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5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700" r:id="rId2"/>
  </p:sldMasterIdLst>
  <p:notesMasterIdLst>
    <p:notesMasterId r:id="rId26"/>
  </p:notesMasterIdLst>
  <p:handoutMasterIdLst>
    <p:handoutMasterId r:id="rId27"/>
  </p:handoutMasterIdLst>
  <p:sldIdLst>
    <p:sldId id="346" r:id="rId3"/>
    <p:sldId id="370" r:id="rId4"/>
    <p:sldId id="266" r:id="rId5"/>
    <p:sldId id="270" r:id="rId6"/>
    <p:sldId id="319" r:id="rId7"/>
    <p:sldId id="267" r:id="rId8"/>
    <p:sldId id="350" r:id="rId9"/>
    <p:sldId id="288" r:id="rId10"/>
    <p:sldId id="323" r:id="rId11"/>
    <p:sldId id="335" r:id="rId12"/>
    <p:sldId id="362" r:id="rId13"/>
    <p:sldId id="371" r:id="rId14"/>
    <p:sldId id="368" r:id="rId15"/>
    <p:sldId id="331" r:id="rId16"/>
    <p:sldId id="333" r:id="rId17"/>
    <p:sldId id="355" r:id="rId18"/>
    <p:sldId id="330" r:id="rId19"/>
    <p:sldId id="337" r:id="rId20"/>
    <p:sldId id="338" r:id="rId21"/>
    <p:sldId id="339" r:id="rId22"/>
    <p:sldId id="369" r:id="rId23"/>
    <p:sldId id="352" r:id="rId24"/>
    <p:sldId id="372" r:id="rId25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79D"/>
    <a:srgbClr val="0ABAB5"/>
    <a:srgbClr val="81D8CF"/>
    <a:srgbClr val="27AAE1"/>
    <a:srgbClr val="004376"/>
    <a:srgbClr val="262262"/>
    <a:srgbClr val="F68AB6"/>
    <a:srgbClr val="1B1464"/>
    <a:srgbClr val="2B3990"/>
    <a:srgbClr val="1C75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301" autoAdjust="0"/>
  </p:normalViewPr>
  <p:slideViewPr>
    <p:cSldViewPr snapToGrid="0">
      <p:cViewPr>
        <p:scale>
          <a:sx n="50" d="100"/>
          <a:sy n="50" d="100"/>
        </p:scale>
        <p:origin x="-420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43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EA1-4D81-AE41-CA1E55D01DBD}"/>
              </c:ext>
            </c:extLst>
          </c:dPt>
          <c:dPt>
            <c:idx val="1"/>
            <c:bubble3D val="0"/>
            <c:spPr>
              <a:solidFill>
                <a:schemeClr val="bg1">
                  <a:alpha val="2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EA1-4D81-AE41-CA1E55D01D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EA1-4D81-AE41-CA1E55D01DB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EA1-4D81-AE41-CA1E55D01DB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EA1-4D81-AE41-CA1E55D01D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271-4252-ABBF-1F1BE5E342A1}"/>
              </c:ext>
            </c:extLst>
          </c:dPt>
          <c:dPt>
            <c:idx val="1"/>
            <c:bubble3D val="0"/>
            <c:spPr>
              <a:solidFill>
                <a:schemeClr val="bg1">
                  <a:alpha val="21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271-4252-ABBF-1F1BE5E342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271-4252-ABBF-1F1BE5E342A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271-4252-ABBF-1F1BE5E342A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7271-4252-ABBF-1F1BE5E342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D89-4983-9272-E4A6AD5942C5}"/>
              </c:ext>
            </c:extLst>
          </c:dPt>
          <c:dPt>
            <c:idx val="1"/>
            <c:bubble3D val="0"/>
            <c:spPr>
              <a:solidFill>
                <a:schemeClr val="bg1">
                  <a:alpha val="2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D89-4983-9272-E4A6AD5942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D89-4983-9272-E4A6AD5942C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D89-4983-9272-E4A6AD5942C5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</c:v>
                </c:pt>
                <c:pt idx="1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D89-4983-9272-E4A6AD5942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320-42A9-8C31-73C6A35E8612}"/>
              </c:ext>
            </c:extLst>
          </c:dPt>
          <c:dPt>
            <c:idx val="1"/>
            <c:bubble3D val="0"/>
            <c:spPr>
              <a:solidFill>
                <a:schemeClr val="bg1">
                  <a:alpha val="2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320-42A9-8C31-73C6A35E861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320-42A9-8C31-73C6A35E861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320-42A9-8C31-73C6A35E8612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69</c:v>
                </c:pt>
                <c:pt idx="1">
                  <c:v>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320-42A9-8C31-73C6A35E86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cat>
            <c:strRef>
              <c:f>Sheet1!$A$2:$A$8</c:f>
              <c:strCache>
                <c:ptCount val="7"/>
                <c:pt idx="0">
                  <c:v>标题</c:v>
                </c:pt>
                <c:pt idx="1">
                  <c:v>标题</c:v>
                </c:pt>
                <c:pt idx="2">
                  <c:v>标题</c:v>
                </c:pt>
                <c:pt idx="3">
                  <c:v>标题</c:v>
                </c:pt>
                <c:pt idx="4">
                  <c:v>标题</c:v>
                </c:pt>
                <c:pt idx="5">
                  <c:v>标题</c:v>
                </c:pt>
                <c:pt idx="6">
                  <c:v>标题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5</c:v>
                </c:pt>
                <c:pt idx="1">
                  <c:v>2.5</c:v>
                </c:pt>
                <c:pt idx="2">
                  <c:v>4</c:v>
                </c:pt>
                <c:pt idx="3">
                  <c:v>6</c:v>
                </c:pt>
                <c:pt idx="4">
                  <c:v>4</c:v>
                </c:pt>
                <c:pt idx="5">
                  <c:v>8</c:v>
                </c:pt>
                <c:pt idx="6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97F-48C9-B7CC-A4314ABF22D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Sheet1!$A$2:$A$8</c:f>
              <c:strCache>
                <c:ptCount val="7"/>
                <c:pt idx="0">
                  <c:v>标题</c:v>
                </c:pt>
                <c:pt idx="1">
                  <c:v>标题</c:v>
                </c:pt>
                <c:pt idx="2">
                  <c:v>标题</c:v>
                </c:pt>
                <c:pt idx="3">
                  <c:v>标题</c:v>
                </c:pt>
                <c:pt idx="4">
                  <c:v>标题</c:v>
                </c:pt>
                <c:pt idx="5">
                  <c:v>标题</c:v>
                </c:pt>
                <c:pt idx="6">
                  <c:v>标题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8</c:v>
                </c:pt>
                <c:pt idx="4">
                  <c:v>3</c:v>
                </c:pt>
                <c:pt idx="5">
                  <c:v>5</c:v>
                </c:pt>
                <c:pt idx="6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97F-48C9-B7CC-A4314ABF22D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Sheet1!$A$2:$A$8</c:f>
              <c:strCache>
                <c:ptCount val="7"/>
                <c:pt idx="0">
                  <c:v>标题</c:v>
                </c:pt>
                <c:pt idx="1">
                  <c:v>标题</c:v>
                </c:pt>
                <c:pt idx="2">
                  <c:v>标题</c:v>
                </c:pt>
                <c:pt idx="3">
                  <c:v>标题</c:v>
                </c:pt>
                <c:pt idx="4">
                  <c:v>标题</c:v>
                </c:pt>
                <c:pt idx="5">
                  <c:v>标题</c:v>
                </c:pt>
                <c:pt idx="6">
                  <c:v>标题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  <c:pt idx="5">
                  <c:v>2</c:v>
                </c:pt>
                <c:pt idx="6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97F-48C9-B7CC-A4314ABF22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2531072"/>
        <c:axId val="702532608"/>
      </c:areaChart>
      <c:catAx>
        <c:axId val="702531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>
                <a:solidFill>
                  <a:schemeClr val="bg1">
                    <a:lumMod val="50000"/>
                  </a:schemeClr>
                </a:solidFill>
              </a:defRPr>
            </a:pPr>
            <a:endParaRPr lang="zh-CN"/>
          </a:p>
        </c:txPr>
        <c:crossAx val="702532608"/>
        <c:crosses val="autoZero"/>
        <c:auto val="1"/>
        <c:lblAlgn val="ctr"/>
        <c:lblOffset val="100"/>
        <c:noMultiLvlLbl val="0"/>
      </c:catAx>
      <c:valAx>
        <c:axId val="7025326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02531072"/>
        <c:crosses val="autoZero"/>
        <c:crossBetween val="midCat"/>
      </c:valAx>
      <c:spPr>
        <a:noFill/>
        <a:ln w="15030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B39D17-B2A6-44DB-BCBC-EA71E161FD72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B1B33-3870-4FDF-AB6E-6A286919E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108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6F43F-D757-4D01-9D0B-7C1CA2E86CEC}" type="datetimeFigureOut">
              <a:rPr lang="en-US" smtClean="0"/>
              <a:t>11/18/2019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16B1F-C048-4B77-895E-A0BA968F80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097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839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329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053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840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7398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2139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130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006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2234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6007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938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7552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14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5852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605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324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719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452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6831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8983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273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942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402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8325228" y="65454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58" name="Picture Placeholder 57"/>
          <p:cNvSpPr>
            <a:spLocks noGrp="1"/>
          </p:cNvSpPr>
          <p:nvPr>
            <p:ph type="pic" sz="quarter" idx="13"/>
          </p:nvPr>
        </p:nvSpPr>
        <p:spPr>
          <a:xfrm>
            <a:off x="-1" y="-1"/>
            <a:ext cx="12191999" cy="6845715"/>
          </a:xfrm>
          <a:custGeom>
            <a:avLst/>
            <a:gdLst>
              <a:gd name="connsiteX0" fmla="*/ 2438401 w 12191999"/>
              <a:gd name="connsiteY0" fmla="*/ 2394858 h 6845715"/>
              <a:gd name="connsiteX1" fmla="*/ 2438401 w 12191999"/>
              <a:gd name="connsiteY1" fmla="*/ 4463144 h 6845715"/>
              <a:gd name="connsiteX2" fmla="*/ 9753600 w 12191999"/>
              <a:gd name="connsiteY2" fmla="*/ 4463144 h 6845715"/>
              <a:gd name="connsiteX3" fmla="*/ 9753600 w 12191999"/>
              <a:gd name="connsiteY3" fmla="*/ 2394858 h 6845715"/>
              <a:gd name="connsiteX4" fmla="*/ 0 w 12191999"/>
              <a:gd name="connsiteY4" fmla="*/ 0 h 6845715"/>
              <a:gd name="connsiteX5" fmla="*/ 12191999 w 12191999"/>
              <a:gd name="connsiteY5" fmla="*/ 0 h 6845715"/>
              <a:gd name="connsiteX6" fmla="*/ 12191999 w 12191999"/>
              <a:gd name="connsiteY6" fmla="*/ 6845715 h 6845715"/>
              <a:gd name="connsiteX7" fmla="*/ 0 w 12191999"/>
              <a:gd name="connsiteY7" fmla="*/ 6845715 h 6845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6845715">
                <a:moveTo>
                  <a:pt x="2438401" y="2394858"/>
                </a:moveTo>
                <a:lnTo>
                  <a:pt x="2438401" y="4463144"/>
                </a:lnTo>
                <a:lnTo>
                  <a:pt x="9753600" y="4463144"/>
                </a:lnTo>
                <a:lnTo>
                  <a:pt x="9753600" y="2394858"/>
                </a:ln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6845715"/>
                </a:lnTo>
                <a:lnTo>
                  <a:pt x="0" y="68457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689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6542357" y="2447260"/>
            <a:ext cx="5346700" cy="3156562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6132911" cy="5899216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690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6669232" y="419100"/>
            <a:ext cx="4606636" cy="29718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839932" y="419100"/>
            <a:ext cx="4606636" cy="29718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33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936865" y="2350715"/>
            <a:ext cx="6352278" cy="360411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3301394" y="2514714"/>
            <a:ext cx="5552062" cy="1545695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9733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5947721" y="1768803"/>
            <a:ext cx="1703673" cy="282883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566593" y="1996798"/>
            <a:ext cx="1323622" cy="2197790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972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1322729" y="2055220"/>
            <a:ext cx="3883414" cy="2426252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984128" y="3466596"/>
            <a:ext cx="853857" cy="141441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6120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 rot="5400000">
            <a:off x="1568769" y="245517"/>
            <a:ext cx="2958460" cy="6095998"/>
          </a:xfrm>
          <a:prstGeom prst="trapezoid">
            <a:avLst>
              <a:gd name="adj" fmla="val 20094"/>
            </a:avLst>
          </a:prstGeo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1" name="Picture Placeholder 17"/>
          <p:cNvSpPr>
            <a:spLocks noGrp="1"/>
          </p:cNvSpPr>
          <p:nvPr>
            <p:ph type="pic" sz="quarter" idx="15"/>
          </p:nvPr>
        </p:nvSpPr>
        <p:spPr>
          <a:xfrm rot="16200000" flipH="1">
            <a:off x="7664771" y="245517"/>
            <a:ext cx="2958460" cy="6095998"/>
          </a:xfrm>
          <a:prstGeom prst="trapezoid">
            <a:avLst>
              <a:gd name="adj" fmla="val 20094"/>
            </a:avLst>
          </a:prstGeo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5467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904" y="-609600"/>
            <a:ext cx="12182588" cy="4394200"/>
          </a:xfrm>
          <a:custGeom>
            <a:avLst/>
            <a:gdLst>
              <a:gd name="connsiteX0" fmla="*/ 0 w 12182588"/>
              <a:gd name="connsiteY0" fmla="*/ 0 h 4394200"/>
              <a:gd name="connsiteX1" fmla="*/ 12182588 w 12182588"/>
              <a:gd name="connsiteY1" fmla="*/ 0 h 4394200"/>
              <a:gd name="connsiteX2" fmla="*/ 12170099 w 12182588"/>
              <a:gd name="connsiteY2" fmla="*/ 246418 h 4394200"/>
              <a:gd name="connsiteX3" fmla="*/ 8468731 w 12182588"/>
              <a:gd name="connsiteY3" fmla="*/ 4039144 h 4394200"/>
              <a:gd name="connsiteX4" fmla="*/ 3698990 w 12182588"/>
              <a:gd name="connsiteY4" fmla="*/ 4034621 h 4394200"/>
              <a:gd name="connsiteX5" fmla="*/ 10265 w 12182588"/>
              <a:gd name="connsiteY5" fmla="*/ 228043 h 439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2588" h="4394200">
                <a:moveTo>
                  <a:pt x="0" y="0"/>
                </a:moveTo>
                <a:lnTo>
                  <a:pt x="12182588" y="0"/>
                </a:lnTo>
                <a:lnTo>
                  <a:pt x="12170099" y="246418"/>
                </a:lnTo>
                <a:cubicBezTo>
                  <a:pt x="12000971" y="1910948"/>
                  <a:pt x="10581911" y="3380873"/>
                  <a:pt x="8468731" y="4039144"/>
                </a:cubicBezTo>
                <a:cubicBezTo>
                  <a:pt x="6943972" y="4514118"/>
                  <a:pt x="5222080" y="4512485"/>
                  <a:pt x="3698990" y="4034621"/>
                </a:cubicBezTo>
                <a:cubicBezTo>
                  <a:pt x="1584989" y="3371361"/>
                  <a:pt x="170318" y="1895488"/>
                  <a:pt x="10265" y="228043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rgbClr val="27AAE1"/>
            </a:solidFill>
            <a:prstDash val="dash"/>
          </a:ln>
        </p:spPr>
        <p:txBody>
          <a:bodyPr wrap="square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9739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904" y="-609600"/>
            <a:ext cx="12182588" cy="4394200"/>
          </a:xfrm>
          <a:custGeom>
            <a:avLst/>
            <a:gdLst>
              <a:gd name="connsiteX0" fmla="*/ 0 w 12182588"/>
              <a:gd name="connsiteY0" fmla="*/ 0 h 4394200"/>
              <a:gd name="connsiteX1" fmla="*/ 12182588 w 12182588"/>
              <a:gd name="connsiteY1" fmla="*/ 0 h 4394200"/>
              <a:gd name="connsiteX2" fmla="*/ 12170099 w 12182588"/>
              <a:gd name="connsiteY2" fmla="*/ 246418 h 4394200"/>
              <a:gd name="connsiteX3" fmla="*/ 8468731 w 12182588"/>
              <a:gd name="connsiteY3" fmla="*/ 4039144 h 4394200"/>
              <a:gd name="connsiteX4" fmla="*/ 3698990 w 12182588"/>
              <a:gd name="connsiteY4" fmla="*/ 4034621 h 4394200"/>
              <a:gd name="connsiteX5" fmla="*/ 10265 w 12182588"/>
              <a:gd name="connsiteY5" fmla="*/ 228043 h 439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2588" h="4394200">
                <a:moveTo>
                  <a:pt x="0" y="0"/>
                </a:moveTo>
                <a:lnTo>
                  <a:pt x="12182588" y="0"/>
                </a:lnTo>
                <a:lnTo>
                  <a:pt x="12170099" y="246418"/>
                </a:lnTo>
                <a:cubicBezTo>
                  <a:pt x="12000971" y="1910948"/>
                  <a:pt x="10581911" y="3380873"/>
                  <a:pt x="8468731" y="4039144"/>
                </a:cubicBezTo>
                <a:cubicBezTo>
                  <a:pt x="6943972" y="4514118"/>
                  <a:pt x="5222080" y="4512485"/>
                  <a:pt x="3698990" y="4034621"/>
                </a:cubicBezTo>
                <a:cubicBezTo>
                  <a:pt x="1584989" y="3371361"/>
                  <a:pt x="170318" y="1895488"/>
                  <a:pt x="10265" y="228043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rgbClr val="27AAE1"/>
            </a:solidFill>
            <a:prstDash val="dash"/>
          </a:ln>
        </p:spPr>
        <p:txBody>
          <a:bodyPr wrap="square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445000" y="2133600"/>
            <a:ext cx="3314700" cy="2108200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7905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73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1492223"/>
            <a:ext cx="12192000" cy="4772976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6557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6494337" y="1663645"/>
            <a:ext cx="4136571" cy="3729628"/>
          </a:xfrm>
          <a:solidFill>
            <a:schemeClr val="tx1">
              <a:lumMod val="65000"/>
              <a:lumOff val="35000"/>
            </a:schemeClr>
          </a:solidFill>
        </p:spPr>
        <p:txBody>
          <a:bodyPr/>
          <a:lstStyle>
            <a:lvl1pPr marL="0" indent="0" algn="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1291770" y="1663645"/>
            <a:ext cx="4136572" cy="3729628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6472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3899185" y="1650085"/>
            <a:ext cx="4368230" cy="331611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547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2064009"/>
            <a:ext cx="5373750" cy="3563258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503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358932" y="2495864"/>
            <a:ext cx="1979862" cy="1866271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439381" y="544615"/>
            <a:ext cx="1979862" cy="1866271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0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4439380" y="4447115"/>
            <a:ext cx="1979862" cy="1866271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535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7"/>
          <p:cNvSpPr>
            <a:spLocks noGrp="1"/>
          </p:cNvSpPr>
          <p:nvPr>
            <p:ph type="pic" sz="quarter" idx="21"/>
          </p:nvPr>
        </p:nvSpPr>
        <p:spPr>
          <a:xfrm>
            <a:off x="6357704" y="4604102"/>
            <a:ext cx="1409699" cy="1190545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1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857750" y="1794375"/>
            <a:ext cx="1020536" cy="861881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1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6" name="Picture Placeholder 17"/>
          <p:cNvSpPr>
            <a:spLocks noGrp="1"/>
          </p:cNvSpPr>
          <p:nvPr>
            <p:ph type="pic" sz="quarter" idx="16"/>
          </p:nvPr>
        </p:nvSpPr>
        <p:spPr>
          <a:xfrm>
            <a:off x="5878286" y="1465711"/>
            <a:ext cx="1889118" cy="1190545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1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7" name="Picture Placeholder 17"/>
          <p:cNvSpPr>
            <a:spLocks noGrp="1"/>
          </p:cNvSpPr>
          <p:nvPr>
            <p:ph type="pic" sz="quarter" idx="17"/>
          </p:nvPr>
        </p:nvSpPr>
        <p:spPr>
          <a:xfrm>
            <a:off x="5460998" y="2656256"/>
            <a:ext cx="2306405" cy="1947846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1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9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4051298" y="2656256"/>
            <a:ext cx="1409699" cy="1190545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1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0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7767404" y="3413556"/>
            <a:ext cx="1409700" cy="1190546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1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1" name="Picture Placeholder 17"/>
          <p:cNvSpPr>
            <a:spLocks noGrp="1"/>
          </p:cNvSpPr>
          <p:nvPr>
            <p:ph type="pic" sz="quarter" idx="20"/>
          </p:nvPr>
        </p:nvSpPr>
        <p:spPr>
          <a:xfrm>
            <a:off x="7767404" y="4604102"/>
            <a:ext cx="1020536" cy="861881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1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9631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659763" y="1486638"/>
            <a:ext cx="2427822" cy="2427822"/>
          </a:xfrm>
          <a:prstGeom prst="diamond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z="11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885320" y="1131314"/>
            <a:ext cx="1551630" cy="1551630"/>
          </a:xfrm>
          <a:prstGeom prst="diamond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z="11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2880960" y="2708943"/>
            <a:ext cx="2427822" cy="2427822"/>
          </a:xfrm>
          <a:prstGeom prst="diamond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z="11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3561859" y="1132024"/>
            <a:ext cx="2067416" cy="2067416"/>
          </a:xfrm>
          <a:prstGeom prst="diamond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z="11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4606377" y="2173507"/>
            <a:ext cx="2061022" cy="2069080"/>
          </a:xfrm>
          <a:prstGeom prst="diamond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z="11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5639660" y="1296991"/>
            <a:ext cx="1734185" cy="1731132"/>
          </a:xfrm>
          <a:prstGeom prst="diamond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z="11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4530366" y="3935554"/>
            <a:ext cx="1569532" cy="1575668"/>
          </a:xfrm>
          <a:prstGeom prst="diamond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z="11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69485" y="2699418"/>
            <a:ext cx="1551630" cy="1551630"/>
          </a:xfrm>
          <a:prstGeom prst="diamond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z="11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1435904" y="3468694"/>
            <a:ext cx="1952067" cy="1952067"/>
          </a:xfrm>
          <a:prstGeom prst="diamond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z="11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8432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45300"/>
          </a:xfrm>
          <a:solidFill>
            <a:schemeClr val="bg1">
              <a:lumMod val="50000"/>
              <a:alpha val="6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683026" y="2812795"/>
            <a:ext cx="1712054" cy="1712468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883431" y="2812795"/>
            <a:ext cx="1712054" cy="1712468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958413" y="2812795"/>
            <a:ext cx="1712054" cy="1712468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033395" y="2812795"/>
            <a:ext cx="1712054" cy="1712468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1122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609226" y="3741341"/>
            <a:ext cx="1336275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5302343" y="3741341"/>
            <a:ext cx="1336275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7079350" y="3741341"/>
            <a:ext cx="1336275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609226" y="1931451"/>
            <a:ext cx="1336275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302343" y="1931451"/>
            <a:ext cx="1336275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079350" y="1931451"/>
            <a:ext cx="1336275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280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7"/>
          <p:cNvSpPr>
            <a:spLocks noGrp="1"/>
          </p:cNvSpPr>
          <p:nvPr>
            <p:ph type="pic" sz="quarter" idx="15"/>
          </p:nvPr>
        </p:nvSpPr>
        <p:spPr>
          <a:xfrm rot="5400000" flipH="1">
            <a:off x="-487094" y="2737316"/>
            <a:ext cx="2996251" cy="2022066"/>
          </a:xfrm>
          <a:prstGeom prst="trapezoid">
            <a:avLst>
              <a:gd name="adj" fmla="val 9926"/>
            </a:avLst>
          </a:prstGeo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1" name="Picture Placeholder 17"/>
          <p:cNvSpPr>
            <a:spLocks noGrp="1"/>
          </p:cNvSpPr>
          <p:nvPr>
            <p:ph type="pic" sz="quarter" idx="16"/>
          </p:nvPr>
        </p:nvSpPr>
        <p:spPr>
          <a:xfrm rot="16200000">
            <a:off x="9682843" y="2737317"/>
            <a:ext cx="2996251" cy="2022066"/>
          </a:xfrm>
          <a:prstGeom prst="trapezoid">
            <a:avLst>
              <a:gd name="adj" fmla="val 9926"/>
            </a:avLst>
          </a:prstGeo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9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8096895" y="2468524"/>
            <a:ext cx="2073041" cy="2559648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022066" y="2468524"/>
            <a:ext cx="2073041" cy="2559648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8100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68318" y="0"/>
            <a:ext cx="4572001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055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18346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6474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45300"/>
          </a:xfrm>
          <a:solidFill>
            <a:schemeClr val="bg1">
              <a:lumMod val="50000"/>
              <a:alpha val="6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806826" y="1913642"/>
            <a:ext cx="3374774" cy="337477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937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5094514"/>
          </a:xfrm>
          <a:solidFill>
            <a:schemeClr val="bg1">
              <a:lumMod val="50000"/>
              <a:alpha val="6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2049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234860" y="1491374"/>
            <a:ext cx="945354" cy="94535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557835" y="3343112"/>
            <a:ext cx="1328740" cy="132874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297601" y="2860041"/>
            <a:ext cx="1062432" cy="106243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442774" y="3875641"/>
            <a:ext cx="836136" cy="83613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531423" y="4717977"/>
            <a:ext cx="1067090" cy="106708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70322" y="4936331"/>
            <a:ext cx="930114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697437" y="4996738"/>
            <a:ext cx="930114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469350" y="3782217"/>
            <a:ext cx="930114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814549" y="2563892"/>
            <a:ext cx="930114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6947297" y="1559006"/>
            <a:ext cx="930114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5627533" y="1891820"/>
            <a:ext cx="930114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0028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173867" y="1367067"/>
            <a:ext cx="1157426" cy="1234280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00"/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568927" y="1622861"/>
            <a:ext cx="705580" cy="733637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789489" y="1164924"/>
            <a:ext cx="1233496" cy="1288536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00"/>
            </a:lvl1pPr>
          </a:lstStyle>
          <a:p>
            <a:endParaRPr lang="en-US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220007" y="2090990"/>
            <a:ext cx="905321" cy="965435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00"/>
            </a:lvl1pPr>
          </a:lstStyle>
          <a:p>
            <a:endParaRPr lang="en-US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568983" y="1764371"/>
            <a:ext cx="1015933" cy="1055050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00"/>
            </a:lvl1pPr>
          </a:lstStyle>
          <a:p>
            <a:endParaRPr lang="en-US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320050" y="3316362"/>
            <a:ext cx="1512150" cy="1553539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00"/>
            </a:lvl1pPr>
          </a:lstStyle>
          <a:p>
            <a:endParaRPr lang="en-US"/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7562400" y="2585844"/>
            <a:ext cx="1380784" cy="1454555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00"/>
            </a:lvl1pPr>
          </a:lstStyle>
          <a:p>
            <a:endParaRPr lang="en-US"/>
          </a:p>
        </p:txBody>
      </p:sp>
      <p:sp>
        <p:nvSpPr>
          <p:cNvPr id="4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8431981" y="3589991"/>
            <a:ext cx="1916288" cy="2026159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00"/>
            </a:lvl1pPr>
          </a:lstStyle>
          <a:p>
            <a:endParaRPr lang="en-US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648880" y="2470425"/>
            <a:ext cx="1784220" cy="1878911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9676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3093509" y="1339409"/>
            <a:ext cx="4166896" cy="4166896"/>
          </a:xfrm>
          <a:custGeom>
            <a:avLst/>
            <a:gdLst>
              <a:gd name="connsiteX0" fmla="*/ 2083449 w 4166896"/>
              <a:gd name="connsiteY0" fmla="*/ 1556232 h 4166896"/>
              <a:gd name="connsiteX1" fmla="*/ 1556233 w 4166896"/>
              <a:gd name="connsiteY1" fmla="*/ 2083448 h 4166896"/>
              <a:gd name="connsiteX2" fmla="*/ 2083449 w 4166896"/>
              <a:gd name="connsiteY2" fmla="*/ 2610664 h 4166896"/>
              <a:gd name="connsiteX3" fmla="*/ 2610665 w 4166896"/>
              <a:gd name="connsiteY3" fmla="*/ 2083448 h 4166896"/>
              <a:gd name="connsiteX4" fmla="*/ 2083449 w 4166896"/>
              <a:gd name="connsiteY4" fmla="*/ 1556232 h 4166896"/>
              <a:gd name="connsiteX5" fmla="*/ 2083448 w 4166896"/>
              <a:gd name="connsiteY5" fmla="*/ 0 h 4166896"/>
              <a:gd name="connsiteX6" fmla="*/ 4166896 w 4166896"/>
              <a:gd name="connsiteY6" fmla="*/ 2083448 h 4166896"/>
              <a:gd name="connsiteX7" fmla="*/ 2083448 w 4166896"/>
              <a:gd name="connsiteY7" fmla="*/ 4166896 h 4166896"/>
              <a:gd name="connsiteX8" fmla="*/ 0 w 4166896"/>
              <a:gd name="connsiteY8" fmla="*/ 2083448 h 4166896"/>
              <a:gd name="connsiteX9" fmla="*/ 2083448 w 4166896"/>
              <a:gd name="connsiteY9" fmla="*/ 0 h 4166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66896" h="4166896">
                <a:moveTo>
                  <a:pt x="2083449" y="1556232"/>
                </a:moveTo>
                <a:cubicBezTo>
                  <a:pt x="1792276" y="1556232"/>
                  <a:pt x="1556233" y="1792275"/>
                  <a:pt x="1556233" y="2083448"/>
                </a:cubicBezTo>
                <a:cubicBezTo>
                  <a:pt x="1556233" y="2374621"/>
                  <a:pt x="1792276" y="2610664"/>
                  <a:pt x="2083449" y="2610664"/>
                </a:cubicBezTo>
                <a:cubicBezTo>
                  <a:pt x="2374622" y="2610664"/>
                  <a:pt x="2610665" y="2374621"/>
                  <a:pt x="2610665" y="2083448"/>
                </a:cubicBezTo>
                <a:cubicBezTo>
                  <a:pt x="2610665" y="1792275"/>
                  <a:pt x="2374622" y="1556232"/>
                  <a:pt x="2083449" y="1556232"/>
                </a:cubicBezTo>
                <a:close/>
                <a:moveTo>
                  <a:pt x="2083448" y="0"/>
                </a:moveTo>
                <a:cubicBezTo>
                  <a:pt x="3234105" y="0"/>
                  <a:pt x="4166896" y="932791"/>
                  <a:pt x="4166896" y="2083448"/>
                </a:cubicBezTo>
                <a:cubicBezTo>
                  <a:pt x="4166896" y="3234105"/>
                  <a:pt x="3234105" y="4166896"/>
                  <a:pt x="2083448" y="4166896"/>
                </a:cubicBezTo>
                <a:cubicBezTo>
                  <a:pt x="932791" y="4166896"/>
                  <a:pt x="0" y="3234105"/>
                  <a:pt x="0" y="2083448"/>
                </a:cubicBezTo>
                <a:cubicBezTo>
                  <a:pt x="0" y="932791"/>
                  <a:pt x="932791" y="0"/>
                  <a:pt x="208344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775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45300"/>
          </a:xfrm>
          <a:solidFill>
            <a:schemeClr val="bg1">
              <a:lumMod val="50000"/>
              <a:alpha val="6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09361" y="1734366"/>
            <a:ext cx="3624339" cy="3625215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2384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45300"/>
          </a:xfrm>
          <a:solidFill>
            <a:schemeClr val="bg1">
              <a:lumMod val="50000"/>
              <a:alpha val="6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1160463" y="2032000"/>
            <a:ext cx="2860675" cy="2786063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957583" y="2032000"/>
            <a:ext cx="2860675" cy="2786063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7312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16"/>
          <p:cNvSpPr>
            <a:spLocks noGrp="1"/>
          </p:cNvSpPr>
          <p:nvPr>
            <p:ph type="pic" sz="quarter" idx="20"/>
          </p:nvPr>
        </p:nvSpPr>
        <p:spPr>
          <a:xfrm>
            <a:off x="-1" y="4474410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5" name="Picture Placeholder 16"/>
          <p:cNvSpPr>
            <a:spLocks noGrp="1"/>
          </p:cNvSpPr>
          <p:nvPr>
            <p:ph type="pic" sz="quarter" idx="21"/>
          </p:nvPr>
        </p:nvSpPr>
        <p:spPr>
          <a:xfrm>
            <a:off x="2438398" y="4474410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Picture Placeholder 16"/>
          <p:cNvSpPr>
            <a:spLocks noGrp="1"/>
          </p:cNvSpPr>
          <p:nvPr>
            <p:ph type="pic" sz="quarter" idx="22"/>
          </p:nvPr>
        </p:nvSpPr>
        <p:spPr>
          <a:xfrm>
            <a:off x="4876796" y="4474410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7" name="Picture Placeholder 16"/>
          <p:cNvSpPr>
            <a:spLocks noGrp="1"/>
          </p:cNvSpPr>
          <p:nvPr>
            <p:ph type="pic" sz="quarter" idx="23"/>
          </p:nvPr>
        </p:nvSpPr>
        <p:spPr>
          <a:xfrm>
            <a:off x="7315199" y="4474410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8" name="Picture Placeholder 16"/>
          <p:cNvSpPr>
            <a:spLocks noGrp="1"/>
          </p:cNvSpPr>
          <p:nvPr>
            <p:ph type="pic" sz="quarter" idx="24"/>
          </p:nvPr>
        </p:nvSpPr>
        <p:spPr>
          <a:xfrm>
            <a:off x="9753594" y="4474410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-1" y="-1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2438398" y="-1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4876796" y="-1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315199" y="-1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9753594" y="-1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-1" y="2394856"/>
            <a:ext cx="2438399" cy="206828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3" name="Picture Placeholder 16"/>
          <p:cNvSpPr>
            <a:spLocks noGrp="1"/>
          </p:cNvSpPr>
          <p:nvPr>
            <p:ph type="pic" sz="quarter" idx="19"/>
          </p:nvPr>
        </p:nvSpPr>
        <p:spPr>
          <a:xfrm>
            <a:off x="9753601" y="2394856"/>
            <a:ext cx="2438399" cy="206828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631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45300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180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" y="1"/>
            <a:ext cx="12191999" cy="6160512"/>
          </a:xfrm>
          <a:custGeom>
            <a:avLst/>
            <a:gdLst>
              <a:gd name="connsiteX0" fmla="*/ 0 w 12191999"/>
              <a:gd name="connsiteY0" fmla="*/ 0 h 6160512"/>
              <a:gd name="connsiteX1" fmla="*/ 12191999 w 12191999"/>
              <a:gd name="connsiteY1" fmla="*/ 0 h 6160512"/>
              <a:gd name="connsiteX2" fmla="*/ 12191999 w 12191999"/>
              <a:gd name="connsiteY2" fmla="*/ 5668811 h 6160512"/>
              <a:gd name="connsiteX3" fmla="*/ 11724557 w 12191999"/>
              <a:gd name="connsiteY3" fmla="*/ 5668811 h 6160512"/>
              <a:gd name="connsiteX4" fmla="*/ 11364934 w 12191999"/>
              <a:gd name="connsiteY4" fmla="*/ 6160512 h 6160512"/>
              <a:gd name="connsiteX5" fmla="*/ 0 w 12191999"/>
              <a:gd name="connsiteY5" fmla="*/ 6160512 h 6160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1999" h="6160512">
                <a:moveTo>
                  <a:pt x="0" y="0"/>
                </a:moveTo>
                <a:lnTo>
                  <a:pt x="12191999" y="0"/>
                </a:lnTo>
                <a:lnTo>
                  <a:pt x="12191999" y="5668811"/>
                </a:lnTo>
                <a:lnTo>
                  <a:pt x="11724557" y="5668811"/>
                </a:lnTo>
                <a:lnTo>
                  <a:pt x="11364934" y="6160512"/>
                </a:lnTo>
                <a:lnTo>
                  <a:pt x="0" y="61605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marL="0" indent="0" algn="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53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1919679"/>
            <a:ext cx="12192000" cy="2459786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0711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45300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33375" y="1320800"/>
            <a:ext cx="8012113" cy="5732463"/>
          </a:xfrm>
          <a:solidFill>
            <a:schemeClr val="tx1">
              <a:lumMod val="85000"/>
              <a:lumOff val="1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4163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162701" y="153675"/>
            <a:ext cx="11866600" cy="6550652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660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55746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7374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6922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1626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2940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394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4336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025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370510" y="0"/>
            <a:ext cx="2169612" cy="2737865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6080192" y="0"/>
            <a:ext cx="6111808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7054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8602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9234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69612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525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3416" y="0"/>
            <a:ext cx="3711211" cy="6845715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00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83128" y="59582"/>
            <a:ext cx="4987636" cy="6738837"/>
          </a:xfrm>
          <a:solidFill>
            <a:schemeClr val="bg1">
              <a:lumMod val="50000"/>
              <a:alpha val="7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84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0610" y="3084285"/>
            <a:ext cx="2443080" cy="376143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9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3141568" y="0"/>
            <a:ext cx="2562545" cy="3450739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080192" y="0"/>
            <a:ext cx="6111808" cy="6858000"/>
          </a:xfrm>
          <a:custGeom>
            <a:avLst/>
            <a:gdLst>
              <a:gd name="connsiteX0" fmla="*/ 3853228 w 6111808"/>
              <a:gd name="connsiteY0" fmla="*/ 0 h 6858000"/>
              <a:gd name="connsiteX1" fmla="*/ 6111808 w 6111808"/>
              <a:gd name="connsiteY1" fmla="*/ 0 h 6858000"/>
              <a:gd name="connsiteX2" fmla="*/ 6111808 w 6111808"/>
              <a:gd name="connsiteY2" fmla="*/ 3026791 h 6858000"/>
              <a:gd name="connsiteX3" fmla="*/ 2280599 w 6111808"/>
              <a:gd name="connsiteY3" fmla="*/ 6858000 h 6858000"/>
              <a:gd name="connsiteX4" fmla="*/ 0 w 6111808"/>
              <a:gd name="connsiteY4" fmla="*/ 6858000 h 6858000"/>
              <a:gd name="connsiteX5" fmla="*/ 0 w 6111808"/>
              <a:gd name="connsiteY5" fmla="*/ 385322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11808" h="6858000">
                <a:moveTo>
                  <a:pt x="3853228" y="0"/>
                </a:moveTo>
                <a:lnTo>
                  <a:pt x="6111808" y="0"/>
                </a:lnTo>
                <a:lnTo>
                  <a:pt x="6111808" y="3026791"/>
                </a:lnTo>
                <a:lnTo>
                  <a:pt x="2280599" y="6858000"/>
                </a:lnTo>
                <a:lnTo>
                  <a:pt x="0" y="6858000"/>
                </a:lnTo>
                <a:lnTo>
                  <a:pt x="0" y="385322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86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icture Placeholder 57"/>
          <p:cNvSpPr>
            <a:spLocks noGrp="1"/>
          </p:cNvSpPr>
          <p:nvPr>
            <p:ph type="pic" sz="quarter" idx="13"/>
          </p:nvPr>
        </p:nvSpPr>
        <p:spPr>
          <a:xfrm>
            <a:off x="-1" y="-1"/>
            <a:ext cx="12191999" cy="6845715"/>
          </a:xfrm>
          <a:custGeom>
            <a:avLst/>
            <a:gdLst>
              <a:gd name="connsiteX0" fmla="*/ 2438401 w 12191999"/>
              <a:gd name="connsiteY0" fmla="*/ 2394858 h 6845715"/>
              <a:gd name="connsiteX1" fmla="*/ 2438401 w 12191999"/>
              <a:gd name="connsiteY1" fmla="*/ 4463144 h 6845715"/>
              <a:gd name="connsiteX2" fmla="*/ 9753600 w 12191999"/>
              <a:gd name="connsiteY2" fmla="*/ 4463144 h 6845715"/>
              <a:gd name="connsiteX3" fmla="*/ 9753600 w 12191999"/>
              <a:gd name="connsiteY3" fmla="*/ 2394858 h 6845715"/>
              <a:gd name="connsiteX4" fmla="*/ 0 w 12191999"/>
              <a:gd name="connsiteY4" fmla="*/ 0 h 6845715"/>
              <a:gd name="connsiteX5" fmla="*/ 12191999 w 12191999"/>
              <a:gd name="connsiteY5" fmla="*/ 0 h 6845715"/>
              <a:gd name="connsiteX6" fmla="*/ 12191999 w 12191999"/>
              <a:gd name="connsiteY6" fmla="*/ 6845715 h 6845715"/>
              <a:gd name="connsiteX7" fmla="*/ 0 w 12191999"/>
              <a:gd name="connsiteY7" fmla="*/ 6845715 h 6845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6845715">
                <a:moveTo>
                  <a:pt x="2438401" y="2394858"/>
                </a:moveTo>
                <a:lnTo>
                  <a:pt x="2438401" y="4463144"/>
                </a:lnTo>
                <a:lnTo>
                  <a:pt x="9753600" y="4463144"/>
                </a:lnTo>
                <a:lnTo>
                  <a:pt x="9753600" y="2394858"/>
                </a:ln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6845715"/>
                </a:lnTo>
                <a:lnTo>
                  <a:pt x="0" y="68457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605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1236081" y="6483829"/>
            <a:ext cx="955920" cy="377967"/>
            <a:chOff x="11236081" y="6503705"/>
            <a:chExt cx="955920" cy="377967"/>
          </a:xfrm>
        </p:grpSpPr>
        <p:sp>
          <p:nvSpPr>
            <p:cNvPr id="16" name="Freeform 15"/>
            <p:cNvSpPr/>
            <p:nvPr userDrawn="1"/>
          </p:nvSpPr>
          <p:spPr>
            <a:xfrm>
              <a:off x="11236081" y="6503705"/>
              <a:ext cx="827067" cy="377967"/>
            </a:xfrm>
            <a:custGeom>
              <a:avLst/>
              <a:gdLst>
                <a:gd name="connsiteX0" fmla="*/ 359623 w 827067"/>
                <a:gd name="connsiteY0" fmla="*/ 0 h 377967"/>
                <a:gd name="connsiteX1" fmla="*/ 827067 w 827067"/>
                <a:gd name="connsiteY1" fmla="*/ 0 h 377967"/>
                <a:gd name="connsiteX2" fmla="*/ 827067 w 827067"/>
                <a:gd name="connsiteY2" fmla="*/ 377967 h 377967"/>
                <a:gd name="connsiteX3" fmla="*/ 0 w 827067"/>
                <a:gd name="connsiteY3" fmla="*/ 377967 h 377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7067" h="377967">
                  <a:moveTo>
                    <a:pt x="359623" y="0"/>
                  </a:moveTo>
                  <a:lnTo>
                    <a:pt x="827067" y="0"/>
                  </a:lnTo>
                  <a:lnTo>
                    <a:pt x="827067" y="377967"/>
                  </a:lnTo>
                  <a:lnTo>
                    <a:pt x="0" y="3779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17" name="Freeform 16"/>
            <p:cNvSpPr/>
            <p:nvPr userDrawn="1"/>
          </p:nvSpPr>
          <p:spPr>
            <a:xfrm>
              <a:off x="11364934" y="6503705"/>
              <a:ext cx="827067" cy="377967"/>
            </a:xfrm>
            <a:custGeom>
              <a:avLst/>
              <a:gdLst>
                <a:gd name="connsiteX0" fmla="*/ 359623 w 827067"/>
                <a:gd name="connsiteY0" fmla="*/ 0 h 377967"/>
                <a:gd name="connsiteX1" fmla="*/ 827067 w 827067"/>
                <a:gd name="connsiteY1" fmla="*/ 0 h 377967"/>
                <a:gd name="connsiteX2" fmla="*/ 827067 w 827067"/>
                <a:gd name="connsiteY2" fmla="*/ 377967 h 377967"/>
                <a:gd name="connsiteX3" fmla="*/ 0 w 827067"/>
                <a:gd name="connsiteY3" fmla="*/ 377967 h 377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7067" h="377967">
                  <a:moveTo>
                    <a:pt x="359623" y="0"/>
                  </a:moveTo>
                  <a:lnTo>
                    <a:pt x="827067" y="0"/>
                  </a:lnTo>
                  <a:lnTo>
                    <a:pt x="827067" y="377967"/>
                  </a:lnTo>
                  <a:lnTo>
                    <a:pt x="0" y="377967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86116" y="6492875"/>
            <a:ext cx="60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1">
                    <a:lumMod val="75000"/>
                  </a:schemeClr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349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3" r:id="rId2"/>
    <p:sldLayoutId id="2147483666" r:id="rId3"/>
    <p:sldLayoutId id="2147483690" r:id="rId4"/>
    <p:sldLayoutId id="2147483664" r:id="rId5"/>
    <p:sldLayoutId id="2147483686" r:id="rId6"/>
    <p:sldLayoutId id="2147483689" r:id="rId7"/>
    <p:sldLayoutId id="2147483665" r:id="rId8"/>
    <p:sldLayoutId id="2147483655" r:id="rId9"/>
    <p:sldLayoutId id="2147483699" r:id="rId10"/>
    <p:sldLayoutId id="2147483667" r:id="rId11"/>
    <p:sldLayoutId id="2147483668" r:id="rId12"/>
    <p:sldLayoutId id="2147483695" r:id="rId13"/>
    <p:sldLayoutId id="2147483692" r:id="rId14"/>
    <p:sldLayoutId id="2147483694" r:id="rId15"/>
    <p:sldLayoutId id="2147483669" r:id="rId16"/>
    <p:sldLayoutId id="2147483691" r:id="rId17"/>
    <p:sldLayoutId id="2147483693" r:id="rId18"/>
    <p:sldLayoutId id="2147483670" r:id="rId19"/>
    <p:sldLayoutId id="2147483674" r:id="rId20"/>
    <p:sldLayoutId id="2147483680" r:id="rId21"/>
    <p:sldLayoutId id="2147483688" r:id="rId22"/>
    <p:sldLayoutId id="2147483681" r:id="rId23"/>
    <p:sldLayoutId id="2147483683" r:id="rId24"/>
    <p:sldLayoutId id="2147483684" r:id="rId25"/>
    <p:sldLayoutId id="2147483672" r:id="rId26"/>
    <p:sldLayoutId id="2147483687" r:id="rId27"/>
    <p:sldLayoutId id="2147483679" r:id="rId28"/>
    <p:sldLayoutId id="2147483671" r:id="rId29"/>
    <p:sldLayoutId id="2147483675" r:id="rId30"/>
    <p:sldLayoutId id="2147483696" r:id="rId31"/>
    <p:sldLayoutId id="2147483676" r:id="rId32"/>
    <p:sldLayoutId id="2147483677" r:id="rId33"/>
    <p:sldLayoutId id="2147483685" r:id="rId34"/>
    <p:sldLayoutId id="2147483673" r:id="rId35"/>
    <p:sldLayoutId id="2147483678" r:id="rId36"/>
    <p:sldLayoutId id="2147483662" r:id="rId37"/>
    <p:sldLayoutId id="2147483661" r:id="rId38"/>
    <p:sldLayoutId id="2147483698" r:id="rId39"/>
    <p:sldLayoutId id="2147483697" r:id="rId40"/>
    <p:sldLayoutId id="2147483682" r:id="rId41"/>
    <p:sldLayoutId id="2147483660" r:id="rId42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+mn-ea"/>
          <a:ea typeface="+mn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+mj-lt"/>
          <a:ea typeface="Roboto Light" panose="02000000000000000000" pitchFamily="2" charset="0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Roboto Light" panose="02000000000000000000" pitchFamily="2" charset="0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j-lt"/>
          <a:ea typeface="Roboto Light" panose="02000000000000000000" pitchFamily="2" charset="0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j-lt"/>
          <a:ea typeface="Roboto Light" panose="02000000000000000000" pitchFamily="2" charset="0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j-lt"/>
          <a:ea typeface="Roboto Light" panose="02000000000000000000" pitchFamily="2" charset="0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0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4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1999" cy="6858000"/>
            <a:chOff x="0" y="0"/>
            <a:chExt cx="12191999" cy="6858000"/>
          </a:xfrm>
          <a:blipFill dpi="0" rotWithShape="1">
            <a:blip r:embed="rId3"/>
            <a:srcRect/>
            <a:stretch>
              <a:fillRect/>
            </a:stretch>
          </a:blipFill>
        </p:grpSpPr>
        <p:sp>
          <p:nvSpPr>
            <p:cNvPr id="18" name="Rectangle 17"/>
            <p:cNvSpPr/>
            <p:nvPr/>
          </p:nvSpPr>
          <p:spPr>
            <a:xfrm>
              <a:off x="9753599" y="2225429"/>
              <a:ext cx="2438400" cy="239485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0" y="2225429"/>
              <a:ext cx="2438400" cy="239485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438400" y="0"/>
              <a:ext cx="2438400" cy="239485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315199" y="0"/>
              <a:ext cx="2438400" cy="239485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9753599" y="0"/>
              <a:ext cx="2438400" cy="239485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0" y="0"/>
              <a:ext cx="2438400" cy="239485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876800" y="0"/>
              <a:ext cx="2438400" cy="239485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438400" y="4463143"/>
              <a:ext cx="2438400" cy="239485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315199" y="4463143"/>
              <a:ext cx="2438400" cy="239485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753599" y="4463143"/>
              <a:ext cx="2438400" cy="239485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4463143"/>
              <a:ext cx="2438400" cy="239485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876800" y="4463143"/>
              <a:ext cx="2438400" cy="239485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135085" y="2764930"/>
            <a:ext cx="6154058" cy="7252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914082">
              <a:spcBef>
                <a:spcPct val="0"/>
              </a:spcBef>
            </a:pPr>
            <a:r>
              <a:rPr lang="en-US" sz="8000" b="1" noProof="1">
                <a:solidFill>
                  <a:schemeClr val="accent1"/>
                </a:solidFill>
                <a:cs typeface="Lato Light" panose="020F0402020204030203" pitchFamily="34" charset="0"/>
              </a:rPr>
              <a:t>FASHION DESIGN</a:t>
            </a:r>
          </a:p>
        </p:txBody>
      </p:sp>
      <p:sp>
        <p:nvSpPr>
          <p:cNvPr id="20" name="Rectangle 10"/>
          <p:cNvSpPr/>
          <p:nvPr/>
        </p:nvSpPr>
        <p:spPr>
          <a:xfrm>
            <a:off x="3135085" y="3676258"/>
            <a:ext cx="6154058" cy="4748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914082">
              <a:spcBef>
                <a:spcPct val="0"/>
              </a:spcBef>
            </a:pPr>
            <a:r>
              <a:rPr lang="zh-CN" altLang="en-US" sz="3200" noProof="1">
                <a:solidFill>
                  <a:schemeClr val="accent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Lato Light" panose="020F0402020204030203" pitchFamily="34" charset="0"/>
              </a:rPr>
              <a:t>创意时尚</a:t>
            </a:r>
            <a:r>
              <a:rPr lang="en-US" altLang="zh-CN" sz="3200" noProof="1">
                <a:solidFill>
                  <a:schemeClr val="accent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Lato Light" panose="020F0402020204030203" pitchFamily="34" charset="0"/>
              </a:rPr>
              <a:t>PPT</a:t>
            </a:r>
            <a:r>
              <a:rPr lang="zh-CN" altLang="en-US" sz="3200" noProof="1">
                <a:solidFill>
                  <a:schemeClr val="accent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Lato Light" panose="020F0402020204030203" pitchFamily="34" charset="0"/>
              </a:rPr>
              <a:t>模板</a:t>
            </a:r>
            <a:endParaRPr lang="en-US" sz="6600" noProof="1">
              <a:solidFill>
                <a:schemeClr val="accent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  <a:cs typeface="Lato Light" panose="020F04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543864"/>
      </p:ext>
    </p:extLst>
  </p:cSld>
  <p:clrMapOvr>
    <a:masterClrMapping/>
  </p:clrMapOvr>
  <p:transition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596284" y="1382007"/>
            <a:ext cx="4513383" cy="4174238"/>
            <a:chOff x="3596284" y="1382007"/>
            <a:chExt cx="4513383" cy="4174238"/>
          </a:xfrm>
        </p:grpSpPr>
        <p:sp>
          <p:nvSpPr>
            <p:cNvPr id="31" name="Freeform 407"/>
            <p:cNvSpPr>
              <a:spLocks noEditPoints="1"/>
            </p:cNvSpPr>
            <p:nvPr/>
          </p:nvSpPr>
          <p:spPr bwMode="auto">
            <a:xfrm>
              <a:off x="3596284" y="3018523"/>
              <a:ext cx="1700681" cy="1700678"/>
            </a:xfrm>
            <a:custGeom>
              <a:avLst/>
              <a:gdLst>
                <a:gd name="T0" fmla="*/ 761 w 1628"/>
                <a:gd name="T1" fmla="*/ 1626 h 1629"/>
                <a:gd name="T2" fmla="*/ 743 w 1628"/>
                <a:gd name="T3" fmla="*/ 1615 h 1629"/>
                <a:gd name="T4" fmla="*/ 935 w 1628"/>
                <a:gd name="T5" fmla="*/ 1609 h 1629"/>
                <a:gd name="T6" fmla="*/ 988 w 1628"/>
                <a:gd name="T7" fmla="*/ 1610 h 1629"/>
                <a:gd name="T8" fmla="*/ 1006 w 1628"/>
                <a:gd name="T9" fmla="*/ 1605 h 1629"/>
                <a:gd name="T10" fmla="*/ 553 w 1628"/>
                <a:gd name="T11" fmla="*/ 1585 h 1629"/>
                <a:gd name="T12" fmla="*/ 539 w 1628"/>
                <a:gd name="T13" fmla="*/ 1570 h 1629"/>
                <a:gd name="T14" fmla="*/ 1136 w 1628"/>
                <a:gd name="T15" fmla="*/ 1551 h 1629"/>
                <a:gd name="T16" fmla="*/ 1187 w 1628"/>
                <a:gd name="T17" fmla="*/ 1538 h 1629"/>
                <a:gd name="T18" fmla="*/ 1204 w 1628"/>
                <a:gd name="T19" fmla="*/ 1529 h 1629"/>
                <a:gd name="T20" fmla="*/ 363 w 1628"/>
                <a:gd name="T21" fmla="*/ 1493 h 1629"/>
                <a:gd name="T22" fmla="*/ 354 w 1628"/>
                <a:gd name="T23" fmla="*/ 1474 h 1629"/>
                <a:gd name="T24" fmla="*/ 1315 w 1628"/>
                <a:gd name="T25" fmla="*/ 1444 h 1629"/>
                <a:gd name="T26" fmla="*/ 1361 w 1628"/>
                <a:gd name="T27" fmla="*/ 1416 h 1629"/>
                <a:gd name="T28" fmla="*/ 1375 w 1628"/>
                <a:gd name="T29" fmla="*/ 1405 h 1629"/>
                <a:gd name="T30" fmla="*/ 204 w 1628"/>
                <a:gd name="T31" fmla="*/ 1354 h 1629"/>
                <a:gd name="T32" fmla="*/ 200 w 1628"/>
                <a:gd name="T33" fmla="*/ 1334 h 1629"/>
                <a:gd name="T34" fmla="*/ 1460 w 1628"/>
                <a:gd name="T35" fmla="*/ 1292 h 1629"/>
                <a:gd name="T36" fmla="*/ 1499 w 1628"/>
                <a:gd name="T37" fmla="*/ 1255 h 1629"/>
                <a:gd name="T38" fmla="*/ 1508 w 1628"/>
                <a:gd name="T39" fmla="*/ 1240 h 1629"/>
                <a:gd name="T40" fmla="*/ 85 w 1628"/>
                <a:gd name="T41" fmla="*/ 1179 h 1629"/>
                <a:gd name="T42" fmla="*/ 86 w 1628"/>
                <a:gd name="T43" fmla="*/ 1157 h 1629"/>
                <a:gd name="T44" fmla="*/ 1561 w 1628"/>
                <a:gd name="T45" fmla="*/ 1111 h 1629"/>
                <a:gd name="T46" fmla="*/ 1589 w 1628"/>
                <a:gd name="T47" fmla="*/ 1065 h 1629"/>
                <a:gd name="T48" fmla="*/ 1594 w 1628"/>
                <a:gd name="T49" fmla="*/ 1047 h 1629"/>
                <a:gd name="T50" fmla="*/ 16 w 1628"/>
                <a:gd name="T51" fmla="*/ 977 h 1629"/>
                <a:gd name="T52" fmla="*/ 22 w 1628"/>
                <a:gd name="T53" fmla="*/ 958 h 1629"/>
                <a:gd name="T54" fmla="*/ 1613 w 1628"/>
                <a:gd name="T55" fmla="*/ 908 h 1629"/>
                <a:gd name="T56" fmla="*/ 1627 w 1628"/>
                <a:gd name="T57" fmla="*/ 857 h 1629"/>
                <a:gd name="T58" fmla="*/ 1628 w 1628"/>
                <a:gd name="T59" fmla="*/ 838 h 1629"/>
                <a:gd name="T60" fmla="*/ 10 w 1628"/>
                <a:gd name="T61" fmla="*/ 785 h 1629"/>
                <a:gd name="T62" fmla="*/ 4 w 1628"/>
                <a:gd name="T63" fmla="*/ 732 h 1629"/>
                <a:gd name="T64" fmla="*/ 16 w 1628"/>
                <a:gd name="T65" fmla="*/ 716 h 1629"/>
                <a:gd name="T66" fmla="*/ 1607 w 1628"/>
                <a:gd name="T67" fmla="*/ 676 h 1629"/>
                <a:gd name="T68" fmla="*/ 1605 w 1628"/>
                <a:gd name="T69" fmla="*/ 622 h 1629"/>
                <a:gd name="T70" fmla="*/ 45 w 1628"/>
                <a:gd name="T71" fmla="*/ 578 h 1629"/>
                <a:gd name="T72" fmla="*/ 52 w 1628"/>
                <a:gd name="T73" fmla="*/ 526 h 1629"/>
                <a:gd name="T74" fmla="*/ 67 w 1628"/>
                <a:gd name="T75" fmla="*/ 513 h 1629"/>
                <a:gd name="T76" fmla="*/ 1544 w 1628"/>
                <a:gd name="T77" fmla="*/ 476 h 1629"/>
                <a:gd name="T78" fmla="*/ 1529 w 1628"/>
                <a:gd name="T79" fmla="*/ 424 h 1629"/>
                <a:gd name="T80" fmla="*/ 131 w 1628"/>
                <a:gd name="T81" fmla="*/ 389 h 1629"/>
                <a:gd name="T82" fmla="*/ 153 w 1628"/>
                <a:gd name="T83" fmla="*/ 339 h 1629"/>
                <a:gd name="T84" fmla="*/ 170 w 1628"/>
                <a:gd name="T85" fmla="*/ 332 h 1629"/>
                <a:gd name="T86" fmla="*/ 1431 w 1628"/>
                <a:gd name="T87" fmla="*/ 299 h 1629"/>
                <a:gd name="T88" fmla="*/ 1404 w 1628"/>
                <a:gd name="T89" fmla="*/ 253 h 1629"/>
                <a:gd name="T90" fmla="*/ 264 w 1628"/>
                <a:gd name="T91" fmla="*/ 228 h 1629"/>
                <a:gd name="T92" fmla="*/ 296 w 1628"/>
                <a:gd name="T93" fmla="*/ 185 h 1629"/>
                <a:gd name="T94" fmla="*/ 316 w 1628"/>
                <a:gd name="T95" fmla="*/ 182 h 1629"/>
                <a:gd name="T96" fmla="*/ 1277 w 1628"/>
                <a:gd name="T97" fmla="*/ 158 h 1629"/>
                <a:gd name="T98" fmla="*/ 1240 w 1628"/>
                <a:gd name="T99" fmla="*/ 120 h 1629"/>
                <a:gd name="T100" fmla="*/ 434 w 1628"/>
                <a:gd name="T101" fmla="*/ 105 h 1629"/>
                <a:gd name="T102" fmla="*/ 477 w 1628"/>
                <a:gd name="T103" fmla="*/ 73 h 1629"/>
                <a:gd name="T104" fmla="*/ 497 w 1628"/>
                <a:gd name="T105" fmla="*/ 75 h 1629"/>
                <a:gd name="T106" fmla="*/ 1093 w 1628"/>
                <a:gd name="T107" fmla="*/ 60 h 1629"/>
                <a:gd name="T108" fmla="*/ 1047 w 1628"/>
                <a:gd name="T109" fmla="*/ 34 h 1629"/>
                <a:gd name="T110" fmla="*/ 629 w 1628"/>
                <a:gd name="T111" fmla="*/ 31 h 1629"/>
                <a:gd name="T112" fmla="*/ 679 w 1628"/>
                <a:gd name="T113" fmla="*/ 11 h 1629"/>
                <a:gd name="T114" fmla="*/ 698 w 1628"/>
                <a:gd name="T115" fmla="*/ 19 h 1629"/>
                <a:gd name="T116" fmla="*/ 890 w 1628"/>
                <a:gd name="T117" fmla="*/ 14 h 1629"/>
                <a:gd name="T118" fmla="*/ 838 w 1628"/>
                <a:gd name="T119" fmla="*/ 0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28" h="1629">
                  <a:moveTo>
                    <a:pt x="813" y="1629"/>
                  </a:moveTo>
                  <a:lnTo>
                    <a:pt x="813" y="1629"/>
                  </a:lnTo>
                  <a:lnTo>
                    <a:pt x="796" y="1628"/>
                  </a:lnTo>
                  <a:lnTo>
                    <a:pt x="796" y="1618"/>
                  </a:lnTo>
                  <a:lnTo>
                    <a:pt x="796" y="1618"/>
                  </a:lnTo>
                  <a:lnTo>
                    <a:pt x="813" y="1619"/>
                  </a:lnTo>
                  <a:lnTo>
                    <a:pt x="813" y="1629"/>
                  </a:lnTo>
                  <a:close/>
                  <a:moveTo>
                    <a:pt x="831" y="1628"/>
                  </a:moveTo>
                  <a:lnTo>
                    <a:pt x="831" y="1618"/>
                  </a:lnTo>
                  <a:lnTo>
                    <a:pt x="831" y="1618"/>
                  </a:lnTo>
                  <a:lnTo>
                    <a:pt x="848" y="1618"/>
                  </a:lnTo>
                  <a:lnTo>
                    <a:pt x="848" y="1628"/>
                  </a:lnTo>
                  <a:lnTo>
                    <a:pt x="848" y="1628"/>
                  </a:lnTo>
                  <a:lnTo>
                    <a:pt x="831" y="1628"/>
                  </a:lnTo>
                  <a:lnTo>
                    <a:pt x="831" y="1628"/>
                  </a:lnTo>
                  <a:close/>
                  <a:moveTo>
                    <a:pt x="778" y="1628"/>
                  </a:moveTo>
                  <a:lnTo>
                    <a:pt x="778" y="1628"/>
                  </a:lnTo>
                  <a:lnTo>
                    <a:pt x="761" y="1626"/>
                  </a:lnTo>
                  <a:lnTo>
                    <a:pt x="761" y="1616"/>
                  </a:lnTo>
                  <a:lnTo>
                    <a:pt x="761" y="1616"/>
                  </a:lnTo>
                  <a:lnTo>
                    <a:pt x="778" y="1618"/>
                  </a:lnTo>
                  <a:lnTo>
                    <a:pt x="778" y="1628"/>
                  </a:lnTo>
                  <a:close/>
                  <a:moveTo>
                    <a:pt x="866" y="1626"/>
                  </a:moveTo>
                  <a:lnTo>
                    <a:pt x="866" y="1616"/>
                  </a:lnTo>
                  <a:lnTo>
                    <a:pt x="866" y="1616"/>
                  </a:lnTo>
                  <a:lnTo>
                    <a:pt x="883" y="1615"/>
                  </a:lnTo>
                  <a:lnTo>
                    <a:pt x="883" y="1625"/>
                  </a:lnTo>
                  <a:lnTo>
                    <a:pt x="883" y="1625"/>
                  </a:lnTo>
                  <a:lnTo>
                    <a:pt x="866" y="1626"/>
                  </a:lnTo>
                  <a:lnTo>
                    <a:pt x="866" y="1626"/>
                  </a:lnTo>
                  <a:close/>
                  <a:moveTo>
                    <a:pt x="742" y="1625"/>
                  </a:moveTo>
                  <a:lnTo>
                    <a:pt x="742" y="1625"/>
                  </a:lnTo>
                  <a:lnTo>
                    <a:pt x="724" y="1624"/>
                  </a:lnTo>
                  <a:lnTo>
                    <a:pt x="726" y="1614"/>
                  </a:lnTo>
                  <a:lnTo>
                    <a:pt x="726" y="1614"/>
                  </a:lnTo>
                  <a:lnTo>
                    <a:pt x="743" y="1615"/>
                  </a:lnTo>
                  <a:lnTo>
                    <a:pt x="742" y="1625"/>
                  </a:lnTo>
                  <a:close/>
                  <a:moveTo>
                    <a:pt x="901" y="1624"/>
                  </a:moveTo>
                  <a:lnTo>
                    <a:pt x="901" y="1614"/>
                  </a:lnTo>
                  <a:lnTo>
                    <a:pt x="901" y="1614"/>
                  </a:lnTo>
                  <a:lnTo>
                    <a:pt x="917" y="1611"/>
                  </a:lnTo>
                  <a:lnTo>
                    <a:pt x="918" y="1621"/>
                  </a:lnTo>
                  <a:lnTo>
                    <a:pt x="918" y="1621"/>
                  </a:lnTo>
                  <a:lnTo>
                    <a:pt x="901" y="1624"/>
                  </a:lnTo>
                  <a:lnTo>
                    <a:pt x="901" y="1624"/>
                  </a:lnTo>
                  <a:close/>
                  <a:moveTo>
                    <a:pt x="707" y="1621"/>
                  </a:moveTo>
                  <a:lnTo>
                    <a:pt x="707" y="1621"/>
                  </a:lnTo>
                  <a:lnTo>
                    <a:pt x="689" y="1619"/>
                  </a:lnTo>
                  <a:lnTo>
                    <a:pt x="692" y="1609"/>
                  </a:lnTo>
                  <a:lnTo>
                    <a:pt x="692" y="1609"/>
                  </a:lnTo>
                  <a:lnTo>
                    <a:pt x="708" y="1611"/>
                  </a:lnTo>
                  <a:lnTo>
                    <a:pt x="707" y="1621"/>
                  </a:lnTo>
                  <a:close/>
                  <a:moveTo>
                    <a:pt x="936" y="1619"/>
                  </a:moveTo>
                  <a:lnTo>
                    <a:pt x="935" y="1609"/>
                  </a:lnTo>
                  <a:lnTo>
                    <a:pt x="935" y="1609"/>
                  </a:lnTo>
                  <a:lnTo>
                    <a:pt x="952" y="1606"/>
                  </a:lnTo>
                  <a:lnTo>
                    <a:pt x="953" y="1616"/>
                  </a:lnTo>
                  <a:lnTo>
                    <a:pt x="953" y="1616"/>
                  </a:lnTo>
                  <a:lnTo>
                    <a:pt x="936" y="1619"/>
                  </a:lnTo>
                  <a:lnTo>
                    <a:pt x="936" y="1619"/>
                  </a:lnTo>
                  <a:close/>
                  <a:moveTo>
                    <a:pt x="672" y="1616"/>
                  </a:moveTo>
                  <a:lnTo>
                    <a:pt x="672" y="1616"/>
                  </a:lnTo>
                  <a:lnTo>
                    <a:pt x="656" y="1613"/>
                  </a:lnTo>
                  <a:lnTo>
                    <a:pt x="657" y="1603"/>
                  </a:lnTo>
                  <a:lnTo>
                    <a:pt x="657" y="1603"/>
                  </a:lnTo>
                  <a:lnTo>
                    <a:pt x="674" y="1606"/>
                  </a:lnTo>
                  <a:lnTo>
                    <a:pt x="672" y="1616"/>
                  </a:lnTo>
                  <a:close/>
                  <a:moveTo>
                    <a:pt x="971" y="1613"/>
                  </a:moveTo>
                  <a:lnTo>
                    <a:pt x="970" y="1604"/>
                  </a:lnTo>
                  <a:lnTo>
                    <a:pt x="970" y="1604"/>
                  </a:lnTo>
                  <a:lnTo>
                    <a:pt x="986" y="1600"/>
                  </a:lnTo>
                  <a:lnTo>
                    <a:pt x="988" y="1610"/>
                  </a:lnTo>
                  <a:lnTo>
                    <a:pt x="988" y="1610"/>
                  </a:lnTo>
                  <a:lnTo>
                    <a:pt x="971" y="1613"/>
                  </a:lnTo>
                  <a:lnTo>
                    <a:pt x="971" y="1613"/>
                  </a:lnTo>
                  <a:close/>
                  <a:moveTo>
                    <a:pt x="638" y="1609"/>
                  </a:moveTo>
                  <a:lnTo>
                    <a:pt x="638" y="1609"/>
                  </a:lnTo>
                  <a:lnTo>
                    <a:pt x="620" y="1605"/>
                  </a:lnTo>
                  <a:lnTo>
                    <a:pt x="623" y="1595"/>
                  </a:lnTo>
                  <a:lnTo>
                    <a:pt x="623" y="1595"/>
                  </a:lnTo>
                  <a:lnTo>
                    <a:pt x="639" y="1600"/>
                  </a:lnTo>
                  <a:lnTo>
                    <a:pt x="638" y="1609"/>
                  </a:lnTo>
                  <a:close/>
                  <a:moveTo>
                    <a:pt x="1006" y="1605"/>
                  </a:moveTo>
                  <a:lnTo>
                    <a:pt x="1003" y="1596"/>
                  </a:lnTo>
                  <a:lnTo>
                    <a:pt x="1003" y="1596"/>
                  </a:lnTo>
                  <a:lnTo>
                    <a:pt x="1021" y="1591"/>
                  </a:lnTo>
                  <a:lnTo>
                    <a:pt x="1023" y="1601"/>
                  </a:lnTo>
                  <a:lnTo>
                    <a:pt x="1023" y="1601"/>
                  </a:lnTo>
                  <a:lnTo>
                    <a:pt x="1006" y="1605"/>
                  </a:lnTo>
                  <a:lnTo>
                    <a:pt x="1006" y="1605"/>
                  </a:lnTo>
                  <a:close/>
                  <a:moveTo>
                    <a:pt x="603" y="1601"/>
                  </a:moveTo>
                  <a:lnTo>
                    <a:pt x="603" y="1601"/>
                  </a:lnTo>
                  <a:lnTo>
                    <a:pt x="587" y="1596"/>
                  </a:lnTo>
                  <a:lnTo>
                    <a:pt x="589" y="1586"/>
                  </a:lnTo>
                  <a:lnTo>
                    <a:pt x="589" y="1586"/>
                  </a:lnTo>
                  <a:lnTo>
                    <a:pt x="605" y="1591"/>
                  </a:lnTo>
                  <a:lnTo>
                    <a:pt x="603" y="1601"/>
                  </a:lnTo>
                  <a:close/>
                  <a:moveTo>
                    <a:pt x="1040" y="1596"/>
                  </a:moveTo>
                  <a:lnTo>
                    <a:pt x="1037" y="1588"/>
                  </a:lnTo>
                  <a:lnTo>
                    <a:pt x="1037" y="1588"/>
                  </a:lnTo>
                  <a:lnTo>
                    <a:pt x="1053" y="1581"/>
                  </a:lnTo>
                  <a:lnTo>
                    <a:pt x="1057" y="1591"/>
                  </a:lnTo>
                  <a:lnTo>
                    <a:pt x="1057" y="1591"/>
                  </a:lnTo>
                  <a:lnTo>
                    <a:pt x="1040" y="1596"/>
                  </a:lnTo>
                  <a:lnTo>
                    <a:pt x="1040" y="1596"/>
                  </a:lnTo>
                  <a:close/>
                  <a:moveTo>
                    <a:pt x="569" y="1591"/>
                  </a:moveTo>
                  <a:lnTo>
                    <a:pt x="569" y="1591"/>
                  </a:lnTo>
                  <a:lnTo>
                    <a:pt x="553" y="1585"/>
                  </a:lnTo>
                  <a:lnTo>
                    <a:pt x="555" y="1576"/>
                  </a:lnTo>
                  <a:lnTo>
                    <a:pt x="555" y="1576"/>
                  </a:lnTo>
                  <a:lnTo>
                    <a:pt x="573" y="1581"/>
                  </a:lnTo>
                  <a:lnTo>
                    <a:pt x="569" y="1591"/>
                  </a:lnTo>
                  <a:close/>
                  <a:moveTo>
                    <a:pt x="1073" y="1586"/>
                  </a:moveTo>
                  <a:lnTo>
                    <a:pt x="1071" y="1576"/>
                  </a:lnTo>
                  <a:lnTo>
                    <a:pt x="1071" y="1576"/>
                  </a:lnTo>
                  <a:lnTo>
                    <a:pt x="1087" y="1571"/>
                  </a:lnTo>
                  <a:lnTo>
                    <a:pt x="1091" y="1580"/>
                  </a:lnTo>
                  <a:lnTo>
                    <a:pt x="1091" y="1580"/>
                  </a:lnTo>
                  <a:lnTo>
                    <a:pt x="1073" y="1586"/>
                  </a:lnTo>
                  <a:lnTo>
                    <a:pt x="1073" y="1586"/>
                  </a:lnTo>
                  <a:close/>
                  <a:moveTo>
                    <a:pt x="535" y="1580"/>
                  </a:moveTo>
                  <a:lnTo>
                    <a:pt x="535" y="1580"/>
                  </a:lnTo>
                  <a:lnTo>
                    <a:pt x="519" y="1574"/>
                  </a:lnTo>
                  <a:lnTo>
                    <a:pt x="523" y="1564"/>
                  </a:lnTo>
                  <a:lnTo>
                    <a:pt x="523" y="1564"/>
                  </a:lnTo>
                  <a:lnTo>
                    <a:pt x="539" y="1570"/>
                  </a:lnTo>
                  <a:lnTo>
                    <a:pt x="535" y="1580"/>
                  </a:lnTo>
                  <a:close/>
                  <a:moveTo>
                    <a:pt x="1107" y="1574"/>
                  </a:moveTo>
                  <a:lnTo>
                    <a:pt x="1103" y="1565"/>
                  </a:lnTo>
                  <a:lnTo>
                    <a:pt x="1103" y="1565"/>
                  </a:lnTo>
                  <a:lnTo>
                    <a:pt x="1120" y="1558"/>
                  </a:lnTo>
                  <a:lnTo>
                    <a:pt x="1124" y="1568"/>
                  </a:lnTo>
                  <a:lnTo>
                    <a:pt x="1124" y="1568"/>
                  </a:lnTo>
                  <a:lnTo>
                    <a:pt x="1107" y="1574"/>
                  </a:lnTo>
                  <a:lnTo>
                    <a:pt x="1107" y="1574"/>
                  </a:lnTo>
                  <a:close/>
                  <a:moveTo>
                    <a:pt x="503" y="1566"/>
                  </a:moveTo>
                  <a:lnTo>
                    <a:pt x="503" y="1566"/>
                  </a:lnTo>
                  <a:lnTo>
                    <a:pt x="487" y="1560"/>
                  </a:lnTo>
                  <a:lnTo>
                    <a:pt x="490" y="1551"/>
                  </a:lnTo>
                  <a:lnTo>
                    <a:pt x="490" y="1551"/>
                  </a:lnTo>
                  <a:lnTo>
                    <a:pt x="507" y="1558"/>
                  </a:lnTo>
                  <a:lnTo>
                    <a:pt x="503" y="1566"/>
                  </a:lnTo>
                  <a:close/>
                  <a:moveTo>
                    <a:pt x="1140" y="1560"/>
                  </a:moveTo>
                  <a:lnTo>
                    <a:pt x="1136" y="1551"/>
                  </a:lnTo>
                  <a:lnTo>
                    <a:pt x="1136" y="1551"/>
                  </a:lnTo>
                  <a:lnTo>
                    <a:pt x="1152" y="1544"/>
                  </a:lnTo>
                  <a:lnTo>
                    <a:pt x="1156" y="1554"/>
                  </a:lnTo>
                  <a:lnTo>
                    <a:pt x="1156" y="1554"/>
                  </a:lnTo>
                  <a:lnTo>
                    <a:pt x="1140" y="1560"/>
                  </a:lnTo>
                  <a:lnTo>
                    <a:pt x="1140" y="1560"/>
                  </a:lnTo>
                  <a:close/>
                  <a:moveTo>
                    <a:pt x="470" y="1553"/>
                  </a:moveTo>
                  <a:lnTo>
                    <a:pt x="470" y="1553"/>
                  </a:lnTo>
                  <a:lnTo>
                    <a:pt x="455" y="1545"/>
                  </a:lnTo>
                  <a:lnTo>
                    <a:pt x="459" y="1536"/>
                  </a:lnTo>
                  <a:lnTo>
                    <a:pt x="459" y="1536"/>
                  </a:lnTo>
                  <a:lnTo>
                    <a:pt x="475" y="1544"/>
                  </a:lnTo>
                  <a:lnTo>
                    <a:pt x="470" y="1553"/>
                  </a:lnTo>
                  <a:close/>
                  <a:moveTo>
                    <a:pt x="1172" y="1545"/>
                  </a:moveTo>
                  <a:lnTo>
                    <a:pt x="1167" y="1536"/>
                  </a:lnTo>
                  <a:lnTo>
                    <a:pt x="1167" y="1536"/>
                  </a:lnTo>
                  <a:lnTo>
                    <a:pt x="1184" y="1529"/>
                  </a:lnTo>
                  <a:lnTo>
                    <a:pt x="1187" y="1538"/>
                  </a:lnTo>
                  <a:lnTo>
                    <a:pt x="1187" y="1538"/>
                  </a:lnTo>
                  <a:lnTo>
                    <a:pt x="1172" y="1545"/>
                  </a:lnTo>
                  <a:lnTo>
                    <a:pt x="1172" y="1545"/>
                  </a:lnTo>
                  <a:close/>
                  <a:moveTo>
                    <a:pt x="439" y="1538"/>
                  </a:moveTo>
                  <a:lnTo>
                    <a:pt x="439" y="1538"/>
                  </a:lnTo>
                  <a:lnTo>
                    <a:pt x="423" y="1529"/>
                  </a:lnTo>
                  <a:lnTo>
                    <a:pt x="428" y="1520"/>
                  </a:lnTo>
                  <a:lnTo>
                    <a:pt x="428" y="1520"/>
                  </a:lnTo>
                  <a:lnTo>
                    <a:pt x="444" y="1529"/>
                  </a:lnTo>
                  <a:lnTo>
                    <a:pt x="439" y="1538"/>
                  </a:lnTo>
                  <a:close/>
                  <a:moveTo>
                    <a:pt x="1204" y="1529"/>
                  </a:moveTo>
                  <a:lnTo>
                    <a:pt x="1199" y="1520"/>
                  </a:lnTo>
                  <a:lnTo>
                    <a:pt x="1199" y="1520"/>
                  </a:lnTo>
                  <a:lnTo>
                    <a:pt x="1214" y="1513"/>
                  </a:lnTo>
                  <a:lnTo>
                    <a:pt x="1219" y="1520"/>
                  </a:lnTo>
                  <a:lnTo>
                    <a:pt x="1219" y="1520"/>
                  </a:lnTo>
                  <a:lnTo>
                    <a:pt x="1204" y="1529"/>
                  </a:lnTo>
                  <a:lnTo>
                    <a:pt x="1204" y="1529"/>
                  </a:lnTo>
                  <a:close/>
                  <a:moveTo>
                    <a:pt x="408" y="1520"/>
                  </a:moveTo>
                  <a:lnTo>
                    <a:pt x="408" y="1520"/>
                  </a:lnTo>
                  <a:lnTo>
                    <a:pt x="393" y="1511"/>
                  </a:lnTo>
                  <a:lnTo>
                    <a:pt x="398" y="1503"/>
                  </a:lnTo>
                  <a:lnTo>
                    <a:pt x="398" y="1503"/>
                  </a:lnTo>
                  <a:lnTo>
                    <a:pt x="413" y="1511"/>
                  </a:lnTo>
                  <a:lnTo>
                    <a:pt x="408" y="1520"/>
                  </a:lnTo>
                  <a:close/>
                  <a:moveTo>
                    <a:pt x="1235" y="1511"/>
                  </a:moveTo>
                  <a:lnTo>
                    <a:pt x="1229" y="1503"/>
                  </a:lnTo>
                  <a:lnTo>
                    <a:pt x="1229" y="1503"/>
                  </a:lnTo>
                  <a:lnTo>
                    <a:pt x="1244" y="1494"/>
                  </a:lnTo>
                  <a:lnTo>
                    <a:pt x="1250" y="1503"/>
                  </a:lnTo>
                  <a:lnTo>
                    <a:pt x="1250" y="1503"/>
                  </a:lnTo>
                  <a:lnTo>
                    <a:pt x="1235" y="1511"/>
                  </a:lnTo>
                  <a:lnTo>
                    <a:pt x="1235" y="1511"/>
                  </a:lnTo>
                  <a:close/>
                  <a:moveTo>
                    <a:pt x="378" y="1503"/>
                  </a:moveTo>
                  <a:lnTo>
                    <a:pt x="378" y="1503"/>
                  </a:lnTo>
                  <a:lnTo>
                    <a:pt x="363" y="1493"/>
                  </a:lnTo>
                  <a:lnTo>
                    <a:pt x="369" y="1484"/>
                  </a:lnTo>
                  <a:lnTo>
                    <a:pt x="369" y="1484"/>
                  </a:lnTo>
                  <a:lnTo>
                    <a:pt x="383" y="1494"/>
                  </a:lnTo>
                  <a:lnTo>
                    <a:pt x="378" y="1503"/>
                  </a:lnTo>
                  <a:close/>
                  <a:moveTo>
                    <a:pt x="1264" y="1493"/>
                  </a:moveTo>
                  <a:lnTo>
                    <a:pt x="1259" y="1484"/>
                  </a:lnTo>
                  <a:lnTo>
                    <a:pt x="1259" y="1484"/>
                  </a:lnTo>
                  <a:lnTo>
                    <a:pt x="1274" y="1475"/>
                  </a:lnTo>
                  <a:lnTo>
                    <a:pt x="1279" y="1483"/>
                  </a:lnTo>
                  <a:lnTo>
                    <a:pt x="1279" y="1483"/>
                  </a:lnTo>
                  <a:lnTo>
                    <a:pt x="1264" y="1493"/>
                  </a:lnTo>
                  <a:lnTo>
                    <a:pt x="1264" y="1493"/>
                  </a:lnTo>
                  <a:close/>
                  <a:moveTo>
                    <a:pt x="349" y="1483"/>
                  </a:moveTo>
                  <a:lnTo>
                    <a:pt x="349" y="1483"/>
                  </a:lnTo>
                  <a:lnTo>
                    <a:pt x="334" y="1473"/>
                  </a:lnTo>
                  <a:lnTo>
                    <a:pt x="340" y="1464"/>
                  </a:lnTo>
                  <a:lnTo>
                    <a:pt x="340" y="1464"/>
                  </a:lnTo>
                  <a:lnTo>
                    <a:pt x="354" y="1474"/>
                  </a:lnTo>
                  <a:lnTo>
                    <a:pt x="349" y="1483"/>
                  </a:lnTo>
                  <a:close/>
                  <a:moveTo>
                    <a:pt x="1294" y="1473"/>
                  </a:moveTo>
                  <a:lnTo>
                    <a:pt x="1287" y="1464"/>
                  </a:lnTo>
                  <a:lnTo>
                    <a:pt x="1287" y="1464"/>
                  </a:lnTo>
                  <a:lnTo>
                    <a:pt x="1301" y="1454"/>
                  </a:lnTo>
                  <a:lnTo>
                    <a:pt x="1307" y="1461"/>
                  </a:lnTo>
                  <a:lnTo>
                    <a:pt x="1307" y="1461"/>
                  </a:lnTo>
                  <a:lnTo>
                    <a:pt x="1294" y="1473"/>
                  </a:lnTo>
                  <a:lnTo>
                    <a:pt x="1294" y="1473"/>
                  </a:lnTo>
                  <a:close/>
                  <a:moveTo>
                    <a:pt x="320" y="1461"/>
                  </a:moveTo>
                  <a:lnTo>
                    <a:pt x="320" y="1461"/>
                  </a:lnTo>
                  <a:lnTo>
                    <a:pt x="306" y="1451"/>
                  </a:lnTo>
                  <a:lnTo>
                    <a:pt x="313" y="1443"/>
                  </a:lnTo>
                  <a:lnTo>
                    <a:pt x="313" y="1443"/>
                  </a:lnTo>
                  <a:lnTo>
                    <a:pt x="326" y="1454"/>
                  </a:lnTo>
                  <a:lnTo>
                    <a:pt x="320" y="1461"/>
                  </a:lnTo>
                  <a:close/>
                  <a:moveTo>
                    <a:pt x="1321" y="1451"/>
                  </a:moveTo>
                  <a:lnTo>
                    <a:pt x="1315" y="1444"/>
                  </a:lnTo>
                  <a:lnTo>
                    <a:pt x="1315" y="1444"/>
                  </a:lnTo>
                  <a:lnTo>
                    <a:pt x="1329" y="1433"/>
                  </a:lnTo>
                  <a:lnTo>
                    <a:pt x="1335" y="1440"/>
                  </a:lnTo>
                  <a:lnTo>
                    <a:pt x="1335" y="1440"/>
                  </a:lnTo>
                  <a:lnTo>
                    <a:pt x="1321" y="1451"/>
                  </a:lnTo>
                  <a:lnTo>
                    <a:pt x="1321" y="1451"/>
                  </a:lnTo>
                  <a:close/>
                  <a:moveTo>
                    <a:pt x="293" y="1440"/>
                  </a:moveTo>
                  <a:lnTo>
                    <a:pt x="293" y="1440"/>
                  </a:lnTo>
                  <a:lnTo>
                    <a:pt x="279" y="1429"/>
                  </a:lnTo>
                  <a:lnTo>
                    <a:pt x="285" y="1420"/>
                  </a:lnTo>
                  <a:lnTo>
                    <a:pt x="285" y="1420"/>
                  </a:lnTo>
                  <a:lnTo>
                    <a:pt x="299" y="1433"/>
                  </a:lnTo>
                  <a:lnTo>
                    <a:pt x="293" y="1440"/>
                  </a:lnTo>
                  <a:close/>
                  <a:moveTo>
                    <a:pt x="1349" y="1429"/>
                  </a:moveTo>
                  <a:lnTo>
                    <a:pt x="1342" y="1421"/>
                  </a:lnTo>
                  <a:lnTo>
                    <a:pt x="1342" y="1421"/>
                  </a:lnTo>
                  <a:lnTo>
                    <a:pt x="1355" y="1409"/>
                  </a:lnTo>
                  <a:lnTo>
                    <a:pt x="1361" y="1416"/>
                  </a:lnTo>
                  <a:lnTo>
                    <a:pt x="1361" y="1416"/>
                  </a:lnTo>
                  <a:lnTo>
                    <a:pt x="1349" y="1429"/>
                  </a:lnTo>
                  <a:lnTo>
                    <a:pt x="1349" y="1429"/>
                  </a:lnTo>
                  <a:close/>
                  <a:moveTo>
                    <a:pt x="265" y="1416"/>
                  </a:moveTo>
                  <a:lnTo>
                    <a:pt x="265" y="1416"/>
                  </a:lnTo>
                  <a:lnTo>
                    <a:pt x="253" y="1404"/>
                  </a:lnTo>
                  <a:lnTo>
                    <a:pt x="260" y="1398"/>
                  </a:lnTo>
                  <a:lnTo>
                    <a:pt x="260" y="1398"/>
                  </a:lnTo>
                  <a:lnTo>
                    <a:pt x="273" y="1409"/>
                  </a:lnTo>
                  <a:lnTo>
                    <a:pt x="265" y="1416"/>
                  </a:lnTo>
                  <a:close/>
                  <a:moveTo>
                    <a:pt x="1375" y="1405"/>
                  </a:moveTo>
                  <a:lnTo>
                    <a:pt x="1368" y="1398"/>
                  </a:lnTo>
                  <a:lnTo>
                    <a:pt x="1368" y="1398"/>
                  </a:lnTo>
                  <a:lnTo>
                    <a:pt x="1380" y="1385"/>
                  </a:lnTo>
                  <a:lnTo>
                    <a:pt x="1388" y="1393"/>
                  </a:lnTo>
                  <a:lnTo>
                    <a:pt x="1388" y="1393"/>
                  </a:lnTo>
                  <a:lnTo>
                    <a:pt x="1375" y="1405"/>
                  </a:lnTo>
                  <a:lnTo>
                    <a:pt x="1375" y="1405"/>
                  </a:lnTo>
                  <a:close/>
                  <a:moveTo>
                    <a:pt x="240" y="1393"/>
                  </a:moveTo>
                  <a:lnTo>
                    <a:pt x="240" y="1393"/>
                  </a:lnTo>
                  <a:lnTo>
                    <a:pt x="228" y="1380"/>
                  </a:lnTo>
                  <a:lnTo>
                    <a:pt x="235" y="1373"/>
                  </a:lnTo>
                  <a:lnTo>
                    <a:pt x="235" y="1373"/>
                  </a:lnTo>
                  <a:lnTo>
                    <a:pt x="248" y="1385"/>
                  </a:lnTo>
                  <a:lnTo>
                    <a:pt x="240" y="1393"/>
                  </a:lnTo>
                  <a:close/>
                  <a:moveTo>
                    <a:pt x="1400" y="1380"/>
                  </a:moveTo>
                  <a:lnTo>
                    <a:pt x="1393" y="1373"/>
                  </a:lnTo>
                  <a:lnTo>
                    <a:pt x="1393" y="1373"/>
                  </a:lnTo>
                  <a:lnTo>
                    <a:pt x="1405" y="1360"/>
                  </a:lnTo>
                  <a:lnTo>
                    <a:pt x="1413" y="1366"/>
                  </a:lnTo>
                  <a:lnTo>
                    <a:pt x="1413" y="1366"/>
                  </a:lnTo>
                  <a:lnTo>
                    <a:pt x="1400" y="1380"/>
                  </a:lnTo>
                  <a:lnTo>
                    <a:pt x="1400" y="1380"/>
                  </a:lnTo>
                  <a:close/>
                  <a:moveTo>
                    <a:pt x="215" y="1366"/>
                  </a:moveTo>
                  <a:lnTo>
                    <a:pt x="215" y="1366"/>
                  </a:lnTo>
                  <a:lnTo>
                    <a:pt x="204" y="1354"/>
                  </a:lnTo>
                  <a:lnTo>
                    <a:pt x="211" y="1348"/>
                  </a:lnTo>
                  <a:lnTo>
                    <a:pt x="211" y="1348"/>
                  </a:lnTo>
                  <a:lnTo>
                    <a:pt x="223" y="1360"/>
                  </a:lnTo>
                  <a:lnTo>
                    <a:pt x="215" y="1366"/>
                  </a:lnTo>
                  <a:close/>
                  <a:moveTo>
                    <a:pt x="1424" y="1354"/>
                  </a:moveTo>
                  <a:lnTo>
                    <a:pt x="1416" y="1348"/>
                  </a:lnTo>
                  <a:lnTo>
                    <a:pt x="1416" y="1348"/>
                  </a:lnTo>
                  <a:lnTo>
                    <a:pt x="1428" y="1334"/>
                  </a:lnTo>
                  <a:lnTo>
                    <a:pt x="1435" y="1340"/>
                  </a:lnTo>
                  <a:lnTo>
                    <a:pt x="1435" y="1340"/>
                  </a:lnTo>
                  <a:lnTo>
                    <a:pt x="1424" y="1354"/>
                  </a:lnTo>
                  <a:lnTo>
                    <a:pt x="1424" y="1354"/>
                  </a:lnTo>
                  <a:close/>
                  <a:moveTo>
                    <a:pt x="193" y="1340"/>
                  </a:moveTo>
                  <a:lnTo>
                    <a:pt x="193" y="1340"/>
                  </a:lnTo>
                  <a:lnTo>
                    <a:pt x="181" y="1326"/>
                  </a:lnTo>
                  <a:lnTo>
                    <a:pt x="189" y="1320"/>
                  </a:lnTo>
                  <a:lnTo>
                    <a:pt x="189" y="1320"/>
                  </a:lnTo>
                  <a:lnTo>
                    <a:pt x="200" y="1334"/>
                  </a:lnTo>
                  <a:lnTo>
                    <a:pt x="193" y="1340"/>
                  </a:lnTo>
                  <a:close/>
                  <a:moveTo>
                    <a:pt x="1446" y="1326"/>
                  </a:moveTo>
                  <a:lnTo>
                    <a:pt x="1439" y="1320"/>
                  </a:lnTo>
                  <a:lnTo>
                    <a:pt x="1439" y="1320"/>
                  </a:lnTo>
                  <a:lnTo>
                    <a:pt x="1450" y="1306"/>
                  </a:lnTo>
                  <a:lnTo>
                    <a:pt x="1458" y="1312"/>
                  </a:lnTo>
                  <a:lnTo>
                    <a:pt x="1458" y="1312"/>
                  </a:lnTo>
                  <a:lnTo>
                    <a:pt x="1446" y="1326"/>
                  </a:lnTo>
                  <a:lnTo>
                    <a:pt x="1446" y="1326"/>
                  </a:lnTo>
                  <a:close/>
                  <a:moveTo>
                    <a:pt x="170" y="1312"/>
                  </a:moveTo>
                  <a:lnTo>
                    <a:pt x="170" y="1312"/>
                  </a:lnTo>
                  <a:lnTo>
                    <a:pt x="159" y="1299"/>
                  </a:lnTo>
                  <a:lnTo>
                    <a:pt x="168" y="1292"/>
                  </a:lnTo>
                  <a:lnTo>
                    <a:pt x="168" y="1292"/>
                  </a:lnTo>
                  <a:lnTo>
                    <a:pt x="178" y="1306"/>
                  </a:lnTo>
                  <a:lnTo>
                    <a:pt x="170" y="1312"/>
                  </a:lnTo>
                  <a:close/>
                  <a:moveTo>
                    <a:pt x="1469" y="1299"/>
                  </a:moveTo>
                  <a:lnTo>
                    <a:pt x="1460" y="1292"/>
                  </a:lnTo>
                  <a:lnTo>
                    <a:pt x="1460" y="1292"/>
                  </a:lnTo>
                  <a:lnTo>
                    <a:pt x="1470" y="1279"/>
                  </a:lnTo>
                  <a:lnTo>
                    <a:pt x="1479" y="1285"/>
                  </a:lnTo>
                  <a:lnTo>
                    <a:pt x="1479" y="1285"/>
                  </a:lnTo>
                  <a:lnTo>
                    <a:pt x="1469" y="1299"/>
                  </a:lnTo>
                  <a:lnTo>
                    <a:pt x="1469" y="1299"/>
                  </a:lnTo>
                  <a:close/>
                  <a:moveTo>
                    <a:pt x="149" y="1284"/>
                  </a:moveTo>
                  <a:lnTo>
                    <a:pt x="149" y="1284"/>
                  </a:lnTo>
                  <a:lnTo>
                    <a:pt x="139" y="1270"/>
                  </a:lnTo>
                  <a:lnTo>
                    <a:pt x="148" y="1264"/>
                  </a:lnTo>
                  <a:lnTo>
                    <a:pt x="148" y="1264"/>
                  </a:lnTo>
                  <a:lnTo>
                    <a:pt x="158" y="1279"/>
                  </a:lnTo>
                  <a:lnTo>
                    <a:pt x="149" y="1284"/>
                  </a:lnTo>
                  <a:close/>
                  <a:moveTo>
                    <a:pt x="1489" y="1270"/>
                  </a:moveTo>
                  <a:lnTo>
                    <a:pt x="1480" y="1265"/>
                  </a:lnTo>
                  <a:lnTo>
                    <a:pt x="1480" y="1265"/>
                  </a:lnTo>
                  <a:lnTo>
                    <a:pt x="1490" y="1250"/>
                  </a:lnTo>
                  <a:lnTo>
                    <a:pt x="1499" y="1255"/>
                  </a:lnTo>
                  <a:lnTo>
                    <a:pt x="1499" y="1255"/>
                  </a:lnTo>
                  <a:lnTo>
                    <a:pt x="1489" y="1270"/>
                  </a:lnTo>
                  <a:lnTo>
                    <a:pt x="1489" y="1270"/>
                  </a:lnTo>
                  <a:close/>
                  <a:moveTo>
                    <a:pt x="129" y="1255"/>
                  </a:moveTo>
                  <a:lnTo>
                    <a:pt x="129" y="1255"/>
                  </a:lnTo>
                  <a:lnTo>
                    <a:pt x="120" y="1240"/>
                  </a:lnTo>
                  <a:lnTo>
                    <a:pt x="127" y="1235"/>
                  </a:lnTo>
                  <a:lnTo>
                    <a:pt x="127" y="1235"/>
                  </a:lnTo>
                  <a:lnTo>
                    <a:pt x="138" y="1250"/>
                  </a:lnTo>
                  <a:lnTo>
                    <a:pt x="129" y="1255"/>
                  </a:lnTo>
                  <a:close/>
                  <a:moveTo>
                    <a:pt x="1508" y="1240"/>
                  </a:moveTo>
                  <a:lnTo>
                    <a:pt x="1499" y="1235"/>
                  </a:lnTo>
                  <a:lnTo>
                    <a:pt x="1499" y="1235"/>
                  </a:lnTo>
                  <a:lnTo>
                    <a:pt x="1509" y="1220"/>
                  </a:lnTo>
                  <a:lnTo>
                    <a:pt x="1516" y="1225"/>
                  </a:lnTo>
                  <a:lnTo>
                    <a:pt x="1516" y="1225"/>
                  </a:lnTo>
                  <a:lnTo>
                    <a:pt x="1508" y="1240"/>
                  </a:lnTo>
                  <a:lnTo>
                    <a:pt x="1508" y="1240"/>
                  </a:lnTo>
                  <a:close/>
                  <a:moveTo>
                    <a:pt x="110" y="1225"/>
                  </a:moveTo>
                  <a:lnTo>
                    <a:pt x="110" y="1225"/>
                  </a:lnTo>
                  <a:lnTo>
                    <a:pt x="101" y="1210"/>
                  </a:lnTo>
                  <a:lnTo>
                    <a:pt x="110" y="1205"/>
                  </a:lnTo>
                  <a:lnTo>
                    <a:pt x="110" y="1205"/>
                  </a:lnTo>
                  <a:lnTo>
                    <a:pt x="119" y="1220"/>
                  </a:lnTo>
                  <a:lnTo>
                    <a:pt x="110" y="1225"/>
                  </a:lnTo>
                  <a:close/>
                  <a:moveTo>
                    <a:pt x="1525" y="1210"/>
                  </a:moveTo>
                  <a:lnTo>
                    <a:pt x="1516" y="1205"/>
                  </a:lnTo>
                  <a:lnTo>
                    <a:pt x="1516" y="1205"/>
                  </a:lnTo>
                  <a:lnTo>
                    <a:pt x="1525" y="1190"/>
                  </a:lnTo>
                  <a:lnTo>
                    <a:pt x="1534" y="1195"/>
                  </a:lnTo>
                  <a:lnTo>
                    <a:pt x="1534" y="1195"/>
                  </a:lnTo>
                  <a:lnTo>
                    <a:pt x="1525" y="1210"/>
                  </a:lnTo>
                  <a:lnTo>
                    <a:pt x="1525" y="1210"/>
                  </a:lnTo>
                  <a:close/>
                  <a:moveTo>
                    <a:pt x="94" y="1194"/>
                  </a:moveTo>
                  <a:lnTo>
                    <a:pt x="94" y="1194"/>
                  </a:lnTo>
                  <a:lnTo>
                    <a:pt x="85" y="1179"/>
                  </a:lnTo>
                  <a:lnTo>
                    <a:pt x="94" y="1174"/>
                  </a:lnTo>
                  <a:lnTo>
                    <a:pt x="94" y="1174"/>
                  </a:lnTo>
                  <a:lnTo>
                    <a:pt x="102" y="1189"/>
                  </a:lnTo>
                  <a:lnTo>
                    <a:pt x="94" y="1194"/>
                  </a:lnTo>
                  <a:close/>
                  <a:moveTo>
                    <a:pt x="1543" y="1179"/>
                  </a:moveTo>
                  <a:lnTo>
                    <a:pt x="1533" y="1175"/>
                  </a:lnTo>
                  <a:lnTo>
                    <a:pt x="1533" y="1175"/>
                  </a:lnTo>
                  <a:lnTo>
                    <a:pt x="1541" y="1159"/>
                  </a:lnTo>
                  <a:lnTo>
                    <a:pt x="1550" y="1164"/>
                  </a:lnTo>
                  <a:lnTo>
                    <a:pt x="1550" y="1164"/>
                  </a:lnTo>
                  <a:lnTo>
                    <a:pt x="1543" y="1179"/>
                  </a:lnTo>
                  <a:lnTo>
                    <a:pt x="1543" y="1179"/>
                  </a:lnTo>
                  <a:close/>
                  <a:moveTo>
                    <a:pt x="77" y="1162"/>
                  </a:moveTo>
                  <a:lnTo>
                    <a:pt x="77" y="1162"/>
                  </a:lnTo>
                  <a:lnTo>
                    <a:pt x="70" y="1146"/>
                  </a:lnTo>
                  <a:lnTo>
                    <a:pt x="79" y="1142"/>
                  </a:lnTo>
                  <a:lnTo>
                    <a:pt x="79" y="1142"/>
                  </a:lnTo>
                  <a:lnTo>
                    <a:pt x="86" y="1157"/>
                  </a:lnTo>
                  <a:lnTo>
                    <a:pt x="77" y="1162"/>
                  </a:lnTo>
                  <a:close/>
                  <a:moveTo>
                    <a:pt x="1558" y="1147"/>
                  </a:moveTo>
                  <a:lnTo>
                    <a:pt x="1548" y="1142"/>
                  </a:lnTo>
                  <a:lnTo>
                    <a:pt x="1548" y="1142"/>
                  </a:lnTo>
                  <a:lnTo>
                    <a:pt x="1555" y="1127"/>
                  </a:lnTo>
                  <a:lnTo>
                    <a:pt x="1564" y="1131"/>
                  </a:lnTo>
                  <a:lnTo>
                    <a:pt x="1564" y="1131"/>
                  </a:lnTo>
                  <a:lnTo>
                    <a:pt x="1558" y="1147"/>
                  </a:lnTo>
                  <a:lnTo>
                    <a:pt x="1558" y="1147"/>
                  </a:lnTo>
                  <a:close/>
                  <a:moveTo>
                    <a:pt x="62" y="1130"/>
                  </a:moveTo>
                  <a:lnTo>
                    <a:pt x="62" y="1130"/>
                  </a:lnTo>
                  <a:lnTo>
                    <a:pt x="56" y="1114"/>
                  </a:lnTo>
                  <a:lnTo>
                    <a:pt x="65" y="1110"/>
                  </a:lnTo>
                  <a:lnTo>
                    <a:pt x="65" y="1110"/>
                  </a:lnTo>
                  <a:lnTo>
                    <a:pt x="72" y="1126"/>
                  </a:lnTo>
                  <a:lnTo>
                    <a:pt x="62" y="1130"/>
                  </a:lnTo>
                  <a:close/>
                  <a:moveTo>
                    <a:pt x="1571" y="1115"/>
                  </a:moveTo>
                  <a:lnTo>
                    <a:pt x="1561" y="1111"/>
                  </a:lnTo>
                  <a:lnTo>
                    <a:pt x="1561" y="1111"/>
                  </a:lnTo>
                  <a:lnTo>
                    <a:pt x="1568" y="1095"/>
                  </a:lnTo>
                  <a:lnTo>
                    <a:pt x="1578" y="1099"/>
                  </a:lnTo>
                  <a:lnTo>
                    <a:pt x="1578" y="1099"/>
                  </a:lnTo>
                  <a:lnTo>
                    <a:pt x="1571" y="1115"/>
                  </a:lnTo>
                  <a:lnTo>
                    <a:pt x="1571" y="1115"/>
                  </a:lnTo>
                  <a:close/>
                  <a:moveTo>
                    <a:pt x="50" y="1097"/>
                  </a:moveTo>
                  <a:lnTo>
                    <a:pt x="50" y="1097"/>
                  </a:lnTo>
                  <a:lnTo>
                    <a:pt x="44" y="1080"/>
                  </a:lnTo>
                  <a:lnTo>
                    <a:pt x="54" y="1077"/>
                  </a:lnTo>
                  <a:lnTo>
                    <a:pt x="54" y="1077"/>
                  </a:lnTo>
                  <a:lnTo>
                    <a:pt x="59" y="1094"/>
                  </a:lnTo>
                  <a:lnTo>
                    <a:pt x="50" y="1097"/>
                  </a:lnTo>
                  <a:close/>
                  <a:moveTo>
                    <a:pt x="1583" y="1081"/>
                  </a:moveTo>
                  <a:lnTo>
                    <a:pt x="1574" y="1079"/>
                  </a:lnTo>
                  <a:lnTo>
                    <a:pt x="1574" y="1079"/>
                  </a:lnTo>
                  <a:lnTo>
                    <a:pt x="1579" y="1061"/>
                  </a:lnTo>
                  <a:lnTo>
                    <a:pt x="1589" y="1065"/>
                  </a:lnTo>
                  <a:lnTo>
                    <a:pt x="1589" y="1065"/>
                  </a:lnTo>
                  <a:lnTo>
                    <a:pt x="1583" y="1081"/>
                  </a:lnTo>
                  <a:lnTo>
                    <a:pt x="1583" y="1081"/>
                  </a:lnTo>
                  <a:close/>
                  <a:moveTo>
                    <a:pt x="39" y="1064"/>
                  </a:moveTo>
                  <a:lnTo>
                    <a:pt x="39" y="1064"/>
                  </a:lnTo>
                  <a:lnTo>
                    <a:pt x="32" y="1046"/>
                  </a:lnTo>
                  <a:lnTo>
                    <a:pt x="42" y="1044"/>
                  </a:lnTo>
                  <a:lnTo>
                    <a:pt x="42" y="1044"/>
                  </a:lnTo>
                  <a:lnTo>
                    <a:pt x="47" y="1060"/>
                  </a:lnTo>
                  <a:lnTo>
                    <a:pt x="39" y="1064"/>
                  </a:lnTo>
                  <a:close/>
                  <a:moveTo>
                    <a:pt x="1594" y="1047"/>
                  </a:moveTo>
                  <a:lnTo>
                    <a:pt x="1585" y="1045"/>
                  </a:lnTo>
                  <a:lnTo>
                    <a:pt x="1585" y="1045"/>
                  </a:lnTo>
                  <a:lnTo>
                    <a:pt x="1589" y="1029"/>
                  </a:lnTo>
                  <a:lnTo>
                    <a:pt x="1599" y="1031"/>
                  </a:lnTo>
                  <a:lnTo>
                    <a:pt x="1599" y="1031"/>
                  </a:lnTo>
                  <a:lnTo>
                    <a:pt x="1594" y="1047"/>
                  </a:lnTo>
                  <a:lnTo>
                    <a:pt x="1594" y="1047"/>
                  </a:lnTo>
                  <a:close/>
                  <a:moveTo>
                    <a:pt x="29" y="1030"/>
                  </a:moveTo>
                  <a:lnTo>
                    <a:pt x="29" y="1030"/>
                  </a:lnTo>
                  <a:lnTo>
                    <a:pt x="24" y="1012"/>
                  </a:lnTo>
                  <a:lnTo>
                    <a:pt x="34" y="1010"/>
                  </a:lnTo>
                  <a:lnTo>
                    <a:pt x="34" y="1010"/>
                  </a:lnTo>
                  <a:lnTo>
                    <a:pt x="37" y="1027"/>
                  </a:lnTo>
                  <a:lnTo>
                    <a:pt x="29" y="1030"/>
                  </a:lnTo>
                  <a:close/>
                  <a:moveTo>
                    <a:pt x="1604" y="1014"/>
                  </a:moveTo>
                  <a:lnTo>
                    <a:pt x="1594" y="1011"/>
                  </a:lnTo>
                  <a:lnTo>
                    <a:pt x="1594" y="1011"/>
                  </a:lnTo>
                  <a:lnTo>
                    <a:pt x="1598" y="995"/>
                  </a:lnTo>
                  <a:lnTo>
                    <a:pt x="1608" y="996"/>
                  </a:lnTo>
                  <a:lnTo>
                    <a:pt x="1608" y="996"/>
                  </a:lnTo>
                  <a:lnTo>
                    <a:pt x="1604" y="1014"/>
                  </a:lnTo>
                  <a:lnTo>
                    <a:pt x="1604" y="1014"/>
                  </a:lnTo>
                  <a:close/>
                  <a:moveTo>
                    <a:pt x="20" y="995"/>
                  </a:moveTo>
                  <a:lnTo>
                    <a:pt x="20" y="995"/>
                  </a:lnTo>
                  <a:lnTo>
                    <a:pt x="16" y="977"/>
                  </a:lnTo>
                  <a:lnTo>
                    <a:pt x="26" y="976"/>
                  </a:lnTo>
                  <a:lnTo>
                    <a:pt x="26" y="976"/>
                  </a:lnTo>
                  <a:lnTo>
                    <a:pt x="30" y="992"/>
                  </a:lnTo>
                  <a:lnTo>
                    <a:pt x="20" y="995"/>
                  </a:lnTo>
                  <a:close/>
                  <a:moveTo>
                    <a:pt x="1612" y="980"/>
                  </a:moveTo>
                  <a:lnTo>
                    <a:pt x="1602" y="977"/>
                  </a:lnTo>
                  <a:lnTo>
                    <a:pt x="1602" y="977"/>
                  </a:lnTo>
                  <a:lnTo>
                    <a:pt x="1605" y="960"/>
                  </a:lnTo>
                  <a:lnTo>
                    <a:pt x="1615" y="962"/>
                  </a:lnTo>
                  <a:lnTo>
                    <a:pt x="1615" y="962"/>
                  </a:lnTo>
                  <a:lnTo>
                    <a:pt x="1612" y="980"/>
                  </a:lnTo>
                  <a:lnTo>
                    <a:pt x="1612" y="980"/>
                  </a:lnTo>
                  <a:close/>
                  <a:moveTo>
                    <a:pt x="12" y="961"/>
                  </a:moveTo>
                  <a:lnTo>
                    <a:pt x="12" y="961"/>
                  </a:lnTo>
                  <a:lnTo>
                    <a:pt x="10" y="943"/>
                  </a:lnTo>
                  <a:lnTo>
                    <a:pt x="20" y="941"/>
                  </a:lnTo>
                  <a:lnTo>
                    <a:pt x="20" y="941"/>
                  </a:lnTo>
                  <a:lnTo>
                    <a:pt x="22" y="958"/>
                  </a:lnTo>
                  <a:lnTo>
                    <a:pt x="12" y="961"/>
                  </a:lnTo>
                  <a:close/>
                  <a:moveTo>
                    <a:pt x="1618" y="945"/>
                  </a:moveTo>
                  <a:lnTo>
                    <a:pt x="1608" y="943"/>
                  </a:lnTo>
                  <a:lnTo>
                    <a:pt x="1608" y="943"/>
                  </a:lnTo>
                  <a:lnTo>
                    <a:pt x="1610" y="926"/>
                  </a:lnTo>
                  <a:lnTo>
                    <a:pt x="1620" y="927"/>
                  </a:lnTo>
                  <a:lnTo>
                    <a:pt x="1620" y="927"/>
                  </a:lnTo>
                  <a:lnTo>
                    <a:pt x="1618" y="945"/>
                  </a:lnTo>
                  <a:lnTo>
                    <a:pt x="1618" y="945"/>
                  </a:lnTo>
                  <a:close/>
                  <a:moveTo>
                    <a:pt x="7" y="926"/>
                  </a:moveTo>
                  <a:lnTo>
                    <a:pt x="7" y="926"/>
                  </a:lnTo>
                  <a:lnTo>
                    <a:pt x="5" y="908"/>
                  </a:lnTo>
                  <a:lnTo>
                    <a:pt x="15" y="907"/>
                  </a:lnTo>
                  <a:lnTo>
                    <a:pt x="15" y="907"/>
                  </a:lnTo>
                  <a:lnTo>
                    <a:pt x="17" y="925"/>
                  </a:lnTo>
                  <a:lnTo>
                    <a:pt x="7" y="926"/>
                  </a:lnTo>
                  <a:close/>
                  <a:moveTo>
                    <a:pt x="1623" y="910"/>
                  </a:moveTo>
                  <a:lnTo>
                    <a:pt x="1613" y="908"/>
                  </a:lnTo>
                  <a:lnTo>
                    <a:pt x="1613" y="908"/>
                  </a:lnTo>
                  <a:lnTo>
                    <a:pt x="1614" y="891"/>
                  </a:lnTo>
                  <a:lnTo>
                    <a:pt x="1624" y="892"/>
                  </a:lnTo>
                  <a:lnTo>
                    <a:pt x="1624" y="892"/>
                  </a:lnTo>
                  <a:lnTo>
                    <a:pt x="1623" y="910"/>
                  </a:lnTo>
                  <a:lnTo>
                    <a:pt x="1623" y="910"/>
                  </a:lnTo>
                  <a:close/>
                  <a:moveTo>
                    <a:pt x="2" y="891"/>
                  </a:moveTo>
                  <a:lnTo>
                    <a:pt x="2" y="891"/>
                  </a:lnTo>
                  <a:lnTo>
                    <a:pt x="1" y="872"/>
                  </a:lnTo>
                  <a:lnTo>
                    <a:pt x="11" y="872"/>
                  </a:lnTo>
                  <a:lnTo>
                    <a:pt x="11" y="872"/>
                  </a:lnTo>
                  <a:lnTo>
                    <a:pt x="12" y="890"/>
                  </a:lnTo>
                  <a:lnTo>
                    <a:pt x="2" y="891"/>
                  </a:lnTo>
                  <a:close/>
                  <a:moveTo>
                    <a:pt x="1627" y="875"/>
                  </a:moveTo>
                  <a:lnTo>
                    <a:pt x="1617" y="873"/>
                  </a:lnTo>
                  <a:lnTo>
                    <a:pt x="1617" y="873"/>
                  </a:lnTo>
                  <a:lnTo>
                    <a:pt x="1617" y="856"/>
                  </a:lnTo>
                  <a:lnTo>
                    <a:pt x="1627" y="857"/>
                  </a:lnTo>
                  <a:lnTo>
                    <a:pt x="1627" y="857"/>
                  </a:lnTo>
                  <a:lnTo>
                    <a:pt x="1627" y="875"/>
                  </a:lnTo>
                  <a:lnTo>
                    <a:pt x="1627" y="875"/>
                  </a:lnTo>
                  <a:close/>
                  <a:moveTo>
                    <a:pt x="0" y="855"/>
                  </a:moveTo>
                  <a:lnTo>
                    <a:pt x="0" y="855"/>
                  </a:lnTo>
                  <a:lnTo>
                    <a:pt x="0" y="837"/>
                  </a:lnTo>
                  <a:lnTo>
                    <a:pt x="10" y="837"/>
                  </a:lnTo>
                  <a:lnTo>
                    <a:pt x="10" y="837"/>
                  </a:lnTo>
                  <a:lnTo>
                    <a:pt x="10" y="855"/>
                  </a:lnTo>
                  <a:lnTo>
                    <a:pt x="0" y="855"/>
                  </a:lnTo>
                  <a:close/>
                  <a:moveTo>
                    <a:pt x="1628" y="838"/>
                  </a:moveTo>
                  <a:lnTo>
                    <a:pt x="1618" y="838"/>
                  </a:lnTo>
                  <a:lnTo>
                    <a:pt x="1618" y="838"/>
                  </a:lnTo>
                  <a:lnTo>
                    <a:pt x="1618" y="821"/>
                  </a:lnTo>
                  <a:lnTo>
                    <a:pt x="1628" y="821"/>
                  </a:lnTo>
                  <a:lnTo>
                    <a:pt x="1628" y="821"/>
                  </a:lnTo>
                  <a:lnTo>
                    <a:pt x="1628" y="838"/>
                  </a:lnTo>
                  <a:lnTo>
                    <a:pt x="1628" y="838"/>
                  </a:lnTo>
                  <a:close/>
                  <a:moveTo>
                    <a:pt x="0" y="820"/>
                  </a:moveTo>
                  <a:lnTo>
                    <a:pt x="0" y="815"/>
                  </a:lnTo>
                  <a:lnTo>
                    <a:pt x="0" y="815"/>
                  </a:lnTo>
                  <a:lnTo>
                    <a:pt x="0" y="802"/>
                  </a:lnTo>
                  <a:lnTo>
                    <a:pt x="10" y="802"/>
                  </a:lnTo>
                  <a:lnTo>
                    <a:pt x="10" y="802"/>
                  </a:lnTo>
                  <a:lnTo>
                    <a:pt x="10" y="815"/>
                  </a:lnTo>
                  <a:lnTo>
                    <a:pt x="10" y="820"/>
                  </a:lnTo>
                  <a:lnTo>
                    <a:pt x="0" y="820"/>
                  </a:lnTo>
                  <a:close/>
                  <a:moveTo>
                    <a:pt x="1628" y="815"/>
                  </a:moveTo>
                  <a:lnTo>
                    <a:pt x="1618" y="815"/>
                  </a:lnTo>
                  <a:lnTo>
                    <a:pt x="1618" y="815"/>
                  </a:lnTo>
                  <a:lnTo>
                    <a:pt x="1618" y="797"/>
                  </a:lnTo>
                  <a:lnTo>
                    <a:pt x="1628" y="797"/>
                  </a:lnTo>
                  <a:lnTo>
                    <a:pt x="1628" y="797"/>
                  </a:lnTo>
                  <a:lnTo>
                    <a:pt x="1628" y="815"/>
                  </a:lnTo>
                  <a:lnTo>
                    <a:pt x="1628" y="815"/>
                  </a:lnTo>
                  <a:close/>
                  <a:moveTo>
                    <a:pt x="10" y="785"/>
                  </a:moveTo>
                  <a:lnTo>
                    <a:pt x="0" y="785"/>
                  </a:lnTo>
                  <a:lnTo>
                    <a:pt x="0" y="785"/>
                  </a:lnTo>
                  <a:lnTo>
                    <a:pt x="1" y="767"/>
                  </a:lnTo>
                  <a:lnTo>
                    <a:pt x="11" y="767"/>
                  </a:lnTo>
                  <a:lnTo>
                    <a:pt x="11" y="767"/>
                  </a:lnTo>
                  <a:lnTo>
                    <a:pt x="10" y="785"/>
                  </a:lnTo>
                  <a:lnTo>
                    <a:pt x="10" y="785"/>
                  </a:lnTo>
                  <a:close/>
                  <a:moveTo>
                    <a:pt x="1618" y="780"/>
                  </a:moveTo>
                  <a:lnTo>
                    <a:pt x="1618" y="780"/>
                  </a:lnTo>
                  <a:lnTo>
                    <a:pt x="1617" y="762"/>
                  </a:lnTo>
                  <a:lnTo>
                    <a:pt x="1627" y="761"/>
                  </a:lnTo>
                  <a:lnTo>
                    <a:pt x="1627" y="761"/>
                  </a:lnTo>
                  <a:lnTo>
                    <a:pt x="1628" y="780"/>
                  </a:lnTo>
                  <a:lnTo>
                    <a:pt x="1618" y="780"/>
                  </a:lnTo>
                  <a:close/>
                  <a:moveTo>
                    <a:pt x="12" y="750"/>
                  </a:moveTo>
                  <a:lnTo>
                    <a:pt x="2" y="750"/>
                  </a:lnTo>
                  <a:lnTo>
                    <a:pt x="2" y="750"/>
                  </a:lnTo>
                  <a:lnTo>
                    <a:pt x="4" y="732"/>
                  </a:lnTo>
                  <a:lnTo>
                    <a:pt x="14" y="732"/>
                  </a:lnTo>
                  <a:lnTo>
                    <a:pt x="14" y="732"/>
                  </a:lnTo>
                  <a:lnTo>
                    <a:pt x="12" y="750"/>
                  </a:lnTo>
                  <a:lnTo>
                    <a:pt x="12" y="750"/>
                  </a:lnTo>
                  <a:close/>
                  <a:moveTo>
                    <a:pt x="1615" y="745"/>
                  </a:moveTo>
                  <a:lnTo>
                    <a:pt x="1615" y="745"/>
                  </a:lnTo>
                  <a:lnTo>
                    <a:pt x="1614" y="727"/>
                  </a:lnTo>
                  <a:lnTo>
                    <a:pt x="1624" y="726"/>
                  </a:lnTo>
                  <a:lnTo>
                    <a:pt x="1624" y="726"/>
                  </a:lnTo>
                  <a:lnTo>
                    <a:pt x="1625" y="743"/>
                  </a:lnTo>
                  <a:lnTo>
                    <a:pt x="1615" y="745"/>
                  </a:lnTo>
                  <a:close/>
                  <a:moveTo>
                    <a:pt x="16" y="716"/>
                  </a:moveTo>
                  <a:lnTo>
                    <a:pt x="6" y="715"/>
                  </a:lnTo>
                  <a:lnTo>
                    <a:pt x="6" y="715"/>
                  </a:lnTo>
                  <a:lnTo>
                    <a:pt x="7" y="697"/>
                  </a:lnTo>
                  <a:lnTo>
                    <a:pt x="17" y="698"/>
                  </a:lnTo>
                  <a:lnTo>
                    <a:pt x="17" y="698"/>
                  </a:lnTo>
                  <a:lnTo>
                    <a:pt x="16" y="716"/>
                  </a:lnTo>
                  <a:lnTo>
                    <a:pt x="16" y="716"/>
                  </a:lnTo>
                  <a:close/>
                  <a:moveTo>
                    <a:pt x="1612" y="710"/>
                  </a:moveTo>
                  <a:lnTo>
                    <a:pt x="1612" y="710"/>
                  </a:lnTo>
                  <a:lnTo>
                    <a:pt x="1609" y="692"/>
                  </a:lnTo>
                  <a:lnTo>
                    <a:pt x="1619" y="691"/>
                  </a:lnTo>
                  <a:lnTo>
                    <a:pt x="1619" y="691"/>
                  </a:lnTo>
                  <a:lnTo>
                    <a:pt x="1622" y="708"/>
                  </a:lnTo>
                  <a:lnTo>
                    <a:pt x="1612" y="710"/>
                  </a:lnTo>
                  <a:close/>
                  <a:moveTo>
                    <a:pt x="21" y="681"/>
                  </a:moveTo>
                  <a:lnTo>
                    <a:pt x="11" y="679"/>
                  </a:lnTo>
                  <a:lnTo>
                    <a:pt x="11" y="679"/>
                  </a:lnTo>
                  <a:lnTo>
                    <a:pt x="14" y="662"/>
                  </a:lnTo>
                  <a:lnTo>
                    <a:pt x="24" y="663"/>
                  </a:lnTo>
                  <a:lnTo>
                    <a:pt x="24" y="663"/>
                  </a:lnTo>
                  <a:lnTo>
                    <a:pt x="21" y="681"/>
                  </a:lnTo>
                  <a:lnTo>
                    <a:pt x="21" y="681"/>
                  </a:lnTo>
                  <a:close/>
                  <a:moveTo>
                    <a:pt x="1607" y="676"/>
                  </a:moveTo>
                  <a:lnTo>
                    <a:pt x="1607" y="676"/>
                  </a:lnTo>
                  <a:lnTo>
                    <a:pt x="1603" y="658"/>
                  </a:lnTo>
                  <a:lnTo>
                    <a:pt x="1613" y="656"/>
                  </a:lnTo>
                  <a:lnTo>
                    <a:pt x="1613" y="656"/>
                  </a:lnTo>
                  <a:lnTo>
                    <a:pt x="1617" y="673"/>
                  </a:lnTo>
                  <a:lnTo>
                    <a:pt x="1607" y="676"/>
                  </a:lnTo>
                  <a:close/>
                  <a:moveTo>
                    <a:pt x="27" y="646"/>
                  </a:moveTo>
                  <a:lnTo>
                    <a:pt x="17" y="644"/>
                  </a:lnTo>
                  <a:lnTo>
                    <a:pt x="17" y="644"/>
                  </a:lnTo>
                  <a:lnTo>
                    <a:pt x="21" y="627"/>
                  </a:lnTo>
                  <a:lnTo>
                    <a:pt x="31" y="629"/>
                  </a:lnTo>
                  <a:lnTo>
                    <a:pt x="31" y="629"/>
                  </a:lnTo>
                  <a:lnTo>
                    <a:pt x="27" y="646"/>
                  </a:lnTo>
                  <a:lnTo>
                    <a:pt x="27" y="646"/>
                  </a:lnTo>
                  <a:close/>
                  <a:moveTo>
                    <a:pt x="1599" y="641"/>
                  </a:moveTo>
                  <a:lnTo>
                    <a:pt x="1599" y="641"/>
                  </a:lnTo>
                  <a:lnTo>
                    <a:pt x="1595" y="624"/>
                  </a:lnTo>
                  <a:lnTo>
                    <a:pt x="1605" y="622"/>
                  </a:lnTo>
                  <a:lnTo>
                    <a:pt x="1605" y="622"/>
                  </a:lnTo>
                  <a:lnTo>
                    <a:pt x="1609" y="639"/>
                  </a:lnTo>
                  <a:lnTo>
                    <a:pt x="1599" y="641"/>
                  </a:lnTo>
                  <a:close/>
                  <a:moveTo>
                    <a:pt x="35" y="612"/>
                  </a:moveTo>
                  <a:lnTo>
                    <a:pt x="25" y="609"/>
                  </a:lnTo>
                  <a:lnTo>
                    <a:pt x="25" y="609"/>
                  </a:lnTo>
                  <a:lnTo>
                    <a:pt x="30" y="593"/>
                  </a:lnTo>
                  <a:lnTo>
                    <a:pt x="40" y="596"/>
                  </a:lnTo>
                  <a:lnTo>
                    <a:pt x="40" y="596"/>
                  </a:lnTo>
                  <a:lnTo>
                    <a:pt x="35" y="612"/>
                  </a:lnTo>
                  <a:lnTo>
                    <a:pt x="35" y="612"/>
                  </a:lnTo>
                  <a:close/>
                  <a:moveTo>
                    <a:pt x="1592" y="607"/>
                  </a:moveTo>
                  <a:lnTo>
                    <a:pt x="1592" y="607"/>
                  </a:lnTo>
                  <a:lnTo>
                    <a:pt x="1586" y="591"/>
                  </a:lnTo>
                  <a:lnTo>
                    <a:pt x="1597" y="587"/>
                  </a:lnTo>
                  <a:lnTo>
                    <a:pt x="1597" y="587"/>
                  </a:lnTo>
                  <a:lnTo>
                    <a:pt x="1602" y="604"/>
                  </a:lnTo>
                  <a:lnTo>
                    <a:pt x="1592" y="607"/>
                  </a:lnTo>
                  <a:close/>
                  <a:moveTo>
                    <a:pt x="45" y="578"/>
                  </a:moveTo>
                  <a:lnTo>
                    <a:pt x="35" y="576"/>
                  </a:lnTo>
                  <a:lnTo>
                    <a:pt x="35" y="576"/>
                  </a:lnTo>
                  <a:lnTo>
                    <a:pt x="40" y="559"/>
                  </a:lnTo>
                  <a:lnTo>
                    <a:pt x="50" y="562"/>
                  </a:lnTo>
                  <a:lnTo>
                    <a:pt x="50" y="562"/>
                  </a:lnTo>
                  <a:lnTo>
                    <a:pt x="45" y="578"/>
                  </a:lnTo>
                  <a:lnTo>
                    <a:pt x="45" y="578"/>
                  </a:lnTo>
                  <a:close/>
                  <a:moveTo>
                    <a:pt x="1581" y="573"/>
                  </a:moveTo>
                  <a:lnTo>
                    <a:pt x="1581" y="573"/>
                  </a:lnTo>
                  <a:lnTo>
                    <a:pt x="1576" y="557"/>
                  </a:lnTo>
                  <a:lnTo>
                    <a:pt x="1585" y="553"/>
                  </a:lnTo>
                  <a:lnTo>
                    <a:pt x="1585" y="553"/>
                  </a:lnTo>
                  <a:lnTo>
                    <a:pt x="1592" y="571"/>
                  </a:lnTo>
                  <a:lnTo>
                    <a:pt x="1581" y="573"/>
                  </a:lnTo>
                  <a:close/>
                  <a:moveTo>
                    <a:pt x="55" y="546"/>
                  </a:moveTo>
                  <a:lnTo>
                    <a:pt x="46" y="542"/>
                  </a:lnTo>
                  <a:lnTo>
                    <a:pt x="46" y="542"/>
                  </a:lnTo>
                  <a:lnTo>
                    <a:pt x="52" y="526"/>
                  </a:lnTo>
                  <a:lnTo>
                    <a:pt x="61" y="529"/>
                  </a:lnTo>
                  <a:lnTo>
                    <a:pt x="61" y="529"/>
                  </a:lnTo>
                  <a:lnTo>
                    <a:pt x="55" y="546"/>
                  </a:lnTo>
                  <a:lnTo>
                    <a:pt x="55" y="546"/>
                  </a:lnTo>
                  <a:close/>
                  <a:moveTo>
                    <a:pt x="1570" y="541"/>
                  </a:moveTo>
                  <a:lnTo>
                    <a:pt x="1570" y="541"/>
                  </a:lnTo>
                  <a:lnTo>
                    <a:pt x="1564" y="524"/>
                  </a:lnTo>
                  <a:lnTo>
                    <a:pt x="1574" y="521"/>
                  </a:lnTo>
                  <a:lnTo>
                    <a:pt x="1574" y="521"/>
                  </a:lnTo>
                  <a:lnTo>
                    <a:pt x="1580" y="537"/>
                  </a:lnTo>
                  <a:lnTo>
                    <a:pt x="1570" y="541"/>
                  </a:lnTo>
                  <a:close/>
                  <a:moveTo>
                    <a:pt x="67" y="513"/>
                  </a:moveTo>
                  <a:lnTo>
                    <a:pt x="59" y="509"/>
                  </a:lnTo>
                  <a:lnTo>
                    <a:pt x="59" y="509"/>
                  </a:lnTo>
                  <a:lnTo>
                    <a:pt x="65" y="493"/>
                  </a:lnTo>
                  <a:lnTo>
                    <a:pt x="75" y="497"/>
                  </a:lnTo>
                  <a:lnTo>
                    <a:pt x="75" y="497"/>
                  </a:lnTo>
                  <a:lnTo>
                    <a:pt x="67" y="513"/>
                  </a:lnTo>
                  <a:lnTo>
                    <a:pt x="67" y="513"/>
                  </a:lnTo>
                  <a:close/>
                  <a:moveTo>
                    <a:pt x="1558" y="508"/>
                  </a:moveTo>
                  <a:lnTo>
                    <a:pt x="1558" y="508"/>
                  </a:lnTo>
                  <a:lnTo>
                    <a:pt x="1550" y="492"/>
                  </a:lnTo>
                  <a:lnTo>
                    <a:pt x="1560" y="488"/>
                  </a:lnTo>
                  <a:lnTo>
                    <a:pt x="1560" y="488"/>
                  </a:lnTo>
                  <a:lnTo>
                    <a:pt x="1566" y="504"/>
                  </a:lnTo>
                  <a:lnTo>
                    <a:pt x="1558" y="508"/>
                  </a:lnTo>
                  <a:close/>
                  <a:moveTo>
                    <a:pt x="81" y="481"/>
                  </a:moveTo>
                  <a:lnTo>
                    <a:pt x="72" y="477"/>
                  </a:lnTo>
                  <a:lnTo>
                    <a:pt x="72" y="477"/>
                  </a:lnTo>
                  <a:lnTo>
                    <a:pt x="80" y="461"/>
                  </a:lnTo>
                  <a:lnTo>
                    <a:pt x="89" y="466"/>
                  </a:lnTo>
                  <a:lnTo>
                    <a:pt x="89" y="466"/>
                  </a:lnTo>
                  <a:lnTo>
                    <a:pt x="81" y="481"/>
                  </a:lnTo>
                  <a:lnTo>
                    <a:pt x="81" y="481"/>
                  </a:lnTo>
                  <a:close/>
                  <a:moveTo>
                    <a:pt x="1544" y="476"/>
                  </a:moveTo>
                  <a:lnTo>
                    <a:pt x="1544" y="476"/>
                  </a:lnTo>
                  <a:lnTo>
                    <a:pt x="1536" y="459"/>
                  </a:lnTo>
                  <a:lnTo>
                    <a:pt x="1545" y="456"/>
                  </a:lnTo>
                  <a:lnTo>
                    <a:pt x="1545" y="456"/>
                  </a:lnTo>
                  <a:lnTo>
                    <a:pt x="1553" y="472"/>
                  </a:lnTo>
                  <a:lnTo>
                    <a:pt x="1544" y="476"/>
                  </a:lnTo>
                  <a:close/>
                  <a:moveTo>
                    <a:pt x="96" y="449"/>
                  </a:moveTo>
                  <a:lnTo>
                    <a:pt x="87" y="446"/>
                  </a:lnTo>
                  <a:lnTo>
                    <a:pt x="87" y="446"/>
                  </a:lnTo>
                  <a:lnTo>
                    <a:pt x="96" y="429"/>
                  </a:lnTo>
                  <a:lnTo>
                    <a:pt x="105" y="434"/>
                  </a:lnTo>
                  <a:lnTo>
                    <a:pt x="105" y="434"/>
                  </a:lnTo>
                  <a:lnTo>
                    <a:pt x="96" y="449"/>
                  </a:lnTo>
                  <a:lnTo>
                    <a:pt x="96" y="449"/>
                  </a:lnTo>
                  <a:close/>
                  <a:moveTo>
                    <a:pt x="1528" y="444"/>
                  </a:moveTo>
                  <a:lnTo>
                    <a:pt x="1528" y="444"/>
                  </a:lnTo>
                  <a:lnTo>
                    <a:pt x="1520" y="429"/>
                  </a:lnTo>
                  <a:lnTo>
                    <a:pt x="1529" y="424"/>
                  </a:lnTo>
                  <a:lnTo>
                    <a:pt x="1529" y="424"/>
                  </a:lnTo>
                  <a:lnTo>
                    <a:pt x="1536" y="439"/>
                  </a:lnTo>
                  <a:lnTo>
                    <a:pt x="1528" y="444"/>
                  </a:lnTo>
                  <a:close/>
                  <a:moveTo>
                    <a:pt x="114" y="419"/>
                  </a:moveTo>
                  <a:lnTo>
                    <a:pt x="105" y="414"/>
                  </a:lnTo>
                  <a:lnTo>
                    <a:pt x="105" y="414"/>
                  </a:lnTo>
                  <a:lnTo>
                    <a:pt x="114" y="399"/>
                  </a:lnTo>
                  <a:lnTo>
                    <a:pt x="122" y="404"/>
                  </a:lnTo>
                  <a:lnTo>
                    <a:pt x="122" y="404"/>
                  </a:lnTo>
                  <a:lnTo>
                    <a:pt x="114" y="419"/>
                  </a:lnTo>
                  <a:lnTo>
                    <a:pt x="114" y="419"/>
                  </a:lnTo>
                  <a:close/>
                  <a:moveTo>
                    <a:pt x="1511" y="413"/>
                  </a:moveTo>
                  <a:lnTo>
                    <a:pt x="1511" y="413"/>
                  </a:lnTo>
                  <a:lnTo>
                    <a:pt x="1503" y="398"/>
                  </a:lnTo>
                  <a:lnTo>
                    <a:pt x="1511" y="393"/>
                  </a:lnTo>
                  <a:lnTo>
                    <a:pt x="1511" y="393"/>
                  </a:lnTo>
                  <a:lnTo>
                    <a:pt x="1520" y="408"/>
                  </a:lnTo>
                  <a:lnTo>
                    <a:pt x="1511" y="413"/>
                  </a:lnTo>
                  <a:close/>
                  <a:moveTo>
                    <a:pt x="131" y="389"/>
                  </a:moveTo>
                  <a:lnTo>
                    <a:pt x="122" y="384"/>
                  </a:lnTo>
                  <a:lnTo>
                    <a:pt x="122" y="384"/>
                  </a:lnTo>
                  <a:lnTo>
                    <a:pt x="132" y="369"/>
                  </a:lnTo>
                  <a:lnTo>
                    <a:pt x="140" y="374"/>
                  </a:lnTo>
                  <a:lnTo>
                    <a:pt x="140" y="374"/>
                  </a:lnTo>
                  <a:lnTo>
                    <a:pt x="131" y="389"/>
                  </a:lnTo>
                  <a:lnTo>
                    <a:pt x="131" y="389"/>
                  </a:lnTo>
                  <a:close/>
                  <a:moveTo>
                    <a:pt x="1493" y="384"/>
                  </a:moveTo>
                  <a:lnTo>
                    <a:pt x="1493" y="384"/>
                  </a:lnTo>
                  <a:lnTo>
                    <a:pt x="1484" y="369"/>
                  </a:lnTo>
                  <a:lnTo>
                    <a:pt x="1491" y="363"/>
                  </a:lnTo>
                  <a:lnTo>
                    <a:pt x="1491" y="363"/>
                  </a:lnTo>
                  <a:lnTo>
                    <a:pt x="1501" y="378"/>
                  </a:lnTo>
                  <a:lnTo>
                    <a:pt x="1493" y="384"/>
                  </a:lnTo>
                  <a:close/>
                  <a:moveTo>
                    <a:pt x="150" y="359"/>
                  </a:moveTo>
                  <a:lnTo>
                    <a:pt x="143" y="354"/>
                  </a:lnTo>
                  <a:lnTo>
                    <a:pt x="143" y="354"/>
                  </a:lnTo>
                  <a:lnTo>
                    <a:pt x="153" y="339"/>
                  </a:lnTo>
                  <a:lnTo>
                    <a:pt x="160" y="345"/>
                  </a:lnTo>
                  <a:lnTo>
                    <a:pt x="160" y="345"/>
                  </a:lnTo>
                  <a:lnTo>
                    <a:pt x="150" y="359"/>
                  </a:lnTo>
                  <a:lnTo>
                    <a:pt x="150" y="359"/>
                  </a:lnTo>
                  <a:close/>
                  <a:moveTo>
                    <a:pt x="1474" y="354"/>
                  </a:moveTo>
                  <a:lnTo>
                    <a:pt x="1474" y="354"/>
                  </a:lnTo>
                  <a:lnTo>
                    <a:pt x="1464" y="340"/>
                  </a:lnTo>
                  <a:lnTo>
                    <a:pt x="1471" y="334"/>
                  </a:lnTo>
                  <a:lnTo>
                    <a:pt x="1471" y="334"/>
                  </a:lnTo>
                  <a:lnTo>
                    <a:pt x="1483" y="349"/>
                  </a:lnTo>
                  <a:lnTo>
                    <a:pt x="1474" y="354"/>
                  </a:lnTo>
                  <a:close/>
                  <a:moveTo>
                    <a:pt x="170" y="332"/>
                  </a:moveTo>
                  <a:lnTo>
                    <a:pt x="163" y="325"/>
                  </a:lnTo>
                  <a:lnTo>
                    <a:pt x="163" y="325"/>
                  </a:lnTo>
                  <a:lnTo>
                    <a:pt x="174" y="312"/>
                  </a:lnTo>
                  <a:lnTo>
                    <a:pt x="181" y="318"/>
                  </a:lnTo>
                  <a:lnTo>
                    <a:pt x="181" y="318"/>
                  </a:lnTo>
                  <a:lnTo>
                    <a:pt x="170" y="332"/>
                  </a:lnTo>
                  <a:lnTo>
                    <a:pt x="170" y="332"/>
                  </a:lnTo>
                  <a:close/>
                  <a:moveTo>
                    <a:pt x="1453" y="327"/>
                  </a:moveTo>
                  <a:lnTo>
                    <a:pt x="1453" y="327"/>
                  </a:lnTo>
                  <a:lnTo>
                    <a:pt x="1443" y="313"/>
                  </a:lnTo>
                  <a:lnTo>
                    <a:pt x="1450" y="307"/>
                  </a:lnTo>
                  <a:lnTo>
                    <a:pt x="1450" y="307"/>
                  </a:lnTo>
                  <a:lnTo>
                    <a:pt x="1461" y="320"/>
                  </a:lnTo>
                  <a:lnTo>
                    <a:pt x="1453" y="327"/>
                  </a:lnTo>
                  <a:close/>
                  <a:moveTo>
                    <a:pt x="193" y="304"/>
                  </a:moveTo>
                  <a:lnTo>
                    <a:pt x="184" y="298"/>
                  </a:lnTo>
                  <a:lnTo>
                    <a:pt x="184" y="298"/>
                  </a:lnTo>
                  <a:lnTo>
                    <a:pt x="196" y="284"/>
                  </a:lnTo>
                  <a:lnTo>
                    <a:pt x="204" y="290"/>
                  </a:lnTo>
                  <a:lnTo>
                    <a:pt x="204" y="290"/>
                  </a:lnTo>
                  <a:lnTo>
                    <a:pt x="193" y="304"/>
                  </a:lnTo>
                  <a:lnTo>
                    <a:pt x="193" y="304"/>
                  </a:lnTo>
                  <a:close/>
                  <a:moveTo>
                    <a:pt x="1431" y="299"/>
                  </a:moveTo>
                  <a:lnTo>
                    <a:pt x="1431" y="299"/>
                  </a:lnTo>
                  <a:lnTo>
                    <a:pt x="1420" y="285"/>
                  </a:lnTo>
                  <a:lnTo>
                    <a:pt x="1428" y="279"/>
                  </a:lnTo>
                  <a:lnTo>
                    <a:pt x="1428" y="279"/>
                  </a:lnTo>
                  <a:lnTo>
                    <a:pt x="1439" y="293"/>
                  </a:lnTo>
                  <a:lnTo>
                    <a:pt x="1431" y="299"/>
                  </a:lnTo>
                  <a:close/>
                  <a:moveTo>
                    <a:pt x="215" y="278"/>
                  </a:moveTo>
                  <a:lnTo>
                    <a:pt x="208" y="270"/>
                  </a:lnTo>
                  <a:lnTo>
                    <a:pt x="208" y="270"/>
                  </a:lnTo>
                  <a:lnTo>
                    <a:pt x="219" y="258"/>
                  </a:lnTo>
                  <a:lnTo>
                    <a:pt x="226" y="264"/>
                  </a:lnTo>
                  <a:lnTo>
                    <a:pt x="226" y="264"/>
                  </a:lnTo>
                  <a:lnTo>
                    <a:pt x="215" y="278"/>
                  </a:lnTo>
                  <a:lnTo>
                    <a:pt x="215" y="278"/>
                  </a:lnTo>
                  <a:close/>
                  <a:moveTo>
                    <a:pt x="1409" y="273"/>
                  </a:moveTo>
                  <a:lnTo>
                    <a:pt x="1409" y="273"/>
                  </a:lnTo>
                  <a:lnTo>
                    <a:pt x="1396" y="260"/>
                  </a:lnTo>
                  <a:lnTo>
                    <a:pt x="1404" y="253"/>
                  </a:lnTo>
                  <a:lnTo>
                    <a:pt x="1404" y="253"/>
                  </a:lnTo>
                  <a:lnTo>
                    <a:pt x="1416" y="265"/>
                  </a:lnTo>
                  <a:lnTo>
                    <a:pt x="1409" y="273"/>
                  </a:lnTo>
                  <a:close/>
                  <a:moveTo>
                    <a:pt x="239" y="252"/>
                  </a:moveTo>
                  <a:lnTo>
                    <a:pt x="231" y="245"/>
                  </a:lnTo>
                  <a:lnTo>
                    <a:pt x="231" y="245"/>
                  </a:lnTo>
                  <a:lnTo>
                    <a:pt x="244" y="233"/>
                  </a:lnTo>
                  <a:lnTo>
                    <a:pt x="251" y="239"/>
                  </a:lnTo>
                  <a:lnTo>
                    <a:pt x="251" y="239"/>
                  </a:lnTo>
                  <a:lnTo>
                    <a:pt x="239" y="252"/>
                  </a:lnTo>
                  <a:lnTo>
                    <a:pt x="239" y="252"/>
                  </a:lnTo>
                  <a:close/>
                  <a:moveTo>
                    <a:pt x="1384" y="248"/>
                  </a:moveTo>
                  <a:lnTo>
                    <a:pt x="1384" y="248"/>
                  </a:lnTo>
                  <a:lnTo>
                    <a:pt x="1371" y="235"/>
                  </a:lnTo>
                  <a:lnTo>
                    <a:pt x="1379" y="228"/>
                  </a:lnTo>
                  <a:lnTo>
                    <a:pt x="1379" y="228"/>
                  </a:lnTo>
                  <a:lnTo>
                    <a:pt x="1391" y="240"/>
                  </a:lnTo>
                  <a:lnTo>
                    <a:pt x="1384" y="248"/>
                  </a:lnTo>
                  <a:close/>
                  <a:moveTo>
                    <a:pt x="264" y="228"/>
                  </a:moveTo>
                  <a:lnTo>
                    <a:pt x="256" y="220"/>
                  </a:lnTo>
                  <a:lnTo>
                    <a:pt x="256" y="220"/>
                  </a:lnTo>
                  <a:lnTo>
                    <a:pt x="270" y="208"/>
                  </a:lnTo>
                  <a:lnTo>
                    <a:pt x="276" y="215"/>
                  </a:lnTo>
                  <a:lnTo>
                    <a:pt x="276" y="215"/>
                  </a:lnTo>
                  <a:lnTo>
                    <a:pt x="264" y="228"/>
                  </a:lnTo>
                  <a:lnTo>
                    <a:pt x="264" y="228"/>
                  </a:lnTo>
                  <a:close/>
                  <a:moveTo>
                    <a:pt x="1359" y="223"/>
                  </a:moveTo>
                  <a:lnTo>
                    <a:pt x="1359" y="223"/>
                  </a:lnTo>
                  <a:lnTo>
                    <a:pt x="1346" y="212"/>
                  </a:lnTo>
                  <a:lnTo>
                    <a:pt x="1353" y="204"/>
                  </a:lnTo>
                  <a:lnTo>
                    <a:pt x="1353" y="204"/>
                  </a:lnTo>
                  <a:lnTo>
                    <a:pt x="1366" y="215"/>
                  </a:lnTo>
                  <a:lnTo>
                    <a:pt x="1359" y="223"/>
                  </a:lnTo>
                  <a:close/>
                  <a:moveTo>
                    <a:pt x="290" y="204"/>
                  </a:moveTo>
                  <a:lnTo>
                    <a:pt x="283" y="197"/>
                  </a:lnTo>
                  <a:lnTo>
                    <a:pt x="283" y="197"/>
                  </a:lnTo>
                  <a:lnTo>
                    <a:pt x="296" y="185"/>
                  </a:lnTo>
                  <a:lnTo>
                    <a:pt x="303" y="193"/>
                  </a:lnTo>
                  <a:lnTo>
                    <a:pt x="303" y="193"/>
                  </a:lnTo>
                  <a:lnTo>
                    <a:pt x="290" y="204"/>
                  </a:lnTo>
                  <a:lnTo>
                    <a:pt x="290" y="204"/>
                  </a:lnTo>
                  <a:close/>
                  <a:moveTo>
                    <a:pt x="1332" y="200"/>
                  </a:moveTo>
                  <a:lnTo>
                    <a:pt x="1332" y="200"/>
                  </a:lnTo>
                  <a:lnTo>
                    <a:pt x="1320" y="189"/>
                  </a:lnTo>
                  <a:lnTo>
                    <a:pt x="1326" y="182"/>
                  </a:lnTo>
                  <a:lnTo>
                    <a:pt x="1326" y="182"/>
                  </a:lnTo>
                  <a:lnTo>
                    <a:pt x="1340" y="193"/>
                  </a:lnTo>
                  <a:lnTo>
                    <a:pt x="1332" y="200"/>
                  </a:lnTo>
                  <a:close/>
                  <a:moveTo>
                    <a:pt x="316" y="182"/>
                  </a:moveTo>
                  <a:lnTo>
                    <a:pt x="310" y="174"/>
                  </a:lnTo>
                  <a:lnTo>
                    <a:pt x="310" y="174"/>
                  </a:lnTo>
                  <a:lnTo>
                    <a:pt x="324" y="164"/>
                  </a:lnTo>
                  <a:lnTo>
                    <a:pt x="330" y="172"/>
                  </a:lnTo>
                  <a:lnTo>
                    <a:pt x="330" y="172"/>
                  </a:lnTo>
                  <a:lnTo>
                    <a:pt x="316" y="182"/>
                  </a:lnTo>
                  <a:lnTo>
                    <a:pt x="316" y="182"/>
                  </a:lnTo>
                  <a:close/>
                  <a:moveTo>
                    <a:pt x="1306" y="178"/>
                  </a:moveTo>
                  <a:lnTo>
                    <a:pt x="1306" y="178"/>
                  </a:lnTo>
                  <a:lnTo>
                    <a:pt x="1292" y="168"/>
                  </a:lnTo>
                  <a:lnTo>
                    <a:pt x="1297" y="159"/>
                  </a:lnTo>
                  <a:lnTo>
                    <a:pt x="1297" y="159"/>
                  </a:lnTo>
                  <a:lnTo>
                    <a:pt x="1312" y="170"/>
                  </a:lnTo>
                  <a:lnTo>
                    <a:pt x="1306" y="178"/>
                  </a:lnTo>
                  <a:close/>
                  <a:moveTo>
                    <a:pt x="345" y="162"/>
                  </a:moveTo>
                  <a:lnTo>
                    <a:pt x="339" y="153"/>
                  </a:lnTo>
                  <a:lnTo>
                    <a:pt x="339" y="153"/>
                  </a:lnTo>
                  <a:lnTo>
                    <a:pt x="353" y="143"/>
                  </a:lnTo>
                  <a:lnTo>
                    <a:pt x="359" y="152"/>
                  </a:lnTo>
                  <a:lnTo>
                    <a:pt x="359" y="152"/>
                  </a:lnTo>
                  <a:lnTo>
                    <a:pt x="345" y="162"/>
                  </a:lnTo>
                  <a:lnTo>
                    <a:pt x="345" y="162"/>
                  </a:lnTo>
                  <a:close/>
                  <a:moveTo>
                    <a:pt x="1277" y="158"/>
                  </a:moveTo>
                  <a:lnTo>
                    <a:pt x="1277" y="158"/>
                  </a:lnTo>
                  <a:lnTo>
                    <a:pt x="1264" y="148"/>
                  </a:lnTo>
                  <a:lnTo>
                    <a:pt x="1269" y="139"/>
                  </a:lnTo>
                  <a:lnTo>
                    <a:pt x="1269" y="139"/>
                  </a:lnTo>
                  <a:lnTo>
                    <a:pt x="1284" y="149"/>
                  </a:lnTo>
                  <a:lnTo>
                    <a:pt x="1277" y="158"/>
                  </a:lnTo>
                  <a:close/>
                  <a:moveTo>
                    <a:pt x="374" y="142"/>
                  </a:moveTo>
                  <a:lnTo>
                    <a:pt x="368" y="133"/>
                  </a:lnTo>
                  <a:lnTo>
                    <a:pt x="368" y="133"/>
                  </a:lnTo>
                  <a:lnTo>
                    <a:pt x="383" y="123"/>
                  </a:lnTo>
                  <a:lnTo>
                    <a:pt x="388" y="132"/>
                  </a:lnTo>
                  <a:lnTo>
                    <a:pt x="388" y="132"/>
                  </a:lnTo>
                  <a:lnTo>
                    <a:pt x="374" y="142"/>
                  </a:lnTo>
                  <a:lnTo>
                    <a:pt x="374" y="142"/>
                  </a:lnTo>
                  <a:close/>
                  <a:moveTo>
                    <a:pt x="1249" y="138"/>
                  </a:moveTo>
                  <a:lnTo>
                    <a:pt x="1249" y="138"/>
                  </a:lnTo>
                  <a:lnTo>
                    <a:pt x="1234" y="129"/>
                  </a:lnTo>
                  <a:lnTo>
                    <a:pt x="1240" y="120"/>
                  </a:lnTo>
                  <a:lnTo>
                    <a:pt x="1240" y="120"/>
                  </a:lnTo>
                  <a:lnTo>
                    <a:pt x="1255" y="129"/>
                  </a:lnTo>
                  <a:lnTo>
                    <a:pt x="1249" y="138"/>
                  </a:lnTo>
                  <a:close/>
                  <a:moveTo>
                    <a:pt x="403" y="123"/>
                  </a:moveTo>
                  <a:lnTo>
                    <a:pt x="398" y="114"/>
                  </a:lnTo>
                  <a:lnTo>
                    <a:pt x="398" y="114"/>
                  </a:lnTo>
                  <a:lnTo>
                    <a:pt x="413" y="105"/>
                  </a:lnTo>
                  <a:lnTo>
                    <a:pt x="418" y="114"/>
                  </a:lnTo>
                  <a:lnTo>
                    <a:pt x="418" y="114"/>
                  </a:lnTo>
                  <a:lnTo>
                    <a:pt x="403" y="123"/>
                  </a:lnTo>
                  <a:lnTo>
                    <a:pt x="403" y="123"/>
                  </a:lnTo>
                  <a:close/>
                  <a:moveTo>
                    <a:pt x="1219" y="119"/>
                  </a:moveTo>
                  <a:lnTo>
                    <a:pt x="1219" y="119"/>
                  </a:lnTo>
                  <a:lnTo>
                    <a:pt x="1204" y="112"/>
                  </a:lnTo>
                  <a:lnTo>
                    <a:pt x="1209" y="103"/>
                  </a:lnTo>
                  <a:lnTo>
                    <a:pt x="1209" y="103"/>
                  </a:lnTo>
                  <a:lnTo>
                    <a:pt x="1225" y="112"/>
                  </a:lnTo>
                  <a:lnTo>
                    <a:pt x="1219" y="119"/>
                  </a:lnTo>
                  <a:close/>
                  <a:moveTo>
                    <a:pt x="434" y="105"/>
                  </a:moveTo>
                  <a:lnTo>
                    <a:pt x="429" y="97"/>
                  </a:lnTo>
                  <a:lnTo>
                    <a:pt x="429" y="97"/>
                  </a:lnTo>
                  <a:lnTo>
                    <a:pt x="444" y="89"/>
                  </a:lnTo>
                  <a:lnTo>
                    <a:pt x="449" y="98"/>
                  </a:lnTo>
                  <a:lnTo>
                    <a:pt x="449" y="98"/>
                  </a:lnTo>
                  <a:lnTo>
                    <a:pt x="434" y="105"/>
                  </a:lnTo>
                  <a:lnTo>
                    <a:pt x="434" y="105"/>
                  </a:lnTo>
                  <a:close/>
                  <a:moveTo>
                    <a:pt x="1189" y="103"/>
                  </a:moveTo>
                  <a:lnTo>
                    <a:pt x="1189" y="103"/>
                  </a:lnTo>
                  <a:lnTo>
                    <a:pt x="1174" y="95"/>
                  </a:lnTo>
                  <a:lnTo>
                    <a:pt x="1177" y="85"/>
                  </a:lnTo>
                  <a:lnTo>
                    <a:pt x="1177" y="85"/>
                  </a:lnTo>
                  <a:lnTo>
                    <a:pt x="1194" y="94"/>
                  </a:lnTo>
                  <a:lnTo>
                    <a:pt x="1189" y="103"/>
                  </a:lnTo>
                  <a:close/>
                  <a:moveTo>
                    <a:pt x="465" y="90"/>
                  </a:moveTo>
                  <a:lnTo>
                    <a:pt x="460" y="80"/>
                  </a:lnTo>
                  <a:lnTo>
                    <a:pt x="460" y="80"/>
                  </a:lnTo>
                  <a:lnTo>
                    <a:pt x="477" y="73"/>
                  </a:lnTo>
                  <a:lnTo>
                    <a:pt x="480" y="83"/>
                  </a:lnTo>
                  <a:lnTo>
                    <a:pt x="480" y="83"/>
                  </a:lnTo>
                  <a:lnTo>
                    <a:pt x="465" y="90"/>
                  </a:lnTo>
                  <a:lnTo>
                    <a:pt x="465" y="90"/>
                  </a:lnTo>
                  <a:close/>
                  <a:moveTo>
                    <a:pt x="1157" y="87"/>
                  </a:moveTo>
                  <a:lnTo>
                    <a:pt x="1157" y="87"/>
                  </a:lnTo>
                  <a:lnTo>
                    <a:pt x="1142" y="80"/>
                  </a:lnTo>
                  <a:lnTo>
                    <a:pt x="1146" y="70"/>
                  </a:lnTo>
                  <a:lnTo>
                    <a:pt x="1146" y="70"/>
                  </a:lnTo>
                  <a:lnTo>
                    <a:pt x="1162" y="78"/>
                  </a:lnTo>
                  <a:lnTo>
                    <a:pt x="1157" y="87"/>
                  </a:lnTo>
                  <a:close/>
                  <a:moveTo>
                    <a:pt x="497" y="75"/>
                  </a:moveTo>
                  <a:lnTo>
                    <a:pt x="493" y="67"/>
                  </a:lnTo>
                  <a:lnTo>
                    <a:pt x="493" y="67"/>
                  </a:lnTo>
                  <a:lnTo>
                    <a:pt x="509" y="59"/>
                  </a:lnTo>
                  <a:lnTo>
                    <a:pt x="513" y="69"/>
                  </a:lnTo>
                  <a:lnTo>
                    <a:pt x="513" y="69"/>
                  </a:lnTo>
                  <a:lnTo>
                    <a:pt x="497" y="75"/>
                  </a:lnTo>
                  <a:lnTo>
                    <a:pt x="497" y="75"/>
                  </a:lnTo>
                  <a:close/>
                  <a:moveTo>
                    <a:pt x="1126" y="73"/>
                  </a:moveTo>
                  <a:lnTo>
                    <a:pt x="1126" y="73"/>
                  </a:lnTo>
                  <a:lnTo>
                    <a:pt x="1110" y="67"/>
                  </a:lnTo>
                  <a:lnTo>
                    <a:pt x="1114" y="56"/>
                  </a:lnTo>
                  <a:lnTo>
                    <a:pt x="1114" y="56"/>
                  </a:lnTo>
                  <a:lnTo>
                    <a:pt x="1130" y="64"/>
                  </a:lnTo>
                  <a:lnTo>
                    <a:pt x="1126" y="73"/>
                  </a:lnTo>
                  <a:close/>
                  <a:moveTo>
                    <a:pt x="529" y="61"/>
                  </a:moveTo>
                  <a:lnTo>
                    <a:pt x="525" y="53"/>
                  </a:lnTo>
                  <a:lnTo>
                    <a:pt x="525" y="53"/>
                  </a:lnTo>
                  <a:lnTo>
                    <a:pt x="542" y="46"/>
                  </a:lnTo>
                  <a:lnTo>
                    <a:pt x="545" y="56"/>
                  </a:lnTo>
                  <a:lnTo>
                    <a:pt x="545" y="56"/>
                  </a:lnTo>
                  <a:lnTo>
                    <a:pt x="529" y="61"/>
                  </a:lnTo>
                  <a:lnTo>
                    <a:pt x="529" y="61"/>
                  </a:lnTo>
                  <a:close/>
                  <a:moveTo>
                    <a:pt x="1093" y="60"/>
                  </a:moveTo>
                  <a:lnTo>
                    <a:pt x="1093" y="60"/>
                  </a:lnTo>
                  <a:lnTo>
                    <a:pt x="1077" y="54"/>
                  </a:lnTo>
                  <a:lnTo>
                    <a:pt x="1080" y="45"/>
                  </a:lnTo>
                  <a:lnTo>
                    <a:pt x="1080" y="45"/>
                  </a:lnTo>
                  <a:lnTo>
                    <a:pt x="1097" y="50"/>
                  </a:lnTo>
                  <a:lnTo>
                    <a:pt x="1093" y="60"/>
                  </a:lnTo>
                  <a:close/>
                  <a:moveTo>
                    <a:pt x="562" y="50"/>
                  </a:moveTo>
                  <a:lnTo>
                    <a:pt x="559" y="40"/>
                  </a:lnTo>
                  <a:lnTo>
                    <a:pt x="559" y="40"/>
                  </a:lnTo>
                  <a:lnTo>
                    <a:pt x="575" y="35"/>
                  </a:lnTo>
                  <a:lnTo>
                    <a:pt x="579" y="45"/>
                  </a:lnTo>
                  <a:lnTo>
                    <a:pt x="579" y="45"/>
                  </a:lnTo>
                  <a:lnTo>
                    <a:pt x="562" y="50"/>
                  </a:lnTo>
                  <a:lnTo>
                    <a:pt x="562" y="50"/>
                  </a:lnTo>
                  <a:close/>
                  <a:moveTo>
                    <a:pt x="1061" y="49"/>
                  </a:moveTo>
                  <a:lnTo>
                    <a:pt x="1061" y="49"/>
                  </a:lnTo>
                  <a:lnTo>
                    <a:pt x="1043" y="44"/>
                  </a:lnTo>
                  <a:lnTo>
                    <a:pt x="1047" y="34"/>
                  </a:lnTo>
                  <a:lnTo>
                    <a:pt x="1047" y="34"/>
                  </a:lnTo>
                  <a:lnTo>
                    <a:pt x="1063" y="39"/>
                  </a:lnTo>
                  <a:lnTo>
                    <a:pt x="1061" y="49"/>
                  </a:lnTo>
                  <a:close/>
                  <a:moveTo>
                    <a:pt x="595" y="40"/>
                  </a:moveTo>
                  <a:lnTo>
                    <a:pt x="593" y="30"/>
                  </a:lnTo>
                  <a:lnTo>
                    <a:pt x="593" y="30"/>
                  </a:lnTo>
                  <a:lnTo>
                    <a:pt x="610" y="26"/>
                  </a:lnTo>
                  <a:lnTo>
                    <a:pt x="613" y="35"/>
                  </a:lnTo>
                  <a:lnTo>
                    <a:pt x="613" y="35"/>
                  </a:lnTo>
                  <a:lnTo>
                    <a:pt x="595" y="40"/>
                  </a:lnTo>
                  <a:lnTo>
                    <a:pt x="595" y="40"/>
                  </a:lnTo>
                  <a:close/>
                  <a:moveTo>
                    <a:pt x="1027" y="39"/>
                  </a:moveTo>
                  <a:lnTo>
                    <a:pt x="1027" y="39"/>
                  </a:lnTo>
                  <a:lnTo>
                    <a:pt x="1010" y="34"/>
                  </a:lnTo>
                  <a:lnTo>
                    <a:pt x="1012" y="24"/>
                  </a:lnTo>
                  <a:lnTo>
                    <a:pt x="1012" y="24"/>
                  </a:lnTo>
                  <a:lnTo>
                    <a:pt x="1030" y="29"/>
                  </a:lnTo>
                  <a:lnTo>
                    <a:pt x="1027" y="39"/>
                  </a:lnTo>
                  <a:close/>
                  <a:moveTo>
                    <a:pt x="629" y="31"/>
                  </a:moveTo>
                  <a:lnTo>
                    <a:pt x="627" y="21"/>
                  </a:lnTo>
                  <a:lnTo>
                    <a:pt x="627" y="21"/>
                  </a:lnTo>
                  <a:lnTo>
                    <a:pt x="644" y="18"/>
                  </a:lnTo>
                  <a:lnTo>
                    <a:pt x="647" y="28"/>
                  </a:lnTo>
                  <a:lnTo>
                    <a:pt x="647" y="28"/>
                  </a:lnTo>
                  <a:lnTo>
                    <a:pt x="629" y="31"/>
                  </a:lnTo>
                  <a:lnTo>
                    <a:pt x="629" y="31"/>
                  </a:lnTo>
                  <a:close/>
                  <a:moveTo>
                    <a:pt x="993" y="30"/>
                  </a:moveTo>
                  <a:lnTo>
                    <a:pt x="993" y="30"/>
                  </a:lnTo>
                  <a:lnTo>
                    <a:pt x="976" y="26"/>
                  </a:lnTo>
                  <a:lnTo>
                    <a:pt x="978" y="16"/>
                  </a:lnTo>
                  <a:lnTo>
                    <a:pt x="978" y="16"/>
                  </a:lnTo>
                  <a:lnTo>
                    <a:pt x="996" y="20"/>
                  </a:lnTo>
                  <a:lnTo>
                    <a:pt x="993" y="30"/>
                  </a:lnTo>
                  <a:close/>
                  <a:moveTo>
                    <a:pt x="663" y="24"/>
                  </a:moveTo>
                  <a:lnTo>
                    <a:pt x="662" y="14"/>
                  </a:lnTo>
                  <a:lnTo>
                    <a:pt x="662" y="14"/>
                  </a:lnTo>
                  <a:lnTo>
                    <a:pt x="679" y="11"/>
                  </a:lnTo>
                  <a:lnTo>
                    <a:pt x="681" y="21"/>
                  </a:lnTo>
                  <a:lnTo>
                    <a:pt x="681" y="21"/>
                  </a:lnTo>
                  <a:lnTo>
                    <a:pt x="663" y="24"/>
                  </a:lnTo>
                  <a:lnTo>
                    <a:pt x="663" y="24"/>
                  </a:lnTo>
                  <a:close/>
                  <a:moveTo>
                    <a:pt x="958" y="23"/>
                  </a:moveTo>
                  <a:lnTo>
                    <a:pt x="958" y="23"/>
                  </a:lnTo>
                  <a:lnTo>
                    <a:pt x="942" y="20"/>
                  </a:lnTo>
                  <a:lnTo>
                    <a:pt x="943" y="10"/>
                  </a:lnTo>
                  <a:lnTo>
                    <a:pt x="943" y="10"/>
                  </a:lnTo>
                  <a:lnTo>
                    <a:pt x="961" y="14"/>
                  </a:lnTo>
                  <a:lnTo>
                    <a:pt x="958" y="23"/>
                  </a:lnTo>
                  <a:close/>
                  <a:moveTo>
                    <a:pt x="698" y="19"/>
                  </a:moveTo>
                  <a:lnTo>
                    <a:pt x="697" y="9"/>
                  </a:lnTo>
                  <a:lnTo>
                    <a:pt x="697" y="9"/>
                  </a:lnTo>
                  <a:lnTo>
                    <a:pt x="714" y="6"/>
                  </a:lnTo>
                  <a:lnTo>
                    <a:pt x="716" y="16"/>
                  </a:lnTo>
                  <a:lnTo>
                    <a:pt x="716" y="16"/>
                  </a:lnTo>
                  <a:lnTo>
                    <a:pt x="698" y="19"/>
                  </a:lnTo>
                  <a:lnTo>
                    <a:pt x="698" y="19"/>
                  </a:lnTo>
                  <a:close/>
                  <a:moveTo>
                    <a:pt x="925" y="18"/>
                  </a:moveTo>
                  <a:lnTo>
                    <a:pt x="925" y="18"/>
                  </a:lnTo>
                  <a:lnTo>
                    <a:pt x="907" y="15"/>
                  </a:lnTo>
                  <a:lnTo>
                    <a:pt x="908" y="5"/>
                  </a:lnTo>
                  <a:lnTo>
                    <a:pt x="908" y="5"/>
                  </a:lnTo>
                  <a:lnTo>
                    <a:pt x="926" y="8"/>
                  </a:lnTo>
                  <a:lnTo>
                    <a:pt x="925" y="18"/>
                  </a:lnTo>
                  <a:close/>
                  <a:moveTo>
                    <a:pt x="733" y="14"/>
                  </a:moveTo>
                  <a:lnTo>
                    <a:pt x="732" y="4"/>
                  </a:lnTo>
                  <a:lnTo>
                    <a:pt x="732" y="4"/>
                  </a:lnTo>
                  <a:lnTo>
                    <a:pt x="749" y="3"/>
                  </a:lnTo>
                  <a:lnTo>
                    <a:pt x="751" y="13"/>
                  </a:lnTo>
                  <a:lnTo>
                    <a:pt x="751" y="13"/>
                  </a:lnTo>
                  <a:lnTo>
                    <a:pt x="733" y="14"/>
                  </a:lnTo>
                  <a:lnTo>
                    <a:pt x="733" y="14"/>
                  </a:lnTo>
                  <a:close/>
                  <a:moveTo>
                    <a:pt x="890" y="14"/>
                  </a:moveTo>
                  <a:lnTo>
                    <a:pt x="890" y="14"/>
                  </a:lnTo>
                  <a:lnTo>
                    <a:pt x="872" y="13"/>
                  </a:lnTo>
                  <a:lnTo>
                    <a:pt x="873" y="3"/>
                  </a:lnTo>
                  <a:lnTo>
                    <a:pt x="873" y="3"/>
                  </a:lnTo>
                  <a:lnTo>
                    <a:pt x="891" y="4"/>
                  </a:lnTo>
                  <a:lnTo>
                    <a:pt x="890" y="14"/>
                  </a:lnTo>
                  <a:close/>
                  <a:moveTo>
                    <a:pt x="768" y="11"/>
                  </a:moveTo>
                  <a:lnTo>
                    <a:pt x="767" y="1"/>
                  </a:lnTo>
                  <a:lnTo>
                    <a:pt x="767" y="1"/>
                  </a:lnTo>
                  <a:lnTo>
                    <a:pt x="784" y="0"/>
                  </a:lnTo>
                  <a:lnTo>
                    <a:pt x="784" y="10"/>
                  </a:lnTo>
                  <a:lnTo>
                    <a:pt x="784" y="10"/>
                  </a:lnTo>
                  <a:lnTo>
                    <a:pt x="768" y="11"/>
                  </a:lnTo>
                  <a:lnTo>
                    <a:pt x="768" y="11"/>
                  </a:lnTo>
                  <a:close/>
                  <a:moveTo>
                    <a:pt x="854" y="11"/>
                  </a:moveTo>
                  <a:lnTo>
                    <a:pt x="854" y="11"/>
                  </a:lnTo>
                  <a:lnTo>
                    <a:pt x="837" y="1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56" y="1"/>
                  </a:lnTo>
                  <a:lnTo>
                    <a:pt x="854" y="11"/>
                  </a:lnTo>
                  <a:close/>
                  <a:moveTo>
                    <a:pt x="802" y="10"/>
                  </a:moveTo>
                  <a:lnTo>
                    <a:pt x="802" y="0"/>
                  </a:lnTo>
                  <a:lnTo>
                    <a:pt x="802" y="0"/>
                  </a:lnTo>
                  <a:lnTo>
                    <a:pt x="814" y="0"/>
                  </a:lnTo>
                  <a:lnTo>
                    <a:pt x="819" y="0"/>
                  </a:lnTo>
                  <a:lnTo>
                    <a:pt x="819" y="10"/>
                  </a:lnTo>
                  <a:lnTo>
                    <a:pt x="814" y="10"/>
                  </a:lnTo>
                  <a:lnTo>
                    <a:pt x="814" y="10"/>
                  </a:lnTo>
                  <a:lnTo>
                    <a:pt x="802" y="10"/>
                  </a:lnTo>
                  <a:lnTo>
                    <a:pt x="802" y="1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468" name="Freeform 407"/>
            <p:cNvSpPr>
              <a:spLocks noEditPoints="1"/>
            </p:cNvSpPr>
            <p:nvPr/>
          </p:nvSpPr>
          <p:spPr bwMode="auto">
            <a:xfrm>
              <a:off x="4127748" y="1382007"/>
              <a:ext cx="1546074" cy="1546071"/>
            </a:xfrm>
            <a:custGeom>
              <a:avLst/>
              <a:gdLst>
                <a:gd name="T0" fmla="*/ 761 w 1628"/>
                <a:gd name="T1" fmla="*/ 1626 h 1629"/>
                <a:gd name="T2" fmla="*/ 743 w 1628"/>
                <a:gd name="T3" fmla="*/ 1615 h 1629"/>
                <a:gd name="T4" fmla="*/ 935 w 1628"/>
                <a:gd name="T5" fmla="*/ 1609 h 1629"/>
                <a:gd name="T6" fmla="*/ 988 w 1628"/>
                <a:gd name="T7" fmla="*/ 1610 h 1629"/>
                <a:gd name="T8" fmla="*/ 1006 w 1628"/>
                <a:gd name="T9" fmla="*/ 1605 h 1629"/>
                <a:gd name="T10" fmla="*/ 553 w 1628"/>
                <a:gd name="T11" fmla="*/ 1585 h 1629"/>
                <a:gd name="T12" fmla="*/ 539 w 1628"/>
                <a:gd name="T13" fmla="*/ 1570 h 1629"/>
                <a:gd name="T14" fmla="*/ 1136 w 1628"/>
                <a:gd name="T15" fmla="*/ 1551 h 1629"/>
                <a:gd name="T16" fmla="*/ 1187 w 1628"/>
                <a:gd name="T17" fmla="*/ 1538 h 1629"/>
                <a:gd name="T18" fmla="*/ 1204 w 1628"/>
                <a:gd name="T19" fmla="*/ 1529 h 1629"/>
                <a:gd name="T20" fmla="*/ 363 w 1628"/>
                <a:gd name="T21" fmla="*/ 1493 h 1629"/>
                <a:gd name="T22" fmla="*/ 354 w 1628"/>
                <a:gd name="T23" fmla="*/ 1474 h 1629"/>
                <a:gd name="T24" fmla="*/ 1315 w 1628"/>
                <a:gd name="T25" fmla="*/ 1444 h 1629"/>
                <a:gd name="T26" fmla="*/ 1361 w 1628"/>
                <a:gd name="T27" fmla="*/ 1416 h 1629"/>
                <a:gd name="T28" fmla="*/ 1375 w 1628"/>
                <a:gd name="T29" fmla="*/ 1405 h 1629"/>
                <a:gd name="T30" fmla="*/ 204 w 1628"/>
                <a:gd name="T31" fmla="*/ 1354 h 1629"/>
                <a:gd name="T32" fmla="*/ 200 w 1628"/>
                <a:gd name="T33" fmla="*/ 1334 h 1629"/>
                <a:gd name="T34" fmla="*/ 1460 w 1628"/>
                <a:gd name="T35" fmla="*/ 1292 h 1629"/>
                <a:gd name="T36" fmla="*/ 1499 w 1628"/>
                <a:gd name="T37" fmla="*/ 1255 h 1629"/>
                <a:gd name="T38" fmla="*/ 1508 w 1628"/>
                <a:gd name="T39" fmla="*/ 1240 h 1629"/>
                <a:gd name="T40" fmla="*/ 85 w 1628"/>
                <a:gd name="T41" fmla="*/ 1179 h 1629"/>
                <a:gd name="T42" fmla="*/ 86 w 1628"/>
                <a:gd name="T43" fmla="*/ 1157 h 1629"/>
                <a:gd name="T44" fmla="*/ 1561 w 1628"/>
                <a:gd name="T45" fmla="*/ 1111 h 1629"/>
                <a:gd name="T46" fmla="*/ 1589 w 1628"/>
                <a:gd name="T47" fmla="*/ 1065 h 1629"/>
                <a:gd name="T48" fmla="*/ 1594 w 1628"/>
                <a:gd name="T49" fmla="*/ 1047 h 1629"/>
                <a:gd name="T50" fmla="*/ 16 w 1628"/>
                <a:gd name="T51" fmla="*/ 977 h 1629"/>
                <a:gd name="T52" fmla="*/ 22 w 1628"/>
                <a:gd name="T53" fmla="*/ 958 h 1629"/>
                <a:gd name="T54" fmla="*/ 1613 w 1628"/>
                <a:gd name="T55" fmla="*/ 908 h 1629"/>
                <a:gd name="T56" fmla="*/ 1627 w 1628"/>
                <a:gd name="T57" fmla="*/ 857 h 1629"/>
                <a:gd name="T58" fmla="*/ 1628 w 1628"/>
                <a:gd name="T59" fmla="*/ 838 h 1629"/>
                <a:gd name="T60" fmla="*/ 10 w 1628"/>
                <a:gd name="T61" fmla="*/ 785 h 1629"/>
                <a:gd name="T62" fmla="*/ 4 w 1628"/>
                <a:gd name="T63" fmla="*/ 732 h 1629"/>
                <a:gd name="T64" fmla="*/ 16 w 1628"/>
                <a:gd name="T65" fmla="*/ 716 h 1629"/>
                <a:gd name="T66" fmla="*/ 1607 w 1628"/>
                <a:gd name="T67" fmla="*/ 676 h 1629"/>
                <a:gd name="T68" fmla="*/ 1605 w 1628"/>
                <a:gd name="T69" fmla="*/ 622 h 1629"/>
                <a:gd name="T70" fmla="*/ 45 w 1628"/>
                <a:gd name="T71" fmla="*/ 578 h 1629"/>
                <a:gd name="T72" fmla="*/ 52 w 1628"/>
                <a:gd name="T73" fmla="*/ 526 h 1629"/>
                <a:gd name="T74" fmla="*/ 67 w 1628"/>
                <a:gd name="T75" fmla="*/ 513 h 1629"/>
                <a:gd name="T76" fmla="*/ 1544 w 1628"/>
                <a:gd name="T77" fmla="*/ 476 h 1629"/>
                <a:gd name="T78" fmla="*/ 1529 w 1628"/>
                <a:gd name="T79" fmla="*/ 424 h 1629"/>
                <a:gd name="T80" fmla="*/ 131 w 1628"/>
                <a:gd name="T81" fmla="*/ 389 h 1629"/>
                <a:gd name="T82" fmla="*/ 153 w 1628"/>
                <a:gd name="T83" fmla="*/ 339 h 1629"/>
                <a:gd name="T84" fmla="*/ 170 w 1628"/>
                <a:gd name="T85" fmla="*/ 332 h 1629"/>
                <a:gd name="T86" fmla="*/ 1431 w 1628"/>
                <a:gd name="T87" fmla="*/ 299 h 1629"/>
                <a:gd name="T88" fmla="*/ 1404 w 1628"/>
                <a:gd name="T89" fmla="*/ 253 h 1629"/>
                <a:gd name="T90" fmla="*/ 264 w 1628"/>
                <a:gd name="T91" fmla="*/ 228 h 1629"/>
                <a:gd name="T92" fmla="*/ 296 w 1628"/>
                <a:gd name="T93" fmla="*/ 185 h 1629"/>
                <a:gd name="T94" fmla="*/ 316 w 1628"/>
                <a:gd name="T95" fmla="*/ 182 h 1629"/>
                <a:gd name="T96" fmla="*/ 1277 w 1628"/>
                <a:gd name="T97" fmla="*/ 158 h 1629"/>
                <a:gd name="T98" fmla="*/ 1240 w 1628"/>
                <a:gd name="T99" fmla="*/ 120 h 1629"/>
                <a:gd name="T100" fmla="*/ 434 w 1628"/>
                <a:gd name="T101" fmla="*/ 105 h 1629"/>
                <a:gd name="T102" fmla="*/ 477 w 1628"/>
                <a:gd name="T103" fmla="*/ 73 h 1629"/>
                <a:gd name="T104" fmla="*/ 497 w 1628"/>
                <a:gd name="T105" fmla="*/ 75 h 1629"/>
                <a:gd name="T106" fmla="*/ 1093 w 1628"/>
                <a:gd name="T107" fmla="*/ 60 h 1629"/>
                <a:gd name="T108" fmla="*/ 1047 w 1628"/>
                <a:gd name="T109" fmla="*/ 34 h 1629"/>
                <a:gd name="T110" fmla="*/ 629 w 1628"/>
                <a:gd name="T111" fmla="*/ 31 h 1629"/>
                <a:gd name="T112" fmla="*/ 679 w 1628"/>
                <a:gd name="T113" fmla="*/ 11 h 1629"/>
                <a:gd name="T114" fmla="*/ 698 w 1628"/>
                <a:gd name="T115" fmla="*/ 19 h 1629"/>
                <a:gd name="T116" fmla="*/ 890 w 1628"/>
                <a:gd name="T117" fmla="*/ 14 h 1629"/>
                <a:gd name="T118" fmla="*/ 838 w 1628"/>
                <a:gd name="T119" fmla="*/ 0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28" h="1629">
                  <a:moveTo>
                    <a:pt x="813" y="1629"/>
                  </a:moveTo>
                  <a:lnTo>
                    <a:pt x="813" y="1629"/>
                  </a:lnTo>
                  <a:lnTo>
                    <a:pt x="796" y="1628"/>
                  </a:lnTo>
                  <a:lnTo>
                    <a:pt x="796" y="1618"/>
                  </a:lnTo>
                  <a:lnTo>
                    <a:pt x="796" y="1618"/>
                  </a:lnTo>
                  <a:lnTo>
                    <a:pt x="813" y="1619"/>
                  </a:lnTo>
                  <a:lnTo>
                    <a:pt x="813" y="1629"/>
                  </a:lnTo>
                  <a:close/>
                  <a:moveTo>
                    <a:pt x="831" y="1628"/>
                  </a:moveTo>
                  <a:lnTo>
                    <a:pt x="831" y="1618"/>
                  </a:lnTo>
                  <a:lnTo>
                    <a:pt x="831" y="1618"/>
                  </a:lnTo>
                  <a:lnTo>
                    <a:pt x="848" y="1618"/>
                  </a:lnTo>
                  <a:lnTo>
                    <a:pt x="848" y="1628"/>
                  </a:lnTo>
                  <a:lnTo>
                    <a:pt x="848" y="1628"/>
                  </a:lnTo>
                  <a:lnTo>
                    <a:pt x="831" y="1628"/>
                  </a:lnTo>
                  <a:lnTo>
                    <a:pt x="831" y="1628"/>
                  </a:lnTo>
                  <a:close/>
                  <a:moveTo>
                    <a:pt x="778" y="1628"/>
                  </a:moveTo>
                  <a:lnTo>
                    <a:pt x="778" y="1628"/>
                  </a:lnTo>
                  <a:lnTo>
                    <a:pt x="761" y="1626"/>
                  </a:lnTo>
                  <a:lnTo>
                    <a:pt x="761" y="1616"/>
                  </a:lnTo>
                  <a:lnTo>
                    <a:pt x="761" y="1616"/>
                  </a:lnTo>
                  <a:lnTo>
                    <a:pt x="778" y="1618"/>
                  </a:lnTo>
                  <a:lnTo>
                    <a:pt x="778" y="1628"/>
                  </a:lnTo>
                  <a:close/>
                  <a:moveTo>
                    <a:pt x="866" y="1626"/>
                  </a:moveTo>
                  <a:lnTo>
                    <a:pt x="866" y="1616"/>
                  </a:lnTo>
                  <a:lnTo>
                    <a:pt x="866" y="1616"/>
                  </a:lnTo>
                  <a:lnTo>
                    <a:pt x="883" y="1615"/>
                  </a:lnTo>
                  <a:lnTo>
                    <a:pt x="883" y="1625"/>
                  </a:lnTo>
                  <a:lnTo>
                    <a:pt x="883" y="1625"/>
                  </a:lnTo>
                  <a:lnTo>
                    <a:pt x="866" y="1626"/>
                  </a:lnTo>
                  <a:lnTo>
                    <a:pt x="866" y="1626"/>
                  </a:lnTo>
                  <a:close/>
                  <a:moveTo>
                    <a:pt x="742" y="1625"/>
                  </a:moveTo>
                  <a:lnTo>
                    <a:pt x="742" y="1625"/>
                  </a:lnTo>
                  <a:lnTo>
                    <a:pt x="724" y="1624"/>
                  </a:lnTo>
                  <a:lnTo>
                    <a:pt x="726" y="1614"/>
                  </a:lnTo>
                  <a:lnTo>
                    <a:pt x="726" y="1614"/>
                  </a:lnTo>
                  <a:lnTo>
                    <a:pt x="743" y="1615"/>
                  </a:lnTo>
                  <a:lnTo>
                    <a:pt x="742" y="1625"/>
                  </a:lnTo>
                  <a:close/>
                  <a:moveTo>
                    <a:pt x="901" y="1624"/>
                  </a:moveTo>
                  <a:lnTo>
                    <a:pt x="901" y="1614"/>
                  </a:lnTo>
                  <a:lnTo>
                    <a:pt x="901" y="1614"/>
                  </a:lnTo>
                  <a:lnTo>
                    <a:pt x="917" y="1611"/>
                  </a:lnTo>
                  <a:lnTo>
                    <a:pt x="918" y="1621"/>
                  </a:lnTo>
                  <a:lnTo>
                    <a:pt x="918" y="1621"/>
                  </a:lnTo>
                  <a:lnTo>
                    <a:pt x="901" y="1624"/>
                  </a:lnTo>
                  <a:lnTo>
                    <a:pt x="901" y="1624"/>
                  </a:lnTo>
                  <a:close/>
                  <a:moveTo>
                    <a:pt x="707" y="1621"/>
                  </a:moveTo>
                  <a:lnTo>
                    <a:pt x="707" y="1621"/>
                  </a:lnTo>
                  <a:lnTo>
                    <a:pt x="689" y="1619"/>
                  </a:lnTo>
                  <a:lnTo>
                    <a:pt x="692" y="1609"/>
                  </a:lnTo>
                  <a:lnTo>
                    <a:pt x="692" y="1609"/>
                  </a:lnTo>
                  <a:lnTo>
                    <a:pt x="708" y="1611"/>
                  </a:lnTo>
                  <a:lnTo>
                    <a:pt x="707" y="1621"/>
                  </a:lnTo>
                  <a:close/>
                  <a:moveTo>
                    <a:pt x="936" y="1619"/>
                  </a:moveTo>
                  <a:lnTo>
                    <a:pt x="935" y="1609"/>
                  </a:lnTo>
                  <a:lnTo>
                    <a:pt x="935" y="1609"/>
                  </a:lnTo>
                  <a:lnTo>
                    <a:pt x="952" y="1606"/>
                  </a:lnTo>
                  <a:lnTo>
                    <a:pt x="953" y="1616"/>
                  </a:lnTo>
                  <a:lnTo>
                    <a:pt x="953" y="1616"/>
                  </a:lnTo>
                  <a:lnTo>
                    <a:pt x="936" y="1619"/>
                  </a:lnTo>
                  <a:lnTo>
                    <a:pt x="936" y="1619"/>
                  </a:lnTo>
                  <a:close/>
                  <a:moveTo>
                    <a:pt x="672" y="1616"/>
                  </a:moveTo>
                  <a:lnTo>
                    <a:pt x="672" y="1616"/>
                  </a:lnTo>
                  <a:lnTo>
                    <a:pt x="656" y="1613"/>
                  </a:lnTo>
                  <a:lnTo>
                    <a:pt x="657" y="1603"/>
                  </a:lnTo>
                  <a:lnTo>
                    <a:pt x="657" y="1603"/>
                  </a:lnTo>
                  <a:lnTo>
                    <a:pt x="674" y="1606"/>
                  </a:lnTo>
                  <a:lnTo>
                    <a:pt x="672" y="1616"/>
                  </a:lnTo>
                  <a:close/>
                  <a:moveTo>
                    <a:pt x="971" y="1613"/>
                  </a:moveTo>
                  <a:lnTo>
                    <a:pt x="970" y="1604"/>
                  </a:lnTo>
                  <a:lnTo>
                    <a:pt x="970" y="1604"/>
                  </a:lnTo>
                  <a:lnTo>
                    <a:pt x="986" y="1600"/>
                  </a:lnTo>
                  <a:lnTo>
                    <a:pt x="988" y="1610"/>
                  </a:lnTo>
                  <a:lnTo>
                    <a:pt x="988" y="1610"/>
                  </a:lnTo>
                  <a:lnTo>
                    <a:pt x="971" y="1613"/>
                  </a:lnTo>
                  <a:lnTo>
                    <a:pt x="971" y="1613"/>
                  </a:lnTo>
                  <a:close/>
                  <a:moveTo>
                    <a:pt x="638" y="1609"/>
                  </a:moveTo>
                  <a:lnTo>
                    <a:pt x="638" y="1609"/>
                  </a:lnTo>
                  <a:lnTo>
                    <a:pt x="620" y="1605"/>
                  </a:lnTo>
                  <a:lnTo>
                    <a:pt x="623" y="1595"/>
                  </a:lnTo>
                  <a:lnTo>
                    <a:pt x="623" y="1595"/>
                  </a:lnTo>
                  <a:lnTo>
                    <a:pt x="639" y="1600"/>
                  </a:lnTo>
                  <a:lnTo>
                    <a:pt x="638" y="1609"/>
                  </a:lnTo>
                  <a:close/>
                  <a:moveTo>
                    <a:pt x="1006" y="1605"/>
                  </a:moveTo>
                  <a:lnTo>
                    <a:pt x="1003" y="1596"/>
                  </a:lnTo>
                  <a:lnTo>
                    <a:pt x="1003" y="1596"/>
                  </a:lnTo>
                  <a:lnTo>
                    <a:pt x="1021" y="1591"/>
                  </a:lnTo>
                  <a:lnTo>
                    <a:pt x="1023" y="1601"/>
                  </a:lnTo>
                  <a:lnTo>
                    <a:pt x="1023" y="1601"/>
                  </a:lnTo>
                  <a:lnTo>
                    <a:pt x="1006" y="1605"/>
                  </a:lnTo>
                  <a:lnTo>
                    <a:pt x="1006" y="1605"/>
                  </a:lnTo>
                  <a:close/>
                  <a:moveTo>
                    <a:pt x="603" y="1601"/>
                  </a:moveTo>
                  <a:lnTo>
                    <a:pt x="603" y="1601"/>
                  </a:lnTo>
                  <a:lnTo>
                    <a:pt x="587" y="1596"/>
                  </a:lnTo>
                  <a:lnTo>
                    <a:pt x="589" y="1586"/>
                  </a:lnTo>
                  <a:lnTo>
                    <a:pt x="589" y="1586"/>
                  </a:lnTo>
                  <a:lnTo>
                    <a:pt x="605" y="1591"/>
                  </a:lnTo>
                  <a:lnTo>
                    <a:pt x="603" y="1601"/>
                  </a:lnTo>
                  <a:close/>
                  <a:moveTo>
                    <a:pt x="1040" y="1596"/>
                  </a:moveTo>
                  <a:lnTo>
                    <a:pt x="1037" y="1588"/>
                  </a:lnTo>
                  <a:lnTo>
                    <a:pt x="1037" y="1588"/>
                  </a:lnTo>
                  <a:lnTo>
                    <a:pt x="1053" y="1581"/>
                  </a:lnTo>
                  <a:lnTo>
                    <a:pt x="1057" y="1591"/>
                  </a:lnTo>
                  <a:lnTo>
                    <a:pt x="1057" y="1591"/>
                  </a:lnTo>
                  <a:lnTo>
                    <a:pt x="1040" y="1596"/>
                  </a:lnTo>
                  <a:lnTo>
                    <a:pt x="1040" y="1596"/>
                  </a:lnTo>
                  <a:close/>
                  <a:moveTo>
                    <a:pt x="569" y="1591"/>
                  </a:moveTo>
                  <a:lnTo>
                    <a:pt x="569" y="1591"/>
                  </a:lnTo>
                  <a:lnTo>
                    <a:pt x="553" y="1585"/>
                  </a:lnTo>
                  <a:lnTo>
                    <a:pt x="555" y="1576"/>
                  </a:lnTo>
                  <a:lnTo>
                    <a:pt x="555" y="1576"/>
                  </a:lnTo>
                  <a:lnTo>
                    <a:pt x="573" y="1581"/>
                  </a:lnTo>
                  <a:lnTo>
                    <a:pt x="569" y="1591"/>
                  </a:lnTo>
                  <a:close/>
                  <a:moveTo>
                    <a:pt x="1073" y="1586"/>
                  </a:moveTo>
                  <a:lnTo>
                    <a:pt x="1071" y="1576"/>
                  </a:lnTo>
                  <a:lnTo>
                    <a:pt x="1071" y="1576"/>
                  </a:lnTo>
                  <a:lnTo>
                    <a:pt x="1087" y="1571"/>
                  </a:lnTo>
                  <a:lnTo>
                    <a:pt x="1091" y="1580"/>
                  </a:lnTo>
                  <a:lnTo>
                    <a:pt x="1091" y="1580"/>
                  </a:lnTo>
                  <a:lnTo>
                    <a:pt x="1073" y="1586"/>
                  </a:lnTo>
                  <a:lnTo>
                    <a:pt x="1073" y="1586"/>
                  </a:lnTo>
                  <a:close/>
                  <a:moveTo>
                    <a:pt x="535" y="1580"/>
                  </a:moveTo>
                  <a:lnTo>
                    <a:pt x="535" y="1580"/>
                  </a:lnTo>
                  <a:lnTo>
                    <a:pt x="519" y="1574"/>
                  </a:lnTo>
                  <a:lnTo>
                    <a:pt x="523" y="1564"/>
                  </a:lnTo>
                  <a:lnTo>
                    <a:pt x="523" y="1564"/>
                  </a:lnTo>
                  <a:lnTo>
                    <a:pt x="539" y="1570"/>
                  </a:lnTo>
                  <a:lnTo>
                    <a:pt x="535" y="1580"/>
                  </a:lnTo>
                  <a:close/>
                  <a:moveTo>
                    <a:pt x="1107" y="1574"/>
                  </a:moveTo>
                  <a:lnTo>
                    <a:pt x="1103" y="1565"/>
                  </a:lnTo>
                  <a:lnTo>
                    <a:pt x="1103" y="1565"/>
                  </a:lnTo>
                  <a:lnTo>
                    <a:pt x="1120" y="1558"/>
                  </a:lnTo>
                  <a:lnTo>
                    <a:pt x="1124" y="1568"/>
                  </a:lnTo>
                  <a:lnTo>
                    <a:pt x="1124" y="1568"/>
                  </a:lnTo>
                  <a:lnTo>
                    <a:pt x="1107" y="1574"/>
                  </a:lnTo>
                  <a:lnTo>
                    <a:pt x="1107" y="1574"/>
                  </a:lnTo>
                  <a:close/>
                  <a:moveTo>
                    <a:pt x="503" y="1566"/>
                  </a:moveTo>
                  <a:lnTo>
                    <a:pt x="503" y="1566"/>
                  </a:lnTo>
                  <a:lnTo>
                    <a:pt x="487" y="1560"/>
                  </a:lnTo>
                  <a:lnTo>
                    <a:pt x="490" y="1551"/>
                  </a:lnTo>
                  <a:lnTo>
                    <a:pt x="490" y="1551"/>
                  </a:lnTo>
                  <a:lnTo>
                    <a:pt x="507" y="1558"/>
                  </a:lnTo>
                  <a:lnTo>
                    <a:pt x="503" y="1566"/>
                  </a:lnTo>
                  <a:close/>
                  <a:moveTo>
                    <a:pt x="1140" y="1560"/>
                  </a:moveTo>
                  <a:lnTo>
                    <a:pt x="1136" y="1551"/>
                  </a:lnTo>
                  <a:lnTo>
                    <a:pt x="1136" y="1551"/>
                  </a:lnTo>
                  <a:lnTo>
                    <a:pt x="1152" y="1544"/>
                  </a:lnTo>
                  <a:lnTo>
                    <a:pt x="1156" y="1554"/>
                  </a:lnTo>
                  <a:lnTo>
                    <a:pt x="1156" y="1554"/>
                  </a:lnTo>
                  <a:lnTo>
                    <a:pt x="1140" y="1560"/>
                  </a:lnTo>
                  <a:lnTo>
                    <a:pt x="1140" y="1560"/>
                  </a:lnTo>
                  <a:close/>
                  <a:moveTo>
                    <a:pt x="470" y="1553"/>
                  </a:moveTo>
                  <a:lnTo>
                    <a:pt x="470" y="1553"/>
                  </a:lnTo>
                  <a:lnTo>
                    <a:pt x="455" y="1545"/>
                  </a:lnTo>
                  <a:lnTo>
                    <a:pt x="459" y="1536"/>
                  </a:lnTo>
                  <a:lnTo>
                    <a:pt x="459" y="1536"/>
                  </a:lnTo>
                  <a:lnTo>
                    <a:pt x="475" y="1544"/>
                  </a:lnTo>
                  <a:lnTo>
                    <a:pt x="470" y="1553"/>
                  </a:lnTo>
                  <a:close/>
                  <a:moveTo>
                    <a:pt x="1172" y="1545"/>
                  </a:moveTo>
                  <a:lnTo>
                    <a:pt x="1167" y="1536"/>
                  </a:lnTo>
                  <a:lnTo>
                    <a:pt x="1167" y="1536"/>
                  </a:lnTo>
                  <a:lnTo>
                    <a:pt x="1184" y="1529"/>
                  </a:lnTo>
                  <a:lnTo>
                    <a:pt x="1187" y="1538"/>
                  </a:lnTo>
                  <a:lnTo>
                    <a:pt x="1187" y="1538"/>
                  </a:lnTo>
                  <a:lnTo>
                    <a:pt x="1172" y="1545"/>
                  </a:lnTo>
                  <a:lnTo>
                    <a:pt x="1172" y="1545"/>
                  </a:lnTo>
                  <a:close/>
                  <a:moveTo>
                    <a:pt x="439" y="1538"/>
                  </a:moveTo>
                  <a:lnTo>
                    <a:pt x="439" y="1538"/>
                  </a:lnTo>
                  <a:lnTo>
                    <a:pt x="423" y="1529"/>
                  </a:lnTo>
                  <a:lnTo>
                    <a:pt x="428" y="1520"/>
                  </a:lnTo>
                  <a:lnTo>
                    <a:pt x="428" y="1520"/>
                  </a:lnTo>
                  <a:lnTo>
                    <a:pt x="444" y="1529"/>
                  </a:lnTo>
                  <a:lnTo>
                    <a:pt x="439" y="1538"/>
                  </a:lnTo>
                  <a:close/>
                  <a:moveTo>
                    <a:pt x="1204" y="1529"/>
                  </a:moveTo>
                  <a:lnTo>
                    <a:pt x="1199" y="1520"/>
                  </a:lnTo>
                  <a:lnTo>
                    <a:pt x="1199" y="1520"/>
                  </a:lnTo>
                  <a:lnTo>
                    <a:pt x="1214" y="1513"/>
                  </a:lnTo>
                  <a:lnTo>
                    <a:pt x="1219" y="1520"/>
                  </a:lnTo>
                  <a:lnTo>
                    <a:pt x="1219" y="1520"/>
                  </a:lnTo>
                  <a:lnTo>
                    <a:pt x="1204" y="1529"/>
                  </a:lnTo>
                  <a:lnTo>
                    <a:pt x="1204" y="1529"/>
                  </a:lnTo>
                  <a:close/>
                  <a:moveTo>
                    <a:pt x="408" y="1520"/>
                  </a:moveTo>
                  <a:lnTo>
                    <a:pt x="408" y="1520"/>
                  </a:lnTo>
                  <a:lnTo>
                    <a:pt x="393" y="1511"/>
                  </a:lnTo>
                  <a:lnTo>
                    <a:pt x="398" y="1503"/>
                  </a:lnTo>
                  <a:lnTo>
                    <a:pt x="398" y="1503"/>
                  </a:lnTo>
                  <a:lnTo>
                    <a:pt x="413" y="1511"/>
                  </a:lnTo>
                  <a:lnTo>
                    <a:pt x="408" y="1520"/>
                  </a:lnTo>
                  <a:close/>
                  <a:moveTo>
                    <a:pt x="1235" y="1511"/>
                  </a:moveTo>
                  <a:lnTo>
                    <a:pt x="1229" y="1503"/>
                  </a:lnTo>
                  <a:lnTo>
                    <a:pt x="1229" y="1503"/>
                  </a:lnTo>
                  <a:lnTo>
                    <a:pt x="1244" y="1494"/>
                  </a:lnTo>
                  <a:lnTo>
                    <a:pt x="1250" y="1503"/>
                  </a:lnTo>
                  <a:lnTo>
                    <a:pt x="1250" y="1503"/>
                  </a:lnTo>
                  <a:lnTo>
                    <a:pt x="1235" y="1511"/>
                  </a:lnTo>
                  <a:lnTo>
                    <a:pt x="1235" y="1511"/>
                  </a:lnTo>
                  <a:close/>
                  <a:moveTo>
                    <a:pt x="378" y="1503"/>
                  </a:moveTo>
                  <a:lnTo>
                    <a:pt x="378" y="1503"/>
                  </a:lnTo>
                  <a:lnTo>
                    <a:pt x="363" y="1493"/>
                  </a:lnTo>
                  <a:lnTo>
                    <a:pt x="369" y="1484"/>
                  </a:lnTo>
                  <a:lnTo>
                    <a:pt x="369" y="1484"/>
                  </a:lnTo>
                  <a:lnTo>
                    <a:pt x="383" y="1494"/>
                  </a:lnTo>
                  <a:lnTo>
                    <a:pt x="378" y="1503"/>
                  </a:lnTo>
                  <a:close/>
                  <a:moveTo>
                    <a:pt x="1264" y="1493"/>
                  </a:moveTo>
                  <a:lnTo>
                    <a:pt x="1259" y="1484"/>
                  </a:lnTo>
                  <a:lnTo>
                    <a:pt x="1259" y="1484"/>
                  </a:lnTo>
                  <a:lnTo>
                    <a:pt x="1274" y="1475"/>
                  </a:lnTo>
                  <a:lnTo>
                    <a:pt x="1279" y="1483"/>
                  </a:lnTo>
                  <a:lnTo>
                    <a:pt x="1279" y="1483"/>
                  </a:lnTo>
                  <a:lnTo>
                    <a:pt x="1264" y="1493"/>
                  </a:lnTo>
                  <a:lnTo>
                    <a:pt x="1264" y="1493"/>
                  </a:lnTo>
                  <a:close/>
                  <a:moveTo>
                    <a:pt x="349" y="1483"/>
                  </a:moveTo>
                  <a:lnTo>
                    <a:pt x="349" y="1483"/>
                  </a:lnTo>
                  <a:lnTo>
                    <a:pt x="334" y="1473"/>
                  </a:lnTo>
                  <a:lnTo>
                    <a:pt x="340" y="1464"/>
                  </a:lnTo>
                  <a:lnTo>
                    <a:pt x="340" y="1464"/>
                  </a:lnTo>
                  <a:lnTo>
                    <a:pt x="354" y="1474"/>
                  </a:lnTo>
                  <a:lnTo>
                    <a:pt x="349" y="1483"/>
                  </a:lnTo>
                  <a:close/>
                  <a:moveTo>
                    <a:pt x="1294" y="1473"/>
                  </a:moveTo>
                  <a:lnTo>
                    <a:pt x="1287" y="1464"/>
                  </a:lnTo>
                  <a:lnTo>
                    <a:pt x="1287" y="1464"/>
                  </a:lnTo>
                  <a:lnTo>
                    <a:pt x="1301" y="1454"/>
                  </a:lnTo>
                  <a:lnTo>
                    <a:pt x="1307" y="1461"/>
                  </a:lnTo>
                  <a:lnTo>
                    <a:pt x="1307" y="1461"/>
                  </a:lnTo>
                  <a:lnTo>
                    <a:pt x="1294" y="1473"/>
                  </a:lnTo>
                  <a:lnTo>
                    <a:pt x="1294" y="1473"/>
                  </a:lnTo>
                  <a:close/>
                  <a:moveTo>
                    <a:pt x="320" y="1461"/>
                  </a:moveTo>
                  <a:lnTo>
                    <a:pt x="320" y="1461"/>
                  </a:lnTo>
                  <a:lnTo>
                    <a:pt x="306" y="1451"/>
                  </a:lnTo>
                  <a:lnTo>
                    <a:pt x="313" y="1443"/>
                  </a:lnTo>
                  <a:lnTo>
                    <a:pt x="313" y="1443"/>
                  </a:lnTo>
                  <a:lnTo>
                    <a:pt x="326" y="1454"/>
                  </a:lnTo>
                  <a:lnTo>
                    <a:pt x="320" y="1461"/>
                  </a:lnTo>
                  <a:close/>
                  <a:moveTo>
                    <a:pt x="1321" y="1451"/>
                  </a:moveTo>
                  <a:lnTo>
                    <a:pt x="1315" y="1444"/>
                  </a:lnTo>
                  <a:lnTo>
                    <a:pt x="1315" y="1444"/>
                  </a:lnTo>
                  <a:lnTo>
                    <a:pt x="1329" y="1433"/>
                  </a:lnTo>
                  <a:lnTo>
                    <a:pt x="1335" y="1440"/>
                  </a:lnTo>
                  <a:lnTo>
                    <a:pt x="1335" y="1440"/>
                  </a:lnTo>
                  <a:lnTo>
                    <a:pt x="1321" y="1451"/>
                  </a:lnTo>
                  <a:lnTo>
                    <a:pt x="1321" y="1451"/>
                  </a:lnTo>
                  <a:close/>
                  <a:moveTo>
                    <a:pt x="293" y="1440"/>
                  </a:moveTo>
                  <a:lnTo>
                    <a:pt x="293" y="1440"/>
                  </a:lnTo>
                  <a:lnTo>
                    <a:pt x="279" y="1429"/>
                  </a:lnTo>
                  <a:lnTo>
                    <a:pt x="285" y="1420"/>
                  </a:lnTo>
                  <a:lnTo>
                    <a:pt x="285" y="1420"/>
                  </a:lnTo>
                  <a:lnTo>
                    <a:pt x="299" y="1433"/>
                  </a:lnTo>
                  <a:lnTo>
                    <a:pt x="293" y="1440"/>
                  </a:lnTo>
                  <a:close/>
                  <a:moveTo>
                    <a:pt x="1349" y="1429"/>
                  </a:moveTo>
                  <a:lnTo>
                    <a:pt x="1342" y="1421"/>
                  </a:lnTo>
                  <a:lnTo>
                    <a:pt x="1342" y="1421"/>
                  </a:lnTo>
                  <a:lnTo>
                    <a:pt x="1355" y="1409"/>
                  </a:lnTo>
                  <a:lnTo>
                    <a:pt x="1361" y="1416"/>
                  </a:lnTo>
                  <a:lnTo>
                    <a:pt x="1361" y="1416"/>
                  </a:lnTo>
                  <a:lnTo>
                    <a:pt x="1349" y="1429"/>
                  </a:lnTo>
                  <a:lnTo>
                    <a:pt x="1349" y="1429"/>
                  </a:lnTo>
                  <a:close/>
                  <a:moveTo>
                    <a:pt x="265" y="1416"/>
                  </a:moveTo>
                  <a:lnTo>
                    <a:pt x="265" y="1416"/>
                  </a:lnTo>
                  <a:lnTo>
                    <a:pt x="253" y="1404"/>
                  </a:lnTo>
                  <a:lnTo>
                    <a:pt x="260" y="1398"/>
                  </a:lnTo>
                  <a:lnTo>
                    <a:pt x="260" y="1398"/>
                  </a:lnTo>
                  <a:lnTo>
                    <a:pt x="273" y="1409"/>
                  </a:lnTo>
                  <a:lnTo>
                    <a:pt x="265" y="1416"/>
                  </a:lnTo>
                  <a:close/>
                  <a:moveTo>
                    <a:pt x="1375" y="1405"/>
                  </a:moveTo>
                  <a:lnTo>
                    <a:pt x="1368" y="1398"/>
                  </a:lnTo>
                  <a:lnTo>
                    <a:pt x="1368" y="1398"/>
                  </a:lnTo>
                  <a:lnTo>
                    <a:pt x="1380" y="1385"/>
                  </a:lnTo>
                  <a:lnTo>
                    <a:pt x="1388" y="1393"/>
                  </a:lnTo>
                  <a:lnTo>
                    <a:pt x="1388" y="1393"/>
                  </a:lnTo>
                  <a:lnTo>
                    <a:pt x="1375" y="1405"/>
                  </a:lnTo>
                  <a:lnTo>
                    <a:pt x="1375" y="1405"/>
                  </a:lnTo>
                  <a:close/>
                  <a:moveTo>
                    <a:pt x="240" y="1393"/>
                  </a:moveTo>
                  <a:lnTo>
                    <a:pt x="240" y="1393"/>
                  </a:lnTo>
                  <a:lnTo>
                    <a:pt x="228" y="1380"/>
                  </a:lnTo>
                  <a:lnTo>
                    <a:pt x="235" y="1373"/>
                  </a:lnTo>
                  <a:lnTo>
                    <a:pt x="235" y="1373"/>
                  </a:lnTo>
                  <a:lnTo>
                    <a:pt x="248" y="1385"/>
                  </a:lnTo>
                  <a:lnTo>
                    <a:pt x="240" y="1393"/>
                  </a:lnTo>
                  <a:close/>
                  <a:moveTo>
                    <a:pt x="1400" y="1380"/>
                  </a:moveTo>
                  <a:lnTo>
                    <a:pt x="1393" y="1373"/>
                  </a:lnTo>
                  <a:lnTo>
                    <a:pt x="1393" y="1373"/>
                  </a:lnTo>
                  <a:lnTo>
                    <a:pt x="1405" y="1360"/>
                  </a:lnTo>
                  <a:lnTo>
                    <a:pt x="1413" y="1366"/>
                  </a:lnTo>
                  <a:lnTo>
                    <a:pt x="1413" y="1366"/>
                  </a:lnTo>
                  <a:lnTo>
                    <a:pt x="1400" y="1380"/>
                  </a:lnTo>
                  <a:lnTo>
                    <a:pt x="1400" y="1380"/>
                  </a:lnTo>
                  <a:close/>
                  <a:moveTo>
                    <a:pt x="215" y="1366"/>
                  </a:moveTo>
                  <a:lnTo>
                    <a:pt x="215" y="1366"/>
                  </a:lnTo>
                  <a:lnTo>
                    <a:pt x="204" y="1354"/>
                  </a:lnTo>
                  <a:lnTo>
                    <a:pt x="211" y="1348"/>
                  </a:lnTo>
                  <a:lnTo>
                    <a:pt x="211" y="1348"/>
                  </a:lnTo>
                  <a:lnTo>
                    <a:pt x="223" y="1360"/>
                  </a:lnTo>
                  <a:lnTo>
                    <a:pt x="215" y="1366"/>
                  </a:lnTo>
                  <a:close/>
                  <a:moveTo>
                    <a:pt x="1424" y="1354"/>
                  </a:moveTo>
                  <a:lnTo>
                    <a:pt x="1416" y="1348"/>
                  </a:lnTo>
                  <a:lnTo>
                    <a:pt x="1416" y="1348"/>
                  </a:lnTo>
                  <a:lnTo>
                    <a:pt x="1428" y="1334"/>
                  </a:lnTo>
                  <a:lnTo>
                    <a:pt x="1435" y="1340"/>
                  </a:lnTo>
                  <a:lnTo>
                    <a:pt x="1435" y="1340"/>
                  </a:lnTo>
                  <a:lnTo>
                    <a:pt x="1424" y="1354"/>
                  </a:lnTo>
                  <a:lnTo>
                    <a:pt x="1424" y="1354"/>
                  </a:lnTo>
                  <a:close/>
                  <a:moveTo>
                    <a:pt x="193" y="1340"/>
                  </a:moveTo>
                  <a:lnTo>
                    <a:pt x="193" y="1340"/>
                  </a:lnTo>
                  <a:lnTo>
                    <a:pt x="181" y="1326"/>
                  </a:lnTo>
                  <a:lnTo>
                    <a:pt x="189" y="1320"/>
                  </a:lnTo>
                  <a:lnTo>
                    <a:pt x="189" y="1320"/>
                  </a:lnTo>
                  <a:lnTo>
                    <a:pt x="200" y="1334"/>
                  </a:lnTo>
                  <a:lnTo>
                    <a:pt x="193" y="1340"/>
                  </a:lnTo>
                  <a:close/>
                  <a:moveTo>
                    <a:pt x="1446" y="1326"/>
                  </a:moveTo>
                  <a:lnTo>
                    <a:pt x="1439" y="1320"/>
                  </a:lnTo>
                  <a:lnTo>
                    <a:pt x="1439" y="1320"/>
                  </a:lnTo>
                  <a:lnTo>
                    <a:pt x="1450" y="1306"/>
                  </a:lnTo>
                  <a:lnTo>
                    <a:pt x="1458" y="1312"/>
                  </a:lnTo>
                  <a:lnTo>
                    <a:pt x="1458" y="1312"/>
                  </a:lnTo>
                  <a:lnTo>
                    <a:pt x="1446" y="1326"/>
                  </a:lnTo>
                  <a:lnTo>
                    <a:pt x="1446" y="1326"/>
                  </a:lnTo>
                  <a:close/>
                  <a:moveTo>
                    <a:pt x="170" y="1312"/>
                  </a:moveTo>
                  <a:lnTo>
                    <a:pt x="170" y="1312"/>
                  </a:lnTo>
                  <a:lnTo>
                    <a:pt x="159" y="1299"/>
                  </a:lnTo>
                  <a:lnTo>
                    <a:pt x="168" y="1292"/>
                  </a:lnTo>
                  <a:lnTo>
                    <a:pt x="168" y="1292"/>
                  </a:lnTo>
                  <a:lnTo>
                    <a:pt x="178" y="1306"/>
                  </a:lnTo>
                  <a:lnTo>
                    <a:pt x="170" y="1312"/>
                  </a:lnTo>
                  <a:close/>
                  <a:moveTo>
                    <a:pt x="1469" y="1299"/>
                  </a:moveTo>
                  <a:lnTo>
                    <a:pt x="1460" y="1292"/>
                  </a:lnTo>
                  <a:lnTo>
                    <a:pt x="1460" y="1292"/>
                  </a:lnTo>
                  <a:lnTo>
                    <a:pt x="1470" y="1279"/>
                  </a:lnTo>
                  <a:lnTo>
                    <a:pt x="1479" y="1285"/>
                  </a:lnTo>
                  <a:lnTo>
                    <a:pt x="1479" y="1285"/>
                  </a:lnTo>
                  <a:lnTo>
                    <a:pt x="1469" y="1299"/>
                  </a:lnTo>
                  <a:lnTo>
                    <a:pt x="1469" y="1299"/>
                  </a:lnTo>
                  <a:close/>
                  <a:moveTo>
                    <a:pt x="149" y="1284"/>
                  </a:moveTo>
                  <a:lnTo>
                    <a:pt x="149" y="1284"/>
                  </a:lnTo>
                  <a:lnTo>
                    <a:pt x="139" y="1270"/>
                  </a:lnTo>
                  <a:lnTo>
                    <a:pt x="148" y="1264"/>
                  </a:lnTo>
                  <a:lnTo>
                    <a:pt x="148" y="1264"/>
                  </a:lnTo>
                  <a:lnTo>
                    <a:pt x="158" y="1279"/>
                  </a:lnTo>
                  <a:lnTo>
                    <a:pt x="149" y="1284"/>
                  </a:lnTo>
                  <a:close/>
                  <a:moveTo>
                    <a:pt x="1489" y="1270"/>
                  </a:moveTo>
                  <a:lnTo>
                    <a:pt x="1480" y="1265"/>
                  </a:lnTo>
                  <a:lnTo>
                    <a:pt x="1480" y="1265"/>
                  </a:lnTo>
                  <a:lnTo>
                    <a:pt x="1490" y="1250"/>
                  </a:lnTo>
                  <a:lnTo>
                    <a:pt x="1499" y="1255"/>
                  </a:lnTo>
                  <a:lnTo>
                    <a:pt x="1499" y="1255"/>
                  </a:lnTo>
                  <a:lnTo>
                    <a:pt x="1489" y="1270"/>
                  </a:lnTo>
                  <a:lnTo>
                    <a:pt x="1489" y="1270"/>
                  </a:lnTo>
                  <a:close/>
                  <a:moveTo>
                    <a:pt x="129" y="1255"/>
                  </a:moveTo>
                  <a:lnTo>
                    <a:pt x="129" y="1255"/>
                  </a:lnTo>
                  <a:lnTo>
                    <a:pt x="120" y="1240"/>
                  </a:lnTo>
                  <a:lnTo>
                    <a:pt x="127" y="1235"/>
                  </a:lnTo>
                  <a:lnTo>
                    <a:pt x="127" y="1235"/>
                  </a:lnTo>
                  <a:lnTo>
                    <a:pt x="138" y="1250"/>
                  </a:lnTo>
                  <a:lnTo>
                    <a:pt x="129" y="1255"/>
                  </a:lnTo>
                  <a:close/>
                  <a:moveTo>
                    <a:pt x="1508" y="1240"/>
                  </a:moveTo>
                  <a:lnTo>
                    <a:pt x="1499" y="1235"/>
                  </a:lnTo>
                  <a:lnTo>
                    <a:pt x="1499" y="1235"/>
                  </a:lnTo>
                  <a:lnTo>
                    <a:pt x="1509" y="1220"/>
                  </a:lnTo>
                  <a:lnTo>
                    <a:pt x="1516" y="1225"/>
                  </a:lnTo>
                  <a:lnTo>
                    <a:pt x="1516" y="1225"/>
                  </a:lnTo>
                  <a:lnTo>
                    <a:pt x="1508" y="1240"/>
                  </a:lnTo>
                  <a:lnTo>
                    <a:pt x="1508" y="1240"/>
                  </a:lnTo>
                  <a:close/>
                  <a:moveTo>
                    <a:pt x="110" y="1225"/>
                  </a:moveTo>
                  <a:lnTo>
                    <a:pt x="110" y="1225"/>
                  </a:lnTo>
                  <a:lnTo>
                    <a:pt x="101" y="1210"/>
                  </a:lnTo>
                  <a:lnTo>
                    <a:pt x="110" y="1205"/>
                  </a:lnTo>
                  <a:lnTo>
                    <a:pt x="110" y="1205"/>
                  </a:lnTo>
                  <a:lnTo>
                    <a:pt x="119" y="1220"/>
                  </a:lnTo>
                  <a:lnTo>
                    <a:pt x="110" y="1225"/>
                  </a:lnTo>
                  <a:close/>
                  <a:moveTo>
                    <a:pt x="1525" y="1210"/>
                  </a:moveTo>
                  <a:lnTo>
                    <a:pt x="1516" y="1205"/>
                  </a:lnTo>
                  <a:lnTo>
                    <a:pt x="1516" y="1205"/>
                  </a:lnTo>
                  <a:lnTo>
                    <a:pt x="1525" y="1190"/>
                  </a:lnTo>
                  <a:lnTo>
                    <a:pt x="1534" y="1195"/>
                  </a:lnTo>
                  <a:lnTo>
                    <a:pt x="1534" y="1195"/>
                  </a:lnTo>
                  <a:lnTo>
                    <a:pt x="1525" y="1210"/>
                  </a:lnTo>
                  <a:lnTo>
                    <a:pt x="1525" y="1210"/>
                  </a:lnTo>
                  <a:close/>
                  <a:moveTo>
                    <a:pt x="94" y="1194"/>
                  </a:moveTo>
                  <a:lnTo>
                    <a:pt x="94" y="1194"/>
                  </a:lnTo>
                  <a:lnTo>
                    <a:pt x="85" y="1179"/>
                  </a:lnTo>
                  <a:lnTo>
                    <a:pt x="94" y="1174"/>
                  </a:lnTo>
                  <a:lnTo>
                    <a:pt x="94" y="1174"/>
                  </a:lnTo>
                  <a:lnTo>
                    <a:pt x="102" y="1189"/>
                  </a:lnTo>
                  <a:lnTo>
                    <a:pt x="94" y="1194"/>
                  </a:lnTo>
                  <a:close/>
                  <a:moveTo>
                    <a:pt x="1543" y="1179"/>
                  </a:moveTo>
                  <a:lnTo>
                    <a:pt x="1533" y="1175"/>
                  </a:lnTo>
                  <a:lnTo>
                    <a:pt x="1533" y="1175"/>
                  </a:lnTo>
                  <a:lnTo>
                    <a:pt x="1541" y="1159"/>
                  </a:lnTo>
                  <a:lnTo>
                    <a:pt x="1550" y="1164"/>
                  </a:lnTo>
                  <a:lnTo>
                    <a:pt x="1550" y="1164"/>
                  </a:lnTo>
                  <a:lnTo>
                    <a:pt x="1543" y="1179"/>
                  </a:lnTo>
                  <a:lnTo>
                    <a:pt x="1543" y="1179"/>
                  </a:lnTo>
                  <a:close/>
                  <a:moveTo>
                    <a:pt x="77" y="1162"/>
                  </a:moveTo>
                  <a:lnTo>
                    <a:pt x="77" y="1162"/>
                  </a:lnTo>
                  <a:lnTo>
                    <a:pt x="70" y="1146"/>
                  </a:lnTo>
                  <a:lnTo>
                    <a:pt x="79" y="1142"/>
                  </a:lnTo>
                  <a:lnTo>
                    <a:pt x="79" y="1142"/>
                  </a:lnTo>
                  <a:lnTo>
                    <a:pt x="86" y="1157"/>
                  </a:lnTo>
                  <a:lnTo>
                    <a:pt x="77" y="1162"/>
                  </a:lnTo>
                  <a:close/>
                  <a:moveTo>
                    <a:pt x="1558" y="1147"/>
                  </a:moveTo>
                  <a:lnTo>
                    <a:pt x="1548" y="1142"/>
                  </a:lnTo>
                  <a:lnTo>
                    <a:pt x="1548" y="1142"/>
                  </a:lnTo>
                  <a:lnTo>
                    <a:pt x="1555" y="1127"/>
                  </a:lnTo>
                  <a:lnTo>
                    <a:pt x="1564" y="1131"/>
                  </a:lnTo>
                  <a:lnTo>
                    <a:pt x="1564" y="1131"/>
                  </a:lnTo>
                  <a:lnTo>
                    <a:pt x="1558" y="1147"/>
                  </a:lnTo>
                  <a:lnTo>
                    <a:pt x="1558" y="1147"/>
                  </a:lnTo>
                  <a:close/>
                  <a:moveTo>
                    <a:pt x="62" y="1130"/>
                  </a:moveTo>
                  <a:lnTo>
                    <a:pt x="62" y="1130"/>
                  </a:lnTo>
                  <a:lnTo>
                    <a:pt x="56" y="1114"/>
                  </a:lnTo>
                  <a:lnTo>
                    <a:pt x="65" y="1110"/>
                  </a:lnTo>
                  <a:lnTo>
                    <a:pt x="65" y="1110"/>
                  </a:lnTo>
                  <a:lnTo>
                    <a:pt x="72" y="1126"/>
                  </a:lnTo>
                  <a:lnTo>
                    <a:pt x="62" y="1130"/>
                  </a:lnTo>
                  <a:close/>
                  <a:moveTo>
                    <a:pt x="1571" y="1115"/>
                  </a:moveTo>
                  <a:lnTo>
                    <a:pt x="1561" y="1111"/>
                  </a:lnTo>
                  <a:lnTo>
                    <a:pt x="1561" y="1111"/>
                  </a:lnTo>
                  <a:lnTo>
                    <a:pt x="1568" y="1095"/>
                  </a:lnTo>
                  <a:lnTo>
                    <a:pt x="1578" y="1099"/>
                  </a:lnTo>
                  <a:lnTo>
                    <a:pt x="1578" y="1099"/>
                  </a:lnTo>
                  <a:lnTo>
                    <a:pt x="1571" y="1115"/>
                  </a:lnTo>
                  <a:lnTo>
                    <a:pt x="1571" y="1115"/>
                  </a:lnTo>
                  <a:close/>
                  <a:moveTo>
                    <a:pt x="50" y="1097"/>
                  </a:moveTo>
                  <a:lnTo>
                    <a:pt x="50" y="1097"/>
                  </a:lnTo>
                  <a:lnTo>
                    <a:pt x="44" y="1080"/>
                  </a:lnTo>
                  <a:lnTo>
                    <a:pt x="54" y="1077"/>
                  </a:lnTo>
                  <a:lnTo>
                    <a:pt x="54" y="1077"/>
                  </a:lnTo>
                  <a:lnTo>
                    <a:pt x="59" y="1094"/>
                  </a:lnTo>
                  <a:lnTo>
                    <a:pt x="50" y="1097"/>
                  </a:lnTo>
                  <a:close/>
                  <a:moveTo>
                    <a:pt x="1583" y="1081"/>
                  </a:moveTo>
                  <a:lnTo>
                    <a:pt x="1574" y="1079"/>
                  </a:lnTo>
                  <a:lnTo>
                    <a:pt x="1574" y="1079"/>
                  </a:lnTo>
                  <a:lnTo>
                    <a:pt x="1579" y="1061"/>
                  </a:lnTo>
                  <a:lnTo>
                    <a:pt x="1589" y="1065"/>
                  </a:lnTo>
                  <a:lnTo>
                    <a:pt x="1589" y="1065"/>
                  </a:lnTo>
                  <a:lnTo>
                    <a:pt x="1583" y="1081"/>
                  </a:lnTo>
                  <a:lnTo>
                    <a:pt x="1583" y="1081"/>
                  </a:lnTo>
                  <a:close/>
                  <a:moveTo>
                    <a:pt x="39" y="1064"/>
                  </a:moveTo>
                  <a:lnTo>
                    <a:pt x="39" y="1064"/>
                  </a:lnTo>
                  <a:lnTo>
                    <a:pt x="32" y="1046"/>
                  </a:lnTo>
                  <a:lnTo>
                    <a:pt x="42" y="1044"/>
                  </a:lnTo>
                  <a:lnTo>
                    <a:pt x="42" y="1044"/>
                  </a:lnTo>
                  <a:lnTo>
                    <a:pt x="47" y="1060"/>
                  </a:lnTo>
                  <a:lnTo>
                    <a:pt x="39" y="1064"/>
                  </a:lnTo>
                  <a:close/>
                  <a:moveTo>
                    <a:pt x="1594" y="1047"/>
                  </a:moveTo>
                  <a:lnTo>
                    <a:pt x="1585" y="1045"/>
                  </a:lnTo>
                  <a:lnTo>
                    <a:pt x="1585" y="1045"/>
                  </a:lnTo>
                  <a:lnTo>
                    <a:pt x="1589" y="1029"/>
                  </a:lnTo>
                  <a:lnTo>
                    <a:pt x="1599" y="1031"/>
                  </a:lnTo>
                  <a:lnTo>
                    <a:pt x="1599" y="1031"/>
                  </a:lnTo>
                  <a:lnTo>
                    <a:pt x="1594" y="1047"/>
                  </a:lnTo>
                  <a:lnTo>
                    <a:pt x="1594" y="1047"/>
                  </a:lnTo>
                  <a:close/>
                  <a:moveTo>
                    <a:pt x="29" y="1030"/>
                  </a:moveTo>
                  <a:lnTo>
                    <a:pt x="29" y="1030"/>
                  </a:lnTo>
                  <a:lnTo>
                    <a:pt x="24" y="1012"/>
                  </a:lnTo>
                  <a:lnTo>
                    <a:pt x="34" y="1010"/>
                  </a:lnTo>
                  <a:lnTo>
                    <a:pt x="34" y="1010"/>
                  </a:lnTo>
                  <a:lnTo>
                    <a:pt x="37" y="1027"/>
                  </a:lnTo>
                  <a:lnTo>
                    <a:pt x="29" y="1030"/>
                  </a:lnTo>
                  <a:close/>
                  <a:moveTo>
                    <a:pt x="1604" y="1014"/>
                  </a:moveTo>
                  <a:lnTo>
                    <a:pt x="1594" y="1011"/>
                  </a:lnTo>
                  <a:lnTo>
                    <a:pt x="1594" y="1011"/>
                  </a:lnTo>
                  <a:lnTo>
                    <a:pt x="1598" y="995"/>
                  </a:lnTo>
                  <a:lnTo>
                    <a:pt x="1608" y="996"/>
                  </a:lnTo>
                  <a:lnTo>
                    <a:pt x="1608" y="996"/>
                  </a:lnTo>
                  <a:lnTo>
                    <a:pt x="1604" y="1014"/>
                  </a:lnTo>
                  <a:lnTo>
                    <a:pt x="1604" y="1014"/>
                  </a:lnTo>
                  <a:close/>
                  <a:moveTo>
                    <a:pt x="20" y="995"/>
                  </a:moveTo>
                  <a:lnTo>
                    <a:pt x="20" y="995"/>
                  </a:lnTo>
                  <a:lnTo>
                    <a:pt x="16" y="977"/>
                  </a:lnTo>
                  <a:lnTo>
                    <a:pt x="26" y="976"/>
                  </a:lnTo>
                  <a:lnTo>
                    <a:pt x="26" y="976"/>
                  </a:lnTo>
                  <a:lnTo>
                    <a:pt x="30" y="992"/>
                  </a:lnTo>
                  <a:lnTo>
                    <a:pt x="20" y="995"/>
                  </a:lnTo>
                  <a:close/>
                  <a:moveTo>
                    <a:pt x="1612" y="980"/>
                  </a:moveTo>
                  <a:lnTo>
                    <a:pt x="1602" y="977"/>
                  </a:lnTo>
                  <a:lnTo>
                    <a:pt x="1602" y="977"/>
                  </a:lnTo>
                  <a:lnTo>
                    <a:pt x="1605" y="960"/>
                  </a:lnTo>
                  <a:lnTo>
                    <a:pt x="1615" y="962"/>
                  </a:lnTo>
                  <a:lnTo>
                    <a:pt x="1615" y="962"/>
                  </a:lnTo>
                  <a:lnTo>
                    <a:pt x="1612" y="980"/>
                  </a:lnTo>
                  <a:lnTo>
                    <a:pt x="1612" y="980"/>
                  </a:lnTo>
                  <a:close/>
                  <a:moveTo>
                    <a:pt x="12" y="961"/>
                  </a:moveTo>
                  <a:lnTo>
                    <a:pt x="12" y="961"/>
                  </a:lnTo>
                  <a:lnTo>
                    <a:pt x="10" y="943"/>
                  </a:lnTo>
                  <a:lnTo>
                    <a:pt x="20" y="941"/>
                  </a:lnTo>
                  <a:lnTo>
                    <a:pt x="20" y="941"/>
                  </a:lnTo>
                  <a:lnTo>
                    <a:pt x="22" y="958"/>
                  </a:lnTo>
                  <a:lnTo>
                    <a:pt x="12" y="961"/>
                  </a:lnTo>
                  <a:close/>
                  <a:moveTo>
                    <a:pt x="1618" y="945"/>
                  </a:moveTo>
                  <a:lnTo>
                    <a:pt x="1608" y="943"/>
                  </a:lnTo>
                  <a:lnTo>
                    <a:pt x="1608" y="943"/>
                  </a:lnTo>
                  <a:lnTo>
                    <a:pt x="1610" y="926"/>
                  </a:lnTo>
                  <a:lnTo>
                    <a:pt x="1620" y="927"/>
                  </a:lnTo>
                  <a:lnTo>
                    <a:pt x="1620" y="927"/>
                  </a:lnTo>
                  <a:lnTo>
                    <a:pt x="1618" y="945"/>
                  </a:lnTo>
                  <a:lnTo>
                    <a:pt x="1618" y="945"/>
                  </a:lnTo>
                  <a:close/>
                  <a:moveTo>
                    <a:pt x="7" y="926"/>
                  </a:moveTo>
                  <a:lnTo>
                    <a:pt x="7" y="926"/>
                  </a:lnTo>
                  <a:lnTo>
                    <a:pt x="5" y="908"/>
                  </a:lnTo>
                  <a:lnTo>
                    <a:pt x="15" y="907"/>
                  </a:lnTo>
                  <a:lnTo>
                    <a:pt x="15" y="907"/>
                  </a:lnTo>
                  <a:lnTo>
                    <a:pt x="17" y="925"/>
                  </a:lnTo>
                  <a:lnTo>
                    <a:pt x="7" y="926"/>
                  </a:lnTo>
                  <a:close/>
                  <a:moveTo>
                    <a:pt x="1623" y="910"/>
                  </a:moveTo>
                  <a:lnTo>
                    <a:pt x="1613" y="908"/>
                  </a:lnTo>
                  <a:lnTo>
                    <a:pt x="1613" y="908"/>
                  </a:lnTo>
                  <a:lnTo>
                    <a:pt x="1614" y="891"/>
                  </a:lnTo>
                  <a:lnTo>
                    <a:pt x="1624" y="892"/>
                  </a:lnTo>
                  <a:lnTo>
                    <a:pt x="1624" y="892"/>
                  </a:lnTo>
                  <a:lnTo>
                    <a:pt x="1623" y="910"/>
                  </a:lnTo>
                  <a:lnTo>
                    <a:pt x="1623" y="910"/>
                  </a:lnTo>
                  <a:close/>
                  <a:moveTo>
                    <a:pt x="2" y="891"/>
                  </a:moveTo>
                  <a:lnTo>
                    <a:pt x="2" y="891"/>
                  </a:lnTo>
                  <a:lnTo>
                    <a:pt x="1" y="872"/>
                  </a:lnTo>
                  <a:lnTo>
                    <a:pt x="11" y="872"/>
                  </a:lnTo>
                  <a:lnTo>
                    <a:pt x="11" y="872"/>
                  </a:lnTo>
                  <a:lnTo>
                    <a:pt x="12" y="890"/>
                  </a:lnTo>
                  <a:lnTo>
                    <a:pt x="2" y="891"/>
                  </a:lnTo>
                  <a:close/>
                  <a:moveTo>
                    <a:pt x="1627" y="875"/>
                  </a:moveTo>
                  <a:lnTo>
                    <a:pt x="1617" y="873"/>
                  </a:lnTo>
                  <a:lnTo>
                    <a:pt x="1617" y="873"/>
                  </a:lnTo>
                  <a:lnTo>
                    <a:pt x="1617" y="856"/>
                  </a:lnTo>
                  <a:lnTo>
                    <a:pt x="1627" y="857"/>
                  </a:lnTo>
                  <a:lnTo>
                    <a:pt x="1627" y="857"/>
                  </a:lnTo>
                  <a:lnTo>
                    <a:pt x="1627" y="875"/>
                  </a:lnTo>
                  <a:lnTo>
                    <a:pt x="1627" y="875"/>
                  </a:lnTo>
                  <a:close/>
                  <a:moveTo>
                    <a:pt x="0" y="855"/>
                  </a:moveTo>
                  <a:lnTo>
                    <a:pt x="0" y="855"/>
                  </a:lnTo>
                  <a:lnTo>
                    <a:pt x="0" y="837"/>
                  </a:lnTo>
                  <a:lnTo>
                    <a:pt x="10" y="837"/>
                  </a:lnTo>
                  <a:lnTo>
                    <a:pt x="10" y="837"/>
                  </a:lnTo>
                  <a:lnTo>
                    <a:pt x="10" y="855"/>
                  </a:lnTo>
                  <a:lnTo>
                    <a:pt x="0" y="855"/>
                  </a:lnTo>
                  <a:close/>
                  <a:moveTo>
                    <a:pt x="1628" y="838"/>
                  </a:moveTo>
                  <a:lnTo>
                    <a:pt x="1618" y="838"/>
                  </a:lnTo>
                  <a:lnTo>
                    <a:pt x="1618" y="838"/>
                  </a:lnTo>
                  <a:lnTo>
                    <a:pt x="1618" y="821"/>
                  </a:lnTo>
                  <a:lnTo>
                    <a:pt x="1628" y="821"/>
                  </a:lnTo>
                  <a:lnTo>
                    <a:pt x="1628" y="821"/>
                  </a:lnTo>
                  <a:lnTo>
                    <a:pt x="1628" y="838"/>
                  </a:lnTo>
                  <a:lnTo>
                    <a:pt x="1628" y="838"/>
                  </a:lnTo>
                  <a:close/>
                  <a:moveTo>
                    <a:pt x="0" y="820"/>
                  </a:moveTo>
                  <a:lnTo>
                    <a:pt x="0" y="815"/>
                  </a:lnTo>
                  <a:lnTo>
                    <a:pt x="0" y="815"/>
                  </a:lnTo>
                  <a:lnTo>
                    <a:pt x="0" y="802"/>
                  </a:lnTo>
                  <a:lnTo>
                    <a:pt x="10" y="802"/>
                  </a:lnTo>
                  <a:lnTo>
                    <a:pt x="10" y="802"/>
                  </a:lnTo>
                  <a:lnTo>
                    <a:pt x="10" y="815"/>
                  </a:lnTo>
                  <a:lnTo>
                    <a:pt x="10" y="820"/>
                  </a:lnTo>
                  <a:lnTo>
                    <a:pt x="0" y="820"/>
                  </a:lnTo>
                  <a:close/>
                  <a:moveTo>
                    <a:pt x="1628" y="815"/>
                  </a:moveTo>
                  <a:lnTo>
                    <a:pt x="1618" y="815"/>
                  </a:lnTo>
                  <a:lnTo>
                    <a:pt x="1618" y="815"/>
                  </a:lnTo>
                  <a:lnTo>
                    <a:pt x="1618" y="797"/>
                  </a:lnTo>
                  <a:lnTo>
                    <a:pt x="1628" y="797"/>
                  </a:lnTo>
                  <a:lnTo>
                    <a:pt x="1628" y="797"/>
                  </a:lnTo>
                  <a:lnTo>
                    <a:pt x="1628" y="815"/>
                  </a:lnTo>
                  <a:lnTo>
                    <a:pt x="1628" y="815"/>
                  </a:lnTo>
                  <a:close/>
                  <a:moveTo>
                    <a:pt x="10" y="785"/>
                  </a:moveTo>
                  <a:lnTo>
                    <a:pt x="0" y="785"/>
                  </a:lnTo>
                  <a:lnTo>
                    <a:pt x="0" y="785"/>
                  </a:lnTo>
                  <a:lnTo>
                    <a:pt x="1" y="767"/>
                  </a:lnTo>
                  <a:lnTo>
                    <a:pt x="11" y="767"/>
                  </a:lnTo>
                  <a:lnTo>
                    <a:pt x="11" y="767"/>
                  </a:lnTo>
                  <a:lnTo>
                    <a:pt x="10" y="785"/>
                  </a:lnTo>
                  <a:lnTo>
                    <a:pt x="10" y="785"/>
                  </a:lnTo>
                  <a:close/>
                  <a:moveTo>
                    <a:pt x="1618" y="780"/>
                  </a:moveTo>
                  <a:lnTo>
                    <a:pt x="1618" y="780"/>
                  </a:lnTo>
                  <a:lnTo>
                    <a:pt x="1617" y="762"/>
                  </a:lnTo>
                  <a:lnTo>
                    <a:pt x="1627" y="761"/>
                  </a:lnTo>
                  <a:lnTo>
                    <a:pt x="1627" y="761"/>
                  </a:lnTo>
                  <a:lnTo>
                    <a:pt x="1628" y="780"/>
                  </a:lnTo>
                  <a:lnTo>
                    <a:pt x="1618" y="780"/>
                  </a:lnTo>
                  <a:close/>
                  <a:moveTo>
                    <a:pt x="12" y="750"/>
                  </a:moveTo>
                  <a:lnTo>
                    <a:pt x="2" y="750"/>
                  </a:lnTo>
                  <a:lnTo>
                    <a:pt x="2" y="750"/>
                  </a:lnTo>
                  <a:lnTo>
                    <a:pt x="4" y="732"/>
                  </a:lnTo>
                  <a:lnTo>
                    <a:pt x="14" y="732"/>
                  </a:lnTo>
                  <a:lnTo>
                    <a:pt x="14" y="732"/>
                  </a:lnTo>
                  <a:lnTo>
                    <a:pt x="12" y="750"/>
                  </a:lnTo>
                  <a:lnTo>
                    <a:pt x="12" y="750"/>
                  </a:lnTo>
                  <a:close/>
                  <a:moveTo>
                    <a:pt x="1615" y="745"/>
                  </a:moveTo>
                  <a:lnTo>
                    <a:pt x="1615" y="745"/>
                  </a:lnTo>
                  <a:lnTo>
                    <a:pt x="1614" y="727"/>
                  </a:lnTo>
                  <a:lnTo>
                    <a:pt x="1624" y="726"/>
                  </a:lnTo>
                  <a:lnTo>
                    <a:pt x="1624" y="726"/>
                  </a:lnTo>
                  <a:lnTo>
                    <a:pt x="1625" y="743"/>
                  </a:lnTo>
                  <a:lnTo>
                    <a:pt x="1615" y="745"/>
                  </a:lnTo>
                  <a:close/>
                  <a:moveTo>
                    <a:pt x="16" y="716"/>
                  </a:moveTo>
                  <a:lnTo>
                    <a:pt x="6" y="715"/>
                  </a:lnTo>
                  <a:lnTo>
                    <a:pt x="6" y="715"/>
                  </a:lnTo>
                  <a:lnTo>
                    <a:pt x="7" y="697"/>
                  </a:lnTo>
                  <a:lnTo>
                    <a:pt x="17" y="698"/>
                  </a:lnTo>
                  <a:lnTo>
                    <a:pt x="17" y="698"/>
                  </a:lnTo>
                  <a:lnTo>
                    <a:pt x="16" y="716"/>
                  </a:lnTo>
                  <a:lnTo>
                    <a:pt x="16" y="716"/>
                  </a:lnTo>
                  <a:close/>
                  <a:moveTo>
                    <a:pt x="1612" y="710"/>
                  </a:moveTo>
                  <a:lnTo>
                    <a:pt x="1612" y="710"/>
                  </a:lnTo>
                  <a:lnTo>
                    <a:pt x="1609" y="692"/>
                  </a:lnTo>
                  <a:lnTo>
                    <a:pt x="1619" y="691"/>
                  </a:lnTo>
                  <a:lnTo>
                    <a:pt x="1619" y="691"/>
                  </a:lnTo>
                  <a:lnTo>
                    <a:pt x="1622" y="708"/>
                  </a:lnTo>
                  <a:lnTo>
                    <a:pt x="1612" y="710"/>
                  </a:lnTo>
                  <a:close/>
                  <a:moveTo>
                    <a:pt x="21" y="681"/>
                  </a:moveTo>
                  <a:lnTo>
                    <a:pt x="11" y="679"/>
                  </a:lnTo>
                  <a:lnTo>
                    <a:pt x="11" y="679"/>
                  </a:lnTo>
                  <a:lnTo>
                    <a:pt x="14" y="662"/>
                  </a:lnTo>
                  <a:lnTo>
                    <a:pt x="24" y="663"/>
                  </a:lnTo>
                  <a:lnTo>
                    <a:pt x="24" y="663"/>
                  </a:lnTo>
                  <a:lnTo>
                    <a:pt x="21" y="681"/>
                  </a:lnTo>
                  <a:lnTo>
                    <a:pt x="21" y="681"/>
                  </a:lnTo>
                  <a:close/>
                  <a:moveTo>
                    <a:pt x="1607" y="676"/>
                  </a:moveTo>
                  <a:lnTo>
                    <a:pt x="1607" y="676"/>
                  </a:lnTo>
                  <a:lnTo>
                    <a:pt x="1603" y="658"/>
                  </a:lnTo>
                  <a:lnTo>
                    <a:pt x="1613" y="656"/>
                  </a:lnTo>
                  <a:lnTo>
                    <a:pt x="1613" y="656"/>
                  </a:lnTo>
                  <a:lnTo>
                    <a:pt x="1617" y="673"/>
                  </a:lnTo>
                  <a:lnTo>
                    <a:pt x="1607" y="676"/>
                  </a:lnTo>
                  <a:close/>
                  <a:moveTo>
                    <a:pt x="27" y="646"/>
                  </a:moveTo>
                  <a:lnTo>
                    <a:pt x="17" y="644"/>
                  </a:lnTo>
                  <a:lnTo>
                    <a:pt x="17" y="644"/>
                  </a:lnTo>
                  <a:lnTo>
                    <a:pt x="21" y="627"/>
                  </a:lnTo>
                  <a:lnTo>
                    <a:pt x="31" y="629"/>
                  </a:lnTo>
                  <a:lnTo>
                    <a:pt x="31" y="629"/>
                  </a:lnTo>
                  <a:lnTo>
                    <a:pt x="27" y="646"/>
                  </a:lnTo>
                  <a:lnTo>
                    <a:pt x="27" y="646"/>
                  </a:lnTo>
                  <a:close/>
                  <a:moveTo>
                    <a:pt x="1599" y="641"/>
                  </a:moveTo>
                  <a:lnTo>
                    <a:pt x="1599" y="641"/>
                  </a:lnTo>
                  <a:lnTo>
                    <a:pt x="1595" y="624"/>
                  </a:lnTo>
                  <a:lnTo>
                    <a:pt x="1605" y="622"/>
                  </a:lnTo>
                  <a:lnTo>
                    <a:pt x="1605" y="622"/>
                  </a:lnTo>
                  <a:lnTo>
                    <a:pt x="1609" y="639"/>
                  </a:lnTo>
                  <a:lnTo>
                    <a:pt x="1599" y="641"/>
                  </a:lnTo>
                  <a:close/>
                  <a:moveTo>
                    <a:pt x="35" y="612"/>
                  </a:moveTo>
                  <a:lnTo>
                    <a:pt x="25" y="609"/>
                  </a:lnTo>
                  <a:lnTo>
                    <a:pt x="25" y="609"/>
                  </a:lnTo>
                  <a:lnTo>
                    <a:pt x="30" y="593"/>
                  </a:lnTo>
                  <a:lnTo>
                    <a:pt x="40" y="596"/>
                  </a:lnTo>
                  <a:lnTo>
                    <a:pt x="40" y="596"/>
                  </a:lnTo>
                  <a:lnTo>
                    <a:pt x="35" y="612"/>
                  </a:lnTo>
                  <a:lnTo>
                    <a:pt x="35" y="612"/>
                  </a:lnTo>
                  <a:close/>
                  <a:moveTo>
                    <a:pt x="1592" y="607"/>
                  </a:moveTo>
                  <a:lnTo>
                    <a:pt x="1592" y="607"/>
                  </a:lnTo>
                  <a:lnTo>
                    <a:pt x="1586" y="591"/>
                  </a:lnTo>
                  <a:lnTo>
                    <a:pt x="1597" y="587"/>
                  </a:lnTo>
                  <a:lnTo>
                    <a:pt x="1597" y="587"/>
                  </a:lnTo>
                  <a:lnTo>
                    <a:pt x="1602" y="604"/>
                  </a:lnTo>
                  <a:lnTo>
                    <a:pt x="1592" y="607"/>
                  </a:lnTo>
                  <a:close/>
                  <a:moveTo>
                    <a:pt x="45" y="578"/>
                  </a:moveTo>
                  <a:lnTo>
                    <a:pt x="35" y="576"/>
                  </a:lnTo>
                  <a:lnTo>
                    <a:pt x="35" y="576"/>
                  </a:lnTo>
                  <a:lnTo>
                    <a:pt x="40" y="559"/>
                  </a:lnTo>
                  <a:lnTo>
                    <a:pt x="50" y="562"/>
                  </a:lnTo>
                  <a:lnTo>
                    <a:pt x="50" y="562"/>
                  </a:lnTo>
                  <a:lnTo>
                    <a:pt x="45" y="578"/>
                  </a:lnTo>
                  <a:lnTo>
                    <a:pt x="45" y="578"/>
                  </a:lnTo>
                  <a:close/>
                  <a:moveTo>
                    <a:pt x="1581" y="573"/>
                  </a:moveTo>
                  <a:lnTo>
                    <a:pt x="1581" y="573"/>
                  </a:lnTo>
                  <a:lnTo>
                    <a:pt x="1576" y="557"/>
                  </a:lnTo>
                  <a:lnTo>
                    <a:pt x="1585" y="553"/>
                  </a:lnTo>
                  <a:lnTo>
                    <a:pt x="1585" y="553"/>
                  </a:lnTo>
                  <a:lnTo>
                    <a:pt x="1592" y="571"/>
                  </a:lnTo>
                  <a:lnTo>
                    <a:pt x="1581" y="573"/>
                  </a:lnTo>
                  <a:close/>
                  <a:moveTo>
                    <a:pt x="55" y="546"/>
                  </a:moveTo>
                  <a:lnTo>
                    <a:pt x="46" y="542"/>
                  </a:lnTo>
                  <a:lnTo>
                    <a:pt x="46" y="542"/>
                  </a:lnTo>
                  <a:lnTo>
                    <a:pt x="52" y="526"/>
                  </a:lnTo>
                  <a:lnTo>
                    <a:pt x="61" y="529"/>
                  </a:lnTo>
                  <a:lnTo>
                    <a:pt x="61" y="529"/>
                  </a:lnTo>
                  <a:lnTo>
                    <a:pt x="55" y="546"/>
                  </a:lnTo>
                  <a:lnTo>
                    <a:pt x="55" y="546"/>
                  </a:lnTo>
                  <a:close/>
                  <a:moveTo>
                    <a:pt x="1570" y="541"/>
                  </a:moveTo>
                  <a:lnTo>
                    <a:pt x="1570" y="541"/>
                  </a:lnTo>
                  <a:lnTo>
                    <a:pt x="1564" y="524"/>
                  </a:lnTo>
                  <a:lnTo>
                    <a:pt x="1574" y="521"/>
                  </a:lnTo>
                  <a:lnTo>
                    <a:pt x="1574" y="521"/>
                  </a:lnTo>
                  <a:lnTo>
                    <a:pt x="1580" y="537"/>
                  </a:lnTo>
                  <a:lnTo>
                    <a:pt x="1570" y="541"/>
                  </a:lnTo>
                  <a:close/>
                  <a:moveTo>
                    <a:pt x="67" y="513"/>
                  </a:moveTo>
                  <a:lnTo>
                    <a:pt x="59" y="509"/>
                  </a:lnTo>
                  <a:lnTo>
                    <a:pt x="59" y="509"/>
                  </a:lnTo>
                  <a:lnTo>
                    <a:pt x="65" y="493"/>
                  </a:lnTo>
                  <a:lnTo>
                    <a:pt x="75" y="497"/>
                  </a:lnTo>
                  <a:lnTo>
                    <a:pt x="75" y="497"/>
                  </a:lnTo>
                  <a:lnTo>
                    <a:pt x="67" y="513"/>
                  </a:lnTo>
                  <a:lnTo>
                    <a:pt x="67" y="513"/>
                  </a:lnTo>
                  <a:close/>
                  <a:moveTo>
                    <a:pt x="1558" y="508"/>
                  </a:moveTo>
                  <a:lnTo>
                    <a:pt x="1558" y="508"/>
                  </a:lnTo>
                  <a:lnTo>
                    <a:pt x="1550" y="492"/>
                  </a:lnTo>
                  <a:lnTo>
                    <a:pt x="1560" y="488"/>
                  </a:lnTo>
                  <a:lnTo>
                    <a:pt x="1560" y="488"/>
                  </a:lnTo>
                  <a:lnTo>
                    <a:pt x="1566" y="504"/>
                  </a:lnTo>
                  <a:lnTo>
                    <a:pt x="1558" y="508"/>
                  </a:lnTo>
                  <a:close/>
                  <a:moveTo>
                    <a:pt x="81" y="481"/>
                  </a:moveTo>
                  <a:lnTo>
                    <a:pt x="72" y="477"/>
                  </a:lnTo>
                  <a:lnTo>
                    <a:pt x="72" y="477"/>
                  </a:lnTo>
                  <a:lnTo>
                    <a:pt x="80" y="461"/>
                  </a:lnTo>
                  <a:lnTo>
                    <a:pt x="89" y="466"/>
                  </a:lnTo>
                  <a:lnTo>
                    <a:pt x="89" y="466"/>
                  </a:lnTo>
                  <a:lnTo>
                    <a:pt x="81" y="481"/>
                  </a:lnTo>
                  <a:lnTo>
                    <a:pt x="81" y="481"/>
                  </a:lnTo>
                  <a:close/>
                  <a:moveTo>
                    <a:pt x="1544" y="476"/>
                  </a:moveTo>
                  <a:lnTo>
                    <a:pt x="1544" y="476"/>
                  </a:lnTo>
                  <a:lnTo>
                    <a:pt x="1536" y="459"/>
                  </a:lnTo>
                  <a:lnTo>
                    <a:pt x="1545" y="456"/>
                  </a:lnTo>
                  <a:lnTo>
                    <a:pt x="1545" y="456"/>
                  </a:lnTo>
                  <a:lnTo>
                    <a:pt x="1553" y="472"/>
                  </a:lnTo>
                  <a:lnTo>
                    <a:pt x="1544" y="476"/>
                  </a:lnTo>
                  <a:close/>
                  <a:moveTo>
                    <a:pt x="96" y="449"/>
                  </a:moveTo>
                  <a:lnTo>
                    <a:pt x="87" y="446"/>
                  </a:lnTo>
                  <a:lnTo>
                    <a:pt x="87" y="446"/>
                  </a:lnTo>
                  <a:lnTo>
                    <a:pt x="96" y="429"/>
                  </a:lnTo>
                  <a:lnTo>
                    <a:pt x="105" y="434"/>
                  </a:lnTo>
                  <a:lnTo>
                    <a:pt x="105" y="434"/>
                  </a:lnTo>
                  <a:lnTo>
                    <a:pt x="96" y="449"/>
                  </a:lnTo>
                  <a:lnTo>
                    <a:pt x="96" y="449"/>
                  </a:lnTo>
                  <a:close/>
                  <a:moveTo>
                    <a:pt x="1528" y="444"/>
                  </a:moveTo>
                  <a:lnTo>
                    <a:pt x="1528" y="444"/>
                  </a:lnTo>
                  <a:lnTo>
                    <a:pt x="1520" y="429"/>
                  </a:lnTo>
                  <a:lnTo>
                    <a:pt x="1529" y="424"/>
                  </a:lnTo>
                  <a:lnTo>
                    <a:pt x="1529" y="424"/>
                  </a:lnTo>
                  <a:lnTo>
                    <a:pt x="1536" y="439"/>
                  </a:lnTo>
                  <a:lnTo>
                    <a:pt x="1528" y="444"/>
                  </a:lnTo>
                  <a:close/>
                  <a:moveTo>
                    <a:pt x="114" y="419"/>
                  </a:moveTo>
                  <a:lnTo>
                    <a:pt x="105" y="414"/>
                  </a:lnTo>
                  <a:lnTo>
                    <a:pt x="105" y="414"/>
                  </a:lnTo>
                  <a:lnTo>
                    <a:pt x="114" y="399"/>
                  </a:lnTo>
                  <a:lnTo>
                    <a:pt x="122" y="404"/>
                  </a:lnTo>
                  <a:lnTo>
                    <a:pt x="122" y="404"/>
                  </a:lnTo>
                  <a:lnTo>
                    <a:pt x="114" y="419"/>
                  </a:lnTo>
                  <a:lnTo>
                    <a:pt x="114" y="419"/>
                  </a:lnTo>
                  <a:close/>
                  <a:moveTo>
                    <a:pt x="1511" y="413"/>
                  </a:moveTo>
                  <a:lnTo>
                    <a:pt x="1511" y="413"/>
                  </a:lnTo>
                  <a:lnTo>
                    <a:pt x="1503" y="398"/>
                  </a:lnTo>
                  <a:lnTo>
                    <a:pt x="1511" y="393"/>
                  </a:lnTo>
                  <a:lnTo>
                    <a:pt x="1511" y="393"/>
                  </a:lnTo>
                  <a:lnTo>
                    <a:pt x="1520" y="408"/>
                  </a:lnTo>
                  <a:lnTo>
                    <a:pt x="1511" y="413"/>
                  </a:lnTo>
                  <a:close/>
                  <a:moveTo>
                    <a:pt x="131" y="389"/>
                  </a:moveTo>
                  <a:lnTo>
                    <a:pt x="122" y="384"/>
                  </a:lnTo>
                  <a:lnTo>
                    <a:pt x="122" y="384"/>
                  </a:lnTo>
                  <a:lnTo>
                    <a:pt x="132" y="369"/>
                  </a:lnTo>
                  <a:lnTo>
                    <a:pt x="140" y="374"/>
                  </a:lnTo>
                  <a:lnTo>
                    <a:pt x="140" y="374"/>
                  </a:lnTo>
                  <a:lnTo>
                    <a:pt x="131" y="389"/>
                  </a:lnTo>
                  <a:lnTo>
                    <a:pt x="131" y="389"/>
                  </a:lnTo>
                  <a:close/>
                  <a:moveTo>
                    <a:pt x="1493" y="384"/>
                  </a:moveTo>
                  <a:lnTo>
                    <a:pt x="1493" y="384"/>
                  </a:lnTo>
                  <a:lnTo>
                    <a:pt x="1484" y="369"/>
                  </a:lnTo>
                  <a:lnTo>
                    <a:pt x="1491" y="363"/>
                  </a:lnTo>
                  <a:lnTo>
                    <a:pt x="1491" y="363"/>
                  </a:lnTo>
                  <a:lnTo>
                    <a:pt x="1501" y="378"/>
                  </a:lnTo>
                  <a:lnTo>
                    <a:pt x="1493" y="384"/>
                  </a:lnTo>
                  <a:close/>
                  <a:moveTo>
                    <a:pt x="150" y="359"/>
                  </a:moveTo>
                  <a:lnTo>
                    <a:pt x="143" y="354"/>
                  </a:lnTo>
                  <a:lnTo>
                    <a:pt x="143" y="354"/>
                  </a:lnTo>
                  <a:lnTo>
                    <a:pt x="153" y="339"/>
                  </a:lnTo>
                  <a:lnTo>
                    <a:pt x="160" y="345"/>
                  </a:lnTo>
                  <a:lnTo>
                    <a:pt x="160" y="345"/>
                  </a:lnTo>
                  <a:lnTo>
                    <a:pt x="150" y="359"/>
                  </a:lnTo>
                  <a:lnTo>
                    <a:pt x="150" y="359"/>
                  </a:lnTo>
                  <a:close/>
                  <a:moveTo>
                    <a:pt x="1474" y="354"/>
                  </a:moveTo>
                  <a:lnTo>
                    <a:pt x="1474" y="354"/>
                  </a:lnTo>
                  <a:lnTo>
                    <a:pt x="1464" y="340"/>
                  </a:lnTo>
                  <a:lnTo>
                    <a:pt x="1471" y="334"/>
                  </a:lnTo>
                  <a:lnTo>
                    <a:pt x="1471" y="334"/>
                  </a:lnTo>
                  <a:lnTo>
                    <a:pt x="1483" y="349"/>
                  </a:lnTo>
                  <a:lnTo>
                    <a:pt x="1474" y="354"/>
                  </a:lnTo>
                  <a:close/>
                  <a:moveTo>
                    <a:pt x="170" y="332"/>
                  </a:moveTo>
                  <a:lnTo>
                    <a:pt x="163" y="325"/>
                  </a:lnTo>
                  <a:lnTo>
                    <a:pt x="163" y="325"/>
                  </a:lnTo>
                  <a:lnTo>
                    <a:pt x="174" y="312"/>
                  </a:lnTo>
                  <a:lnTo>
                    <a:pt x="181" y="318"/>
                  </a:lnTo>
                  <a:lnTo>
                    <a:pt x="181" y="318"/>
                  </a:lnTo>
                  <a:lnTo>
                    <a:pt x="170" y="332"/>
                  </a:lnTo>
                  <a:lnTo>
                    <a:pt x="170" y="332"/>
                  </a:lnTo>
                  <a:close/>
                  <a:moveTo>
                    <a:pt x="1453" y="327"/>
                  </a:moveTo>
                  <a:lnTo>
                    <a:pt x="1453" y="327"/>
                  </a:lnTo>
                  <a:lnTo>
                    <a:pt x="1443" y="313"/>
                  </a:lnTo>
                  <a:lnTo>
                    <a:pt x="1450" y="307"/>
                  </a:lnTo>
                  <a:lnTo>
                    <a:pt x="1450" y="307"/>
                  </a:lnTo>
                  <a:lnTo>
                    <a:pt x="1461" y="320"/>
                  </a:lnTo>
                  <a:lnTo>
                    <a:pt x="1453" y="327"/>
                  </a:lnTo>
                  <a:close/>
                  <a:moveTo>
                    <a:pt x="193" y="304"/>
                  </a:moveTo>
                  <a:lnTo>
                    <a:pt x="184" y="298"/>
                  </a:lnTo>
                  <a:lnTo>
                    <a:pt x="184" y="298"/>
                  </a:lnTo>
                  <a:lnTo>
                    <a:pt x="196" y="284"/>
                  </a:lnTo>
                  <a:lnTo>
                    <a:pt x="204" y="290"/>
                  </a:lnTo>
                  <a:lnTo>
                    <a:pt x="204" y="290"/>
                  </a:lnTo>
                  <a:lnTo>
                    <a:pt x="193" y="304"/>
                  </a:lnTo>
                  <a:lnTo>
                    <a:pt x="193" y="304"/>
                  </a:lnTo>
                  <a:close/>
                  <a:moveTo>
                    <a:pt x="1431" y="299"/>
                  </a:moveTo>
                  <a:lnTo>
                    <a:pt x="1431" y="299"/>
                  </a:lnTo>
                  <a:lnTo>
                    <a:pt x="1420" y="285"/>
                  </a:lnTo>
                  <a:lnTo>
                    <a:pt x="1428" y="279"/>
                  </a:lnTo>
                  <a:lnTo>
                    <a:pt x="1428" y="279"/>
                  </a:lnTo>
                  <a:lnTo>
                    <a:pt x="1439" y="293"/>
                  </a:lnTo>
                  <a:lnTo>
                    <a:pt x="1431" y="299"/>
                  </a:lnTo>
                  <a:close/>
                  <a:moveTo>
                    <a:pt x="215" y="278"/>
                  </a:moveTo>
                  <a:lnTo>
                    <a:pt x="208" y="270"/>
                  </a:lnTo>
                  <a:lnTo>
                    <a:pt x="208" y="270"/>
                  </a:lnTo>
                  <a:lnTo>
                    <a:pt x="219" y="258"/>
                  </a:lnTo>
                  <a:lnTo>
                    <a:pt x="226" y="264"/>
                  </a:lnTo>
                  <a:lnTo>
                    <a:pt x="226" y="264"/>
                  </a:lnTo>
                  <a:lnTo>
                    <a:pt x="215" y="278"/>
                  </a:lnTo>
                  <a:lnTo>
                    <a:pt x="215" y="278"/>
                  </a:lnTo>
                  <a:close/>
                  <a:moveTo>
                    <a:pt x="1409" y="273"/>
                  </a:moveTo>
                  <a:lnTo>
                    <a:pt x="1409" y="273"/>
                  </a:lnTo>
                  <a:lnTo>
                    <a:pt x="1396" y="260"/>
                  </a:lnTo>
                  <a:lnTo>
                    <a:pt x="1404" y="253"/>
                  </a:lnTo>
                  <a:lnTo>
                    <a:pt x="1404" y="253"/>
                  </a:lnTo>
                  <a:lnTo>
                    <a:pt x="1416" y="265"/>
                  </a:lnTo>
                  <a:lnTo>
                    <a:pt x="1409" y="273"/>
                  </a:lnTo>
                  <a:close/>
                  <a:moveTo>
                    <a:pt x="239" y="252"/>
                  </a:moveTo>
                  <a:lnTo>
                    <a:pt x="231" y="245"/>
                  </a:lnTo>
                  <a:lnTo>
                    <a:pt x="231" y="245"/>
                  </a:lnTo>
                  <a:lnTo>
                    <a:pt x="244" y="233"/>
                  </a:lnTo>
                  <a:lnTo>
                    <a:pt x="251" y="239"/>
                  </a:lnTo>
                  <a:lnTo>
                    <a:pt x="251" y="239"/>
                  </a:lnTo>
                  <a:lnTo>
                    <a:pt x="239" y="252"/>
                  </a:lnTo>
                  <a:lnTo>
                    <a:pt x="239" y="252"/>
                  </a:lnTo>
                  <a:close/>
                  <a:moveTo>
                    <a:pt x="1384" y="248"/>
                  </a:moveTo>
                  <a:lnTo>
                    <a:pt x="1384" y="248"/>
                  </a:lnTo>
                  <a:lnTo>
                    <a:pt x="1371" y="235"/>
                  </a:lnTo>
                  <a:lnTo>
                    <a:pt x="1379" y="228"/>
                  </a:lnTo>
                  <a:lnTo>
                    <a:pt x="1379" y="228"/>
                  </a:lnTo>
                  <a:lnTo>
                    <a:pt x="1391" y="240"/>
                  </a:lnTo>
                  <a:lnTo>
                    <a:pt x="1384" y="248"/>
                  </a:lnTo>
                  <a:close/>
                  <a:moveTo>
                    <a:pt x="264" y="228"/>
                  </a:moveTo>
                  <a:lnTo>
                    <a:pt x="256" y="220"/>
                  </a:lnTo>
                  <a:lnTo>
                    <a:pt x="256" y="220"/>
                  </a:lnTo>
                  <a:lnTo>
                    <a:pt x="270" y="208"/>
                  </a:lnTo>
                  <a:lnTo>
                    <a:pt x="276" y="215"/>
                  </a:lnTo>
                  <a:lnTo>
                    <a:pt x="276" y="215"/>
                  </a:lnTo>
                  <a:lnTo>
                    <a:pt x="264" y="228"/>
                  </a:lnTo>
                  <a:lnTo>
                    <a:pt x="264" y="228"/>
                  </a:lnTo>
                  <a:close/>
                  <a:moveTo>
                    <a:pt x="1359" y="223"/>
                  </a:moveTo>
                  <a:lnTo>
                    <a:pt x="1359" y="223"/>
                  </a:lnTo>
                  <a:lnTo>
                    <a:pt x="1346" y="212"/>
                  </a:lnTo>
                  <a:lnTo>
                    <a:pt x="1353" y="204"/>
                  </a:lnTo>
                  <a:lnTo>
                    <a:pt x="1353" y="204"/>
                  </a:lnTo>
                  <a:lnTo>
                    <a:pt x="1366" y="215"/>
                  </a:lnTo>
                  <a:lnTo>
                    <a:pt x="1359" y="223"/>
                  </a:lnTo>
                  <a:close/>
                  <a:moveTo>
                    <a:pt x="290" y="204"/>
                  </a:moveTo>
                  <a:lnTo>
                    <a:pt x="283" y="197"/>
                  </a:lnTo>
                  <a:lnTo>
                    <a:pt x="283" y="197"/>
                  </a:lnTo>
                  <a:lnTo>
                    <a:pt x="296" y="185"/>
                  </a:lnTo>
                  <a:lnTo>
                    <a:pt x="303" y="193"/>
                  </a:lnTo>
                  <a:lnTo>
                    <a:pt x="303" y="193"/>
                  </a:lnTo>
                  <a:lnTo>
                    <a:pt x="290" y="204"/>
                  </a:lnTo>
                  <a:lnTo>
                    <a:pt x="290" y="204"/>
                  </a:lnTo>
                  <a:close/>
                  <a:moveTo>
                    <a:pt x="1332" y="200"/>
                  </a:moveTo>
                  <a:lnTo>
                    <a:pt x="1332" y="200"/>
                  </a:lnTo>
                  <a:lnTo>
                    <a:pt x="1320" y="189"/>
                  </a:lnTo>
                  <a:lnTo>
                    <a:pt x="1326" y="182"/>
                  </a:lnTo>
                  <a:lnTo>
                    <a:pt x="1326" y="182"/>
                  </a:lnTo>
                  <a:lnTo>
                    <a:pt x="1340" y="193"/>
                  </a:lnTo>
                  <a:lnTo>
                    <a:pt x="1332" y="200"/>
                  </a:lnTo>
                  <a:close/>
                  <a:moveTo>
                    <a:pt x="316" y="182"/>
                  </a:moveTo>
                  <a:lnTo>
                    <a:pt x="310" y="174"/>
                  </a:lnTo>
                  <a:lnTo>
                    <a:pt x="310" y="174"/>
                  </a:lnTo>
                  <a:lnTo>
                    <a:pt x="324" y="164"/>
                  </a:lnTo>
                  <a:lnTo>
                    <a:pt x="330" y="172"/>
                  </a:lnTo>
                  <a:lnTo>
                    <a:pt x="330" y="172"/>
                  </a:lnTo>
                  <a:lnTo>
                    <a:pt x="316" y="182"/>
                  </a:lnTo>
                  <a:lnTo>
                    <a:pt x="316" y="182"/>
                  </a:lnTo>
                  <a:close/>
                  <a:moveTo>
                    <a:pt x="1306" y="178"/>
                  </a:moveTo>
                  <a:lnTo>
                    <a:pt x="1306" y="178"/>
                  </a:lnTo>
                  <a:lnTo>
                    <a:pt x="1292" y="168"/>
                  </a:lnTo>
                  <a:lnTo>
                    <a:pt x="1297" y="159"/>
                  </a:lnTo>
                  <a:lnTo>
                    <a:pt x="1297" y="159"/>
                  </a:lnTo>
                  <a:lnTo>
                    <a:pt x="1312" y="170"/>
                  </a:lnTo>
                  <a:lnTo>
                    <a:pt x="1306" y="178"/>
                  </a:lnTo>
                  <a:close/>
                  <a:moveTo>
                    <a:pt x="345" y="162"/>
                  </a:moveTo>
                  <a:lnTo>
                    <a:pt x="339" y="153"/>
                  </a:lnTo>
                  <a:lnTo>
                    <a:pt x="339" y="153"/>
                  </a:lnTo>
                  <a:lnTo>
                    <a:pt x="353" y="143"/>
                  </a:lnTo>
                  <a:lnTo>
                    <a:pt x="359" y="152"/>
                  </a:lnTo>
                  <a:lnTo>
                    <a:pt x="359" y="152"/>
                  </a:lnTo>
                  <a:lnTo>
                    <a:pt x="345" y="162"/>
                  </a:lnTo>
                  <a:lnTo>
                    <a:pt x="345" y="162"/>
                  </a:lnTo>
                  <a:close/>
                  <a:moveTo>
                    <a:pt x="1277" y="158"/>
                  </a:moveTo>
                  <a:lnTo>
                    <a:pt x="1277" y="158"/>
                  </a:lnTo>
                  <a:lnTo>
                    <a:pt x="1264" y="148"/>
                  </a:lnTo>
                  <a:lnTo>
                    <a:pt x="1269" y="139"/>
                  </a:lnTo>
                  <a:lnTo>
                    <a:pt x="1269" y="139"/>
                  </a:lnTo>
                  <a:lnTo>
                    <a:pt x="1284" y="149"/>
                  </a:lnTo>
                  <a:lnTo>
                    <a:pt x="1277" y="158"/>
                  </a:lnTo>
                  <a:close/>
                  <a:moveTo>
                    <a:pt x="374" y="142"/>
                  </a:moveTo>
                  <a:lnTo>
                    <a:pt x="368" y="133"/>
                  </a:lnTo>
                  <a:lnTo>
                    <a:pt x="368" y="133"/>
                  </a:lnTo>
                  <a:lnTo>
                    <a:pt x="383" y="123"/>
                  </a:lnTo>
                  <a:lnTo>
                    <a:pt x="388" y="132"/>
                  </a:lnTo>
                  <a:lnTo>
                    <a:pt x="388" y="132"/>
                  </a:lnTo>
                  <a:lnTo>
                    <a:pt x="374" y="142"/>
                  </a:lnTo>
                  <a:lnTo>
                    <a:pt x="374" y="142"/>
                  </a:lnTo>
                  <a:close/>
                  <a:moveTo>
                    <a:pt x="1249" y="138"/>
                  </a:moveTo>
                  <a:lnTo>
                    <a:pt x="1249" y="138"/>
                  </a:lnTo>
                  <a:lnTo>
                    <a:pt x="1234" y="129"/>
                  </a:lnTo>
                  <a:lnTo>
                    <a:pt x="1240" y="120"/>
                  </a:lnTo>
                  <a:lnTo>
                    <a:pt x="1240" y="120"/>
                  </a:lnTo>
                  <a:lnTo>
                    <a:pt x="1255" y="129"/>
                  </a:lnTo>
                  <a:lnTo>
                    <a:pt x="1249" y="138"/>
                  </a:lnTo>
                  <a:close/>
                  <a:moveTo>
                    <a:pt x="403" y="123"/>
                  </a:moveTo>
                  <a:lnTo>
                    <a:pt x="398" y="114"/>
                  </a:lnTo>
                  <a:lnTo>
                    <a:pt x="398" y="114"/>
                  </a:lnTo>
                  <a:lnTo>
                    <a:pt x="413" y="105"/>
                  </a:lnTo>
                  <a:lnTo>
                    <a:pt x="418" y="114"/>
                  </a:lnTo>
                  <a:lnTo>
                    <a:pt x="418" y="114"/>
                  </a:lnTo>
                  <a:lnTo>
                    <a:pt x="403" y="123"/>
                  </a:lnTo>
                  <a:lnTo>
                    <a:pt x="403" y="123"/>
                  </a:lnTo>
                  <a:close/>
                  <a:moveTo>
                    <a:pt x="1219" y="119"/>
                  </a:moveTo>
                  <a:lnTo>
                    <a:pt x="1219" y="119"/>
                  </a:lnTo>
                  <a:lnTo>
                    <a:pt x="1204" y="112"/>
                  </a:lnTo>
                  <a:lnTo>
                    <a:pt x="1209" y="103"/>
                  </a:lnTo>
                  <a:lnTo>
                    <a:pt x="1209" y="103"/>
                  </a:lnTo>
                  <a:lnTo>
                    <a:pt x="1225" y="112"/>
                  </a:lnTo>
                  <a:lnTo>
                    <a:pt x="1219" y="119"/>
                  </a:lnTo>
                  <a:close/>
                  <a:moveTo>
                    <a:pt x="434" y="105"/>
                  </a:moveTo>
                  <a:lnTo>
                    <a:pt x="429" y="97"/>
                  </a:lnTo>
                  <a:lnTo>
                    <a:pt x="429" y="97"/>
                  </a:lnTo>
                  <a:lnTo>
                    <a:pt x="444" y="89"/>
                  </a:lnTo>
                  <a:lnTo>
                    <a:pt x="449" y="98"/>
                  </a:lnTo>
                  <a:lnTo>
                    <a:pt x="449" y="98"/>
                  </a:lnTo>
                  <a:lnTo>
                    <a:pt x="434" y="105"/>
                  </a:lnTo>
                  <a:lnTo>
                    <a:pt x="434" y="105"/>
                  </a:lnTo>
                  <a:close/>
                  <a:moveTo>
                    <a:pt x="1189" y="103"/>
                  </a:moveTo>
                  <a:lnTo>
                    <a:pt x="1189" y="103"/>
                  </a:lnTo>
                  <a:lnTo>
                    <a:pt x="1174" y="95"/>
                  </a:lnTo>
                  <a:lnTo>
                    <a:pt x="1177" y="85"/>
                  </a:lnTo>
                  <a:lnTo>
                    <a:pt x="1177" y="85"/>
                  </a:lnTo>
                  <a:lnTo>
                    <a:pt x="1194" y="94"/>
                  </a:lnTo>
                  <a:lnTo>
                    <a:pt x="1189" y="103"/>
                  </a:lnTo>
                  <a:close/>
                  <a:moveTo>
                    <a:pt x="465" y="90"/>
                  </a:moveTo>
                  <a:lnTo>
                    <a:pt x="460" y="80"/>
                  </a:lnTo>
                  <a:lnTo>
                    <a:pt x="460" y="80"/>
                  </a:lnTo>
                  <a:lnTo>
                    <a:pt x="477" y="73"/>
                  </a:lnTo>
                  <a:lnTo>
                    <a:pt x="480" y="83"/>
                  </a:lnTo>
                  <a:lnTo>
                    <a:pt x="480" y="83"/>
                  </a:lnTo>
                  <a:lnTo>
                    <a:pt x="465" y="90"/>
                  </a:lnTo>
                  <a:lnTo>
                    <a:pt x="465" y="90"/>
                  </a:lnTo>
                  <a:close/>
                  <a:moveTo>
                    <a:pt x="1157" y="87"/>
                  </a:moveTo>
                  <a:lnTo>
                    <a:pt x="1157" y="87"/>
                  </a:lnTo>
                  <a:lnTo>
                    <a:pt x="1142" y="80"/>
                  </a:lnTo>
                  <a:lnTo>
                    <a:pt x="1146" y="70"/>
                  </a:lnTo>
                  <a:lnTo>
                    <a:pt x="1146" y="70"/>
                  </a:lnTo>
                  <a:lnTo>
                    <a:pt x="1162" y="78"/>
                  </a:lnTo>
                  <a:lnTo>
                    <a:pt x="1157" y="87"/>
                  </a:lnTo>
                  <a:close/>
                  <a:moveTo>
                    <a:pt x="497" y="75"/>
                  </a:moveTo>
                  <a:lnTo>
                    <a:pt x="493" y="67"/>
                  </a:lnTo>
                  <a:lnTo>
                    <a:pt x="493" y="67"/>
                  </a:lnTo>
                  <a:lnTo>
                    <a:pt x="509" y="59"/>
                  </a:lnTo>
                  <a:lnTo>
                    <a:pt x="513" y="69"/>
                  </a:lnTo>
                  <a:lnTo>
                    <a:pt x="513" y="69"/>
                  </a:lnTo>
                  <a:lnTo>
                    <a:pt x="497" y="75"/>
                  </a:lnTo>
                  <a:lnTo>
                    <a:pt x="497" y="75"/>
                  </a:lnTo>
                  <a:close/>
                  <a:moveTo>
                    <a:pt x="1126" y="73"/>
                  </a:moveTo>
                  <a:lnTo>
                    <a:pt x="1126" y="73"/>
                  </a:lnTo>
                  <a:lnTo>
                    <a:pt x="1110" y="67"/>
                  </a:lnTo>
                  <a:lnTo>
                    <a:pt x="1114" y="56"/>
                  </a:lnTo>
                  <a:lnTo>
                    <a:pt x="1114" y="56"/>
                  </a:lnTo>
                  <a:lnTo>
                    <a:pt x="1130" y="64"/>
                  </a:lnTo>
                  <a:lnTo>
                    <a:pt x="1126" y="73"/>
                  </a:lnTo>
                  <a:close/>
                  <a:moveTo>
                    <a:pt x="529" y="61"/>
                  </a:moveTo>
                  <a:lnTo>
                    <a:pt x="525" y="53"/>
                  </a:lnTo>
                  <a:lnTo>
                    <a:pt x="525" y="53"/>
                  </a:lnTo>
                  <a:lnTo>
                    <a:pt x="542" y="46"/>
                  </a:lnTo>
                  <a:lnTo>
                    <a:pt x="545" y="56"/>
                  </a:lnTo>
                  <a:lnTo>
                    <a:pt x="545" y="56"/>
                  </a:lnTo>
                  <a:lnTo>
                    <a:pt x="529" y="61"/>
                  </a:lnTo>
                  <a:lnTo>
                    <a:pt x="529" y="61"/>
                  </a:lnTo>
                  <a:close/>
                  <a:moveTo>
                    <a:pt x="1093" y="60"/>
                  </a:moveTo>
                  <a:lnTo>
                    <a:pt x="1093" y="60"/>
                  </a:lnTo>
                  <a:lnTo>
                    <a:pt x="1077" y="54"/>
                  </a:lnTo>
                  <a:lnTo>
                    <a:pt x="1080" y="45"/>
                  </a:lnTo>
                  <a:lnTo>
                    <a:pt x="1080" y="45"/>
                  </a:lnTo>
                  <a:lnTo>
                    <a:pt x="1097" y="50"/>
                  </a:lnTo>
                  <a:lnTo>
                    <a:pt x="1093" y="60"/>
                  </a:lnTo>
                  <a:close/>
                  <a:moveTo>
                    <a:pt x="562" y="50"/>
                  </a:moveTo>
                  <a:lnTo>
                    <a:pt x="559" y="40"/>
                  </a:lnTo>
                  <a:lnTo>
                    <a:pt x="559" y="40"/>
                  </a:lnTo>
                  <a:lnTo>
                    <a:pt x="575" y="35"/>
                  </a:lnTo>
                  <a:lnTo>
                    <a:pt x="579" y="45"/>
                  </a:lnTo>
                  <a:lnTo>
                    <a:pt x="579" y="45"/>
                  </a:lnTo>
                  <a:lnTo>
                    <a:pt x="562" y="50"/>
                  </a:lnTo>
                  <a:lnTo>
                    <a:pt x="562" y="50"/>
                  </a:lnTo>
                  <a:close/>
                  <a:moveTo>
                    <a:pt x="1061" y="49"/>
                  </a:moveTo>
                  <a:lnTo>
                    <a:pt x="1061" y="49"/>
                  </a:lnTo>
                  <a:lnTo>
                    <a:pt x="1043" y="44"/>
                  </a:lnTo>
                  <a:lnTo>
                    <a:pt x="1047" y="34"/>
                  </a:lnTo>
                  <a:lnTo>
                    <a:pt x="1047" y="34"/>
                  </a:lnTo>
                  <a:lnTo>
                    <a:pt x="1063" y="39"/>
                  </a:lnTo>
                  <a:lnTo>
                    <a:pt x="1061" y="49"/>
                  </a:lnTo>
                  <a:close/>
                  <a:moveTo>
                    <a:pt x="595" y="40"/>
                  </a:moveTo>
                  <a:lnTo>
                    <a:pt x="593" y="30"/>
                  </a:lnTo>
                  <a:lnTo>
                    <a:pt x="593" y="30"/>
                  </a:lnTo>
                  <a:lnTo>
                    <a:pt x="610" y="26"/>
                  </a:lnTo>
                  <a:lnTo>
                    <a:pt x="613" y="35"/>
                  </a:lnTo>
                  <a:lnTo>
                    <a:pt x="613" y="35"/>
                  </a:lnTo>
                  <a:lnTo>
                    <a:pt x="595" y="40"/>
                  </a:lnTo>
                  <a:lnTo>
                    <a:pt x="595" y="40"/>
                  </a:lnTo>
                  <a:close/>
                  <a:moveTo>
                    <a:pt x="1027" y="39"/>
                  </a:moveTo>
                  <a:lnTo>
                    <a:pt x="1027" y="39"/>
                  </a:lnTo>
                  <a:lnTo>
                    <a:pt x="1010" y="34"/>
                  </a:lnTo>
                  <a:lnTo>
                    <a:pt x="1012" y="24"/>
                  </a:lnTo>
                  <a:lnTo>
                    <a:pt x="1012" y="24"/>
                  </a:lnTo>
                  <a:lnTo>
                    <a:pt x="1030" y="29"/>
                  </a:lnTo>
                  <a:lnTo>
                    <a:pt x="1027" y="39"/>
                  </a:lnTo>
                  <a:close/>
                  <a:moveTo>
                    <a:pt x="629" y="31"/>
                  </a:moveTo>
                  <a:lnTo>
                    <a:pt x="627" y="21"/>
                  </a:lnTo>
                  <a:lnTo>
                    <a:pt x="627" y="21"/>
                  </a:lnTo>
                  <a:lnTo>
                    <a:pt x="644" y="18"/>
                  </a:lnTo>
                  <a:lnTo>
                    <a:pt x="647" y="28"/>
                  </a:lnTo>
                  <a:lnTo>
                    <a:pt x="647" y="28"/>
                  </a:lnTo>
                  <a:lnTo>
                    <a:pt x="629" y="31"/>
                  </a:lnTo>
                  <a:lnTo>
                    <a:pt x="629" y="31"/>
                  </a:lnTo>
                  <a:close/>
                  <a:moveTo>
                    <a:pt x="993" y="30"/>
                  </a:moveTo>
                  <a:lnTo>
                    <a:pt x="993" y="30"/>
                  </a:lnTo>
                  <a:lnTo>
                    <a:pt x="976" y="26"/>
                  </a:lnTo>
                  <a:lnTo>
                    <a:pt x="978" y="16"/>
                  </a:lnTo>
                  <a:lnTo>
                    <a:pt x="978" y="16"/>
                  </a:lnTo>
                  <a:lnTo>
                    <a:pt x="996" y="20"/>
                  </a:lnTo>
                  <a:lnTo>
                    <a:pt x="993" y="30"/>
                  </a:lnTo>
                  <a:close/>
                  <a:moveTo>
                    <a:pt x="663" y="24"/>
                  </a:moveTo>
                  <a:lnTo>
                    <a:pt x="662" y="14"/>
                  </a:lnTo>
                  <a:lnTo>
                    <a:pt x="662" y="14"/>
                  </a:lnTo>
                  <a:lnTo>
                    <a:pt x="679" y="11"/>
                  </a:lnTo>
                  <a:lnTo>
                    <a:pt x="681" y="21"/>
                  </a:lnTo>
                  <a:lnTo>
                    <a:pt x="681" y="21"/>
                  </a:lnTo>
                  <a:lnTo>
                    <a:pt x="663" y="24"/>
                  </a:lnTo>
                  <a:lnTo>
                    <a:pt x="663" y="24"/>
                  </a:lnTo>
                  <a:close/>
                  <a:moveTo>
                    <a:pt x="958" y="23"/>
                  </a:moveTo>
                  <a:lnTo>
                    <a:pt x="958" y="23"/>
                  </a:lnTo>
                  <a:lnTo>
                    <a:pt x="942" y="20"/>
                  </a:lnTo>
                  <a:lnTo>
                    <a:pt x="943" y="10"/>
                  </a:lnTo>
                  <a:lnTo>
                    <a:pt x="943" y="10"/>
                  </a:lnTo>
                  <a:lnTo>
                    <a:pt x="961" y="14"/>
                  </a:lnTo>
                  <a:lnTo>
                    <a:pt x="958" y="23"/>
                  </a:lnTo>
                  <a:close/>
                  <a:moveTo>
                    <a:pt x="698" y="19"/>
                  </a:moveTo>
                  <a:lnTo>
                    <a:pt x="697" y="9"/>
                  </a:lnTo>
                  <a:lnTo>
                    <a:pt x="697" y="9"/>
                  </a:lnTo>
                  <a:lnTo>
                    <a:pt x="714" y="6"/>
                  </a:lnTo>
                  <a:lnTo>
                    <a:pt x="716" y="16"/>
                  </a:lnTo>
                  <a:lnTo>
                    <a:pt x="716" y="16"/>
                  </a:lnTo>
                  <a:lnTo>
                    <a:pt x="698" y="19"/>
                  </a:lnTo>
                  <a:lnTo>
                    <a:pt x="698" y="19"/>
                  </a:lnTo>
                  <a:close/>
                  <a:moveTo>
                    <a:pt x="925" y="18"/>
                  </a:moveTo>
                  <a:lnTo>
                    <a:pt x="925" y="18"/>
                  </a:lnTo>
                  <a:lnTo>
                    <a:pt x="907" y="15"/>
                  </a:lnTo>
                  <a:lnTo>
                    <a:pt x="908" y="5"/>
                  </a:lnTo>
                  <a:lnTo>
                    <a:pt x="908" y="5"/>
                  </a:lnTo>
                  <a:lnTo>
                    <a:pt x="926" y="8"/>
                  </a:lnTo>
                  <a:lnTo>
                    <a:pt x="925" y="18"/>
                  </a:lnTo>
                  <a:close/>
                  <a:moveTo>
                    <a:pt x="733" y="14"/>
                  </a:moveTo>
                  <a:lnTo>
                    <a:pt x="732" y="4"/>
                  </a:lnTo>
                  <a:lnTo>
                    <a:pt x="732" y="4"/>
                  </a:lnTo>
                  <a:lnTo>
                    <a:pt x="749" y="3"/>
                  </a:lnTo>
                  <a:lnTo>
                    <a:pt x="751" y="13"/>
                  </a:lnTo>
                  <a:lnTo>
                    <a:pt x="751" y="13"/>
                  </a:lnTo>
                  <a:lnTo>
                    <a:pt x="733" y="14"/>
                  </a:lnTo>
                  <a:lnTo>
                    <a:pt x="733" y="14"/>
                  </a:lnTo>
                  <a:close/>
                  <a:moveTo>
                    <a:pt x="890" y="14"/>
                  </a:moveTo>
                  <a:lnTo>
                    <a:pt x="890" y="14"/>
                  </a:lnTo>
                  <a:lnTo>
                    <a:pt x="872" y="13"/>
                  </a:lnTo>
                  <a:lnTo>
                    <a:pt x="873" y="3"/>
                  </a:lnTo>
                  <a:lnTo>
                    <a:pt x="873" y="3"/>
                  </a:lnTo>
                  <a:lnTo>
                    <a:pt x="891" y="4"/>
                  </a:lnTo>
                  <a:lnTo>
                    <a:pt x="890" y="14"/>
                  </a:lnTo>
                  <a:close/>
                  <a:moveTo>
                    <a:pt x="768" y="11"/>
                  </a:moveTo>
                  <a:lnTo>
                    <a:pt x="767" y="1"/>
                  </a:lnTo>
                  <a:lnTo>
                    <a:pt x="767" y="1"/>
                  </a:lnTo>
                  <a:lnTo>
                    <a:pt x="784" y="0"/>
                  </a:lnTo>
                  <a:lnTo>
                    <a:pt x="784" y="10"/>
                  </a:lnTo>
                  <a:lnTo>
                    <a:pt x="784" y="10"/>
                  </a:lnTo>
                  <a:lnTo>
                    <a:pt x="768" y="11"/>
                  </a:lnTo>
                  <a:lnTo>
                    <a:pt x="768" y="11"/>
                  </a:lnTo>
                  <a:close/>
                  <a:moveTo>
                    <a:pt x="854" y="11"/>
                  </a:moveTo>
                  <a:lnTo>
                    <a:pt x="854" y="11"/>
                  </a:lnTo>
                  <a:lnTo>
                    <a:pt x="837" y="1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56" y="1"/>
                  </a:lnTo>
                  <a:lnTo>
                    <a:pt x="854" y="11"/>
                  </a:lnTo>
                  <a:close/>
                  <a:moveTo>
                    <a:pt x="802" y="10"/>
                  </a:moveTo>
                  <a:lnTo>
                    <a:pt x="802" y="0"/>
                  </a:lnTo>
                  <a:lnTo>
                    <a:pt x="802" y="0"/>
                  </a:lnTo>
                  <a:lnTo>
                    <a:pt x="814" y="0"/>
                  </a:lnTo>
                  <a:lnTo>
                    <a:pt x="819" y="0"/>
                  </a:lnTo>
                  <a:lnTo>
                    <a:pt x="819" y="10"/>
                  </a:lnTo>
                  <a:lnTo>
                    <a:pt x="814" y="10"/>
                  </a:lnTo>
                  <a:lnTo>
                    <a:pt x="814" y="10"/>
                  </a:lnTo>
                  <a:lnTo>
                    <a:pt x="802" y="10"/>
                  </a:lnTo>
                  <a:lnTo>
                    <a:pt x="802" y="1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469" name="Freeform 407"/>
            <p:cNvSpPr>
              <a:spLocks noEditPoints="1"/>
            </p:cNvSpPr>
            <p:nvPr/>
          </p:nvSpPr>
          <p:spPr bwMode="auto">
            <a:xfrm>
              <a:off x="6051843" y="3498424"/>
              <a:ext cx="2057824" cy="2057821"/>
            </a:xfrm>
            <a:custGeom>
              <a:avLst/>
              <a:gdLst>
                <a:gd name="T0" fmla="*/ 761 w 1628"/>
                <a:gd name="T1" fmla="*/ 1626 h 1629"/>
                <a:gd name="T2" fmla="*/ 743 w 1628"/>
                <a:gd name="T3" fmla="*/ 1615 h 1629"/>
                <a:gd name="T4" fmla="*/ 935 w 1628"/>
                <a:gd name="T5" fmla="*/ 1609 h 1629"/>
                <a:gd name="T6" fmla="*/ 988 w 1628"/>
                <a:gd name="T7" fmla="*/ 1610 h 1629"/>
                <a:gd name="T8" fmla="*/ 1006 w 1628"/>
                <a:gd name="T9" fmla="*/ 1605 h 1629"/>
                <a:gd name="T10" fmla="*/ 553 w 1628"/>
                <a:gd name="T11" fmla="*/ 1585 h 1629"/>
                <a:gd name="T12" fmla="*/ 539 w 1628"/>
                <a:gd name="T13" fmla="*/ 1570 h 1629"/>
                <a:gd name="T14" fmla="*/ 1136 w 1628"/>
                <a:gd name="T15" fmla="*/ 1551 h 1629"/>
                <a:gd name="T16" fmla="*/ 1187 w 1628"/>
                <a:gd name="T17" fmla="*/ 1538 h 1629"/>
                <a:gd name="T18" fmla="*/ 1204 w 1628"/>
                <a:gd name="T19" fmla="*/ 1529 h 1629"/>
                <a:gd name="T20" fmla="*/ 363 w 1628"/>
                <a:gd name="T21" fmla="*/ 1493 h 1629"/>
                <a:gd name="T22" fmla="*/ 354 w 1628"/>
                <a:gd name="T23" fmla="*/ 1474 h 1629"/>
                <a:gd name="T24" fmla="*/ 1315 w 1628"/>
                <a:gd name="T25" fmla="*/ 1444 h 1629"/>
                <a:gd name="T26" fmla="*/ 1361 w 1628"/>
                <a:gd name="T27" fmla="*/ 1416 h 1629"/>
                <a:gd name="T28" fmla="*/ 1375 w 1628"/>
                <a:gd name="T29" fmla="*/ 1405 h 1629"/>
                <a:gd name="T30" fmla="*/ 204 w 1628"/>
                <a:gd name="T31" fmla="*/ 1354 h 1629"/>
                <a:gd name="T32" fmla="*/ 200 w 1628"/>
                <a:gd name="T33" fmla="*/ 1334 h 1629"/>
                <a:gd name="T34" fmla="*/ 1460 w 1628"/>
                <a:gd name="T35" fmla="*/ 1292 h 1629"/>
                <a:gd name="T36" fmla="*/ 1499 w 1628"/>
                <a:gd name="T37" fmla="*/ 1255 h 1629"/>
                <a:gd name="T38" fmla="*/ 1508 w 1628"/>
                <a:gd name="T39" fmla="*/ 1240 h 1629"/>
                <a:gd name="T40" fmla="*/ 85 w 1628"/>
                <a:gd name="T41" fmla="*/ 1179 h 1629"/>
                <a:gd name="T42" fmla="*/ 86 w 1628"/>
                <a:gd name="T43" fmla="*/ 1157 h 1629"/>
                <a:gd name="T44" fmla="*/ 1561 w 1628"/>
                <a:gd name="T45" fmla="*/ 1111 h 1629"/>
                <a:gd name="T46" fmla="*/ 1589 w 1628"/>
                <a:gd name="T47" fmla="*/ 1065 h 1629"/>
                <a:gd name="T48" fmla="*/ 1594 w 1628"/>
                <a:gd name="T49" fmla="*/ 1047 h 1629"/>
                <a:gd name="T50" fmla="*/ 16 w 1628"/>
                <a:gd name="T51" fmla="*/ 977 h 1629"/>
                <a:gd name="T52" fmla="*/ 22 w 1628"/>
                <a:gd name="T53" fmla="*/ 958 h 1629"/>
                <a:gd name="T54" fmla="*/ 1613 w 1628"/>
                <a:gd name="T55" fmla="*/ 908 h 1629"/>
                <a:gd name="T56" fmla="*/ 1627 w 1628"/>
                <a:gd name="T57" fmla="*/ 857 h 1629"/>
                <a:gd name="T58" fmla="*/ 1628 w 1628"/>
                <a:gd name="T59" fmla="*/ 838 h 1629"/>
                <a:gd name="T60" fmla="*/ 10 w 1628"/>
                <a:gd name="T61" fmla="*/ 785 h 1629"/>
                <a:gd name="T62" fmla="*/ 4 w 1628"/>
                <a:gd name="T63" fmla="*/ 732 h 1629"/>
                <a:gd name="T64" fmla="*/ 16 w 1628"/>
                <a:gd name="T65" fmla="*/ 716 h 1629"/>
                <a:gd name="T66" fmla="*/ 1607 w 1628"/>
                <a:gd name="T67" fmla="*/ 676 h 1629"/>
                <a:gd name="T68" fmla="*/ 1605 w 1628"/>
                <a:gd name="T69" fmla="*/ 622 h 1629"/>
                <a:gd name="T70" fmla="*/ 45 w 1628"/>
                <a:gd name="T71" fmla="*/ 578 h 1629"/>
                <a:gd name="T72" fmla="*/ 52 w 1628"/>
                <a:gd name="T73" fmla="*/ 526 h 1629"/>
                <a:gd name="T74" fmla="*/ 67 w 1628"/>
                <a:gd name="T75" fmla="*/ 513 h 1629"/>
                <a:gd name="T76" fmla="*/ 1544 w 1628"/>
                <a:gd name="T77" fmla="*/ 476 h 1629"/>
                <a:gd name="T78" fmla="*/ 1529 w 1628"/>
                <a:gd name="T79" fmla="*/ 424 h 1629"/>
                <a:gd name="T80" fmla="*/ 131 w 1628"/>
                <a:gd name="T81" fmla="*/ 389 h 1629"/>
                <a:gd name="T82" fmla="*/ 153 w 1628"/>
                <a:gd name="T83" fmla="*/ 339 h 1629"/>
                <a:gd name="T84" fmla="*/ 170 w 1628"/>
                <a:gd name="T85" fmla="*/ 332 h 1629"/>
                <a:gd name="T86" fmla="*/ 1431 w 1628"/>
                <a:gd name="T87" fmla="*/ 299 h 1629"/>
                <a:gd name="T88" fmla="*/ 1404 w 1628"/>
                <a:gd name="T89" fmla="*/ 253 h 1629"/>
                <a:gd name="T90" fmla="*/ 264 w 1628"/>
                <a:gd name="T91" fmla="*/ 228 h 1629"/>
                <a:gd name="T92" fmla="*/ 296 w 1628"/>
                <a:gd name="T93" fmla="*/ 185 h 1629"/>
                <a:gd name="T94" fmla="*/ 316 w 1628"/>
                <a:gd name="T95" fmla="*/ 182 h 1629"/>
                <a:gd name="T96" fmla="*/ 1277 w 1628"/>
                <a:gd name="T97" fmla="*/ 158 h 1629"/>
                <a:gd name="T98" fmla="*/ 1240 w 1628"/>
                <a:gd name="T99" fmla="*/ 120 h 1629"/>
                <a:gd name="T100" fmla="*/ 434 w 1628"/>
                <a:gd name="T101" fmla="*/ 105 h 1629"/>
                <a:gd name="T102" fmla="*/ 477 w 1628"/>
                <a:gd name="T103" fmla="*/ 73 h 1629"/>
                <a:gd name="T104" fmla="*/ 497 w 1628"/>
                <a:gd name="T105" fmla="*/ 75 h 1629"/>
                <a:gd name="T106" fmla="*/ 1093 w 1628"/>
                <a:gd name="T107" fmla="*/ 60 h 1629"/>
                <a:gd name="T108" fmla="*/ 1047 w 1628"/>
                <a:gd name="T109" fmla="*/ 34 h 1629"/>
                <a:gd name="T110" fmla="*/ 629 w 1628"/>
                <a:gd name="T111" fmla="*/ 31 h 1629"/>
                <a:gd name="T112" fmla="*/ 679 w 1628"/>
                <a:gd name="T113" fmla="*/ 11 h 1629"/>
                <a:gd name="T114" fmla="*/ 698 w 1628"/>
                <a:gd name="T115" fmla="*/ 19 h 1629"/>
                <a:gd name="T116" fmla="*/ 890 w 1628"/>
                <a:gd name="T117" fmla="*/ 14 h 1629"/>
                <a:gd name="T118" fmla="*/ 838 w 1628"/>
                <a:gd name="T119" fmla="*/ 0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28" h="1629">
                  <a:moveTo>
                    <a:pt x="813" y="1629"/>
                  </a:moveTo>
                  <a:lnTo>
                    <a:pt x="813" y="1629"/>
                  </a:lnTo>
                  <a:lnTo>
                    <a:pt x="796" y="1628"/>
                  </a:lnTo>
                  <a:lnTo>
                    <a:pt x="796" y="1618"/>
                  </a:lnTo>
                  <a:lnTo>
                    <a:pt x="796" y="1618"/>
                  </a:lnTo>
                  <a:lnTo>
                    <a:pt x="813" y="1619"/>
                  </a:lnTo>
                  <a:lnTo>
                    <a:pt x="813" y="1629"/>
                  </a:lnTo>
                  <a:close/>
                  <a:moveTo>
                    <a:pt x="831" y="1628"/>
                  </a:moveTo>
                  <a:lnTo>
                    <a:pt x="831" y="1618"/>
                  </a:lnTo>
                  <a:lnTo>
                    <a:pt x="831" y="1618"/>
                  </a:lnTo>
                  <a:lnTo>
                    <a:pt x="848" y="1618"/>
                  </a:lnTo>
                  <a:lnTo>
                    <a:pt x="848" y="1628"/>
                  </a:lnTo>
                  <a:lnTo>
                    <a:pt x="848" y="1628"/>
                  </a:lnTo>
                  <a:lnTo>
                    <a:pt x="831" y="1628"/>
                  </a:lnTo>
                  <a:lnTo>
                    <a:pt x="831" y="1628"/>
                  </a:lnTo>
                  <a:close/>
                  <a:moveTo>
                    <a:pt x="778" y="1628"/>
                  </a:moveTo>
                  <a:lnTo>
                    <a:pt x="778" y="1628"/>
                  </a:lnTo>
                  <a:lnTo>
                    <a:pt x="761" y="1626"/>
                  </a:lnTo>
                  <a:lnTo>
                    <a:pt x="761" y="1616"/>
                  </a:lnTo>
                  <a:lnTo>
                    <a:pt x="761" y="1616"/>
                  </a:lnTo>
                  <a:lnTo>
                    <a:pt x="778" y="1618"/>
                  </a:lnTo>
                  <a:lnTo>
                    <a:pt x="778" y="1628"/>
                  </a:lnTo>
                  <a:close/>
                  <a:moveTo>
                    <a:pt x="866" y="1626"/>
                  </a:moveTo>
                  <a:lnTo>
                    <a:pt x="866" y="1616"/>
                  </a:lnTo>
                  <a:lnTo>
                    <a:pt x="866" y="1616"/>
                  </a:lnTo>
                  <a:lnTo>
                    <a:pt x="883" y="1615"/>
                  </a:lnTo>
                  <a:lnTo>
                    <a:pt x="883" y="1625"/>
                  </a:lnTo>
                  <a:lnTo>
                    <a:pt x="883" y="1625"/>
                  </a:lnTo>
                  <a:lnTo>
                    <a:pt x="866" y="1626"/>
                  </a:lnTo>
                  <a:lnTo>
                    <a:pt x="866" y="1626"/>
                  </a:lnTo>
                  <a:close/>
                  <a:moveTo>
                    <a:pt x="742" y="1625"/>
                  </a:moveTo>
                  <a:lnTo>
                    <a:pt x="742" y="1625"/>
                  </a:lnTo>
                  <a:lnTo>
                    <a:pt x="724" y="1624"/>
                  </a:lnTo>
                  <a:lnTo>
                    <a:pt x="726" y="1614"/>
                  </a:lnTo>
                  <a:lnTo>
                    <a:pt x="726" y="1614"/>
                  </a:lnTo>
                  <a:lnTo>
                    <a:pt x="743" y="1615"/>
                  </a:lnTo>
                  <a:lnTo>
                    <a:pt x="742" y="1625"/>
                  </a:lnTo>
                  <a:close/>
                  <a:moveTo>
                    <a:pt x="901" y="1624"/>
                  </a:moveTo>
                  <a:lnTo>
                    <a:pt x="901" y="1614"/>
                  </a:lnTo>
                  <a:lnTo>
                    <a:pt x="901" y="1614"/>
                  </a:lnTo>
                  <a:lnTo>
                    <a:pt x="917" y="1611"/>
                  </a:lnTo>
                  <a:lnTo>
                    <a:pt x="918" y="1621"/>
                  </a:lnTo>
                  <a:lnTo>
                    <a:pt x="918" y="1621"/>
                  </a:lnTo>
                  <a:lnTo>
                    <a:pt x="901" y="1624"/>
                  </a:lnTo>
                  <a:lnTo>
                    <a:pt x="901" y="1624"/>
                  </a:lnTo>
                  <a:close/>
                  <a:moveTo>
                    <a:pt x="707" y="1621"/>
                  </a:moveTo>
                  <a:lnTo>
                    <a:pt x="707" y="1621"/>
                  </a:lnTo>
                  <a:lnTo>
                    <a:pt x="689" y="1619"/>
                  </a:lnTo>
                  <a:lnTo>
                    <a:pt x="692" y="1609"/>
                  </a:lnTo>
                  <a:lnTo>
                    <a:pt x="692" y="1609"/>
                  </a:lnTo>
                  <a:lnTo>
                    <a:pt x="708" y="1611"/>
                  </a:lnTo>
                  <a:lnTo>
                    <a:pt x="707" y="1621"/>
                  </a:lnTo>
                  <a:close/>
                  <a:moveTo>
                    <a:pt x="936" y="1619"/>
                  </a:moveTo>
                  <a:lnTo>
                    <a:pt x="935" y="1609"/>
                  </a:lnTo>
                  <a:lnTo>
                    <a:pt x="935" y="1609"/>
                  </a:lnTo>
                  <a:lnTo>
                    <a:pt x="952" y="1606"/>
                  </a:lnTo>
                  <a:lnTo>
                    <a:pt x="953" y="1616"/>
                  </a:lnTo>
                  <a:lnTo>
                    <a:pt x="953" y="1616"/>
                  </a:lnTo>
                  <a:lnTo>
                    <a:pt x="936" y="1619"/>
                  </a:lnTo>
                  <a:lnTo>
                    <a:pt x="936" y="1619"/>
                  </a:lnTo>
                  <a:close/>
                  <a:moveTo>
                    <a:pt x="672" y="1616"/>
                  </a:moveTo>
                  <a:lnTo>
                    <a:pt x="672" y="1616"/>
                  </a:lnTo>
                  <a:lnTo>
                    <a:pt x="656" y="1613"/>
                  </a:lnTo>
                  <a:lnTo>
                    <a:pt x="657" y="1603"/>
                  </a:lnTo>
                  <a:lnTo>
                    <a:pt x="657" y="1603"/>
                  </a:lnTo>
                  <a:lnTo>
                    <a:pt x="674" y="1606"/>
                  </a:lnTo>
                  <a:lnTo>
                    <a:pt x="672" y="1616"/>
                  </a:lnTo>
                  <a:close/>
                  <a:moveTo>
                    <a:pt x="971" y="1613"/>
                  </a:moveTo>
                  <a:lnTo>
                    <a:pt x="970" y="1604"/>
                  </a:lnTo>
                  <a:lnTo>
                    <a:pt x="970" y="1604"/>
                  </a:lnTo>
                  <a:lnTo>
                    <a:pt x="986" y="1600"/>
                  </a:lnTo>
                  <a:lnTo>
                    <a:pt x="988" y="1610"/>
                  </a:lnTo>
                  <a:lnTo>
                    <a:pt x="988" y="1610"/>
                  </a:lnTo>
                  <a:lnTo>
                    <a:pt x="971" y="1613"/>
                  </a:lnTo>
                  <a:lnTo>
                    <a:pt x="971" y="1613"/>
                  </a:lnTo>
                  <a:close/>
                  <a:moveTo>
                    <a:pt x="638" y="1609"/>
                  </a:moveTo>
                  <a:lnTo>
                    <a:pt x="638" y="1609"/>
                  </a:lnTo>
                  <a:lnTo>
                    <a:pt x="620" y="1605"/>
                  </a:lnTo>
                  <a:lnTo>
                    <a:pt x="623" y="1595"/>
                  </a:lnTo>
                  <a:lnTo>
                    <a:pt x="623" y="1595"/>
                  </a:lnTo>
                  <a:lnTo>
                    <a:pt x="639" y="1600"/>
                  </a:lnTo>
                  <a:lnTo>
                    <a:pt x="638" y="1609"/>
                  </a:lnTo>
                  <a:close/>
                  <a:moveTo>
                    <a:pt x="1006" y="1605"/>
                  </a:moveTo>
                  <a:lnTo>
                    <a:pt x="1003" y="1596"/>
                  </a:lnTo>
                  <a:lnTo>
                    <a:pt x="1003" y="1596"/>
                  </a:lnTo>
                  <a:lnTo>
                    <a:pt x="1021" y="1591"/>
                  </a:lnTo>
                  <a:lnTo>
                    <a:pt x="1023" y="1601"/>
                  </a:lnTo>
                  <a:lnTo>
                    <a:pt x="1023" y="1601"/>
                  </a:lnTo>
                  <a:lnTo>
                    <a:pt x="1006" y="1605"/>
                  </a:lnTo>
                  <a:lnTo>
                    <a:pt x="1006" y="1605"/>
                  </a:lnTo>
                  <a:close/>
                  <a:moveTo>
                    <a:pt x="603" y="1601"/>
                  </a:moveTo>
                  <a:lnTo>
                    <a:pt x="603" y="1601"/>
                  </a:lnTo>
                  <a:lnTo>
                    <a:pt x="587" y="1596"/>
                  </a:lnTo>
                  <a:lnTo>
                    <a:pt x="589" y="1586"/>
                  </a:lnTo>
                  <a:lnTo>
                    <a:pt x="589" y="1586"/>
                  </a:lnTo>
                  <a:lnTo>
                    <a:pt x="605" y="1591"/>
                  </a:lnTo>
                  <a:lnTo>
                    <a:pt x="603" y="1601"/>
                  </a:lnTo>
                  <a:close/>
                  <a:moveTo>
                    <a:pt x="1040" y="1596"/>
                  </a:moveTo>
                  <a:lnTo>
                    <a:pt x="1037" y="1588"/>
                  </a:lnTo>
                  <a:lnTo>
                    <a:pt x="1037" y="1588"/>
                  </a:lnTo>
                  <a:lnTo>
                    <a:pt x="1053" y="1581"/>
                  </a:lnTo>
                  <a:lnTo>
                    <a:pt x="1057" y="1591"/>
                  </a:lnTo>
                  <a:lnTo>
                    <a:pt x="1057" y="1591"/>
                  </a:lnTo>
                  <a:lnTo>
                    <a:pt x="1040" y="1596"/>
                  </a:lnTo>
                  <a:lnTo>
                    <a:pt x="1040" y="1596"/>
                  </a:lnTo>
                  <a:close/>
                  <a:moveTo>
                    <a:pt x="569" y="1591"/>
                  </a:moveTo>
                  <a:lnTo>
                    <a:pt x="569" y="1591"/>
                  </a:lnTo>
                  <a:lnTo>
                    <a:pt x="553" y="1585"/>
                  </a:lnTo>
                  <a:lnTo>
                    <a:pt x="555" y="1576"/>
                  </a:lnTo>
                  <a:lnTo>
                    <a:pt x="555" y="1576"/>
                  </a:lnTo>
                  <a:lnTo>
                    <a:pt x="573" y="1581"/>
                  </a:lnTo>
                  <a:lnTo>
                    <a:pt x="569" y="1591"/>
                  </a:lnTo>
                  <a:close/>
                  <a:moveTo>
                    <a:pt x="1073" y="1586"/>
                  </a:moveTo>
                  <a:lnTo>
                    <a:pt x="1071" y="1576"/>
                  </a:lnTo>
                  <a:lnTo>
                    <a:pt x="1071" y="1576"/>
                  </a:lnTo>
                  <a:lnTo>
                    <a:pt x="1087" y="1571"/>
                  </a:lnTo>
                  <a:lnTo>
                    <a:pt x="1091" y="1580"/>
                  </a:lnTo>
                  <a:lnTo>
                    <a:pt x="1091" y="1580"/>
                  </a:lnTo>
                  <a:lnTo>
                    <a:pt x="1073" y="1586"/>
                  </a:lnTo>
                  <a:lnTo>
                    <a:pt x="1073" y="1586"/>
                  </a:lnTo>
                  <a:close/>
                  <a:moveTo>
                    <a:pt x="535" y="1580"/>
                  </a:moveTo>
                  <a:lnTo>
                    <a:pt x="535" y="1580"/>
                  </a:lnTo>
                  <a:lnTo>
                    <a:pt x="519" y="1574"/>
                  </a:lnTo>
                  <a:lnTo>
                    <a:pt x="523" y="1564"/>
                  </a:lnTo>
                  <a:lnTo>
                    <a:pt x="523" y="1564"/>
                  </a:lnTo>
                  <a:lnTo>
                    <a:pt x="539" y="1570"/>
                  </a:lnTo>
                  <a:lnTo>
                    <a:pt x="535" y="1580"/>
                  </a:lnTo>
                  <a:close/>
                  <a:moveTo>
                    <a:pt x="1107" y="1574"/>
                  </a:moveTo>
                  <a:lnTo>
                    <a:pt x="1103" y="1565"/>
                  </a:lnTo>
                  <a:lnTo>
                    <a:pt x="1103" y="1565"/>
                  </a:lnTo>
                  <a:lnTo>
                    <a:pt x="1120" y="1558"/>
                  </a:lnTo>
                  <a:lnTo>
                    <a:pt x="1124" y="1568"/>
                  </a:lnTo>
                  <a:lnTo>
                    <a:pt x="1124" y="1568"/>
                  </a:lnTo>
                  <a:lnTo>
                    <a:pt x="1107" y="1574"/>
                  </a:lnTo>
                  <a:lnTo>
                    <a:pt x="1107" y="1574"/>
                  </a:lnTo>
                  <a:close/>
                  <a:moveTo>
                    <a:pt x="503" y="1566"/>
                  </a:moveTo>
                  <a:lnTo>
                    <a:pt x="503" y="1566"/>
                  </a:lnTo>
                  <a:lnTo>
                    <a:pt x="487" y="1560"/>
                  </a:lnTo>
                  <a:lnTo>
                    <a:pt x="490" y="1551"/>
                  </a:lnTo>
                  <a:lnTo>
                    <a:pt x="490" y="1551"/>
                  </a:lnTo>
                  <a:lnTo>
                    <a:pt x="507" y="1558"/>
                  </a:lnTo>
                  <a:lnTo>
                    <a:pt x="503" y="1566"/>
                  </a:lnTo>
                  <a:close/>
                  <a:moveTo>
                    <a:pt x="1140" y="1560"/>
                  </a:moveTo>
                  <a:lnTo>
                    <a:pt x="1136" y="1551"/>
                  </a:lnTo>
                  <a:lnTo>
                    <a:pt x="1136" y="1551"/>
                  </a:lnTo>
                  <a:lnTo>
                    <a:pt x="1152" y="1544"/>
                  </a:lnTo>
                  <a:lnTo>
                    <a:pt x="1156" y="1554"/>
                  </a:lnTo>
                  <a:lnTo>
                    <a:pt x="1156" y="1554"/>
                  </a:lnTo>
                  <a:lnTo>
                    <a:pt x="1140" y="1560"/>
                  </a:lnTo>
                  <a:lnTo>
                    <a:pt x="1140" y="1560"/>
                  </a:lnTo>
                  <a:close/>
                  <a:moveTo>
                    <a:pt x="470" y="1553"/>
                  </a:moveTo>
                  <a:lnTo>
                    <a:pt x="470" y="1553"/>
                  </a:lnTo>
                  <a:lnTo>
                    <a:pt x="455" y="1545"/>
                  </a:lnTo>
                  <a:lnTo>
                    <a:pt x="459" y="1536"/>
                  </a:lnTo>
                  <a:lnTo>
                    <a:pt x="459" y="1536"/>
                  </a:lnTo>
                  <a:lnTo>
                    <a:pt x="475" y="1544"/>
                  </a:lnTo>
                  <a:lnTo>
                    <a:pt x="470" y="1553"/>
                  </a:lnTo>
                  <a:close/>
                  <a:moveTo>
                    <a:pt x="1172" y="1545"/>
                  </a:moveTo>
                  <a:lnTo>
                    <a:pt x="1167" y="1536"/>
                  </a:lnTo>
                  <a:lnTo>
                    <a:pt x="1167" y="1536"/>
                  </a:lnTo>
                  <a:lnTo>
                    <a:pt x="1184" y="1529"/>
                  </a:lnTo>
                  <a:lnTo>
                    <a:pt x="1187" y="1538"/>
                  </a:lnTo>
                  <a:lnTo>
                    <a:pt x="1187" y="1538"/>
                  </a:lnTo>
                  <a:lnTo>
                    <a:pt x="1172" y="1545"/>
                  </a:lnTo>
                  <a:lnTo>
                    <a:pt x="1172" y="1545"/>
                  </a:lnTo>
                  <a:close/>
                  <a:moveTo>
                    <a:pt x="439" y="1538"/>
                  </a:moveTo>
                  <a:lnTo>
                    <a:pt x="439" y="1538"/>
                  </a:lnTo>
                  <a:lnTo>
                    <a:pt x="423" y="1529"/>
                  </a:lnTo>
                  <a:lnTo>
                    <a:pt x="428" y="1520"/>
                  </a:lnTo>
                  <a:lnTo>
                    <a:pt x="428" y="1520"/>
                  </a:lnTo>
                  <a:lnTo>
                    <a:pt x="444" y="1529"/>
                  </a:lnTo>
                  <a:lnTo>
                    <a:pt x="439" y="1538"/>
                  </a:lnTo>
                  <a:close/>
                  <a:moveTo>
                    <a:pt x="1204" y="1529"/>
                  </a:moveTo>
                  <a:lnTo>
                    <a:pt x="1199" y="1520"/>
                  </a:lnTo>
                  <a:lnTo>
                    <a:pt x="1199" y="1520"/>
                  </a:lnTo>
                  <a:lnTo>
                    <a:pt x="1214" y="1513"/>
                  </a:lnTo>
                  <a:lnTo>
                    <a:pt x="1219" y="1520"/>
                  </a:lnTo>
                  <a:lnTo>
                    <a:pt x="1219" y="1520"/>
                  </a:lnTo>
                  <a:lnTo>
                    <a:pt x="1204" y="1529"/>
                  </a:lnTo>
                  <a:lnTo>
                    <a:pt x="1204" y="1529"/>
                  </a:lnTo>
                  <a:close/>
                  <a:moveTo>
                    <a:pt x="408" y="1520"/>
                  </a:moveTo>
                  <a:lnTo>
                    <a:pt x="408" y="1520"/>
                  </a:lnTo>
                  <a:lnTo>
                    <a:pt x="393" y="1511"/>
                  </a:lnTo>
                  <a:lnTo>
                    <a:pt x="398" y="1503"/>
                  </a:lnTo>
                  <a:lnTo>
                    <a:pt x="398" y="1503"/>
                  </a:lnTo>
                  <a:lnTo>
                    <a:pt x="413" y="1511"/>
                  </a:lnTo>
                  <a:lnTo>
                    <a:pt x="408" y="1520"/>
                  </a:lnTo>
                  <a:close/>
                  <a:moveTo>
                    <a:pt x="1235" y="1511"/>
                  </a:moveTo>
                  <a:lnTo>
                    <a:pt x="1229" y="1503"/>
                  </a:lnTo>
                  <a:lnTo>
                    <a:pt x="1229" y="1503"/>
                  </a:lnTo>
                  <a:lnTo>
                    <a:pt x="1244" y="1494"/>
                  </a:lnTo>
                  <a:lnTo>
                    <a:pt x="1250" y="1503"/>
                  </a:lnTo>
                  <a:lnTo>
                    <a:pt x="1250" y="1503"/>
                  </a:lnTo>
                  <a:lnTo>
                    <a:pt x="1235" y="1511"/>
                  </a:lnTo>
                  <a:lnTo>
                    <a:pt x="1235" y="1511"/>
                  </a:lnTo>
                  <a:close/>
                  <a:moveTo>
                    <a:pt x="378" y="1503"/>
                  </a:moveTo>
                  <a:lnTo>
                    <a:pt x="378" y="1503"/>
                  </a:lnTo>
                  <a:lnTo>
                    <a:pt x="363" y="1493"/>
                  </a:lnTo>
                  <a:lnTo>
                    <a:pt x="369" y="1484"/>
                  </a:lnTo>
                  <a:lnTo>
                    <a:pt x="369" y="1484"/>
                  </a:lnTo>
                  <a:lnTo>
                    <a:pt x="383" y="1494"/>
                  </a:lnTo>
                  <a:lnTo>
                    <a:pt x="378" y="1503"/>
                  </a:lnTo>
                  <a:close/>
                  <a:moveTo>
                    <a:pt x="1264" y="1493"/>
                  </a:moveTo>
                  <a:lnTo>
                    <a:pt x="1259" y="1484"/>
                  </a:lnTo>
                  <a:lnTo>
                    <a:pt x="1259" y="1484"/>
                  </a:lnTo>
                  <a:lnTo>
                    <a:pt x="1274" y="1475"/>
                  </a:lnTo>
                  <a:lnTo>
                    <a:pt x="1279" y="1483"/>
                  </a:lnTo>
                  <a:lnTo>
                    <a:pt x="1279" y="1483"/>
                  </a:lnTo>
                  <a:lnTo>
                    <a:pt x="1264" y="1493"/>
                  </a:lnTo>
                  <a:lnTo>
                    <a:pt x="1264" y="1493"/>
                  </a:lnTo>
                  <a:close/>
                  <a:moveTo>
                    <a:pt x="349" y="1483"/>
                  </a:moveTo>
                  <a:lnTo>
                    <a:pt x="349" y="1483"/>
                  </a:lnTo>
                  <a:lnTo>
                    <a:pt x="334" y="1473"/>
                  </a:lnTo>
                  <a:lnTo>
                    <a:pt x="340" y="1464"/>
                  </a:lnTo>
                  <a:lnTo>
                    <a:pt x="340" y="1464"/>
                  </a:lnTo>
                  <a:lnTo>
                    <a:pt x="354" y="1474"/>
                  </a:lnTo>
                  <a:lnTo>
                    <a:pt x="349" y="1483"/>
                  </a:lnTo>
                  <a:close/>
                  <a:moveTo>
                    <a:pt x="1294" y="1473"/>
                  </a:moveTo>
                  <a:lnTo>
                    <a:pt x="1287" y="1464"/>
                  </a:lnTo>
                  <a:lnTo>
                    <a:pt x="1287" y="1464"/>
                  </a:lnTo>
                  <a:lnTo>
                    <a:pt x="1301" y="1454"/>
                  </a:lnTo>
                  <a:lnTo>
                    <a:pt x="1307" y="1461"/>
                  </a:lnTo>
                  <a:lnTo>
                    <a:pt x="1307" y="1461"/>
                  </a:lnTo>
                  <a:lnTo>
                    <a:pt x="1294" y="1473"/>
                  </a:lnTo>
                  <a:lnTo>
                    <a:pt x="1294" y="1473"/>
                  </a:lnTo>
                  <a:close/>
                  <a:moveTo>
                    <a:pt x="320" y="1461"/>
                  </a:moveTo>
                  <a:lnTo>
                    <a:pt x="320" y="1461"/>
                  </a:lnTo>
                  <a:lnTo>
                    <a:pt x="306" y="1451"/>
                  </a:lnTo>
                  <a:lnTo>
                    <a:pt x="313" y="1443"/>
                  </a:lnTo>
                  <a:lnTo>
                    <a:pt x="313" y="1443"/>
                  </a:lnTo>
                  <a:lnTo>
                    <a:pt x="326" y="1454"/>
                  </a:lnTo>
                  <a:lnTo>
                    <a:pt x="320" y="1461"/>
                  </a:lnTo>
                  <a:close/>
                  <a:moveTo>
                    <a:pt x="1321" y="1451"/>
                  </a:moveTo>
                  <a:lnTo>
                    <a:pt x="1315" y="1444"/>
                  </a:lnTo>
                  <a:lnTo>
                    <a:pt x="1315" y="1444"/>
                  </a:lnTo>
                  <a:lnTo>
                    <a:pt x="1329" y="1433"/>
                  </a:lnTo>
                  <a:lnTo>
                    <a:pt x="1335" y="1440"/>
                  </a:lnTo>
                  <a:lnTo>
                    <a:pt x="1335" y="1440"/>
                  </a:lnTo>
                  <a:lnTo>
                    <a:pt x="1321" y="1451"/>
                  </a:lnTo>
                  <a:lnTo>
                    <a:pt x="1321" y="1451"/>
                  </a:lnTo>
                  <a:close/>
                  <a:moveTo>
                    <a:pt x="293" y="1440"/>
                  </a:moveTo>
                  <a:lnTo>
                    <a:pt x="293" y="1440"/>
                  </a:lnTo>
                  <a:lnTo>
                    <a:pt x="279" y="1429"/>
                  </a:lnTo>
                  <a:lnTo>
                    <a:pt x="285" y="1420"/>
                  </a:lnTo>
                  <a:lnTo>
                    <a:pt x="285" y="1420"/>
                  </a:lnTo>
                  <a:lnTo>
                    <a:pt x="299" y="1433"/>
                  </a:lnTo>
                  <a:lnTo>
                    <a:pt x="293" y="1440"/>
                  </a:lnTo>
                  <a:close/>
                  <a:moveTo>
                    <a:pt x="1349" y="1429"/>
                  </a:moveTo>
                  <a:lnTo>
                    <a:pt x="1342" y="1421"/>
                  </a:lnTo>
                  <a:lnTo>
                    <a:pt x="1342" y="1421"/>
                  </a:lnTo>
                  <a:lnTo>
                    <a:pt x="1355" y="1409"/>
                  </a:lnTo>
                  <a:lnTo>
                    <a:pt x="1361" y="1416"/>
                  </a:lnTo>
                  <a:lnTo>
                    <a:pt x="1361" y="1416"/>
                  </a:lnTo>
                  <a:lnTo>
                    <a:pt x="1349" y="1429"/>
                  </a:lnTo>
                  <a:lnTo>
                    <a:pt x="1349" y="1429"/>
                  </a:lnTo>
                  <a:close/>
                  <a:moveTo>
                    <a:pt x="265" y="1416"/>
                  </a:moveTo>
                  <a:lnTo>
                    <a:pt x="265" y="1416"/>
                  </a:lnTo>
                  <a:lnTo>
                    <a:pt x="253" y="1404"/>
                  </a:lnTo>
                  <a:lnTo>
                    <a:pt x="260" y="1398"/>
                  </a:lnTo>
                  <a:lnTo>
                    <a:pt x="260" y="1398"/>
                  </a:lnTo>
                  <a:lnTo>
                    <a:pt x="273" y="1409"/>
                  </a:lnTo>
                  <a:lnTo>
                    <a:pt x="265" y="1416"/>
                  </a:lnTo>
                  <a:close/>
                  <a:moveTo>
                    <a:pt x="1375" y="1405"/>
                  </a:moveTo>
                  <a:lnTo>
                    <a:pt x="1368" y="1398"/>
                  </a:lnTo>
                  <a:lnTo>
                    <a:pt x="1368" y="1398"/>
                  </a:lnTo>
                  <a:lnTo>
                    <a:pt x="1380" y="1385"/>
                  </a:lnTo>
                  <a:lnTo>
                    <a:pt x="1388" y="1393"/>
                  </a:lnTo>
                  <a:lnTo>
                    <a:pt x="1388" y="1393"/>
                  </a:lnTo>
                  <a:lnTo>
                    <a:pt x="1375" y="1405"/>
                  </a:lnTo>
                  <a:lnTo>
                    <a:pt x="1375" y="1405"/>
                  </a:lnTo>
                  <a:close/>
                  <a:moveTo>
                    <a:pt x="240" y="1393"/>
                  </a:moveTo>
                  <a:lnTo>
                    <a:pt x="240" y="1393"/>
                  </a:lnTo>
                  <a:lnTo>
                    <a:pt x="228" y="1380"/>
                  </a:lnTo>
                  <a:lnTo>
                    <a:pt x="235" y="1373"/>
                  </a:lnTo>
                  <a:lnTo>
                    <a:pt x="235" y="1373"/>
                  </a:lnTo>
                  <a:lnTo>
                    <a:pt x="248" y="1385"/>
                  </a:lnTo>
                  <a:lnTo>
                    <a:pt x="240" y="1393"/>
                  </a:lnTo>
                  <a:close/>
                  <a:moveTo>
                    <a:pt x="1400" y="1380"/>
                  </a:moveTo>
                  <a:lnTo>
                    <a:pt x="1393" y="1373"/>
                  </a:lnTo>
                  <a:lnTo>
                    <a:pt x="1393" y="1373"/>
                  </a:lnTo>
                  <a:lnTo>
                    <a:pt x="1405" y="1360"/>
                  </a:lnTo>
                  <a:lnTo>
                    <a:pt x="1413" y="1366"/>
                  </a:lnTo>
                  <a:lnTo>
                    <a:pt x="1413" y="1366"/>
                  </a:lnTo>
                  <a:lnTo>
                    <a:pt x="1400" y="1380"/>
                  </a:lnTo>
                  <a:lnTo>
                    <a:pt x="1400" y="1380"/>
                  </a:lnTo>
                  <a:close/>
                  <a:moveTo>
                    <a:pt x="215" y="1366"/>
                  </a:moveTo>
                  <a:lnTo>
                    <a:pt x="215" y="1366"/>
                  </a:lnTo>
                  <a:lnTo>
                    <a:pt x="204" y="1354"/>
                  </a:lnTo>
                  <a:lnTo>
                    <a:pt x="211" y="1348"/>
                  </a:lnTo>
                  <a:lnTo>
                    <a:pt x="211" y="1348"/>
                  </a:lnTo>
                  <a:lnTo>
                    <a:pt x="223" y="1360"/>
                  </a:lnTo>
                  <a:lnTo>
                    <a:pt x="215" y="1366"/>
                  </a:lnTo>
                  <a:close/>
                  <a:moveTo>
                    <a:pt x="1424" y="1354"/>
                  </a:moveTo>
                  <a:lnTo>
                    <a:pt x="1416" y="1348"/>
                  </a:lnTo>
                  <a:lnTo>
                    <a:pt x="1416" y="1348"/>
                  </a:lnTo>
                  <a:lnTo>
                    <a:pt x="1428" y="1334"/>
                  </a:lnTo>
                  <a:lnTo>
                    <a:pt x="1435" y="1340"/>
                  </a:lnTo>
                  <a:lnTo>
                    <a:pt x="1435" y="1340"/>
                  </a:lnTo>
                  <a:lnTo>
                    <a:pt x="1424" y="1354"/>
                  </a:lnTo>
                  <a:lnTo>
                    <a:pt x="1424" y="1354"/>
                  </a:lnTo>
                  <a:close/>
                  <a:moveTo>
                    <a:pt x="193" y="1340"/>
                  </a:moveTo>
                  <a:lnTo>
                    <a:pt x="193" y="1340"/>
                  </a:lnTo>
                  <a:lnTo>
                    <a:pt x="181" y="1326"/>
                  </a:lnTo>
                  <a:lnTo>
                    <a:pt x="189" y="1320"/>
                  </a:lnTo>
                  <a:lnTo>
                    <a:pt x="189" y="1320"/>
                  </a:lnTo>
                  <a:lnTo>
                    <a:pt x="200" y="1334"/>
                  </a:lnTo>
                  <a:lnTo>
                    <a:pt x="193" y="1340"/>
                  </a:lnTo>
                  <a:close/>
                  <a:moveTo>
                    <a:pt x="1446" y="1326"/>
                  </a:moveTo>
                  <a:lnTo>
                    <a:pt x="1439" y="1320"/>
                  </a:lnTo>
                  <a:lnTo>
                    <a:pt x="1439" y="1320"/>
                  </a:lnTo>
                  <a:lnTo>
                    <a:pt x="1450" y="1306"/>
                  </a:lnTo>
                  <a:lnTo>
                    <a:pt x="1458" y="1312"/>
                  </a:lnTo>
                  <a:lnTo>
                    <a:pt x="1458" y="1312"/>
                  </a:lnTo>
                  <a:lnTo>
                    <a:pt x="1446" y="1326"/>
                  </a:lnTo>
                  <a:lnTo>
                    <a:pt x="1446" y="1326"/>
                  </a:lnTo>
                  <a:close/>
                  <a:moveTo>
                    <a:pt x="170" y="1312"/>
                  </a:moveTo>
                  <a:lnTo>
                    <a:pt x="170" y="1312"/>
                  </a:lnTo>
                  <a:lnTo>
                    <a:pt x="159" y="1299"/>
                  </a:lnTo>
                  <a:lnTo>
                    <a:pt x="168" y="1292"/>
                  </a:lnTo>
                  <a:lnTo>
                    <a:pt x="168" y="1292"/>
                  </a:lnTo>
                  <a:lnTo>
                    <a:pt x="178" y="1306"/>
                  </a:lnTo>
                  <a:lnTo>
                    <a:pt x="170" y="1312"/>
                  </a:lnTo>
                  <a:close/>
                  <a:moveTo>
                    <a:pt x="1469" y="1299"/>
                  </a:moveTo>
                  <a:lnTo>
                    <a:pt x="1460" y="1292"/>
                  </a:lnTo>
                  <a:lnTo>
                    <a:pt x="1460" y="1292"/>
                  </a:lnTo>
                  <a:lnTo>
                    <a:pt x="1470" y="1279"/>
                  </a:lnTo>
                  <a:lnTo>
                    <a:pt x="1479" y="1285"/>
                  </a:lnTo>
                  <a:lnTo>
                    <a:pt x="1479" y="1285"/>
                  </a:lnTo>
                  <a:lnTo>
                    <a:pt x="1469" y="1299"/>
                  </a:lnTo>
                  <a:lnTo>
                    <a:pt x="1469" y="1299"/>
                  </a:lnTo>
                  <a:close/>
                  <a:moveTo>
                    <a:pt x="149" y="1284"/>
                  </a:moveTo>
                  <a:lnTo>
                    <a:pt x="149" y="1284"/>
                  </a:lnTo>
                  <a:lnTo>
                    <a:pt x="139" y="1270"/>
                  </a:lnTo>
                  <a:lnTo>
                    <a:pt x="148" y="1264"/>
                  </a:lnTo>
                  <a:lnTo>
                    <a:pt x="148" y="1264"/>
                  </a:lnTo>
                  <a:lnTo>
                    <a:pt x="158" y="1279"/>
                  </a:lnTo>
                  <a:lnTo>
                    <a:pt x="149" y="1284"/>
                  </a:lnTo>
                  <a:close/>
                  <a:moveTo>
                    <a:pt x="1489" y="1270"/>
                  </a:moveTo>
                  <a:lnTo>
                    <a:pt x="1480" y="1265"/>
                  </a:lnTo>
                  <a:lnTo>
                    <a:pt x="1480" y="1265"/>
                  </a:lnTo>
                  <a:lnTo>
                    <a:pt x="1490" y="1250"/>
                  </a:lnTo>
                  <a:lnTo>
                    <a:pt x="1499" y="1255"/>
                  </a:lnTo>
                  <a:lnTo>
                    <a:pt x="1499" y="1255"/>
                  </a:lnTo>
                  <a:lnTo>
                    <a:pt x="1489" y="1270"/>
                  </a:lnTo>
                  <a:lnTo>
                    <a:pt x="1489" y="1270"/>
                  </a:lnTo>
                  <a:close/>
                  <a:moveTo>
                    <a:pt x="129" y="1255"/>
                  </a:moveTo>
                  <a:lnTo>
                    <a:pt x="129" y="1255"/>
                  </a:lnTo>
                  <a:lnTo>
                    <a:pt x="120" y="1240"/>
                  </a:lnTo>
                  <a:lnTo>
                    <a:pt x="127" y="1235"/>
                  </a:lnTo>
                  <a:lnTo>
                    <a:pt x="127" y="1235"/>
                  </a:lnTo>
                  <a:lnTo>
                    <a:pt x="138" y="1250"/>
                  </a:lnTo>
                  <a:lnTo>
                    <a:pt x="129" y="1255"/>
                  </a:lnTo>
                  <a:close/>
                  <a:moveTo>
                    <a:pt x="1508" y="1240"/>
                  </a:moveTo>
                  <a:lnTo>
                    <a:pt x="1499" y="1235"/>
                  </a:lnTo>
                  <a:lnTo>
                    <a:pt x="1499" y="1235"/>
                  </a:lnTo>
                  <a:lnTo>
                    <a:pt x="1509" y="1220"/>
                  </a:lnTo>
                  <a:lnTo>
                    <a:pt x="1516" y="1225"/>
                  </a:lnTo>
                  <a:lnTo>
                    <a:pt x="1516" y="1225"/>
                  </a:lnTo>
                  <a:lnTo>
                    <a:pt x="1508" y="1240"/>
                  </a:lnTo>
                  <a:lnTo>
                    <a:pt x="1508" y="1240"/>
                  </a:lnTo>
                  <a:close/>
                  <a:moveTo>
                    <a:pt x="110" y="1225"/>
                  </a:moveTo>
                  <a:lnTo>
                    <a:pt x="110" y="1225"/>
                  </a:lnTo>
                  <a:lnTo>
                    <a:pt x="101" y="1210"/>
                  </a:lnTo>
                  <a:lnTo>
                    <a:pt x="110" y="1205"/>
                  </a:lnTo>
                  <a:lnTo>
                    <a:pt x="110" y="1205"/>
                  </a:lnTo>
                  <a:lnTo>
                    <a:pt x="119" y="1220"/>
                  </a:lnTo>
                  <a:lnTo>
                    <a:pt x="110" y="1225"/>
                  </a:lnTo>
                  <a:close/>
                  <a:moveTo>
                    <a:pt x="1525" y="1210"/>
                  </a:moveTo>
                  <a:lnTo>
                    <a:pt x="1516" y="1205"/>
                  </a:lnTo>
                  <a:lnTo>
                    <a:pt x="1516" y="1205"/>
                  </a:lnTo>
                  <a:lnTo>
                    <a:pt x="1525" y="1190"/>
                  </a:lnTo>
                  <a:lnTo>
                    <a:pt x="1534" y="1195"/>
                  </a:lnTo>
                  <a:lnTo>
                    <a:pt x="1534" y="1195"/>
                  </a:lnTo>
                  <a:lnTo>
                    <a:pt x="1525" y="1210"/>
                  </a:lnTo>
                  <a:lnTo>
                    <a:pt x="1525" y="1210"/>
                  </a:lnTo>
                  <a:close/>
                  <a:moveTo>
                    <a:pt x="94" y="1194"/>
                  </a:moveTo>
                  <a:lnTo>
                    <a:pt x="94" y="1194"/>
                  </a:lnTo>
                  <a:lnTo>
                    <a:pt x="85" y="1179"/>
                  </a:lnTo>
                  <a:lnTo>
                    <a:pt x="94" y="1174"/>
                  </a:lnTo>
                  <a:lnTo>
                    <a:pt x="94" y="1174"/>
                  </a:lnTo>
                  <a:lnTo>
                    <a:pt x="102" y="1189"/>
                  </a:lnTo>
                  <a:lnTo>
                    <a:pt x="94" y="1194"/>
                  </a:lnTo>
                  <a:close/>
                  <a:moveTo>
                    <a:pt x="1543" y="1179"/>
                  </a:moveTo>
                  <a:lnTo>
                    <a:pt x="1533" y="1175"/>
                  </a:lnTo>
                  <a:lnTo>
                    <a:pt x="1533" y="1175"/>
                  </a:lnTo>
                  <a:lnTo>
                    <a:pt x="1541" y="1159"/>
                  </a:lnTo>
                  <a:lnTo>
                    <a:pt x="1550" y="1164"/>
                  </a:lnTo>
                  <a:lnTo>
                    <a:pt x="1550" y="1164"/>
                  </a:lnTo>
                  <a:lnTo>
                    <a:pt x="1543" y="1179"/>
                  </a:lnTo>
                  <a:lnTo>
                    <a:pt x="1543" y="1179"/>
                  </a:lnTo>
                  <a:close/>
                  <a:moveTo>
                    <a:pt x="77" y="1162"/>
                  </a:moveTo>
                  <a:lnTo>
                    <a:pt x="77" y="1162"/>
                  </a:lnTo>
                  <a:lnTo>
                    <a:pt x="70" y="1146"/>
                  </a:lnTo>
                  <a:lnTo>
                    <a:pt x="79" y="1142"/>
                  </a:lnTo>
                  <a:lnTo>
                    <a:pt x="79" y="1142"/>
                  </a:lnTo>
                  <a:lnTo>
                    <a:pt x="86" y="1157"/>
                  </a:lnTo>
                  <a:lnTo>
                    <a:pt x="77" y="1162"/>
                  </a:lnTo>
                  <a:close/>
                  <a:moveTo>
                    <a:pt x="1558" y="1147"/>
                  </a:moveTo>
                  <a:lnTo>
                    <a:pt x="1548" y="1142"/>
                  </a:lnTo>
                  <a:lnTo>
                    <a:pt x="1548" y="1142"/>
                  </a:lnTo>
                  <a:lnTo>
                    <a:pt x="1555" y="1127"/>
                  </a:lnTo>
                  <a:lnTo>
                    <a:pt x="1564" y="1131"/>
                  </a:lnTo>
                  <a:lnTo>
                    <a:pt x="1564" y="1131"/>
                  </a:lnTo>
                  <a:lnTo>
                    <a:pt x="1558" y="1147"/>
                  </a:lnTo>
                  <a:lnTo>
                    <a:pt x="1558" y="1147"/>
                  </a:lnTo>
                  <a:close/>
                  <a:moveTo>
                    <a:pt x="62" y="1130"/>
                  </a:moveTo>
                  <a:lnTo>
                    <a:pt x="62" y="1130"/>
                  </a:lnTo>
                  <a:lnTo>
                    <a:pt x="56" y="1114"/>
                  </a:lnTo>
                  <a:lnTo>
                    <a:pt x="65" y="1110"/>
                  </a:lnTo>
                  <a:lnTo>
                    <a:pt x="65" y="1110"/>
                  </a:lnTo>
                  <a:lnTo>
                    <a:pt x="72" y="1126"/>
                  </a:lnTo>
                  <a:lnTo>
                    <a:pt x="62" y="1130"/>
                  </a:lnTo>
                  <a:close/>
                  <a:moveTo>
                    <a:pt x="1571" y="1115"/>
                  </a:moveTo>
                  <a:lnTo>
                    <a:pt x="1561" y="1111"/>
                  </a:lnTo>
                  <a:lnTo>
                    <a:pt x="1561" y="1111"/>
                  </a:lnTo>
                  <a:lnTo>
                    <a:pt x="1568" y="1095"/>
                  </a:lnTo>
                  <a:lnTo>
                    <a:pt x="1578" y="1099"/>
                  </a:lnTo>
                  <a:lnTo>
                    <a:pt x="1578" y="1099"/>
                  </a:lnTo>
                  <a:lnTo>
                    <a:pt x="1571" y="1115"/>
                  </a:lnTo>
                  <a:lnTo>
                    <a:pt x="1571" y="1115"/>
                  </a:lnTo>
                  <a:close/>
                  <a:moveTo>
                    <a:pt x="50" y="1097"/>
                  </a:moveTo>
                  <a:lnTo>
                    <a:pt x="50" y="1097"/>
                  </a:lnTo>
                  <a:lnTo>
                    <a:pt x="44" y="1080"/>
                  </a:lnTo>
                  <a:lnTo>
                    <a:pt x="54" y="1077"/>
                  </a:lnTo>
                  <a:lnTo>
                    <a:pt x="54" y="1077"/>
                  </a:lnTo>
                  <a:lnTo>
                    <a:pt x="59" y="1094"/>
                  </a:lnTo>
                  <a:lnTo>
                    <a:pt x="50" y="1097"/>
                  </a:lnTo>
                  <a:close/>
                  <a:moveTo>
                    <a:pt x="1583" y="1081"/>
                  </a:moveTo>
                  <a:lnTo>
                    <a:pt x="1574" y="1079"/>
                  </a:lnTo>
                  <a:lnTo>
                    <a:pt x="1574" y="1079"/>
                  </a:lnTo>
                  <a:lnTo>
                    <a:pt x="1579" y="1061"/>
                  </a:lnTo>
                  <a:lnTo>
                    <a:pt x="1589" y="1065"/>
                  </a:lnTo>
                  <a:lnTo>
                    <a:pt x="1589" y="1065"/>
                  </a:lnTo>
                  <a:lnTo>
                    <a:pt x="1583" y="1081"/>
                  </a:lnTo>
                  <a:lnTo>
                    <a:pt x="1583" y="1081"/>
                  </a:lnTo>
                  <a:close/>
                  <a:moveTo>
                    <a:pt x="39" y="1064"/>
                  </a:moveTo>
                  <a:lnTo>
                    <a:pt x="39" y="1064"/>
                  </a:lnTo>
                  <a:lnTo>
                    <a:pt x="32" y="1046"/>
                  </a:lnTo>
                  <a:lnTo>
                    <a:pt x="42" y="1044"/>
                  </a:lnTo>
                  <a:lnTo>
                    <a:pt x="42" y="1044"/>
                  </a:lnTo>
                  <a:lnTo>
                    <a:pt x="47" y="1060"/>
                  </a:lnTo>
                  <a:lnTo>
                    <a:pt x="39" y="1064"/>
                  </a:lnTo>
                  <a:close/>
                  <a:moveTo>
                    <a:pt x="1594" y="1047"/>
                  </a:moveTo>
                  <a:lnTo>
                    <a:pt x="1585" y="1045"/>
                  </a:lnTo>
                  <a:lnTo>
                    <a:pt x="1585" y="1045"/>
                  </a:lnTo>
                  <a:lnTo>
                    <a:pt x="1589" y="1029"/>
                  </a:lnTo>
                  <a:lnTo>
                    <a:pt x="1599" y="1031"/>
                  </a:lnTo>
                  <a:lnTo>
                    <a:pt x="1599" y="1031"/>
                  </a:lnTo>
                  <a:lnTo>
                    <a:pt x="1594" y="1047"/>
                  </a:lnTo>
                  <a:lnTo>
                    <a:pt x="1594" y="1047"/>
                  </a:lnTo>
                  <a:close/>
                  <a:moveTo>
                    <a:pt x="29" y="1030"/>
                  </a:moveTo>
                  <a:lnTo>
                    <a:pt x="29" y="1030"/>
                  </a:lnTo>
                  <a:lnTo>
                    <a:pt x="24" y="1012"/>
                  </a:lnTo>
                  <a:lnTo>
                    <a:pt x="34" y="1010"/>
                  </a:lnTo>
                  <a:lnTo>
                    <a:pt x="34" y="1010"/>
                  </a:lnTo>
                  <a:lnTo>
                    <a:pt x="37" y="1027"/>
                  </a:lnTo>
                  <a:lnTo>
                    <a:pt x="29" y="1030"/>
                  </a:lnTo>
                  <a:close/>
                  <a:moveTo>
                    <a:pt x="1604" y="1014"/>
                  </a:moveTo>
                  <a:lnTo>
                    <a:pt x="1594" y="1011"/>
                  </a:lnTo>
                  <a:lnTo>
                    <a:pt x="1594" y="1011"/>
                  </a:lnTo>
                  <a:lnTo>
                    <a:pt x="1598" y="995"/>
                  </a:lnTo>
                  <a:lnTo>
                    <a:pt x="1608" y="996"/>
                  </a:lnTo>
                  <a:lnTo>
                    <a:pt x="1608" y="996"/>
                  </a:lnTo>
                  <a:lnTo>
                    <a:pt x="1604" y="1014"/>
                  </a:lnTo>
                  <a:lnTo>
                    <a:pt x="1604" y="1014"/>
                  </a:lnTo>
                  <a:close/>
                  <a:moveTo>
                    <a:pt x="20" y="995"/>
                  </a:moveTo>
                  <a:lnTo>
                    <a:pt x="20" y="995"/>
                  </a:lnTo>
                  <a:lnTo>
                    <a:pt x="16" y="977"/>
                  </a:lnTo>
                  <a:lnTo>
                    <a:pt x="26" y="976"/>
                  </a:lnTo>
                  <a:lnTo>
                    <a:pt x="26" y="976"/>
                  </a:lnTo>
                  <a:lnTo>
                    <a:pt x="30" y="992"/>
                  </a:lnTo>
                  <a:lnTo>
                    <a:pt x="20" y="995"/>
                  </a:lnTo>
                  <a:close/>
                  <a:moveTo>
                    <a:pt x="1612" y="980"/>
                  </a:moveTo>
                  <a:lnTo>
                    <a:pt x="1602" y="977"/>
                  </a:lnTo>
                  <a:lnTo>
                    <a:pt x="1602" y="977"/>
                  </a:lnTo>
                  <a:lnTo>
                    <a:pt x="1605" y="960"/>
                  </a:lnTo>
                  <a:lnTo>
                    <a:pt x="1615" y="962"/>
                  </a:lnTo>
                  <a:lnTo>
                    <a:pt x="1615" y="962"/>
                  </a:lnTo>
                  <a:lnTo>
                    <a:pt x="1612" y="980"/>
                  </a:lnTo>
                  <a:lnTo>
                    <a:pt x="1612" y="980"/>
                  </a:lnTo>
                  <a:close/>
                  <a:moveTo>
                    <a:pt x="12" y="961"/>
                  </a:moveTo>
                  <a:lnTo>
                    <a:pt x="12" y="961"/>
                  </a:lnTo>
                  <a:lnTo>
                    <a:pt x="10" y="943"/>
                  </a:lnTo>
                  <a:lnTo>
                    <a:pt x="20" y="941"/>
                  </a:lnTo>
                  <a:lnTo>
                    <a:pt x="20" y="941"/>
                  </a:lnTo>
                  <a:lnTo>
                    <a:pt x="22" y="958"/>
                  </a:lnTo>
                  <a:lnTo>
                    <a:pt x="12" y="961"/>
                  </a:lnTo>
                  <a:close/>
                  <a:moveTo>
                    <a:pt x="1618" y="945"/>
                  </a:moveTo>
                  <a:lnTo>
                    <a:pt x="1608" y="943"/>
                  </a:lnTo>
                  <a:lnTo>
                    <a:pt x="1608" y="943"/>
                  </a:lnTo>
                  <a:lnTo>
                    <a:pt x="1610" y="926"/>
                  </a:lnTo>
                  <a:lnTo>
                    <a:pt x="1620" y="927"/>
                  </a:lnTo>
                  <a:lnTo>
                    <a:pt x="1620" y="927"/>
                  </a:lnTo>
                  <a:lnTo>
                    <a:pt x="1618" y="945"/>
                  </a:lnTo>
                  <a:lnTo>
                    <a:pt x="1618" y="945"/>
                  </a:lnTo>
                  <a:close/>
                  <a:moveTo>
                    <a:pt x="7" y="926"/>
                  </a:moveTo>
                  <a:lnTo>
                    <a:pt x="7" y="926"/>
                  </a:lnTo>
                  <a:lnTo>
                    <a:pt x="5" y="908"/>
                  </a:lnTo>
                  <a:lnTo>
                    <a:pt x="15" y="907"/>
                  </a:lnTo>
                  <a:lnTo>
                    <a:pt x="15" y="907"/>
                  </a:lnTo>
                  <a:lnTo>
                    <a:pt x="17" y="925"/>
                  </a:lnTo>
                  <a:lnTo>
                    <a:pt x="7" y="926"/>
                  </a:lnTo>
                  <a:close/>
                  <a:moveTo>
                    <a:pt x="1623" y="910"/>
                  </a:moveTo>
                  <a:lnTo>
                    <a:pt x="1613" y="908"/>
                  </a:lnTo>
                  <a:lnTo>
                    <a:pt x="1613" y="908"/>
                  </a:lnTo>
                  <a:lnTo>
                    <a:pt x="1614" y="891"/>
                  </a:lnTo>
                  <a:lnTo>
                    <a:pt x="1624" y="892"/>
                  </a:lnTo>
                  <a:lnTo>
                    <a:pt x="1624" y="892"/>
                  </a:lnTo>
                  <a:lnTo>
                    <a:pt x="1623" y="910"/>
                  </a:lnTo>
                  <a:lnTo>
                    <a:pt x="1623" y="910"/>
                  </a:lnTo>
                  <a:close/>
                  <a:moveTo>
                    <a:pt x="2" y="891"/>
                  </a:moveTo>
                  <a:lnTo>
                    <a:pt x="2" y="891"/>
                  </a:lnTo>
                  <a:lnTo>
                    <a:pt x="1" y="872"/>
                  </a:lnTo>
                  <a:lnTo>
                    <a:pt x="11" y="872"/>
                  </a:lnTo>
                  <a:lnTo>
                    <a:pt x="11" y="872"/>
                  </a:lnTo>
                  <a:lnTo>
                    <a:pt x="12" y="890"/>
                  </a:lnTo>
                  <a:lnTo>
                    <a:pt x="2" y="891"/>
                  </a:lnTo>
                  <a:close/>
                  <a:moveTo>
                    <a:pt x="1627" y="875"/>
                  </a:moveTo>
                  <a:lnTo>
                    <a:pt x="1617" y="873"/>
                  </a:lnTo>
                  <a:lnTo>
                    <a:pt x="1617" y="873"/>
                  </a:lnTo>
                  <a:lnTo>
                    <a:pt x="1617" y="856"/>
                  </a:lnTo>
                  <a:lnTo>
                    <a:pt x="1627" y="857"/>
                  </a:lnTo>
                  <a:lnTo>
                    <a:pt x="1627" y="857"/>
                  </a:lnTo>
                  <a:lnTo>
                    <a:pt x="1627" y="875"/>
                  </a:lnTo>
                  <a:lnTo>
                    <a:pt x="1627" y="875"/>
                  </a:lnTo>
                  <a:close/>
                  <a:moveTo>
                    <a:pt x="0" y="855"/>
                  </a:moveTo>
                  <a:lnTo>
                    <a:pt x="0" y="855"/>
                  </a:lnTo>
                  <a:lnTo>
                    <a:pt x="0" y="837"/>
                  </a:lnTo>
                  <a:lnTo>
                    <a:pt x="10" y="837"/>
                  </a:lnTo>
                  <a:lnTo>
                    <a:pt x="10" y="837"/>
                  </a:lnTo>
                  <a:lnTo>
                    <a:pt x="10" y="855"/>
                  </a:lnTo>
                  <a:lnTo>
                    <a:pt x="0" y="855"/>
                  </a:lnTo>
                  <a:close/>
                  <a:moveTo>
                    <a:pt x="1628" y="838"/>
                  </a:moveTo>
                  <a:lnTo>
                    <a:pt x="1618" y="838"/>
                  </a:lnTo>
                  <a:lnTo>
                    <a:pt x="1618" y="838"/>
                  </a:lnTo>
                  <a:lnTo>
                    <a:pt x="1618" y="821"/>
                  </a:lnTo>
                  <a:lnTo>
                    <a:pt x="1628" y="821"/>
                  </a:lnTo>
                  <a:lnTo>
                    <a:pt x="1628" y="821"/>
                  </a:lnTo>
                  <a:lnTo>
                    <a:pt x="1628" y="838"/>
                  </a:lnTo>
                  <a:lnTo>
                    <a:pt x="1628" y="838"/>
                  </a:lnTo>
                  <a:close/>
                  <a:moveTo>
                    <a:pt x="0" y="820"/>
                  </a:moveTo>
                  <a:lnTo>
                    <a:pt x="0" y="815"/>
                  </a:lnTo>
                  <a:lnTo>
                    <a:pt x="0" y="815"/>
                  </a:lnTo>
                  <a:lnTo>
                    <a:pt x="0" y="802"/>
                  </a:lnTo>
                  <a:lnTo>
                    <a:pt x="10" y="802"/>
                  </a:lnTo>
                  <a:lnTo>
                    <a:pt x="10" y="802"/>
                  </a:lnTo>
                  <a:lnTo>
                    <a:pt x="10" y="815"/>
                  </a:lnTo>
                  <a:lnTo>
                    <a:pt x="10" y="820"/>
                  </a:lnTo>
                  <a:lnTo>
                    <a:pt x="0" y="820"/>
                  </a:lnTo>
                  <a:close/>
                  <a:moveTo>
                    <a:pt x="1628" y="815"/>
                  </a:moveTo>
                  <a:lnTo>
                    <a:pt x="1618" y="815"/>
                  </a:lnTo>
                  <a:lnTo>
                    <a:pt x="1618" y="815"/>
                  </a:lnTo>
                  <a:lnTo>
                    <a:pt x="1618" y="797"/>
                  </a:lnTo>
                  <a:lnTo>
                    <a:pt x="1628" y="797"/>
                  </a:lnTo>
                  <a:lnTo>
                    <a:pt x="1628" y="797"/>
                  </a:lnTo>
                  <a:lnTo>
                    <a:pt x="1628" y="815"/>
                  </a:lnTo>
                  <a:lnTo>
                    <a:pt x="1628" y="815"/>
                  </a:lnTo>
                  <a:close/>
                  <a:moveTo>
                    <a:pt x="10" y="785"/>
                  </a:moveTo>
                  <a:lnTo>
                    <a:pt x="0" y="785"/>
                  </a:lnTo>
                  <a:lnTo>
                    <a:pt x="0" y="785"/>
                  </a:lnTo>
                  <a:lnTo>
                    <a:pt x="1" y="767"/>
                  </a:lnTo>
                  <a:lnTo>
                    <a:pt x="11" y="767"/>
                  </a:lnTo>
                  <a:lnTo>
                    <a:pt x="11" y="767"/>
                  </a:lnTo>
                  <a:lnTo>
                    <a:pt x="10" y="785"/>
                  </a:lnTo>
                  <a:lnTo>
                    <a:pt x="10" y="785"/>
                  </a:lnTo>
                  <a:close/>
                  <a:moveTo>
                    <a:pt x="1618" y="780"/>
                  </a:moveTo>
                  <a:lnTo>
                    <a:pt x="1618" y="780"/>
                  </a:lnTo>
                  <a:lnTo>
                    <a:pt x="1617" y="762"/>
                  </a:lnTo>
                  <a:lnTo>
                    <a:pt x="1627" y="761"/>
                  </a:lnTo>
                  <a:lnTo>
                    <a:pt x="1627" y="761"/>
                  </a:lnTo>
                  <a:lnTo>
                    <a:pt x="1628" y="780"/>
                  </a:lnTo>
                  <a:lnTo>
                    <a:pt x="1618" y="780"/>
                  </a:lnTo>
                  <a:close/>
                  <a:moveTo>
                    <a:pt x="12" y="750"/>
                  </a:moveTo>
                  <a:lnTo>
                    <a:pt x="2" y="750"/>
                  </a:lnTo>
                  <a:lnTo>
                    <a:pt x="2" y="750"/>
                  </a:lnTo>
                  <a:lnTo>
                    <a:pt x="4" y="732"/>
                  </a:lnTo>
                  <a:lnTo>
                    <a:pt x="14" y="732"/>
                  </a:lnTo>
                  <a:lnTo>
                    <a:pt x="14" y="732"/>
                  </a:lnTo>
                  <a:lnTo>
                    <a:pt x="12" y="750"/>
                  </a:lnTo>
                  <a:lnTo>
                    <a:pt x="12" y="750"/>
                  </a:lnTo>
                  <a:close/>
                  <a:moveTo>
                    <a:pt x="1615" y="745"/>
                  </a:moveTo>
                  <a:lnTo>
                    <a:pt x="1615" y="745"/>
                  </a:lnTo>
                  <a:lnTo>
                    <a:pt x="1614" y="727"/>
                  </a:lnTo>
                  <a:lnTo>
                    <a:pt x="1624" y="726"/>
                  </a:lnTo>
                  <a:lnTo>
                    <a:pt x="1624" y="726"/>
                  </a:lnTo>
                  <a:lnTo>
                    <a:pt x="1625" y="743"/>
                  </a:lnTo>
                  <a:lnTo>
                    <a:pt x="1615" y="745"/>
                  </a:lnTo>
                  <a:close/>
                  <a:moveTo>
                    <a:pt x="16" y="716"/>
                  </a:moveTo>
                  <a:lnTo>
                    <a:pt x="6" y="715"/>
                  </a:lnTo>
                  <a:lnTo>
                    <a:pt x="6" y="715"/>
                  </a:lnTo>
                  <a:lnTo>
                    <a:pt x="7" y="697"/>
                  </a:lnTo>
                  <a:lnTo>
                    <a:pt x="17" y="698"/>
                  </a:lnTo>
                  <a:lnTo>
                    <a:pt x="17" y="698"/>
                  </a:lnTo>
                  <a:lnTo>
                    <a:pt x="16" y="716"/>
                  </a:lnTo>
                  <a:lnTo>
                    <a:pt x="16" y="716"/>
                  </a:lnTo>
                  <a:close/>
                  <a:moveTo>
                    <a:pt x="1612" y="710"/>
                  </a:moveTo>
                  <a:lnTo>
                    <a:pt x="1612" y="710"/>
                  </a:lnTo>
                  <a:lnTo>
                    <a:pt x="1609" y="692"/>
                  </a:lnTo>
                  <a:lnTo>
                    <a:pt x="1619" y="691"/>
                  </a:lnTo>
                  <a:lnTo>
                    <a:pt x="1619" y="691"/>
                  </a:lnTo>
                  <a:lnTo>
                    <a:pt x="1622" y="708"/>
                  </a:lnTo>
                  <a:lnTo>
                    <a:pt x="1612" y="710"/>
                  </a:lnTo>
                  <a:close/>
                  <a:moveTo>
                    <a:pt x="21" y="681"/>
                  </a:moveTo>
                  <a:lnTo>
                    <a:pt x="11" y="679"/>
                  </a:lnTo>
                  <a:lnTo>
                    <a:pt x="11" y="679"/>
                  </a:lnTo>
                  <a:lnTo>
                    <a:pt x="14" y="662"/>
                  </a:lnTo>
                  <a:lnTo>
                    <a:pt x="24" y="663"/>
                  </a:lnTo>
                  <a:lnTo>
                    <a:pt x="24" y="663"/>
                  </a:lnTo>
                  <a:lnTo>
                    <a:pt x="21" y="681"/>
                  </a:lnTo>
                  <a:lnTo>
                    <a:pt x="21" y="681"/>
                  </a:lnTo>
                  <a:close/>
                  <a:moveTo>
                    <a:pt x="1607" y="676"/>
                  </a:moveTo>
                  <a:lnTo>
                    <a:pt x="1607" y="676"/>
                  </a:lnTo>
                  <a:lnTo>
                    <a:pt x="1603" y="658"/>
                  </a:lnTo>
                  <a:lnTo>
                    <a:pt x="1613" y="656"/>
                  </a:lnTo>
                  <a:lnTo>
                    <a:pt x="1613" y="656"/>
                  </a:lnTo>
                  <a:lnTo>
                    <a:pt x="1617" y="673"/>
                  </a:lnTo>
                  <a:lnTo>
                    <a:pt x="1607" y="676"/>
                  </a:lnTo>
                  <a:close/>
                  <a:moveTo>
                    <a:pt x="27" y="646"/>
                  </a:moveTo>
                  <a:lnTo>
                    <a:pt x="17" y="644"/>
                  </a:lnTo>
                  <a:lnTo>
                    <a:pt x="17" y="644"/>
                  </a:lnTo>
                  <a:lnTo>
                    <a:pt x="21" y="627"/>
                  </a:lnTo>
                  <a:lnTo>
                    <a:pt x="31" y="629"/>
                  </a:lnTo>
                  <a:lnTo>
                    <a:pt x="31" y="629"/>
                  </a:lnTo>
                  <a:lnTo>
                    <a:pt x="27" y="646"/>
                  </a:lnTo>
                  <a:lnTo>
                    <a:pt x="27" y="646"/>
                  </a:lnTo>
                  <a:close/>
                  <a:moveTo>
                    <a:pt x="1599" y="641"/>
                  </a:moveTo>
                  <a:lnTo>
                    <a:pt x="1599" y="641"/>
                  </a:lnTo>
                  <a:lnTo>
                    <a:pt x="1595" y="624"/>
                  </a:lnTo>
                  <a:lnTo>
                    <a:pt x="1605" y="622"/>
                  </a:lnTo>
                  <a:lnTo>
                    <a:pt x="1605" y="622"/>
                  </a:lnTo>
                  <a:lnTo>
                    <a:pt x="1609" y="639"/>
                  </a:lnTo>
                  <a:lnTo>
                    <a:pt x="1599" y="641"/>
                  </a:lnTo>
                  <a:close/>
                  <a:moveTo>
                    <a:pt x="35" y="612"/>
                  </a:moveTo>
                  <a:lnTo>
                    <a:pt x="25" y="609"/>
                  </a:lnTo>
                  <a:lnTo>
                    <a:pt x="25" y="609"/>
                  </a:lnTo>
                  <a:lnTo>
                    <a:pt x="30" y="593"/>
                  </a:lnTo>
                  <a:lnTo>
                    <a:pt x="40" y="596"/>
                  </a:lnTo>
                  <a:lnTo>
                    <a:pt x="40" y="596"/>
                  </a:lnTo>
                  <a:lnTo>
                    <a:pt x="35" y="612"/>
                  </a:lnTo>
                  <a:lnTo>
                    <a:pt x="35" y="612"/>
                  </a:lnTo>
                  <a:close/>
                  <a:moveTo>
                    <a:pt x="1592" y="607"/>
                  </a:moveTo>
                  <a:lnTo>
                    <a:pt x="1592" y="607"/>
                  </a:lnTo>
                  <a:lnTo>
                    <a:pt x="1586" y="591"/>
                  </a:lnTo>
                  <a:lnTo>
                    <a:pt x="1597" y="587"/>
                  </a:lnTo>
                  <a:lnTo>
                    <a:pt x="1597" y="587"/>
                  </a:lnTo>
                  <a:lnTo>
                    <a:pt x="1602" y="604"/>
                  </a:lnTo>
                  <a:lnTo>
                    <a:pt x="1592" y="607"/>
                  </a:lnTo>
                  <a:close/>
                  <a:moveTo>
                    <a:pt x="45" y="578"/>
                  </a:moveTo>
                  <a:lnTo>
                    <a:pt x="35" y="576"/>
                  </a:lnTo>
                  <a:lnTo>
                    <a:pt x="35" y="576"/>
                  </a:lnTo>
                  <a:lnTo>
                    <a:pt x="40" y="559"/>
                  </a:lnTo>
                  <a:lnTo>
                    <a:pt x="50" y="562"/>
                  </a:lnTo>
                  <a:lnTo>
                    <a:pt x="50" y="562"/>
                  </a:lnTo>
                  <a:lnTo>
                    <a:pt x="45" y="578"/>
                  </a:lnTo>
                  <a:lnTo>
                    <a:pt x="45" y="578"/>
                  </a:lnTo>
                  <a:close/>
                  <a:moveTo>
                    <a:pt x="1581" y="573"/>
                  </a:moveTo>
                  <a:lnTo>
                    <a:pt x="1581" y="573"/>
                  </a:lnTo>
                  <a:lnTo>
                    <a:pt x="1576" y="557"/>
                  </a:lnTo>
                  <a:lnTo>
                    <a:pt x="1585" y="553"/>
                  </a:lnTo>
                  <a:lnTo>
                    <a:pt x="1585" y="553"/>
                  </a:lnTo>
                  <a:lnTo>
                    <a:pt x="1592" y="571"/>
                  </a:lnTo>
                  <a:lnTo>
                    <a:pt x="1581" y="573"/>
                  </a:lnTo>
                  <a:close/>
                  <a:moveTo>
                    <a:pt x="55" y="546"/>
                  </a:moveTo>
                  <a:lnTo>
                    <a:pt x="46" y="542"/>
                  </a:lnTo>
                  <a:lnTo>
                    <a:pt x="46" y="542"/>
                  </a:lnTo>
                  <a:lnTo>
                    <a:pt x="52" y="526"/>
                  </a:lnTo>
                  <a:lnTo>
                    <a:pt x="61" y="529"/>
                  </a:lnTo>
                  <a:lnTo>
                    <a:pt x="61" y="529"/>
                  </a:lnTo>
                  <a:lnTo>
                    <a:pt x="55" y="546"/>
                  </a:lnTo>
                  <a:lnTo>
                    <a:pt x="55" y="546"/>
                  </a:lnTo>
                  <a:close/>
                  <a:moveTo>
                    <a:pt x="1570" y="541"/>
                  </a:moveTo>
                  <a:lnTo>
                    <a:pt x="1570" y="541"/>
                  </a:lnTo>
                  <a:lnTo>
                    <a:pt x="1564" y="524"/>
                  </a:lnTo>
                  <a:lnTo>
                    <a:pt x="1574" y="521"/>
                  </a:lnTo>
                  <a:lnTo>
                    <a:pt x="1574" y="521"/>
                  </a:lnTo>
                  <a:lnTo>
                    <a:pt x="1580" y="537"/>
                  </a:lnTo>
                  <a:lnTo>
                    <a:pt x="1570" y="541"/>
                  </a:lnTo>
                  <a:close/>
                  <a:moveTo>
                    <a:pt x="67" y="513"/>
                  </a:moveTo>
                  <a:lnTo>
                    <a:pt x="59" y="509"/>
                  </a:lnTo>
                  <a:lnTo>
                    <a:pt x="59" y="509"/>
                  </a:lnTo>
                  <a:lnTo>
                    <a:pt x="65" y="493"/>
                  </a:lnTo>
                  <a:lnTo>
                    <a:pt x="75" y="497"/>
                  </a:lnTo>
                  <a:lnTo>
                    <a:pt x="75" y="497"/>
                  </a:lnTo>
                  <a:lnTo>
                    <a:pt x="67" y="513"/>
                  </a:lnTo>
                  <a:lnTo>
                    <a:pt x="67" y="513"/>
                  </a:lnTo>
                  <a:close/>
                  <a:moveTo>
                    <a:pt x="1558" y="508"/>
                  </a:moveTo>
                  <a:lnTo>
                    <a:pt x="1558" y="508"/>
                  </a:lnTo>
                  <a:lnTo>
                    <a:pt x="1550" y="492"/>
                  </a:lnTo>
                  <a:lnTo>
                    <a:pt x="1560" y="488"/>
                  </a:lnTo>
                  <a:lnTo>
                    <a:pt x="1560" y="488"/>
                  </a:lnTo>
                  <a:lnTo>
                    <a:pt x="1566" y="504"/>
                  </a:lnTo>
                  <a:lnTo>
                    <a:pt x="1558" y="508"/>
                  </a:lnTo>
                  <a:close/>
                  <a:moveTo>
                    <a:pt x="81" y="481"/>
                  </a:moveTo>
                  <a:lnTo>
                    <a:pt x="72" y="477"/>
                  </a:lnTo>
                  <a:lnTo>
                    <a:pt x="72" y="477"/>
                  </a:lnTo>
                  <a:lnTo>
                    <a:pt x="80" y="461"/>
                  </a:lnTo>
                  <a:lnTo>
                    <a:pt x="89" y="466"/>
                  </a:lnTo>
                  <a:lnTo>
                    <a:pt x="89" y="466"/>
                  </a:lnTo>
                  <a:lnTo>
                    <a:pt x="81" y="481"/>
                  </a:lnTo>
                  <a:lnTo>
                    <a:pt x="81" y="481"/>
                  </a:lnTo>
                  <a:close/>
                  <a:moveTo>
                    <a:pt x="1544" y="476"/>
                  </a:moveTo>
                  <a:lnTo>
                    <a:pt x="1544" y="476"/>
                  </a:lnTo>
                  <a:lnTo>
                    <a:pt x="1536" y="459"/>
                  </a:lnTo>
                  <a:lnTo>
                    <a:pt x="1545" y="456"/>
                  </a:lnTo>
                  <a:lnTo>
                    <a:pt x="1545" y="456"/>
                  </a:lnTo>
                  <a:lnTo>
                    <a:pt x="1553" y="472"/>
                  </a:lnTo>
                  <a:lnTo>
                    <a:pt x="1544" y="476"/>
                  </a:lnTo>
                  <a:close/>
                  <a:moveTo>
                    <a:pt x="96" y="449"/>
                  </a:moveTo>
                  <a:lnTo>
                    <a:pt x="87" y="446"/>
                  </a:lnTo>
                  <a:lnTo>
                    <a:pt x="87" y="446"/>
                  </a:lnTo>
                  <a:lnTo>
                    <a:pt x="96" y="429"/>
                  </a:lnTo>
                  <a:lnTo>
                    <a:pt x="105" y="434"/>
                  </a:lnTo>
                  <a:lnTo>
                    <a:pt x="105" y="434"/>
                  </a:lnTo>
                  <a:lnTo>
                    <a:pt x="96" y="449"/>
                  </a:lnTo>
                  <a:lnTo>
                    <a:pt x="96" y="449"/>
                  </a:lnTo>
                  <a:close/>
                  <a:moveTo>
                    <a:pt x="1528" y="444"/>
                  </a:moveTo>
                  <a:lnTo>
                    <a:pt x="1528" y="444"/>
                  </a:lnTo>
                  <a:lnTo>
                    <a:pt x="1520" y="429"/>
                  </a:lnTo>
                  <a:lnTo>
                    <a:pt x="1529" y="424"/>
                  </a:lnTo>
                  <a:lnTo>
                    <a:pt x="1529" y="424"/>
                  </a:lnTo>
                  <a:lnTo>
                    <a:pt x="1536" y="439"/>
                  </a:lnTo>
                  <a:lnTo>
                    <a:pt x="1528" y="444"/>
                  </a:lnTo>
                  <a:close/>
                  <a:moveTo>
                    <a:pt x="114" y="419"/>
                  </a:moveTo>
                  <a:lnTo>
                    <a:pt x="105" y="414"/>
                  </a:lnTo>
                  <a:lnTo>
                    <a:pt x="105" y="414"/>
                  </a:lnTo>
                  <a:lnTo>
                    <a:pt x="114" y="399"/>
                  </a:lnTo>
                  <a:lnTo>
                    <a:pt x="122" y="404"/>
                  </a:lnTo>
                  <a:lnTo>
                    <a:pt x="122" y="404"/>
                  </a:lnTo>
                  <a:lnTo>
                    <a:pt x="114" y="419"/>
                  </a:lnTo>
                  <a:lnTo>
                    <a:pt x="114" y="419"/>
                  </a:lnTo>
                  <a:close/>
                  <a:moveTo>
                    <a:pt x="1511" y="413"/>
                  </a:moveTo>
                  <a:lnTo>
                    <a:pt x="1511" y="413"/>
                  </a:lnTo>
                  <a:lnTo>
                    <a:pt x="1503" y="398"/>
                  </a:lnTo>
                  <a:lnTo>
                    <a:pt x="1511" y="393"/>
                  </a:lnTo>
                  <a:lnTo>
                    <a:pt x="1511" y="393"/>
                  </a:lnTo>
                  <a:lnTo>
                    <a:pt x="1520" y="408"/>
                  </a:lnTo>
                  <a:lnTo>
                    <a:pt x="1511" y="413"/>
                  </a:lnTo>
                  <a:close/>
                  <a:moveTo>
                    <a:pt x="131" y="389"/>
                  </a:moveTo>
                  <a:lnTo>
                    <a:pt x="122" y="384"/>
                  </a:lnTo>
                  <a:lnTo>
                    <a:pt x="122" y="384"/>
                  </a:lnTo>
                  <a:lnTo>
                    <a:pt x="132" y="369"/>
                  </a:lnTo>
                  <a:lnTo>
                    <a:pt x="140" y="374"/>
                  </a:lnTo>
                  <a:lnTo>
                    <a:pt x="140" y="374"/>
                  </a:lnTo>
                  <a:lnTo>
                    <a:pt x="131" y="389"/>
                  </a:lnTo>
                  <a:lnTo>
                    <a:pt x="131" y="389"/>
                  </a:lnTo>
                  <a:close/>
                  <a:moveTo>
                    <a:pt x="1493" y="384"/>
                  </a:moveTo>
                  <a:lnTo>
                    <a:pt x="1493" y="384"/>
                  </a:lnTo>
                  <a:lnTo>
                    <a:pt x="1484" y="369"/>
                  </a:lnTo>
                  <a:lnTo>
                    <a:pt x="1491" y="363"/>
                  </a:lnTo>
                  <a:lnTo>
                    <a:pt x="1491" y="363"/>
                  </a:lnTo>
                  <a:lnTo>
                    <a:pt x="1501" y="378"/>
                  </a:lnTo>
                  <a:lnTo>
                    <a:pt x="1493" y="384"/>
                  </a:lnTo>
                  <a:close/>
                  <a:moveTo>
                    <a:pt x="150" y="359"/>
                  </a:moveTo>
                  <a:lnTo>
                    <a:pt x="143" y="354"/>
                  </a:lnTo>
                  <a:lnTo>
                    <a:pt x="143" y="354"/>
                  </a:lnTo>
                  <a:lnTo>
                    <a:pt x="153" y="339"/>
                  </a:lnTo>
                  <a:lnTo>
                    <a:pt x="160" y="345"/>
                  </a:lnTo>
                  <a:lnTo>
                    <a:pt x="160" y="345"/>
                  </a:lnTo>
                  <a:lnTo>
                    <a:pt x="150" y="359"/>
                  </a:lnTo>
                  <a:lnTo>
                    <a:pt x="150" y="359"/>
                  </a:lnTo>
                  <a:close/>
                  <a:moveTo>
                    <a:pt x="1474" y="354"/>
                  </a:moveTo>
                  <a:lnTo>
                    <a:pt x="1474" y="354"/>
                  </a:lnTo>
                  <a:lnTo>
                    <a:pt x="1464" y="340"/>
                  </a:lnTo>
                  <a:lnTo>
                    <a:pt x="1471" y="334"/>
                  </a:lnTo>
                  <a:lnTo>
                    <a:pt x="1471" y="334"/>
                  </a:lnTo>
                  <a:lnTo>
                    <a:pt x="1483" y="349"/>
                  </a:lnTo>
                  <a:lnTo>
                    <a:pt x="1474" y="354"/>
                  </a:lnTo>
                  <a:close/>
                  <a:moveTo>
                    <a:pt x="170" y="332"/>
                  </a:moveTo>
                  <a:lnTo>
                    <a:pt x="163" y="325"/>
                  </a:lnTo>
                  <a:lnTo>
                    <a:pt x="163" y="325"/>
                  </a:lnTo>
                  <a:lnTo>
                    <a:pt x="174" y="312"/>
                  </a:lnTo>
                  <a:lnTo>
                    <a:pt x="181" y="318"/>
                  </a:lnTo>
                  <a:lnTo>
                    <a:pt x="181" y="318"/>
                  </a:lnTo>
                  <a:lnTo>
                    <a:pt x="170" y="332"/>
                  </a:lnTo>
                  <a:lnTo>
                    <a:pt x="170" y="332"/>
                  </a:lnTo>
                  <a:close/>
                  <a:moveTo>
                    <a:pt x="1453" y="327"/>
                  </a:moveTo>
                  <a:lnTo>
                    <a:pt x="1453" y="327"/>
                  </a:lnTo>
                  <a:lnTo>
                    <a:pt x="1443" y="313"/>
                  </a:lnTo>
                  <a:lnTo>
                    <a:pt x="1450" y="307"/>
                  </a:lnTo>
                  <a:lnTo>
                    <a:pt x="1450" y="307"/>
                  </a:lnTo>
                  <a:lnTo>
                    <a:pt x="1461" y="320"/>
                  </a:lnTo>
                  <a:lnTo>
                    <a:pt x="1453" y="327"/>
                  </a:lnTo>
                  <a:close/>
                  <a:moveTo>
                    <a:pt x="193" y="304"/>
                  </a:moveTo>
                  <a:lnTo>
                    <a:pt x="184" y="298"/>
                  </a:lnTo>
                  <a:lnTo>
                    <a:pt x="184" y="298"/>
                  </a:lnTo>
                  <a:lnTo>
                    <a:pt x="196" y="284"/>
                  </a:lnTo>
                  <a:lnTo>
                    <a:pt x="204" y="290"/>
                  </a:lnTo>
                  <a:lnTo>
                    <a:pt x="204" y="290"/>
                  </a:lnTo>
                  <a:lnTo>
                    <a:pt x="193" y="304"/>
                  </a:lnTo>
                  <a:lnTo>
                    <a:pt x="193" y="304"/>
                  </a:lnTo>
                  <a:close/>
                  <a:moveTo>
                    <a:pt x="1431" y="299"/>
                  </a:moveTo>
                  <a:lnTo>
                    <a:pt x="1431" y="299"/>
                  </a:lnTo>
                  <a:lnTo>
                    <a:pt x="1420" y="285"/>
                  </a:lnTo>
                  <a:lnTo>
                    <a:pt x="1428" y="279"/>
                  </a:lnTo>
                  <a:lnTo>
                    <a:pt x="1428" y="279"/>
                  </a:lnTo>
                  <a:lnTo>
                    <a:pt x="1439" y="293"/>
                  </a:lnTo>
                  <a:lnTo>
                    <a:pt x="1431" y="299"/>
                  </a:lnTo>
                  <a:close/>
                  <a:moveTo>
                    <a:pt x="215" y="278"/>
                  </a:moveTo>
                  <a:lnTo>
                    <a:pt x="208" y="270"/>
                  </a:lnTo>
                  <a:lnTo>
                    <a:pt x="208" y="270"/>
                  </a:lnTo>
                  <a:lnTo>
                    <a:pt x="219" y="258"/>
                  </a:lnTo>
                  <a:lnTo>
                    <a:pt x="226" y="264"/>
                  </a:lnTo>
                  <a:lnTo>
                    <a:pt x="226" y="264"/>
                  </a:lnTo>
                  <a:lnTo>
                    <a:pt x="215" y="278"/>
                  </a:lnTo>
                  <a:lnTo>
                    <a:pt x="215" y="278"/>
                  </a:lnTo>
                  <a:close/>
                  <a:moveTo>
                    <a:pt x="1409" y="273"/>
                  </a:moveTo>
                  <a:lnTo>
                    <a:pt x="1409" y="273"/>
                  </a:lnTo>
                  <a:lnTo>
                    <a:pt x="1396" y="260"/>
                  </a:lnTo>
                  <a:lnTo>
                    <a:pt x="1404" y="253"/>
                  </a:lnTo>
                  <a:lnTo>
                    <a:pt x="1404" y="253"/>
                  </a:lnTo>
                  <a:lnTo>
                    <a:pt x="1416" y="265"/>
                  </a:lnTo>
                  <a:lnTo>
                    <a:pt x="1409" y="273"/>
                  </a:lnTo>
                  <a:close/>
                  <a:moveTo>
                    <a:pt x="239" y="252"/>
                  </a:moveTo>
                  <a:lnTo>
                    <a:pt x="231" y="245"/>
                  </a:lnTo>
                  <a:lnTo>
                    <a:pt x="231" y="245"/>
                  </a:lnTo>
                  <a:lnTo>
                    <a:pt x="244" y="233"/>
                  </a:lnTo>
                  <a:lnTo>
                    <a:pt x="251" y="239"/>
                  </a:lnTo>
                  <a:lnTo>
                    <a:pt x="251" y="239"/>
                  </a:lnTo>
                  <a:lnTo>
                    <a:pt x="239" y="252"/>
                  </a:lnTo>
                  <a:lnTo>
                    <a:pt x="239" y="252"/>
                  </a:lnTo>
                  <a:close/>
                  <a:moveTo>
                    <a:pt x="1384" y="248"/>
                  </a:moveTo>
                  <a:lnTo>
                    <a:pt x="1384" y="248"/>
                  </a:lnTo>
                  <a:lnTo>
                    <a:pt x="1371" y="235"/>
                  </a:lnTo>
                  <a:lnTo>
                    <a:pt x="1379" y="228"/>
                  </a:lnTo>
                  <a:lnTo>
                    <a:pt x="1379" y="228"/>
                  </a:lnTo>
                  <a:lnTo>
                    <a:pt x="1391" y="240"/>
                  </a:lnTo>
                  <a:lnTo>
                    <a:pt x="1384" y="248"/>
                  </a:lnTo>
                  <a:close/>
                  <a:moveTo>
                    <a:pt x="264" y="228"/>
                  </a:moveTo>
                  <a:lnTo>
                    <a:pt x="256" y="220"/>
                  </a:lnTo>
                  <a:lnTo>
                    <a:pt x="256" y="220"/>
                  </a:lnTo>
                  <a:lnTo>
                    <a:pt x="270" y="208"/>
                  </a:lnTo>
                  <a:lnTo>
                    <a:pt x="276" y="215"/>
                  </a:lnTo>
                  <a:lnTo>
                    <a:pt x="276" y="215"/>
                  </a:lnTo>
                  <a:lnTo>
                    <a:pt x="264" y="228"/>
                  </a:lnTo>
                  <a:lnTo>
                    <a:pt x="264" y="228"/>
                  </a:lnTo>
                  <a:close/>
                  <a:moveTo>
                    <a:pt x="1359" y="223"/>
                  </a:moveTo>
                  <a:lnTo>
                    <a:pt x="1359" y="223"/>
                  </a:lnTo>
                  <a:lnTo>
                    <a:pt x="1346" y="212"/>
                  </a:lnTo>
                  <a:lnTo>
                    <a:pt x="1353" y="204"/>
                  </a:lnTo>
                  <a:lnTo>
                    <a:pt x="1353" y="204"/>
                  </a:lnTo>
                  <a:lnTo>
                    <a:pt x="1366" y="215"/>
                  </a:lnTo>
                  <a:lnTo>
                    <a:pt x="1359" y="223"/>
                  </a:lnTo>
                  <a:close/>
                  <a:moveTo>
                    <a:pt x="290" y="204"/>
                  </a:moveTo>
                  <a:lnTo>
                    <a:pt x="283" y="197"/>
                  </a:lnTo>
                  <a:lnTo>
                    <a:pt x="283" y="197"/>
                  </a:lnTo>
                  <a:lnTo>
                    <a:pt x="296" y="185"/>
                  </a:lnTo>
                  <a:lnTo>
                    <a:pt x="303" y="193"/>
                  </a:lnTo>
                  <a:lnTo>
                    <a:pt x="303" y="193"/>
                  </a:lnTo>
                  <a:lnTo>
                    <a:pt x="290" y="204"/>
                  </a:lnTo>
                  <a:lnTo>
                    <a:pt x="290" y="204"/>
                  </a:lnTo>
                  <a:close/>
                  <a:moveTo>
                    <a:pt x="1332" y="200"/>
                  </a:moveTo>
                  <a:lnTo>
                    <a:pt x="1332" y="200"/>
                  </a:lnTo>
                  <a:lnTo>
                    <a:pt x="1320" y="189"/>
                  </a:lnTo>
                  <a:lnTo>
                    <a:pt x="1326" y="182"/>
                  </a:lnTo>
                  <a:lnTo>
                    <a:pt x="1326" y="182"/>
                  </a:lnTo>
                  <a:lnTo>
                    <a:pt x="1340" y="193"/>
                  </a:lnTo>
                  <a:lnTo>
                    <a:pt x="1332" y="200"/>
                  </a:lnTo>
                  <a:close/>
                  <a:moveTo>
                    <a:pt x="316" y="182"/>
                  </a:moveTo>
                  <a:lnTo>
                    <a:pt x="310" y="174"/>
                  </a:lnTo>
                  <a:lnTo>
                    <a:pt x="310" y="174"/>
                  </a:lnTo>
                  <a:lnTo>
                    <a:pt x="324" y="164"/>
                  </a:lnTo>
                  <a:lnTo>
                    <a:pt x="330" y="172"/>
                  </a:lnTo>
                  <a:lnTo>
                    <a:pt x="330" y="172"/>
                  </a:lnTo>
                  <a:lnTo>
                    <a:pt x="316" y="182"/>
                  </a:lnTo>
                  <a:lnTo>
                    <a:pt x="316" y="182"/>
                  </a:lnTo>
                  <a:close/>
                  <a:moveTo>
                    <a:pt x="1306" y="178"/>
                  </a:moveTo>
                  <a:lnTo>
                    <a:pt x="1306" y="178"/>
                  </a:lnTo>
                  <a:lnTo>
                    <a:pt x="1292" y="168"/>
                  </a:lnTo>
                  <a:lnTo>
                    <a:pt x="1297" y="159"/>
                  </a:lnTo>
                  <a:lnTo>
                    <a:pt x="1297" y="159"/>
                  </a:lnTo>
                  <a:lnTo>
                    <a:pt x="1312" y="170"/>
                  </a:lnTo>
                  <a:lnTo>
                    <a:pt x="1306" y="178"/>
                  </a:lnTo>
                  <a:close/>
                  <a:moveTo>
                    <a:pt x="345" y="162"/>
                  </a:moveTo>
                  <a:lnTo>
                    <a:pt x="339" y="153"/>
                  </a:lnTo>
                  <a:lnTo>
                    <a:pt x="339" y="153"/>
                  </a:lnTo>
                  <a:lnTo>
                    <a:pt x="353" y="143"/>
                  </a:lnTo>
                  <a:lnTo>
                    <a:pt x="359" y="152"/>
                  </a:lnTo>
                  <a:lnTo>
                    <a:pt x="359" y="152"/>
                  </a:lnTo>
                  <a:lnTo>
                    <a:pt x="345" y="162"/>
                  </a:lnTo>
                  <a:lnTo>
                    <a:pt x="345" y="162"/>
                  </a:lnTo>
                  <a:close/>
                  <a:moveTo>
                    <a:pt x="1277" y="158"/>
                  </a:moveTo>
                  <a:lnTo>
                    <a:pt x="1277" y="158"/>
                  </a:lnTo>
                  <a:lnTo>
                    <a:pt x="1264" y="148"/>
                  </a:lnTo>
                  <a:lnTo>
                    <a:pt x="1269" y="139"/>
                  </a:lnTo>
                  <a:lnTo>
                    <a:pt x="1269" y="139"/>
                  </a:lnTo>
                  <a:lnTo>
                    <a:pt x="1284" y="149"/>
                  </a:lnTo>
                  <a:lnTo>
                    <a:pt x="1277" y="158"/>
                  </a:lnTo>
                  <a:close/>
                  <a:moveTo>
                    <a:pt x="374" y="142"/>
                  </a:moveTo>
                  <a:lnTo>
                    <a:pt x="368" y="133"/>
                  </a:lnTo>
                  <a:lnTo>
                    <a:pt x="368" y="133"/>
                  </a:lnTo>
                  <a:lnTo>
                    <a:pt x="383" y="123"/>
                  </a:lnTo>
                  <a:lnTo>
                    <a:pt x="388" y="132"/>
                  </a:lnTo>
                  <a:lnTo>
                    <a:pt x="388" y="132"/>
                  </a:lnTo>
                  <a:lnTo>
                    <a:pt x="374" y="142"/>
                  </a:lnTo>
                  <a:lnTo>
                    <a:pt x="374" y="142"/>
                  </a:lnTo>
                  <a:close/>
                  <a:moveTo>
                    <a:pt x="1249" y="138"/>
                  </a:moveTo>
                  <a:lnTo>
                    <a:pt x="1249" y="138"/>
                  </a:lnTo>
                  <a:lnTo>
                    <a:pt x="1234" y="129"/>
                  </a:lnTo>
                  <a:lnTo>
                    <a:pt x="1240" y="120"/>
                  </a:lnTo>
                  <a:lnTo>
                    <a:pt x="1240" y="120"/>
                  </a:lnTo>
                  <a:lnTo>
                    <a:pt x="1255" y="129"/>
                  </a:lnTo>
                  <a:lnTo>
                    <a:pt x="1249" y="138"/>
                  </a:lnTo>
                  <a:close/>
                  <a:moveTo>
                    <a:pt x="403" y="123"/>
                  </a:moveTo>
                  <a:lnTo>
                    <a:pt x="398" y="114"/>
                  </a:lnTo>
                  <a:lnTo>
                    <a:pt x="398" y="114"/>
                  </a:lnTo>
                  <a:lnTo>
                    <a:pt x="413" y="105"/>
                  </a:lnTo>
                  <a:lnTo>
                    <a:pt x="418" y="114"/>
                  </a:lnTo>
                  <a:lnTo>
                    <a:pt x="418" y="114"/>
                  </a:lnTo>
                  <a:lnTo>
                    <a:pt x="403" y="123"/>
                  </a:lnTo>
                  <a:lnTo>
                    <a:pt x="403" y="123"/>
                  </a:lnTo>
                  <a:close/>
                  <a:moveTo>
                    <a:pt x="1219" y="119"/>
                  </a:moveTo>
                  <a:lnTo>
                    <a:pt x="1219" y="119"/>
                  </a:lnTo>
                  <a:lnTo>
                    <a:pt x="1204" y="112"/>
                  </a:lnTo>
                  <a:lnTo>
                    <a:pt x="1209" y="103"/>
                  </a:lnTo>
                  <a:lnTo>
                    <a:pt x="1209" y="103"/>
                  </a:lnTo>
                  <a:lnTo>
                    <a:pt x="1225" y="112"/>
                  </a:lnTo>
                  <a:lnTo>
                    <a:pt x="1219" y="119"/>
                  </a:lnTo>
                  <a:close/>
                  <a:moveTo>
                    <a:pt x="434" y="105"/>
                  </a:moveTo>
                  <a:lnTo>
                    <a:pt x="429" y="97"/>
                  </a:lnTo>
                  <a:lnTo>
                    <a:pt x="429" y="97"/>
                  </a:lnTo>
                  <a:lnTo>
                    <a:pt x="444" y="89"/>
                  </a:lnTo>
                  <a:lnTo>
                    <a:pt x="449" y="98"/>
                  </a:lnTo>
                  <a:lnTo>
                    <a:pt x="449" y="98"/>
                  </a:lnTo>
                  <a:lnTo>
                    <a:pt x="434" y="105"/>
                  </a:lnTo>
                  <a:lnTo>
                    <a:pt x="434" y="105"/>
                  </a:lnTo>
                  <a:close/>
                  <a:moveTo>
                    <a:pt x="1189" y="103"/>
                  </a:moveTo>
                  <a:lnTo>
                    <a:pt x="1189" y="103"/>
                  </a:lnTo>
                  <a:lnTo>
                    <a:pt x="1174" y="95"/>
                  </a:lnTo>
                  <a:lnTo>
                    <a:pt x="1177" y="85"/>
                  </a:lnTo>
                  <a:lnTo>
                    <a:pt x="1177" y="85"/>
                  </a:lnTo>
                  <a:lnTo>
                    <a:pt x="1194" y="94"/>
                  </a:lnTo>
                  <a:lnTo>
                    <a:pt x="1189" y="103"/>
                  </a:lnTo>
                  <a:close/>
                  <a:moveTo>
                    <a:pt x="465" y="90"/>
                  </a:moveTo>
                  <a:lnTo>
                    <a:pt x="460" y="80"/>
                  </a:lnTo>
                  <a:lnTo>
                    <a:pt x="460" y="80"/>
                  </a:lnTo>
                  <a:lnTo>
                    <a:pt x="477" y="73"/>
                  </a:lnTo>
                  <a:lnTo>
                    <a:pt x="480" y="83"/>
                  </a:lnTo>
                  <a:lnTo>
                    <a:pt x="480" y="83"/>
                  </a:lnTo>
                  <a:lnTo>
                    <a:pt x="465" y="90"/>
                  </a:lnTo>
                  <a:lnTo>
                    <a:pt x="465" y="90"/>
                  </a:lnTo>
                  <a:close/>
                  <a:moveTo>
                    <a:pt x="1157" y="87"/>
                  </a:moveTo>
                  <a:lnTo>
                    <a:pt x="1157" y="87"/>
                  </a:lnTo>
                  <a:lnTo>
                    <a:pt x="1142" y="80"/>
                  </a:lnTo>
                  <a:lnTo>
                    <a:pt x="1146" y="70"/>
                  </a:lnTo>
                  <a:lnTo>
                    <a:pt x="1146" y="70"/>
                  </a:lnTo>
                  <a:lnTo>
                    <a:pt x="1162" y="78"/>
                  </a:lnTo>
                  <a:lnTo>
                    <a:pt x="1157" y="87"/>
                  </a:lnTo>
                  <a:close/>
                  <a:moveTo>
                    <a:pt x="497" y="75"/>
                  </a:moveTo>
                  <a:lnTo>
                    <a:pt x="493" y="67"/>
                  </a:lnTo>
                  <a:lnTo>
                    <a:pt x="493" y="67"/>
                  </a:lnTo>
                  <a:lnTo>
                    <a:pt x="509" y="59"/>
                  </a:lnTo>
                  <a:lnTo>
                    <a:pt x="513" y="69"/>
                  </a:lnTo>
                  <a:lnTo>
                    <a:pt x="513" y="69"/>
                  </a:lnTo>
                  <a:lnTo>
                    <a:pt x="497" y="75"/>
                  </a:lnTo>
                  <a:lnTo>
                    <a:pt x="497" y="75"/>
                  </a:lnTo>
                  <a:close/>
                  <a:moveTo>
                    <a:pt x="1126" y="73"/>
                  </a:moveTo>
                  <a:lnTo>
                    <a:pt x="1126" y="73"/>
                  </a:lnTo>
                  <a:lnTo>
                    <a:pt x="1110" y="67"/>
                  </a:lnTo>
                  <a:lnTo>
                    <a:pt x="1114" y="56"/>
                  </a:lnTo>
                  <a:lnTo>
                    <a:pt x="1114" y="56"/>
                  </a:lnTo>
                  <a:lnTo>
                    <a:pt x="1130" y="64"/>
                  </a:lnTo>
                  <a:lnTo>
                    <a:pt x="1126" y="73"/>
                  </a:lnTo>
                  <a:close/>
                  <a:moveTo>
                    <a:pt x="529" y="61"/>
                  </a:moveTo>
                  <a:lnTo>
                    <a:pt x="525" y="53"/>
                  </a:lnTo>
                  <a:lnTo>
                    <a:pt x="525" y="53"/>
                  </a:lnTo>
                  <a:lnTo>
                    <a:pt x="542" y="46"/>
                  </a:lnTo>
                  <a:lnTo>
                    <a:pt x="545" y="56"/>
                  </a:lnTo>
                  <a:lnTo>
                    <a:pt x="545" y="56"/>
                  </a:lnTo>
                  <a:lnTo>
                    <a:pt x="529" y="61"/>
                  </a:lnTo>
                  <a:lnTo>
                    <a:pt x="529" y="61"/>
                  </a:lnTo>
                  <a:close/>
                  <a:moveTo>
                    <a:pt x="1093" y="60"/>
                  </a:moveTo>
                  <a:lnTo>
                    <a:pt x="1093" y="60"/>
                  </a:lnTo>
                  <a:lnTo>
                    <a:pt x="1077" y="54"/>
                  </a:lnTo>
                  <a:lnTo>
                    <a:pt x="1080" y="45"/>
                  </a:lnTo>
                  <a:lnTo>
                    <a:pt x="1080" y="45"/>
                  </a:lnTo>
                  <a:lnTo>
                    <a:pt x="1097" y="50"/>
                  </a:lnTo>
                  <a:lnTo>
                    <a:pt x="1093" y="60"/>
                  </a:lnTo>
                  <a:close/>
                  <a:moveTo>
                    <a:pt x="562" y="50"/>
                  </a:moveTo>
                  <a:lnTo>
                    <a:pt x="559" y="40"/>
                  </a:lnTo>
                  <a:lnTo>
                    <a:pt x="559" y="40"/>
                  </a:lnTo>
                  <a:lnTo>
                    <a:pt x="575" y="35"/>
                  </a:lnTo>
                  <a:lnTo>
                    <a:pt x="579" y="45"/>
                  </a:lnTo>
                  <a:lnTo>
                    <a:pt x="579" y="45"/>
                  </a:lnTo>
                  <a:lnTo>
                    <a:pt x="562" y="50"/>
                  </a:lnTo>
                  <a:lnTo>
                    <a:pt x="562" y="50"/>
                  </a:lnTo>
                  <a:close/>
                  <a:moveTo>
                    <a:pt x="1061" y="49"/>
                  </a:moveTo>
                  <a:lnTo>
                    <a:pt x="1061" y="49"/>
                  </a:lnTo>
                  <a:lnTo>
                    <a:pt x="1043" y="44"/>
                  </a:lnTo>
                  <a:lnTo>
                    <a:pt x="1047" y="34"/>
                  </a:lnTo>
                  <a:lnTo>
                    <a:pt x="1047" y="34"/>
                  </a:lnTo>
                  <a:lnTo>
                    <a:pt x="1063" y="39"/>
                  </a:lnTo>
                  <a:lnTo>
                    <a:pt x="1061" y="49"/>
                  </a:lnTo>
                  <a:close/>
                  <a:moveTo>
                    <a:pt x="595" y="40"/>
                  </a:moveTo>
                  <a:lnTo>
                    <a:pt x="593" y="30"/>
                  </a:lnTo>
                  <a:lnTo>
                    <a:pt x="593" y="30"/>
                  </a:lnTo>
                  <a:lnTo>
                    <a:pt x="610" y="26"/>
                  </a:lnTo>
                  <a:lnTo>
                    <a:pt x="613" y="35"/>
                  </a:lnTo>
                  <a:lnTo>
                    <a:pt x="613" y="35"/>
                  </a:lnTo>
                  <a:lnTo>
                    <a:pt x="595" y="40"/>
                  </a:lnTo>
                  <a:lnTo>
                    <a:pt x="595" y="40"/>
                  </a:lnTo>
                  <a:close/>
                  <a:moveTo>
                    <a:pt x="1027" y="39"/>
                  </a:moveTo>
                  <a:lnTo>
                    <a:pt x="1027" y="39"/>
                  </a:lnTo>
                  <a:lnTo>
                    <a:pt x="1010" y="34"/>
                  </a:lnTo>
                  <a:lnTo>
                    <a:pt x="1012" y="24"/>
                  </a:lnTo>
                  <a:lnTo>
                    <a:pt x="1012" y="24"/>
                  </a:lnTo>
                  <a:lnTo>
                    <a:pt x="1030" y="29"/>
                  </a:lnTo>
                  <a:lnTo>
                    <a:pt x="1027" y="39"/>
                  </a:lnTo>
                  <a:close/>
                  <a:moveTo>
                    <a:pt x="629" y="31"/>
                  </a:moveTo>
                  <a:lnTo>
                    <a:pt x="627" y="21"/>
                  </a:lnTo>
                  <a:lnTo>
                    <a:pt x="627" y="21"/>
                  </a:lnTo>
                  <a:lnTo>
                    <a:pt x="644" y="18"/>
                  </a:lnTo>
                  <a:lnTo>
                    <a:pt x="647" y="28"/>
                  </a:lnTo>
                  <a:lnTo>
                    <a:pt x="647" y="28"/>
                  </a:lnTo>
                  <a:lnTo>
                    <a:pt x="629" y="31"/>
                  </a:lnTo>
                  <a:lnTo>
                    <a:pt x="629" y="31"/>
                  </a:lnTo>
                  <a:close/>
                  <a:moveTo>
                    <a:pt x="993" y="30"/>
                  </a:moveTo>
                  <a:lnTo>
                    <a:pt x="993" y="30"/>
                  </a:lnTo>
                  <a:lnTo>
                    <a:pt x="976" y="26"/>
                  </a:lnTo>
                  <a:lnTo>
                    <a:pt x="978" y="16"/>
                  </a:lnTo>
                  <a:lnTo>
                    <a:pt x="978" y="16"/>
                  </a:lnTo>
                  <a:lnTo>
                    <a:pt x="996" y="20"/>
                  </a:lnTo>
                  <a:lnTo>
                    <a:pt x="993" y="30"/>
                  </a:lnTo>
                  <a:close/>
                  <a:moveTo>
                    <a:pt x="663" y="24"/>
                  </a:moveTo>
                  <a:lnTo>
                    <a:pt x="662" y="14"/>
                  </a:lnTo>
                  <a:lnTo>
                    <a:pt x="662" y="14"/>
                  </a:lnTo>
                  <a:lnTo>
                    <a:pt x="679" y="11"/>
                  </a:lnTo>
                  <a:lnTo>
                    <a:pt x="681" y="21"/>
                  </a:lnTo>
                  <a:lnTo>
                    <a:pt x="681" y="21"/>
                  </a:lnTo>
                  <a:lnTo>
                    <a:pt x="663" y="24"/>
                  </a:lnTo>
                  <a:lnTo>
                    <a:pt x="663" y="24"/>
                  </a:lnTo>
                  <a:close/>
                  <a:moveTo>
                    <a:pt x="958" y="23"/>
                  </a:moveTo>
                  <a:lnTo>
                    <a:pt x="958" y="23"/>
                  </a:lnTo>
                  <a:lnTo>
                    <a:pt x="942" y="20"/>
                  </a:lnTo>
                  <a:lnTo>
                    <a:pt x="943" y="10"/>
                  </a:lnTo>
                  <a:lnTo>
                    <a:pt x="943" y="10"/>
                  </a:lnTo>
                  <a:lnTo>
                    <a:pt x="961" y="14"/>
                  </a:lnTo>
                  <a:lnTo>
                    <a:pt x="958" y="23"/>
                  </a:lnTo>
                  <a:close/>
                  <a:moveTo>
                    <a:pt x="698" y="19"/>
                  </a:moveTo>
                  <a:lnTo>
                    <a:pt x="697" y="9"/>
                  </a:lnTo>
                  <a:lnTo>
                    <a:pt x="697" y="9"/>
                  </a:lnTo>
                  <a:lnTo>
                    <a:pt x="714" y="6"/>
                  </a:lnTo>
                  <a:lnTo>
                    <a:pt x="716" y="16"/>
                  </a:lnTo>
                  <a:lnTo>
                    <a:pt x="716" y="16"/>
                  </a:lnTo>
                  <a:lnTo>
                    <a:pt x="698" y="19"/>
                  </a:lnTo>
                  <a:lnTo>
                    <a:pt x="698" y="19"/>
                  </a:lnTo>
                  <a:close/>
                  <a:moveTo>
                    <a:pt x="925" y="18"/>
                  </a:moveTo>
                  <a:lnTo>
                    <a:pt x="925" y="18"/>
                  </a:lnTo>
                  <a:lnTo>
                    <a:pt x="907" y="15"/>
                  </a:lnTo>
                  <a:lnTo>
                    <a:pt x="908" y="5"/>
                  </a:lnTo>
                  <a:lnTo>
                    <a:pt x="908" y="5"/>
                  </a:lnTo>
                  <a:lnTo>
                    <a:pt x="926" y="8"/>
                  </a:lnTo>
                  <a:lnTo>
                    <a:pt x="925" y="18"/>
                  </a:lnTo>
                  <a:close/>
                  <a:moveTo>
                    <a:pt x="733" y="14"/>
                  </a:moveTo>
                  <a:lnTo>
                    <a:pt x="732" y="4"/>
                  </a:lnTo>
                  <a:lnTo>
                    <a:pt x="732" y="4"/>
                  </a:lnTo>
                  <a:lnTo>
                    <a:pt x="749" y="3"/>
                  </a:lnTo>
                  <a:lnTo>
                    <a:pt x="751" y="13"/>
                  </a:lnTo>
                  <a:lnTo>
                    <a:pt x="751" y="13"/>
                  </a:lnTo>
                  <a:lnTo>
                    <a:pt x="733" y="14"/>
                  </a:lnTo>
                  <a:lnTo>
                    <a:pt x="733" y="14"/>
                  </a:lnTo>
                  <a:close/>
                  <a:moveTo>
                    <a:pt x="890" y="14"/>
                  </a:moveTo>
                  <a:lnTo>
                    <a:pt x="890" y="14"/>
                  </a:lnTo>
                  <a:lnTo>
                    <a:pt x="872" y="13"/>
                  </a:lnTo>
                  <a:lnTo>
                    <a:pt x="873" y="3"/>
                  </a:lnTo>
                  <a:lnTo>
                    <a:pt x="873" y="3"/>
                  </a:lnTo>
                  <a:lnTo>
                    <a:pt x="891" y="4"/>
                  </a:lnTo>
                  <a:lnTo>
                    <a:pt x="890" y="14"/>
                  </a:lnTo>
                  <a:close/>
                  <a:moveTo>
                    <a:pt x="768" y="11"/>
                  </a:moveTo>
                  <a:lnTo>
                    <a:pt x="767" y="1"/>
                  </a:lnTo>
                  <a:lnTo>
                    <a:pt x="767" y="1"/>
                  </a:lnTo>
                  <a:lnTo>
                    <a:pt x="784" y="0"/>
                  </a:lnTo>
                  <a:lnTo>
                    <a:pt x="784" y="10"/>
                  </a:lnTo>
                  <a:lnTo>
                    <a:pt x="784" y="10"/>
                  </a:lnTo>
                  <a:lnTo>
                    <a:pt x="768" y="11"/>
                  </a:lnTo>
                  <a:lnTo>
                    <a:pt x="768" y="11"/>
                  </a:lnTo>
                  <a:close/>
                  <a:moveTo>
                    <a:pt x="854" y="11"/>
                  </a:moveTo>
                  <a:lnTo>
                    <a:pt x="854" y="11"/>
                  </a:lnTo>
                  <a:lnTo>
                    <a:pt x="837" y="1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56" y="1"/>
                  </a:lnTo>
                  <a:lnTo>
                    <a:pt x="854" y="11"/>
                  </a:lnTo>
                  <a:close/>
                  <a:moveTo>
                    <a:pt x="802" y="10"/>
                  </a:moveTo>
                  <a:lnTo>
                    <a:pt x="802" y="0"/>
                  </a:lnTo>
                  <a:lnTo>
                    <a:pt x="802" y="0"/>
                  </a:lnTo>
                  <a:lnTo>
                    <a:pt x="814" y="0"/>
                  </a:lnTo>
                  <a:lnTo>
                    <a:pt x="819" y="0"/>
                  </a:lnTo>
                  <a:lnTo>
                    <a:pt x="819" y="10"/>
                  </a:lnTo>
                  <a:lnTo>
                    <a:pt x="814" y="10"/>
                  </a:lnTo>
                  <a:lnTo>
                    <a:pt x="814" y="10"/>
                  </a:lnTo>
                  <a:lnTo>
                    <a:pt x="802" y="10"/>
                  </a:lnTo>
                  <a:lnTo>
                    <a:pt x="802" y="1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32" name="Freeform 408"/>
            <p:cNvSpPr>
              <a:spLocks noEditPoints="1"/>
            </p:cNvSpPr>
            <p:nvPr/>
          </p:nvSpPr>
          <p:spPr bwMode="auto">
            <a:xfrm>
              <a:off x="6491582" y="1721822"/>
              <a:ext cx="1324838" cy="1324838"/>
            </a:xfrm>
            <a:custGeom>
              <a:avLst/>
              <a:gdLst>
                <a:gd name="T0" fmla="*/ 788 w 1687"/>
                <a:gd name="T1" fmla="*/ 1685 h 1686"/>
                <a:gd name="T2" fmla="*/ 770 w 1687"/>
                <a:gd name="T3" fmla="*/ 1674 h 1686"/>
                <a:gd name="T4" fmla="*/ 968 w 1687"/>
                <a:gd name="T5" fmla="*/ 1667 h 1686"/>
                <a:gd name="T6" fmla="*/ 1024 w 1687"/>
                <a:gd name="T7" fmla="*/ 1667 h 1686"/>
                <a:gd name="T8" fmla="*/ 1042 w 1687"/>
                <a:gd name="T9" fmla="*/ 1662 h 1686"/>
                <a:gd name="T10" fmla="*/ 573 w 1687"/>
                <a:gd name="T11" fmla="*/ 1642 h 1686"/>
                <a:gd name="T12" fmla="*/ 559 w 1687"/>
                <a:gd name="T13" fmla="*/ 1626 h 1686"/>
                <a:gd name="T14" fmla="*/ 1177 w 1687"/>
                <a:gd name="T15" fmla="*/ 1607 h 1686"/>
                <a:gd name="T16" fmla="*/ 1231 w 1687"/>
                <a:gd name="T17" fmla="*/ 1592 h 1686"/>
                <a:gd name="T18" fmla="*/ 1247 w 1687"/>
                <a:gd name="T19" fmla="*/ 1583 h 1686"/>
                <a:gd name="T20" fmla="*/ 376 w 1687"/>
                <a:gd name="T21" fmla="*/ 1545 h 1686"/>
                <a:gd name="T22" fmla="*/ 366 w 1687"/>
                <a:gd name="T23" fmla="*/ 1527 h 1686"/>
                <a:gd name="T24" fmla="*/ 1362 w 1687"/>
                <a:gd name="T25" fmla="*/ 1495 h 1686"/>
                <a:gd name="T26" fmla="*/ 1411 w 1687"/>
                <a:gd name="T27" fmla="*/ 1467 h 1686"/>
                <a:gd name="T28" fmla="*/ 1425 w 1687"/>
                <a:gd name="T29" fmla="*/ 1455 h 1686"/>
                <a:gd name="T30" fmla="*/ 211 w 1687"/>
                <a:gd name="T31" fmla="*/ 1401 h 1686"/>
                <a:gd name="T32" fmla="*/ 207 w 1687"/>
                <a:gd name="T33" fmla="*/ 1381 h 1686"/>
                <a:gd name="T34" fmla="*/ 1514 w 1687"/>
                <a:gd name="T35" fmla="*/ 1340 h 1686"/>
                <a:gd name="T36" fmla="*/ 1552 w 1687"/>
                <a:gd name="T37" fmla="*/ 1299 h 1686"/>
                <a:gd name="T38" fmla="*/ 1562 w 1687"/>
                <a:gd name="T39" fmla="*/ 1284 h 1686"/>
                <a:gd name="T40" fmla="*/ 88 w 1687"/>
                <a:gd name="T41" fmla="*/ 1219 h 1686"/>
                <a:gd name="T42" fmla="*/ 90 w 1687"/>
                <a:gd name="T43" fmla="*/ 1198 h 1686"/>
                <a:gd name="T44" fmla="*/ 1619 w 1687"/>
                <a:gd name="T45" fmla="*/ 1151 h 1686"/>
                <a:gd name="T46" fmla="*/ 1646 w 1687"/>
                <a:gd name="T47" fmla="*/ 1102 h 1686"/>
                <a:gd name="T48" fmla="*/ 1651 w 1687"/>
                <a:gd name="T49" fmla="*/ 1084 h 1686"/>
                <a:gd name="T50" fmla="*/ 17 w 1687"/>
                <a:gd name="T51" fmla="*/ 1012 h 1686"/>
                <a:gd name="T52" fmla="*/ 23 w 1687"/>
                <a:gd name="T53" fmla="*/ 992 h 1686"/>
                <a:gd name="T54" fmla="*/ 1671 w 1687"/>
                <a:gd name="T55" fmla="*/ 940 h 1686"/>
                <a:gd name="T56" fmla="*/ 1686 w 1687"/>
                <a:gd name="T57" fmla="*/ 887 h 1686"/>
                <a:gd name="T58" fmla="*/ 1686 w 1687"/>
                <a:gd name="T59" fmla="*/ 869 h 1686"/>
                <a:gd name="T60" fmla="*/ 11 w 1687"/>
                <a:gd name="T61" fmla="*/ 812 h 1686"/>
                <a:gd name="T62" fmla="*/ 5 w 1687"/>
                <a:gd name="T63" fmla="*/ 757 h 1686"/>
                <a:gd name="T64" fmla="*/ 16 w 1687"/>
                <a:gd name="T65" fmla="*/ 740 h 1686"/>
                <a:gd name="T66" fmla="*/ 1665 w 1687"/>
                <a:gd name="T67" fmla="*/ 699 h 1686"/>
                <a:gd name="T68" fmla="*/ 1664 w 1687"/>
                <a:gd name="T69" fmla="*/ 643 h 1686"/>
                <a:gd name="T70" fmla="*/ 46 w 1687"/>
                <a:gd name="T71" fmla="*/ 598 h 1686"/>
                <a:gd name="T72" fmla="*/ 55 w 1687"/>
                <a:gd name="T73" fmla="*/ 544 h 1686"/>
                <a:gd name="T74" fmla="*/ 71 w 1687"/>
                <a:gd name="T75" fmla="*/ 530 h 1686"/>
                <a:gd name="T76" fmla="*/ 1600 w 1687"/>
                <a:gd name="T77" fmla="*/ 491 h 1686"/>
                <a:gd name="T78" fmla="*/ 1584 w 1687"/>
                <a:gd name="T79" fmla="*/ 439 h 1686"/>
                <a:gd name="T80" fmla="*/ 136 w 1687"/>
                <a:gd name="T81" fmla="*/ 401 h 1686"/>
                <a:gd name="T82" fmla="*/ 158 w 1687"/>
                <a:gd name="T83" fmla="*/ 351 h 1686"/>
                <a:gd name="T84" fmla="*/ 177 w 1687"/>
                <a:gd name="T85" fmla="*/ 342 h 1686"/>
                <a:gd name="T86" fmla="*/ 1484 w 1687"/>
                <a:gd name="T87" fmla="*/ 309 h 1686"/>
                <a:gd name="T88" fmla="*/ 1455 w 1687"/>
                <a:gd name="T89" fmla="*/ 261 h 1686"/>
                <a:gd name="T90" fmla="*/ 274 w 1687"/>
                <a:gd name="T91" fmla="*/ 235 h 1686"/>
                <a:gd name="T92" fmla="*/ 307 w 1687"/>
                <a:gd name="T93" fmla="*/ 191 h 1686"/>
                <a:gd name="T94" fmla="*/ 329 w 1687"/>
                <a:gd name="T95" fmla="*/ 187 h 1686"/>
                <a:gd name="T96" fmla="*/ 1325 w 1687"/>
                <a:gd name="T97" fmla="*/ 162 h 1686"/>
                <a:gd name="T98" fmla="*/ 1285 w 1687"/>
                <a:gd name="T99" fmla="*/ 124 h 1686"/>
                <a:gd name="T100" fmla="*/ 449 w 1687"/>
                <a:gd name="T101" fmla="*/ 109 h 1686"/>
                <a:gd name="T102" fmla="*/ 494 w 1687"/>
                <a:gd name="T103" fmla="*/ 75 h 1686"/>
                <a:gd name="T104" fmla="*/ 515 w 1687"/>
                <a:gd name="T105" fmla="*/ 76 h 1686"/>
                <a:gd name="T106" fmla="*/ 1133 w 1687"/>
                <a:gd name="T107" fmla="*/ 61 h 1686"/>
                <a:gd name="T108" fmla="*/ 1084 w 1687"/>
                <a:gd name="T109" fmla="*/ 35 h 1686"/>
                <a:gd name="T110" fmla="*/ 653 w 1687"/>
                <a:gd name="T111" fmla="*/ 31 h 1686"/>
                <a:gd name="T112" fmla="*/ 704 w 1687"/>
                <a:gd name="T113" fmla="*/ 11 h 1686"/>
                <a:gd name="T114" fmla="*/ 724 w 1687"/>
                <a:gd name="T115" fmla="*/ 17 h 1686"/>
                <a:gd name="T116" fmla="*/ 922 w 1687"/>
                <a:gd name="T117" fmla="*/ 12 h 1686"/>
                <a:gd name="T118" fmla="*/ 868 w 1687"/>
                <a:gd name="T119" fmla="*/ 0 h 1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87" h="1686">
                  <a:moveTo>
                    <a:pt x="842" y="1686"/>
                  </a:moveTo>
                  <a:lnTo>
                    <a:pt x="842" y="1686"/>
                  </a:lnTo>
                  <a:lnTo>
                    <a:pt x="824" y="1686"/>
                  </a:lnTo>
                  <a:lnTo>
                    <a:pt x="824" y="1676"/>
                  </a:lnTo>
                  <a:lnTo>
                    <a:pt x="824" y="1676"/>
                  </a:lnTo>
                  <a:lnTo>
                    <a:pt x="842" y="1676"/>
                  </a:lnTo>
                  <a:lnTo>
                    <a:pt x="842" y="1686"/>
                  </a:lnTo>
                  <a:close/>
                  <a:moveTo>
                    <a:pt x="860" y="1686"/>
                  </a:moveTo>
                  <a:lnTo>
                    <a:pt x="860" y="1676"/>
                  </a:lnTo>
                  <a:lnTo>
                    <a:pt x="860" y="1676"/>
                  </a:lnTo>
                  <a:lnTo>
                    <a:pt x="878" y="1676"/>
                  </a:lnTo>
                  <a:lnTo>
                    <a:pt x="879" y="1686"/>
                  </a:lnTo>
                  <a:lnTo>
                    <a:pt x="879" y="1686"/>
                  </a:lnTo>
                  <a:lnTo>
                    <a:pt x="860" y="1686"/>
                  </a:lnTo>
                  <a:lnTo>
                    <a:pt x="860" y="1686"/>
                  </a:lnTo>
                  <a:close/>
                  <a:moveTo>
                    <a:pt x="805" y="1685"/>
                  </a:moveTo>
                  <a:lnTo>
                    <a:pt x="805" y="1685"/>
                  </a:lnTo>
                  <a:lnTo>
                    <a:pt x="788" y="1685"/>
                  </a:lnTo>
                  <a:lnTo>
                    <a:pt x="788" y="1675"/>
                  </a:lnTo>
                  <a:lnTo>
                    <a:pt x="788" y="1675"/>
                  </a:lnTo>
                  <a:lnTo>
                    <a:pt x="807" y="1675"/>
                  </a:lnTo>
                  <a:lnTo>
                    <a:pt x="805" y="1685"/>
                  </a:lnTo>
                  <a:close/>
                  <a:moveTo>
                    <a:pt x="897" y="1685"/>
                  </a:moveTo>
                  <a:lnTo>
                    <a:pt x="897" y="1675"/>
                  </a:lnTo>
                  <a:lnTo>
                    <a:pt x="897" y="1675"/>
                  </a:lnTo>
                  <a:lnTo>
                    <a:pt x="914" y="1674"/>
                  </a:lnTo>
                  <a:lnTo>
                    <a:pt x="915" y="1684"/>
                  </a:lnTo>
                  <a:lnTo>
                    <a:pt x="915" y="1684"/>
                  </a:lnTo>
                  <a:lnTo>
                    <a:pt x="897" y="1685"/>
                  </a:lnTo>
                  <a:lnTo>
                    <a:pt x="897" y="1685"/>
                  </a:lnTo>
                  <a:close/>
                  <a:moveTo>
                    <a:pt x="769" y="1684"/>
                  </a:moveTo>
                  <a:lnTo>
                    <a:pt x="769" y="1684"/>
                  </a:lnTo>
                  <a:lnTo>
                    <a:pt x="750" y="1681"/>
                  </a:lnTo>
                  <a:lnTo>
                    <a:pt x="752" y="1671"/>
                  </a:lnTo>
                  <a:lnTo>
                    <a:pt x="752" y="1671"/>
                  </a:lnTo>
                  <a:lnTo>
                    <a:pt x="770" y="1674"/>
                  </a:lnTo>
                  <a:lnTo>
                    <a:pt x="769" y="1684"/>
                  </a:lnTo>
                  <a:close/>
                  <a:moveTo>
                    <a:pt x="934" y="1681"/>
                  </a:moveTo>
                  <a:lnTo>
                    <a:pt x="933" y="1671"/>
                  </a:lnTo>
                  <a:lnTo>
                    <a:pt x="933" y="1671"/>
                  </a:lnTo>
                  <a:lnTo>
                    <a:pt x="950" y="1670"/>
                  </a:lnTo>
                  <a:lnTo>
                    <a:pt x="952" y="1680"/>
                  </a:lnTo>
                  <a:lnTo>
                    <a:pt x="952" y="1680"/>
                  </a:lnTo>
                  <a:lnTo>
                    <a:pt x="934" y="1681"/>
                  </a:lnTo>
                  <a:lnTo>
                    <a:pt x="934" y="1681"/>
                  </a:lnTo>
                  <a:close/>
                  <a:moveTo>
                    <a:pt x="733" y="1679"/>
                  </a:moveTo>
                  <a:lnTo>
                    <a:pt x="733" y="1679"/>
                  </a:lnTo>
                  <a:lnTo>
                    <a:pt x="714" y="1676"/>
                  </a:lnTo>
                  <a:lnTo>
                    <a:pt x="716" y="1666"/>
                  </a:lnTo>
                  <a:lnTo>
                    <a:pt x="716" y="1666"/>
                  </a:lnTo>
                  <a:lnTo>
                    <a:pt x="734" y="1669"/>
                  </a:lnTo>
                  <a:lnTo>
                    <a:pt x="733" y="1679"/>
                  </a:lnTo>
                  <a:close/>
                  <a:moveTo>
                    <a:pt x="971" y="1677"/>
                  </a:moveTo>
                  <a:lnTo>
                    <a:pt x="968" y="1667"/>
                  </a:lnTo>
                  <a:lnTo>
                    <a:pt x="968" y="1667"/>
                  </a:lnTo>
                  <a:lnTo>
                    <a:pt x="987" y="1664"/>
                  </a:lnTo>
                  <a:lnTo>
                    <a:pt x="988" y="1674"/>
                  </a:lnTo>
                  <a:lnTo>
                    <a:pt x="988" y="1674"/>
                  </a:lnTo>
                  <a:lnTo>
                    <a:pt x="971" y="1677"/>
                  </a:lnTo>
                  <a:lnTo>
                    <a:pt x="971" y="1677"/>
                  </a:lnTo>
                  <a:close/>
                  <a:moveTo>
                    <a:pt x="696" y="1674"/>
                  </a:moveTo>
                  <a:lnTo>
                    <a:pt x="696" y="1674"/>
                  </a:lnTo>
                  <a:lnTo>
                    <a:pt x="679" y="1670"/>
                  </a:lnTo>
                  <a:lnTo>
                    <a:pt x="680" y="1660"/>
                  </a:lnTo>
                  <a:lnTo>
                    <a:pt x="680" y="1660"/>
                  </a:lnTo>
                  <a:lnTo>
                    <a:pt x="698" y="1664"/>
                  </a:lnTo>
                  <a:lnTo>
                    <a:pt x="696" y="1674"/>
                  </a:lnTo>
                  <a:close/>
                  <a:moveTo>
                    <a:pt x="1006" y="1671"/>
                  </a:moveTo>
                  <a:lnTo>
                    <a:pt x="1004" y="1661"/>
                  </a:lnTo>
                  <a:lnTo>
                    <a:pt x="1004" y="1661"/>
                  </a:lnTo>
                  <a:lnTo>
                    <a:pt x="1022" y="1657"/>
                  </a:lnTo>
                  <a:lnTo>
                    <a:pt x="1024" y="1667"/>
                  </a:lnTo>
                  <a:lnTo>
                    <a:pt x="1024" y="1667"/>
                  </a:lnTo>
                  <a:lnTo>
                    <a:pt x="1006" y="1671"/>
                  </a:lnTo>
                  <a:lnTo>
                    <a:pt x="1006" y="1671"/>
                  </a:lnTo>
                  <a:close/>
                  <a:moveTo>
                    <a:pt x="660" y="1666"/>
                  </a:moveTo>
                  <a:lnTo>
                    <a:pt x="660" y="1666"/>
                  </a:lnTo>
                  <a:lnTo>
                    <a:pt x="643" y="1662"/>
                  </a:lnTo>
                  <a:lnTo>
                    <a:pt x="645" y="1652"/>
                  </a:lnTo>
                  <a:lnTo>
                    <a:pt x="645" y="1652"/>
                  </a:lnTo>
                  <a:lnTo>
                    <a:pt x="663" y="1656"/>
                  </a:lnTo>
                  <a:lnTo>
                    <a:pt x="660" y="1666"/>
                  </a:lnTo>
                  <a:close/>
                  <a:moveTo>
                    <a:pt x="1042" y="1662"/>
                  </a:moveTo>
                  <a:lnTo>
                    <a:pt x="1039" y="1654"/>
                  </a:lnTo>
                  <a:lnTo>
                    <a:pt x="1039" y="1654"/>
                  </a:lnTo>
                  <a:lnTo>
                    <a:pt x="1057" y="1649"/>
                  </a:lnTo>
                  <a:lnTo>
                    <a:pt x="1059" y="1659"/>
                  </a:lnTo>
                  <a:lnTo>
                    <a:pt x="1059" y="1659"/>
                  </a:lnTo>
                  <a:lnTo>
                    <a:pt x="1042" y="1662"/>
                  </a:lnTo>
                  <a:lnTo>
                    <a:pt x="1042" y="1662"/>
                  </a:lnTo>
                  <a:close/>
                  <a:moveTo>
                    <a:pt x="625" y="1657"/>
                  </a:moveTo>
                  <a:lnTo>
                    <a:pt x="625" y="1657"/>
                  </a:lnTo>
                  <a:lnTo>
                    <a:pt x="608" y="1652"/>
                  </a:lnTo>
                  <a:lnTo>
                    <a:pt x="610" y="1644"/>
                  </a:lnTo>
                  <a:lnTo>
                    <a:pt x="610" y="1644"/>
                  </a:lnTo>
                  <a:lnTo>
                    <a:pt x="628" y="1649"/>
                  </a:lnTo>
                  <a:lnTo>
                    <a:pt x="625" y="1657"/>
                  </a:lnTo>
                  <a:close/>
                  <a:moveTo>
                    <a:pt x="1077" y="1654"/>
                  </a:moveTo>
                  <a:lnTo>
                    <a:pt x="1074" y="1644"/>
                  </a:lnTo>
                  <a:lnTo>
                    <a:pt x="1074" y="1644"/>
                  </a:lnTo>
                  <a:lnTo>
                    <a:pt x="1092" y="1639"/>
                  </a:lnTo>
                  <a:lnTo>
                    <a:pt x="1094" y="1649"/>
                  </a:lnTo>
                  <a:lnTo>
                    <a:pt x="1094" y="1649"/>
                  </a:lnTo>
                  <a:lnTo>
                    <a:pt x="1077" y="1654"/>
                  </a:lnTo>
                  <a:lnTo>
                    <a:pt x="1077" y="1654"/>
                  </a:lnTo>
                  <a:close/>
                  <a:moveTo>
                    <a:pt x="590" y="1647"/>
                  </a:moveTo>
                  <a:lnTo>
                    <a:pt x="590" y="1647"/>
                  </a:lnTo>
                  <a:lnTo>
                    <a:pt x="573" y="1642"/>
                  </a:lnTo>
                  <a:lnTo>
                    <a:pt x="575" y="1632"/>
                  </a:lnTo>
                  <a:lnTo>
                    <a:pt x="575" y="1632"/>
                  </a:lnTo>
                  <a:lnTo>
                    <a:pt x="593" y="1637"/>
                  </a:lnTo>
                  <a:lnTo>
                    <a:pt x="590" y="1647"/>
                  </a:lnTo>
                  <a:close/>
                  <a:moveTo>
                    <a:pt x="1112" y="1642"/>
                  </a:moveTo>
                  <a:lnTo>
                    <a:pt x="1109" y="1634"/>
                  </a:lnTo>
                  <a:lnTo>
                    <a:pt x="1109" y="1634"/>
                  </a:lnTo>
                  <a:lnTo>
                    <a:pt x="1127" y="1627"/>
                  </a:lnTo>
                  <a:lnTo>
                    <a:pt x="1129" y="1636"/>
                  </a:lnTo>
                  <a:lnTo>
                    <a:pt x="1129" y="1636"/>
                  </a:lnTo>
                  <a:lnTo>
                    <a:pt x="1112" y="1642"/>
                  </a:lnTo>
                  <a:lnTo>
                    <a:pt x="1112" y="1642"/>
                  </a:lnTo>
                  <a:close/>
                  <a:moveTo>
                    <a:pt x="555" y="1636"/>
                  </a:moveTo>
                  <a:lnTo>
                    <a:pt x="555" y="1636"/>
                  </a:lnTo>
                  <a:lnTo>
                    <a:pt x="538" y="1630"/>
                  </a:lnTo>
                  <a:lnTo>
                    <a:pt x="541" y="1620"/>
                  </a:lnTo>
                  <a:lnTo>
                    <a:pt x="541" y="1620"/>
                  </a:lnTo>
                  <a:lnTo>
                    <a:pt x="559" y="1626"/>
                  </a:lnTo>
                  <a:lnTo>
                    <a:pt x="555" y="1636"/>
                  </a:lnTo>
                  <a:close/>
                  <a:moveTo>
                    <a:pt x="1147" y="1630"/>
                  </a:moveTo>
                  <a:lnTo>
                    <a:pt x="1143" y="1621"/>
                  </a:lnTo>
                  <a:lnTo>
                    <a:pt x="1143" y="1621"/>
                  </a:lnTo>
                  <a:lnTo>
                    <a:pt x="1161" y="1613"/>
                  </a:lnTo>
                  <a:lnTo>
                    <a:pt x="1164" y="1623"/>
                  </a:lnTo>
                  <a:lnTo>
                    <a:pt x="1164" y="1623"/>
                  </a:lnTo>
                  <a:lnTo>
                    <a:pt x="1147" y="1630"/>
                  </a:lnTo>
                  <a:lnTo>
                    <a:pt x="1147" y="1630"/>
                  </a:lnTo>
                  <a:close/>
                  <a:moveTo>
                    <a:pt x="521" y="1622"/>
                  </a:moveTo>
                  <a:lnTo>
                    <a:pt x="521" y="1622"/>
                  </a:lnTo>
                  <a:lnTo>
                    <a:pt x="504" y="1615"/>
                  </a:lnTo>
                  <a:lnTo>
                    <a:pt x="508" y="1606"/>
                  </a:lnTo>
                  <a:lnTo>
                    <a:pt x="508" y="1606"/>
                  </a:lnTo>
                  <a:lnTo>
                    <a:pt x="525" y="1613"/>
                  </a:lnTo>
                  <a:lnTo>
                    <a:pt x="521" y="1622"/>
                  </a:lnTo>
                  <a:close/>
                  <a:moveTo>
                    <a:pt x="1181" y="1616"/>
                  </a:moveTo>
                  <a:lnTo>
                    <a:pt x="1177" y="1607"/>
                  </a:lnTo>
                  <a:lnTo>
                    <a:pt x="1177" y="1607"/>
                  </a:lnTo>
                  <a:lnTo>
                    <a:pt x="1193" y="1600"/>
                  </a:lnTo>
                  <a:lnTo>
                    <a:pt x="1198" y="1608"/>
                  </a:lnTo>
                  <a:lnTo>
                    <a:pt x="1198" y="1608"/>
                  </a:lnTo>
                  <a:lnTo>
                    <a:pt x="1181" y="1616"/>
                  </a:lnTo>
                  <a:lnTo>
                    <a:pt x="1181" y="1616"/>
                  </a:lnTo>
                  <a:close/>
                  <a:moveTo>
                    <a:pt x="488" y="1607"/>
                  </a:moveTo>
                  <a:lnTo>
                    <a:pt x="488" y="1607"/>
                  </a:lnTo>
                  <a:lnTo>
                    <a:pt x="471" y="1600"/>
                  </a:lnTo>
                  <a:lnTo>
                    <a:pt x="475" y="1591"/>
                  </a:lnTo>
                  <a:lnTo>
                    <a:pt x="475" y="1591"/>
                  </a:lnTo>
                  <a:lnTo>
                    <a:pt x="491" y="1598"/>
                  </a:lnTo>
                  <a:lnTo>
                    <a:pt x="488" y="1607"/>
                  </a:lnTo>
                  <a:close/>
                  <a:moveTo>
                    <a:pt x="1215" y="1601"/>
                  </a:moveTo>
                  <a:lnTo>
                    <a:pt x="1210" y="1591"/>
                  </a:lnTo>
                  <a:lnTo>
                    <a:pt x="1210" y="1591"/>
                  </a:lnTo>
                  <a:lnTo>
                    <a:pt x="1226" y="1583"/>
                  </a:lnTo>
                  <a:lnTo>
                    <a:pt x="1231" y="1592"/>
                  </a:lnTo>
                  <a:lnTo>
                    <a:pt x="1231" y="1592"/>
                  </a:lnTo>
                  <a:lnTo>
                    <a:pt x="1215" y="1601"/>
                  </a:lnTo>
                  <a:lnTo>
                    <a:pt x="1215" y="1601"/>
                  </a:lnTo>
                  <a:close/>
                  <a:moveTo>
                    <a:pt x="455" y="1591"/>
                  </a:moveTo>
                  <a:lnTo>
                    <a:pt x="455" y="1591"/>
                  </a:lnTo>
                  <a:lnTo>
                    <a:pt x="439" y="1583"/>
                  </a:lnTo>
                  <a:lnTo>
                    <a:pt x="444" y="1575"/>
                  </a:lnTo>
                  <a:lnTo>
                    <a:pt x="444" y="1575"/>
                  </a:lnTo>
                  <a:lnTo>
                    <a:pt x="459" y="1582"/>
                  </a:lnTo>
                  <a:lnTo>
                    <a:pt x="455" y="1591"/>
                  </a:lnTo>
                  <a:close/>
                  <a:moveTo>
                    <a:pt x="1247" y="1583"/>
                  </a:moveTo>
                  <a:lnTo>
                    <a:pt x="1242" y="1575"/>
                  </a:lnTo>
                  <a:lnTo>
                    <a:pt x="1242" y="1575"/>
                  </a:lnTo>
                  <a:lnTo>
                    <a:pt x="1258" y="1566"/>
                  </a:lnTo>
                  <a:lnTo>
                    <a:pt x="1263" y="1575"/>
                  </a:lnTo>
                  <a:lnTo>
                    <a:pt x="1263" y="1575"/>
                  </a:lnTo>
                  <a:lnTo>
                    <a:pt x="1247" y="1583"/>
                  </a:lnTo>
                  <a:lnTo>
                    <a:pt x="1247" y="1583"/>
                  </a:lnTo>
                  <a:close/>
                  <a:moveTo>
                    <a:pt x="422" y="1573"/>
                  </a:moveTo>
                  <a:lnTo>
                    <a:pt x="422" y="1573"/>
                  </a:lnTo>
                  <a:lnTo>
                    <a:pt x="407" y="1565"/>
                  </a:lnTo>
                  <a:lnTo>
                    <a:pt x="412" y="1556"/>
                  </a:lnTo>
                  <a:lnTo>
                    <a:pt x="412" y="1556"/>
                  </a:lnTo>
                  <a:lnTo>
                    <a:pt x="427" y="1566"/>
                  </a:lnTo>
                  <a:lnTo>
                    <a:pt x="422" y="1573"/>
                  </a:lnTo>
                  <a:close/>
                  <a:moveTo>
                    <a:pt x="1278" y="1566"/>
                  </a:moveTo>
                  <a:lnTo>
                    <a:pt x="1273" y="1557"/>
                  </a:lnTo>
                  <a:lnTo>
                    <a:pt x="1273" y="1557"/>
                  </a:lnTo>
                  <a:lnTo>
                    <a:pt x="1288" y="1547"/>
                  </a:lnTo>
                  <a:lnTo>
                    <a:pt x="1295" y="1556"/>
                  </a:lnTo>
                  <a:lnTo>
                    <a:pt x="1295" y="1556"/>
                  </a:lnTo>
                  <a:lnTo>
                    <a:pt x="1278" y="1566"/>
                  </a:lnTo>
                  <a:lnTo>
                    <a:pt x="1278" y="1566"/>
                  </a:lnTo>
                  <a:close/>
                  <a:moveTo>
                    <a:pt x="391" y="1555"/>
                  </a:moveTo>
                  <a:lnTo>
                    <a:pt x="391" y="1555"/>
                  </a:lnTo>
                  <a:lnTo>
                    <a:pt x="376" y="1545"/>
                  </a:lnTo>
                  <a:lnTo>
                    <a:pt x="381" y="1537"/>
                  </a:lnTo>
                  <a:lnTo>
                    <a:pt x="381" y="1537"/>
                  </a:lnTo>
                  <a:lnTo>
                    <a:pt x="396" y="1547"/>
                  </a:lnTo>
                  <a:lnTo>
                    <a:pt x="391" y="1555"/>
                  </a:lnTo>
                  <a:close/>
                  <a:moveTo>
                    <a:pt x="1310" y="1546"/>
                  </a:moveTo>
                  <a:lnTo>
                    <a:pt x="1305" y="1537"/>
                  </a:lnTo>
                  <a:lnTo>
                    <a:pt x="1305" y="1537"/>
                  </a:lnTo>
                  <a:lnTo>
                    <a:pt x="1320" y="1527"/>
                  </a:lnTo>
                  <a:lnTo>
                    <a:pt x="1325" y="1536"/>
                  </a:lnTo>
                  <a:lnTo>
                    <a:pt x="1325" y="1536"/>
                  </a:lnTo>
                  <a:lnTo>
                    <a:pt x="1310" y="1546"/>
                  </a:lnTo>
                  <a:lnTo>
                    <a:pt x="1310" y="1546"/>
                  </a:lnTo>
                  <a:close/>
                  <a:moveTo>
                    <a:pt x="361" y="1535"/>
                  </a:moveTo>
                  <a:lnTo>
                    <a:pt x="361" y="1535"/>
                  </a:lnTo>
                  <a:lnTo>
                    <a:pt x="346" y="1525"/>
                  </a:lnTo>
                  <a:lnTo>
                    <a:pt x="352" y="1516"/>
                  </a:lnTo>
                  <a:lnTo>
                    <a:pt x="352" y="1516"/>
                  </a:lnTo>
                  <a:lnTo>
                    <a:pt x="366" y="1527"/>
                  </a:lnTo>
                  <a:lnTo>
                    <a:pt x="361" y="1535"/>
                  </a:lnTo>
                  <a:close/>
                  <a:moveTo>
                    <a:pt x="1340" y="1525"/>
                  </a:moveTo>
                  <a:lnTo>
                    <a:pt x="1333" y="1517"/>
                  </a:lnTo>
                  <a:lnTo>
                    <a:pt x="1333" y="1517"/>
                  </a:lnTo>
                  <a:lnTo>
                    <a:pt x="1348" y="1506"/>
                  </a:lnTo>
                  <a:lnTo>
                    <a:pt x="1355" y="1513"/>
                  </a:lnTo>
                  <a:lnTo>
                    <a:pt x="1355" y="1513"/>
                  </a:lnTo>
                  <a:lnTo>
                    <a:pt x="1340" y="1525"/>
                  </a:lnTo>
                  <a:lnTo>
                    <a:pt x="1340" y="1525"/>
                  </a:lnTo>
                  <a:close/>
                  <a:moveTo>
                    <a:pt x="331" y="1513"/>
                  </a:moveTo>
                  <a:lnTo>
                    <a:pt x="331" y="1513"/>
                  </a:lnTo>
                  <a:lnTo>
                    <a:pt x="317" y="1502"/>
                  </a:lnTo>
                  <a:lnTo>
                    <a:pt x="324" y="1495"/>
                  </a:lnTo>
                  <a:lnTo>
                    <a:pt x="324" y="1495"/>
                  </a:lnTo>
                  <a:lnTo>
                    <a:pt x="337" y="1506"/>
                  </a:lnTo>
                  <a:lnTo>
                    <a:pt x="331" y="1513"/>
                  </a:lnTo>
                  <a:close/>
                  <a:moveTo>
                    <a:pt x="1368" y="1502"/>
                  </a:moveTo>
                  <a:lnTo>
                    <a:pt x="1362" y="1495"/>
                  </a:lnTo>
                  <a:lnTo>
                    <a:pt x="1362" y="1495"/>
                  </a:lnTo>
                  <a:lnTo>
                    <a:pt x="1377" y="1483"/>
                  </a:lnTo>
                  <a:lnTo>
                    <a:pt x="1383" y="1491"/>
                  </a:lnTo>
                  <a:lnTo>
                    <a:pt x="1383" y="1491"/>
                  </a:lnTo>
                  <a:lnTo>
                    <a:pt x="1368" y="1502"/>
                  </a:lnTo>
                  <a:lnTo>
                    <a:pt x="1368" y="1502"/>
                  </a:lnTo>
                  <a:close/>
                  <a:moveTo>
                    <a:pt x="302" y="1491"/>
                  </a:moveTo>
                  <a:lnTo>
                    <a:pt x="302" y="1491"/>
                  </a:lnTo>
                  <a:lnTo>
                    <a:pt x="289" y="1478"/>
                  </a:lnTo>
                  <a:lnTo>
                    <a:pt x="296" y="1471"/>
                  </a:lnTo>
                  <a:lnTo>
                    <a:pt x="296" y="1471"/>
                  </a:lnTo>
                  <a:lnTo>
                    <a:pt x="310" y="1482"/>
                  </a:lnTo>
                  <a:lnTo>
                    <a:pt x="302" y="1491"/>
                  </a:lnTo>
                  <a:close/>
                  <a:moveTo>
                    <a:pt x="1397" y="1480"/>
                  </a:moveTo>
                  <a:lnTo>
                    <a:pt x="1391" y="1472"/>
                  </a:lnTo>
                  <a:lnTo>
                    <a:pt x="1391" y="1472"/>
                  </a:lnTo>
                  <a:lnTo>
                    <a:pt x="1403" y="1460"/>
                  </a:lnTo>
                  <a:lnTo>
                    <a:pt x="1411" y="1467"/>
                  </a:lnTo>
                  <a:lnTo>
                    <a:pt x="1411" y="1467"/>
                  </a:lnTo>
                  <a:lnTo>
                    <a:pt x="1397" y="1480"/>
                  </a:lnTo>
                  <a:lnTo>
                    <a:pt x="1397" y="1480"/>
                  </a:lnTo>
                  <a:close/>
                  <a:moveTo>
                    <a:pt x="275" y="1466"/>
                  </a:moveTo>
                  <a:lnTo>
                    <a:pt x="275" y="1466"/>
                  </a:lnTo>
                  <a:lnTo>
                    <a:pt x="262" y="1453"/>
                  </a:lnTo>
                  <a:lnTo>
                    <a:pt x="269" y="1447"/>
                  </a:lnTo>
                  <a:lnTo>
                    <a:pt x="269" y="1447"/>
                  </a:lnTo>
                  <a:lnTo>
                    <a:pt x="282" y="1458"/>
                  </a:lnTo>
                  <a:lnTo>
                    <a:pt x="275" y="1466"/>
                  </a:lnTo>
                  <a:close/>
                  <a:moveTo>
                    <a:pt x="1425" y="1455"/>
                  </a:moveTo>
                  <a:lnTo>
                    <a:pt x="1417" y="1447"/>
                  </a:lnTo>
                  <a:lnTo>
                    <a:pt x="1417" y="1447"/>
                  </a:lnTo>
                  <a:lnTo>
                    <a:pt x="1430" y="1435"/>
                  </a:lnTo>
                  <a:lnTo>
                    <a:pt x="1437" y="1442"/>
                  </a:lnTo>
                  <a:lnTo>
                    <a:pt x="1437" y="1442"/>
                  </a:lnTo>
                  <a:lnTo>
                    <a:pt x="1425" y="1455"/>
                  </a:lnTo>
                  <a:lnTo>
                    <a:pt x="1425" y="1455"/>
                  </a:lnTo>
                  <a:close/>
                  <a:moveTo>
                    <a:pt x="249" y="1441"/>
                  </a:moveTo>
                  <a:lnTo>
                    <a:pt x="249" y="1441"/>
                  </a:lnTo>
                  <a:lnTo>
                    <a:pt x="236" y="1428"/>
                  </a:lnTo>
                  <a:lnTo>
                    <a:pt x="244" y="1421"/>
                  </a:lnTo>
                  <a:lnTo>
                    <a:pt x="244" y="1421"/>
                  </a:lnTo>
                  <a:lnTo>
                    <a:pt x="256" y="1435"/>
                  </a:lnTo>
                  <a:lnTo>
                    <a:pt x="249" y="1441"/>
                  </a:lnTo>
                  <a:close/>
                  <a:moveTo>
                    <a:pt x="1450" y="1428"/>
                  </a:moveTo>
                  <a:lnTo>
                    <a:pt x="1443" y="1422"/>
                  </a:lnTo>
                  <a:lnTo>
                    <a:pt x="1443" y="1422"/>
                  </a:lnTo>
                  <a:lnTo>
                    <a:pt x="1456" y="1408"/>
                  </a:lnTo>
                  <a:lnTo>
                    <a:pt x="1462" y="1416"/>
                  </a:lnTo>
                  <a:lnTo>
                    <a:pt x="1462" y="1416"/>
                  </a:lnTo>
                  <a:lnTo>
                    <a:pt x="1450" y="1428"/>
                  </a:lnTo>
                  <a:lnTo>
                    <a:pt x="1450" y="1428"/>
                  </a:lnTo>
                  <a:close/>
                  <a:moveTo>
                    <a:pt x="223" y="1415"/>
                  </a:moveTo>
                  <a:lnTo>
                    <a:pt x="223" y="1415"/>
                  </a:lnTo>
                  <a:lnTo>
                    <a:pt x="211" y="1401"/>
                  </a:lnTo>
                  <a:lnTo>
                    <a:pt x="218" y="1395"/>
                  </a:lnTo>
                  <a:lnTo>
                    <a:pt x="218" y="1395"/>
                  </a:lnTo>
                  <a:lnTo>
                    <a:pt x="231" y="1408"/>
                  </a:lnTo>
                  <a:lnTo>
                    <a:pt x="223" y="1415"/>
                  </a:lnTo>
                  <a:close/>
                  <a:moveTo>
                    <a:pt x="1475" y="1402"/>
                  </a:moveTo>
                  <a:lnTo>
                    <a:pt x="1467" y="1396"/>
                  </a:lnTo>
                  <a:lnTo>
                    <a:pt x="1467" y="1396"/>
                  </a:lnTo>
                  <a:lnTo>
                    <a:pt x="1480" y="1382"/>
                  </a:lnTo>
                  <a:lnTo>
                    <a:pt x="1487" y="1388"/>
                  </a:lnTo>
                  <a:lnTo>
                    <a:pt x="1487" y="1388"/>
                  </a:lnTo>
                  <a:lnTo>
                    <a:pt x="1475" y="1402"/>
                  </a:lnTo>
                  <a:lnTo>
                    <a:pt x="1475" y="1402"/>
                  </a:lnTo>
                  <a:close/>
                  <a:moveTo>
                    <a:pt x="198" y="1387"/>
                  </a:moveTo>
                  <a:lnTo>
                    <a:pt x="198" y="1387"/>
                  </a:lnTo>
                  <a:lnTo>
                    <a:pt x="187" y="1373"/>
                  </a:lnTo>
                  <a:lnTo>
                    <a:pt x="195" y="1367"/>
                  </a:lnTo>
                  <a:lnTo>
                    <a:pt x="195" y="1367"/>
                  </a:lnTo>
                  <a:lnTo>
                    <a:pt x="207" y="1381"/>
                  </a:lnTo>
                  <a:lnTo>
                    <a:pt x="198" y="1387"/>
                  </a:lnTo>
                  <a:close/>
                  <a:moveTo>
                    <a:pt x="1499" y="1375"/>
                  </a:moveTo>
                  <a:lnTo>
                    <a:pt x="1491" y="1367"/>
                  </a:lnTo>
                  <a:lnTo>
                    <a:pt x="1491" y="1367"/>
                  </a:lnTo>
                  <a:lnTo>
                    <a:pt x="1502" y="1353"/>
                  </a:lnTo>
                  <a:lnTo>
                    <a:pt x="1510" y="1360"/>
                  </a:lnTo>
                  <a:lnTo>
                    <a:pt x="1510" y="1360"/>
                  </a:lnTo>
                  <a:lnTo>
                    <a:pt x="1499" y="1375"/>
                  </a:lnTo>
                  <a:lnTo>
                    <a:pt x="1499" y="1375"/>
                  </a:lnTo>
                  <a:close/>
                  <a:moveTo>
                    <a:pt x="176" y="1358"/>
                  </a:moveTo>
                  <a:lnTo>
                    <a:pt x="176" y="1358"/>
                  </a:lnTo>
                  <a:lnTo>
                    <a:pt x="165" y="1345"/>
                  </a:lnTo>
                  <a:lnTo>
                    <a:pt x="173" y="1338"/>
                  </a:lnTo>
                  <a:lnTo>
                    <a:pt x="173" y="1338"/>
                  </a:lnTo>
                  <a:lnTo>
                    <a:pt x="183" y="1353"/>
                  </a:lnTo>
                  <a:lnTo>
                    <a:pt x="176" y="1358"/>
                  </a:lnTo>
                  <a:close/>
                  <a:moveTo>
                    <a:pt x="1521" y="1345"/>
                  </a:moveTo>
                  <a:lnTo>
                    <a:pt x="1514" y="1340"/>
                  </a:lnTo>
                  <a:lnTo>
                    <a:pt x="1514" y="1340"/>
                  </a:lnTo>
                  <a:lnTo>
                    <a:pt x="1524" y="1325"/>
                  </a:lnTo>
                  <a:lnTo>
                    <a:pt x="1532" y="1331"/>
                  </a:lnTo>
                  <a:lnTo>
                    <a:pt x="1532" y="1331"/>
                  </a:lnTo>
                  <a:lnTo>
                    <a:pt x="1521" y="1345"/>
                  </a:lnTo>
                  <a:lnTo>
                    <a:pt x="1521" y="1345"/>
                  </a:lnTo>
                  <a:close/>
                  <a:moveTo>
                    <a:pt x="155" y="1330"/>
                  </a:moveTo>
                  <a:lnTo>
                    <a:pt x="155" y="1330"/>
                  </a:lnTo>
                  <a:lnTo>
                    <a:pt x="143" y="1315"/>
                  </a:lnTo>
                  <a:lnTo>
                    <a:pt x="152" y="1308"/>
                  </a:lnTo>
                  <a:lnTo>
                    <a:pt x="152" y="1308"/>
                  </a:lnTo>
                  <a:lnTo>
                    <a:pt x="162" y="1323"/>
                  </a:lnTo>
                  <a:lnTo>
                    <a:pt x="155" y="1330"/>
                  </a:lnTo>
                  <a:close/>
                  <a:moveTo>
                    <a:pt x="1542" y="1316"/>
                  </a:moveTo>
                  <a:lnTo>
                    <a:pt x="1534" y="1309"/>
                  </a:lnTo>
                  <a:lnTo>
                    <a:pt x="1534" y="1309"/>
                  </a:lnTo>
                  <a:lnTo>
                    <a:pt x="1544" y="1294"/>
                  </a:lnTo>
                  <a:lnTo>
                    <a:pt x="1552" y="1299"/>
                  </a:lnTo>
                  <a:lnTo>
                    <a:pt x="1552" y="1299"/>
                  </a:lnTo>
                  <a:lnTo>
                    <a:pt x="1542" y="1316"/>
                  </a:lnTo>
                  <a:lnTo>
                    <a:pt x="1542" y="1316"/>
                  </a:lnTo>
                  <a:close/>
                  <a:moveTo>
                    <a:pt x="133" y="1299"/>
                  </a:moveTo>
                  <a:lnTo>
                    <a:pt x="133" y="1299"/>
                  </a:lnTo>
                  <a:lnTo>
                    <a:pt x="123" y="1283"/>
                  </a:lnTo>
                  <a:lnTo>
                    <a:pt x="132" y="1278"/>
                  </a:lnTo>
                  <a:lnTo>
                    <a:pt x="132" y="1278"/>
                  </a:lnTo>
                  <a:lnTo>
                    <a:pt x="142" y="1293"/>
                  </a:lnTo>
                  <a:lnTo>
                    <a:pt x="133" y="1299"/>
                  </a:lnTo>
                  <a:close/>
                  <a:moveTo>
                    <a:pt x="1562" y="1284"/>
                  </a:moveTo>
                  <a:lnTo>
                    <a:pt x="1554" y="1279"/>
                  </a:lnTo>
                  <a:lnTo>
                    <a:pt x="1554" y="1279"/>
                  </a:lnTo>
                  <a:lnTo>
                    <a:pt x="1562" y="1263"/>
                  </a:lnTo>
                  <a:lnTo>
                    <a:pt x="1571" y="1268"/>
                  </a:lnTo>
                  <a:lnTo>
                    <a:pt x="1571" y="1268"/>
                  </a:lnTo>
                  <a:lnTo>
                    <a:pt x="1562" y="1284"/>
                  </a:lnTo>
                  <a:lnTo>
                    <a:pt x="1562" y="1284"/>
                  </a:lnTo>
                  <a:close/>
                  <a:moveTo>
                    <a:pt x="115" y="1268"/>
                  </a:moveTo>
                  <a:lnTo>
                    <a:pt x="115" y="1268"/>
                  </a:lnTo>
                  <a:lnTo>
                    <a:pt x="106" y="1252"/>
                  </a:lnTo>
                  <a:lnTo>
                    <a:pt x="115" y="1247"/>
                  </a:lnTo>
                  <a:lnTo>
                    <a:pt x="115" y="1247"/>
                  </a:lnTo>
                  <a:lnTo>
                    <a:pt x="123" y="1263"/>
                  </a:lnTo>
                  <a:lnTo>
                    <a:pt x="115" y="1268"/>
                  </a:lnTo>
                  <a:close/>
                  <a:moveTo>
                    <a:pt x="1581" y="1253"/>
                  </a:moveTo>
                  <a:lnTo>
                    <a:pt x="1572" y="1248"/>
                  </a:lnTo>
                  <a:lnTo>
                    <a:pt x="1572" y="1248"/>
                  </a:lnTo>
                  <a:lnTo>
                    <a:pt x="1581" y="1232"/>
                  </a:lnTo>
                  <a:lnTo>
                    <a:pt x="1590" y="1237"/>
                  </a:lnTo>
                  <a:lnTo>
                    <a:pt x="1590" y="1237"/>
                  </a:lnTo>
                  <a:lnTo>
                    <a:pt x="1581" y="1253"/>
                  </a:lnTo>
                  <a:lnTo>
                    <a:pt x="1581" y="1253"/>
                  </a:lnTo>
                  <a:close/>
                  <a:moveTo>
                    <a:pt x="97" y="1236"/>
                  </a:moveTo>
                  <a:lnTo>
                    <a:pt x="97" y="1236"/>
                  </a:lnTo>
                  <a:lnTo>
                    <a:pt x="88" y="1219"/>
                  </a:lnTo>
                  <a:lnTo>
                    <a:pt x="97" y="1214"/>
                  </a:lnTo>
                  <a:lnTo>
                    <a:pt x="97" y="1214"/>
                  </a:lnTo>
                  <a:lnTo>
                    <a:pt x="106" y="1231"/>
                  </a:lnTo>
                  <a:lnTo>
                    <a:pt x="97" y="1236"/>
                  </a:lnTo>
                  <a:close/>
                  <a:moveTo>
                    <a:pt x="1597" y="1221"/>
                  </a:moveTo>
                  <a:lnTo>
                    <a:pt x="1589" y="1216"/>
                  </a:lnTo>
                  <a:lnTo>
                    <a:pt x="1589" y="1216"/>
                  </a:lnTo>
                  <a:lnTo>
                    <a:pt x="1596" y="1199"/>
                  </a:lnTo>
                  <a:lnTo>
                    <a:pt x="1606" y="1204"/>
                  </a:lnTo>
                  <a:lnTo>
                    <a:pt x="1606" y="1204"/>
                  </a:lnTo>
                  <a:lnTo>
                    <a:pt x="1597" y="1221"/>
                  </a:lnTo>
                  <a:lnTo>
                    <a:pt x="1597" y="1221"/>
                  </a:lnTo>
                  <a:close/>
                  <a:moveTo>
                    <a:pt x="80" y="1203"/>
                  </a:moveTo>
                  <a:lnTo>
                    <a:pt x="80" y="1203"/>
                  </a:lnTo>
                  <a:lnTo>
                    <a:pt x="72" y="1186"/>
                  </a:lnTo>
                  <a:lnTo>
                    <a:pt x="82" y="1182"/>
                  </a:lnTo>
                  <a:lnTo>
                    <a:pt x="82" y="1182"/>
                  </a:lnTo>
                  <a:lnTo>
                    <a:pt x="90" y="1198"/>
                  </a:lnTo>
                  <a:lnTo>
                    <a:pt x="80" y="1203"/>
                  </a:lnTo>
                  <a:close/>
                  <a:moveTo>
                    <a:pt x="1614" y="1188"/>
                  </a:moveTo>
                  <a:lnTo>
                    <a:pt x="1605" y="1183"/>
                  </a:lnTo>
                  <a:lnTo>
                    <a:pt x="1605" y="1183"/>
                  </a:lnTo>
                  <a:lnTo>
                    <a:pt x="1611" y="1167"/>
                  </a:lnTo>
                  <a:lnTo>
                    <a:pt x="1621" y="1171"/>
                  </a:lnTo>
                  <a:lnTo>
                    <a:pt x="1621" y="1171"/>
                  </a:lnTo>
                  <a:lnTo>
                    <a:pt x="1614" y="1188"/>
                  </a:lnTo>
                  <a:lnTo>
                    <a:pt x="1614" y="1188"/>
                  </a:lnTo>
                  <a:close/>
                  <a:moveTo>
                    <a:pt x="65" y="1169"/>
                  </a:moveTo>
                  <a:lnTo>
                    <a:pt x="65" y="1169"/>
                  </a:lnTo>
                  <a:lnTo>
                    <a:pt x="58" y="1152"/>
                  </a:lnTo>
                  <a:lnTo>
                    <a:pt x="67" y="1148"/>
                  </a:lnTo>
                  <a:lnTo>
                    <a:pt x="67" y="1148"/>
                  </a:lnTo>
                  <a:lnTo>
                    <a:pt x="75" y="1166"/>
                  </a:lnTo>
                  <a:lnTo>
                    <a:pt x="65" y="1169"/>
                  </a:lnTo>
                  <a:close/>
                  <a:moveTo>
                    <a:pt x="1627" y="1154"/>
                  </a:moveTo>
                  <a:lnTo>
                    <a:pt x="1619" y="1151"/>
                  </a:lnTo>
                  <a:lnTo>
                    <a:pt x="1619" y="1151"/>
                  </a:lnTo>
                  <a:lnTo>
                    <a:pt x="1625" y="1133"/>
                  </a:lnTo>
                  <a:lnTo>
                    <a:pt x="1634" y="1137"/>
                  </a:lnTo>
                  <a:lnTo>
                    <a:pt x="1634" y="1137"/>
                  </a:lnTo>
                  <a:lnTo>
                    <a:pt x="1627" y="1154"/>
                  </a:lnTo>
                  <a:lnTo>
                    <a:pt x="1627" y="1154"/>
                  </a:lnTo>
                  <a:close/>
                  <a:moveTo>
                    <a:pt x="52" y="1136"/>
                  </a:moveTo>
                  <a:lnTo>
                    <a:pt x="52" y="1136"/>
                  </a:lnTo>
                  <a:lnTo>
                    <a:pt x="46" y="1118"/>
                  </a:lnTo>
                  <a:lnTo>
                    <a:pt x="55" y="1114"/>
                  </a:lnTo>
                  <a:lnTo>
                    <a:pt x="55" y="1114"/>
                  </a:lnTo>
                  <a:lnTo>
                    <a:pt x="61" y="1132"/>
                  </a:lnTo>
                  <a:lnTo>
                    <a:pt x="52" y="1136"/>
                  </a:lnTo>
                  <a:close/>
                  <a:moveTo>
                    <a:pt x="1640" y="1119"/>
                  </a:moveTo>
                  <a:lnTo>
                    <a:pt x="1631" y="1117"/>
                  </a:lnTo>
                  <a:lnTo>
                    <a:pt x="1631" y="1117"/>
                  </a:lnTo>
                  <a:lnTo>
                    <a:pt x="1636" y="1099"/>
                  </a:lnTo>
                  <a:lnTo>
                    <a:pt x="1646" y="1102"/>
                  </a:lnTo>
                  <a:lnTo>
                    <a:pt x="1646" y="1102"/>
                  </a:lnTo>
                  <a:lnTo>
                    <a:pt x="1640" y="1119"/>
                  </a:lnTo>
                  <a:lnTo>
                    <a:pt x="1640" y="1119"/>
                  </a:lnTo>
                  <a:close/>
                  <a:moveTo>
                    <a:pt x="40" y="1101"/>
                  </a:moveTo>
                  <a:lnTo>
                    <a:pt x="40" y="1101"/>
                  </a:lnTo>
                  <a:lnTo>
                    <a:pt x="35" y="1083"/>
                  </a:lnTo>
                  <a:lnTo>
                    <a:pt x="43" y="1081"/>
                  </a:lnTo>
                  <a:lnTo>
                    <a:pt x="43" y="1081"/>
                  </a:lnTo>
                  <a:lnTo>
                    <a:pt x="50" y="1097"/>
                  </a:lnTo>
                  <a:lnTo>
                    <a:pt x="40" y="1101"/>
                  </a:lnTo>
                  <a:close/>
                  <a:moveTo>
                    <a:pt x="1651" y="1084"/>
                  </a:moveTo>
                  <a:lnTo>
                    <a:pt x="1642" y="1082"/>
                  </a:lnTo>
                  <a:lnTo>
                    <a:pt x="1642" y="1082"/>
                  </a:lnTo>
                  <a:lnTo>
                    <a:pt x="1647" y="1064"/>
                  </a:lnTo>
                  <a:lnTo>
                    <a:pt x="1656" y="1067"/>
                  </a:lnTo>
                  <a:lnTo>
                    <a:pt x="1656" y="1067"/>
                  </a:lnTo>
                  <a:lnTo>
                    <a:pt x="1651" y="1084"/>
                  </a:lnTo>
                  <a:lnTo>
                    <a:pt x="1651" y="1084"/>
                  </a:lnTo>
                  <a:close/>
                  <a:moveTo>
                    <a:pt x="30" y="1066"/>
                  </a:moveTo>
                  <a:lnTo>
                    <a:pt x="30" y="1066"/>
                  </a:lnTo>
                  <a:lnTo>
                    <a:pt x="25" y="1048"/>
                  </a:lnTo>
                  <a:lnTo>
                    <a:pt x="35" y="1046"/>
                  </a:lnTo>
                  <a:lnTo>
                    <a:pt x="35" y="1046"/>
                  </a:lnTo>
                  <a:lnTo>
                    <a:pt x="40" y="1063"/>
                  </a:lnTo>
                  <a:lnTo>
                    <a:pt x="30" y="1066"/>
                  </a:lnTo>
                  <a:close/>
                  <a:moveTo>
                    <a:pt x="1661" y="1049"/>
                  </a:moveTo>
                  <a:lnTo>
                    <a:pt x="1651" y="1047"/>
                  </a:lnTo>
                  <a:lnTo>
                    <a:pt x="1651" y="1047"/>
                  </a:lnTo>
                  <a:lnTo>
                    <a:pt x="1656" y="1029"/>
                  </a:lnTo>
                  <a:lnTo>
                    <a:pt x="1666" y="1032"/>
                  </a:lnTo>
                  <a:lnTo>
                    <a:pt x="1666" y="1032"/>
                  </a:lnTo>
                  <a:lnTo>
                    <a:pt x="1661" y="1049"/>
                  </a:lnTo>
                  <a:lnTo>
                    <a:pt x="1661" y="1049"/>
                  </a:lnTo>
                  <a:close/>
                  <a:moveTo>
                    <a:pt x="21" y="1029"/>
                  </a:moveTo>
                  <a:lnTo>
                    <a:pt x="21" y="1029"/>
                  </a:lnTo>
                  <a:lnTo>
                    <a:pt x="17" y="1012"/>
                  </a:lnTo>
                  <a:lnTo>
                    <a:pt x="26" y="1009"/>
                  </a:lnTo>
                  <a:lnTo>
                    <a:pt x="26" y="1009"/>
                  </a:lnTo>
                  <a:lnTo>
                    <a:pt x="31" y="1028"/>
                  </a:lnTo>
                  <a:lnTo>
                    <a:pt x="21" y="1029"/>
                  </a:lnTo>
                  <a:close/>
                  <a:moveTo>
                    <a:pt x="1670" y="1014"/>
                  </a:moveTo>
                  <a:lnTo>
                    <a:pt x="1660" y="1012"/>
                  </a:lnTo>
                  <a:lnTo>
                    <a:pt x="1660" y="1012"/>
                  </a:lnTo>
                  <a:lnTo>
                    <a:pt x="1664" y="994"/>
                  </a:lnTo>
                  <a:lnTo>
                    <a:pt x="1674" y="996"/>
                  </a:lnTo>
                  <a:lnTo>
                    <a:pt x="1674" y="996"/>
                  </a:lnTo>
                  <a:lnTo>
                    <a:pt x="1670" y="1014"/>
                  </a:lnTo>
                  <a:lnTo>
                    <a:pt x="1670" y="1014"/>
                  </a:lnTo>
                  <a:close/>
                  <a:moveTo>
                    <a:pt x="13" y="994"/>
                  </a:moveTo>
                  <a:lnTo>
                    <a:pt x="13" y="994"/>
                  </a:lnTo>
                  <a:lnTo>
                    <a:pt x="10" y="975"/>
                  </a:lnTo>
                  <a:lnTo>
                    <a:pt x="20" y="974"/>
                  </a:lnTo>
                  <a:lnTo>
                    <a:pt x="20" y="974"/>
                  </a:lnTo>
                  <a:lnTo>
                    <a:pt x="23" y="992"/>
                  </a:lnTo>
                  <a:lnTo>
                    <a:pt x="13" y="994"/>
                  </a:lnTo>
                  <a:close/>
                  <a:moveTo>
                    <a:pt x="1676" y="978"/>
                  </a:moveTo>
                  <a:lnTo>
                    <a:pt x="1666" y="977"/>
                  </a:lnTo>
                  <a:lnTo>
                    <a:pt x="1666" y="977"/>
                  </a:lnTo>
                  <a:lnTo>
                    <a:pt x="1669" y="958"/>
                  </a:lnTo>
                  <a:lnTo>
                    <a:pt x="1679" y="959"/>
                  </a:lnTo>
                  <a:lnTo>
                    <a:pt x="1679" y="959"/>
                  </a:lnTo>
                  <a:lnTo>
                    <a:pt x="1676" y="978"/>
                  </a:lnTo>
                  <a:lnTo>
                    <a:pt x="1676" y="978"/>
                  </a:lnTo>
                  <a:close/>
                  <a:moveTo>
                    <a:pt x="7" y="958"/>
                  </a:moveTo>
                  <a:lnTo>
                    <a:pt x="7" y="958"/>
                  </a:lnTo>
                  <a:lnTo>
                    <a:pt x="5" y="939"/>
                  </a:lnTo>
                  <a:lnTo>
                    <a:pt x="15" y="938"/>
                  </a:lnTo>
                  <a:lnTo>
                    <a:pt x="15" y="938"/>
                  </a:lnTo>
                  <a:lnTo>
                    <a:pt x="17" y="957"/>
                  </a:lnTo>
                  <a:lnTo>
                    <a:pt x="7" y="958"/>
                  </a:lnTo>
                  <a:close/>
                  <a:moveTo>
                    <a:pt x="1681" y="942"/>
                  </a:moveTo>
                  <a:lnTo>
                    <a:pt x="1671" y="940"/>
                  </a:lnTo>
                  <a:lnTo>
                    <a:pt x="1671" y="940"/>
                  </a:lnTo>
                  <a:lnTo>
                    <a:pt x="1674" y="923"/>
                  </a:lnTo>
                  <a:lnTo>
                    <a:pt x="1684" y="923"/>
                  </a:lnTo>
                  <a:lnTo>
                    <a:pt x="1684" y="923"/>
                  </a:lnTo>
                  <a:lnTo>
                    <a:pt x="1681" y="942"/>
                  </a:lnTo>
                  <a:lnTo>
                    <a:pt x="1681" y="942"/>
                  </a:lnTo>
                  <a:close/>
                  <a:moveTo>
                    <a:pt x="3" y="922"/>
                  </a:moveTo>
                  <a:lnTo>
                    <a:pt x="3" y="922"/>
                  </a:lnTo>
                  <a:lnTo>
                    <a:pt x="2" y="903"/>
                  </a:lnTo>
                  <a:lnTo>
                    <a:pt x="12" y="902"/>
                  </a:lnTo>
                  <a:lnTo>
                    <a:pt x="12" y="902"/>
                  </a:lnTo>
                  <a:lnTo>
                    <a:pt x="13" y="920"/>
                  </a:lnTo>
                  <a:lnTo>
                    <a:pt x="3" y="922"/>
                  </a:lnTo>
                  <a:close/>
                  <a:moveTo>
                    <a:pt x="1685" y="905"/>
                  </a:moveTo>
                  <a:lnTo>
                    <a:pt x="1675" y="904"/>
                  </a:lnTo>
                  <a:lnTo>
                    <a:pt x="1675" y="904"/>
                  </a:lnTo>
                  <a:lnTo>
                    <a:pt x="1676" y="887"/>
                  </a:lnTo>
                  <a:lnTo>
                    <a:pt x="1686" y="887"/>
                  </a:lnTo>
                  <a:lnTo>
                    <a:pt x="1686" y="887"/>
                  </a:lnTo>
                  <a:lnTo>
                    <a:pt x="1685" y="905"/>
                  </a:lnTo>
                  <a:lnTo>
                    <a:pt x="1685" y="905"/>
                  </a:lnTo>
                  <a:close/>
                  <a:moveTo>
                    <a:pt x="1" y="884"/>
                  </a:moveTo>
                  <a:lnTo>
                    <a:pt x="1" y="884"/>
                  </a:lnTo>
                  <a:lnTo>
                    <a:pt x="0" y="867"/>
                  </a:lnTo>
                  <a:lnTo>
                    <a:pt x="10" y="867"/>
                  </a:lnTo>
                  <a:lnTo>
                    <a:pt x="10" y="867"/>
                  </a:lnTo>
                  <a:lnTo>
                    <a:pt x="11" y="884"/>
                  </a:lnTo>
                  <a:lnTo>
                    <a:pt x="1" y="884"/>
                  </a:lnTo>
                  <a:close/>
                  <a:moveTo>
                    <a:pt x="1686" y="869"/>
                  </a:moveTo>
                  <a:lnTo>
                    <a:pt x="1676" y="868"/>
                  </a:lnTo>
                  <a:lnTo>
                    <a:pt x="1676" y="868"/>
                  </a:lnTo>
                  <a:lnTo>
                    <a:pt x="1677" y="850"/>
                  </a:lnTo>
                  <a:lnTo>
                    <a:pt x="1687" y="850"/>
                  </a:lnTo>
                  <a:lnTo>
                    <a:pt x="1687" y="850"/>
                  </a:lnTo>
                  <a:lnTo>
                    <a:pt x="1686" y="869"/>
                  </a:lnTo>
                  <a:lnTo>
                    <a:pt x="1686" y="869"/>
                  </a:lnTo>
                  <a:close/>
                  <a:moveTo>
                    <a:pt x="0" y="848"/>
                  </a:moveTo>
                  <a:lnTo>
                    <a:pt x="0" y="843"/>
                  </a:lnTo>
                  <a:lnTo>
                    <a:pt x="0" y="843"/>
                  </a:lnTo>
                  <a:lnTo>
                    <a:pt x="0" y="830"/>
                  </a:lnTo>
                  <a:lnTo>
                    <a:pt x="10" y="830"/>
                  </a:lnTo>
                  <a:lnTo>
                    <a:pt x="10" y="830"/>
                  </a:lnTo>
                  <a:lnTo>
                    <a:pt x="10" y="843"/>
                  </a:lnTo>
                  <a:lnTo>
                    <a:pt x="10" y="848"/>
                  </a:lnTo>
                  <a:lnTo>
                    <a:pt x="0" y="848"/>
                  </a:lnTo>
                  <a:close/>
                  <a:moveTo>
                    <a:pt x="1687" y="843"/>
                  </a:moveTo>
                  <a:lnTo>
                    <a:pt x="1677" y="843"/>
                  </a:lnTo>
                  <a:lnTo>
                    <a:pt x="1677" y="843"/>
                  </a:lnTo>
                  <a:lnTo>
                    <a:pt x="1676" y="824"/>
                  </a:lnTo>
                  <a:lnTo>
                    <a:pt x="1686" y="824"/>
                  </a:lnTo>
                  <a:lnTo>
                    <a:pt x="1686" y="824"/>
                  </a:lnTo>
                  <a:lnTo>
                    <a:pt x="1687" y="843"/>
                  </a:lnTo>
                  <a:lnTo>
                    <a:pt x="1687" y="843"/>
                  </a:lnTo>
                  <a:close/>
                  <a:moveTo>
                    <a:pt x="11" y="812"/>
                  </a:moveTo>
                  <a:lnTo>
                    <a:pt x="1" y="812"/>
                  </a:lnTo>
                  <a:lnTo>
                    <a:pt x="1" y="812"/>
                  </a:lnTo>
                  <a:lnTo>
                    <a:pt x="1" y="793"/>
                  </a:lnTo>
                  <a:lnTo>
                    <a:pt x="11" y="794"/>
                  </a:lnTo>
                  <a:lnTo>
                    <a:pt x="11" y="794"/>
                  </a:lnTo>
                  <a:lnTo>
                    <a:pt x="11" y="812"/>
                  </a:lnTo>
                  <a:lnTo>
                    <a:pt x="11" y="812"/>
                  </a:lnTo>
                  <a:close/>
                  <a:moveTo>
                    <a:pt x="1676" y="807"/>
                  </a:moveTo>
                  <a:lnTo>
                    <a:pt x="1676" y="807"/>
                  </a:lnTo>
                  <a:lnTo>
                    <a:pt x="1675" y="788"/>
                  </a:lnTo>
                  <a:lnTo>
                    <a:pt x="1685" y="788"/>
                  </a:lnTo>
                  <a:lnTo>
                    <a:pt x="1685" y="788"/>
                  </a:lnTo>
                  <a:lnTo>
                    <a:pt x="1686" y="807"/>
                  </a:lnTo>
                  <a:lnTo>
                    <a:pt x="1676" y="807"/>
                  </a:lnTo>
                  <a:close/>
                  <a:moveTo>
                    <a:pt x="12" y="775"/>
                  </a:moveTo>
                  <a:lnTo>
                    <a:pt x="2" y="775"/>
                  </a:lnTo>
                  <a:lnTo>
                    <a:pt x="2" y="775"/>
                  </a:lnTo>
                  <a:lnTo>
                    <a:pt x="5" y="757"/>
                  </a:lnTo>
                  <a:lnTo>
                    <a:pt x="15" y="758"/>
                  </a:lnTo>
                  <a:lnTo>
                    <a:pt x="15" y="758"/>
                  </a:lnTo>
                  <a:lnTo>
                    <a:pt x="12" y="775"/>
                  </a:lnTo>
                  <a:lnTo>
                    <a:pt x="12" y="775"/>
                  </a:lnTo>
                  <a:close/>
                  <a:moveTo>
                    <a:pt x="1674" y="770"/>
                  </a:moveTo>
                  <a:lnTo>
                    <a:pt x="1674" y="770"/>
                  </a:lnTo>
                  <a:lnTo>
                    <a:pt x="1672" y="753"/>
                  </a:lnTo>
                  <a:lnTo>
                    <a:pt x="1682" y="752"/>
                  </a:lnTo>
                  <a:lnTo>
                    <a:pt x="1682" y="752"/>
                  </a:lnTo>
                  <a:lnTo>
                    <a:pt x="1684" y="769"/>
                  </a:lnTo>
                  <a:lnTo>
                    <a:pt x="1674" y="770"/>
                  </a:lnTo>
                  <a:close/>
                  <a:moveTo>
                    <a:pt x="16" y="740"/>
                  </a:moveTo>
                  <a:lnTo>
                    <a:pt x="6" y="739"/>
                  </a:lnTo>
                  <a:lnTo>
                    <a:pt x="6" y="739"/>
                  </a:lnTo>
                  <a:lnTo>
                    <a:pt x="8" y="720"/>
                  </a:lnTo>
                  <a:lnTo>
                    <a:pt x="18" y="722"/>
                  </a:lnTo>
                  <a:lnTo>
                    <a:pt x="18" y="722"/>
                  </a:lnTo>
                  <a:lnTo>
                    <a:pt x="16" y="740"/>
                  </a:lnTo>
                  <a:lnTo>
                    <a:pt x="16" y="740"/>
                  </a:lnTo>
                  <a:close/>
                  <a:moveTo>
                    <a:pt x="1670" y="734"/>
                  </a:moveTo>
                  <a:lnTo>
                    <a:pt x="1670" y="734"/>
                  </a:lnTo>
                  <a:lnTo>
                    <a:pt x="1667" y="717"/>
                  </a:lnTo>
                  <a:lnTo>
                    <a:pt x="1677" y="715"/>
                  </a:lnTo>
                  <a:lnTo>
                    <a:pt x="1677" y="715"/>
                  </a:lnTo>
                  <a:lnTo>
                    <a:pt x="1680" y="733"/>
                  </a:lnTo>
                  <a:lnTo>
                    <a:pt x="1670" y="734"/>
                  </a:lnTo>
                  <a:close/>
                  <a:moveTo>
                    <a:pt x="21" y="704"/>
                  </a:moveTo>
                  <a:lnTo>
                    <a:pt x="11" y="703"/>
                  </a:lnTo>
                  <a:lnTo>
                    <a:pt x="11" y="703"/>
                  </a:lnTo>
                  <a:lnTo>
                    <a:pt x="15" y="684"/>
                  </a:lnTo>
                  <a:lnTo>
                    <a:pt x="25" y="687"/>
                  </a:lnTo>
                  <a:lnTo>
                    <a:pt x="25" y="687"/>
                  </a:lnTo>
                  <a:lnTo>
                    <a:pt x="21" y="704"/>
                  </a:lnTo>
                  <a:lnTo>
                    <a:pt x="21" y="704"/>
                  </a:lnTo>
                  <a:close/>
                  <a:moveTo>
                    <a:pt x="1665" y="699"/>
                  </a:moveTo>
                  <a:lnTo>
                    <a:pt x="1665" y="699"/>
                  </a:lnTo>
                  <a:lnTo>
                    <a:pt x="1661" y="680"/>
                  </a:lnTo>
                  <a:lnTo>
                    <a:pt x="1671" y="679"/>
                  </a:lnTo>
                  <a:lnTo>
                    <a:pt x="1671" y="679"/>
                  </a:lnTo>
                  <a:lnTo>
                    <a:pt x="1675" y="697"/>
                  </a:lnTo>
                  <a:lnTo>
                    <a:pt x="1665" y="699"/>
                  </a:lnTo>
                  <a:close/>
                  <a:moveTo>
                    <a:pt x="28" y="668"/>
                  </a:moveTo>
                  <a:lnTo>
                    <a:pt x="18" y="666"/>
                  </a:lnTo>
                  <a:lnTo>
                    <a:pt x="18" y="666"/>
                  </a:lnTo>
                  <a:lnTo>
                    <a:pt x="22" y="649"/>
                  </a:lnTo>
                  <a:lnTo>
                    <a:pt x="32" y="650"/>
                  </a:lnTo>
                  <a:lnTo>
                    <a:pt x="32" y="650"/>
                  </a:lnTo>
                  <a:lnTo>
                    <a:pt x="28" y="668"/>
                  </a:lnTo>
                  <a:lnTo>
                    <a:pt x="28" y="668"/>
                  </a:lnTo>
                  <a:close/>
                  <a:moveTo>
                    <a:pt x="1657" y="663"/>
                  </a:moveTo>
                  <a:lnTo>
                    <a:pt x="1657" y="663"/>
                  </a:lnTo>
                  <a:lnTo>
                    <a:pt x="1654" y="645"/>
                  </a:lnTo>
                  <a:lnTo>
                    <a:pt x="1664" y="643"/>
                  </a:lnTo>
                  <a:lnTo>
                    <a:pt x="1664" y="643"/>
                  </a:lnTo>
                  <a:lnTo>
                    <a:pt x="1667" y="661"/>
                  </a:lnTo>
                  <a:lnTo>
                    <a:pt x="1657" y="663"/>
                  </a:lnTo>
                  <a:close/>
                  <a:moveTo>
                    <a:pt x="36" y="633"/>
                  </a:moveTo>
                  <a:lnTo>
                    <a:pt x="27" y="630"/>
                  </a:lnTo>
                  <a:lnTo>
                    <a:pt x="27" y="630"/>
                  </a:lnTo>
                  <a:lnTo>
                    <a:pt x="31" y="613"/>
                  </a:lnTo>
                  <a:lnTo>
                    <a:pt x="41" y="615"/>
                  </a:lnTo>
                  <a:lnTo>
                    <a:pt x="41" y="615"/>
                  </a:lnTo>
                  <a:lnTo>
                    <a:pt x="36" y="633"/>
                  </a:lnTo>
                  <a:lnTo>
                    <a:pt x="36" y="633"/>
                  </a:lnTo>
                  <a:close/>
                  <a:moveTo>
                    <a:pt x="1649" y="628"/>
                  </a:moveTo>
                  <a:lnTo>
                    <a:pt x="1649" y="628"/>
                  </a:lnTo>
                  <a:lnTo>
                    <a:pt x="1644" y="610"/>
                  </a:lnTo>
                  <a:lnTo>
                    <a:pt x="1654" y="608"/>
                  </a:lnTo>
                  <a:lnTo>
                    <a:pt x="1654" y="608"/>
                  </a:lnTo>
                  <a:lnTo>
                    <a:pt x="1659" y="625"/>
                  </a:lnTo>
                  <a:lnTo>
                    <a:pt x="1649" y="628"/>
                  </a:lnTo>
                  <a:close/>
                  <a:moveTo>
                    <a:pt x="46" y="598"/>
                  </a:moveTo>
                  <a:lnTo>
                    <a:pt x="37" y="595"/>
                  </a:lnTo>
                  <a:lnTo>
                    <a:pt x="37" y="595"/>
                  </a:lnTo>
                  <a:lnTo>
                    <a:pt x="42" y="578"/>
                  </a:lnTo>
                  <a:lnTo>
                    <a:pt x="52" y="581"/>
                  </a:lnTo>
                  <a:lnTo>
                    <a:pt x="52" y="581"/>
                  </a:lnTo>
                  <a:lnTo>
                    <a:pt x="46" y="598"/>
                  </a:lnTo>
                  <a:lnTo>
                    <a:pt x="46" y="598"/>
                  </a:lnTo>
                  <a:close/>
                  <a:moveTo>
                    <a:pt x="1639" y="593"/>
                  </a:moveTo>
                  <a:lnTo>
                    <a:pt x="1639" y="593"/>
                  </a:lnTo>
                  <a:lnTo>
                    <a:pt x="1634" y="576"/>
                  </a:lnTo>
                  <a:lnTo>
                    <a:pt x="1642" y="573"/>
                  </a:lnTo>
                  <a:lnTo>
                    <a:pt x="1642" y="573"/>
                  </a:lnTo>
                  <a:lnTo>
                    <a:pt x="1649" y="590"/>
                  </a:lnTo>
                  <a:lnTo>
                    <a:pt x="1639" y="593"/>
                  </a:lnTo>
                  <a:close/>
                  <a:moveTo>
                    <a:pt x="57" y="564"/>
                  </a:moveTo>
                  <a:lnTo>
                    <a:pt x="48" y="560"/>
                  </a:lnTo>
                  <a:lnTo>
                    <a:pt x="48" y="560"/>
                  </a:lnTo>
                  <a:lnTo>
                    <a:pt x="55" y="544"/>
                  </a:lnTo>
                  <a:lnTo>
                    <a:pt x="63" y="546"/>
                  </a:lnTo>
                  <a:lnTo>
                    <a:pt x="63" y="546"/>
                  </a:lnTo>
                  <a:lnTo>
                    <a:pt x="57" y="564"/>
                  </a:lnTo>
                  <a:lnTo>
                    <a:pt x="57" y="564"/>
                  </a:lnTo>
                  <a:close/>
                  <a:moveTo>
                    <a:pt x="1627" y="559"/>
                  </a:moveTo>
                  <a:lnTo>
                    <a:pt x="1627" y="559"/>
                  </a:lnTo>
                  <a:lnTo>
                    <a:pt x="1621" y="541"/>
                  </a:lnTo>
                  <a:lnTo>
                    <a:pt x="1630" y="538"/>
                  </a:lnTo>
                  <a:lnTo>
                    <a:pt x="1630" y="538"/>
                  </a:lnTo>
                  <a:lnTo>
                    <a:pt x="1637" y="555"/>
                  </a:lnTo>
                  <a:lnTo>
                    <a:pt x="1627" y="559"/>
                  </a:lnTo>
                  <a:close/>
                  <a:moveTo>
                    <a:pt x="71" y="530"/>
                  </a:moveTo>
                  <a:lnTo>
                    <a:pt x="61" y="526"/>
                  </a:lnTo>
                  <a:lnTo>
                    <a:pt x="61" y="526"/>
                  </a:lnTo>
                  <a:lnTo>
                    <a:pt x="68" y="509"/>
                  </a:lnTo>
                  <a:lnTo>
                    <a:pt x="77" y="514"/>
                  </a:lnTo>
                  <a:lnTo>
                    <a:pt x="77" y="514"/>
                  </a:lnTo>
                  <a:lnTo>
                    <a:pt x="71" y="530"/>
                  </a:lnTo>
                  <a:lnTo>
                    <a:pt x="71" y="530"/>
                  </a:lnTo>
                  <a:close/>
                  <a:moveTo>
                    <a:pt x="1615" y="525"/>
                  </a:moveTo>
                  <a:lnTo>
                    <a:pt x="1615" y="525"/>
                  </a:lnTo>
                  <a:lnTo>
                    <a:pt x="1607" y="508"/>
                  </a:lnTo>
                  <a:lnTo>
                    <a:pt x="1616" y="504"/>
                  </a:lnTo>
                  <a:lnTo>
                    <a:pt x="1616" y="504"/>
                  </a:lnTo>
                  <a:lnTo>
                    <a:pt x="1624" y="521"/>
                  </a:lnTo>
                  <a:lnTo>
                    <a:pt x="1615" y="525"/>
                  </a:lnTo>
                  <a:close/>
                  <a:moveTo>
                    <a:pt x="85" y="496"/>
                  </a:moveTo>
                  <a:lnTo>
                    <a:pt x="76" y="493"/>
                  </a:lnTo>
                  <a:lnTo>
                    <a:pt x="76" y="493"/>
                  </a:lnTo>
                  <a:lnTo>
                    <a:pt x="83" y="476"/>
                  </a:lnTo>
                  <a:lnTo>
                    <a:pt x="92" y="480"/>
                  </a:lnTo>
                  <a:lnTo>
                    <a:pt x="92" y="480"/>
                  </a:lnTo>
                  <a:lnTo>
                    <a:pt x="85" y="496"/>
                  </a:lnTo>
                  <a:lnTo>
                    <a:pt x="85" y="496"/>
                  </a:lnTo>
                  <a:close/>
                  <a:moveTo>
                    <a:pt x="1600" y="491"/>
                  </a:moveTo>
                  <a:lnTo>
                    <a:pt x="1600" y="491"/>
                  </a:lnTo>
                  <a:lnTo>
                    <a:pt x="1592" y="475"/>
                  </a:lnTo>
                  <a:lnTo>
                    <a:pt x="1601" y="471"/>
                  </a:lnTo>
                  <a:lnTo>
                    <a:pt x="1601" y="471"/>
                  </a:lnTo>
                  <a:lnTo>
                    <a:pt x="1609" y="488"/>
                  </a:lnTo>
                  <a:lnTo>
                    <a:pt x="1600" y="491"/>
                  </a:lnTo>
                  <a:close/>
                  <a:moveTo>
                    <a:pt x="100" y="464"/>
                  </a:moveTo>
                  <a:lnTo>
                    <a:pt x="91" y="460"/>
                  </a:lnTo>
                  <a:lnTo>
                    <a:pt x="91" y="460"/>
                  </a:lnTo>
                  <a:lnTo>
                    <a:pt x="100" y="444"/>
                  </a:lnTo>
                  <a:lnTo>
                    <a:pt x="108" y="449"/>
                  </a:lnTo>
                  <a:lnTo>
                    <a:pt x="108" y="449"/>
                  </a:lnTo>
                  <a:lnTo>
                    <a:pt x="100" y="464"/>
                  </a:lnTo>
                  <a:lnTo>
                    <a:pt x="100" y="464"/>
                  </a:lnTo>
                  <a:close/>
                  <a:moveTo>
                    <a:pt x="1584" y="459"/>
                  </a:moveTo>
                  <a:lnTo>
                    <a:pt x="1584" y="459"/>
                  </a:lnTo>
                  <a:lnTo>
                    <a:pt x="1575" y="443"/>
                  </a:lnTo>
                  <a:lnTo>
                    <a:pt x="1584" y="439"/>
                  </a:lnTo>
                  <a:lnTo>
                    <a:pt x="1584" y="439"/>
                  </a:lnTo>
                  <a:lnTo>
                    <a:pt x="1592" y="455"/>
                  </a:lnTo>
                  <a:lnTo>
                    <a:pt x="1584" y="459"/>
                  </a:lnTo>
                  <a:close/>
                  <a:moveTo>
                    <a:pt x="117" y="433"/>
                  </a:moveTo>
                  <a:lnTo>
                    <a:pt x="108" y="428"/>
                  </a:lnTo>
                  <a:lnTo>
                    <a:pt x="108" y="428"/>
                  </a:lnTo>
                  <a:lnTo>
                    <a:pt x="118" y="413"/>
                  </a:lnTo>
                  <a:lnTo>
                    <a:pt x="126" y="418"/>
                  </a:lnTo>
                  <a:lnTo>
                    <a:pt x="126" y="418"/>
                  </a:lnTo>
                  <a:lnTo>
                    <a:pt x="117" y="433"/>
                  </a:lnTo>
                  <a:lnTo>
                    <a:pt x="117" y="433"/>
                  </a:lnTo>
                  <a:close/>
                  <a:moveTo>
                    <a:pt x="1566" y="428"/>
                  </a:moveTo>
                  <a:lnTo>
                    <a:pt x="1566" y="428"/>
                  </a:lnTo>
                  <a:lnTo>
                    <a:pt x="1557" y="411"/>
                  </a:lnTo>
                  <a:lnTo>
                    <a:pt x="1566" y="406"/>
                  </a:lnTo>
                  <a:lnTo>
                    <a:pt x="1566" y="406"/>
                  </a:lnTo>
                  <a:lnTo>
                    <a:pt x="1575" y="423"/>
                  </a:lnTo>
                  <a:lnTo>
                    <a:pt x="1566" y="428"/>
                  </a:lnTo>
                  <a:close/>
                  <a:moveTo>
                    <a:pt x="136" y="401"/>
                  </a:moveTo>
                  <a:lnTo>
                    <a:pt x="127" y="396"/>
                  </a:lnTo>
                  <a:lnTo>
                    <a:pt x="127" y="396"/>
                  </a:lnTo>
                  <a:lnTo>
                    <a:pt x="137" y="381"/>
                  </a:lnTo>
                  <a:lnTo>
                    <a:pt x="146" y="386"/>
                  </a:lnTo>
                  <a:lnTo>
                    <a:pt x="146" y="386"/>
                  </a:lnTo>
                  <a:lnTo>
                    <a:pt x="136" y="401"/>
                  </a:lnTo>
                  <a:lnTo>
                    <a:pt x="136" y="401"/>
                  </a:lnTo>
                  <a:close/>
                  <a:moveTo>
                    <a:pt x="1547" y="396"/>
                  </a:moveTo>
                  <a:lnTo>
                    <a:pt x="1547" y="396"/>
                  </a:lnTo>
                  <a:lnTo>
                    <a:pt x="1537" y="381"/>
                  </a:lnTo>
                  <a:lnTo>
                    <a:pt x="1546" y="375"/>
                  </a:lnTo>
                  <a:lnTo>
                    <a:pt x="1546" y="375"/>
                  </a:lnTo>
                  <a:lnTo>
                    <a:pt x="1556" y="391"/>
                  </a:lnTo>
                  <a:lnTo>
                    <a:pt x="1547" y="396"/>
                  </a:lnTo>
                  <a:close/>
                  <a:moveTo>
                    <a:pt x="156" y="371"/>
                  </a:moveTo>
                  <a:lnTo>
                    <a:pt x="147" y="366"/>
                  </a:lnTo>
                  <a:lnTo>
                    <a:pt x="147" y="366"/>
                  </a:lnTo>
                  <a:lnTo>
                    <a:pt x="158" y="351"/>
                  </a:lnTo>
                  <a:lnTo>
                    <a:pt x="166" y="356"/>
                  </a:lnTo>
                  <a:lnTo>
                    <a:pt x="166" y="356"/>
                  </a:lnTo>
                  <a:lnTo>
                    <a:pt x="156" y="371"/>
                  </a:lnTo>
                  <a:lnTo>
                    <a:pt x="156" y="371"/>
                  </a:lnTo>
                  <a:close/>
                  <a:moveTo>
                    <a:pt x="1527" y="366"/>
                  </a:moveTo>
                  <a:lnTo>
                    <a:pt x="1527" y="366"/>
                  </a:lnTo>
                  <a:lnTo>
                    <a:pt x="1517" y="351"/>
                  </a:lnTo>
                  <a:lnTo>
                    <a:pt x="1525" y="345"/>
                  </a:lnTo>
                  <a:lnTo>
                    <a:pt x="1525" y="345"/>
                  </a:lnTo>
                  <a:lnTo>
                    <a:pt x="1536" y="360"/>
                  </a:lnTo>
                  <a:lnTo>
                    <a:pt x="1527" y="366"/>
                  </a:lnTo>
                  <a:close/>
                  <a:moveTo>
                    <a:pt x="177" y="342"/>
                  </a:moveTo>
                  <a:lnTo>
                    <a:pt x="168" y="336"/>
                  </a:lnTo>
                  <a:lnTo>
                    <a:pt x="168" y="336"/>
                  </a:lnTo>
                  <a:lnTo>
                    <a:pt x="180" y="321"/>
                  </a:lnTo>
                  <a:lnTo>
                    <a:pt x="187" y="327"/>
                  </a:lnTo>
                  <a:lnTo>
                    <a:pt x="187" y="327"/>
                  </a:lnTo>
                  <a:lnTo>
                    <a:pt x="177" y="342"/>
                  </a:lnTo>
                  <a:lnTo>
                    <a:pt x="177" y="342"/>
                  </a:lnTo>
                  <a:close/>
                  <a:moveTo>
                    <a:pt x="1506" y="337"/>
                  </a:moveTo>
                  <a:lnTo>
                    <a:pt x="1506" y="337"/>
                  </a:lnTo>
                  <a:lnTo>
                    <a:pt x="1495" y="322"/>
                  </a:lnTo>
                  <a:lnTo>
                    <a:pt x="1502" y="316"/>
                  </a:lnTo>
                  <a:lnTo>
                    <a:pt x="1502" y="316"/>
                  </a:lnTo>
                  <a:lnTo>
                    <a:pt x="1514" y="331"/>
                  </a:lnTo>
                  <a:lnTo>
                    <a:pt x="1506" y="337"/>
                  </a:lnTo>
                  <a:close/>
                  <a:moveTo>
                    <a:pt x="198" y="314"/>
                  </a:moveTo>
                  <a:lnTo>
                    <a:pt x="191" y="307"/>
                  </a:lnTo>
                  <a:lnTo>
                    <a:pt x="191" y="307"/>
                  </a:lnTo>
                  <a:lnTo>
                    <a:pt x="203" y="294"/>
                  </a:lnTo>
                  <a:lnTo>
                    <a:pt x="211" y="300"/>
                  </a:lnTo>
                  <a:lnTo>
                    <a:pt x="211" y="300"/>
                  </a:lnTo>
                  <a:lnTo>
                    <a:pt x="198" y="314"/>
                  </a:lnTo>
                  <a:lnTo>
                    <a:pt x="198" y="314"/>
                  </a:lnTo>
                  <a:close/>
                  <a:moveTo>
                    <a:pt x="1484" y="309"/>
                  </a:moveTo>
                  <a:lnTo>
                    <a:pt x="1484" y="309"/>
                  </a:lnTo>
                  <a:lnTo>
                    <a:pt x="1472" y="295"/>
                  </a:lnTo>
                  <a:lnTo>
                    <a:pt x="1480" y="289"/>
                  </a:lnTo>
                  <a:lnTo>
                    <a:pt x="1480" y="289"/>
                  </a:lnTo>
                  <a:lnTo>
                    <a:pt x="1491" y="302"/>
                  </a:lnTo>
                  <a:lnTo>
                    <a:pt x="1484" y="309"/>
                  </a:lnTo>
                  <a:close/>
                  <a:moveTo>
                    <a:pt x="222" y="286"/>
                  </a:moveTo>
                  <a:lnTo>
                    <a:pt x="215" y="280"/>
                  </a:lnTo>
                  <a:lnTo>
                    <a:pt x="215" y="280"/>
                  </a:lnTo>
                  <a:lnTo>
                    <a:pt x="227" y="266"/>
                  </a:lnTo>
                  <a:lnTo>
                    <a:pt x="235" y="272"/>
                  </a:lnTo>
                  <a:lnTo>
                    <a:pt x="235" y="272"/>
                  </a:lnTo>
                  <a:lnTo>
                    <a:pt x="222" y="286"/>
                  </a:lnTo>
                  <a:lnTo>
                    <a:pt x="222" y="286"/>
                  </a:lnTo>
                  <a:close/>
                  <a:moveTo>
                    <a:pt x="1460" y="281"/>
                  </a:moveTo>
                  <a:lnTo>
                    <a:pt x="1460" y="281"/>
                  </a:lnTo>
                  <a:lnTo>
                    <a:pt x="1447" y="269"/>
                  </a:lnTo>
                  <a:lnTo>
                    <a:pt x="1455" y="261"/>
                  </a:lnTo>
                  <a:lnTo>
                    <a:pt x="1455" y="261"/>
                  </a:lnTo>
                  <a:lnTo>
                    <a:pt x="1467" y="275"/>
                  </a:lnTo>
                  <a:lnTo>
                    <a:pt x="1460" y="281"/>
                  </a:lnTo>
                  <a:close/>
                  <a:moveTo>
                    <a:pt x="247" y="260"/>
                  </a:moveTo>
                  <a:lnTo>
                    <a:pt x="240" y="252"/>
                  </a:lnTo>
                  <a:lnTo>
                    <a:pt x="240" y="252"/>
                  </a:lnTo>
                  <a:lnTo>
                    <a:pt x="254" y="240"/>
                  </a:lnTo>
                  <a:lnTo>
                    <a:pt x="260" y="247"/>
                  </a:lnTo>
                  <a:lnTo>
                    <a:pt x="260" y="247"/>
                  </a:lnTo>
                  <a:lnTo>
                    <a:pt x="247" y="260"/>
                  </a:lnTo>
                  <a:lnTo>
                    <a:pt x="247" y="260"/>
                  </a:lnTo>
                  <a:close/>
                  <a:moveTo>
                    <a:pt x="1435" y="255"/>
                  </a:moveTo>
                  <a:lnTo>
                    <a:pt x="1435" y="255"/>
                  </a:lnTo>
                  <a:lnTo>
                    <a:pt x="1422" y="242"/>
                  </a:lnTo>
                  <a:lnTo>
                    <a:pt x="1428" y="235"/>
                  </a:lnTo>
                  <a:lnTo>
                    <a:pt x="1428" y="235"/>
                  </a:lnTo>
                  <a:lnTo>
                    <a:pt x="1442" y="249"/>
                  </a:lnTo>
                  <a:lnTo>
                    <a:pt x="1435" y="255"/>
                  </a:lnTo>
                  <a:close/>
                  <a:moveTo>
                    <a:pt x="274" y="235"/>
                  </a:moveTo>
                  <a:lnTo>
                    <a:pt x="266" y="227"/>
                  </a:lnTo>
                  <a:lnTo>
                    <a:pt x="266" y="227"/>
                  </a:lnTo>
                  <a:lnTo>
                    <a:pt x="280" y="215"/>
                  </a:lnTo>
                  <a:lnTo>
                    <a:pt x="286" y="222"/>
                  </a:lnTo>
                  <a:lnTo>
                    <a:pt x="286" y="222"/>
                  </a:lnTo>
                  <a:lnTo>
                    <a:pt x="274" y="235"/>
                  </a:lnTo>
                  <a:lnTo>
                    <a:pt x="274" y="235"/>
                  </a:lnTo>
                  <a:close/>
                  <a:moveTo>
                    <a:pt x="1408" y="230"/>
                  </a:moveTo>
                  <a:lnTo>
                    <a:pt x="1408" y="230"/>
                  </a:lnTo>
                  <a:lnTo>
                    <a:pt x="1395" y="217"/>
                  </a:lnTo>
                  <a:lnTo>
                    <a:pt x="1402" y="210"/>
                  </a:lnTo>
                  <a:lnTo>
                    <a:pt x="1402" y="210"/>
                  </a:lnTo>
                  <a:lnTo>
                    <a:pt x="1416" y="222"/>
                  </a:lnTo>
                  <a:lnTo>
                    <a:pt x="1408" y="230"/>
                  </a:lnTo>
                  <a:close/>
                  <a:moveTo>
                    <a:pt x="300" y="210"/>
                  </a:moveTo>
                  <a:lnTo>
                    <a:pt x="294" y="202"/>
                  </a:lnTo>
                  <a:lnTo>
                    <a:pt x="294" y="202"/>
                  </a:lnTo>
                  <a:lnTo>
                    <a:pt x="307" y="191"/>
                  </a:lnTo>
                  <a:lnTo>
                    <a:pt x="314" y="199"/>
                  </a:lnTo>
                  <a:lnTo>
                    <a:pt x="314" y="199"/>
                  </a:lnTo>
                  <a:lnTo>
                    <a:pt x="300" y="210"/>
                  </a:lnTo>
                  <a:lnTo>
                    <a:pt x="300" y="210"/>
                  </a:lnTo>
                  <a:close/>
                  <a:moveTo>
                    <a:pt x="1381" y="206"/>
                  </a:moveTo>
                  <a:lnTo>
                    <a:pt x="1381" y="206"/>
                  </a:lnTo>
                  <a:lnTo>
                    <a:pt x="1367" y="195"/>
                  </a:lnTo>
                  <a:lnTo>
                    <a:pt x="1373" y="187"/>
                  </a:lnTo>
                  <a:lnTo>
                    <a:pt x="1373" y="187"/>
                  </a:lnTo>
                  <a:lnTo>
                    <a:pt x="1388" y="199"/>
                  </a:lnTo>
                  <a:lnTo>
                    <a:pt x="1381" y="206"/>
                  </a:lnTo>
                  <a:close/>
                  <a:moveTo>
                    <a:pt x="329" y="187"/>
                  </a:moveTo>
                  <a:lnTo>
                    <a:pt x="322" y="180"/>
                  </a:lnTo>
                  <a:lnTo>
                    <a:pt x="322" y="180"/>
                  </a:lnTo>
                  <a:lnTo>
                    <a:pt x="336" y="169"/>
                  </a:lnTo>
                  <a:lnTo>
                    <a:pt x="342" y="176"/>
                  </a:lnTo>
                  <a:lnTo>
                    <a:pt x="342" y="176"/>
                  </a:lnTo>
                  <a:lnTo>
                    <a:pt x="329" y="187"/>
                  </a:lnTo>
                  <a:lnTo>
                    <a:pt x="329" y="187"/>
                  </a:lnTo>
                  <a:close/>
                  <a:moveTo>
                    <a:pt x="1353" y="184"/>
                  </a:moveTo>
                  <a:lnTo>
                    <a:pt x="1353" y="184"/>
                  </a:lnTo>
                  <a:lnTo>
                    <a:pt x="1338" y="172"/>
                  </a:lnTo>
                  <a:lnTo>
                    <a:pt x="1345" y="165"/>
                  </a:lnTo>
                  <a:lnTo>
                    <a:pt x="1345" y="165"/>
                  </a:lnTo>
                  <a:lnTo>
                    <a:pt x="1360" y="175"/>
                  </a:lnTo>
                  <a:lnTo>
                    <a:pt x="1353" y="184"/>
                  </a:lnTo>
                  <a:close/>
                  <a:moveTo>
                    <a:pt x="357" y="166"/>
                  </a:moveTo>
                  <a:lnTo>
                    <a:pt x="351" y="157"/>
                  </a:lnTo>
                  <a:lnTo>
                    <a:pt x="351" y="157"/>
                  </a:lnTo>
                  <a:lnTo>
                    <a:pt x="366" y="147"/>
                  </a:lnTo>
                  <a:lnTo>
                    <a:pt x="372" y="155"/>
                  </a:lnTo>
                  <a:lnTo>
                    <a:pt x="372" y="155"/>
                  </a:lnTo>
                  <a:lnTo>
                    <a:pt x="357" y="166"/>
                  </a:lnTo>
                  <a:lnTo>
                    <a:pt x="357" y="166"/>
                  </a:lnTo>
                  <a:close/>
                  <a:moveTo>
                    <a:pt x="1325" y="162"/>
                  </a:moveTo>
                  <a:lnTo>
                    <a:pt x="1325" y="162"/>
                  </a:lnTo>
                  <a:lnTo>
                    <a:pt x="1310" y="151"/>
                  </a:lnTo>
                  <a:lnTo>
                    <a:pt x="1315" y="144"/>
                  </a:lnTo>
                  <a:lnTo>
                    <a:pt x="1315" y="144"/>
                  </a:lnTo>
                  <a:lnTo>
                    <a:pt x="1330" y="154"/>
                  </a:lnTo>
                  <a:lnTo>
                    <a:pt x="1325" y="162"/>
                  </a:lnTo>
                  <a:close/>
                  <a:moveTo>
                    <a:pt x="387" y="145"/>
                  </a:moveTo>
                  <a:lnTo>
                    <a:pt x="381" y="136"/>
                  </a:lnTo>
                  <a:lnTo>
                    <a:pt x="381" y="136"/>
                  </a:lnTo>
                  <a:lnTo>
                    <a:pt x="397" y="127"/>
                  </a:lnTo>
                  <a:lnTo>
                    <a:pt x="402" y="135"/>
                  </a:lnTo>
                  <a:lnTo>
                    <a:pt x="402" y="135"/>
                  </a:lnTo>
                  <a:lnTo>
                    <a:pt x="387" y="145"/>
                  </a:lnTo>
                  <a:lnTo>
                    <a:pt x="387" y="145"/>
                  </a:lnTo>
                  <a:close/>
                  <a:moveTo>
                    <a:pt x="1295" y="141"/>
                  </a:moveTo>
                  <a:lnTo>
                    <a:pt x="1295" y="141"/>
                  </a:lnTo>
                  <a:lnTo>
                    <a:pt x="1280" y="132"/>
                  </a:lnTo>
                  <a:lnTo>
                    <a:pt x="1285" y="124"/>
                  </a:lnTo>
                  <a:lnTo>
                    <a:pt x="1285" y="124"/>
                  </a:lnTo>
                  <a:lnTo>
                    <a:pt x="1300" y="134"/>
                  </a:lnTo>
                  <a:lnTo>
                    <a:pt x="1295" y="141"/>
                  </a:lnTo>
                  <a:close/>
                  <a:moveTo>
                    <a:pt x="417" y="126"/>
                  </a:moveTo>
                  <a:lnTo>
                    <a:pt x="412" y="117"/>
                  </a:lnTo>
                  <a:lnTo>
                    <a:pt x="412" y="117"/>
                  </a:lnTo>
                  <a:lnTo>
                    <a:pt x="429" y="109"/>
                  </a:lnTo>
                  <a:lnTo>
                    <a:pt x="434" y="117"/>
                  </a:lnTo>
                  <a:lnTo>
                    <a:pt x="434" y="117"/>
                  </a:lnTo>
                  <a:lnTo>
                    <a:pt x="417" y="126"/>
                  </a:lnTo>
                  <a:lnTo>
                    <a:pt x="417" y="126"/>
                  </a:lnTo>
                  <a:close/>
                  <a:moveTo>
                    <a:pt x="1263" y="122"/>
                  </a:moveTo>
                  <a:lnTo>
                    <a:pt x="1263" y="122"/>
                  </a:lnTo>
                  <a:lnTo>
                    <a:pt x="1248" y="114"/>
                  </a:lnTo>
                  <a:lnTo>
                    <a:pt x="1253" y="105"/>
                  </a:lnTo>
                  <a:lnTo>
                    <a:pt x="1253" y="105"/>
                  </a:lnTo>
                  <a:lnTo>
                    <a:pt x="1268" y="114"/>
                  </a:lnTo>
                  <a:lnTo>
                    <a:pt x="1263" y="122"/>
                  </a:lnTo>
                  <a:close/>
                  <a:moveTo>
                    <a:pt x="449" y="109"/>
                  </a:moveTo>
                  <a:lnTo>
                    <a:pt x="445" y="99"/>
                  </a:lnTo>
                  <a:lnTo>
                    <a:pt x="445" y="99"/>
                  </a:lnTo>
                  <a:lnTo>
                    <a:pt x="461" y="91"/>
                  </a:lnTo>
                  <a:lnTo>
                    <a:pt x="465" y="100"/>
                  </a:lnTo>
                  <a:lnTo>
                    <a:pt x="465" y="100"/>
                  </a:lnTo>
                  <a:lnTo>
                    <a:pt x="449" y="109"/>
                  </a:lnTo>
                  <a:lnTo>
                    <a:pt x="449" y="109"/>
                  </a:lnTo>
                  <a:close/>
                  <a:moveTo>
                    <a:pt x="1232" y="105"/>
                  </a:moveTo>
                  <a:lnTo>
                    <a:pt x="1232" y="105"/>
                  </a:lnTo>
                  <a:lnTo>
                    <a:pt x="1216" y="97"/>
                  </a:lnTo>
                  <a:lnTo>
                    <a:pt x="1221" y="87"/>
                  </a:lnTo>
                  <a:lnTo>
                    <a:pt x="1221" y="87"/>
                  </a:lnTo>
                  <a:lnTo>
                    <a:pt x="1237" y="96"/>
                  </a:lnTo>
                  <a:lnTo>
                    <a:pt x="1232" y="105"/>
                  </a:lnTo>
                  <a:close/>
                  <a:moveTo>
                    <a:pt x="481" y="91"/>
                  </a:moveTo>
                  <a:lnTo>
                    <a:pt x="477" y="82"/>
                  </a:lnTo>
                  <a:lnTo>
                    <a:pt x="477" y="82"/>
                  </a:lnTo>
                  <a:lnTo>
                    <a:pt x="494" y="75"/>
                  </a:lnTo>
                  <a:lnTo>
                    <a:pt x="498" y="84"/>
                  </a:lnTo>
                  <a:lnTo>
                    <a:pt x="498" y="84"/>
                  </a:lnTo>
                  <a:lnTo>
                    <a:pt x="481" y="91"/>
                  </a:lnTo>
                  <a:lnTo>
                    <a:pt x="481" y="91"/>
                  </a:lnTo>
                  <a:close/>
                  <a:moveTo>
                    <a:pt x="1199" y="89"/>
                  </a:moveTo>
                  <a:lnTo>
                    <a:pt x="1199" y="89"/>
                  </a:lnTo>
                  <a:lnTo>
                    <a:pt x="1183" y="81"/>
                  </a:lnTo>
                  <a:lnTo>
                    <a:pt x="1187" y="72"/>
                  </a:lnTo>
                  <a:lnTo>
                    <a:pt x="1187" y="72"/>
                  </a:lnTo>
                  <a:lnTo>
                    <a:pt x="1204" y="80"/>
                  </a:lnTo>
                  <a:lnTo>
                    <a:pt x="1199" y="89"/>
                  </a:lnTo>
                  <a:close/>
                  <a:moveTo>
                    <a:pt x="515" y="76"/>
                  </a:moveTo>
                  <a:lnTo>
                    <a:pt x="511" y="67"/>
                  </a:lnTo>
                  <a:lnTo>
                    <a:pt x="511" y="67"/>
                  </a:lnTo>
                  <a:lnTo>
                    <a:pt x="528" y="60"/>
                  </a:lnTo>
                  <a:lnTo>
                    <a:pt x="531" y="70"/>
                  </a:lnTo>
                  <a:lnTo>
                    <a:pt x="531" y="70"/>
                  </a:lnTo>
                  <a:lnTo>
                    <a:pt x="515" y="76"/>
                  </a:lnTo>
                  <a:lnTo>
                    <a:pt x="515" y="76"/>
                  </a:lnTo>
                  <a:close/>
                  <a:moveTo>
                    <a:pt x="1167" y="75"/>
                  </a:moveTo>
                  <a:lnTo>
                    <a:pt x="1167" y="75"/>
                  </a:lnTo>
                  <a:lnTo>
                    <a:pt x="1151" y="67"/>
                  </a:lnTo>
                  <a:lnTo>
                    <a:pt x="1153" y="59"/>
                  </a:lnTo>
                  <a:lnTo>
                    <a:pt x="1153" y="59"/>
                  </a:lnTo>
                  <a:lnTo>
                    <a:pt x="1171" y="65"/>
                  </a:lnTo>
                  <a:lnTo>
                    <a:pt x="1167" y="75"/>
                  </a:lnTo>
                  <a:close/>
                  <a:moveTo>
                    <a:pt x="549" y="62"/>
                  </a:moveTo>
                  <a:lnTo>
                    <a:pt x="545" y="54"/>
                  </a:lnTo>
                  <a:lnTo>
                    <a:pt x="545" y="54"/>
                  </a:lnTo>
                  <a:lnTo>
                    <a:pt x="563" y="47"/>
                  </a:lnTo>
                  <a:lnTo>
                    <a:pt x="565" y="56"/>
                  </a:lnTo>
                  <a:lnTo>
                    <a:pt x="565" y="56"/>
                  </a:lnTo>
                  <a:lnTo>
                    <a:pt x="549" y="62"/>
                  </a:lnTo>
                  <a:lnTo>
                    <a:pt x="549" y="62"/>
                  </a:lnTo>
                  <a:close/>
                  <a:moveTo>
                    <a:pt x="1133" y="61"/>
                  </a:moveTo>
                  <a:lnTo>
                    <a:pt x="1133" y="61"/>
                  </a:lnTo>
                  <a:lnTo>
                    <a:pt x="1116" y="55"/>
                  </a:lnTo>
                  <a:lnTo>
                    <a:pt x="1119" y="45"/>
                  </a:lnTo>
                  <a:lnTo>
                    <a:pt x="1119" y="45"/>
                  </a:lnTo>
                  <a:lnTo>
                    <a:pt x="1137" y="51"/>
                  </a:lnTo>
                  <a:lnTo>
                    <a:pt x="1133" y="61"/>
                  </a:lnTo>
                  <a:close/>
                  <a:moveTo>
                    <a:pt x="583" y="51"/>
                  </a:moveTo>
                  <a:lnTo>
                    <a:pt x="579" y="41"/>
                  </a:lnTo>
                  <a:lnTo>
                    <a:pt x="579" y="41"/>
                  </a:lnTo>
                  <a:lnTo>
                    <a:pt x="596" y="36"/>
                  </a:lnTo>
                  <a:lnTo>
                    <a:pt x="600" y="45"/>
                  </a:lnTo>
                  <a:lnTo>
                    <a:pt x="600" y="45"/>
                  </a:lnTo>
                  <a:lnTo>
                    <a:pt x="583" y="51"/>
                  </a:lnTo>
                  <a:lnTo>
                    <a:pt x="583" y="51"/>
                  </a:lnTo>
                  <a:close/>
                  <a:moveTo>
                    <a:pt x="1099" y="49"/>
                  </a:moveTo>
                  <a:lnTo>
                    <a:pt x="1099" y="49"/>
                  </a:lnTo>
                  <a:lnTo>
                    <a:pt x="1082" y="43"/>
                  </a:lnTo>
                  <a:lnTo>
                    <a:pt x="1084" y="35"/>
                  </a:lnTo>
                  <a:lnTo>
                    <a:pt x="1084" y="35"/>
                  </a:lnTo>
                  <a:lnTo>
                    <a:pt x="1102" y="40"/>
                  </a:lnTo>
                  <a:lnTo>
                    <a:pt x="1099" y="49"/>
                  </a:lnTo>
                  <a:close/>
                  <a:moveTo>
                    <a:pt x="618" y="40"/>
                  </a:moveTo>
                  <a:lnTo>
                    <a:pt x="615" y="31"/>
                  </a:lnTo>
                  <a:lnTo>
                    <a:pt x="615" y="31"/>
                  </a:lnTo>
                  <a:lnTo>
                    <a:pt x="633" y="26"/>
                  </a:lnTo>
                  <a:lnTo>
                    <a:pt x="635" y="36"/>
                  </a:lnTo>
                  <a:lnTo>
                    <a:pt x="635" y="36"/>
                  </a:lnTo>
                  <a:lnTo>
                    <a:pt x="618" y="40"/>
                  </a:lnTo>
                  <a:lnTo>
                    <a:pt x="618" y="40"/>
                  </a:lnTo>
                  <a:close/>
                  <a:moveTo>
                    <a:pt x="1064" y="38"/>
                  </a:moveTo>
                  <a:lnTo>
                    <a:pt x="1064" y="38"/>
                  </a:lnTo>
                  <a:lnTo>
                    <a:pt x="1047" y="35"/>
                  </a:lnTo>
                  <a:lnTo>
                    <a:pt x="1049" y="25"/>
                  </a:lnTo>
                  <a:lnTo>
                    <a:pt x="1049" y="25"/>
                  </a:lnTo>
                  <a:lnTo>
                    <a:pt x="1067" y="28"/>
                  </a:lnTo>
                  <a:lnTo>
                    <a:pt x="1064" y="38"/>
                  </a:lnTo>
                  <a:close/>
                  <a:moveTo>
                    <a:pt x="653" y="31"/>
                  </a:moveTo>
                  <a:lnTo>
                    <a:pt x="650" y="21"/>
                  </a:lnTo>
                  <a:lnTo>
                    <a:pt x="650" y="21"/>
                  </a:lnTo>
                  <a:lnTo>
                    <a:pt x="668" y="17"/>
                  </a:lnTo>
                  <a:lnTo>
                    <a:pt x="670" y="27"/>
                  </a:lnTo>
                  <a:lnTo>
                    <a:pt x="670" y="27"/>
                  </a:lnTo>
                  <a:lnTo>
                    <a:pt x="653" y="31"/>
                  </a:lnTo>
                  <a:lnTo>
                    <a:pt x="653" y="31"/>
                  </a:lnTo>
                  <a:close/>
                  <a:moveTo>
                    <a:pt x="1029" y="30"/>
                  </a:moveTo>
                  <a:lnTo>
                    <a:pt x="1029" y="30"/>
                  </a:lnTo>
                  <a:lnTo>
                    <a:pt x="1012" y="26"/>
                  </a:lnTo>
                  <a:lnTo>
                    <a:pt x="1013" y="16"/>
                  </a:lnTo>
                  <a:lnTo>
                    <a:pt x="1013" y="16"/>
                  </a:lnTo>
                  <a:lnTo>
                    <a:pt x="1032" y="20"/>
                  </a:lnTo>
                  <a:lnTo>
                    <a:pt x="1029" y="30"/>
                  </a:lnTo>
                  <a:close/>
                  <a:moveTo>
                    <a:pt x="688" y="23"/>
                  </a:moveTo>
                  <a:lnTo>
                    <a:pt x="686" y="13"/>
                  </a:lnTo>
                  <a:lnTo>
                    <a:pt x="686" y="13"/>
                  </a:lnTo>
                  <a:lnTo>
                    <a:pt x="704" y="11"/>
                  </a:lnTo>
                  <a:lnTo>
                    <a:pt x="705" y="21"/>
                  </a:lnTo>
                  <a:lnTo>
                    <a:pt x="705" y="21"/>
                  </a:lnTo>
                  <a:lnTo>
                    <a:pt x="688" y="23"/>
                  </a:lnTo>
                  <a:lnTo>
                    <a:pt x="688" y="23"/>
                  </a:lnTo>
                  <a:close/>
                  <a:moveTo>
                    <a:pt x="994" y="22"/>
                  </a:moveTo>
                  <a:lnTo>
                    <a:pt x="994" y="22"/>
                  </a:lnTo>
                  <a:lnTo>
                    <a:pt x="976" y="20"/>
                  </a:lnTo>
                  <a:lnTo>
                    <a:pt x="978" y="10"/>
                  </a:lnTo>
                  <a:lnTo>
                    <a:pt x="978" y="10"/>
                  </a:lnTo>
                  <a:lnTo>
                    <a:pt x="996" y="13"/>
                  </a:lnTo>
                  <a:lnTo>
                    <a:pt x="994" y="22"/>
                  </a:lnTo>
                  <a:close/>
                  <a:moveTo>
                    <a:pt x="724" y="17"/>
                  </a:moveTo>
                  <a:lnTo>
                    <a:pt x="721" y="7"/>
                  </a:lnTo>
                  <a:lnTo>
                    <a:pt x="721" y="7"/>
                  </a:lnTo>
                  <a:lnTo>
                    <a:pt x="740" y="6"/>
                  </a:lnTo>
                  <a:lnTo>
                    <a:pt x="742" y="15"/>
                  </a:lnTo>
                  <a:lnTo>
                    <a:pt x="742" y="15"/>
                  </a:lnTo>
                  <a:lnTo>
                    <a:pt x="724" y="17"/>
                  </a:lnTo>
                  <a:lnTo>
                    <a:pt x="724" y="17"/>
                  </a:lnTo>
                  <a:close/>
                  <a:moveTo>
                    <a:pt x="958" y="17"/>
                  </a:moveTo>
                  <a:lnTo>
                    <a:pt x="958" y="17"/>
                  </a:lnTo>
                  <a:lnTo>
                    <a:pt x="940" y="15"/>
                  </a:lnTo>
                  <a:lnTo>
                    <a:pt x="942" y="5"/>
                  </a:lnTo>
                  <a:lnTo>
                    <a:pt x="942" y="5"/>
                  </a:lnTo>
                  <a:lnTo>
                    <a:pt x="959" y="7"/>
                  </a:lnTo>
                  <a:lnTo>
                    <a:pt x="958" y="17"/>
                  </a:lnTo>
                  <a:close/>
                  <a:moveTo>
                    <a:pt x="759" y="13"/>
                  </a:moveTo>
                  <a:lnTo>
                    <a:pt x="758" y="3"/>
                  </a:lnTo>
                  <a:lnTo>
                    <a:pt x="758" y="3"/>
                  </a:lnTo>
                  <a:lnTo>
                    <a:pt x="777" y="2"/>
                  </a:lnTo>
                  <a:lnTo>
                    <a:pt x="778" y="12"/>
                  </a:lnTo>
                  <a:lnTo>
                    <a:pt x="778" y="12"/>
                  </a:lnTo>
                  <a:lnTo>
                    <a:pt x="759" y="13"/>
                  </a:lnTo>
                  <a:lnTo>
                    <a:pt x="759" y="13"/>
                  </a:lnTo>
                  <a:close/>
                  <a:moveTo>
                    <a:pt x="922" y="12"/>
                  </a:moveTo>
                  <a:lnTo>
                    <a:pt x="922" y="12"/>
                  </a:lnTo>
                  <a:lnTo>
                    <a:pt x="904" y="11"/>
                  </a:lnTo>
                  <a:lnTo>
                    <a:pt x="904" y="1"/>
                  </a:lnTo>
                  <a:lnTo>
                    <a:pt x="904" y="1"/>
                  </a:lnTo>
                  <a:lnTo>
                    <a:pt x="923" y="3"/>
                  </a:lnTo>
                  <a:lnTo>
                    <a:pt x="922" y="12"/>
                  </a:lnTo>
                  <a:close/>
                  <a:moveTo>
                    <a:pt x="795" y="11"/>
                  </a:moveTo>
                  <a:lnTo>
                    <a:pt x="795" y="1"/>
                  </a:lnTo>
                  <a:lnTo>
                    <a:pt x="795" y="1"/>
                  </a:lnTo>
                  <a:lnTo>
                    <a:pt x="813" y="0"/>
                  </a:lnTo>
                  <a:lnTo>
                    <a:pt x="814" y="10"/>
                  </a:lnTo>
                  <a:lnTo>
                    <a:pt x="814" y="10"/>
                  </a:lnTo>
                  <a:lnTo>
                    <a:pt x="795" y="11"/>
                  </a:lnTo>
                  <a:lnTo>
                    <a:pt x="795" y="11"/>
                  </a:lnTo>
                  <a:close/>
                  <a:moveTo>
                    <a:pt x="885" y="10"/>
                  </a:moveTo>
                  <a:lnTo>
                    <a:pt x="885" y="10"/>
                  </a:lnTo>
                  <a:lnTo>
                    <a:pt x="868" y="10"/>
                  </a:lnTo>
                  <a:lnTo>
                    <a:pt x="868" y="0"/>
                  </a:lnTo>
                  <a:lnTo>
                    <a:pt x="868" y="0"/>
                  </a:lnTo>
                  <a:lnTo>
                    <a:pt x="887" y="0"/>
                  </a:lnTo>
                  <a:lnTo>
                    <a:pt x="885" y="10"/>
                  </a:lnTo>
                  <a:close/>
                  <a:moveTo>
                    <a:pt x="832" y="10"/>
                  </a:moveTo>
                  <a:lnTo>
                    <a:pt x="832" y="0"/>
                  </a:lnTo>
                  <a:lnTo>
                    <a:pt x="832" y="0"/>
                  </a:lnTo>
                  <a:lnTo>
                    <a:pt x="843" y="0"/>
                  </a:lnTo>
                  <a:lnTo>
                    <a:pt x="850" y="0"/>
                  </a:lnTo>
                  <a:lnTo>
                    <a:pt x="849" y="10"/>
                  </a:lnTo>
                  <a:lnTo>
                    <a:pt x="843" y="10"/>
                  </a:lnTo>
                  <a:lnTo>
                    <a:pt x="843" y="10"/>
                  </a:lnTo>
                  <a:lnTo>
                    <a:pt x="832" y="10"/>
                  </a:lnTo>
                  <a:lnTo>
                    <a:pt x="832" y="1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4120213" y="1423598"/>
              <a:ext cx="3728662" cy="3728662"/>
            </a:xfrm>
            <a:prstGeom prst="ellipse">
              <a:avLst/>
            </a:prstGeom>
            <a:solidFill>
              <a:schemeClr val="accent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34" name="Freeform 410"/>
            <p:cNvSpPr>
              <a:spLocks/>
            </p:cNvSpPr>
            <p:nvPr/>
          </p:nvSpPr>
          <p:spPr bwMode="auto">
            <a:xfrm>
              <a:off x="6588460" y="1857312"/>
              <a:ext cx="1076946" cy="1076942"/>
            </a:xfrm>
            <a:custGeom>
              <a:avLst/>
              <a:gdLst>
                <a:gd name="T0" fmla="*/ 448 w 851"/>
                <a:gd name="T1" fmla="*/ 1 h 851"/>
                <a:gd name="T2" fmla="*/ 512 w 851"/>
                <a:gd name="T3" fmla="*/ 8 h 851"/>
                <a:gd name="T4" fmla="*/ 572 w 851"/>
                <a:gd name="T5" fmla="*/ 26 h 851"/>
                <a:gd name="T6" fmla="*/ 628 w 851"/>
                <a:gd name="T7" fmla="*/ 51 h 851"/>
                <a:gd name="T8" fmla="*/ 681 w 851"/>
                <a:gd name="T9" fmla="*/ 85 h 851"/>
                <a:gd name="T10" fmla="*/ 727 w 851"/>
                <a:gd name="T11" fmla="*/ 125 h 851"/>
                <a:gd name="T12" fmla="*/ 767 w 851"/>
                <a:gd name="T13" fmla="*/ 171 h 851"/>
                <a:gd name="T14" fmla="*/ 800 w 851"/>
                <a:gd name="T15" fmla="*/ 222 h 851"/>
                <a:gd name="T16" fmla="*/ 826 w 851"/>
                <a:gd name="T17" fmla="*/ 280 h 851"/>
                <a:gd name="T18" fmla="*/ 842 w 851"/>
                <a:gd name="T19" fmla="*/ 340 h 851"/>
                <a:gd name="T20" fmla="*/ 851 w 851"/>
                <a:gd name="T21" fmla="*/ 404 h 851"/>
                <a:gd name="T22" fmla="*/ 851 w 851"/>
                <a:gd name="T23" fmla="*/ 447 h 851"/>
                <a:gd name="T24" fmla="*/ 842 w 851"/>
                <a:gd name="T25" fmla="*/ 511 h 851"/>
                <a:gd name="T26" fmla="*/ 826 w 851"/>
                <a:gd name="T27" fmla="*/ 571 h 851"/>
                <a:gd name="T28" fmla="*/ 800 w 851"/>
                <a:gd name="T29" fmla="*/ 629 h 851"/>
                <a:gd name="T30" fmla="*/ 767 w 851"/>
                <a:gd name="T31" fmla="*/ 680 h 851"/>
                <a:gd name="T32" fmla="*/ 727 w 851"/>
                <a:gd name="T33" fmla="*/ 726 h 851"/>
                <a:gd name="T34" fmla="*/ 681 w 851"/>
                <a:gd name="T35" fmla="*/ 766 h 851"/>
                <a:gd name="T36" fmla="*/ 628 w 851"/>
                <a:gd name="T37" fmla="*/ 800 h 851"/>
                <a:gd name="T38" fmla="*/ 572 w 851"/>
                <a:gd name="T39" fmla="*/ 825 h 851"/>
                <a:gd name="T40" fmla="*/ 512 w 851"/>
                <a:gd name="T41" fmla="*/ 843 h 851"/>
                <a:gd name="T42" fmla="*/ 448 w 851"/>
                <a:gd name="T43" fmla="*/ 850 h 851"/>
                <a:gd name="T44" fmla="*/ 404 w 851"/>
                <a:gd name="T45" fmla="*/ 850 h 851"/>
                <a:gd name="T46" fmla="*/ 340 w 851"/>
                <a:gd name="T47" fmla="*/ 843 h 851"/>
                <a:gd name="T48" fmla="*/ 279 w 851"/>
                <a:gd name="T49" fmla="*/ 825 h 851"/>
                <a:gd name="T50" fmla="*/ 223 w 851"/>
                <a:gd name="T51" fmla="*/ 800 h 851"/>
                <a:gd name="T52" fmla="*/ 171 w 851"/>
                <a:gd name="T53" fmla="*/ 766 h 851"/>
                <a:gd name="T54" fmla="*/ 125 w 851"/>
                <a:gd name="T55" fmla="*/ 726 h 851"/>
                <a:gd name="T56" fmla="*/ 85 w 851"/>
                <a:gd name="T57" fmla="*/ 680 h 851"/>
                <a:gd name="T58" fmla="*/ 51 w 851"/>
                <a:gd name="T59" fmla="*/ 629 h 851"/>
                <a:gd name="T60" fmla="*/ 26 w 851"/>
                <a:gd name="T61" fmla="*/ 571 h 851"/>
                <a:gd name="T62" fmla="*/ 9 w 851"/>
                <a:gd name="T63" fmla="*/ 511 h 851"/>
                <a:gd name="T64" fmla="*/ 1 w 851"/>
                <a:gd name="T65" fmla="*/ 447 h 851"/>
                <a:gd name="T66" fmla="*/ 1 w 851"/>
                <a:gd name="T67" fmla="*/ 404 h 851"/>
                <a:gd name="T68" fmla="*/ 9 w 851"/>
                <a:gd name="T69" fmla="*/ 340 h 851"/>
                <a:gd name="T70" fmla="*/ 26 w 851"/>
                <a:gd name="T71" fmla="*/ 280 h 851"/>
                <a:gd name="T72" fmla="*/ 51 w 851"/>
                <a:gd name="T73" fmla="*/ 222 h 851"/>
                <a:gd name="T74" fmla="*/ 85 w 851"/>
                <a:gd name="T75" fmla="*/ 171 h 851"/>
                <a:gd name="T76" fmla="*/ 125 w 851"/>
                <a:gd name="T77" fmla="*/ 125 h 851"/>
                <a:gd name="T78" fmla="*/ 171 w 851"/>
                <a:gd name="T79" fmla="*/ 85 h 851"/>
                <a:gd name="T80" fmla="*/ 223 w 851"/>
                <a:gd name="T81" fmla="*/ 51 h 851"/>
                <a:gd name="T82" fmla="*/ 279 w 851"/>
                <a:gd name="T83" fmla="*/ 26 h 851"/>
                <a:gd name="T84" fmla="*/ 340 w 851"/>
                <a:gd name="T85" fmla="*/ 8 h 851"/>
                <a:gd name="T86" fmla="*/ 404 w 851"/>
                <a:gd name="T87" fmla="*/ 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51" h="851">
                  <a:moveTo>
                    <a:pt x="425" y="0"/>
                  </a:moveTo>
                  <a:lnTo>
                    <a:pt x="425" y="0"/>
                  </a:lnTo>
                  <a:lnTo>
                    <a:pt x="448" y="1"/>
                  </a:lnTo>
                  <a:lnTo>
                    <a:pt x="469" y="2"/>
                  </a:lnTo>
                  <a:lnTo>
                    <a:pt x="490" y="5"/>
                  </a:lnTo>
                  <a:lnTo>
                    <a:pt x="512" y="8"/>
                  </a:lnTo>
                  <a:lnTo>
                    <a:pt x="532" y="13"/>
                  </a:lnTo>
                  <a:lnTo>
                    <a:pt x="552" y="20"/>
                  </a:lnTo>
                  <a:lnTo>
                    <a:pt x="572" y="26"/>
                  </a:lnTo>
                  <a:lnTo>
                    <a:pt x="592" y="33"/>
                  </a:lnTo>
                  <a:lnTo>
                    <a:pt x="611" y="42"/>
                  </a:lnTo>
                  <a:lnTo>
                    <a:pt x="628" y="51"/>
                  </a:lnTo>
                  <a:lnTo>
                    <a:pt x="647" y="62"/>
                  </a:lnTo>
                  <a:lnTo>
                    <a:pt x="663" y="72"/>
                  </a:lnTo>
                  <a:lnTo>
                    <a:pt x="681" y="85"/>
                  </a:lnTo>
                  <a:lnTo>
                    <a:pt x="697" y="97"/>
                  </a:lnTo>
                  <a:lnTo>
                    <a:pt x="712" y="111"/>
                  </a:lnTo>
                  <a:lnTo>
                    <a:pt x="727" y="125"/>
                  </a:lnTo>
                  <a:lnTo>
                    <a:pt x="741" y="140"/>
                  </a:lnTo>
                  <a:lnTo>
                    <a:pt x="754" y="155"/>
                  </a:lnTo>
                  <a:lnTo>
                    <a:pt x="767" y="171"/>
                  </a:lnTo>
                  <a:lnTo>
                    <a:pt x="778" y="187"/>
                  </a:lnTo>
                  <a:lnTo>
                    <a:pt x="790" y="205"/>
                  </a:lnTo>
                  <a:lnTo>
                    <a:pt x="800" y="222"/>
                  </a:lnTo>
                  <a:lnTo>
                    <a:pt x="810" y="241"/>
                  </a:lnTo>
                  <a:lnTo>
                    <a:pt x="818" y="260"/>
                  </a:lnTo>
                  <a:lnTo>
                    <a:pt x="826" y="280"/>
                  </a:lnTo>
                  <a:lnTo>
                    <a:pt x="832" y="299"/>
                  </a:lnTo>
                  <a:lnTo>
                    <a:pt x="838" y="320"/>
                  </a:lnTo>
                  <a:lnTo>
                    <a:pt x="842" y="340"/>
                  </a:lnTo>
                  <a:lnTo>
                    <a:pt x="846" y="361"/>
                  </a:lnTo>
                  <a:lnTo>
                    <a:pt x="850" y="382"/>
                  </a:lnTo>
                  <a:lnTo>
                    <a:pt x="851" y="404"/>
                  </a:lnTo>
                  <a:lnTo>
                    <a:pt x="851" y="426"/>
                  </a:lnTo>
                  <a:lnTo>
                    <a:pt x="851" y="426"/>
                  </a:lnTo>
                  <a:lnTo>
                    <a:pt x="851" y="447"/>
                  </a:lnTo>
                  <a:lnTo>
                    <a:pt x="850" y="469"/>
                  </a:lnTo>
                  <a:lnTo>
                    <a:pt x="846" y="490"/>
                  </a:lnTo>
                  <a:lnTo>
                    <a:pt x="842" y="511"/>
                  </a:lnTo>
                  <a:lnTo>
                    <a:pt x="838" y="532"/>
                  </a:lnTo>
                  <a:lnTo>
                    <a:pt x="832" y="553"/>
                  </a:lnTo>
                  <a:lnTo>
                    <a:pt x="826" y="571"/>
                  </a:lnTo>
                  <a:lnTo>
                    <a:pt x="818" y="591"/>
                  </a:lnTo>
                  <a:lnTo>
                    <a:pt x="810" y="610"/>
                  </a:lnTo>
                  <a:lnTo>
                    <a:pt x="800" y="629"/>
                  </a:lnTo>
                  <a:lnTo>
                    <a:pt x="790" y="646"/>
                  </a:lnTo>
                  <a:lnTo>
                    <a:pt x="778" y="664"/>
                  </a:lnTo>
                  <a:lnTo>
                    <a:pt x="767" y="680"/>
                  </a:lnTo>
                  <a:lnTo>
                    <a:pt x="754" y="696"/>
                  </a:lnTo>
                  <a:lnTo>
                    <a:pt x="741" y="711"/>
                  </a:lnTo>
                  <a:lnTo>
                    <a:pt x="727" y="726"/>
                  </a:lnTo>
                  <a:lnTo>
                    <a:pt x="712" y="740"/>
                  </a:lnTo>
                  <a:lnTo>
                    <a:pt x="697" y="754"/>
                  </a:lnTo>
                  <a:lnTo>
                    <a:pt x="681" y="766"/>
                  </a:lnTo>
                  <a:lnTo>
                    <a:pt x="663" y="779"/>
                  </a:lnTo>
                  <a:lnTo>
                    <a:pt x="647" y="789"/>
                  </a:lnTo>
                  <a:lnTo>
                    <a:pt x="628" y="800"/>
                  </a:lnTo>
                  <a:lnTo>
                    <a:pt x="611" y="809"/>
                  </a:lnTo>
                  <a:lnTo>
                    <a:pt x="592" y="818"/>
                  </a:lnTo>
                  <a:lnTo>
                    <a:pt x="572" y="825"/>
                  </a:lnTo>
                  <a:lnTo>
                    <a:pt x="552" y="831"/>
                  </a:lnTo>
                  <a:lnTo>
                    <a:pt x="532" y="838"/>
                  </a:lnTo>
                  <a:lnTo>
                    <a:pt x="512" y="843"/>
                  </a:lnTo>
                  <a:lnTo>
                    <a:pt x="490" y="846"/>
                  </a:lnTo>
                  <a:lnTo>
                    <a:pt x="469" y="849"/>
                  </a:lnTo>
                  <a:lnTo>
                    <a:pt x="448" y="850"/>
                  </a:lnTo>
                  <a:lnTo>
                    <a:pt x="425" y="851"/>
                  </a:lnTo>
                  <a:lnTo>
                    <a:pt x="425" y="851"/>
                  </a:lnTo>
                  <a:lnTo>
                    <a:pt x="404" y="850"/>
                  </a:lnTo>
                  <a:lnTo>
                    <a:pt x="382" y="849"/>
                  </a:lnTo>
                  <a:lnTo>
                    <a:pt x="360" y="846"/>
                  </a:lnTo>
                  <a:lnTo>
                    <a:pt x="340" y="843"/>
                  </a:lnTo>
                  <a:lnTo>
                    <a:pt x="319" y="838"/>
                  </a:lnTo>
                  <a:lnTo>
                    <a:pt x="299" y="831"/>
                  </a:lnTo>
                  <a:lnTo>
                    <a:pt x="279" y="825"/>
                  </a:lnTo>
                  <a:lnTo>
                    <a:pt x="260" y="818"/>
                  </a:lnTo>
                  <a:lnTo>
                    <a:pt x="241" y="809"/>
                  </a:lnTo>
                  <a:lnTo>
                    <a:pt x="223" y="800"/>
                  </a:lnTo>
                  <a:lnTo>
                    <a:pt x="205" y="789"/>
                  </a:lnTo>
                  <a:lnTo>
                    <a:pt x="188" y="779"/>
                  </a:lnTo>
                  <a:lnTo>
                    <a:pt x="171" y="766"/>
                  </a:lnTo>
                  <a:lnTo>
                    <a:pt x="155" y="754"/>
                  </a:lnTo>
                  <a:lnTo>
                    <a:pt x="140" y="740"/>
                  </a:lnTo>
                  <a:lnTo>
                    <a:pt x="125" y="726"/>
                  </a:lnTo>
                  <a:lnTo>
                    <a:pt x="110" y="711"/>
                  </a:lnTo>
                  <a:lnTo>
                    <a:pt x="98" y="696"/>
                  </a:lnTo>
                  <a:lnTo>
                    <a:pt x="85" y="680"/>
                  </a:lnTo>
                  <a:lnTo>
                    <a:pt x="73" y="664"/>
                  </a:lnTo>
                  <a:lnTo>
                    <a:pt x="61" y="646"/>
                  </a:lnTo>
                  <a:lnTo>
                    <a:pt x="51" y="629"/>
                  </a:lnTo>
                  <a:lnTo>
                    <a:pt x="42" y="610"/>
                  </a:lnTo>
                  <a:lnTo>
                    <a:pt x="34" y="591"/>
                  </a:lnTo>
                  <a:lnTo>
                    <a:pt x="26" y="571"/>
                  </a:lnTo>
                  <a:lnTo>
                    <a:pt x="19" y="553"/>
                  </a:lnTo>
                  <a:lnTo>
                    <a:pt x="14" y="532"/>
                  </a:lnTo>
                  <a:lnTo>
                    <a:pt x="9" y="511"/>
                  </a:lnTo>
                  <a:lnTo>
                    <a:pt x="5" y="490"/>
                  </a:lnTo>
                  <a:lnTo>
                    <a:pt x="2" y="469"/>
                  </a:lnTo>
                  <a:lnTo>
                    <a:pt x="1" y="447"/>
                  </a:lnTo>
                  <a:lnTo>
                    <a:pt x="0" y="426"/>
                  </a:lnTo>
                  <a:lnTo>
                    <a:pt x="0" y="426"/>
                  </a:lnTo>
                  <a:lnTo>
                    <a:pt x="1" y="404"/>
                  </a:lnTo>
                  <a:lnTo>
                    <a:pt x="2" y="382"/>
                  </a:lnTo>
                  <a:lnTo>
                    <a:pt x="5" y="361"/>
                  </a:lnTo>
                  <a:lnTo>
                    <a:pt x="9" y="340"/>
                  </a:lnTo>
                  <a:lnTo>
                    <a:pt x="14" y="320"/>
                  </a:lnTo>
                  <a:lnTo>
                    <a:pt x="19" y="299"/>
                  </a:lnTo>
                  <a:lnTo>
                    <a:pt x="26" y="280"/>
                  </a:lnTo>
                  <a:lnTo>
                    <a:pt x="34" y="260"/>
                  </a:lnTo>
                  <a:lnTo>
                    <a:pt x="42" y="241"/>
                  </a:lnTo>
                  <a:lnTo>
                    <a:pt x="51" y="222"/>
                  </a:lnTo>
                  <a:lnTo>
                    <a:pt x="61" y="205"/>
                  </a:lnTo>
                  <a:lnTo>
                    <a:pt x="73" y="187"/>
                  </a:lnTo>
                  <a:lnTo>
                    <a:pt x="85" y="171"/>
                  </a:lnTo>
                  <a:lnTo>
                    <a:pt x="98" y="155"/>
                  </a:lnTo>
                  <a:lnTo>
                    <a:pt x="110" y="140"/>
                  </a:lnTo>
                  <a:lnTo>
                    <a:pt x="125" y="125"/>
                  </a:lnTo>
                  <a:lnTo>
                    <a:pt x="140" y="111"/>
                  </a:lnTo>
                  <a:lnTo>
                    <a:pt x="155" y="97"/>
                  </a:lnTo>
                  <a:lnTo>
                    <a:pt x="171" y="85"/>
                  </a:lnTo>
                  <a:lnTo>
                    <a:pt x="188" y="72"/>
                  </a:lnTo>
                  <a:lnTo>
                    <a:pt x="205" y="62"/>
                  </a:lnTo>
                  <a:lnTo>
                    <a:pt x="223" y="51"/>
                  </a:lnTo>
                  <a:lnTo>
                    <a:pt x="241" y="42"/>
                  </a:lnTo>
                  <a:lnTo>
                    <a:pt x="260" y="33"/>
                  </a:lnTo>
                  <a:lnTo>
                    <a:pt x="279" y="26"/>
                  </a:lnTo>
                  <a:lnTo>
                    <a:pt x="299" y="20"/>
                  </a:lnTo>
                  <a:lnTo>
                    <a:pt x="319" y="13"/>
                  </a:lnTo>
                  <a:lnTo>
                    <a:pt x="340" y="8"/>
                  </a:lnTo>
                  <a:lnTo>
                    <a:pt x="360" y="5"/>
                  </a:lnTo>
                  <a:lnTo>
                    <a:pt x="382" y="2"/>
                  </a:lnTo>
                  <a:lnTo>
                    <a:pt x="404" y="1"/>
                  </a:lnTo>
                  <a:lnTo>
                    <a:pt x="425" y="0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76200" dist="38100" dir="2700000" algn="tl" rotWithShape="0">
                <a:prstClr val="black">
                  <a:alpha val="17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6785645" y="2258768"/>
              <a:ext cx="682572" cy="202243"/>
              <a:chOff x="7165975" y="3316288"/>
              <a:chExt cx="214313" cy="63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59" name="Freeform 411"/>
              <p:cNvSpPr>
                <a:spLocks/>
              </p:cNvSpPr>
              <p:nvPr/>
            </p:nvSpPr>
            <p:spPr bwMode="auto">
              <a:xfrm>
                <a:off x="7178675" y="3328988"/>
                <a:ext cx="201613" cy="44450"/>
              </a:xfrm>
              <a:custGeom>
                <a:avLst/>
                <a:gdLst>
                  <a:gd name="T0" fmla="*/ 0 w 506"/>
                  <a:gd name="T1" fmla="*/ 0 h 112"/>
                  <a:gd name="T2" fmla="*/ 0 w 506"/>
                  <a:gd name="T3" fmla="*/ 0 h 112"/>
                  <a:gd name="T4" fmla="*/ 286 w 506"/>
                  <a:gd name="T5" fmla="*/ 1 h 112"/>
                  <a:gd name="T6" fmla="*/ 286 w 506"/>
                  <a:gd name="T7" fmla="*/ 1 h 112"/>
                  <a:gd name="T8" fmla="*/ 296 w 506"/>
                  <a:gd name="T9" fmla="*/ 1 h 112"/>
                  <a:gd name="T10" fmla="*/ 321 w 506"/>
                  <a:gd name="T11" fmla="*/ 0 h 112"/>
                  <a:gd name="T12" fmla="*/ 336 w 506"/>
                  <a:gd name="T13" fmla="*/ 1 h 112"/>
                  <a:gd name="T14" fmla="*/ 351 w 506"/>
                  <a:gd name="T15" fmla="*/ 3 h 112"/>
                  <a:gd name="T16" fmla="*/ 365 w 506"/>
                  <a:gd name="T17" fmla="*/ 5 h 112"/>
                  <a:gd name="T18" fmla="*/ 378 w 506"/>
                  <a:gd name="T19" fmla="*/ 9 h 112"/>
                  <a:gd name="T20" fmla="*/ 378 w 506"/>
                  <a:gd name="T21" fmla="*/ 9 h 112"/>
                  <a:gd name="T22" fmla="*/ 401 w 506"/>
                  <a:gd name="T23" fmla="*/ 23 h 112"/>
                  <a:gd name="T24" fmla="*/ 430 w 506"/>
                  <a:gd name="T25" fmla="*/ 39 h 112"/>
                  <a:gd name="T26" fmla="*/ 458 w 506"/>
                  <a:gd name="T27" fmla="*/ 57 h 112"/>
                  <a:gd name="T28" fmla="*/ 480 w 506"/>
                  <a:gd name="T29" fmla="*/ 69 h 112"/>
                  <a:gd name="T30" fmla="*/ 480 w 506"/>
                  <a:gd name="T31" fmla="*/ 69 h 112"/>
                  <a:gd name="T32" fmla="*/ 495 w 506"/>
                  <a:gd name="T33" fmla="*/ 78 h 112"/>
                  <a:gd name="T34" fmla="*/ 500 w 506"/>
                  <a:gd name="T35" fmla="*/ 82 h 112"/>
                  <a:gd name="T36" fmla="*/ 504 w 506"/>
                  <a:gd name="T37" fmla="*/ 85 h 112"/>
                  <a:gd name="T38" fmla="*/ 506 w 506"/>
                  <a:gd name="T39" fmla="*/ 89 h 112"/>
                  <a:gd name="T40" fmla="*/ 506 w 506"/>
                  <a:gd name="T41" fmla="*/ 93 h 112"/>
                  <a:gd name="T42" fmla="*/ 506 w 506"/>
                  <a:gd name="T43" fmla="*/ 98 h 112"/>
                  <a:gd name="T44" fmla="*/ 504 w 506"/>
                  <a:gd name="T45" fmla="*/ 103 h 112"/>
                  <a:gd name="T46" fmla="*/ 504 w 506"/>
                  <a:gd name="T47" fmla="*/ 103 h 112"/>
                  <a:gd name="T48" fmla="*/ 503 w 506"/>
                  <a:gd name="T49" fmla="*/ 104 h 112"/>
                  <a:gd name="T50" fmla="*/ 498 w 506"/>
                  <a:gd name="T51" fmla="*/ 109 h 112"/>
                  <a:gd name="T52" fmla="*/ 494 w 506"/>
                  <a:gd name="T53" fmla="*/ 110 h 112"/>
                  <a:gd name="T54" fmla="*/ 490 w 506"/>
                  <a:gd name="T55" fmla="*/ 112 h 112"/>
                  <a:gd name="T56" fmla="*/ 485 w 506"/>
                  <a:gd name="T57" fmla="*/ 112 h 112"/>
                  <a:gd name="T58" fmla="*/ 480 w 506"/>
                  <a:gd name="T59" fmla="*/ 109 h 112"/>
                  <a:gd name="T60" fmla="*/ 480 w 506"/>
                  <a:gd name="T61" fmla="*/ 109 h 112"/>
                  <a:gd name="T62" fmla="*/ 471 w 506"/>
                  <a:gd name="T63" fmla="*/ 103 h 112"/>
                  <a:gd name="T64" fmla="*/ 458 w 506"/>
                  <a:gd name="T65" fmla="*/ 93 h 112"/>
                  <a:gd name="T66" fmla="*/ 423 w 506"/>
                  <a:gd name="T67" fmla="*/ 63 h 112"/>
                  <a:gd name="T68" fmla="*/ 386 w 506"/>
                  <a:gd name="T69" fmla="*/ 33 h 112"/>
                  <a:gd name="T70" fmla="*/ 371 w 506"/>
                  <a:gd name="T71" fmla="*/ 23 h 112"/>
                  <a:gd name="T72" fmla="*/ 363 w 506"/>
                  <a:gd name="T73" fmla="*/ 16 h 112"/>
                  <a:gd name="T74" fmla="*/ 363 w 506"/>
                  <a:gd name="T75" fmla="*/ 16 h 112"/>
                  <a:gd name="T76" fmla="*/ 355 w 506"/>
                  <a:gd name="T77" fmla="*/ 16 h 112"/>
                  <a:gd name="T78" fmla="*/ 342 w 506"/>
                  <a:gd name="T79" fmla="*/ 16 h 112"/>
                  <a:gd name="T80" fmla="*/ 302 w 506"/>
                  <a:gd name="T81" fmla="*/ 18 h 112"/>
                  <a:gd name="T82" fmla="*/ 185 w 506"/>
                  <a:gd name="T83" fmla="*/ 23 h 112"/>
                  <a:gd name="T84" fmla="*/ 3 w 506"/>
                  <a:gd name="T85" fmla="*/ 35 h 112"/>
                  <a:gd name="T86" fmla="*/ 3 w 506"/>
                  <a:gd name="T87" fmla="*/ 35 h 112"/>
                  <a:gd name="T88" fmla="*/ 2 w 506"/>
                  <a:gd name="T89" fmla="*/ 35 h 112"/>
                  <a:gd name="T90" fmla="*/ 0 w 506"/>
                  <a:gd name="T91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06" h="112">
                    <a:moveTo>
                      <a:pt x="0" y="0"/>
                    </a:moveTo>
                    <a:lnTo>
                      <a:pt x="0" y="0"/>
                    </a:lnTo>
                    <a:lnTo>
                      <a:pt x="286" y="1"/>
                    </a:lnTo>
                    <a:lnTo>
                      <a:pt x="286" y="1"/>
                    </a:lnTo>
                    <a:lnTo>
                      <a:pt x="296" y="1"/>
                    </a:lnTo>
                    <a:lnTo>
                      <a:pt x="321" y="0"/>
                    </a:lnTo>
                    <a:lnTo>
                      <a:pt x="336" y="1"/>
                    </a:lnTo>
                    <a:lnTo>
                      <a:pt x="351" y="3"/>
                    </a:lnTo>
                    <a:lnTo>
                      <a:pt x="365" y="5"/>
                    </a:lnTo>
                    <a:lnTo>
                      <a:pt x="378" y="9"/>
                    </a:lnTo>
                    <a:lnTo>
                      <a:pt x="378" y="9"/>
                    </a:lnTo>
                    <a:lnTo>
                      <a:pt x="401" y="23"/>
                    </a:lnTo>
                    <a:lnTo>
                      <a:pt x="430" y="39"/>
                    </a:lnTo>
                    <a:lnTo>
                      <a:pt x="458" y="57"/>
                    </a:lnTo>
                    <a:lnTo>
                      <a:pt x="480" y="69"/>
                    </a:lnTo>
                    <a:lnTo>
                      <a:pt x="480" y="69"/>
                    </a:lnTo>
                    <a:lnTo>
                      <a:pt x="495" y="78"/>
                    </a:lnTo>
                    <a:lnTo>
                      <a:pt x="500" y="82"/>
                    </a:lnTo>
                    <a:lnTo>
                      <a:pt x="504" y="85"/>
                    </a:lnTo>
                    <a:lnTo>
                      <a:pt x="506" y="89"/>
                    </a:lnTo>
                    <a:lnTo>
                      <a:pt x="506" y="93"/>
                    </a:lnTo>
                    <a:lnTo>
                      <a:pt x="506" y="98"/>
                    </a:lnTo>
                    <a:lnTo>
                      <a:pt x="504" y="103"/>
                    </a:lnTo>
                    <a:lnTo>
                      <a:pt x="504" y="103"/>
                    </a:lnTo>
                    <a:lnTo>
                      <a:pt x="503" y="104"/>
                    </a:lnTo>
                    <a:lnTo>
                      <a:pt x="498" y="109"/>
                    </a:lnTo>
                    <a:lnTo>
                      <a:pt x="494" y="110"/>
                    </a:lnTo>
                    <a:lnTo>
                      <a:pt x="490" y="112"/>
                    </a:lnTo>
                    <a:lnTo>
                      <a:pt x="485" y="112"/>
                    </a:lnTo>
                    <a:lnTo>
                      <a:pt x="480" y="109"/>
                    </a:lnTo>
                    <a:lnTo>
                      <a:pt x="480" y="109"/>
                    </a:lnTo>
                    <a:lnTo>
                      <a:pt x="471" y="103"/>
                    </a:lnTo>
                    <a:lnTo>
                      <a:pt x="458" y="93"/>
                    </a:lnTo>
                    <a:lnTo>
                      <a:pt x="423" y="63"/>
                    </a:lnTo>
                    <a:lnTo>
                      <a:pt x="386" y="33"/>
                    </a:lnTo>
                    <a:lnTo>
                      <a:pt x="371" y="23"/>
                    </a:lnTo>
                    <a:lnTo>
                      <a:pt x="363" y="16"/>
                    </a:lnTo>
                    <a:lnTo>
                      <a:pt x="363" y="16"/>
                    </a:lnTo>
                    <a:lnTo>
                      <a:pt x="355" y="16"/>
                    </a:lnTo>
                    <a:lnTo>
                      <a:pt x="342" y="16"/>
                    </a:lnTo>
                    <a:lnTo>
                      <a:pt x="302" y="18"/>
                    </a:lnTo>
                    <a:lnTo>
                      <a:pt x="185" y="23"/>
                    </a:lnTo>
                    <a:lnTo>
                      <a:pt x="3" y="35"/>
                    </a:lnTo>
                    <a:lnTo>
                      <a:pt x="3" y="35"/>
                    </a:lnTo>
                    <a:lnTo>
                      <a:pt x="2" y="3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0" name="Freeform 412"/>
              <p:cNvSpPr>
                <a:spLocks/>
              </p:cNvSpPr>
              <p:nvPr/>
            </p:nvSpPr>
            <p:spPr bwMode="auto">
              <a:xfrm>
                <a:off x="7165975" y="3324225"/>
                <a:ext cx="198438" cy="55562"/>
              </a:xfrm>
              <a:custGeom>
                <a:avLst/>
                <a:gdLst>
                  <a:gd name="T0" fmla="*/ 501 w 501"/>
                  <a:gd name="T1" fmla="*/ 0 h 141"/>
                  <a:gd name="T2" fmla="*/ 501 w 501"/>
                  <a:gd name="T3" fmla="*/ 0 h 141"/>
                  <a:gd name="T4" fmla="*/ 216 w 501"/>
                  <a:gd name="T5" fmla="*/ 19 h 141"/>
                  <a:gd name="T6" fmla="*/ 216 w 501"/>
                  <a:gd name="T7" fmla="*/ 19 h 141"/>
                  <a:gd name="T8" fmla="*/ 204 w 501"/>
                  <a:gd name="T9" fmla="*/ 19 h 141"/>
                  <a:gd name="T10" fmla="*/ 181 w 501"/>
                  <a:gd name="T11" fmla="*/ 19 h 141"/>
                  <a:gd name="T12" fmla="*/ 166 w 501"/>
                  <a:gd name="T13" fmla="*/ 20 h 141"/>
                  <a:gd name="T14" fmla="*/ 151 w 501"/>
                  <a:gd name="T15" fmla="*/ 23 h 141"/>
                  <a:gd name="T16" fmla="*/ 137 w 501"/>
                  <a:gd name="T17" fmla="*/ 27 h 141"/>
                  <a:gd name="T18" fmla="*/ 124 w 501"/>
                  <a:gd name="T19" fmla="*/ 32 h 141"/>
                  <a:gd name="T20" fmla="*/ 124 w 501"/>
                  <a:gd name="T21" fmla="*/ 32 h 141"/>
                  <a:gd name="T22" fmla="*/ 100 w 501"/>
                  <a:gd name="T23" fmla="*/ 47 h 141"/>
                  <a:gd name="T24" fmla="*/ 73 w 501"/>
                  <a:gd name="T25" fmla="*/ 66 h 141"/>
                  <a:gd name="T26" fmla="*/ 47 w 501"/>
                  <a:gd name="T27" fmla="*/ 84 h 141"/>
                  <a:gd name="T28" fmla="*/ 25 w 501"/>
                  <a:gd name="T29" fmla="*/ 98 h 141"/>
                  <a:gd name="T30" fmla="*/ 25 w 501"/>
                  <a:gd name="T31" fmla="*/ 98 h 141"/>
                  <a:gd name="T32" fmla="*/ 10 w 501"/>
                  <a:gd name="T33" fmla="*/ 108 h 141"/>
                  <a:gd name="T34" fmla="*/ 7 w 501"/>
                  <a:gd name="T35" fmla="*/ 112 h 141"/>
                  <a:gd name="T36" fmla="*/ 3 w 501"/>
                  <a:gd name="T37" fmla="*/ 116 h 141"/>
                  <a:gd name="T38" fmla="*/ 0 w 501"/>
                  <a:gd name="T39" fmla="*/ 119 h 141"/>
                  <a:gd name="T40" fmla="*/ 0 w 501"/>
                  <a:gd name="T41" fmla="*/ 123 h 141"/>
                  <a:gd name="T42" fmla="*/ 2 w 501"/>
                  <a:gd name="T43" fmla="*/ 128 h 141"/>
                  <a:gd name="T44" fmla="*/ 4 w 501"/>
                  <a:gd name="T45" fmla="*/ 132 h 141"/>
                  <a:gd name="T46" fmla="*/ 4 w 501"/>
                  <a:gd name="T47" fmla="*/ 132 h 141"/>
                  <a:gd name="T48" fmla="*/ 5 w 501"/>
                  <a:gd name="T49" fmla="*/ 134 h 141"/>
                  <a:gd name="T50" fmla="*/ 10 w 501"/>
                  <a:gd name="T51" fmla="*/ 138 h 141"/>
                  <a:gd name="T52" fmla="*/ 14 w 501"/>
                  <a:gd name="T53" fmla="*/ 139 h 141"/>
                  <a:gd name="T54" fmla="*/ 18 w 501"/>
                  <a:gd name="T55" fmla="*/ 141 h 141"/>
                  <a:gd name="T56" fmla="*/ 23 w 501"/>
                  <a:gd name="T57" fmla="*/ 141 h 141"/>
                  <a:gd name="T58" fmla="*/ 28 w 501"/>
                  <a:gd name="T59" fmla="*/ 138 h 141"/>
                  <a:gd name="T60" fmla="*/ 28 w 501"/>
                  <a:gd name="T61" fmla="*/ 138 h 141"/>
                  <a:gd name="T62" fmla="*/ 37 w 501"/>
                  <a:gd name="T63" fmla="*/ 132 h 141"/>
                  <a:gd name="T64" fmla="*/ 49 w 501"/>
                  <a:gd name="T65" fmla="*/ 119 h 141"/>
                  <a:gd name="T66" fmla="*/ 83 w 501"/>
                  <a:gd name="T67" fmla="*/ 87 h 141"/>
                  <a:gd name="T68" fmla="*/ 117 w 501"/>
                  <a:gd name="T69" fmla="*/ 56 h 141"/>
                  <a:gd name="T70" fmla="*/ 130 w 501"/>
                  <a:gd name="T71" fmla="*/ 44 h 141"/>
                  <a:gd name="T72" fmla="*/ 141 w 501"/>
                  <a:gd name="T73" fmla="*/ 38 h 141"/>
                  <a:gd name="T74" fmla="*/ 141 w 501"/>
                  <a:gd name="T75" fmla="*/ 38 h 141"/>
                  <a:gd name="T76" fmla="*/ 147 w 501"/>
                  <a:gd name="T77" fmla="*/ 38 h 141"/>
                  <a:gd name="T78" fmla="*/ 159 w 501"/>
                  <a:gd name="T79" fmla="*/ 37 h 141"/>
                  <a:gd name="T80" fmla="*/ 201 w 501"/>
                  <a:gd name="T81" fmla="*/ 36 h 141"/>
                  <a:gd name="T82" fmla="*/ 317 w 501"/>
                  <a:gd name="T83" fmla="*/ 34 h 141"/>
                  <a:gd name="T84" fmla="*/ 498 w 501"/>
                  <a:gd name="T85" fmla="*/ 36 h 141"/>
                  <a:gd name="T86" fmla="*/ 498 w 501"/>
                  <a:gd name="T87" fmla="*/ 36 h 141"/>
                  <a:gd name="T88" fmla="*/ 500 w 501"/>
                  <a:gd name="T89" fmla="*/ 36 h 141"/>
                  <a:gd name="T90" fmla="*/ 501 w 501"/>
                  <a:gd name="T91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01" h="141">
                    <a:moveTo>
                      <a:pt x="501" y="0"/>
                    </a:moveTo>
                    <a:lnTo>
                      <a:pt x="501" y="0"/>
                    </a:lnTo>
                    <a:lnTo>
                      <a:pt x="216" y="19"/>
                    </a:lnTo>
                    <a:lnTo>
                      <a:pt x="216" y="19"/>
                    </a:lnTo>
                    <a:lnTo>
                      <a:pt x="204" y="19"/>
                    </a:lnTo>
                    <a:lnTo>
                      <a:pt x="181" y="19"/>
                    </a:lnTo>
                    <a:lnTo>
                      <a:pt x="166" y="20"/>
                    </a:lnTo>
                    <a:lnTo>
                      <a:pt x="151" y="23"/>
                    </a:lnTo>
                    <a:lnTo>
                      <a:pt x="137" y="27"/>
                    </a:lnTo>
                    <a:lnTo>
                      <a:pt x="124" y="32"/>
                    </a:lnTo>
                    <a:lnTo>
                      <a:pt x="124" y="32"/>
                    </a:lnTo>
                    <a:lnTo>
                      <a:pt x="100" y="47"/>
                    </a:lnTo>
                    <a:lnTo>
                      <a:pt x="73" y="66"/>
                    </a:lnTo>
                    <a:lnTo>
                      <a:pt x="47" y="84"/>
                    </a:lnTo>
                    <a:lnTo>
                      <a:pt x="25" y="98"/>
                    </a:lnTo>
                    <a:lnTo>
                      <a:pt x="25" y="98"/>
                    </a:lnTo>
                    <a:lnTo>
                      <a:pt x="10" y="108"/>
                    </a:lnTo>
                    <a:lnTo>
                      <a:pt x="7" y="112"/>
                    </a:lnTo>
                    <a:lnTo>
                      <a:pt x="3" y="116"/>
                    </a:lnTo>
                    <a:lnTo>
                      <a:pt x="0" y="119"/>
                    </a:lnTo>
                    <a:lnTo>
                      <a:pt x="0" y="123"/>
                    </a:lnTo>
                    <a:lnTo>
                      <a:pt x="2" y="128"/>
                    </a:lnTo>
                    <a:lnTo>
                      <a:pt x="4" y="132"/>
                    </a:lnTo>
                    <a:lnTo>
                      <a:pt x="4" y="132"/>
                    </a:lnTo>
                    <a:lnTo>
                      <a:pt x="5" y="134"/>
                    </a:lnTo>
                    <a:lnTo>
                      <a:pt x="10" y="138"/>
                    </a:lnTo>
                    <a:lnTo>
                      <a:pt x="14" y="139"/>
                    </a:lnTo>
                    <a:lnTo>
                      <a:pt x="18" y="141"/>
                    </a:lnTo>
                    <a:lnTo>
                      <a:pt x="23" y="141"/>
                    </a:lnTo>
                    <a:lnTo>
                      <a:pt x="28" y="138"/>
                    </a:lnTo>
                    <a:lnTo>
                      <a:pt x="28" y="138"/>
                    </a:lnTo>
                    <a:lnTo>
                      <a:pt x="37" y="132"/>
                    </a:lnTo>
                    <a:lnTo>
                      <a:pt x="49" y="119"/>
                    </a:lnTo>
                    <a:lnTo>
                      <a:pt x="83" y="87"/>
                    </a:lnTo>
                    <a:lnTo>
                      <a:pt x="117" y="56"/>
                    </a:lnTo>
                    <a:lnTo>
                      <a:pt x="130" y="44"/>
                    </a:lnTo>
                    <a:lnTo>
                      <a:pt x="141" y="38"/>
                    </a:lnTo>
                    <a:lnTo>
                      <a:pt x="141" y="38"/>
                    </a:lnTo>
                    <a:lnTo>
                      <a:pt x="147" y="38"/>
                    </a:lnTo>
                    <a:lnTo>
                      <a:pt x="159" y="37"/>
                    </a:lnTo>
                    <a:lnTo>
                      <a:pt x="201" y="36"/>
                    </a:lnTo>
                    <a:lnTo>
                      <a:pt x="317" y="34"/>
                    </a:lnTo>
                    <a:lnTo>
                      <a:pt x="498" y="36"/>
                    </a:lnTo>
                    <a:lnTo>
                      <a:pt x="498" y="36"/>
                    </a:lnTo>
                    <a:lnTo>
                      <a:pt x="500" y="36"/>
                    </a:lnTo>
                    <a:lnTo>
                      <a:pt x="50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1" name="Freeform 413"/>
              <p:cNvSpPr>
                <a:spLocks noEditPoints="1"/>
              </p:cNvSpPr>
              <p:nvPr/>
            </p:nvSpPr>
            <p:spPr bwMode="auto">
              <a:xfrm>
                <a:off x="7178675" y="3316288"/>
                <a:ext cx="187325" cy="63500"/>
              </a:xfrm>
              <a:custGeom>
                <a:avLst/>
                <a:gdLst>
                  <a:gd name="T0" fmla="*/ 373 w 474"/>
                  <a:gd name="T1" fmla="*/ 2 h 161"/>
                  <a:gd name="T2" fmla="*/ 308 w 474"/>
                  <a:gd name="T3" fmla="*/ 4 h 161"/>
                  <a:gd name="T4" fmla="*/ 269 w 474"/>
                  <a:gd name="T5" fmla="*/ 14 h 161"/>
                  <a:gd name="T6" fmla="*/ 218 w 474"/>
                  <a:gd name="T7" fmla="*/ 18 h 161"/>
                  <a:gd name="T8" fmla="*/ 178 w 474"/>
                  <a:gd name="T9" fmla="*/ 9 h 161"/>
                  <a:gd name="T10" fmla="*/ 117 w 474"/>
                  <a:gd name="T11" fmla="*/ 8 h 161"/>
                  <a:gd name="T12" fmla="*/ 66 w 474"/>
                  <a:gd name="T13" fmla="*/ 15 h 161"/>
                  <a:gd name="T14" fmla="*/ 8 w 474"/>
                  <a:gd name="T15" fmla="*/ 78 h 161"/>
                  <a:gd name="T16" fmla="*/ 30 w 474"/>
                  <a:gd name="T17" fmla="*/ 124 h 161"/>
                  <a:gd name="T18" fmla="*/ 61 w 474"/>
                  <a:gd name="T19" fmla="*/ 153 h 161"/>
                  <a:gd name="T20" fmla="*/ 118 w 474"/>
                  <a:gd name="T21" fmla="*/ 161 h 161"/>
                  <a:gd name="T22" fmla="*/ 167 w 474"/>
                  <a:gd name="T23" fmla="*/ 152 h 161"/>
                  <a:gd name="T24" fmla="*/ 198 w 474"/>
                  <a:gd name="T25" fmla="*/ 127 h 161"/>
                  <a:gd name="T26" fmla="*/ 215 w 474"/>
                  <a:gd name="T27" fmla="*/ 79 h 161"/>
                  <a:gd name="T28" fmla="*/ 220 w 474"/>
                  <a:gd name="T29" fmla="*/ 56 h 161"/>
                  <a:gd name="T30" fmla="*/ 237 w 474"/>
                  <a:gd name="T31" fmla="*/ 48 h 161"/>
                  <a:gd name="T32" fmla="*/ 238 w 474"/>
                  <a:gd name="T33" fmla="*/ 48 h 161"/>
                  <a:gd name="T34" fmla="*/ 253 w 474"/>
                  <a:gd name="T35" fmla="*/ 52 h 161"/>
                  <a:gd name="T36" fmla="*/ 259 w 474"/>
                  <a:gd name="T37" fmla="*/ 62 h 161"/>
                  <a:gd name="T38" fmla="*/ 275 w 474"/>
                  <a:gd name="T39" fmla="*/ 114 h 161"/>
                  <a:gd name="T40" fmla="*/ 305 w 474"/>
                  <a:gd name="T41" fmla="*/ 143 h 161"/>
                  <a:gd name="T42" fmla="*/ 343 w 474"/>
                  <a:gd name="T43" fmla="*/ 153 h 161"/>
                  <a:gd name="T44" fmla="*/ 404 w 474"/>
                  <a:gd name="T45" fmla="*/ 148 h 161"/>
                  <a:gd name="T46" fmla="*/ 444 w 474"/>
                  <a:gd name="T47" fmla="*/ 121 h 161"/>
                  <a:gd name="T48" fmla="*/ 463 w 474"/>
                  <a:gd name="T49" fmla="*/ 77 h 161"/>
                  <a:gd name="T50" fmla="*/ 473 w 474"/>
                  <a:gd name="T51" fmla="*/ 17 h 161"/>
                  <a:gd name="T52" fmla="*/ 124 w 474"/>
                  <a:gd name="T53" fmla="*/ 149 h 161"/>
                  <a:gd name="T54" fmla="*/ 76 w 474"/>
                  <a:gd name="T55" fmla="*/ 146 h 161"/>
                  <a:gd name="T56" fmla="*/ 48 w 474"/>
                  <a:gd name="T57" fmla="*/ 131 h 161"/>
                  <a:gd name="T58" fmla="*/ 39 w 474"/>
                  <a:gd name="T59" fmla="*/ 106 h 161"/>
                  <a:gd name="T60" fmla="*/ 38 w 474"/>
                  <a:gd name="T61" fmla="*/ 58 h 161"/>
                  <a:gd name="T62" fmla="*/ 44 w 474"/>
                  <a:gd name="T63" fmla="*/ 40 h 161"/>
                  <a:gd name="T64" fmla="*/ 78 w 474"/>
                  <a:gd name="T65" fmla="*/ 25 h 161"/>
                  <a:gd name="T66" fmla="*/ 142 w 474"/>
                  <a:gd name="T67" fmla="*/ 22 h 161"/>
                  <a:gd name="T68" fmla="*/ 183 w 474"/>
                  <a:gd name="T69" fmla="*/ 35 h 161"/>
                  <a:gd name="T70" fmla="*/ 194 w 474"/>
                  <a:gd name="T71" fmla="*/ 48 h 161"/>
                  <a:gd name="T72" fmla="*/ 198 w 474"/>
                  <a:gd name="T73" fmla="*/ 96 h 161"/>
                  <a:gd name="T74" fmla="*/ 180 w 474"/>
                  <a:gd name="T75" fmla="*/ 127 h 161"/>
                  <a:gd name="T76" fmla="*/ 154 w 474"/>
                  <a:gd name="T77" fmla="*/ 143 h 161"/>
                  <a:gd name="T78" fmla="*/ 432 w 474"/>
                  <a:gd name="T79" fmla="*/ 118 h 161"/>
                  <a:gd name="T80" fmla="*/ 413 w 474"/>
                  <a:gd name="T81" fmla="*/ 132 h 161"/>
                  <a:gd name="T82" fmla="*/ 369 w 474"/>
                  <a:gd name="T83" fmla="*/ 142 h 161"/>
                  <a:gd name="T84" fmla="*/ 327 w 474"/>
                  <a:gd name="T85" fmla="*/ 138 h 161"/>
                  <a:gd name="T86" fmla="*/ 299 w 474"/>
                  <a:gd name="T87" fmla="*/ 123 h 161"/>
                  <a:gd name="T88" fmla="*/ 280 w 474"/>
                  <a:gd name="T89" fmla="*/ 93 h 161"/>
                  <a:gd name="T90" fmla="*/ 280 w 474"/>
                  <a:gd name="T91" fmla="*/ 45 h 161"/>
                  <a:gd name="T92" fmla="*/ 290 w 474"/>
                  <a:gd name="T93" fmla="*/ 32 h 161"/>
                  <a:gd name="T94" fmla="*/ 332 w 474"/>
                  <a:gd name="T95" fmla="*/ 15 h 161"/>
                  <a:gd name="T96" fmla="*/ 396 w 474"/>
                  <a:gd name="T97" fmla="*/ 15 h 161"/>
                  <a:gd name="T98" fmla="*/ 431 w 474"/>
                  <a:gd name="T99" fmla="*/ 29 h 161"/>
                  <a:gd name="T100" fmla="*/ 438 w 474"/>
                  <a:gd name="T101" fmla="*/ 47 h 161"/>
                  <a:gd name="T102" fmla="*/ 439 w 474"/>
                  <a:gd name="T103" fmla="*/ 93 h 161"/>
                  <a:gd name="T104" fmla="*/ 432 w 474"/>
                  <a:gd name="T105" fmla="*/ 118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4" h="161">
                    <a:moveTo>
                      <a:pt x="407" y="5"/>
                    </a:moveTo>
                    <a:lnTo>
                      <a:pt x="407" y="5"/>
                    </a:lnTo>
                    <a:lnTo>
                      <a:pt x="391" y="3"/>
                    </a:lnTo>
                    <a:lnTo>
                      <a:pt x="373" y="2"/>
                    </a:lnTo>
                    <a:lnTo>
                      <a:pt x="356" y="0"/>
                    </a:lnTo>
                    <a:lnTo>
                      <a:pt x="339" y="0"/>
                    </a:lnTo>
                    <a:lnTo>
                      <a:pt x="323" y="2"/>
                    </a:lnTo>
                    <a:lnTo>
                      <a:pt x="308" y="4"/>
                    </a:lnTo>
                    <a:lnTo>
                      <a:pt x="295" y="7"/>
                    </a:lnTo>
                    <a:lnTo>
                      <a:pt x="284" y="9"/>
                    </a:lnTo>
                    <a:lnTo>
                      <a:pt x="284" y="9"/>
                    </a:lnTo>
                    <a:lnTo>
                      <a:pt x="269" y="14"/>
                    </a:lnTo>
                    <a:lnTo>
                      <a:pt x="255" y="17"/>
                    </a:lnTo>
                    <a:lnTo>
                      <a:pt x="237" y="19"/>
                    </a:lnTo>
                    <a:lnTo>
                      <a:pt x="237" y="19"/>
                    </a:lnTo>
                    <a:lnTo>
                      <a:pt x="218" y="18"/>
                    </a:lnTo>
                    <a:lnTo>
                      <a:pt x="203" y="15"/>
                    </a:lnTo>
                    <a:lnTo>
                      <a:pt x="188" y="12"/>
                    </a:lnTo>
                    <a:lnTo>
                      <a:pt x="188" y="12"/>
                    </a:lnTo>
                    <a:lnTo>
                      <a:pt x="178" y="9"/>
                    </a:lnTo>
                    <a:lnTo>
                      <a:pt x="164" y="8"/>
                    </a:lnTo>
                    <a:lnTo>
                      <a:pt x="149" y="7"/>
                    </a:lnTo>
                    <a:lnTo>
                      <a:pt x="134" y="7"/>
                    </a:lnTo>
                    <a:lnTo>
                      <a:pt x="117" y="8"/>
                    </a:lnTo>
                    <a:lnTo>
                      <a:pt x="100" y="9"/>
                    </a:lnTo>
                    <a:lnTo>
                      <a:pt x="83" y="12"/>
                    </a:lnTo>
                    <a:lnTo>
                      <a:pt x="66" y="15"/>
                    </a:lnTo>
                    <a:lnTo>
                      <a:pt x="66" y="15"/>
                    </a:lnTo>
                    <a:lnTo>
                      <a:pt x="0" y="30"/>
                    </a:lnTo>
                    <a:lnTo>
                      <a:pt x="1" y="69"/>
                    </a:lnTo>
                    <a:lnTo>
                      <a:pt x="1" y="69"/>
                    </a:lnTo>
                    <a:lnTo>
                      <a:pt x="8" y="78"/>
                    </a:lnTo>
                    <a:lnTo>
                      <a:pt x="15" y="91"/>
                    </a:lnTo>
                    <a:lnTo>
                      <a:pt x="23" y="106"/>
                    </a:lnTo>
                    <a:lnTo>
                      <a:pt x="23" y="106"/>
                    </a:lnTo>
                    <a:lnTo>
                      <a:pt x="30" y="124"/>
                    </a:lnTo>
                    <a:lnTo>
                      <a:pt x="35" y="133"/>
                    </a:lnTo>
                    <a:lnTo>
                      <a:pt x="41" y="141"/>
                    </a:lnTo>
                    <a:lnTo>
                      <a:pt x="50" y="148"/>
                    </a:lnTo>
                    <a:lnTo>
                      <a:pt x="61" y="153"/>
                    </a:lnTo>
                    <a:lnTo>
                      <a:pt x="76" y="158"/>
                    </a:lnTo>
                    <a:lnTo>
                      <a:pt x="96" y="159"/>
                    </a:lnTo>
                    <a:lnTo>
                      <a:pt x="96" y="159"/>
                    </a:lnTo>
                    <a:lnTo>
                      <a:pt x="118" y="161"/>
                    </a:lnTo>
                    <a:lnTo>
                      <a:pt x="138" y="159"/>
                    </a:lnTo>
                    <a:lnTo>
                      <a:pt x="148" y="157"/>
                    </a:lnTo>
                    <a:lnTo>
                      <a:pt x="158" y="154"/>
                    </a:lnTo>
                    <a:lnTo>
                      <a:pt x="167" y="152"/>
                    </a:lnTo>
                    <a:lnTo>
                      <a:pt x="175" y="147"/>
                    </a:lnTo>
                    <a:lnTo>
                      <a:pt x="183" y="142"/>
                    </a:lnTo>
                    <a:lnTo>
                      <a:pt x="190" y="134"/>
                    </a:lnTo>
                    <a:lnTo>
                      <a:pt x="198" y="127"/>
                    </a:lnTo>
                    <a:lnTo>
                      <a:pt x="203" y="117"/>
                    </a:lnTo>
                    <a:lnTo>
                      <a:pt x="208" y="106"/>
                    </a:lnTo>
                    <a:lnTo>
                      <a:pt x="212" y="93"/>
                    </a:lnTo>
                    <a:lnTo>
                      <a:pt x="215" y="79"/>
                    </a:lnTo>
                    <a:lnTo>
                      <a:pt x="217" y="63"/>
                    </a:lnTo>
                    <a:lnTo>
                      <a:pt x="217" y="63"/>
                    </a:lnTo>
                    <a:lnTo>
                      <a:pt x="218" y="61"/>
                    </a:lnTo>
                    <a:lnTo>
                      <a:pt x="220" y="56"/>
                    </a:lnTo>
                    <a:lnTo>
                      <a:pt x="223" y="53"/>
                    </a:lnTo>
                    <a:lnTo>
                      <a:pt x="227" y="50"/>
                    </a:lnTo>
                    <a:lnTo>
                      <a:pt x="230" y="49"/>
                    </a:lnTo>
                    <a:lnTo>
                      <a:pt x="237" y="48"/>
                    </a:lnTo>
                    <a:lnTo>
                      <a:pt x="237" y="48"/>
                    </a:lnTo>
                    <a:lnTo>
                      <a:pt x="238" y="48"/>
                    </a:lnTo>
                    <a:lnTo>
                      <a:pt x="238" y="48"/>
                    </a:lnTo>
                    <a:lnTo>
                      <a:pt x="238" y="48"/>
                    </a:lnTo>
                    <a:lnTo>
                      <a:pt x="238" y="48"/>
                    </a:lnTo>
                    <a:lnTo>
                      <a:pt x="244" y="48"/>
                    </a:lnTo>
                    <a:lnTo>
                      <a:pt x="249" y="50"/>
                    </a:lnTo>
                    <a:lnTo>
                      <a:pt x="253" y="52"/>
                    </a:lnTo>
                    <a:lnTo>
                      <a:pt x="255" y="54"/>
                    </a:lnTo>
                    <a:lnTo>
                      <a:pt x="258" y="59"/>
                    </a:lnTo>
                    <a:lnTo>
                      <a:pt x="259" y="62"/>
                    </a:lnTo>
                    <a:lnTo>
                      <a:pt x="259" y="62"/>
                    </a:lnTo>
                    <a:lnTo>
                      <a:pt x="262" y="78"/>
                    </a:lnTo>
                    <a:lnTo>
                      <a:pt x="265" y="92"/>
                    </a:lnTo>
                    <a:lnTo>
                      <a:pt x="270" y="104"/>
                    </a:lnTo>
                    <a:lnTo>
                      <a:pt x="275" y="114"/>
                    </a:lnTo>
                    <a:lnTo>
                      <a:pt x="283" y="124"/>
                    </a:lnTo>
                    <a:lnTo>
                      <a:pt x="289" y="132"/>
                    </a:lnTo>
                    <a:lnTo>
                      <a:pt x="297" y="138"/>
                    </a:lnTo>
                    <a:lnTo>
                      <a:pt x="305" y="143"/>
                    </a:lnTo>
                    <a:lnTo>
                      <a:pt x="314" y="147"/>
                    </a:lnTo>
                    <a:lnTo>
                      <a:pt x="324" y="149"/>
                    </a:lnTo>
                    <a:lnTo>
                      <a:pt x="333" y="152"/>
                    </a:lnTo>
                    <a:lnTo>
                      <a:pt x="343" y="153"/>
                    </a:lnTo>
                    <a:lnTo>
                      <a:pt x="364" y="153"/>
                    </a:lnTo>
                    <a:lnTo>
                      <a:pt x="386" y="151"/>
                    </a:lnTo>
                    <a:lnTo>
                      <a:pt x="386" y="151"/>
                    </a:lnTo>
                    <a:lnTo>
                      <a:pt x="404" y="148"/>
                    </a:lnTo>
                    <a:lnTo>
                      <a:pt x="419" y="143"/>
                    </a:lnTo>
                    <a:lnTo>
                      <a:pt x="431" y="137"/>
                    </a:lnTo>
                    <a:lnTo>
                      <a:pt x="438" y="129"/>
                    </a:lnTo>
                    <a:lnTo>
                      <a:pt x="444" y="121"/>
                    </a:lnTo>
                    <a:lnTo>
                      <a:pt x="449" y="112"/>
                    </a:lnTo>
                    <a:lnTo>
                      <a:pt x="456" y="93"/>
                    </a:lnTo>
                    <a:lnTo>
                      <a:pt x="456" y="93"/>
                    </a:lnTo>
                    <a:lnTo>
                      <a:pt x="463" y="77"/>
                    </a:lnTo>
                    <a:lnTo>
                      <a:pt x="468" y="64"/>
                    </a:lnTo>
                    <a:lnTo>
                      <a:pt x="474" y="56"/>
                    </a:lnTo>
                    <a:lnTo>
                      <a:pt x="473" y="17"/>
                    </a:lnTo>
                    <a:lnTo>
                      <a:pt x="473" y="17"/>
                    </a:lnTo>
                    <a:lnTo>
                      <a:pt x="407" y="5"/>
                    </a:lnTo>
                    <a:lnTo>
                      <a:pt x="407" y="5"/>
                    </a:lnTo>
                    <a:close/>
                    <a:moveTo>
                      <a:pt x="124" y="149"/>
                    </a:moveTo>
                    <a:lnTo>
                      <a:pt x="124" y="149"/>
                    </a:lnTo>
                    <a:lnTo>
                      <a:pt x="112" y="149"/>
                    </a:lnTo>
                    <a:lnTo>
                      <a:pt x="99" y="149"/>
                    </a:lnTo>
                    <a:lnTo>
                      <a:pt x="88" y="147"/>
                    </a:lnTo>
                    <a:lnTo>
                      <a:pt x="76" y="146"/>
                    </a:lnTo>
                    <a:lnTo>
                      <a:pt x="68" y="142"/>
                    </a:lnTo>
                    <a:lnTo>
                      <a:pt x="59" y="138"/>
                    </a:lnTo>
                    <a:lnTo>
                      <a:pt x="53" y="134"/>
                    </a:lnTo>
                    <a:lnTo>
                      <a:pt x="48" y="131"/>
                    </a:lnTo>
                    <a:lnTo>
                      <a:pt x="48" y="131"/>
                    </a:lnTo>
                    <a:lnTo>
                      <a:pt x="44" y="124"/>
                    </a:lnTo>
                    <a:lnTo>
                      <a:pt x="41" y="116"/>
                    </a:lnTo>
                    <a:lnTo>
                      <a:pt x="39" y="106"/>
                    </a:lnTo>
                    <a:lnTo>
                      <a:pt x="38" y="94"/>
                    </a:lnTo>
                    <a:lnTo>
                      <a:pt x="36" y="82"/>
                    </a:lnTo>
                    <a:lnTo>
                      <a:pt x="36" y="69"/>
                    </a:lnTo>
                    <a:lnTo>
                      <a:pt x="38" y="58"/>
                    </a:lnTo>
                    <a:lnTo>
                      <a:pt x="39" y="48"/>
                    </a:lnTo>
                    <a:lnTo>
                      <a:pt x="39" y="48"/>
                    </a:lnTo>
                    <a:lnTo>
                      <a:pt x="41" y="44"/>
                    </a:lnTo>
                    <a:lnTo>
                      <a:pt x="44" y="40"/>
                    </a:lnTo>
                    <a:lnTo>
                      <a:pt x="48" y="37"/>
                    </a:lnTo>
                    <a:lnTo>
                      <a:pt x="53" y="34"/>
                    </a:lnTo>
                    <a:lnTo>
                      <a:pt x="64" y="29"/>
                    </a:lnTo>
                    <a:lnTo>
                      <a:pt x="78" y="25"/>
                    </a:lnTo>
                    <a:lnTo>
                      <a:pt x="93" y="23"/>
                    </a:lnTo>
                    <a:lnTo>
                      <a:pt x="109" y="22"/>
                    </a:lnTo>
                    <a:lnTo>
                      <a:pt x="142" y="22"/>
                    </a:lnTo>
                    <a:lnTo>
                      <a:pt x="142" y="22"/>
                    </a:lnTo>
                    <a:lnTo>
                      <a:pt x="155" y="23"/>
                    </a:lnTo>
                    <a:lnTo>
                      <a:pt x="167" y="25"/>
                    </a:lnTo>
                    <a:lnTo>
                      <a:pt x="177" y="30"/>
                    </a:lnTo>
                    <a:lnTo>
                      <a:pt x="183" y="35"/>
                    </a:lnTo>
                    <a:lnTo>
                      <a:pt x="188" y="39"/>
                    </a:lnTo>
                    <a:lnTo>
                      <a:pt x="192" y="44"/>
                    </a:lnTo>
                    <a:lnTo>
                      <a:pt x="194" y="48"/>
                    </a:lnTo>
                    <a:lnTo>
                      <a:pt x="194" y="48"/>
                    </a:lnTo>
                    <a:lnTo>
                      <a:pt x="198" y="62"/>
                    </a:lnTo>
                    <a:lnTo>
                      <a:pt x="199" y="74"/>
                    </a:lnTo>
                    <a:lnTo>
                      <a:pt x="199" y="86"/>
                    </a:lnTo>
                    <a:lnTo>
                      <a:pt x="198" y="96"/>
                    </a:lnTo>
                    <a:lnTo>
                      <a:pt x="194" y="106"/>
                    </a:lnTo>
                    <a:lnTo>
                      <a:pt x="190" y="113"/>
                    </a:lnTo>
                    <a:lnTo>
                      <a:pt x="187" y="121"/>
                    </a:lnTo>
                    <a:lnTo>
                      <a:pt x="180" y="127"/>
                    </a:lnTo>
                    <a:lnTo>
                      <a:pt x="174" y="132"/>
                    </a:lnTo>
                    <a:lnTo>
                      <a:pt x="168" y="136"/>
                    </a:lnTo>
                    <a:lnTo>
                      <a:pt x="160" y="139"/>
                    </a:lnTo>
                    <a:lnTo>
                      <a:pt x="154" y="143"/>
                    </a:lnTo>
                    <a:lnTo>
                      <a:pt x="139" y="147"/>
                    </a:lnTo>
                    <a:lnTo>
                      <a:pt x="124" y="149"/>
                    </a:lnTo>
                    <a:lnTo>
                      <a:pt x="124" y="149"/>
                    </a:lnTo>
                    <a:close/>
                    <a:moveTo>
                      <a:pt x="432" y="118"/>
                    </a:moveTo>
                    <a:lnTo>
                      <a:pt x="432" y="118"/>
                    </a:lnTo>
                    <a:lnTo>
                      <a:pt x="427" y="123"/>
                    </a:lnTo>
                    <a:lnTo>
                      <a:pt x="421" y="128"/>
                    </a:lnTo>
                    <a:lnTo>
                      <a:pt x="413" y="132"/>
                    </a:lnTo>
                    <a:lnTo>
                      <a:pt x="404" y="136"/>
                    </a:lnTo>
                    <a:lnTo>
                      <a:pt x="393" y="138"/>
                    </a:lnTo>
                    <a:lnTo>
                      <a:pt x="382" y="141"/>
                    </a:lnTo>
                    <a:lnTo>
                      <a:pt x="369" y="142"/>
                    </a:lnTo>
                    <a:lnTo>
                      <a:pt x="357" y="142"/>
                    </a:lnTo>
                    <a:lnTo>
                      <a:pt x="357" y="142"/>
                    </a:lnTo>
                    <a:lnTo>
                      <a:pt x="342" y="141"/>
                    </a:lnTo>
                    <a:lnTo>
                      <a:pt x="327" y="138"/>
                    </a:lnTo>
                    <a:lnTo>
                      <a:pt x="319" y="136"/>
                    </a:lnTo>
                    <a:lnTo>
                      <a:pt x="313" y="132"/>
                    </a:lnTo>
                    <a:lnTo>
                      <a:pt x="305" y="128"/>
                    </a:lnTo>
                    <a:lnTo>
                      <a:pt x="299" y="123"/>
                    </a:lnTo>
                    <a:lnTo>
                      <a:pt x="293" y="117"/>
                    </a:lnTo>
                    <a:lnTo>
                      <a:pt x="288" y="111"/>
                    </a:lnTo>
                    <a:lnTo>
                      <a:pt x="284" y="103"/>
                    </a:lnTo>
                    <a:lnTo>
                      <a:pt x="280" y="93"/>
                    </a:lnTo>
                    <a:lnTo>
                      <a:pt x="279" y="83"/>
                    </a:lnTo>
                    <a:lnTo>
                      <a:pt x="278" y="72"/>
                    </a:lnTo>
                    <a:lnTo>
                      <a:pt x="279" y="59"/>
                    </a:lnTo>
                    <a:lnTo>
                      <a:pt x="280" y="45"/>
                    </a:lnTo>
                    <a:lnTo>
                      <a:pt x="280" y="45"/>
                    </a:lnTo>
                    <a:lnTo>
                      <a:pt x="283" y="42"/>
                    </a:lnTo>
                    <a:lnTo>
                      <a:pt x="287" y="37"/>
                    </a:lnTo>
                    <a:lnTo>
                      <a:pt x="290" y="32"/>
                    </a:lnTo>
                    <a:lnTo>
                      <a:pt x="298" y="27"/>
                    </a:lnTo>
                    <a:lnTo>
                      <a:pt x="307" y="22"/>
                    </a:lnTo>
                    <a:lnTo>
                      <a:pt x="318" y="18"/>
                    </a:lnTo>
                    <a:lnTo>
                      <a:pt x="332" y="15"/>
                    </a:lnTo>
                    <a:lnTo>
                      <a:pt x="332" y="15"/>
                    </a:lnTo>
                    <a:lnTo>
                      <a:pt x="364" y="14"/>
                    </a:lnTo>
                    <a:lnTo>
                      <a:pt x="381" y="14"/>
                    </a:lnTo>
                    <a:lnTo>
                      <a:pt x="396" y="15"/>
                    </a:lnTo>
                    <a:lnTo>
                      <a:pt x="409" y="18"/>
                    </a:lnTo>
                    <a:lnTo>
                      <a:pt x="422" y="23"/>
                    </a:lnTo>
                    <a:lnTo>
                      <a:pt x="426" y="25"/>
                    </a:lnTo>
                    <a:lnTo>
                      <a:pt x="431" y="29"/>
                    </a:lnTo>
                    <a:lnTo>
                      <a:pt x="433" y="32"/>
                    </a:lnTo>
                    <a:lnTo>
                      <a:pt x="436" y="37"/>
                    </a:lnTo>
                    <a:lnTo>
                      <a:pt x="436" y="37"/>
                    </a:lnTo>
                    <a:lnTo>
                      <a:pt x="438" y="47"/>
                    </a:lnTo>
                    <a:lnTo>
                      <a:pt x="439" y="58"/>
                    </a:lnTo>
                    <a:lnTo>
                      <a:pt x="441" y="69"/>
                    </a:lnTo>
                    <a:lnTo>
                      <a:pt x="441" y="82"/>
                    </a:lnTo>
                    <a:lnTo>
                      <a:pt x="439" y="93"/>
                    </a:lnTo>
                    <a:lnTo>
                      <a:pt x="437" y="104"/>
                    </a:lnTo>
                    <a:lnTo>
                      <a:pt x="434" y="113"/>
                    </a:lnTo>
                    <a:lnTo>
                      <a:pt x="432" y="118"/>
                    </a:lnTo>
                    <a:lnTo>
                      <a:pt x="432" y="1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62" name="Freeform 435"/>
            <p:cNvSpPr>
              <a:spLocks/>
            </p:cNvSpPr>
            <p:nvPr/>
          </p:nvSpPr>
          <p:spPr bwMode="auto">
            <a:xfrm>
              <a:off x="4272777" y="1528669"/>
              <a:ext cx="1253907" cy="1248849"/>
            </a:xfrm>
            <a:custGeom>
              <a:avLst/>
              <a:gdLst>
                <a:gd name="T0" fmla="*/ 522 w 991"/>
                <a:gd name="T1" fmla="*/ 0 h 991"/>
                <a:gd name="T2" fmla="*/ 595 w 991"/>
                <a:gd name="T3" fmla="*/ 10 h 991"/>
                <a:gd name="T4" fmla="*/ 665 w 991"/>
                <a:gd name="T5" fmla="*/ 30 h 991"/>
                <a:gd name="T6" fmla="*/ 732 w 991"/>
                <a:gd name="T7" fmla="*/ 59 h 991"/>
                <a:gd name="T8" fmla="*/ 792 w 991"/>
                <a:gd name="T9" fmla="*/ 98 h 991"/>
                <a:gd name="T10" fmla="*/ 846 w 991"/>
                <a:gd name="T11" fmla="*/ 145 h 991"/>
                <a:gd name="T12" fmla="*/ 893 w 991"/>
                <a:gd name="T13" fmla="*/ 199 h 991"/>
                <a:gd name="T14" fmla="*/ 932 w 991"/>
                <a:gd name="T15" fmla="*/ 259 h 991"/>
                <a:gd name="T16" fmla="*/ 961 w 991"/>
                <a:gd name="T17" fmla="*/ 325 h 991"/>
                <a:gd name="T18" fmla="*/ 981 w 991"/>
                <a:gd name="T19" fmla="*/ 395 h 991"/>
                <a:gd name="T20" fmla="*/ 991 w 991"/>
                <a:gd name="T21" fmla="*/ 469 h 991"/>
                <a:gd name="T22" fmla="*/ 991 w 991"/>
                <a:gd name="T23" fmla="*/ 521 h 991"/>
                <a:gd name="T24" fmla="*/ 981 w 991"/>
                <a:gd name="T25" fmla="*/ 596 h 991"/>
                <a:gd name="T26" fmla="*/ 961 w 991"/>
                <a:gd name="T27" fmla="*/ 666 h 991"/>
                <a:gd name="T28" fmla="*/ 932 w 991"/>
                <a:gd name="T29" fmla="*/ 732 h 991"/>
                <a:gd name="T30" fmla="*/ 893 w 991"/>
                <a:gd name="T31" fmla="*/ 792 h 991"/>
                <a:gd name="T32" fmla="*/ 846 w 991"/>
                <a:gd name="T33" fmla="*/ 846 h 991"/>
                <a:gd name="T34" fmla="*/ 792 w 991"/>
                <a:gd name="T35" fmla="*/ 892 h 991"/>
                <a:gd name="T36" fmla="*/ 732 w 991"/>
                <a:gd name="T37" fmla="*/ 931 h 991"/>
                <a:gd name="T38" fmla="*/ 665 w 991"/>
                <a:gd name="T39" fmla="*/ 961 h 991"/>
                <a:gd name="T40" fmla="*/ 595 w 991"/>
                <a:gd name="T41" fmla="*/ 981 h 991"/>
                <a:gd name="T42" fmla="*/ 522 w 991"/>
                <a:gd name="T43" fmla="*/ 990 h 991"/>
                <a:gd name="T44" fmla="*/ 470 w 991"/>
                <a:gd name="T45" fmla="*/ 990 h 991"/>
                <a:gd name="T46" fmla="*/ 395 w 991"/>
                <a:gd name="T47" fmla="*/ 981 h 991"/>
                <a:gd name="T48" fmla="*/ 325 w 991"/>
                <a:gd name="T49" fmla="*/ 961 h 991"/>
                <a:gd name="T50" fmla="*/ 259 w 991"/>
                <a:gd name="T51" fmla="*/ 931 h 991"/>
                <a:gd name="T52" fmla="*/ 199 w 991"/>
                <a:gd name="T53" fmla="*/ 892 h 991"/>
                <a:gd name="T54" fmla="*/ 145 w 991"/>
                <a:gd name="T55" fmla="*/ 846 h 991"/>
                <a:gd name="T56" fmla="*/ 99 w 991"/>
                <a:gd name="T57" fmla="*/ 792 h 991"/>
                <a:gd name="T58" fmla="*/ 60 w 991"/>
                <a:gd name="T59" fmla="*/ 732 h 991"/>
                <a:gd name="T60" fmla="*/ 30 w 991"/>
                <a:gd name="T61" fmla="*/ 666 h 991"/>
                <a:gd name="T62" fmla="*/ 10 w 991"/>
                <a:gd name="T63" fmla="*/ 596 h 991"/>
                <a:gd name="T64" fmla="*/ 1 w 991"/>
                <a:gd name="T65" fmla="*/ 521 h 991"/>
                <a:gd name="T66" fmla="*/ 1 w 991"/>
                <a:gd name="T67" fmla="*/ 469 h 991"/>
                <a:gd name="T68" fmla="*/ 10 w 991"/>
                <a:gd name="T69" fmla="*/ 395 h 991"/>
                <a:gd name="T70" fmla="*/ 30 w 991"/>
                <a:gd name="T71" fmla="*/ 325 h 991"/>
                <a:gd name="T72" fmla="*/ 60 w 991"/>
                <a:gd name="T73" fmla="*/ 259 h 991"/>
                <a:gd name="T74" fmla="*/ 99 w 991"/>
                <a:gd name="T75" fmla="*/ 199 h 991"/>
                <a:gd name="T76" fmla="*/ 145 w 991"/>
                <a:gd name="T77" fmla="*/ 145 h 991"/>
                <a:gd name="T78" fmla="*/ 199 w 991"/>
                <a:gd name="T79" fmla="*/ 98 h 991"/>
                <a:gd name="T80" fmla="*/ 259 w 991"/>
                <a:gd name="T81" fmla="*/ 59 h 991"/>
                <a:gd name="T82" fmla="*/ 325 w 991"/>
                <a:gd name="T83" fmla="*/ 30 h 991"/>
                <a:gd name="T84" fmla="*/ 395 w 991"/>
                <a:gd name="T85" fmla="*/ 10 h 991"/>
                <a:gd name="T86" fmla="*/ 470 w 991"/>
                <a:gd name="T87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91" h="991">
                  <a:moveTo>
                    <a:pt x="495" y="0"/>
                  </a:moveTo>
                  <a:lnTo>
                    <a:pt x="495" y="0"/>
                  </a:lnTo>
                  <a:lnTo>
                    <a:pt x="522" y="0"/>
                  </a:lnTo>
                  <a:lnTo>
                    <a:pt x="547" y="3"/>
                  </a:lnTo>
                  <a:lnTo>
                    <a:pt x="572" y="5"/>
                  </a:lnTo>
                  <a:lnTo>
                    <a:pt x="595" y="10"/>
                  </a:lnTo>
                  <a:lnTo>
                    <a:pt x="619" y="15"/>
                  </a:lnTo>
                  <a:lnTo>
                    <a:pt x="643" y="21"/>
                  </a:lnTo>
                  <a:lnTo>
                    <a:pt x="665" y="30"/>
                  </a:lnTo>
                  <a:lnTo>
                    <a:pt x="688" y="39"/>
                  </a:lnTo>
                  <a:lnTo>
                    <a:pt x="711" y="49"/>
                  </a:lnTo>
                  <a:lnTo>
                    <a:pt x="732" y="59"/>
                  </a:lnTo>
                  <a:lnTo>
                    <a:pt x="753" y="71"/>
                  </a:lnTo>
                  <a:lnTo>
                    <a:pt x="773" y="84"/>
                  </a:lnTo>
                  <a:lnTo>
                    <a:pt x="792" y="98"/>
                  </a:lnTo>
                  <a:lnTo>
                    <a:pt x="811" y="113"/>
                  </a:lnTo>
                  <a:lnTo>
                    <a:pt x="829" y="129"/>
                  </a:lnTo>
                  <a:lnTo>
                    <a:pt x="846" y="145"/>
                  </a:lnTo>
                  <a:lnTo>
                    <a:pt x="863" y="161"/>
                  </a:lnTo>
                  <a:lnTo>
                    <a:pt x="878" y="180"/>
                  </a:lnTo>
                  <a:lnTo>
                    <a:pt x="893" y="199"/>
                  </a:lnTo>
                  <a:lnTo>
                    <a:pt x="907" y="218"/>
                  </a:lnTo>
                  <a:lnTo>
                    <a:pt x="920" y="238"/>
                  </a:lnTo>
                  <a:lnTo>
                    <a:pt x="932" y="259"/>
                  </a:lnTo>
                  <a:lnTo>
                    <a:pt x="942" y="280"/>
                  </a:lnTo>
                  <a:lnTo>
                    <a:pt x="952" y="303"/>
                  </a:lnTo>
                  <a:lnTo>
                    <a:pt x="961" y="325"/>
                  </a:lnTo>
                  <a:lnTo>
                    <a:pt x="970" y="348"/>
                  </a:lnTo>
                  <a:lnTo>
                    <a:pt x="976" y="372"/>
                  </a:lnTo>
                  <a:lnTo>
                    <a:pt x="981" y="395"/>
                  </a:lnTo>
                  <a:lnTo>
                    <a:pt x="986" y="419"/>
                  </a:lnTo>
                  <a:lnTo>
                    <a:pt x="988" y="444"/>
                  </a:lnTo>
                  <a:lnTo>
                    <a:pt x="991" y="469"/>
                  </a:lnTo>
                  <a:lnTo>
                    <a:pt x="991" y="496"/>
                  </a:lnTo>
                  <a:lnTo>
                    <a:pt x="991" y="496"/>
                  </a:lnTo>
                  <a:lnTo>
                    <a:pt x="991" y="521"/>
                  </a:lnTo>
                  <a:lnTo>
                    <a:pt x="988" y="546"/>
                  </a:lnTo>
                  <a:lnTo>
                    <a:pt x="986" y="571"/>
                  </a:lnTo>
                  <a:lnTo>
                    <a:pt x="981" y="596"/>
                  </a:lnTo>
                  <a:lnTo>
                    <a:pt x="976" y="619"/>
                  </a:lnTo>
                  <a:lnTo>
                    <a:pt x="970" y="643"/>
                  </a:lnTo>
                  <a:lnTo>
                    <a:pt x="961" y="666"/>
                  </a:lnTo>
                  <a:lnTo>
                    <a:pt x="952" y="688"/>
                  </a:lnTo>
                  <a:lnTo>
                    <a:pt x="942" y="709"/>
                  </a:lnTo>
                  <a:lnTo>
                    <a:pt x="932" y="732"/>
                  </a:lnTo>
                  <a:lnTo>
                    <a:pt x="920" y="752"/>
                  </a:lnTo>
                  <a:lnTo>
                    <a:pt x="907" y="772"/>
                  </a:lnTo>
                  <a:lnTo>
                    <a:pt x="893" y="792"/>
                  </a:lnTo>
                  <a:lnTo>
                    <a:pt x="878" y="811"/>
                  </a:lnTo>
                  <a:lnTo>
                    <a:pt x="863" y="828"/>
                  </a:lnTo>
                  <a:lnTo>
                    <a:pt x="846" y="846"/>
                  </a:lnTo>
                  <a:lnTo>
                    <a:pt x="829" y="862"/>
                  </a:lnTo>
                  <a:lnTo>
                    <a:pt x="811" y="877"/>
                  </a:lnTo>
                  <a:lnTo>
                    <a:pt x="792" y="892"/>
                  </a:lnTo>
                  <a:lnTo>
                    <a:pt x="773" y="906"/>
                  </a:lnTo>
                  <a:lnTo>
                    <a:pt x="753" y="920"/>
                  </a:lnTo>
                  <a:lnTo>
                    <a:pt x="732" y="931"/>
                  </a:lnTo>
                  <a:lnTo>
                    <a:pt x="711" y="942"/>
                  </a:lnTo>
                  <a:lnTo>
                    <a:pt x="688" y="952"/>
                  </a:lnTo>
                  <a:lnTo>
                    <a:pt x="665" y="961"/>
                  </a:lnTo>
                  <a:lnTo>
                    <a:pt x="643" y="968"/>
                  </a:lnTo>
                  <a:lnTo>
                    <a:pt x="619" y="975"/>
                  </a:lnTo>
                  <a:lnTo>
                    <a:pt x="595" y="981"/>
                  </a:lnTo>
                  <a:lnTo>
                    <a:pt x="572" y="985"/>
                  </a:lnTo>
                  <a:lnTo>
                    <a:pt x="547" y="988"/>
                  </a:lnTo>
                  <a:lnTo>
                    <a:pt x="522" y="990"/>
                  </a:lnTo>
                  <a:lnTo>
                    <a:pt x="495" y="991"/>
                  </a:lnTo>
                  <a:lnTo>
                    <a:pt x="495" y="991"/>
                  </a:lnTo>
                  <a:lnTo>
                    <a:pt x="470" y="990"/>
                  </a:lnTo>
                  <a:lnTo>
                    <a:pt x="445" y="988"/>
                  </a:lnTo>
                  <a:lnTo>
                    <a:pt x="420" y="985"/>
                  </a:lnTo>
                  <a:lnTo>
                    <a:pt x="395" y="981"/>
                  </a:lnTo>
                  <a:lnTo>
                    <a:pt x="371" y="975"/>
                  </a:lnTo>
                  <a:lnTo>
                    <a:pt x="348" y="968"/>
                  </a:lnTo>
                  <a:lnTo>
                    <a:pt x="325" y="961"/>
                  </a:lnTo>
                  <a:lnTo>
                    <a:pt x="303" y="952"/>
                  </a:lnTo>
                  <a:lnTo>
                    <a:pt x="281" y="942"/>
                  </a:lnTo>
                  <a:lnTo>
                    <a:pt x="259" y="931"/>
                  </a:lnTo>
                  <a:lnTo>
                    <a:pt x="239" y="920"/>
                  </a:lnTo>
                  <a:lnTo>
                    <a:pt x="219" y="906"/>
                  </a:lnTo>
                  <a:lnTo>
                    <a:pt x="199" y="892"/>
                  </a:lnTo>
                  <a:lnTo>
                    <a:pt x="180" y="877"/>
                  </a:lnTo>
                  <a:lnTo>
                    <a:pt x="162" y="862"/>
                  </a:lnTo>
                  <a:lnTo>
                    <a:pt x="145" y="846"/>
                  </a:lnTo>
                  <a:lnTo>
                    <a:pt x="129" y="828"/>
                  </a:lnTo>
                  <a:lnTo>
                    <a:pt x="114" y="811"/>
                  </a:lnTo>
                  <a:lnTo>
                    <a:pt x="99" y="792"/>
                  </a:lnTo>
                  <a:lnTo>
                    <a:pt x="85" y="772"/>
                  </a:lnTo>
                  <a:lnTo>
                    <a:pt x="71" y="752"/>
                  </a:lnTo>
                  <a:lnTo>
                    <a:pt x="60" y="732"/>
                  </a:lnTo>
                  <a:lnTo>
                    <a:pt x="49" y="709"/>
                  </a:lnTo>
                  <a:lnTo>
                    <a:pt x="39" y="688"/>
                  </a:lnTo>
                  <a:lnTo>
                    <a:pt x="30" y="666"/>
                  </a:lnTo>
                  <a:lnTo>
                    <a:pt x="22" y="643"/>
                  </a:lnTo>
                  <a:lnTo>
                    <a:pt x="16" y="619"/>
                  </a:lnTo>
                  <a:lnTo>
                    <a:pt x="10" y="596"/>
                  </a:lnTo>
                  <a:lnTo>
                    <a:pt x="6" y="571"/>
                  </a:lnTo>
                  <a:lnTo>
                    <a:pt x="2" y="546"/>
                  </a:lnTo>
                  <a:lnTo>
                    <a:pt x="1" y="521"/>
                  </a:lnTo>
                  <a:lnTo>
                    <a:pt x="0" y="496"/>
                  </a:lnTo>
                  <a:lnTo>
                    <a:pt x="0" y="496"/>
                  </a:lnTo>
                  <a:lnTo>
                    <a:pt x="1" y="469"/>
                  </a:lnTo>
                  <a:lnTo>
                    <a:pt x="2" y="444"/>
                  </a:lnTo>
                  <a:lnTo>
                    <a:pt x="6" y="419"/>
                  </a:lnTo>
                  <a:lnTo>
                    <a:pt x="10" y="395"/>
                  </a:lnTo>
                  <a:lnTo>
                    <a:pt x="16" y="372"/>
                  </a:lnTo>
                  <a:lnTo>
                    <a:pt x="22" y="348"/>
                  </a:lnTo>
                  <a:lnTo>
                    <a:pt x="30" y="325"/>
                  </a:lnTo>
                  <a:lnTo>
                    <a:pt x="39" y="303"/>
                  </a:lnTo>
                  <a:lnTo>
                    <a:pt x="49" y="280"/>
                  </a:lnTo>
                  <a:lnTo>
                    <a:pt x="60" y="259"/>
                  </a:lnTo>
                  <a:lnTo>
                    <a:pt x="71" y="238"/>
                  </a:lnTo>
                  <a:lnTo>
                    <a:pt x="85" y="218"/>
                  </a:lnTo>
                  <a:lnTo>
                    <a:pt x="99" y="199"/>
                  </a:lnTo>
                  <a:lnTo>
                    <a:pt x="114" y="180"/>
                  </a:lnTo>
                  <a:lnTo>
                    <a:pt x="129" y="161"/>
                  </a:lnTo>
                  <a:lnTo>
                    <a:pt x="145" y="145"/>
                  </a:lnTo>
                  <a:lnTo>
                    <a:pt x="162" y="128"/>
                  </a:lnTo>
                  <a:lnTo>
                    <a:pt x="180" y="113"/>
                  </a:lnTo>
                  <a:lnTo>
                    <a:pt x="199" y="98"/>
                  </a:lnTo>
                  <a:lnTo>
                    <a:pt x="219" y="84"/>
                  </a:lnTo>
                  <a:lnTo>
                    <a:pt x="239" y="71"/>
                  </a:lnTo>
                  <a:lnTo>
                    <a:pt x="259" y="59"/>
                  </a:lnTo>
                  <a:lnTo>
                    <a:pt x="281" y="49"/>
                  </a:lnTo>
                  <a:lnTo>
                    <a:pt x="303" y="39"/>
                  </a:lnTo>
                  <a:lnTo>
                    <a:pt x="325" y="30"/>
                  </a:lnTo>
                  <a:lnTo>
                    <a:pt x="348" y="21"/>
                  </a:lnTo>
                  <a:lnTo>
                    <a:pt x="371" y="15"/>
                  </a:lnTo>
                  <a:lnTo>
                    <a:pt x="395" y="10"/>
                  </a:lnTo>
                  <a:lnTo>
                    <a:pt x="420" y="5"/>
                  </a:lnTo>
                  <a:lnTo>
                    <a:pt x="445" y="3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49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76200" dist="38100" dir="2700000" algn="tl" rotWithShape="0">
                <a:prstClr val="black">
                  <a:alpha val="17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63" name="Freeform 436"/>
            <p:cNvSpPr>
              <a:spLocks/>
            </p:cNvSpPr>
            <p:nvPr/>
          </p:nvSpPr>
          <p:spPr bwMode="auto">
            <a:xfrm>
              <a:off x="3746946" y="3187062"/>
              <a:ext cx="1385365" cy="1385365"/>
            </a:xfrm>
            <a:custGeom>
              <a:avLst/>
              <a:gdLst>
                <a:gd name="T0" fmla="*/ 575 w 1095"/>
                <a:gd name="T1" fmla="*/ 1 h 1095"/>
                <a:gd name="T2" fmla="*/ 657 w 1095"/>
                <a:gd name="T3" fmla="*/ 11 h 1095"/>
                <a:gd name="T4" fmla="*/ 735 w 1095"/>
                <a:gd name="T5" fmla="*/ 34 h 1095"/>
                <a:gd name="T6" fmla="*/ 808 w 1095"/>
                <a:gd name="T7" fmla="*/ 66 h 1095"/>
                <a:gd name="T8" fmla="*/ 874 w 1095"/>
                <a:gd name="T9" fmla="*/ 109 h 1095"/>
                <a:gd name="T10" fmla="*/ 934 w 1095"/>
                <a:gd name="T11" fmla="*/ 160 h 1095"/>
                <a:gd name="T12" fmla="*/ 986 w 1095"/>
                <a:gd name="T13" fmla="*/ 220 h 1095"/>
                <a:gd name="T14" fmla="*/ 1028 w 1095"/>
                <a:gd name="T15" fmla="*/ 286 h 1095"/>
                <a:gd name="T16" fmla="*/ 1061 w 1095"/>
                <a:gd name="T17" fmla="*/ 359 h 1095"/>
                <a:gd name="T18" fmla="*/ 1083 w 1095"/>
                <a:gd name="T19" fmla="*/ 436 h 1095"/>
                <a:gd name="T20" fmla="*/ 1093 w 1095"/>
                <a:gd name="T21" fmla="*/ 519 h 1095"/>
                <a:gd name="T22" fmla="*/ 1093 w 1095"/>
                <a:gd name="T23" fmla="*/ 575 h 1095"/>
                <a:gd name="T24" fmla="*/ 1083 w 1095"/>
                <a:gd name="T25" fmla="*/ 657 h 1095"/>
                <a:gd name="T26" fmla="*/ 1061 w 1095"/>
                <a:gd name="T27" fmla="*/ 735 h 1095"/>
                <a:gd name="T28" fmla="*/ 1028 w 1095"/>
                <a:gd name="T29" fmla="*/ 808 h 1095"/>
                <a:gd name="T30" fmla="*/ 986 w 1095"/>
                <a:gd name="T31" fmla="*/ 874 h 1095"/>
                <a:gd name="T32" fmla="*/ 934 w 1095"/>
                <a:gd name="T33" fmla="*/ 933 h 1095"/>
                <a:gd name="T34" fmla="*/ 874 w 1095"/>
                <a:gd name="T35" fmla="*/ 986 h 1095"/>
                <a:gd name="T36" fmla="*/ 808 w 1095"/>
                <a:gd name="T37" fmla="*/ 1028 h 1095"/>
                <a:gd name="T38" fmla="*/ 735 w 1095"/>
                <a:gd name="T39" fmla="*/ 1061 h 1095"/>
                <a:gd name="T40" fmla="*/ 657 w 1095"/>
                <a:gd name="T41" fmla="*/ 1083 h 1095"/>
                <a:gd name="T42" fmla="*/ 575 w 1095"/>
                <a:gd name="T43" fmla="*/ 1093 h 1095"/>
                <a:gd name="T44" fmla="*/ 519 w 1095"/>
                <a:gd name="T45" fmla="*/ 1093 h 1095"/>
                <a:gd name="T46" fmla="*/ 436 w 1095"/>
                <a:gd name="T47" fmla="*/ 1083 h 1095"/>
                <a:gd name="T48" fmla="*/ 359 w 1095"/>
                <a:gd name="T49" fmla="*/ 1061 h 1095"/>
                <a:gd name="T50" fmla="*/ 286 w 1095"/>
                <a:gd name="T51" fmla="*/ 1028 h 1095"/>
                <a:gd name="T52" fmla="*/ 220 w 1095"/>
                <a:gd name="T53" fmla="*/ 986 h 1095"/>
                <a:gd name="T54" fmla="*/ 160 w 1095"/>
                <a:gd name="T55" fmla="*/ 933 h 1095"/>
                <a:gd name="T56" fmla="*/ 108 w 1095"/>
                <a:gd name="T57" fmla="*/ 874 h 1095"/>
                <a:gd name="T58" fmla="*/ 66 w 1095"/>
                <a:gd name="T59" fmla="*/ 808 h 1095"/>
                <a:gd name="T60" fmla="*/ 33 w 1095"/>
                <a:gd name="T61" fmla="*/ 735 h 1095"/>
                <a:gd name="T62" fmla="*/ 11 w 1095"/>
                <a:gd name="T63" fmla="*/ 657 h 1095"/>
                <a:gd name="T64" fmla="*/ 1 w 1095"/>
                <a:gd name="T65" fmla="*/ 575 h 1095"/>
                <a:gd name="T66" fmla="*/ 1 w 1095"/>
                <a:gd name="T67" fmla="*/ 519 h 1095"/>
                <a:gd name="T68" fmla="*/ 11 w 1095"/>
                <a:gd name="T69" fmla="*/ 436 h 1095"/>
                <a:gd name="T70" fmla="*/ 33 w 1095"/>
                <a:gd name="T71" fmla="*/ 359 h 1095"/>
                <a:gd name="T72" fmla="*/ 66 w 1095"/>
                <a:gd name="T73" fmla="*/ 286 h 1095"/>
                <a:gd name="T74" fmla="*/ 108 w 1095"/>
                <a:gd name="T75" fmla="*/ 220 h 1095"/>
                <a:gd name="T76" fmla="*/ 160 w 1095"/>
                <a:gd name="T77" fmla="*/ 160 h 1095"/>
                <a:gd name="T78" fmla="*/ 220 w 1095"/>
                <a:gd name="T79" fmla="*/ 109 h 1095"/>
                <a:gd name="T80" fmla="*/ 286 w 1095"/>
                <a:gd name="T81" fmla="*/ 66 h 1095"/>
                <a:gd name="T82" fmla="*/ 359 w 1095"/>
                <a:gd name="T83" fmla="*/ 34 h 1095"/>
                <a:gd name="T84" fmla="*/ 436 w 1095"/>
                <a:gd name="T85" fmla="*/ 11 h 1095"/>
                <a:gd name="T86" fmla="*/ 519 w 1095"/>
                <a:gd name="T87" fmla="*/ 1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95" h="1095">
                  <a:moveTo>
                    <a:pt x="546" y="0"/>
                  </a:moveTo>
                  <a:lnTo>
                    <a:pt x="546" y="0"/>
                  </a:lnTo>
                  <a:lnTo>
                    <a:pt x="575" y="1"/>
                  </a:lnTo>
                  <a:lnTo>
                    <a:pt x="603" y="2"/>
                  </a:lnTo>
                  <a:lnTo>
                    <a:pt x="630" y="6"/>
                  </a:lnTo>
                  <a:lnTo>
                    <a:pt x="657" y="11"/>
                  </a:lnTo>
                  <a:lnTo>
                    <a:pt x="684" y="17"/>
                  </a:lnTo>
                  <a:lnTo>
                    <a:pt x="709" y="25"/>
                  </a:lnTo>
                  <a:lnTo>
                    <a:pt x="735" y="34"/>
                  </a:lnTo>
                  <a:lnTo>
                    <a:pt x="760" y="42"/>
                  </a:lnTo>
                  <a:lnTo>
                    <a:pt x="784" y="54"/>
                  </a:lnTo>
                  <a:lnTo>
                    <a:pt x="808" y="66"/>
                  </a:lnTo>
                  <a:lnTo>
                    <a:pt x="830" y="79"/>
                  </a:lnTo>
                  <a:lnTo>
                    <a:pt x="853" y="94"/>
                  </a:lnTo>
                  <a:lnTo>
                    <a:pt x="874" y="109"/>
                  </a:lnTo>
                  <a:lnTo>
                    <a:pt x="894" y="125"/>
                  </a:lnTo>
                  <a:lnTo>
                    <a:pt x="914" y="143"/>
                  </a:lnTo>
                  <a:lnTo>
                    <a:pt x="934" y="160"/>
                  </a:lnTo>
                  <a:lnTo>
                    <a:pt x="952" y="179"/>
                  </a:lnTo>
                  <a:lnTo>
                    <a:pt x="969" y="199"/>
                  </a:lnTo>
                  <a:lnTo>
                    <a:pt x="986" y="220"/>
                  </a:lnTo>
                  <a:lnTo>
                    <a:pt x="1001" y="241"/>
                  </a:lnTo>
                  <a:lnTo>
                    <a:pt x="1014" y="264"/>
                  </a:lnTo>
                  <a:lnTo>
                    <a:pt x="1028" y="286"/>
                  </a:lnTo>
                  <a:lnTo>
                    <a:pt x="1039" y="310"/>
                  </a:lnTo>
                  <a:lnTo>
                    <a:pt x="1051" y="334"/>
                  </a:lnTo>
                  <a:lnTo>
                    <a:pt x="1061" y="359"/>
                  </a:lnTo>
                  <a:lnTo>
                    <a:pt x="1069" y="384"/>
                  </a:lnTo>
                  <a:lnTo>
                    <a:pt x="1077" y="410"/>
                  </a:lnTo>
                  <a:lnTo>
                    <a:pt x="1083" y="436"/>
                  </a:lnTo>
                  <a:lnTo>
                    <a:pt x="1088" y="464"/>
                  </a:lnTo>
                  <a:lnTo>
                    <a:pt x="1091" y="492"/>
                  </a:lnTo>
                  <a:lnTo>
                    <a:pt x="1093" y="519"/>
                  </a:lnTo>
                  <a:lnTo>
                    <a:pt x="1095" y="547"/>
                  </a:lnTo>
                  <a:lnTo>
                    <a:pt x="1095" y="547"/>
                  </a:lnTo>
                  <a:lnTo>
                    <a:pt x="1093" y="575"/>
                  </a:lnTo>
                  <a:lnTo>
                    <a:pt x="1091" y="603"/>
                  </a:lnTo>
                  <a:lnTo>
                    <a:pt x="1088" y="630"/>
                  </a:lnTo>
                  <a:lnTo>
                    <a:pt x="1083" y="657"/>
                  </a:lnTo>
                  <a:lnTo>
                    <a:pt x="1077" y="684"/>
                  </a:lnTo>
                  <a:lnTo>
                    <a:pt x="1069" y="709"/>
                  </a:lnTo>
                  <a:lnTo>
                    <a:pt x="1061" y="735"/>
                  </a:lnTo>
                  <a:lnTo>
                    <a:pt x="1051" y="759"/>
                  </a:lnTo>
                  <a:lnTo>
                    <a:pt x="1039" y="784"/>
                  </a:lnTo>
                  <a:lnTo>
                    <a:pt x="1028" y="808"/>
                  </a:lnTo>
                  <a:lnTo>
                    <a:pt x="1014" y="831"/>
                  </a:lnTo>
                  <a:lnTo>
                    <a:pt x="1001" y="853"/>
                  </a:lnTo>
                  <a:lnTo>
                    <a:pt x="986" y="874"/>
                  </a:lnTo>
                  <a:lnTo>
                    <a:pt x="969" y="894"/>
                  </a:lnTo>
                  <a:lnTo>
                    <a:pt x="952" y="914"/>
                  </a:lnTo>
                  <a:lnTo>
                    <a:pt x="934" y="933"/>
                  </a:lnTo>
                  <a:lnTo>
                    <a:pt x="914" y="952"/>
                  </a:lnTo>
                  <a:lnTo>
                    <a:pt x="894" y="969"/>
                  </a:lnTo>
                  <a:lnTo>
                    <a:pt x="874" y="986"/>
                  </a:lnTo>
                  <a:lnTo>
                    <a:pt x="853" y="1001"/>
                  </a:lnTo>
                  <a:lnTo>
                    <a:pt x="830" y="1014"/>
                  </a:lnTo>
                  <a:lnTo>
                    <a:pt x="808" y="1028"/>
                  </a:lnTo>
                  <a:lnTo>
                    <a:pt x="784" y="1039"/>
                  </a:lnTo>
                  <a:lnTo>
                    <a:pt x="760" y="1051"/>
                  </a:lnTo>
                  <a:lnTo>
                    <a:pt x="735" y="1061"/>
                  </a:lnTo>
                  <a:lnTo>
                    <a:pt x="709" y="1069"/>
                  </a:lnTo>
                  <a:lnTo>
                    <a:pt x="684" y="1077"/>
                  </a:lnTo>
                  <a:lnTo>
                    <a:pt x="657" y="1083"/>
                  </a:lnTo>
                  <a:lnTo>
                    <a:pt x="630" y="1087"/>
                  </a:lnTo>
                  <a:lnTo>
                    <a:pt x="603" y="1091"/>
                  </a:lnTo>
                  <a:lnTo>
                    <a:pt x="575" y="1093"/>
                  </a:lnTo>
                  <a:lnTo>
                    <a:pt x="546" y="1095"/>
                  </a:lnTo>
                  <a:lnTo>
                    <a:pt x="546" y="1095"/>
                  </a:lnTo>
                  <a:lnTo>
                    <a:pt x="519" y="1093"/>
                  </a:lnTo>
                  <a:lnTo>
                    <a:pt x="491" y="1091"/>
                  </a:lnTo>
                  <a:lnTo>
                    <a:pt x="464" y="1087"/>
                  </a:lnTo>
                  <a:lnTo>
                    <a:pt x="436" y="1083"/>
                  </a:lnTo>
                  <a:lnTo>
                    <a:pt x="410" y="1077"/>
                  </a:lnTo>
                  <a:lnTo>
                    <a:pt x="384" y="1069"/>
                  </a:lnTo>
                  <a:lnTo>
                    <a:pt x="359" y="1061"/>
                  </a:lnTo>
                  <a:lnTo>
                    <a:pt x="334" y="1051"/>
                  </a:lnTo>
                  <a:lnTo>
                    <a:pt x="310" y="1039"/>
                  </a:lnTo>
                  <a:lnTo>
                    <a:pt x="286" y="1028"/>
                  </a:lnTo>
                  <a:lnTo>
                    <a:pt x="264" y="1014"/>
                  </a:lnTo>
                  <a:lnTo>
                    <a:pt x="241" y="1001"/>
                  </a:lnTo>
                  <a:lnTo>
                    <a:pt x="220" y="986"/>
                  </a:lnTo>
                  <a:lnTo>
                    <a:pt x="199" y="969"/>
                  </a:lnTo>
                  <a:lnTo>
                    <a:pt x="179" y="952"/>
                  </a:lnTo>
                  <a:lnTo>
                    <a:pt x="160" y="933"/>
                  </a:lnTo>
                  <a:lnTo>
                    <a:pt x="142" y="914"/>
                  </a:lnTo>
                  <a:lnTo>
                    <a:pt x="125" y="894"/>
                  </a:lnTo>
                  <a:lnTo>
                    <a:pt x="108" y="874"/>
                  </a:lnTo>
                  <a:lnTo>
                    <a:pt x="93" y="853"/>
                  </a:lnTo>
                  <a:lnTo>
                    <a:pt x="80" y="831"/>
                  </a:lnTo>
                  <a:lnTo>
                    <a:pt x="66" y="808"/>
                  </a:lnTo>
                  <a:lnTo>
                    <a:pt x="53" y="784"/>
                  </a:lnTo>
                  <a:lnTo>
                    <a:pt x="43" y="759"/>
                  </a:lnTo>
                  <a:lnTo>
                    <a:pt x="33" y="735"/>
                  </a:lnTo>
                  <a:lnTo>
                    <a:pt x="25" y="709"/>
                  </a:lnTo>
                  <a:lnTo>
                    <a:pt x="17" y="684"/>
                  </a:lnTo>
                  <a:lnTo>
                    <a:pt x="11" y="657"/>
                  </a:lnTo>
                  <a:lnTo>
                    <a:pt x="6" y="630"/>
                  </a:lnTo>
                  <a:lnTo>
                    <a:pt x="2" y="603"/>
                  </a:lnTo>
                  <a:lnTo>
                    <a:pt x="1" y="575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1" y="519"/>
                  </a:lnTo>
                  <a:lnTo>
                    <a:pt x="2" y="492"/>
                  </a:lnTo>
                  <a:lnTo>
                    <a:pt x="6" y="464"/>
                  </a:lnTo>
                  <a:lnTo>
                    <a:pt x="11" y="436"/>
                  </a:lnTo>
                  <a:lnTo>
                    <a:pt x="17" y="410"/>
                  </a:lnTo>
                  <a:lnTo>
                    <a:pt x="25" y="384"/>
                  </a:lnTo>
                  <a:lnTo>
                    <a:pt x="33" y="359"/>
                  </a:lnTo>
                  <a:lnTo>
                    <a:pt x="43" y="334"/>
                  </a:lnTo>
                  <a:lnTo>
                    <a:pt x="53" y="310"/>
                  </a:lnTo>
                  <a:lnTo>
                    <a:pt x="66" y="286"/>
                  </a:lnTo>
                  <a:lnTo>
                    <a:pt x="80" y="264"/>
                  </a:lnTo>
                  <a:lnTo>
                    <a:pt x="93" y="241"/>
                  </a:lnTo>
                  <a:lnTo>
                    <a:pt x="108" y="220"/>
                  </a:lnTo>
                  <a:lnTo>
                    <a:pt x="125" y="199"/>
                  </a:lnTo>
                  <a:lnTo>
                    <a:pt x="142" y="179"/>
                  </a:lnTo>
                  <a:lnTo>
                    <a:pt x="160" y="160"/>
                  </a:lnTo>
                  <a:lnTo>
                    <a:pt x="179" y="143"/>
                  </a:lnTo>
                  <a:lnTo>
                    <a:pt x="199" y="125"/>
                  </a:lnTo>
                  <a:lnTo>
                    <a:pt x="220" y="109"/>
                  </a:lnTo>
                  <a:lnTo>
                    <a:pt x="241" y="94"/>
                  </a:lnTo>
                  <a:lnTo>
                    <a:pt x="264" y="79"/>
                  </a:lnTo>
                  <a:lnTo>
                    <a:pt x="286" y="66"/>
                  </a:lnTo>
                  <a:lnTo>
                    <a:pt x="310" y="54"/>
                  </a:lnTo>
                  <a:lnTo>
                    <a:pt x="334" y="42"/>
                  </a:lnTo>
                  <a:lnTo>
                    <a:pt x="359" y="34"/>
                  </a:lnTo>
                  <a:lnTo>
                    <a:pt x="384" y="25"/>
                  </a:lnTo>
                  <a:lnTo>
                    <a:pt x="410" y="17"/>
                  </a:lnTo>
                  <a:lnTo>
                    <a:pt x="436" y="11"/>
                  </a:lnTo>
                  <a:lnTo>
                    <a:pt x="464" y="6"/>
                  </a:lnTo>
                  <a:lnTo>
                    <a:pt x="491" y="2"/>
                  </a:lnTo>
                  <a:lnTo>
                    <a:pt x="519" y="1"/>
                  </a:lnTo>
                  <a:lnTo>
                    <a:pt x="546" y="0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76200" dist="38100" dir="2700000" algn="tl" rotWithShape="0">
                <a:prstClr val="black">
                  <a:alpha val="17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64" name="Freeform 437"/>
            <p:cNvSpPr>
              <a:spLocks/>
            </p:cNvSpPr>
            <p:nvPr/>
          </p:nvSpPr>
          <p:spPr bwMode="auto">
            <a:xfrm>
              <a:off x="6204198" y="3672445"/>
              <a:ext cx="1729178" cy="1724120"/>
            </a:xfrm>
            <a:custGeom>
              <a:avLst/>
              <a:gdLst>
                <a:gd name="T0" fmla="*/ 717 w 1365"/>
                <a:gd name="T1" fmla="*/ 1 h 1365"/>
                <a:gd name="T2" fmla="*/ 819 w 1365"/>
                <a:gd name="T3" fmla="*/ 13 h 1365"/>
                <a:gd name="T4" fmla="*/ 917 w 1365"/>
                <a:gd name="T5" fmla="*/ 41 h 1365"/>
                <a:gd name="T6" fmla="*/ 1007 w 1365"/>
                <a:gd name="T7" fmla="*/ 82 h 1365"/>
                <a:gd name="T8" fmla="*/ 1090 w 1365"/>
                <a:gd name="T9" fmla="*/ 135 h 1365"/>
                <a:gd name="T10" fmla="*/ 1165 w 1365"/>
                <a:gd name="T11" fmla="*/ 200 h 1365"/>
                <a:gd name="T12" fmla="*/ 1229 w 1365"/>
                <a:gd name="T13" fmla="*/ 274 h 1365"/>
                <a:gd name="T14" fmla="*/ 1282 w 1365"/>
                <a:gd name="T15" fmla="*/ 356 h 1365"/>
                <a:gd name="T16" fmla="*/ 1323 w 1365"/>
                <a:gd name="T17" fmla="*/ 448 h 1365"/>
                <a:gd name="T18" fmla="*/ 1350 w 1365"/>
                <a:gd name="T19" fmla="*/ 545 h 1365"/>
                <a:gd name="T20" fmla="*/ 1364 w 1365"/>
                <a:gd name="T21" fmla="*/ 646 h 1365"/>
                <a:gd name="T22" fmla="*/ 1364 w 1365"/>
                <a:gd name="T23" fmla="*/ 718 h 1365"/>
                <a:gd name="T24" fmla="*/ 1350 w 1365"/>
                <a:gd name="T25" fmla="*/ 819 h 1365"/>
                <a:gd name="T26" fmla="*/ 1323 w 1365"/>
                <a:gd name="T27" fmla="*/ 917 h 1365"/>
                <a:gd name="T28" fmla="*/ 1282 w 1365"/>
                <a:gd name="T29" fmla="*/ 1007 h 1365"/>
                <a:gd name="T30" fmla="*/ 1229 w 1365"/>
                <a:gd name="T31" fmla="*/ 1091 h 1365"/>
                <a:gd name="T32" fmla="*/ 1165 w 1365"/>
                <a:gd name="T33" fmla="*/ 1164 h 1365"/>
                <a:gd name="T34" fmla="*/ 1090 w 1365"/>
                <a:gd name="T35" fmla="*/ 1229 h 1365"/>
                <a:gd name="T36" fmla="*/ 1007 w 1365"/>
                <a:gd name="T37" fmla="*/ 1282 h 1365"/>
                <a:gd name="T38" fmla="*/ 917 w 1365"/>
                <a:gd name="T39" fmla="*/ 1323 h 1365"/>
                <a:gd name="T40" fmla="*/ 819 w 1365"/>
                <a:gd name="T41" fmla="*/ 1351 h 1365"/>
                <a:gd name="T42" fmla="*/ 717 w 1365"/>
                <a:gd name="T43" fmla="*/ 1363 h 1365"/>
                <a:gd name="T44" fmla="*/ 647 w 1365"/>
                <a:gd name="T45" fmla="*/ 1363 h 1365"/>
                <a:gd name="T46" fmla="*/ 544 w 1365"/>
                <a:gd name="T47" fmla="*/ 1351 h 1365"/>
                <a:gd name="T48" fmla="*/ 448 w 1365"/>
                <a:gd name="T49" fmla="*/ 1323 h 1365"/>
                <a:gd name="T50" fmla="*/ 357 w 1365"/>
                <a:gd name="T51" fmla="*/ 1282 h 1365"/>
                <a:gd name="T52" fmla="*/ 274 w 1365"/>
                <a:gd name="T53" fmla="*/ 1229 h 1365"/>
                <a:gd name="T54" fmla="*/ 199 w 1365"/>
                <a:gd name="T55" fmla="*/ 1164 h 1365"/>
                <a:gd name="T56" fmla="*/ 135 w 1365"/>
                <a:gd name="T57" fmla="*/ 1091 h 1365"/>
                <a:gd name="T58" fmla="*/ 81 w 1365"/>
                <a:gd name="T59" fmla="*/ 1007 h 1365"/>
                <a:gd name="T60" fmla="*/ 41 w 1365"/>
                <a:gd name="T61" fmla="*/ 917 h 1365"/>
                <a:gd name="T62" fmla="*/ 14 w 1365"/>
                <a:gd name="T63" fmla="*/ 819 h 1365"/>
                <a:gd name="T64" fmla="*/ 0 w 1365"/>
                <a:gd name="T65" fmla="*/ 718 h 1365"/>
                <a:gd name="T66" fmla="*/ 0 w 1365"/>
                <a:gd name="T67" fmla="*/ 646 h 1365"/>
                <a:gd name="T68" fmla="*/ 14 w 1365"/>
                <a:gd name="T69" fmla="*/ 545 h 1365"/>
                <a:gd name="T70" fmla="*/ 41 w 1365"/>
                <a:gd name="T71" fmla="*/ 448 h 1365"/>
                <a:gd name="T72" fmla="*/ 81 w 1365"/>
                <a:gd name="T73" fmla="*/ 356 h 1365"/>
                <a:gd name="T74" fmla="*/ 135 w 1365"/>
                <a:gd name="T75" fmla="*/ 274 h 1365"/>
                <a:gd name="T76" fmla="*/ 199 w 1365"/>
                <a:gd name="T77" fmla="*/ 200 h 1365"/>
                <a:gd name="T78" fmla="*/ 274 w 1365"/>
                <a:gd name="T79" fmla="*/ 135 h 1365"/>
                <a:gd name="T80" fmla="*/ 357 w 1365"/>
                <a:gd name="T81" fmla="*/ 82 h 1365"/>
                <a:gd name="T82" fmla="*/ 448 w 1365"/>
                <a:gd name="T83" fmla="*/ 41 h 1365"/>
                <a:gd name="T84" fmla="*/ 544 w 1365"/>
                <a:gd name="T85" fmla="*/ 13 h 1365"/>
                <a:gd name="T86" fmla="*/ 647 w 1365"/>
                <a:gd name="T87" fmla="*/ 1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5" h="1365">
                  <a:moveTo>
                    <a:pt x="682" y="0"/>
                  </a:moveTo>
                  <a:lnTo>
                    <a:pt x="682" y="0"/>
                  </a:lnTo>
                  <a:lnTo>
                    <a:pt x="717" y="1"/>
                  </a:lnTo>
                  <a:lnTo>
                    <a:pt x="752" y="3"/>
                  </a:lnTo>
                  <a:lnTo>
                    <a:pt x="786" y="7"/>
                  </a:lnTo>
                  <a:lnTo>
                    <a:pt x="819" y="13"/>
                  </a:lnTo>
                  <a:lnTo>
                    <a:pt x="852" y="21"/>
                  </a:lnTo>
                  <a:lnTo>
                    <a:pt x="885" y="31"/>
                  </a:lnTo>
                  <a:lnTo>
                    <a:pt x="917" y="41"/>
                  </a:lnTo>
                  <a:lnTo>
                    <a:pt x="947" y="53"/>
                  </a:lnTo>
                  <a:lnTo>
                    <a:pt x="978" y="67"/>
                  </a:lnTo>
                  <a:lnTo>
                    <a:pt x="1007" y="82"/>
                  </a:lnTo>
                  <a:lnTo>
                    <a:pt x="1036" y="99"/>
                  </a:lnTo>
                  <a:lnTo>
                    <a:pt x="1063" y="116"/>
                  </a:lnTo>
                  <a:lnTo>
                    <a:pt x="1090" y="135"/>
                  </a:lnTo>
                  <a:lnTo>
                    <a:pt x="1116" y="156"/>
                  </a:lnTo>
                  <a:lnTo>
                    <a:pt x="1141" y="177"/>
                  </a:lnTo>
                  <a:lnTo>
                    <a:pt x="1165" y="200"/>
                  </a:lnTo>
                  <a:lnTo>
                    <a:pt x="1187" y="224"/>
                  </a:lnTo>
                  <a:lnTo>
                    <a:pt x="1209" y="247"/>
                  </a:lnTo>
                  <a:lnTo>
                    <a:pt x="1229" y="274"/>
                  </a:lnTo>
                  <a:lnTo>
                    <a:pt x="1247" y="300"/>
                  </a:lnTo>
                  <a:lnTo>
                    <a:pt x="1266" y="329"/>
                  </a:lnTo>
                  <a:lnTo>
                    <a:pt x="1282" y="356"/>
                  </a:lnTo>
                  <a:lnTo>
                    <a:pt x="1297" y="386"/>
                  </a:lnTo>
                  <a:lnTo>
                    <a:pt x="1311" y="416"/>
                  </a:lnTo>
                  <a:lnTo>
                    <a:pt x="1323" y="448"/>
                  </a:lnTo>
                  <a:lnTo>
                    <a:pt x="1334" y="479"/>
                  </a:lnTo>
                  <a:lnTo>
                    <a:pt x="1343" y="511"/>
                  </a:lnTo>
                  <a:lnTo>
                    <a:pt x="1350" y="545"/>
                  </a:lnTo>
                  <a:lnTo>
                    <a:pt x="1356" y="578"/>
                  </a:lnTo>
                  <a:lnTo>
                    <a:pt x="1361" y="613"/>
                  </a:lnTo>
                  <a:lnTo>
                    <a:pt x="1364" y="646"/>
                  </a:lnTo>
                  <a:lnTo>
                    <a:pt x="1365" y="681"/>
                  </a:lnTo>
                  <a:lnTo>
                    <a:pt x="1365" y="681"/>
                  </a:lnTo>
                  <a:lnTo>
                    <a:pt x="1364" y="718"/>
                  </a:lnTo>
                  <a:lnTo>
                    <a:pt x="1361" y="752"/>
                  </a:lnTo>
                  <a:lnTo>
                    <a:pt x="1356" y="787"/>
                  </a:lnTo>
                  <a:lnTo>
                    <a:pt x="1350" y="819"/>
                  </a:lnTo>
                  <a:lnTo>
                    <a:pt x="1343" y="853"/>
                  </a:lnTo>
                  <a:lnTo>
                    <a:pt x="1334" y="885"/>
                  </a:lnTo>
                  <a:lnTo>
                    <a:pt x="1323" y="917"/>
                  </a:lnTo>
                  <a:lnTo>
                    <a:pt x="1311" y="948"/>
                  </a:lnTo>
                  <a:lnTo>
                    <a:pt x="1297" y="978"/>
                  </a:lnTo>
                  <a:lnTo>
                    <a:pt x="1282" y="1007"/>
                  </a:lnTo>
                  <a:lnTo>
                    <a:pt x="1266" y="1036"/>
                  </a:lnTo>
                  <a:lnTo>
                    <a:pt x="1247" y="1063"/>
                  </a:lnTo>
                  <a:lnTo>
                    <a:pt x="1229" y="1091"/>
                  </a:lnTo>
                  <a:lnTo>
                    <a:pt x="1209" y="1116"/>
                  </a:lnTo>
                  <a:lnTo>
                    <a:pt x="1187" y="1141"/>
                  </a:lnTo>
                  <a:lnTo>
                    <a:pt x="1165" y="1164"/>
                  </a:lnTo>
                  <a:lnTo>
                    <a:pt x="1141" y="1187"/>
                  </a:lnTo>
                  <a:lnTo>
                    <a:pt x="1116" y="1208"/>
                  </a:lnTo>
                  <a:lnTo>
                    <a:pt x="1090" y="1229"/>
                  </a:lnTo>
                  <a:lnTo>
                    <a:pt x="1063" y="1248"/>
                  </a:lnTo>
                  <a:lnTo>
                    <a:pt x="1036" y="1266"/>
                  </a:lnTo>
                  <a:lnTo>
                    <a:pt x="1007" y="1282"/>
                  </a:lnTo>
                  <a:lnTo>
                    <a:pt x="978" y="1297"/>
                  </a:lnTo>
                  <a:lnTo>
                    <a:pt x="947" y="1311"/>
                  </a:lnTo>
                  <a:lnTo>
                    <a:pt x="917" y="1323"/>
                  </a:lnTo>
                  <a:lnTo>
                    <a:pt x="885" y="1333"/>
                  </a:lnTo>
                  <a:lnTo>
                    <a:pt x="852" y="1343"/>
                  </a:lnTo>
                  <a:lnTo>
                    <a:pt x="819" y="1351"/>
                  </a:lnTo>
                  <a:lnTo>
                    <a:pt x="786" y="1357"/>
                  </a:lnTo>
                  <a:lnTo>
                    <a:pt x="752" y="1361"/>
                  </a:lnTo>
                  <a:lnTo>
                    <a:pt x="717" y="1363"/>
                  </a:lnTo>
                  <a:lnTo>
                    <a:pt x="682" y="1365"/>
                  </a:lnTo>
                  <a:lnTo>
                    <a:pt x="682" y="1365"/>
                  </a:lnTo>
                  <a:lnTo>
                    <a:pt x="647" y="1363"/>
                  </a:lnTo>
                  <a:lnTo>
                    <a:pt x="612" y="1361"/>
                  </a:lnTo>
                  <a:lnTo>
                    <a:pt x="578" y="1357"/>
                  </a:lnTo>
                  <a:lnTo>
                    <a:pt x="544" y="1351"/>
                  </a:lnTo>
                  <a:lnTo>
                    <a:pt x="512" y="1343"/>
                  </a:lnTo>
                  <a:lnTo>
                    <a:pt x="479" y="1333"/>
                  </a:lnTo>
                  <a:lnTo>
                    <a:pt x="448" y="1323"/>
                  </a:lnTo>
                  <a:lnTo>
                    <a:pt x="417" y="1311"/>
                  </a:lnTo>
                  <a:lnTo>
                    <a:pt x="387" y="1297"/>
                  </a:lnTo>
                  <a:lnTo>
                    <a:pt x="357" y="1282"/>
                  </a:lnTo>
                  <a:lnTo>
                    <a:pt x="328" y="1266"/>
                  </a:lnTo>
                  <a:lnTo>
                    <a:pt x="300" y="1248"/>
                  </a:lnTo>
                  <a:lnTo>
                    <a:pt x="274" y="1229"/>
                  </a:lnTo>
                  <a:lnTo>
                    <a:pt x="248" y="1208"/>
                  </a:lnTo>
                  <a:lnTo>
                    <a:pt x="223" y="1187"/>
                  </a:lnTo>
                  <a:lnTo>
                    <a:pt x="199" y="1164"/>
                  </a:lnTo>
                  <a:lnTo>
                    <a:pt x="176" y="1141"/>
                  </a:lnTo>
                  <a:lnTo>
                    <a:pt x="155" y="1116"/>
                  </a:lnTo>
                  <a:lnTo>
                    <a:pt x="135" y="1091"/>
                  </a:lnTo>
                  <a:lnTo>
                    <a:pt x="116" y="1063"/>
                  </a:lnTo>
                  <a:lnTo>
                    <a:pt x="99" y="1036"/>
                  </a:lnTo>
                  <a:lnTo>
                    <a:pt x="81" y="1007"/>
                  </a:lnTo>
                  <a:lnTo>
                    <a:pt x="66" y="978"/>
                  </a:lnTo>
                  <a:lnTo>
                    <a:pt x="52" y="948"/>
                  </a:lnTo>
                  <a:lnTo>
                    <a:pt x="41" y="917"/>
                  </a:lnTo>
                  <a:lnTo>
                    <a:pt x="30" y="885"/>
                  </a:lnTo>
                  <a:lnTo>
                    <a:pt x="21" y="853"/>
                  </a:lnTo>
                  <a:lnTo>
                    <a:pt x="14" y="819"/>
                  </a:lnTo>
                  <a:lnTo>
                    <a:pt x="7" y="787"/>
                  </a:lnTo>
                  <a:lnTo>
                    <a:pt x="2" y="752"/>
                  </a:lnTo>
                  <a:lnTo>
                    <a:pt x="0" y="718"/>
                  </a:lnTo>
                  <a:lnTo>
                    <a:pt x="0" y="681"/>
                  </a:lnTo>
                  <a:lnTo>
                    <a:pt x="0" y="681"/>
                  </a:lnTo>
                  <a:lnTo>
                    <a:pt x="0" y="646"/>
                  </a:lnTo>
                  <a:lnTo>
                    <a:pt x="2" y="613"/>
                  </a:lnTo>
                  <a:lnTo>
                    <a:pt x="7" y="578"/>
                  </a:lnTo>
                  <a:lnTo>
                    <a:pt x="14" y="545"/>
                  </a:lnTo>
                  <a:lnTo>
                    <a:pt x="21" y="511"/>
                  </a:lnTo>
                  <a:lnTo>
                    <a:pt x="30" y="479"/>
                  </a:lnTo>
                  <a:lnTo>
                    <a:pt x="41" y="448"/>
                  </a:lnTo>
                  <a:lnTo>
                    <a:pt x="52" y="416"/>
                  </a:lnTo>
                  <a:lnTo>
                    <a:pt x="66" y="386"/>
                  </a:lnTo>
                  <a:lnTo>
                    <a:pt x="81" y="356"/>
                  </a:lnTo>
                  <a:lnTo>
                    <a:pt x="99" y="329"/>
                  </a:lnTo>
                  <a:lnTo>
                    <a:pt x="116" y="300"/>
                  </a:lnTo>
                  <a:lnTo>
                    <a:pt x="135" y="274"/>
                  </a:lnTo>
                  <a:lnTo>
                    <a:pt x="155" y="247"/>
                  </a:lnTo>
                  <a:lnTo>
                    <a:pt x="176" y="224"/>
                  </a:lnTo>
                  <a:lnTo>
                    <a:pt x="199" y="200"/>
                  </a:lnTo>
                  <a:lnTo>
                    <a:pt x="223" y="177"/>
                  </a:lnTo>
                  <a:lnTo>
                    <a:pt x="248" y="156"/>
                  </a:lnTo>
                  <a:lnTo>
                    <a:pt x="274" y="135"/>
                  </a:lnTo>
                  <a:lnTo>
                    <a:pt x="300" y="116"/>
                  </a:lnTo>
                  <a:lnTo>
                    <a:pt x="328" y="99"/>
                  </a:lnTo>
                  <a:lnTo>
                    <a:pt x="357" y="82"/>
                  </a:lnTo>
                  <a:lnTo>
                    <a:pt x="387" y="67"/>
                  </a:lnTo>
                  <a:lnTo>
                    <a:pt x="417" y="53"/>
                  </a:lnTo>
                  <a:lnTo>
                    <a:pt x="448" y="41"/>
                  </a:lnTo>
                  <a:lnTo>
                    <a:pt x="479" y="31"/>
                  </a:lnTo>
                  <a:lnTo>
                    <a:pt x="512" y="21"/>
                  </a:lnTo>
                  <a:lnTo>
                    <a:pt x="544" y="13"/>
                  </a:lnTo>
                  <a:lnTo>
                    <a:pt x="578" y="7"/>
                  </a:lnTo>
                  <a:lnTo>
                    <a:pt x="612" y="3"/>
                  </a:lnTo>
                  <a:lnTo>
                    <a:pt x="647" y="1"/>
                  </a:lnTo>
                  <a:lnTo>
                    <a:pt x="682" y="0"/>
                  </a:lnTo>
                  <a:lnTo>
                    <a:pt x="68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76200" dist="38100" dir="2700000" algn="tl" rotWithShape="0">
                <a:prstClr val="black">
                  <a:alpha val="17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65" name="Freeform 438"/>
            <p:cNvSpPr>
              <a:spLocks/>
            </p:cNvSpPr>
            <p:nvPr/>
          </p:nvSpPr>
          <p:spPr bwMode="auto">
            <a:xfrm>
              <a:off x="4722767" y="2130340"/>
              <a:ext cx="2391525" cy="2391522"/>
            </a:xfrm>
            <a:custGeom>
              <a:avLst/>
              <a:gdLst>
                <a:gd name="T0" fmla="*/ 994 w 1892"/>
                <a:gd name="T1" fmla="*/ 1 h 1893"/>
                <a:gd name="T2" fmla="*/ 1136 w 1892"/>
                <a:gd name="T3" fmla="*/ 20 h 1893"/>
                <a:gd name="T4" fmla="*/ 1271 w 1892"/>
                <a:gd name="T5" fmla="*/ 58 h 1893"/>
                <a:gd name="T6" fmla="*/ 1396 w 1892"/>
                <a:gd name="T7" fmla="*/ 115 h 1893"/>
                <a:gd name="T8" fmla="*/ 1511 w 1892"/>
                <a:gd name="T9" fmla="*/ 189 h 1893"/>
                <a:gd name="T10" fmla="*/ 1615 w 1892"/>
                <a:gd name="T11" fmla="*/ 278 h 1893"/>
                <a:gd name="T12" fmla="*/ 1704 w 1892"/>
                <a:gd name="T13" fmla="*/ 381 h 1893"/>
                <a:gd name="T14" fmla="*/ 1778 w 1892"/>
                <a:gd name="T15" fmla="*/ 496 h 1893"/>
                <a:gd name="T16" fmla="*/ 1834 w 1892"/>
                <a:gd name="T17" fmla="*/ 622 h 1893"/>
                <a:gd name="T18" fmla="*/ 1873 w 1892"/>
                <a:gd name="T19" fmla="*/ 756 h 1893"/>
                <a:gd name="T20" fmla="*/ 1890 w 1892"/>
                <a:gd name="T21" fmla="*/ 898 h 1893"/>
                <a:gd name="T22" fmla="*/ 1890 w 1892"/>
                <a:gd name="T23" fmla="*/ 995 h 1893"/>
                <a:gd name="T24" fmla="*/ 1873 w 1892"/>
                <a:gd name="T25" fmla="*/ 1137 h 1893"/>
                <a:gd name="T26" fmla="*/ 1834 w 1892"/>
                <a:gd name="T27" fmla="*/ 1272 h 1893"/>
                <a:gd name="T28" fmla="*/ 1778 w 1892"/>
                <a:gd name="T29" fmla="*/ 1398 h 1893"/>
                <a:gd name="T30" fmla="*/ 1704 w 1892"/>
                <a:gd name="T31" fmla="*/ 1513 h 1893"/>
                <a:gd name="T32" fmla="*/ 1615 w 1892"/>
                <a:gd name="T33" fmla="*/ 1615 h 1893"/>
                <a:gd name="T34" fmla="*/ 1511 w 1892"/>
                <a:gd name="T35" fmla="*/ 1704 h 1893"/>
                <a:gd name="T36" fmla="*/ 1396 w 1892"/>
                <a:gd name="T37" fmla="*/ 1778 h 1893"/>
                <a:gd name="T38" fmla="*/ 1271 w 1892"/>
                <a:gd name="T39" fmla="*/ 1835 h 1893"/>
                <a:gd name="T40" fmla="*/ 1136 w 1892"/>
                <a:gd name="T41" fmla="*/ 1873 h 1893"/>
                <a:gd name="T42" fmla="*/ 994 w 1892"/>
                <a:gd name="T43" fmla="*/ 1892 h 1893"/>
                <a:gd name="T44" fmla="*/ 897 w 1892"/>
                <a:gd name="T45" fmla="*/ 1892 h 1893"/>
                <a:gd name="T46" fmla="*/ 755 w 1892"/>
                <a:gd name="T47" fmla="*/ 1873 h 1893"/>
                <a:gd name="T48" fmla="*/ 620 w 1892"/>
                <a:gd name="T49" fmla="*/ 1835 h 1893"/>
                <a:gd name="T50" fmla="*/ 495 w 1892"/>
                <a:gd name="T51" fmla="*/ 1778 h 1893"/>
                <a:gd name="T52" fmla="*/ 380 w 1892"/>
                <a:gd name="T53" fmla="*/ 1704 h 1893"/>
                <a:gd name="T54" fmla="*/ 276 w 1892"/>
                <a:gd name="T55" fmla="*/ 1615 h 1893"/>
                <a:gd name="T56" fmla="*/ 187 w 1892"/>
                <a:gd name="T57" fmla="*/ 1513 h 1893"/>
                <a:gd name="T58" fmla="*/ 114 w 1892"/>
                <a:gd name="T59" fmla="*/ 1398 h 1893"/>
                <a:gd name="T60" fmla="*/ 57 w 1892"/>
                <a:gd name="T61" fmla="*/ 1272 h 1893"/>
                <a:gd name="T62" fmla="*/ 18 w 1892"/>
                <a:gd name="T63" fmla="*/ 1137 h 1893"/>
                <a:gd name="T64" fmla="*/ 1 w 1892"/>
                <a:gd name="T65" fmla="*/ 995 h 1893"/>
                <a:gd name="T66" fmla="*/ 1 w 1892"/>
                <a:gd name="T67" fmla="*/ 898 h 1893"/>
                <a:gd name="T68" fmla="*/ 18 w 1892"/>
                <a:gd name="T69" fmla="*/ 756 h 1893"/>
                <a:gd name="T70" fmla="*/ 57 w 1892"/>
                <a:gd name="T71" fmla="*/ 622 h 1893"/>
                <a:gd name="T72" fmla="*/ 114 w 1892"/>
                <a:gd name="T73" fmla="*/ 496 h 1893"/>
                <a:gd name="T74" fmla="*/ 187 w 1892"/>
                <a:gd name="T75" fmla="*/ 381 h 1893"/>
                <a:gd name="T76" fmla="*/ 276 w 1892"/>
                <a:gd name="T77" fmla="*/ 278 h 1893"/>
                <a:gd name="T78" fmla="*/ 380 w 1892"/>
                <a:gd name="T79" fmla="*/ 189 h 1893"/>
                <a:gd name="T80" fmla="*/ 495 w 1892"/>
                <a:gd name="T81" fmla="*/ 115 h 1893"/>
                <a:gd name="T82" fmla="*/ 620 w 1892"/>
                <a:gd name="T83" fmla="*/ 58 h 1893"/>
                <a:gd name="T84" fmla="*/ 755 w 1892"/>
                <a:gd name="T85" fmla="*/ 20 h 1893"/>
                <a:gd name="T86" fmla="*/ 897 w 1892"/>
                <a:gd name="T87" fmla="*/ 1 h 1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92" h="1893">
                  <a:moveTo>
                    <a:pt x="946" y="0"/>
                  </a:moveTo>
                  <a:lnTo>
                    <a:pt x="946" y="0"/>
                  </a:lnTo>
                  <a:lnTo>
                    <a:pt x="994" y="1"/>
                  </a:lnTo>
                  <a:lnTo>
                    <a:pt x="1042" y="5"/>
                  </a:lnTo>
                  <a:lnTo>
                    <a:pt x="1090" y="11"/>
                  </a:lnTo>
                  <a:lnTo>
                    <a:pt x="1136" y="20"/>
                  </a:lnTo>
                  <a:lnTo>
                    <a:pt x="1182" y="30"/>
                  </a:lnTo>
                  <a:lnTo>
                    <a:pt x="1227" y="43"/>
                  </a:lnTo>
                  <a:lnTo>
                    <a:pt x="1271" y="58"/>
                  </a:lnTo>
                  <a:lnTo>
                    <a:pt x="1314" y="75"/>
                  </a:lnTo>
                  <a:lnTo>
                    <a:pt x="1356" y="94"/>
                  </a:lnTo>
                  <a:lnTo>
                    <a:pt x="1396" y="115"/>
                  </a:lnTo>
                  <a:lnTo>
                    <a:pt x="1436" y="138"/>
                  </a:lnTo>
                  <a:lnTo>
                    <a:pt x="1475" y="163"/>
                  </a:lnTo>
                  <a:lnTo>
                    <a:pt x="1511" y="189"/>
                  </a:lnTo>
                  <a:lnTo>
                    <a:pt x="1548" y="217"/>
                  </a:lnTo>
                  <a:lnTo>
                    <a:pt x="1581" y="247"/>
                  </a:lnTo>
                  <a:lnTo>
                    <a:pt x="1615" y="278"/>
                  </a:lnTo>
                  <a:lnTo>
                    <a:pt x="1646" y="310"/>
                  </a:lnTo>
                  <a:lnTo>
                    <a:pt x="1676" y="346"/>
                  </a:lnTo>
                  <a:lnTo>
                    <a:pt x="1704" y="381"/>
                  </a:lnTo>
                  <a:lnTo>
                    <a:pt x="1730" y="418"/>
                  </a:lnTo>
                  <a:lnTo>
                    <a:pt x="1755" y="456"/>
                  </a:lnTo>
                  <a:lnTo>
                    <a:pt x="1778" y="496"/>
                  </a:lnTo>
                  <a:lnTo>
                    <a:pt x="1799" y="537"/>
                  </a:lnTo>
                  <a:lnTo>
                    <a:pt x="1818" y="578"/>
                  </a:lnTo>
                  <a:lnTo>
                    <a:pt x="1834" y="622"/>
                  </a:lnTo>
                  <a:lnTo>
                    <a:pt x="1849" y="666"/>
                  </a:lnTo>
                  <a:lnTo>
                    <a:pt x="1862" y="711"/>
                  </a:lnTo>
                  <a:lnTo>
                    <a:pt x="1873" y="756"/>
                  </a:lnTo>
                  <a:lnTo>
                    <a:pt x="1880" y="802"/>
                  </a:lnTo>
                  <a:lnTo>
                    <a:pt x="1887" y="850"/>
                  </a:lnTo>
                  <a:lnTo>
                    <a:pt x="1890" y="898"/>
                  </a:lnTo>
                  <a:lnTo>
                    <a:pt x="1892" y="947"/>
                  </a:lnTo>
                  <a:lnTo>
                    <a:pt x="1892" y="947"/>
                  </a:lnTo>
                  <a:lnTo>
                    <a:pt x="1890" y="995"/>
                  </a:lnTo>
                  <a:lnTo>
                    <a:pt x="1887" y="1044"/>
                  </a:lnTo>
                  <a:lnTo>
                    <a:pt x="1880" y="1091"/>
                  </a:lnTo>
                  <a:lnTo>
                    <a:pt x="1873" y="1137"/>
                  </a:lnTo>
                  <a:lnTo>
                    <a:pt x="1862" y="1182"/>
                  </a:lnTo>
                  <a:lnTo>
                    <a:pt x="1849" y="1227"/>
                  </a:lnTo>
                  <a:lnTo>
                    <a:pt x="1834" y="1272"/>
                  </a:lnTo>
                  <a:lnTo>
                    <a:pt x="1818" y="1315"/>
                  </a:lnTo>
                  <a:lnTo>
                    <a:pt x="1799" y="1356"/>
                  </a:lnTo>
                  <a:lnTo>
                    <a:pt x="1778" y="1398"/>
                  </a:lnTo>
                  <a:lnTo>
                    <a:pt x="1755" y="1438"/>
                  </a:lnTo>
                  <a:lnTo>
                    <a:pt x="1730" y="1475"/>
                  </a:lnTo>
                  <a:lnTo>
                    <a:pt x="1704" y="1513"/>
                  </a:lnTo>
                  <a:lnTo>
                    <a:pt x="1676" y="1548"/>
                  </a:lnTo>
                  <a:lnTo>
                    <a:pt x="1646" y="1583"/>
                  </a:lnTo>
                  <a:lnTo>
                    <a:pt x="1615" y="1615"/>
                  </a:lnTo>
                  <a:lnTo>
                    <a:pt x="1581" y="1647"/>
                  </a:lnTo>
                  <a:lnTo>
                    <a:pt x="1548" y="1677"/>
                  </a:lnTo>
                  <a:lnTo>
                    <a:pt x="1511" y="1704"/>
                  </a:lnTo>
                  <a:lnTo>
                    <a:pt x="1475" y="1732"/>
                  </a:lnTo>
                  <a:lnTo>
                    <a:pt x="1436" y="1755"/>
                  </a:lnTo>
                  <a:lnTo>
                    <a:pt x="1396" y="1778"/>
                  </a:lnTo>
                  <a:lnTo>
                    <a:pt x="1356" y="1799"/>
                  </a:lnTo>
                  <a:lnTo>
                    <a:pt x="1314" y="1818"/>
                  </a:lnTo>
                  <a:lnTo>
                    <a:pt x="1271" y="1835"/>
                  </a:lnTo>
                  <a:lnTo>
                    <a:pt x="1227" y="1850"/>
                  </a:lnTo>
                  <a:lnTo>
                    <a:pt x="1182" y="1863"/>
                  </a:lnTo>
                  <a:lnTo>
                    <a:pt x="1136" y="1873"/>
                  </a:lnTo>
                  <a:lnTo>
                    <a:pt x="1090" y="1882"/>
                  </a:lnTo>
                  <a:lnTo>
                    <a:pt x="1042" y="1888"/>
                  </a:lnTo>
                  <a:lnTo>
                    <a:pt x="994" y="1892"/>
                  </a:lnTo>
                  <a:lnTo>
                    <a:pt x="946" y="1893"/>
                  </a:lnTo>
                  <a:lnTo>
                    <a:pt x="946" y="1893"/>
                  </a:lnTo>
                  <a:lnTo>
                    <a:pt x="897" y="1892"/>
                  </a:lnTo>
                  <a:lnTo>
                    <a:pt x="849" y="1888"/>
                  </a:lnTo>
                  <a:lnTo>
                    <a:pt x="802" y="1882"/>
                  </a:lnTo>
                  <a:lnTo>
                    <a:pt x="755" y="1873"/>
                  </a:lnTo>
                  <a:lnTo>
                    <a:pt x="709" y="1863"/>
                  </a:lnTo>
                  <a:lnTo>
                    <a:pt x="664" y="1850"/>
                  </a:lnTo>
                  <a:lnTo>
                    <a:pt x="620" y="1835"/>
                  </a:lnTo>
                  <a:lnTo>
                    <a:pt x="578" y="1818"/>
                  </a:lnTo>
                  <a:lnTo>
                    <a:pt x="535" y="1799"/>
                  </a:lnTo>
                  <a:lnTo>
                    <a:pt x="495" y="1778"/>
                  </a:lnTo>
                  <a:lnTo>
                    <a:pt x="455" y="1755"/>
                  </a:lnTo>
                  <a:lnTo>
                    <a:pt x="416" y="1732"/>
                  </a:lnTo>
                  <a:lnTo>
                    <a:pt x="380" y="1704"/>
                  </a:lnTo>
                  <a:lnTo>
                    <a:pt x="344" y="1677"/>
                  </a:lnTo>
                  <a:lnTo>
                    <a:pt x="310" y="1647"/>
                  </a:lnTo>
                  <a:lnTo>
                    <a:pt x="276" y="1615"/>
                  </a:lnTo>
                  <a:lnTo>
                    <a:pt x="245" y="1583"/>
                  </a:lnTo>
                  <a:lnTo>
                    <a:pt x="216" y="1548"/>
                  </a:lnTo>
                  <a:lnTo>
                    <a:pt x="187" y="1513"/>
                  </a:lnTo>
                  <a:lnTo>
                    <a:pt x="161" y="1475"/>
                  </a:lnTo>
                  <a:lnTo>
                    <a:pt x="136" y="1438"/>
                  </a:lnTo>
                  <a:lnTo>
                    <a:pt x="114" y="1398"/>
                  </a:lnTo>
                  <a:lnTo>
                    <a:pt x="94" y="1356"/>
                  </a:lnTo>
                  <a:lnTo>
                    <a:pt x="74" y="1315"/>
                  </a:lnTo>
                  <a:lnTo>
                    <a:pt x="57" y="1272"/>
                  </a:lnTo>
                  <a:lnTo>
                    <a:pt x="42" y="1227"/>
                  </a:lnTo>
                  <a:lnTo>
                    <a:pt x="30" y="1184"/>
                  </a:lnTo>
                  <a:lnTo>
                    <a:pt x="18" y="1137"/>
                  </a:lnTo>
                  <a:lnTo>
                    <a:pt x="11" y="1091"/>
                  </a:lnTo>
                  <a:lnTo>
                    <a:pt x="5" y="1044"/>
                  </a:lnTo>
                  <a:lnTo>
                    <a:pt x="1" y="995"/>
                  </a:lnTo>
                  <a:lnTo>
                    <a:pt x="0" y="947"/>
                  </a:lnTo>
                  <a:lnTo>
                    <a:pt x="0" y="947"/>
                  </a:lnTo>
                  <a:lnTo>
                    <a:pt x="1" y="898"/>
                  </a:lnTo>
                  <a:lnTo>
                    <a:pt x="5" y="850"/>
                  </a:lnTo>
                  <a:lnTo>
                    <a:pt x="11" y="802"/>
                  </a:lnTo>
                  <a:lnTo>
                    <a:pt x="18" y="756"/>
                  </a:lnTo>
                  <a:lnTo>
                    <a:pt x="30" y="711"/>
                  </a:lnTo>
                  <a:lnTo>
                    <a:pt x="42" y="666"/>
                  </a:lnTo>
                  <a:lnTo>
                    <a:pt x="57" y="622"/>
                  </a:lnTo>
                  <a:lnTo>
                    <a:pt x="74" y="578"/>
                  </a:lnTo>
                  <a:lnTo>
                    <a:pt x="94" y="537"/>
                  </a:lnTo>
                  <a:lnTo>
                    <a:pt x="114" y="496"/>
                  </a:lnTo>
                  <a:lnTo>
                    <a:pt x="136" y="456"/>
                  </a:lnTo>
                  <a:lnTo>
                    <a:pt x="161" y="418"/>
                  </a:lnTo>
                  <a:lnTo>
                    <a:pt x="187" y="381"/>
                  </a:lnTo>
                  <a:lnTo>
                    <a:pt x="216" y="346"/>
                  </a:lnTo>
                  <a:lnTo>
                    <a:pt x="245" y="310"/>
                  </a:lnTo>
                  <a:lnTo>
                    <a:pt x="276" y="278"/>
                  </a:lnTo>
                  <a:lnTo>
                    <a:pt x="310" y="247"/>
                  </a:lnTo>
                  <a:lnTo>
                    <a:pt x="344" y="217"/>
                  </a:lnTo>
                  <a:lnTo>
                    <a:pt x="380" y="189"/>
                  </a:lnTo>
                  <a:lnTo>
                    <a:pt x="416" y="163"/>
                  </a:lnTo>
                  <a:lnTo>
                    <a:pt x="455" y="138"/>
                  </a:lnTo>
                  <a:lnTo>
                    <a:pt x="495" y="115"/>
                  </a:lnTo>
                  <a:lnTo>
                    <a:pt x="535" y="94"/>
                  </a:lnTo>
                  <a:lnTo>
                    <a:pt x="578" y="75"/>
                  </a:lnTo>
                  <a:lnTo>
                    <a:pt x="620" y="58"/>
                  </a:lnTo>
                  <a:lnTo>
                    <a:pt x="664" y="43"/>
                  </a:lnTo>
                  <a:lnTo>
                    <a:pt x="709" y="30"/>
                  </a:lnTo>
                  <a:lnTo>
                    <a:pt x="755" y="20"/>
                  </a:lnTo>
                  <a:lnTo>
                    <a:pt x="802" y="11"/>
                  </a:lnTo>
                  <a:lnTo>
                    <a:pt x="849" y="5"/>
                  </a:lnTo>
                  <a:lnTo>
                    <a:pt x="897" y="1"/>
                  </a:lnTo>
                  <a:lnTo>
                    <a:pt x="946" y="0"/>
                  </a:lnTo>
                  <a:lnTo>
                    <a:pt x="94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76200" dist="38100" dir="2700000" algn="tl" rotWithShape="0">
                <a:prstClr val="black">
                  <a:alpha val="17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650286" y="4414744"/>
              <a:ext cx="965712" cy="429765"/>
              <a:chOff x="6613739" y="4706583"/>
              <a:chExt cx="965712" cy="429765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456" name="Freeform 872"/>
              <p:cNvSpPr>
                <a:spLocks noEditPoints="1"/>
              </p:cNvSpPr>
              <p:nvPr/>
            </p:nvSpPr>
            <p:spPr bwMode="auto">
              <a:xfrm>
                <a:off x="6613739" y="4706583"/>
                <a:ext cx="424710" cy="414598"/>
              </a:xfrm>
              <a:custGeom>
                <a:avLst/>
                <a:gdLst>
                  <a:gd name="T0" fmla="*/ 328 w 333"/>
                  <a:gd name="T1" fmla="*/ 94 h 325"/>
                  <a:gd name="T2" fmla="*/ 328 w 333"/>
                  <a:gd name="T3" fmla="*/ 144 h 325"/>
                  <a:gd name="T4" fmla="*/ 296 w 333"/>
                  <a:gd name="T5" fmla="*/ 278 h 325"/>
                  <a:gd name="T6" fmla="*/ 269 w 333"/>
                  <a:gd name="T7" fmla="*/ 284 h 325"/>
                  <a:gd name="T8" fmla="*/ 272 w 333"/>
                  <a:gd name="T9" fmla="*/ 243 h 325"/>
                  <a:gd name="T10" fmla="*/ 271 w 333"/>
                  <a:gd name="T11" fmla="*/ 196 h 325"/>
                  <a:gd name="T12" fmla="*/ 254 w 333"/>
                  <a:gd name="T13" fmla="*/ 199 h 325"/>
                  <a:gd name="T14" fmla="*/ 219 w 333"/>
                  <a:gd name="T15" fmla="*/ 248 h 325"/>
                  <a:gd name="T16" fmla="*/ 187 w 333"/>
                  <a:gd name="T17" fmla="*/ 311 h 325"/>
                  <a:gd name="T18" fmla="*/ 178 w 333"/>
                  <a:gd name="T19" fmla="*/ 273 h 325"/>
                  <a:gd name="T20" fmla="*/ 154 w 333"/>
                  <a:gd name="T21" fmla="*/ 234 h 325"/>
                  <a:gd name="T22" fmla="*/ 142 w 333"/>
                  <a:gd name="T23" fmla="*/ 180 h 325"/>
                  <a:gd name="T24" fmla="*/ 171 w 333"/>
                  <a:gd name="T25" fmla="*/ 161 h 325"/>
                  <a:gd name="T26" fmla="*/ 187 w 333"/>
                  <a:gd name="T27" fmla="*/ 161 h 325"/>
                  <a:gd name="T28" fmla="*/ 188 w 333"/>
                  <a:gd name="T29" fmla="*/ 144 h 325"/>
                  <a:gd name="T30" fmla="*/ 171 w 333"/>
                  <a:gd name="T31" fmla="*/ 144 h 325"/>
                  <a:gd name="T32" fmla="*/ 146 w 333"/>
                  <a:gd name="T33" fmla="*/ 144 h 325"/>
                  <a:gd name="T34" fmla="*/ 183 w 333"/>
                  <a:gd name="T35" fmla="*/ 132 h 325"/>
                  <a:gd name="T36" fmla="*/ 199 w 333"/>
                  <a:gd name="T37" fmla="*/ 132 h 325"/>
                  <a:gd name="T38" fmla="*/ 201 w 333"/>
                  <a:gd name="T39" fmla="*/ 115 h 325"/>
                  <a:gd name="T40" fmla="*/ 183 w 333"/>
                  <a:gd name="T41" fmla="*/ 115 h 325"/>
                  <a:gd name="T42" fmla="*/ 153 w 333"/>
                  <a:gd name="T43" fmla="*/ 114 h 325"/>
                  <a:gd name="T44" fmla="*/ 173 w 333"/>
                  <a:gd name="T45" fmla="*/ 81 h 325"/>
                  <a:gd name="T46" fmla="*/ 217 w 333"/>
                  <a:gd name="T47" fmla="*/ 47 h 325"/>
                  <a:gd name="T48" fmla="*/ 285 w 333"/>
                  <a:gd name="T49" fmla="*/ 7 h 325"/>
                  <a:gd name="T50" fmla="*/ 300 w 333"/>
                  <a:gd name="T51" fmla="*/ 12 h 325"/>
                  <a:gd name="T52" fmla="*/ 192 w 333"/>
                  <a:gd name="T53" fmla="*/ 116 h 325"/>
                  <a:gd name="T54" fmla="*/ 197 w 333"/>
                  <a:gd name="T55" fmla="*/ 129 h 325"/>
                  <a:gd name="T56" fmla="*/ 197 w 333"/>
                  <a:gd name="T57" fmla="*/ 119 h 325"/>
                  <a:gd name="T58" fmla="*/ 179 w 333"/>
                  <a:gd name="T59" fmla="*/ 145 h 325"/>
                  <a:gd name="T60" fmla="*/ 183 w 333"/>
                  <a:gd name="T61" fmla="*/ 157 h 325"/>
                  <a:gd name="T62" fmla="*/ 184 w 333"/>
                  <a:gd name="T63" fmla="*/ 147 h 325"/>
                  <a:gd name="T64" fmla="*/ 176 w 333"/>
                  <a:gd name="T65" fmla="*/ 320 h 325"/>
                  <a:gd name="T66" fmla="*/ 176 w 333"/>
                  <a:gd name="T67" fmla="*/ 283 h 325"/>
                  <a:gd name="T68" fmla="*/ 149 w 333"/>
                  <a:gd name="T69" fmla="*/ 236 h 325"/>
                  <a:gd name="T70" fmla="*/ 137 w 333"/>
                  <a:gd name="T71" fmla="*/ 194 h 325"/>
                  <a:gd name="T72" fmla="*/ 129 w 333"/>
                  <a:gd name="T73" fmla="*/ 155 h 325"/>
                  <a:gd name="T74" fmla="*/ 97 w 333"/>
                  <a:gd name="T75" fmla="*/ 169 h 325"/>
                  <a:gd name="T76" fmla="*/ 78 w 333"/>
                  <a:gd name="T77" fmla="*/ 209 h 325"/>
                  <a:gd name="T78" fmla="*/ 51 w 333"/>
                  <a:gd name="T79" fmla="*/ 221 h 325"/>
                  <a:gd name="T80" fmla="*/ 9 w 333"/>
                  <a:gd name="T81" fmla="*/ 230 h 325"/>
                  <a:gd name="T82" fmla="*/ 3 w 333"/>
                  <a:gd name="T83" fmla="*/ 270 h 325"/>
                  <a:gd name="T84" fmla="*/ 5 w 333"/>
                  <a:gd name="T85" fmla="*/ 293 h 325"/>
                  <a:gd name="T86" fmla="*/ 64 w 333"/>
                  <a:gd name="T87" fmla="*/ 318 h 325"/>
                  <a:gd name="T88" fmla="*/ 159 w 333"/>
                  <a:gd name="T89" fmla="*/ 323 h 325"/>
                  <a:gd name="T90" fmla="*/ 108 w 333"/>
                  <a:gd name="T91" fmla="*/ 126 h 325"/>
                  <a:gd name="T92" fmla="*/ 134 w 333"/>
                  <a:gd name="T93" fmla="*/ 140 h 325"/>
                  <a:gd name="T94" fmla="*/ 109 w 333"/>
                  <a:gd name="T95" fmla="*/ 120 h 325"/>
                  <a:gd name="T96" fmla="*/ 114 w 333"/>
                  <a:gd name="T97" fmla="*/ 106 h 325"/>
                  <a:gd name="T98" fmla="*/ 153 w 333"/>
                  <a:gd name="T99" fmla="*/ 101 h 325"/>
                  <a:gd name="T100" fmla="*/ 164 w 333"/>
                  <a:gd name="T101" fmla="*/ 69 h 325"/>
                  <a:gd name="T102" fmla="*/ 146 w 333"/>
                  <a:gd name="T103" fmla="*/ 49 h 325"/>
                  <a:gd name="T104" fmla="*/ 131 w 333"/>
                  <a:gd name="T105" fmla="*/ 52 h 325"/>
                  <a:gd name="T106" fmla="*/ 118 w 333"/>
                  <a:gd name="T107" fmla="*/ 96 h 325"/>
                  <a:gd name="T108" fmla="*/ 152 w 333"/>
                  <a:gd name="T109" fmla="*/ 47 h 325"/>
                  <a:gd name="T110" fmla="*/ 181 w 333"/>
                  <a:gd name="T111" fmla="*/ 67 h 325"/>
                  <a:gd name="T112" fmla="*/ 239 w 333"/>
                  <a:gd name="T113" fmla="*/ 29 h 325"/>
                  <a:gd name="T114" fmla="*/ 287 w 333"/>
                  <a:gd name="T115" fmla="*/ 0 h 325"/>
                  <a:gd name="T116" fmla="*/ 267 w 333"/>
                  <a:gd name="T117" fmla="*/ 4 h 325"/>
                  <a:gd name="T118" fmla="*/ 207 w 333"/>
                  <a:gd name="T119" fmla="*/ 24 h 325"/>
                  <a:gd name="T120" fmla="*/ 152 w 333"/>
                  <a:gd name="T121" fmla="*/ 47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33" h="325">
                    <a:moveTo>
                      <a:pt x="303" y="32"/>
                    </a:moveTo>
                    <a:lnTo>
                      <a:pt x="303" y="32"/>
                    </a:lnTo>
                    <a:lnTo>
                      <a:pt x="308" y="46"/>
                    </a:lnTo>
                    <a:lnTo>
                      <a:pt x="316" y="61"/>
                    </a:lnTo>
                    <a:lnTo>
                      <a:pt x="323" y="77"/>
                    </a:lnTo>
                    <a:lnTo>
                      <a:pt x="328" y="94"/>
                    </a:lnTo>
                    <a:lnTo>
                      <a:pt x="328" y="94"/>
                    </a:lnTo>
                    <a:lnTo>
                      <a:pt x="332" y="107"/>
                    </a:lnTo>
                    <a:lnTo>
                      <a:pt x="333" y="122"/>
                    </a:lnTo>
                    <a:lnTo>
                      <a:pt x="332" y="130"/>
                    </a:lnTo>
                    <a:lnTo>
                      <a:pt x="331" y="136"/>
                    </a:lnTo>
                    <a:lnTo>
                      <a:pt x="328" y="144"/>
                    </a:lnTo>
                    <a:lnTo>
                      <a:pt x="325" y="151"/>
                    </a:lnTo>
                    <a:lnTo>
                      <a:pt x="325" y="151"/>
                    </a:lnTo>
                    <a:lnTo>
                      <a:pt x="321" y="161"/>
                    </a:lnTo>
                    <a:lnTo>
                      <a:pt x="316" y="175"/>
                    </a:lnTo>
                    <a:lnTo>
                      <a:pt x="308" y="210"/>
                    </a:lnTo>
                    <a:lnTo>
                      <a:pt x="296" y="278"/>
                    </a:lnTo>
                    <a:lnTo>
                      <a:pt x="296" y="278"/>
                    </a:lnTo>
                    <a:lnTo>
                      <a:pt x="287" y="284"/>
                    </a:lnTo>
                    <a:lnTo>
                      <a:pt x="282" y="285"/>
                    </a:lnTo>
                    <a:lnTo>
                      <a:pt x="277" y="285"/>
                    </a:lnTo>
                    <a:lnTo>
                      <a:pt x="277" y="285"/>
                    </a:lnTo>
                    <a:lnTo>
                      <a:pt x="269" y="284"/>
                    </a:lnTo>
                    <a:lnTo>
                      <a:pt x="267" y="281"/>
                    </a:lnTo>
                    <a:lnTo>
                      <a:pt x="266" y="280"/>
                    </a:lnTo>
                    <a:lnTo>
                      <a:pt x="266" y="280"/>
                    </a:lnTo>
                    <a:lnTo>
                      <a:pt x="268" y="273"/>
                    </a:lnTo>
                    <a:lnTo>
                      <a:pt x="269" y="261"/>
                    </a:lnTo>
                    <a:lnTo>
                      <a:pt x="272" y="243"/>
                    </a:lnTo>
                    <a:lnTo>
                      <a:pt x="272" y="243"/>
                    </a:lnTo>
                    <a:lnTo>
                      <a:pt x="273" y="228"/>
                    </a:lnTo>
                    <a:lnTo>
                      <a:pt x="274" y="213"/>
                    </a:lnTo>
                    <a:lnTo>
                      <a:pt x="274" y="213"/>
                    </a:lnTo>
                    <a:lnTo>
                      <a:pt x="273" y="204"/>
                    </a:lnTo>
                    <a:lnTo>
                      <a:pt x="271" y="196"/>
                    </a:lnTo>
                    <a:lnTo>
                      <a:pt x="269" y="194"/>
                    </a:lnTo>
                    <a:lnTo>
                      <a:pt x="267" y="193"/>
                    </a:lnTo>
                    <a:lnTo>
                      <a:pt x="264" y="193"/>
                    </a:lnTo>
                    <a:lnTo>
                      <a:pt x="262" y="194"/>
                    </a:lnTo>
                    <a:lnTo>
                      <a:pt x="262" y="194"/>
                    </a:lnTo>
                    <a:lnTo>
                      <a:pt x="254" y="199"/>
                    </a:lnTo>
                    <a:lnTo>
                      <a:pt x="248" y="204"/>
                    </a:lnTo>
                    <a:lnTo>
                      <a:pt x="242" y="211"/>
                    </a:lnTo>
                    <a:lnTo>
                      <a:pt x="237" y="218"/>
                    </a:lnTo>
                    <a:lnTo>
                      <a:pt x="227" y="233"/>
                    </a:lnTo>
                    <a:lnTo>
                      <a:pt x="219" y="248"/>
                    </a:lnTo>
                    <a:lnTo>
                      <a:pt x="219" y="248"/>
                    </a:lnTo>
                    <a:lnTo>
                      <a:pt x="209" y="270"/>
                    </a:lnTo>
                    <a:lnTo>
                      <a:pt x="199" y="290"/>
                    </a:lnTo>
                    <a:lnTo>
                      <a:pt x="199" y="290"/>
                    </a:lnTo>
                    <a:lnTo>
                      <a:pt x="196" y="299"/>
                    </a:lnTo>
                    <a:lnTo>
                      <a:pt x="192" y="305"/>
                    </a:lnTo>
                    <a:lnTo>
                      <a:pt x="187" y="311"/>
                    </a:lnTo>
                    <a:lnTo>
                      <a:pt x="181" y="318"/>
                    </a:lnTo>
                    <a:lnTo>
                      <a:pt x="181" y="318"/>
                    </a:lnTo>
                    <a:lnTo>
                      <a:pt x="182" y="305"/>
                    </a:lnTo>
                    <a:lnTo>
                      <a:pt x="182" y="290"/>
                    </a:lnTo>
                    <a:lnTo>
                      <a:pt x="181" y="281"/>
                    </a:lnTo>
                    <a:lnTo>
                      <a:pt x="178" y="273"/>
                    </a:lnTo>
                    <a:lnTo>
                      <a:pt x="174" y="264"/>
                    </a:lnTo>
                    <a:lnTo>
                      <a:pt x="169" y="256"/>
                    </a:lnTo>
                    <a:lnTo>
                      <a:pt x="169" y="256"/>
                    </a:lnTo>
                    <a:lnTo>
                      <a:pt x="161" y="245"/>
                    </a:lnTo>
                    <a:lnTo>
                      <a:pt x="154" y="234"/>
                    </a:lnTo>
                    <a:lnTo>
                      <a:pt x="154" y="234"/>
                    </a:lnTo>
                    <a:lnTo>
                      <a:pt x="149" y="225"/>
                    </a:lnTo>
                    <a:lnTo>
                      <a:pt x="146" y="215"/>
                    </a:lnTo>
                    <a:lnTo>
                      <a:pt x="146" y="215"/>
                    </a:lnTo>
                    <a:lnTo>
                      <a:pt x="143" y="205"/>
                    </a:lnTo>
                    <a:lnTo>
                      <a:pt x="142" y="194"/>
                    </a:lnTo>
                    <a:lnTo>
                      <a:pt x="142" y="180"/>
                    </a:lnTo>
                    <a:lnTo>
                      <a:pt x="142" y="167"/>
                    </a:lnTo>
                    <a:lnTo>
                      <a:pt x="142" y="167"/>
                    </a:lnTo>
                    <a:lnTo>
                      <a:pt x="143" y="159"/>
                    </a:lnTo>
                    <a:lnTo>
                      <a:pt x="143" y="159"/>
                    </a:lnTo>
                    <a:lnTo>
                      <a:pt x="157" y="161"/>
                    </a:lnTo>
                    <a:lnTo>
                      <a:pt x="171" y="161"/>
                    </a:lnTo>
                    <a:lnTo>
                      <a:pt x="171" y="161"/>
                    </a:lnTo>
                    <a:lnTo>
                      <a:pt x="174" y="164"/>
                    </a:lnTo>
                    <a:lnTo>
                      <a:pt x="178" y="165"/>
                    </a:lnTo>
                    <a:lnTo>
                      <a:pt x="178" y="165"/>
                    </a:lnTo>
                    <a:lnTo>
                      <a:pt x="183" y="164"/>
                    </a:lnTo>
                    <a:lnTo>
                      <a:pt x="187" y="161"/>
                    </a:lnTo>
                    <a:lnTo>
                      <a:pt x="187" y="161"/>
                    </a:lnTo>
                    <a:lnTo>
                      <a:pt x="189" y="157"/>
                    </a:lnTo>
                    <a:lnTo>
                      <a:pt x="191" y="154"/>
                    </a:lnTo>
                    <a:lnTo>
                      <a:pt x="191" y="154"/>
                    </a:lnTo>
                    <a:lnTo>
                      <a:pt x="189" y="149"/>
                    </a:lnTo>
                    <a:lnTo>
                      <a:pt x="188" y="144"/>
                    </a:lnTo>
                    <a:lnTo>
                      <a:pt x="188" y="144"/>
                    </a:lnTo>
                    <a:lnTo>
                      <a:pt x="184" y="141"/>
                    </a:lnTo>
                    <a:lnTo>
                      <a:pt x="179" y="140"/>
                    </a:lnTo>
                    <a:lnTo>
                      <a:pt x="179" y="140"/>
                    </a:lnTo>
                    <a:lnTo>
                      <a:pt x="174" y="141"/>
                    </a:lnTo>
                    <a:lnTo>
                      <a:pt x="171" y="144"/>
                    </a:lnTo>
                    <a:lnTo>
                      <a:pt x="171" y="144"/>
                    </a:lnTo>
                    <a:lnTo>
                      <a:pt x="168" y="146"/>
                    </a:lnTo>
                    <a:lnTo>
                      <a:pt x="168" y="146"/>
                    </a:lnTo>
                    <a:lnTo>
                      <a:pt x="157" y="145"/>
                    </a:lnTo>
                    <a:lnTo>
                      <a:pt x="146" y="144"/>
                    </a:lnTo>
                    <a:lnTo>
                      <a:pt x="146" y="144"/>
                    </a:lnTo>
                    <a:lnTo>
                      <a:pt x="148" y="129"/>
                    </a:lnTo>
                    <a:lnTo>
                      <a:pt x="148" y="129"/>
                    </a:lnTo>
                    <a:lnTo>
                      <a:pt x="164" y="130"/>
                    </a:lnTo>
                    <a:lnTo>
                      <a:pt x="182" y="131"/>
                    </a:lnTo>
                    <a:lnTo>
                      <a:pt x="182" y="131"/>
                    </a:lnTo>
                    <a:lnTo>
                      <a:pt x="183" y="132"/>
                    </a:lnTo>
                    <a:lnTo>
                      <a:pt x="183" y="132"/>
                    </a:lnTo>
                    <a:lnTo>
                      <a:pt x="187" y="135"/>
                    </a:lnTo>
                    <a:lnTo>
                      <a:pt x="192" y="136"/>
                    </a:lnTo>
                    <a:lnTo>
                      <a:pt x="192" y="136"/>
                    </a:lnTo>
                    <a:lnTo>
                      <a:pt x="196" y="135"/>
                    </a:lnTo>
                    <a:lnTo>
                      <a:pt x="199" y="132"/>
                    </a:lnTo>
                    <a:lnTo>
                      <a:pt x="199" y="132"/>
                    </a:lnTo>
                    <a:lnTo>
                      <a:pt x="203" y="129"/>
                    </a:lnTo>
                    <a:lnTo>
                      <a:pt x="204" y="124"/>
                    </a:lnTo>
                    <a:lnTo>
                      <a:pt x="204" y="124"/>
                    </a:lnTo>
                    <a:lnTo>
                      <a:pt x="203" y="120"/>
                    </a:lnTo>
                    <a:lnTo>
                      <a:pt x="201" y="115"/>
                    </a:lnTo>
                    <a:lnTo>
                      <a:pt x="201" y="115"/>
                    </a:lnTo>
                    <a:lnTo>
                      <a:pt x="197" y="112"/>
                    </a:lnTo>
                    <a:lnTo>
                      <a:pt x="192" y="111"/>
                    </a:lnTo>
                    <a:lnTo>
                      <a:pt x="192" y="111"/>
                    </a:lnTo>
                    <a:lnTo>
                      <a:pt x="188" y="112"/>
                    </a:lnTo>
                    <a:lnTo>
                      <a:pt x="183" y="115"/>
                    </a:lnTo>
                    <a:lnTo>
                      <a:pt x="183" y="115"/>
                    </a:lnTo>
                    <a:lnTo>
                      <a:pt x="183" y="115"/>
                    </a:lnTo>
                    <a:lnTo>
                      <a:pt x="183" y="115"/>
                    </a:lnTo>
                    <a:lnTo>
                      <a:pt x="153" y="114"/>
                    </a:lnTo>
                    <a:lnTo>
                      <a:pt x="153" y="114"/>
                    </a:lnTo>
                    <a:lnTo>
                      <a:pt x="153" y="114"/>
                    </a:lnTo>
                    <a:lnTo>
                      <a:pt x="158" y="104"/>
                    </a:lnTo>
                    <a:lnTo>
                      <a:pt x="162" y="94"/>
                    </a:lnTo>
                    <a:lnTo>
                      <a:pt x="162" y="94"/>
                    </a:lnTo>
                    <a:lnTo>
                      <a:pt x="168" y="87"/>
                    </a:lnTo>
                    <a:lnTo>
                      <a:pt x="173" y="81"/>
                    </a:lnTo>
                    <a:lnTo>
                      <a:pt x="173" y="81"/>
                    </a:lnTo>
                    <a:lnTo>
                      <a:pt x="184" y="71"/>
                    </a:lnTo>
                    <a:lnTo>
                      <a:pt x="184" y="71"/>
                    </a:lnTo>
                    <a:lnTo>
                      <a:pt x="193" y="64"/>
                    </a:lnTo>
                    <a:lnTo>
                      <a:pt x="193" y="64"/>
                    </a:lnTo>
                    <a:lnTo>
                      <a:pt x="204" y="55"/>
                    </a:lnTo>
                    <a:lnTo>
                      <a:pt x="217" y="47"/>
                    </a:lnTo>
                    <a:lnTo>
                      <a:pt x="242" y="32"/>
                    </a:lnTo>
                    <a:lnTo>
                      <a:pt x="244" y="32"/>
                    </a:lnTo>
                    <a:lnTo>
                      <a:pt x="247" y="31"/>
                    </a:lnTo>
                    <a:lnTo>
                      <a:pt x="247" y="31"/>
                    </a:lnTo>
                    <a:lnTo>
                      <a:pt x="272" y="16"/>
                    </a:lnTo>
                    <a:lnTo>
                      <a:pt x="285" y="7"/>
                    </a:lnTo>
                    <a:lnTo>
                      <a:pt x="290" y="4"/>
                    </a:lnTo>
                    <a:lnTo>
                      <a:pt x="292" y="1"/>
                    </a:lnTo>
                    <a:lnTo>
                      <a:pt x="292" y="1"/>
                    </a:lnTo>
                    <a:lnTo>
                      <a:pt x="295" y="2"/>
                    </a:lnTo>
                    <a:lnTo>
                      <a:pt x="297" y="5"/>
                    </a:lnTo>
                    <a:lnTo>
                      <a:pt x="300" y="12"/>
                    </a:lnTo>
                    <a:lnTo>
                      <a:pt x="301" y="21"/>
                    </a:lnTo>
                    <a:lnTo>
                      <a:pt x="303" y="32"/>
                    </a:lnTo>
                    <a:lnTo>
                      <a:pt x="303" y="32"/>
                    </a:lnTo>
                    <a:close/>
                    <a:moveTo>
                      <a:pt x="192" y="116"/>
                    </a:moveTo>
                    <a:lnTo>
                      <a:pt x="192" y="116"/>
                    </a:lnTo>
                    <a:lnTo>
                      <a:pt x="192" y="116"/>
                    </a:lnTo>
                    <a:lnTo>
                      <a:pt x="192" y="131"/>
                    </a:lnTo>
                    <a:lnTo>
                      <a:pt x="192" y="131"/>
                    </a:lnTo>
                    <a:lnTo>
                      <a:pt x="192" y="131"/>
                    </a:lnTo>
                    <a:lnTo>
                      <a:pt x="194" y="130"/>
                    </a:lnTo>
                    <a:lnTo>
                      <a:pt x="197" y="129"/>
                    </a:lnTo>
                    <a:lnTo>
                      <a:pt x="197" y="129"/>
                    </a:lnTo>
                    <a:lnTo>
                      <a:pt x="198" y="127"/>
                    </a:lnTo>
                    <a:lnTo>
                      <a:pt x="199" y="124"/>
                    </a:lnTo>
                    <a:lnTo>
                      <a:pt x="199" y="124"/>
                    </a:lnTo>
                    <a:lnTo>
                      <a:pt x="198" y="121"/>
                    </a:lnTo>
                    <a:lnTo>
                      <a:pt x="197" y="119"/>
                    </a:lnTo>
                    <a:lnTo>
                      <a:pt x="197" y="119"/>
                    </a:lnTo>
                    <a:lnTo>
                      <a:pt x="194" y="117"/>
                    </a:lnTo>
                    <a:lnTo>
                      <a:pt x="192" y="116"/>
                    </a:lnTo>
                    <a:lnTo>
                      <a:pt x="192" y="116"/>
                    </a:lnTo>
                    <a:close/>
                    <a:moveTo>
                      <a:pt x="179" y="145"/>
                    </a:moveTo>
                    <a:lnTo>
                      <a:pt x="179" y="145"/>
                    </a:lnTo>
                    <a:lnTo>
                      <a:pt x="179" y="145"/>
                    </a:lnTo>
                    <a:lnTo>
                      <a:pt x="176" y="146"/>
                    </a:lnTo>
                    <a:lnTo>
                      <a:pt x="178" y="160"/>
                    </a:lnTo>
                    <a:lnTo>
                      <a:pt x="178" y="160"/>
                    </a:lnTo>
                    <a:lnTo>
                      <a:pt x="178" y="160"/>
                    </a:lnTo>
                    <a:lnTo>
                      <a:pt x="181" y="160"/>
                    </a:lnTo>
                    <a:lnTo>
                      <a:pt x="183" y="157"/>
                    </a:lnTo>
                    <a:lnTo>
                      <a:pt x="183" y="157"/>
                    </a:lnTo>
                    <a:lnTo>
                      <a:pt x="184" y="156"/>
                    </a:lnTo>
                    <a:lnTo>
                      <a:pt x="186" y="152"/>
                    </a:lnTo>
                    <a:lnTo>
                      <a:pt x="186" y="152"/>
                    </a:lnTo>
                    <a:lnTo>
                      <a:pt x="186" y="150"/>
                    </a:lnTo>
                    <a:lnTo>
                      <a:pt x="184" y="147"/>
                    </a:lnTo>
                    <a:lnTo>
                      <a:pt x="184" y="147"/>
                    </a:lnTo>
                    <a:lnTo>
                      <a:pt x="182" y="146"/>
                    </a:lnTo>
                    <a:lnTo>
                      <a:pt x="179" y="145"/>
                    </a:lnTo>
                    <a:lnTo>
                      <a:pt x="179" y="145"/>
                    </a:lnTo>
                    <a:close/>
                    <a:moveTo>
                      <a:pt x="176" y="320"/>
                    </a:moveTo>
                    <a:lnTo>
                      <a:pt x="176" y="320"/>
                    </a:lnTo>
                    <a:lnTo>
                      <a:pt x="176" y="320"/>
                    </a:lnTo>
                    <a:lnTo>
                      <a:pt x="176" y="316"/>
                    </a:lnTo>
                    <a:lnTo>
                      <a:pt x="176" y="316"/>
                    </a:lnTo>
                    <a:lnTo>
                      <a:pt x="177" y="306"/>
                    </a:lnTo>
                    <a:lnTo>
                      <a:pt x="177" y="291"/>
                    </a:lnTo>
                    <a:lnTo>
                      <a:pt x="176" y="283"/>
                    </a:lnTo>
                    <a:lnTo>
                      <a:pt x="173" y="275"/>
                    </a:lnTo>
                    <a:lnTo>
                      <a:pt x="171" y="266"/>
                    </a:lnTo>
                    <a:lnTo>
                      <a:pt x="166" y="259"/>
                    </a:lnTo>
                    <a:lnTo>
                      <a:pt x="166" y="259"/>
                    </a:lnTo>
                    <a:lnTo>
                      <a:pt x="157" y="248"/>
                    </a:lnTo>
                    <a:lnTo>
                      <a:pt x="149" y="236"/>
                    </a:lnTo>
                    <a:lnTo>
                      <a:pt x="149" y="236"/>
                    </a:lnTo>
                    <a:lnTo>
                      <a:pt x="144" y="226"/>
                    </a:lnTo>
                    <a:lnTo>
                      <a:pt x="141" y="216"/>
                    </a:lnTo>
                    <a:lnTo>
                      <a:pt x="141" y="216"/>
                    </a:lnTo>
                    <a:lnTo>
                      <a:pt x="138" y="206"/>
                    </a:lnTo>
                    <a:lnTo>
                      <a:pt x="137" y="194"/>
                    </a:lnTo>
                    <a:lnTo>
                      <a:pt x="137" y="181"/>
                    </a:lnTo>
                    <a:lnTo>
                      <a:pt x="137" y="166"/>
                    </a:lnTo>
                    <a:lnTo>
                      <a:pt x="137" y="166"/>
                    </a:lnTo>
                    <a:lnTo>
                      <a:pt x="138" y="157"/>
                    </a:lnTo>
                    <a:lnTo>
                      <a:pt x="138" y="157"/>
                    </a:lnTo>
                    <a:lnTo>
                      <a:pt x="129" y="155"/>
                    </a:lnTo>
                    <a:lnTo>
                      <a:pt x="129" y="155"/>
                    </a:lnTo>
                    <a:lnTo>
                      <a:pt x="116" y="150"/>
                    </a:lnTo>
                    <a:lnTo>
                      <a:pt x="103" y="142"/>
                    </a:lnTo>
                    <a:lnTo>
                      <a:pt x="103" y="142"/>
                    </a:lnTo>
                    <a:lnTo>
                      <a:pt x="99" y="160"/>
                    </a:lnTo>
                    <a:lnTo>
                      <a:pt x="97" y="169"/>
                    </a:lnTo>
                    <a:lnTo>
                      <a:pt x="93" y="179"/>
                    </a:lnTo>
                    <a:lnTo>
                      <a:pt x="93" y="179"/>
                    </a:lnTo>
                    <a:lnTo>
                      <a:pt x="88" y="191"/>
                    </a:lnTo>
                    <a:lnTo>
                      <a:pt x="84" y="201"/>
                    </a:lnTo>
                    <a:lnTo>
                      <a:pt x="82" y="205"/>
                    </a:lnTo>
                    <a:lnTo>
                      <a:pt x="78" y="209"/>
                    </a:lnTo>
                    <a:lnTo>
                      <a:pt x="73" y="213"/>
                    </a:lnTo>
                    <a:lnTo>
                      <a:pt x="67" y="216"/>
                    </a:lnTo>
                    <a:lnTo>
                      <a:pt x="67" y="216"/>
                    </a:lnTo>
                    <a:lnTo>
                      <a:pt x="59" y="219"/>
                    </a:lnTo>
                    <a:lnTo>
                      <a:pt x="51" y="221"/>
                    </a:lnTo>
                    <a:lnTo>
                      <a:pt x="51" y="221"/>
                    </a:lnTo>
                    <a:lnTo>
                      <a:pt x="33" y="225"/>
                    </a:lnTo>
                    <a:lnTo>
                      <a:pt x="33" y="225"/>
                    </a:lnTo>
                    <a:lnTo>
                      <a:pt x="19" y="228"/>
                    </a:lnTo>
                    <a:lnTo>
                      <a:pt x="13" y="229"/>
                    </a:lnTo>
                    <a:lnTo>
                      <a:pt x="9" y="230"/>
                    </a:lnTo>
                    <a:lnTo>
                      <a:pt x="9" y="230"/>
                    </a:lnTo>
                    <a:lnTo>
                      <a:pt x="7" y="233"/>
                    </a:lnTo>
                    <a:lnTo>
                      <a:pt x="4" y="235"/>
                    </a:lnTo>
                    <a:lnTo>
                      <a:pt x="2" y="240"/>
                    </a:lnTo>
                    <a:lnTo>
                      <a:pt x="0" y="248"/>
                    </a:lnTo>
                    <a:lnTo>
                      <a:pt x="2" y="255"/>
                    </a:lnTo>
                    <a:lnTo>
                      <a:pt x="3" y="270"/>
                    </a:lnTo>
                    <a:lnTo>
                      <a:pt x="3" y="276"/>
                    </a:lnTo>
                    <a:lnTo>
                      <a:pt x="3" y="283"/>
                    </a:lnTo>
                    <a:lnTo>
                      <a:pt x="3" y="283"/>
                    </a:lnTo>
                    <a:lnTo>
                      <a:pt x="3" y="286"/>
                    </a:lnTo>
                    <a:lnTo>
                      <a:pt x="4" y="290"/>
                    </a:lnTo>
                    <a:lnTo>
                      <a:pt x="5" y="293"/>
                    </a:lnTo>
                    <a:lnTo>
                      <a:pt x="9" y="296"/>
                    </a:lnTo>
                    <a:lnTo>
                      <a:pt x="17" y="301"/>
                    </a:lnTo>
                    <a:lnTo>
                      <a:pt x="27" y="306"/>
                    </a:lnTo>
                    <a:lnTo>
                      <a:pt x="37" y="310"/>
                    </a:lnTo>
                    <a:lnTo>
                      <a:pt x="48" y="314"/>
                    </a:lnTo>
                    <a:lnTo>
                      <a:pt x="64" y="318"/>
                    </a:lnTo>
                    <a:lnTo>
                      <a:pt x="64" y="318"/>
                    </a:lnTo>
                    <a:lnTo>
                      <a:pt x="91" y="323"/>
                    </a:lnTo>
                    <a:lnTo>
                      <a:pt x="118" y="325"/>
                    </a:lnTo>
                    <a:lnTo>
                      <a:pt x="132" y="325"/>
                    </a:lnTo>
                    <a:lnTo>
                      <a:pt x="146" y="325"/>
                    </a:lnTo>
                    <a:lnTo>
                      <a:pt x="159" y="323"/>
                    </a:lnTo>
                    <a:lnTo>
                      <a:pt x="172" y="321"/>
                    </a:lnTo>
                    <a:lnTo>
                      <a:pt x="172" y="321"/>
                    </a:lnTo>
                    <a:lnTo>
                      <a:pt x="176" y="320"/>
                    </a:lnTo>
                    <a:lnTo>
                      <a:pt x="176" y="320"/>
                    </a:lnTo>
                    <a:close/>
                    <a:moveTo>
                      <a:pt x="108" y="126"/>
                    </a:moveTo>
                    <a:lnTo>
                      <a:pt x="108" y="126"/>
                    </a:lnTo>
                    <a:lnTo>
                      <a:pt x="108" y="126"/>
                    </a:lnTo>
                    <a:lnTo>
                      <a:pt x="112" y="130"/>
                    </a:lnTo>
                    <a:lnTo>
                      <a:pt x="118" y="134"/>
                    </a:lnTo>
                    <a:lnTo>
                      <a:pt x="126" y="137"/>
                    </a:lnTo>
                    <a:lnTo>
                      <a:pt x="134" y="140"/>
                    </a:lnTo>
                    <a:lnTo>
                      <a:pt x="134" y="140"/>
                    </a:lnTo>
                    <a:lnTo>
                      <a:pt x="141" y="142"/>
                    </a:lnTo>
                    <a:lnTo>
                      <a:pt x="141" y="142"/>
                    </a:lnTo>
                    <a:lnTo>
                      <a:pt x="143" y="127"/>
                    </a:lnTo>
                    <a:lnTo>
                      <a:pt x="143" y="127"/>
                    </a:lnTo>
                    <a:lnTo>
                      <a:pt x="128" y="125"/>
                    </a:lnTo>
                    <a:lnTo>
                      <a:pt x="109" y="120"/>
                    </a:lnTo>
                    <a:lnTo>
                      <a:pt x="109" y="120"/>
                    </a:lnTo>
                    <a:lnTo>
                      <a:pt x="108" y="126"/>
                    </a:lnTo>
                    <a:lnTo>
                      <a:pt x="108" y="126"/>
                    </a:lnTo>
                    <a:lnTo>
                      <a:pt x="108" y="126"/>
                    </a:lnTo>
                    <a:close/>
                    <a:moveTo>
                      <a:pt x="114" y="106"/>
                    </a:moveTo>
                    <a:lnTo>
                      <a:pt x="114" y="106"/>
                    </a:lnTo>
                    <a:lnTo>
                      <a:pt x="114" y="106"/>
                    </a:lnTo>
                    <a:lnTo>
                      <a:pt x="132" y="110"/>
                    </a:lnTo>
                    <a:lnTo>
                      <a:pt x="148" y="114"/>
                    </a:lnTo>
                    <a:lnTo>
                      <a:pt x="148" y="111"/>
                    </a:lnTo>
                    <a:lnTo>
                      <a:pt x="148" y="111"/>
                    </a:lnTo>
                    <a:lnTo>
                      <a:pt x="153" y="101"/>
                    </a:lnTo>
                    <a:lnTo>
                      <a:pt x="158" y="91"/>
                    </a:lnTo>
                    <a:lnTo>
                      <a:pt x="158" y="91"/>
                    </a:lnTo>
                    <a:lnTo>
                      <a:pt x="163" y="84"/>
                    </a:lnTo>
                    <a:lnTo>
                      <a:pt x="169" y="77"/>
                    </a:lnTo>
                    <a:lnTo>
                      <a:pt x="169" y="77"/>
                    </a:lnTo>
                    <a:lnTo>
                      <a:pt x="164" y="69"/>
                    </a:lnTo>
                    <a:lnTo>
                      <a:pt x="157" y="60"/>
                    </a:lnTo>
                    <a:lnTo>
                      <a:pt x="157" y="60"/>
                    </a:lnTo>
                    <a:lnTo>
                      <a:pt x="151" y="54"/>
                    </a:lnTo>
                    <a:lnTo>
                      <a:pt x="146" y="49"/>
                    </a:lnTo>
                    <a:lnTo>
                      <a:pt x="146" y="49"/>
                    </a:lnTo>
                    <a:lnTo>
                      <a:pt x="146" y="49"/>
                    </a:lnTo>
                    <a:lnTo>
                      <a:pt x="142" y="46"/>
                    </a:lnTo>
                    <a:lnTo>
                      <a:pt x="138" y="46"/>
                    </a:lnTo>
                    <a:lnTo>
                      <a:pt x="136" y="46"/>
                    </a:lnTo>
                    <a:lnTo>
                      <a:pt x="136" y="46"/>
                    </a:lnTo>
                    <a:lnTo>
                      <a:pt x="133" y="49"/>
                    </a:lnTo>
                    <a:lnTo>
                      <a:pt x="131" y="52"/>
                    </a:lnTo>
                    <a:lnTo>
                      <a:pt x="131" y="52"/>
                    </a:lnTo>
                    <a:lnTo>
                      <a:pt x="128" y="60"/>
                    </a:lnTo>
                    <a:lnTo>
                      <a:pt x="126" y="69"/>
                    </a:lnTo>
                    <a:lnTo>
                      <a:pt x="126" y="69"/>
                    </a:lnTo>
                    <a:lnTo>
                      <a:pt x="123" y="80"/>
                    </a:lnTo>
                    <a:lnTo>
                      <a:pt x="118" y="96"/>
                    </a:lnTo>
                    <a:lnTo>
                      <a:pt x="118" y="96"/>
                    </a:lnTo>
                    <a:lnTo>
                      <a:pt x="114" y="106"/>
                    </a:lnTo>
                    <a:lnTo>
                      <a:pt x="114" y="106"/>
                    </a:lnTo>
                    <a:close/>
                    <a:moveTo>
                      <a:pt x="152" y="47"/>
                    </a:moveTo>
                    <a:lnTo>
                      <a:pt x="152" y="47"/>
                    </a:lnTo>
                    <a:lnTo>
                      <a:pt x="152" y="47"/>
                    </a:lnTo>
                    <a:lnTo>
                      <a:pt x="161" y="56"/>
                    </a:lnTo>
                    <a:lnTo>
                      <a:pt x="161" y="56"/>
                    </a:lnTo>
                    <a:lnTo>
                      <a:pt x="168" y="65"/>
                    </a:lnTo>
                    <a:lnTo>
                      <a:pt x="173" y="74"/>
                    </a:lnTo>
                    <a:lnTo>
                      <a:pt x="173" y="74"/>
                    </a:lnTo>
                    <a:lnTo>
                      <a:pt x="181" y="67"/>
                    </a:lnTo>
                    <a:lnTo>
                      <a:pt x="181" y="67"/>
                    </a:lnTo>
                    <a:lnTo>
                      <a:pt x="189" y="60"/>
                    </a:lnTo>
                    <a:lnTo>
                      <a:pt x="189" y="60"/>
                    </a:lnTo>
                    <a:lnTo>
                      <a:pt x="201" y="51"/>
                    </a:lnTo>
                    <a:lnTo>
                      <a:pt x="213" y="44"/>
                    </a:lnTo>
                    <a:lnTo>
                      <a:pt x="239" y="29"/>
                    </a:lnTo>
                    <a:lnTo>
                      <a:pt x="242" y="27"/>
                    </a:lnTo>
                    <a:lnTo>
                      <a:pt x="244" y="26"/>
                    </a:lnTo>
                    <a:lnTo>
                      <a:pt x="244" y="26"/>
                    </a:lnTo>
                    <a:lnTo>
                      <a:pt x="267" y="14"/>
                    </a:lnTo>
                    <a:lnTo>
                      <a:pt x="280" y="6"/>
                    </a:lnTo>
                    <a:lnTo>
                      <a:pt x="287" y="0"/>
                    </a:lnTo>
                    <a:lnTo>
                      <a:pt x="287" y="0"/>
                    </a:lnTo>
                    <a:lnTo>
                      <a:pt x="287" y="0"/>
                    </a:lnTo>
                    <a:lnTo>
                      <a:pt x="282" y="0"/>
                    </a:lnTo>
                    <a:lnTo>
                      <a:pt x="277" y="1"/>
                    </a:lnTo>
                    <a:lnTo>
                      <a:pt x="267" y="4"/>
                    </a:lnTo>
                    <a:lnTo>
                      <a:pt x="267" y="4"/>
                    </a:lnTo>
                    <a:lnTo>
                      <a:pt x="258" y="6"/>
                    </a:lnTo>
                    <a:lnTo>
                      <a:pt x="249" y="9"/>
                    </a:lnTo>
                    <a:lnTo>
                      <a:pt x="232" y="15"/>
                    </a:lnTo>
                    <a:lnTo>
                      <a:pt x="232" y="15"/>
                    </a:lnTo>
                    <a:lnTo>
                      <a:pt x="207" y="24"/>
                    </a:lnTo>
                    <a:lnTo>
                      <a:pt x="207" y="24"/>
                    </a:lnTo>
                    <a:lnTo>
                      <a:pt x="186" y="32"/>
                    </a:lnTo>
                    <a:lnTo>
                      <a:pt x="186" y="32"/>
                    </a:lnTo>
                    <a:lnTo>
                      <a:pt x="176" y="37"/>
                    </a:lnTo>
                    <a:lnTo>
                      <a:pt x="164" y="42"/>
                    </a:lnTo>
                    <a:lnTo>
                      <a:pt x="164" y="42"/>
                    </a:lnTo>
                    <a:lnTo>
                      <a:pt x="152" y="47"/>
                    </a:lnTo>
                    <a:lnTo>
                      <a:pt x="152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57" name="Freeform 873"/>
              <p:cNvSpPr>
                <a:spLocks noEditPoints="1"/>
              </p:cNvSpPr>
              <p:nvPr/>
            </p:nvSpPr>
            <p:spPr bwMode="auto">
              <a:xfrm>
                <a:off x="7124404" y="4726808"/>
                <a:ext cx="455047" cy="409540"/>
              </a:xfrm>
              <a:custGeom>
                <a:avLst/>
                <a:gdLst>
                  <a:gd name="T0" fmla="*/ 20 w 358"/>
                  <a:gd name="T1" fmla="*/ 40 h 326"/>
                  <a:gd name="T2" fmla="*/ 0 w 358"/>
                  <a:gd name="T3" fmla="*/ 93 h 326"/>
                  <a:gd name="T4" fmla="*/ 5 w 358"/>
                  <a:gd name="T5" fmla="*/ 130 h 326"/>
                  <a:gd name="T6" fmla="*/ 8 w 358"/>
                  <a:gd name="T7" fmla="*/ 224 h 326"/>
                  <a:gd name="T8" fmla="*/ 29 w 358"/>
                  <a:gd name="T9" fmla="*/ 247 h 326"/>
                  <a:gd name="T10" fmla="*/ 49 w 358"/>
                  <a:gd name="T11" fmla="*/ 201 h 326"/>
                  <a:gd name="T12" fmla="*/ 62 w 358"/>
                  <a:gd name="T13" fmla="*/ 162 h 326"/>
                  <a:gd name="T14" fmla="*/ 87 w 358"/>
                  <a:gd name="T15" fmla="*/ 193 h 326"/>
                  <a:gd name="T16" fmla="*/ 121 w 358"/>
                  <a:gd name="T17" fmla="*/ 261 h 326"/>
                  <a:gd name="T18" fmla="*/ 147 w 358"/>
                  <a:gd name="T19" fmla="*/ 299 h 326"/>
                  <a:gd name="T20" fmla="*/ 178 w 358"/>
                  <a:gd name="T21" fmla="*/ 313 h 326"/>
                  <a:gd name="T22" fmla="*/ 252 w 358"/>
                  <a:gd name="T23" fmla="*/ 326 h 326"/>
                  <a:gd name="T24" fmla="*/ 336 w 358"/>
                  <a:gd name="T25" fmla="*/ 317 h 326"/>
                  <a:gd name="T26" fmla="*/ 356 w 358"/>
                  <a:gd name="T27" fmla="*/ 307 h 326"/>
                  <a:gd name="T28" fmla="*/ 347 w 358"/>
                  <a:gd name="T29" fmla="*/ 261 h 326"/>
                  <a:gd name="T30" fmla="*/ 306 w 358"/>
                  <a:gd name="T31" fmla="*/ 242 h 326"/>
                  <a:gd name="T32" fmla="*/ 302 w 358"/>
                  <a:gd name="T33" fmla="*/ 261 h 326"/>
                  <a:gd name="T34" fmla="*/ 283 w 358"/>
                  <a:gd name="T35" fmla="*/ 273 h 326"/>
                  <a:gd name="T36" fmla="*/ 249 w 358"/>
                  <a:gd name="T37" fmla="*/ 264 h 326"/>
                  <a:gd name="T38" fmla="*/ 222 w 358"/>
                  <a:gd name="T39" fmla="*/ 256 h 326"/>
                  <a:gd name="T40" fmla="*/ 187 w 358"/>
                  <a:gd name="T41" fmla="*/ 238 h 326"/>
                  <a:gd name="T42" fmla="*/ 146 w 358"/>
                  <a:gd name="T43" fmla="*/ 182 h 326"/>
                  <a:gd name="T44" fmla="*/ 79 w 358"/>
                  <a:gd name="T45" fmla="*/ 155 h 326"/>
                  <a:gd name="T46" fmla="*/ 110 w 358"/>
                  <a:gd name="T47" fmla="*/ 114 h 326"/>
                  <a:gd name="T48" fmla="*/ 87 w 358"/>
                  <a:gd name="T49" fmla="*/ 70 h 326"/>
                  <a:gd name="T50" fmla="*/ 62 w 358"/>
                  <a:gd name="T51" fmla="*/ 22 h 326"/>
                  <a:gd name="T52" fmla="*/ 62 w 358"/>
                  <a:gd name="T53" fmla="*/ 0 h 326"/>
                  <a:gd name="T54" fmla="*/ 55 w 358"/>
                  <a:gd name="T55" fmla="*/ 3 h 326"/>
                  <a:gd name="T56" fmla="*/ 226 w 358"/>
                  <a:gd name="T57" fmla="*/ 170 h 326"/>
                  <a:gd name="T58" fmla="*/ 248 w 358"/>
                  <a:gd name="T59" fmla="*/ 203 h 326"/>
                  <a:gd name="T60" fmla="*/ 301 w 358"/>
                  <a:gd name="T61" fmla="*/ 243 h 326"/>
                  <a:gd name="T62" fmla="*/ 298 w 358"/>
                  <a:gd name="T63" fmla="*/ 258 h 326"/>
                  <a:gd name="T64" fmla="*/ 283 w 358"/>
                  <a:gd name="T65" fmla="*/ 267 h 326"/>
                  <a:gd name="T66" fmla="*/ 253 w 358"/>
                  <a:gd name="T67" fmla="*/ 261 h 326"/>
                  <a:gd name="T68" fmla="*/ 224 w 358"/>
                  <a:gd name="T69" fmla="*/ 232 h 326"/>
                  <a:gd name="T70" fmla="*/ 214 w 358"/>
                  <a:gd name="T71" fmla="*/ 182 h 326"/>
                  <a:gd name="T72" fmla="*/ 223 w 358"/>
                  <a:gd name="T73" fmla="*/ 163 h 326"/>
                  <a:gd name="T74" fmla="*/ 212 w 358"/>
                  <a:gd name="T75" fmla="*/ 132 h 326"/>
                  <a:gd name="T76" fmla="*/ 208 w 358"/>
                  <a:gd name="T77" fmla="*/ 114 h 326"/>
                  <a:gd name="T78" fmla="*/ 201 w 358"/>
                  <a:gd name="T79" fmla="*/ 109 h 326"/>
                  <a:gd name="T80" fmla="*/ 204 w 358"/>
                  <a:gd name="T81" fmla="*/ 122 h 326"/>
                  <a:gd name="T82" fmla="*/ 133 w 358"/>
                  <a:gd name="T83" fmla="*/ 147 h 326"/>
                  <a:gd name="T84" fmla="*/ 114 w 358"/>
                  <a:gd name="T85" fmla="*/ 109 h 326"/>
                  <a:gd name="T86" fmla="*/ 90 w 358"/>
                  <a:gd name="T87" fmla="*/ 67 h 326"/>
                  <a:gd name="T88" fmla="*/ 67 w 358"/>
                  <a:gd name="T89" fmla="*/ 20 h 326"/>
                  <a:gd name="T90" fmla="*/ 67 w 358"/>
                  <a:gd name="T91" fmla="*/ 3 h 326"/>
                  <a:gd name="T92" fmla="*/ 74 w 358"/>
                  <a:gd name="T93" fmla="*/ 7 h 326"/>
                  <a:gd name="T94" fmla="*/ 126 w 358"/>
                  <a:gd name="T95" fmla="*/ 63 h 326"/>
                  <a:gd name="T96" fmla="*/ 188 w 358"/>
                  <a:gd name="T97" fmla="*/ 107 h 326"/>
                  <a:gd name="T98" fmla="*/ 151 w 358"/>
                  <a:gd name="T99" fmla="*/ 181 h 326"/>
                  <a:gd name="T100" fmla="*/ 208 w 358"/>
                  <a:gd name="T101" fmla="*/ 183 h 326"/>
                  <a:gd name="T102" fmla="*/ 222 w 358"/>
                  <a:gd name="T103" fmla="*/ 238 h 326"/>
                  <a:gd name="T104" fmla="*/ 214 w 358"/>
                  <a:gd name="T105" fmla="*/ 249 h 326"/>
                  <a:gd name="T106" fmla="*/ 169 w 358"/>
                  <a:gd name="T107" fmla="*/ 209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58" h="326">
                    <a:moveTo>
                      <a:pt x="54" y="4"/>
                    </a:moveTo>
                    <a:lnTo>
                      <a:pt x="54" y="4"/>
                    </a:lnTo>
                    <a:lnTo>
                      <a:pt x="43" y="15"/>
                    </a:lnTo>
                    <a:lnTo>
                      <a:pt x="32" y="28"/>
                    </a:lnTo>
                    <a:lnTo>
                      <a:pt x="20" y="40"/>
                    </a:lnTo>
                    <a:lnTo>
                      <a:pt x="12" y="55"/>
                    </a:lnTo>
                    <a:lnTo>
                      <a:pt x="5" y="69"/>
                    </a:lnTo>
                    <a:lnTo>
                      <a:pt x="3" y="78"/>
                    </a:lnTo>
                    <a:lnTo>
                      <a:pt x="2" y="85"/>
                    </a:lnTo>
                    <a:lnTo>
                      <a:pt x="0" y="93"/>
                    </a:lnTo>
                    <a:lnTo>
                      <a:pt x="0" y="102"/>
                    </a:lnTo>
                    <a:lnTo>
                      <a:pt x="2" y="109"/>
                    </a:lnTo>
                    <a:lnTo>
                      <a:pt x="4" y="118"/>
                    </a:lnTo>
                    <a:lnTo>
                      <a:pt x="4" y="118"/>
                    </a:lnTo>
                    <a:lnTo>
                      <a:pt x="5" y="130"/>
                    </a:lnTo>
                    <a:lnTo>
                      <a:pt x="7" y="145"/>
                    </a:lnTo>
                    <a:lnTo>
                      <a:pt x="7" y="145"/>
                    </a:lnTo>
                    <a:lnTo>
                      <a:pt x="8" y="164"/>
                    </a:lnTo>
                    <a:lnTo>
                      <a:pt x="8" y="196"/>
                    </a:lnTo>
                    <a:lnTo>
                      <a:pt x="8" y="224"/>
                    </a:lnTo>
                    <a:lnTo>
                      <a:pt x="9" y="238"/>
                    </a:lnTo>
                    <a:lnTo>
                      <a:pt x="9" y="238"/>
                    </a:lnTo>
                    <a:lnTo>
                      <a:pt x="15" y="243"/>
                    </a:lnTo>
                    <a:lnTo>
                      <a:pt x="24" y="246"/>
                    </a:lnTo>
                    <a:lnTo>
                      <a:pt x="29" y="247"/>
                    </a:lnTo>
                    <a:lnTo>
                      <a:pt x="34" y="247"/>
                    </a:lnTo>
                    <a:lnTo>
                      <a:pt x="39" y="246"/>
                    </a:lnTo>
                    <a:lnTo>
                      <a:pt x="43" y="243"/>
                    </a:lnTo>
                    <a:lnTo>
                      <a:pt x="43" y="243"/>
                    </a:lnTo>
                    <a:lnTo>
                      <a:pt x="49" y="201"/>
                    </a:lnTo>
                    <a:lnTo>
                      <a:pt x="53" y="178"/>
                    </a:lnTo>
                    <a:lnTo>
                      <a:pt x="55" y="169"/>
                    </a:lnTo>
                    <a:lnTo>
                      <a:pt x="59" y="163"/>
                    </a:lnTo>
                    <a:lnTo>
                      <a:pt x="59" y="163"/>
                    </a:lnTo>
                    <a:lnTo>
                      <a:pt x="62" y="162"/>
                    </a:lnTo>
                    <a:lnTo>
                      <a:pt x="64" y="163"/>
                    </a:lnTo>
                    <a:lnTo>
                      <a:pt x="68" y="165"/>
                    </a:lnTo>
                    <a:lnTo>
                      <a:pt x="73" y="170"/>
                    </a:lnTo>
                    <a:lnTo>
                      <a:pt x="78" y="177"/>
                    </a:lnTo>
                    <a:lnTo>
                      <a:pt x="87" y="193"/>
                    </a:lnTo>
                    <a:lnTo>
                      <a:pt x="95" y="208"/>
                    </a:lnTo>
                    <a:lnTo>
                      <a:pt x="95" y="208"/>
                    </a:lnTo>
                    <a:lnTo>
                      <a:pt x="102" y="221"/>
                    </a:lnTo>
                    <a:lnTo>
                      <a:pt x="110" y="239"/>
                    </a:lnTo>
                    <a:lnTo>
                      <a:pt x="121" y="261"/>
                    </a:lnTo>
                    <a:lnTo>
                      <a:pt x="131" y="279"/>
                    </a:lnTo>
                    <a:lnTo>
                      <a:pt x="131" y="279"/>
                    </a:lnTo>
                    <a:lnTo>
                      <a:pt x="138" y="292"/>
                    </a:lnTo>
                    <a:lnTo>
                      <a:pt x="142" y="296"/>
                    </a:lnTo>
                    <a:lnTo>
                      <a:pt x="147" y="299"/>
                    </a:lnTo>
                    <a:lnTo>
                      <a:pt x="157" y="306"/>
                    </a:lnTo>
                    <a:lnTo>
                      <a:pt x="169" y="311"/>
                    </a:lnTo>
                    <a:lnTo>
                      <a:pt x="169" y="311"/>
                    </a:lnTo>
                    <a:lnTo>
                      <a:pt x="178" y="313"/>
                    </a:lnTo>
                    <a:lnTo>
                      <a:pt x="178" y="313"/>
                    </a:lnTo>
                    <a:lnTo>
                      <a:pt x="199" y="319"/>
                    </a:lnTo>
                    <a:lnTo>
                      <a:pt x="222" y="324"/>
                    </a:lnTo>
                    <a:lnTo>
                      <a:pt x="222" y="324"/>
                    </a:lnTo>
                    <a:lnTo>
                      <a:pt x="234" y="326"/>
                    </a:lnTo>
                    <a:lnTo>
                      <a:pt x="252" y="326"/>
                    </a:lnTo>
                    <a:lnTo>
                      <a:pt x="288" y="326"/>
                    </a:lnTo>
                    <a:lnTo>
                      <a:pt x="288" y="326"/>
                    </a:lnTo>
                    <a:lnTo>
                      <a:pt x="303" y="323"/>
                    </a:lnTo>
                    <a:lnTo>
                      <a:pt x="324" y="319"/>
                    </a:lnTo>
                    <a:lnTo>
                      <a:pt x="336" y="317"/>
                    </a:lnTo>
                    <a:lnTo>
                      <a:pt x="346" y="314"/>
                    </a:lnTo>
                    <a:lnTo>
                      <a:pt x="353" y="311"/>
                    </a:lnTo>
                    <a:lnTo>
                      <a:pt x="356" y="309"/>
                    </a:lnTo>
                    <a:lnTo>
                      <a:pt x="356" y="307"/>
                    </a:lnTo>
                    <a:lnTo>
                      <a:pt x="356" y="307"/>
                    </a:lnTo>
                    <a:lnTo>
                      <a:pt x="358" y="294"/>
                    </a:lnTo>
                    <a:lnTo>
                      <a:pt x="358" y="284"/>
                    </a:lnTo>
                    <a:lnTo>
                      <a:pt x="357" y="274"/>
                    </a:lnTo>
                    <a:lnTo>
                      <a:pt x="353" y="267"/>
                    </a:lnTo>
                    <a:lnTo>
                      <a:pt x="347" y="261"/>
                    </a:lnTo>
                    <a:lnTo>
                      <a:pt x="339" y="254"/>
                    </a:lnTo>
                    <a:lnTo>
                      <a:pt x="329" y="249"/>
                    </a:lnTo>
                    <a:lnTo>
                      <a:pt x="317" y="246"/>
                    </a:lnTo>
                    <a:lnTo>
                      <a:pt x="317" y="246"/>
                    </a:lnTo>
                    <a:lnTo>
                      <a:pt x="306" y="242"/>
                    </a:lnTo>
                    <a:lnTo>
                      <a:pt x="306" y="242"/>
                    </a:lnTo>
                    <a:lnTo>
                      <a:pt x="306" y="248"/>
                    </a:lnTo>
                    <a:lnTo>
                      <a:pt x="306" y="253"/>
                    </a:lnTo>
                    <a:lnTo>
                      <a:pt x="306" y="253"/>
                    </a:lnTo>
                    <a:lnTo>
                      <a:pt x="302" y="261"/>
                    </a:lnTo>
                    <a:lnTo>
                      <a:pt x="298" y="267"/>
                    </a:lnTo>
                    <a:lnTo>
                      <a:pt x="298" y="267"/>
                    </a:lnTo>
                    <a:lnTo>
                      <a:pt x="292" y="271"/>
                    </a:lnTo>
                    <a:lnTo>
                      <a:pt x="283" y="273"/>
                    </a:lnTo>
                    <a:lnTo>
                      <a:pt x="283" y="273"/>
                    </a:lnTo>
                    <a:lnTo>
                      <a:pt x="277" y="273"/>
                    </a:lnTo>
                    <a:lnTo>
                      <a:pt x="271" y="272"/>
                    </a:lnTo>
                    <a:lnTo>
                      <a:pt x="271" y="272"/>
                    </a:lnTo>
                    <a:lnTo>
                      <a:pt x="259" y="268"/>
                    </a:lnTo>
                    <a:lnTo>
                      <a:pt x="249" y="264"/>
                    </a:lnTo>
                    <a:lnTo>
                      <a:pt x="241" y="259"/>
                    </a:lnTo>
                    <a:lnTo>
                      <a:pt x="233" y="253"/>
                    </a:lnTo>
                    <a:lnTo>
                      <a:pt x="233" y="253"/>
                    </a:lnTo>
                    <a:lnTo>
                      <a:pt x="227" y="254"/>
                    </a:lnTo>
                    <a:lnTo>
                      <a:pt x="222" y="256"/>
                    </a:lnTo>
                    <a:lnTo>
                      <a:pt x="216" y="254"/>
                    </a:lnTo>
                    <a:lnTo>
                      <a:pt x="209" y="253"/>
                    </a:lnTo>
                    <a:lnTo>
                      <a:pt x="204" y="251"/>
                    </a:lnTo>
                    <a:lnTo>
                      <a:pt x="198" y="248"/>
                    </a:lnTo>
                    <a:lnTo>
                      <a:pt x="187" y="238"/>
                    </a:lnTo>
                    <a:lnTo>
                      <a:pt x="176" y="227"/>
                    </a:lnTo>
                    <a:lnTo>
                      <a:pt x="166" y="213"/>
                    </a:lnTo>
                    <a:lnTo>
                      <a:pt x="156" y="198"/>
                    </a:lnTo>
                    <a:lnTo>
                      <a:pt x="146" y="182"/>
                    </a:lnTo>
                    <a:lnTo>
                      <a:pt x="146" y="182"/>
                    </a:lnTo>
                    <a:lnTo>
                      <a:pt x="119" y="187"/>
                    </a:lnTo>
                    <a:lnTo>
                      <a:pt x="107" y="188"/>
                    </a:lnTo>
                    <a:lnTo>
                      <a:pt x="97" y="189"/>
                    </a:lnTo>
                    <a:lnTo>
                      <a:pt x="79" y="155"/>
                    </a:lnTo>
                    <a:lnTo>
                      <a:pt x="79" y="155"/>
                    </a:lnTo>
                    <a:lnTo>
                      <a:pt x="127" y="148"/>
                    </a:lnTo>
                    <a:lnTo>
                      <a:pt x="127" y="148"/>
                    </a:lnTo>
                    <a:lnTo>
                      <a:pt x="118" y="129"/>
                    </a:lnTo>
                    <a:lnTo>
                      <a:pt x="118" y="129"/>
                    </a:lnTo>
                    <a:lnTo>
                      <a:pt x="110" y="114"/>
                    </a:lnTo>
                    <a:lnTo>
                      <a:pt x="109" y="112"/>
                    </a:lnTo>
                    <a:lnTo>
                      <a:pt x="109" y="112"/>
                    </a:lnTo>
                    <a:lnTo>
                      <a:pt x="99" y="93"/>
                    </a:lnTo>
                    <a:lnTo>
                      <a:pt x="89" y="74"/>
                    </a:lnTo>
                    <a:lnTo>
                      <a:pt x="87" y="70"/>
                    </a:lnTo>
                    <a:lnTo>
                      <a:pt x="87" y="70"/>
                    </a:lnTo>
                    <a:lnTo>
                      <a:pt x="75" y="53"/>
                    </a:lnTo>
                    <a:lnTo>
                      <a:pt x="67" y="35"/>
                    </a:lnTo>
                    <a:lnTo>
                      <a:pt x="67" y="35"/>
                    </a:lnTo>
                    <a:lnTo>
                      <a:pt x="62" y="22"/>
                    </a:lnTo>
                    <a:lnTo>
                      <a:pt x="62" y="22"/>
                    </a:lnTo>
                    <a:lnTo>
                      <a:pt x="60" y="14"/>
                    </a:lnTo>
                    <a:lnTo>
                      <a:pt x="60" y="7"/>
                    </a:lnTo>
                    <a:lnTo>
                      <a:pt x="60" y="7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0"/>
                    </a:lnTo>
                    <a:lnTo>
                      <a:pt x="58" y="2"/>
                    </a:lnTo>
                    <a:lnTo>
                      <a:pt x="58" y="2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  <a:moveTo>
                      <a:pt x="226" y="170"/>
                    </a:moveTo>
                    <a:lnTo>
                      <a:pt x="226" y="170"/>
                    </a:lnTo>
                    <a:lnTo>
                      <a:pt x="226" y="170"/>
                    </a:lnTo>
                    <a:lnTo>
                      <a:pt x="229" y="179"/>
                    </a:lnTo>
                    <a:lnTo>
                      <a:pt x="229" y="179"/>
                    </a:lnTo>
                    <a:lnTo>
                      <a:pt x="234" y="188"/>
                    </a:lnTo>
                    <a:lnTo>
                      <a:pt x="241" y="196"/>
                    </a:lnTo>
                    <a:lnTo>
                      <a:pt x="248" y="203"/>
                    </a:lnTo>
                    <a:lnTo>
                      <a:pt x="256" y="211"/>
                    </a:lnTo>
                    <a:lnTo>
                      <a:pt x="273" y="224"/>
                    </a:lnTo>
                    <a:lnTo>
                      <a:pt x="292" y="237"/>
                    </a:lnTo>
                    <a:lnTo>
                      <a:pt x="292" y="237"/>
                    </a:lnTo>
                    <a:lnTo>
                      <a:pt x="301" y="243"/>
                    </a:lnTo>
                    <a:lnTo>
                      <a:pt x="301" y="243"/>
                    </a:lnTo>
                    <a:lnTo>
                      <a:pt x="301" y="248"/>
                    </a:lnTo>
                    <a:lnTo>
                      <a:pt x="299" y="252"/>
                    </a:lnTo>
                    <a:lnTo>
                      <a:pt x="299" y="252"/>
                    </a:lnTo>
                    <a:lnTo>
                      <a:pt x="298" y="258"/>
                    </a:lnTo>
                    <a:lnTo>
                      <a:pt x="294" y="262"/>
                    </a:lnTo>
                    <a:lnTo>
                      <a:pt x="294" y="262"/>
                    </a:lnTo>
                    <a:lnTo>
                      <a:pt x="289" y="266"/>
                    </a:lnTo>
                    <a:lnTo>
                      <a:pt x="283" y="267"/>
                    </a:lnTo>
                    <a:lnTo>
                      <a:pt x="283" y="267"/>
                    </a:lnTo>
                    <a:lnTo>
                      <a:pt x="277" y="268"/>
                    </a:lnTo>
                    <a:lnTo>
                      <a:pt x="272" y="267"/>
                    </a:lnTo>
                    <a:lnTo>
                      <a:pt x="272" y="267"/>
                    </a:lnTo>
                    <a:lnTo>
                      <a:pt x="262" y="264"/>
                    </a:lnTo>
                    <a:lnTo>
                      <a:pt x="253" y="261"/>
                    </a:lnTo>
                    <a:lnTo>
                      <a:pt x="246" y="256"/>
                    </a:lnTo>
                    <a:lnTo>
                      <a:pt x="238" y="251"/>
                    </a:lnTo>
                    <a:lnTo>
                      <a:pt x="233" y="244"/>
                    </a:lnTo>
                    <a:lnTo>
                      <a:pt x="228" y="238"/>
                    </a:lnTo>
                    <a:lnTo>
                      <a:pt x="224" y="232"/>
                    </a:lnTo>
                    <a:lnTo>
                      <a:pt x="222" y="224"/>
                    </a:lnTo>
                    <a:lnTo>
                      <a:pt x="222" y="224"/>
                    </a:lnTo>
                    <a:lnTo>
                      <a:pt x="218" y="211"/>
                    </a:lnTo>
                    <a:lnTo>
                      <a:pt x="216" y="197"/>
                    </a:lnTo>
                    <a:lnTo>
                      <a:pt x="214" y="182"/>
                    </a:lnTo>
                    <a:lnTo>
                      <a:pt x="213" y="165"/>
                    </a:lnTo>
                    <a:lnTo>
                      <a:pt x="213" y="165"/>
                    </a:lnTo>
                    <a:lnTo>
                      <a:pt x="222" y="163"/>
                    </a:lnTo>
                    <a:lnTo>
                      <a:pt x="223" y="163"/>
                    </a:lnTo>
                    <a:lnTo>
                      <a:pt x="223" y="163"/>
                    </a:lnTo>
                    <a:lnTo>
                      <a:pt x="226" y="170"/>
                    </a:lnTo>
                    <a:lnTo>
                      <a:pt x="226" y="170"/>
                    </a:lnTo>
                    <a:close/>
                    <a:moveTo>
                      <a:pt x="217" y="130"/>
                    </a:moveTo>
                    <a:lnTo>
                      <a:pt x="217" y="130"/>
                    </a:lnTo>
                    <a:lnTo>
                      <a:pt x="212" y="132"/>
                    </a:lnTo>
                    <a:lnTo>
                      <a:pt x="212" y="130"/>
                    </a:lnTo>
                    <a:lnTo>
                      <a:pt x="212" y="130"/>
                    </a:lnTo>
                    <a:lnTo>
                      <a:pt x="211" y="122"/>
                    </a:lnTo>
                    <a:lnTo>
                      <a:pt x="208" y="114"/>
                    </a:lnTo>
                    <a:lnTo>
                      <a:pt x="208" y="114"/>
                    </a:lnTo>
                    <a:lnTo>
                      <a:pt x="211" y="117"/>
                    </a:lnTo>
                    <a:lnTo>
                      <a:pt x="213" y="120"/>
                    </a:lnTo>
                    <a:lnTo>
                      <a:pt x="217" y="130"/>
                    </a:lnTo>
                    <a:lnTo>
                      <a:pt x="217" y="130"/>
                    </a:lnTo>
                    <a:close/>
                    <a:moveTo>
                      <a:pt x="201" y="109"/>
                    </a:moveTo>
                    <a:lnTo>
                      <a:pt x="201" y="109"/>
                    </a:lnTo>
                    <a:lnTo>
                      <a:pt x="201" y="109"/>
                    </a:lnTo>
                    <a:lnTo>
                      <a:pt x="201" y="112"/>
                    </a:lnTo>
                    <a:lnTo>
                      <a:pt x="201" y="112"/>
                    </a:lnTo>
                    <a:lnTo>
                      <a:pt x="204" y="122"/>
                    </a:lnTo>
                    <a:lnTo>
                      <a:pt x="207" y="132"/>
                    </a:lnTo>
                    <a:lnTo>
                      <a:pt x="207" y="132"/>
                    </a:lnTo>
                    <a:lnTo>
                      <a:pt x="207" y="133"/>
                    </a:lnTo>
                    <a:lnTo>
                      <a:pt x="207" y="133"/>
                    </a:lnTo>
                    <a:lnTo>
                      <a:pt x="133" y="147"/>
                    </a:lnTo>
                    <a:lnTo>
                      <a:pt x="133" y="147"/>
                    </a:lnTo>
                    <a:lnTo>
                      <a:pt x="123" y="127"/>
                    </a:lnTo>
                    <a:lnTo>
                      <a:pt x="123" y="127"/>
                    </a:lnTo>
                    <a:lnTo>
                      <a:pt x="115" y="112"/>
                    </a:lnTo>
                    <a:lnTo>
                      <a:pt x="114" y="109"/>
                    </a:lnTo>
                    <a:lnTo>
                      <a:pt x="114" y="109"/>
                    </a:lnTo>
                    <a:lnTo>
                      <a:pt x="104" y="90"/>
                    </a:lnTo>
                    <a:lnTo>
                      <a:pt x="93" y="72"/>
                    </a:lnTo>
                    <a:lnTo>
                      <a:pt x="93" y="72"/>
                    </a:lnTo>
                    <a:lnTo>
                      <a:pt x="90" y="67"/>
                    </a:lnTo>
                    <a:lnTo>
                      <a:pt x="90" y="67"/>
                    </a:lnTo>
                    <a:lnTo>
                      <a:pt x="80" y="50"/>
                    </a:lnTo>
                    <a:lnTo>
                      <a:pt x="72" y="33"/>
                    </a:lnTo>
                    <a:lnTo>
                      <a:pt x="72" y="33"/>
                    </a:lnTo>
                    <a:lnTo>
                      <a:pt x="67" y="20"/>
                    </a:lnTo>
                    <a:lnTo>
                      <a:pt x="67" y="20"/>
                    </a:lnTo>
                    <a:lnTo>
                      <a:pt x="65" y="14"/>
                    </a:lnTo>
                    <a:lnTo>
                      <a:pt x="65" y="7"/>
                    </a:lnTo>
                    <a:lnTo>
                      <a:pt x="65" y="7"/>
                    </a:lnTo>
                    <a:lnTo>
                      <a:pt x="67" y="3"/>
                    </a:lnTo>
                    <a:lnTo>
                      <a:pt x="65" y="2"/>
                    </a:lnTo>
                    <a:lnTo>
                      <a:pt x="65" y="2"/>
                    </a:lnTo>
                    <a:lnTo>
                      <a:pt x="67" y="2"/>
                    </a:lnTo>
                    <a:lnTo>
                      <a:pt x="67" y="2"/>
                    </a:lnTo>
                    <a:lnTo>
                      <a:pt x="74" y="7"/>
                    </a:lnTo>
                    <a:lnTo>
                      <a:pt x="82" y="12"/>
                    </a:lnTo>
                    <a:lnTo>
                      <a:pt x="95" y="27"/>
                    </a:lnTo>
                    <a:lnTo>
                      <a:pt x="95" y="27"/>
                    </a:lnTo>
                    <a:lnTo>
                      <a:pt x="112" y="45"/>
                    </a:lnTo>
                    <a:lnTo>
                      <a:pt x="126" y="63"/>
                    </a:lnTo>
                    <a:lnTo>
                      <a:pt x="138" y="80"/>
                    </a:lnTo>
                    <a:lnTo>
                      <a:pt x="152" y="100"/>
                    </a:lnTo>
                    <a:lnTo>
                      <a:pt x="152" y="100"/>
                    </a:lnTo>
                    <a:lnTo>
                      <a:pt x="169" y="103"/>
                    </a:lnTo>
                    <a:lnTo>
                      <a:pt x="188" y="107"/>
                    </a:lnTo>
                    <a:lnTo>
                      <a:pt x="188" y="107"/>
                    </a:lnTo>
                    <a:lnTo>
                      <a:pt x="201" y="109"/>
                    </a:lnTo>
                    <a:lnTo>
                      <a:pt x="201" y="109"/>
                    </a:lnTo>
                    <a:close/>
                    <a:moveTo>
                      <a:pt x="151" y="181"/>
                    </a:moveTo>
                    <a:lnTo>
                      <a:pt x="151" y="181"/>
                    </a:lnTo>
                    <a:lnTo>
                      <a:pt x="151" y="181"/>
                    </a:lnTo>
                    <a:lnTo>
                      <a:pt x="182" y="174"/>
                    </a:lnTo>
                    <a:lnTo>
                      <a:pt x="208" y="167"/>
                    </a:lnTo>
                    <a:lnTo>
                      <a:pt x="208" y="167"/>
                    </a:lnTo>
                    <a:lnTo>
                      <a:pt x="208" y="183"/>
                    </a:lnTo>
                    <a:lnTo>
                      <a:pt x="209" y="198"/>
                    </a:lnTo>
                    <a:lnTo>
                      <a:pt x="212" y="213"/>
                    </a:lnTo>
                    <a:lnTo>
                      <a:pt x="217" y="227"/>
                    </a:lnTo>
                    <a:lnTo>
                      <a:pt x="217" y="227"/>
                    </a:lnTo>
                    <a:lnTo>
                      <a:pt x="222" y="238"/>
                    </a:lnTo>
                    <a:lnTo>
                      <a:pt x="229" y="249"/>
                    </a:lnTo>
                    <a:lnTo>
                      <a:pt x="229" y="249"/>
                    </a:lnTo>
                    <a:lnTo>
                      <a:pt x="224" y="249"/>
                    </a:lnTo>
                    <a:lnTo>
                      <a:pt x="219" y="249"/>
                    </a:lnTo>
                    <a:lnTo>
                      <a:pt x="214" y="249"/>
                    </a:lnTo>
                    <a:lnTo>
                      <a:pt x="209" y="247"/>
                    </a:lnTo>
                    <a:lnTo>
                      <a:pt x="198" y="242"/>
                    </a:lnTo>
                    <a:lnTo>
                      <a:pt x="188" y="233"/>
                    </a:lnTo>
                    <a:lnTo>
                      <a:pt x="178" y="222"/>
                    </a:lnTo>
                    <a:lnTo>
                      <a:pt x="169" y="209"/>
                    </a:lnTo>
                    <a:lnTo>
                      <a:pt x="159" y="196"/>
                    </a:lnTo>
                    <a:lnTo>
                      <a:pt x="151" y="181"/>
                    </a:lnTo>
                    <a:lnTo>
                      <a:pt x="151" y="1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596366" y="1855866"/>
              <a:ext cx="611787" cy="419652"/>
              <a:chOff x="4596366" y="2141714"/>
              <a:chExt cx="611787" cy="419652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458" name="Freeform 874"/>
              <p:cNvSpPr>
                <a:spLocks/>
              </p:cNvSpPr>
              <p:nvPr/>
            </p:nvSpPr>
            <p:spPr bwMode="auto">
              <a:xfrm>
                <a:off x="4899731" y="2146768"/>
                <a:ext cx="50561" cy="55615"/>
              </a:xfrm>
              <a:custGeom>
                <a:avLst/>
                <a:gdLst>
                  <a:gd name="T0" fmla="*/ 20 w 38"/>
                  <a:gd name="T1" fmla="*/ 47 h 47"/>
                  <a:gd name="T2" fmla="*/ 20 w 38"/>
                  <a:gd name="T3" fmla="*/ 47 h 47"/>
                  <a:gd name="T4" fmla="*/ 23 w 38"/>
                  <a:gd name="T5" fmla="*/ 46 h 47"/>
                  <a:gd name="T6" fmla="*/ 27 w 38"/>
                  <a:gd name="T7" fmla="*/ 44 h 47"/>
                  <a:gd name="T8" fmla="*/ 31 w 38"/>
                  <a:gd name="T9" fmla="*/ 42 h 47"/>
                  <a:gd name="T10" fmla="*/ 33 w 38"/>
                  <a:gd name="T11" fmla="*/ 39 h 47"/>
                  <a:gd name="T12" fmla="*/ 36 w 38"/>
                  <a:gd name="T13" fmla="*/ 37 h 47"/>
                  <a:gd name="T14" fmla="*/ 37 w 38"/>
                  <a:gd name="T15" fmla="*/ 32 h 47"/>
                  <a:gd name="T16" fmla="*/ 38 w 38"/>
                  <a:gd name="T17" fmla="*/ 28 h 47"/>
                  <a:gd name="T18" fmla="*/ 38 w 38"/>
                  <a:gd name="T19" fmla="*/ 23 h 47"/>
                  <a:gd name="T20" fmla="*/ 38 w 38"/>
                  <a:gd name="T21" fmla="*/ 23 h 47"/>
                  <a:gd name="T22" fmla="*/ 38 w 38"/>
                  <a:gd name="T23" fmla="*/ 19 h 47"/>
                  <a:gd name="T24" fmla="*/ 37 w 38"/>
                  <a:gd name="T25" fmla="*/ 14 h 47"/>
                  <a:gd name="T26" fmla="*/ 36 w 38"/>
                  <a:gd name="T27" fmla="*/ 10 h 47"/>
                  <a:gd name="T28" fmla="*/ 33 w 38"/>
                  <a:gd name="T29" fmla="*/ 8 h 47"/>
                  <a:gd name="T30" fmla="*/ 31 w 38"/>
                  <a:gd name="T31" fmla="*/ 4 h 47"/>
                  <a:gd name="T32" fmla="*/ 27 w 38"/>
                  <a:gd name="T33" fmla="*/ 3 h 47"/>
                  <a:gd name="T34" fmla="*/ 23 w 38"/>
                  <a:gd name="T35" fmla="*/ 2 h 47"/>
                  <a:gd name="T36" fmla="*/ 20 w 38"/>
                  <a:gd name="T37" fmla="*/ 0 h 47"/>
                  <a:gd name="T38" fmla="*/ 20 w 38"/>
                  <a:gd name="T39" fmla="*/ 0 h 47"/>
                  <a:gd name="T40" fmla="*/ 16 w 38"/>
                  <a:gd name="T41" fmla="*/ 2 h 47"/>
                  <a:gd name="T42" fmla="*/ 12 w 38"/>
                  <a:gd name="T43" fmla="*/ 3 h 47"/>
                  <a:gd name="T44" fmla="*/ 8 w 38"/>
                  <a:gd name="T45" fmla="*/ 4 h 47"/>
                  <a:gd name="T46" fmla="*/ 6 w 38"/>
                  <a:gd name="T47" fmla="*/ 8 h 47"/>
                  <a:gd name="T48" fmla="*/ 3 w 38"/>
                  <a:gd name="T49" fmla="*/ 10 h 47"/>
                  <a:gd name="T50" fmla="*/ 2 w 38"/>
                  <a:gd name="T51" fmla="*/ 14 h 47"/>
                  <a:gd name="T52" fmla="*/ 1 w 38"/>
                  <a:gd name="T53" fmla="*/ 19 h 47"/>
                  <a:gd name="T54" fmla="*/ 0 w 38"/>
                  <a:gd name="T55" fmla="*/ 23 h 47"/>
                  <a:gd name="T56" fmla="*/ 0 w 38"/>
                  <a:gd name="T57" fmla="*/ 23 h 47"/>
                  <a:gd name="T58" fmla="*/ 1 w 38"/>
                  <a:gd name="T59" fmla="*/ 28 h 47"/>
                  <a:gd name="T60" fmla="*/ 2 w 38"/>
                  <a:gd name="T61" fmla="*/ 32 h 47"/>
                  <a:gd name="T62" fmla="*/ 3 w 38"/>
                  <a:gd name="T63" fmla="*/ 37 h 47"/>
                  <a:gd name="T64" fmla="*/ 6 w 38"/>
                  <a:gd name="T65" fmla="*/ 39 h 47"/>
                  <a:gd name="T66" fmla="*/ 8 w 38"/>
                  <a:gd name="T67" fmla="*/ 42 h 47"/>
                  <a:gd name="T68" fmla="*/ 12 w 38"/>
                  <a:gd name="T69" fmla="*/ 44 h 47"/>
                  <a:gd name="T70" fmla="*/ 16 w 38"/>
                  <a:gd name="T71" fmla="*/ 46 h 47"/>
                  <a:gd name="T72" fmla="*/ 20 w 38"/>
                  <a:gd name="T73" fmla="*/ 47 h 47"/>
                  <a:gd name="T74" fmla="*/ 20 w 38"/>
                  <a:gd name="T7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" h="47">
                    <a:moveTo>
                      <a:pt x="20" y="47"/>
                    </a:moveTo>
                    <a:lnTo>
                      <a:pt x="20" y="47"/>
                    </a:lnTo>
                    <a:lnTo>
                      <a:pt x="23" y="46"/>
                    </a:lnTo>
                    <a:lnTo>
                      <a:pt x="27" y="44"/>
                    </a:lnTo>
                    <a:lnTo>
                      <a:pt x="31" y="42"/>
                    </a:lnTo>
                    <a:lnTo>
                      <a:pt x="33" y="39"/>
                    </a:lnTo>
                    <a:lnTo>
                      <a:pt x="36" y="37"/>
                    </a:lnTo>
                    <a:lnTo>
                      <a:pt x="37" y="32"/>
                    </a:lnTo>
                    <a:lnTo>
                      <a:pt x="38" y="28"/>
                    </a:lnTo>
                    <a:lnTo>
                      <a:pt x="38" y="23"/>
                    </a:lnTo>
                    <a:lnTo>
                      <a:pt x="38" y="23"/>
                    </a:lnTo>
                    <a:lnTo>
                      <a:pt x="38" y="19"/>
                    </a:lnTo>
                    <a:lnTo>
                      <a:pt x="37" y="14"/>
                    </a:lnTo>
                    <a:lnTo>
                      <a:pt x="36" y="10"/>
                    </a:lnTo>
                    <a:lnTo>
                      <a:pt x="33" y="8"/>
                    </a:lnTo>
                    <a:lnTo>
                      <a:pt x="31" y="4"/>
                    </a:lnTo>
                    <a:lnTo>
                      <a:pt x="27" y="3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12" y="3"/>
                    </a:lnTo>
                    <a:lnTo>
                      <a:pt x="8" y="4"/>
                    </a:lnTo>
                    <a:lnTo>
                      <a:pt x="6" y="8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2"/>
                    </a:lnTo>
                    <a:lnTo>
                      <a:pt x="3" y="37"/>
                    </a:lnTo>
                    <a:lnTo>
                      <a:pt x="6" y="39"/>
                    </a:lnTo>
                    <a:lnTo>
                      <a:pt x="8" y="42"/>
                    </a:lnTo>
                    <a:lnTo>
                      <a:pt x="12" y="44"/>
                    </a:lnTo>
                    <a:lnTo>
                      <a:pt x="16" y="46"/>
                    </a:lnTo>
                    <a:lnTo>
                      <a:pt x="20" y="47"/>
                    </a:lnTo>
                    <a:lnTo>
                      <a:pt x="20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59" name="Freeform 875"/>
              <p:cNvSpPr>
                <a:spLocks/>
              </p:cNvSpPr>
              <p:nvPr/>
            </p:nvSpPr>
            <p:spPr bwMode="auto">
              <a:xfrm>
                <a:off x="4849170" y="2141714"/>
                <a:ext cx="50561" cy="60673"/>
              </a:xfrm>
              <a:custGeom>
                <a:avLst/>
                <a:gdLst>
                  <a:gd name="T0" fmla="*/ 20 w 40"/>
                  <a:gd name="T1" fmla="*/ 47 h 47"/>
                  <a:gd name="T2" fmla="*/ 20 w 40"/>
                  <a:gd name="T3" fmla="*/ 47 h 47"/>
                  <a:gd name="T4" fmla="*/ 24 w 40"/>
                  <a:gd name="T5" fmla="*/ 47 h 47"/>
                  <a:gd name="T6" fmla="*/ 28 w 40"/>
                  <a:gd name="T7" fmla="*/ 45 h 47"/>
                  <a:gd name="T8" fmla="*/ 32 w 40"/>
                  <a:gd name="T9" fmla="*/ 43 h 47"/>
                  <a:gd name="T10" fmla="*/ 35 w 40"/>
                  <a:gd name="T11" fmla="*/ 40 h 47"/>
                  <a:gd name="T12" fmla="*/ 38 w 40"/>
                  <a:gd name="T13" fmla="*/ 37 h 47"/>
                  <a:gd name="T14" fmla="*/ 39 w 40"/>
                  <a:gd name="T15" fmla="*/ 33 h 47"/>
                  <a:gd name="T16" fmla="*/ 40 w 40"/>
                  <a:gd name="T17" fmla="*/ 28 h 47"/>
                  <a:gd name="T18" fmla="*/ 40 w 40"/>
                  <a:gd name="T19" fmla="*/ 23 h 47"/>
                  <a:gd name="T20" fmla="*/ 40 w 40"/>
                  <a:gd name="T21" fmla="*/ 23 h 47"/>
                  <a:gd name="T22" fmla="*/ 40 w 40"/>
                  <a:gd name="T23" fmla="*/ 19 h 47"/>
                  <a:gd name="T24" fmla="*/ 39 w 40"/>
                  <a:gd name="T25" fmla="*/ 14 h 47"/>
                  <a:gd name="T26" fmla="*/ 38 w 40"/>
                  <a:gd name="T27" fmla="*/ 10 h 47"/>
                  <a:gd name="T28" fmla="*/ 35 w 40"/>
                  <a:gd name="T29" fmla="*/ 6 h 47"/>
                  <a:gd name="T30" fmla="*/ 32 w 40"/>
                  <a:gd name="T31" fmla="*/ 4 h 47"/>
                  <a:gd name="T32" fmla="*/ 28 w 40"/>
                  <a:gd name="T33" fmla="*/ 1 h 47"/>
                  <a:gd name="T34" fmla="*/ 24 w 40"/>
                  <a:gd name="T35" fmla="*/ 0 h 47"/>
                  <a:gd name="T36" fmla="*/ 20 w 40"/>
                  <a:gd name="T37" fmla="*/ 0 h 47"/>
                  <a:gd name="T38" fmla="*/ 20 w 40"/>
                  <a:gd name="T39" fmla="*/ 0 h 47"/>
                  <a:gd name="T40" fmla="*/ 17 w 40"/>
                  <a:gd name="T41" fmla="*/ 0 h 47"/>
                  <a:gd name="T42" fmla="*/ 13 w 40"/>
                  <a:gd name="T43" fmla="*/ 1 h 47"/>
                  <a:gd name="T44" fmla="*/ 9 w 40"/>
                  <a:gd name="T45" fmla="*/ 4 h 47"/>
                  <a:gd name="T46" fmla="*/ 7 w 40"/>
                  <a:gd name="T47" fmla="*/ 6 h 47"/>
                  <a:gd name="T48" fmla="*/ 4 w 40"/>
                  <a:gd name="T49" fmla="*/ 10 h 47"/>
                  <a:gd name="T50" fmla="*/ 2 w 40"/>
                  <a:gd name="T51" fmla="*/ 14 h 47"/>
                  <a:gd name="T52" fmla="*/ 0 w 40"/>
                  <a:gd name="T53" fmla="*/ 19 h 47"/>
                  <a:gd name="T54" fmla="*/ 0 w 40"/>
                  <a:gd name="T55" fmla="*/ 23 h 47"/>
                  <a:gd name="T56" fmla="*/ 0 w 40"/>
                  <a:gd name="T57" fmla="*/ 23 h 47"/>
                  <a:gd name="T58" fmla="*/ 0 w 40"/>
                  <a:gd name="T59" fmla="*/ 28 h 47"/>
                  <a:gd name="T60" fmla="*/ 2 w 40"/>
                  <a:gd name="T61" fmla="*/ 33 h 47"/>
                  <a:gd name="T62" fmla="*/ 4 w 40"/>
                  <a:gd name="T63" fmla="*/ 37 h 47"/>
                  <a:gd name="T64" fmla="*/ 7 w 40"/>
                  <a:gd name="T65" fmla="*/ 40 h 47"/>
                  <a:gd name="T66" fmla="*/ 9 w 40"/>
                  <a:gd name="T67" fmla="*/ 43 h 47"/>
                  <a:gd name="T68" fmla="*/ 13 w 40"/>
                  <a:gd name="T69" fmla="*/ 45 h 47"/>
                  <a:gd name="T70" fmla="*/ 17 w 40"/>
                  <a:gd name="T71" fmla="*/ 47 h 47"/>
                  <a:gd name="T72" fmla="*/ 20 w 40"/>
                  <a:gd name="T73" fmla="*/ 47 h 47"/>
                  <a:gd name="T74" fmla="*/ 20 w 40"/>
                  <a:gd name="T7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" h="47">
                    <a:moveTo>
                      <a:pt x="20" y="47"/>
                    </a:moveTo>
                    <a:lnTo>
                      <a:pt x="20" y="47"/>
                    </a:lnTo>
                    <a:lnTo>
                      <a:pt x="24" y="47"/>
                    </a:lnTo>
                    <a:lnTo>
                      <a:pt x="28" y="45"/>
                    </a:lnTo>
                    <a:lnTo>
                      <a:pt x="32" y="43"/>
                    </a:lnTo>
                    <a:lnTo>
                      <a:pt x="35" y="40"/>
                    </a:lnTo>
                    <a:lnTo>
                      <a:pt x="38" y="37"/>
                    </a:lnTo>
                    <a:lnTo>
                      <a:pt x="39" y="33"/>
                    </a:lnTo>
                    <a:lnTo>
                      <a:pt x="40" y="28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40" y="19"/>
                    </a:lnTo>
                    <a:lnTo>
                      <a:pt x="39" y="14"/>
                    </a:lnTo>
                    <a:lnTo>
                      <a:pt x="38" y="10"/>
                    </a:lnTo>
                    <a:lnTo>
                      <a:pt x="35" y="6"/>
                    </a:lnTo>
                    <a:lnTo>
                      <a:pt x="32" y="4"/>
                    </a:lnTo>
                    <a:lnTo>
                      <a:pt x="28" y="1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3" y="1"/>
                    </a:lnTo>
                    <a:lnTo>
                      <a:pt x="9" y="4"/>
                    </a:lnTo>
                    <a:lnTo>
                      <a:pt x="7" y="6"/>
                    </a:lnTo>
                    <a:lnTo>
                      <a:pt x="4" y="10"/>
                    </a:lnTo>
                    <a:lnTo>
                      <a:pt x="2" y="14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8"/>
                    </a:lnTo>
                    <a:lnTo>
                      <a:pt x="2" y="33"/>
                    </a:lnTo>
                    <a:lnTo>
                      <a:pt x="4" y="37"/>
                    </a:lnTo>
                    <a:lnTo>
                      <a:pt x="7" y="40"/>
                    </a:lnTo>
                    <a:lnTo>
                      <a:pt x="9" y="43"/>
                    </a:lnTo>
                    <a:lnTo>
                      <a:pt x="13" y="45"/>
                    </a:lnTo>
                    <a:lnTo>
                      <a:pt x="17" y="47"/>
                    </a:lnTo>
                    <a:lnTo>
                      <a:pt x="20" y="47"/>
                    </a:lnTo>
                    <a:lnTo>
                      <a:pt x="20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60" name="Freeform 876"/>
              <p:cNvSpPr>
                <a:spLocks/>
              </p:cNvSpPr>
              <p:nvPr/>
            </p:nvSpPr>
            <p:spPr bwMode="auto">
              <a:xfrm>
                <a:off x="4919955" y="2202387"/>
                <a:ext cx="40449" cy="30336"/>
              </a:xfrm>
              <a:custGeom>
                <a:avLst/>
                <a:gdLst>
                  <a:gd name="T0" fmla="*/ 6 w 31"/>
                  <a:gd name="T1" fmla="*/ 0 h 28"/>
                  <a:gd name="T2" fmla="*/ 6 w 31"/>
                  <a:gd name="T3" fmla="*/ 0 h 28"/>
                  <a:gd name="T4" fmla="*/ 6 w 31"/>
                  <a:gd name="T5" fmla="*/ 8 h 28"/>
                  <a:gd name="T6" fmla="*/ 7 w 31"/>
                  <a:gd name="T7" fmla="*/ 13 h 28"/>
                  <a:gd name="T8" fmla="*/ 10 w 31"/>
                  <a:gd name="T9" fmla="*/ 15 h 28"/>
                  <a:gd name="T10" fmla="*/ 12 w 31"/>
                  <a:gd name="T11" fmla="*/ 18 h 28"/>
                  <a:gd name="T12" fmla="*/ 16 w 31"/>
                  <a:gd name="T13" fmla="*/ 18 h 28"/>
                  <a:gd name="T14" fmla="*/ 20 w 31"/>
                  <a:gd name="T15" fmla="*/ 18 h 28"/>
                  <a:gd name="T16" fmla="*/ 31 w 31"/>
                  <a:gd name="T17" fmla="*/ 17 h 28"/>
                  <a:gd name="T18" fmla="*/ 31 w 31"/>
                  <a:gd name="T19" fmla="*/ 27 h 28"/>
                  <a:gd name="T20" fmla="*/ 31 w 31"/>
                  <a:gd name="T21" fmla="*/ 27 h 28"/>
                  <a:gd name="T22" fmla="*/ 21 w 31"/>
                  <a:gd name="T23" fmla="*/ 28 h 28"/>
                  <a:gd name="T24" fmla="*/ 11 w 31"/>
                  <a:gd name="T25" fmla="*/ 27 h 28"/>
                  <a:gd name="T26" fmla="*/ 11 w 31"/>
                  <a:gd name="T27" fmla="*/ 27 h 28"/>
                  <a:gd name="T28" fmla="*/ 9 w 31"/>
                  <a:gd name="T29" fmla="*/ 25 h 28"/>
                  <a:gd name="T30" fmla="*/ 5 w 31"/>
                  <a:gd name="T31" fmla="*/ 24 h 28"/>
                  <a:gd name="T32" fmla="*/ 4 w 31"/>
                  <a:gd name="T33" fmla="*/ 23 h 28"/>
                  <a:gd name="T34" fmla="*/ 1 w 31"/>
                  <a:gd name="T35" fmla="*/ 18 h 28"/>
                  <a:gd name="T36" fmla="*/ 1 w 31"/>
                  <a:gd name="T37" fmla="*/ 18 h 28"/>
                  <a:gd name="T38" fmla="*/ 0 w 31"/>
                  <a:gd name="T39" fmla="*/ 9 h 28"/>
                  <a:gd name="T40" fmla="*/ 0 w 31"/>
                  <a:gd name="T41" fmla="*/ 0 h 28"/>
                  <a:gd name="T42" fmla="*/ 6 w 31"/>
                  <a:gd name="T4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28">
                    <a:moveTo>
                      <a:pt x="6" y="0"/>
                    </a:moveTo>
                    <a:lnTo>
                      <a:pt x="6" y="0"/>
                    </a:lnTo>
                    <a:lnTo>
                      <a:pt x="6" y="8"/>
                    </a:lnTo>
                    <a:lnTo>
                      <a:pt x="7" y="13"/>
                    </a:lnTo>
                    <a:lnTo>
                      <a:pt x="10" y="15"/>
                    </a:lnTo>
                    <a:lnTo>
                      <a:pt x="12" y="18"/>
                    </a:lnTo>
                    <a:lnTo>
                      <a:pt x="16" y="18"/>
                    </a:lnTo>
                    <a:lnTo>
                      <a:pt x="20" y="18"/>
                    </a:lnTo>
                    <a:lnTo>
                      <a:pt x="31" y="17"/>
                    </a:lnTo>
                    <a:lnTo>
                      <a:pt x="31" y="27"/>
                    </a:lnTo>
                    <a:lnTo>
                      <a:pt x="31" y="27"/>
                    </a:lnTo>
                    <a:lnTo>
                      <a:pt x="21" y="28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9" y="25"/>
                    </a:lnTo>
                    <a:lnTo>
                      <a:pt x="5" y="24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1" y="18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61" name="Freeform 877"/>
              <p:cNvSpPr>
                <a:spLocks/>
              </p:cNvSpPr>
              <p:nvPr/>
            </p:nvSpPr>
            <p:spPr bwMode="auto">
              <a:xfrm>
                <a:off x="4839058" y="2197329"/>
                <a:ext cx="35394" cy="35391"/>
              </a:xfrm>
              <a:custGeom>
                <a:avLst/>
                <a:gdLst>
                  <a:gd name="T0" fmla="*/ 0 w 29"/>
                  <a:gd name="T1" fmla="*/ 24 h 25"/>
                  <a:gd name="T2" fmla="*/ 0 w 29"/>
                  <a:gd name="T3" fmla="*/ 24 h 25"/>
                  <a:gd name="T4" fmla="*/ 1 w 29"/>
                  <a:gd name="T5" fmla="*/ 16 h 25"/>
                  <a:gd name="T6" fmla="*/ 1 w 29"/>
                  <a:gd name="T7" fmla="*/ 16 h 25"/>
                  <a:gd name="T8" fmla="*/ 10 w 29"/>
                  <a:gd name="T9" fmla="*/ 16 h 25"/>
                  <a:gd name="T10" fmla="*/ 10 w 29"/>
                  <a:gd name="T11" fmla="*/ 16 h 25"/>
                  <a:gd name="T12" fmla="*/ 16 w 29"/>
                  <a:gd name="T13" fmla="*/ 16 h 25"/>
                  <a:gd name="T14" fmla="*/ 21 w 29"/>
                  <a:gd name="T15" fmla="*/ 15 h 25"/>
                  <a:gd name="T16" fmla="*/ 21 w 29"/>
                  <a:gd name="T17" fmla="*/ 15 h 25"/>
                  <a:gd name="T18" fmla="*/ 24 w 29"/>
                  <a:gd name="T19" fmla="*/ 13 h 25"/>
                  <a:gd name="T20" fmla="*/ 24 w 29"/>
                  <a:gd name="T21" fmla="*/ 9 h 25"/>
                  <a:gd name="T22" fmla="*/ 24 w 29"/>
                  <a:gd name="T23" fmla="*/ 9 h 25"/>
                  <a:gd name="T24" fmla="*/ 24 w 29"/>
                  <a:gd name="T25" fmla="*/ 1 h 25"/>
                  <a:gd name="T26" fmla="*/ 24 w 29"/>
                  <a:gd name="T27" fmla="*/ 1 h 25"/>
                  <a:gd name="T28" fmla="*/ 29 w 29"/>
                  <a:gd name="T29" fmla="*/ 0 h 25"/>
                  <a:gd name="T30" fmla="*/ 29 w 29"/>
                  <a:gd name="T31" fmla="*/ 0 h 25"/>
                  <a:gd name="T32" fmla="*/ 29 w 29"/>
                  <a:gd name="T33" fmla="*/ 11 h 25"/>
                  <a:gd name="T34" fmla="*/ 29 w 29"/>
                  <a:gd name="T35" fmla="*/ 11 h 25"/>
                  <a:gd name="T36" fmla="*/ 28 w 29"/>
                  <a:gd name="T37" fmla="*/ 19 h 25"/>
                  <a:gd name="T38" fmla="*/ 28 w 29"/>
                  <a:gd name="T39" fmla="*/ 19 h 25"/>
                  <a:gd name="T40" fmla="*/ 25 w 29"/>
                  <a:gd name="T41" fmla="*/ 21 h 25"/>
                  <a:gd name="T42" fmla="*/ 21 w 29"/>
                  <a:gd name="T43" fmla="*/ 24 h 25"/>
                  <a:gd name="T44" fmla="*/ 13 w 29"/>
                  <a:gd name="T45" fmla="*/ 25 h 25"/>
                  <a:gd name="T46" fmla="*/ 13 w 29"/>
                  <a:gd name="T47" fmla="*/ 25 h 25"/>
                  <a:gd name="T48" fmla="*/ 6 w 29"/>
                  <a:gd name="T49" fmla="*/ 25 h 25"/>
                  <a:gd name="T50" fmla="*/ 0 w 29"/>
                  <a:gd name="T51" fmla="*/ 24 h 25"/>
                  <a:gd name="T52" fmla="*/ 0 w 29"/>
                  <a:gd name="T53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" h="25">
                    <a:moveTo>
                      <a:pt x="0" y="24"/>
                    </a:moveTo>
                    <a:lnTo>
                      <a:pt x="0" y="24"/>
                    </a:lnTo>
                    <a:lnTo>
                      <a:pt x="1" y="16"/>
                    </a:lnTo>
                    <a:lnTo>
                      <a:pt x="1" y="16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16" y="16"/>
                    </a:lnTo>
                    <a:lnTo>
                      <a:pt x="21" y="15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24" y="1"/>
                    </a:lnTo>
                    <a:lnTo>
                      <a:pt x="24" y="1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9" y="11"/>
                    </a:lnTo>
                    <a:lnTo>
                      <a:pt x="29" y="11"/>
                    </a:lnTo>
                    <a:lnTo>
                      <a:pt x="28" y="19"/>
                    </a:lnTo>
                    <a:lnTo>
                      <a:pt x="28" y="19"/>
                    </a:lnTo>
                    <a:lnTo>
                      <a:pt x="25" y="21"/>
                    </a:lnTo>
                    <a:lnTo>
                      <a:pt x="21" y="24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6" y="25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62" name="Freeform 878"/>
              <p:cNvSpPr>
                <a:spLocks/>
              </p:cNvSpPr>
              <p:nvPr/>
            </p:nvSpPr>
            <p:spPr bwMode="auto">
              <a:xfrm>
                <a:off x="4596366" y="2222611"/>
                <a:ext cx="611787" cy="338755"/>
              </a:xfrm>
              <a:custGeom>
                <a:avLst/>
                <a:gdLst>
                  <a:gd name="T0" fmla="*/ 241 w 482"/>
                  <a:gd name="T1" fmla="*/ 4 h 269"/>
                  <a:gd name="T2" fmla="*/ 404 w 482"/>
                  <a:gd name="T3" fmla="*/ 0 h 269"/>
                  <a:gd name="T4" fmla="*/ 417 w 482"/>
                  <a:gd name="T5" fmla="*/ 0 h 269"/>
                  <a:gd name="T6" fmla="*/ 435 w 482"/>
                  <a:gd name="T7" fmla="*/ 3 h 269"/>
                  <a:gd name="T8" fmla="*/ 446 w 482"/>
                  <a:gd name="T9" fmla="*/ 8 h 269"/>
                  <a:gd name="T10" fmla="*/ 452 w 482"/>
                  <a:gd name="T11" fmla="*/ 13 h 269"/>
                  <a:gd name="T12" fmla="*/ 461 w 482"/>
                  <a:gd name="T13" fmla="*/ 25 h 269"/>
                  <a:gd name="T14" fmla="*/ 466 w 482"/>
                  <a:gd name="T15" fmla="*/ 39 h 269"/>
                  <a:gd name="T16" fmla="*/ 468 w 482"/>
                  <a:gd name="T17" fmla="*/ 74 h 269"/>
                  <a:gd name="T18" fmla="*/ 468 w 482"/>
                  <a:gd name="T19" fmla="*/ 93 h 269"/>
                  <a:gd name="T20" fmla="*/ 476 w 482"/>
                  <a:gd name="T21" fmla="*/ 141 h 269"/>
                  <a:gd name="T22" fmla="*/ 480 w 482"/>
                  <a:gd name="T23" fmla="*/ 188 h 269"/>
                  <a:gd name="T24" fmla="*/ 482 w 482"/>
                  <a:gd name="T25" fmla="*/ 233 h 269"/>
                  <a:gd name="T26" fmla="*/ 482 w 482"/>
                  <a:gd name="T27" fmla="*/ 258 h 269"/>
                  <a:gd name="T28" fmla="*/ 478 w 482"/>
                  <a:gd name="T29" fmla="*/ 265 h 269"/>
                  <a:gd name="T30" fmla="*/ 470 w 482"/>
                  <a:gd name="T31" fmla="*/ 269 h 269"/>
                  <a:gd name="T32" fmla="*/ 241 w 482"/>
                  <a:gd name="T33" fmla="*/ 269 h 269"/>
                  <a:gd name="T34" fmla="*/ 13 w 482"/>
                  <a:gd name="T35" fmla="*/ 269 h 269"/>
                  <a:gd name="T36" fmla="*/ 8 w 482"/>
                  <a:gd name="T37" fmla="*/ 268 h 269"/>
                  <a:gd name="T38" fmla="*/ 2 w 482"/>
                  <a:gd name="T39" fmla="*/ 263 h 269"/>
                  <a:gd name="T40" fmla="*/ 0 w 482"/>
                  <a:gd name="T41" fmla="*/ 246 h 269"/>
                  <a:gd name="T42" fmla="*/ 0 w 482"/>
                  <a:gd name="T43" fmla="*/ 233 h 269"/>
                  <a:gd name="T44" fmla="*/ 7 w 482"/>
                  <a:gd name="T45" fmla="*/ 141 h 269"/>
                  <a:gd name="T46" fmla="*/ 9 w 482"/>
                  <a:gd name="T47" fmla="*/ 116 h 269"/>
                  <a:gd name="T48" fmla="*/ 14 w 482"/>
                  <a:gd name="T49" fmla="*/ 74 h 269"/>
                  <a:gd name="T50" fmla="*/ 14 w 482"/>
                  <a:gd name="T51" fmla="*/ 55 h 269"/>
                  <a:gd name="T52" fmla="*/ 19 w 482"/>
                  <a:gd name="T53" fmla="*/ 31 h 269"/>
                  <a:gd name="T54" fmla="*/ 25 w 482"/>
                  <a:gd name="T55" fmla="*/ 19 h 269"/>
                  <a:gd name="T56" fmla="*/ 30 w 482"/>
                  <a:gd name="T57" fmla="*/ 13 h 269"/>
                  <a:gd name="T58" fmla="*/ 42 w 482"/>
                  <a:gd name="T59" fmla="*/ 5 h 269"/>
                  <a:gd name="T60" fmla="*/ 53 w 482"/>
                  <a:gd name="T61" fmla="*/ 1 h 269"/>
                  <a:gd name="T62" fmla="*/ 78 w 482"/>
                  <a:gd name="T63" fmla="*/ 0 h 269"/>
                  <a:gd name="T64" fmla="*/ 159 w 482"/>
                  <a:gd name="T65" fmla="*/ 1 h 269"/>
                  <a:gd name="T66" fmla="*/ 241 w 482"/>
                  <a:gd name="T67" fmla="*/ 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82" h="269">
                    <a:moveTo>
                      <a:pt x="241" y="4"/>
                    </a:moveTo>
                    <a:lnTo>
                      <a:pt x="241" y="4"/>
                    </a:lnTo>
                    <a:lnTo>
                      <a:pt x="323" y="1"/>
                    </a:lnTo>
                    <a:lnTo>
                      <a:pt x="404" y="0"/>
                    </a:lnTo>
                    <a:lnTo>
                      <a:pt x="404" y="0"/>
                    </a:lnTo>
                    <a:lnTo>
                      <a:pt x="417" y="0"/>
                    </a:lnTo>
                    <a:lnTo>
                      <a:pt x="430" y="1"/>
                    </a:lnTo>
                    <a:lnTo>
                      <a:pt x="435" y="3"/>
                    </a:lnTo>
                    <a:lnTo>
                      <a:pt x="441" y="5"/>
                    </a:lnTo>
                    <a:lnTo>
                      <a:pt x="446" y="8"/>
                    </a:lnTo>
                    <a:lnTo>
                      <a:pt x="452" y="13"/>
                    </a:lnTo>
                    <a:lnTo>
                      <a:pt x="452" y="13"/>
                    </a:lnTo>
                    <a:lnTo>
                      <a:pt x="457" y="19"/>
                    </a:lnTo>
                    <a:lnTo>
                      <a:pt x="461" y="25"/>
                    </a:lnTo>
                    <a:lnTo>
                      <a:pt x="463" y="31"/>
                    </a:lnTo>
                    <a:lnTo>
                      <a:pt x="466" y="39"/>
                    </a:lnTo>
                    <a:lnTo>
                      <a:pt x="468" y="55"/>
                    </a:lnTo>
                    <a:lnTo>
                      <a:pt x="468" y="74"/>
                    </a:lnTo>
                    <a:lnTo>
                      <a:pt x="468" y="93"/>
                    </a:lnTo>
                    <a:lnTo>
                      <a:pt x="468" y="93"/>
                    </a:lnTo>
                    <a:lnTo>
                      <a:pt x="473" y="116"/>
                    </a:lnTo>
                    <a:lnTo>
                      <a:pt x="476" y="141"/>
                    </a:lnTo>
                    <a:lnTo>
                      <a:pt x="476" y="141"/>
                    </a:lnTo>
                    <a:lnTo>
                      <a:pt x="480" y="188"/>
                    </a:lnTo>
                    <a:lnTo>
                      <a:pt x="482" y="233"/>
                    </a:lnTo>
                    <a:lnTo>
                      <a:pt x="482" y="233"/>
                    </a:lnTo>
                    <a:lnTo>
                      <a:pt x="482" y="246"/>
                    </a:lnTo>
                    <a:lnTo>
                      <a:pt x="482" y="258"/>
                    </a:lnTo>
                    <a:lnTo>
                      <a:pt x="481" y="263"/>
                    </a:lnTo>
                    <a:lnTo>
                      <a:pt x="478" y="265"/>
                    </a:lnTo>
                    <a:lnTo>
                      <a:pt x="475" y="268"/>
                    </a:lnTo>
                    <a:lnTo>
                      <a:pt x="470" y="269"/>
                    </a:lnTo>
                    <a:lnTo>
                      <a:pt x="470" y="269"/>
                    </a:lnTo>
                    <a:lnTo>
                      <a:pt x="241" y="269"/>
                    </a:lnTo>
                    <a:lnTo>
                      <a:pt x="241" y="269"/>
                    </a:lnTo>
                    <a:lnTo>
                      <a:pt x="13" y="269"/>
                    </a:lnTo>
                    <a:lnTo>
                      <a:pt x="13" y="269"/>
                    </a:lnTo>
                    <a:lnTo>
                      <a:pt x="8" y="268"/>
                    </a:lnTo>
                    <a:lnTo>
                      <a:pt x="4" y="265"/>
                    </a:lnTo>
                    <a:lnTo>
                      <a:pt x="2" y="263"/>
                    </a:lnTo>
                    <a:lnTo>
                      <a:pt x="0" y="258"/>
                    </a:lnTo>
                    <a:lnTo>
                      <a:pt x="0" y="246"/>
                    </a:lnTo>
                    <a:lnTo>
                      <a:pt x="0" y="233"/>
                    </a:lnTo>
                    <a:lnTo>
                      <a:pt x="0" y="233"/>
                    </a:lnTo>
                    <a:lnTo>
                      <a:pt x="3" y="188"/>
                    </a:lnTo>
                    <a:lnTo>
                      <a:pt x="7" y="141"/>
                    </a:lnTo>
                    <a:lnTo>
                      <a:pt x="7" y="141"/>
                    </a:lnTo>
                    <a:lnTo>
                      <a:pt x="9" y="116"/>
                    </a:lnTo>
                    <a:lnTo>
                      <a:pt x="13" y="93"/>
                    </a:lnTo>
                    <a:lnTo>
                      <a:pt x="14" y="74"/>
                    </a:lnTo>
                    <a:lnTo>
                      <a:pt x="14" y="74"/>
                    </a:lnTo>
                    <a:lnTo>
                      <a:pt x="14" y="55"/>
                    </a:lnTo>
                    <a:lnTo>
                      <a:pt x="17" y="39"/>
                    </a:lnTo>
                    <a:lnTo>
                      <a:pt x="19" y="31"/>
                    </a:lnTo>
                    <a:lnTo>
                      <a:pt x="22" y="25"/>
                    </a:lnTo>
                    <a:lnTo>
                      <a:pt x="25" y="19"/>
                    </a:lnTo>
                    <a:lnTo>
                      <a:pt x="30" y="13"/>
                    </a:lnTo>
                    <a:lnTo>
                      <a:pt x="30" y="13"/>
                    </a:lnTo>
                    <a:lnTo>
                      <a:pt x="35" y="8"/>
                    </a:lnTo>
                    <a:lnTo>
                      <a:pt x="42" y="5"/>
                    </a:lnTo>
                    <a:lnTo>
                      <a:pt x="47" y="3"/>
                    </a:lnTo>
                    <a:lnTo>
                      <a:pt x="53" y="1"/>
                    </a:lnTo>
                    <a:lnTo>
                      <a:pt x="65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159" y="1"/>
                    </a:lnTo>
                    <a:lnTo>
                      <a:pt x="241" y="4"/>
                    </a:lnTo>
                    <a:lnTo>
                      <a:pt x="24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5329496" y="2554041"/>
              <a:ext cx="940430" cy="970767"/>
              <a:chOff x="5329496" y="2793946"/>
              <a:chExt cx="940430" cy="97076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52" name="Freeform 667"/>
              <p:cNvSpPr>
                <a:spLocks/>
              </p:cNvSpPr>
              <p:nvPr/>
            </p:nvSpPr>
            <p:spPr bwMode="auto">
              <a:xfrm>
                <a:off x="5648030" y="2829340"/>
                <a:ext cx="591561" cy="606729"/>
              </a:xfrm>
              <a:custGeom>
                <a:avLst/>
                <a:gdLst>
                  <a:gd name="T0" fmla="*/ 0 w 471"/>
                  <a:gd name="T1" fmla="*/ 147 h 481"/>
                  <a:gd name="T2" fmla="*/ 254 w 471"/>
                  <a:gd name="T3" fmla="*/ 0 h 481"/>
                  <a:gd name="T4" fmla="*/ 471 w 471"/>
                  <a:gd name="T5" fmla="*/ 289 h 481"/>
                  <a:gd name="T6" fmla="*/ 138 w 471"/>
                  <a:gd name="T7" fmla="*/ 481 h 481"/>
                  <a:gd name="T8" fmla="*/ 0 w 471"/>
                  <a:gd name="T9" fmla="*/ 147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1" h="481">
                    <a:moveTo>
                      <a:pt x="0" y="147"/>
                    </a:moveTo>
                    <a:lnTo>
                      <a:pt x="254" y="0"/>
                    </a:lnTo>
                    <a:lnTo>
                      <a:pt x="471" y="289"/>
                    </a:lnTo>
                    <a:lnTo>
                      <a:pt x="138" y="481"/>
                    </a:lnTo>
                    <a:lnTo>
                      <a:pt x="0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53" name="Freeform 668"/>
              <p:cNvSpPr>
                <a:spLocks noEditPoints="1"/>
              </p:cNvSpPr>
              <p:nvPr/>
            </p:nvSpPr>
            <p:spPr bwMode="auto">
              <a:xfrm>
                <a:off x="5733983" y="2991134"/>
                <a:ext cx="30336" cy="30336"/>
              </a:xfrm>
              <a:custGeom>
                <a:avLst/>
                <a:gdLst>
                  <a:gd name="T0" fmla="*/ 8 w 22"/>
                  <a:gd name="T1" fmla="*/ 6 h 21"/>
                  <a:gd name="T2" fmla="*/ 8 w 22"/>
                  <a:gd name="T3" fmla="*/ 6 h 21"/>
                  <a:gd name="T4" fmla="*/ 10 w 22"/>
                  <a:gd name="T5" fmla="*/ 5 h 21"/>
                  <a:gd name="T6" fmla="*/ 13 w 22"/>
                  <a:gd name="T7" fmla="*/ 5 h 21"/>
                  <a:gd name="T8" fmla="*/ 14 w 22"/>
                  <a:gd name="T9" fmla="*/ 6 h 21"/>
                  <a:gd name="T10" fmla="*/ 17 w 22"/>
                  <a:gd name="T11" fmla="*/ 9 h 21"/>
                  <a:gd name="T12" fmla="*/ 17 w 22"/>
                  <a:gd name="T13" fmla="*/ 9 h 21"/>
                  <a:gd name="T14" fmla="*/ 17 w 22"/>
                  <a:gd name="T15" fmla="*/ 10 h 21"/>
                  <a:gd name="T16" fmla="*/ 17 w 22"/>
                  <a:gd name="T17" fmla="*/ 13 h 21"/>
                  <a:gd name="T18" fmla="*/ 15 w 22"/>
                  <a:gd name="T19" fmla="*/ 15 h 21"/>
                  <a:gd name="T20" fmla="*/ 14 w 22"/>
                  <a:gd name="T21" fmla="*/ 16 h 21"/>
                  <a:gd name="T22" fmla="*/ 14 w 22"/>
                  <a:gd name="T23" fmla="*/ 16 h 21"/>
                  <a:gd name="T24" fmla="*/ 12 w 22"/>
                  <a:gd name="T25" fmla="*/ 16 h 21"/>
                  <a:gd name="T26" fmla="*/ 10 w 22"/>
                  <a:gd name="T27" fmla="*/ 16 h 21"/>
                  <a:gd name="T28" fmla="*/ 8 w 22"/>
                  <a:gd name="T29" fmla="*/ 16 h 21"/>
                  <a:gd name="T30" fmla="*/ 7 w 22"/>
                  <a:gd name="T31" fmla="*/ 14 h 21"/>
                  <a:gd name="T32" fmla="*/ 7 w 22"/>
                  <a:gd name="T33" fmla="*/ 14 h 21"/>
                  <a:gd name="T34" fmla="*/ 5 w 22"/>
                  <a:gd name="T35" fmla="*/ 11 h 21"/>
                  <a:gd name="T36" fmla="*/ 5 w 22"/>
                  <a:gd name="T37" fmla="*/ 10 h 21"/>
                  <a:gd name="T38" fmla="*/ 7 w 22"/>
                  <a:gd name="T39" fmla="*/ 8 h 21"/>
                  <a:gd name="T40" fmla="*/ 8 w 22"/>
                  <a:gd name="T41" fmla="*/ 6 h 21"/>
                  <a:gd name="T42" fmla="*/ 8 w 22"/>
                  <a:gd name="T43" fmla="*/ 6 h 21"/>
                  <a:gd name="T44" fmla="*/ 5 w 22"/>
                  <a:gd name="T45" fmla="*/ 1 h 21"/>
                  <a:gd name="T46" fmla="*/ 5 w 22"/>
                  <a:gd name="T47" fmla="*/ 1 h 21"/>
                  <a:gd name="T48" fmla="*/ 3 w 22"/>
                  <a:gd name="T49" fmla="*/ 5 h 21"/>
                  <a:gd name="T50" fmla="*/ 0 w 22"/>
                  <a:gd name="T51" fmla="*/ 9 h 21"/>
                  <a:gd name="T52" fmla="*/ 0 w 22"/>
                  <a:gd name="T53" fmla="*/ 13 h 21"/>
                  <a:gd name="T54" fmla="*/ 2 w 22"/>
                  <a:gd name="T55" fmla="*/ 16 h 21"/>
                  <a:gd name="T56" fmla="*/ 2 w 22"/>
                  <a:gd name="T57" fmla="*/ 16 h 21"/>
                  <a:gd name="T58" fmla="*/ 4 w 22"/>
                  <a:gd name="T59" fmla="*/ 20 h 21"/>
                  <a:gd name="T60" fmla="*/ 8 w 22"/>
                  <a:gd name="T61" fmla="*/ 21 h 21"/>
                  <a:gd name="T62" fmla="*/ 13 w 22"/>
                  <a:gd name="T63" fmla="*/ 21 h 21"/>
                  <a:gd name="T64" fmla="*/ 17 w 22"/>
                  <a:gd name="T65" fmla="*/ 20 h 21"/>
                  <a:gd name="T66" fmla="*/ 17 w 22"/>
                  <a:gd name="T67" fmla="*/ 20 h 21"/>
                  <a:gd name="T68" fmla="*/ 20 w 22"/>
                  <a:gd name="T69" fmla="*/ 18 h 21"/>
                  <a:gd name="T70" fmla="*/ 22 w 22"/>
                  <a:gd name="T71" fmla="*/ 14 h 21"/>
                  <a:gd name="T72" fmla="*/ 22 w 22"/>
                  <a:gd name="T73" fmla="*/ 10 h 21"/>
                  <a:gd name="T74" fmla="*/ 20 w 22"/>
                  <a:gd name="T75" fmla="*/ 6 h 21"/>
                  <a:gd name="T76" fmla="*/ 20 w 22"/>
                  <a:gd name="T77" fmla="*/ 6 h 21"/>
                  <a:gd name="T78" fmla="*/ 18 w 22"/>
                  <a:gd name="T79" fmla="*/ 3 h 21"/>
                  <a:gd name="T80" fmla="*/ 14 w 22"/>
                  <a:gd name="T81" fmla="*/ 1 h 21"/>
                  <a:gd name="T82" fmla="*/ 10 w 22"/>
                  <a:gd name="T83" fmla="*/ 0 h 21"/>
                  <a:gd name="T84" fmla="*/ 5 w 22"/>
                  <a:gd name="T85" fmla="*/ 1 h 21"/>
                  <a:gd name="T86" fmla="*/ 5 w 22"/>
                  <a:gd name="T87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2" h="21">
                    <a:moveTo>
                      <a:pt x="8" y="6"/>
                    </a:moveTo>
                    <a:lnTo>
                      <a:pt x="8" y="6"/>
                    </a:lnTo>
                    <a:lnTo>
                      <a:pt x="10" y="5"/>
                    </a:lnTo>
                    <a:lnTo>
                      <a:pt x="13" y="5"/>
                    </a:lnTo>
                    <a:lnTo>
                      <a:pt x="14" y="6"/>
                    </a:lnTo>
                    <a:lnTo>
                      <a:pt x="17" y="9"/>
                    </a:lnTo>
                    <a:lnTo>
                      <a:pt x="17" y="9"/>
                    </a:lnTo>
                    <a:lnTo>
                      <a:pt x="17" y="10"/>
                    </a:lnTo>
                    <a:lnTo>
                      <a:pt x="17" y="13"/>
                    </a:lnTo>
                    <a:lnTo>
                      <a:pt x="15" y="15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2" y="16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5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6"/>
                    </a:lnTo>
                    <a:close/>
                    <a:moveTo>
                      <a:pt x="5" y="1"/>
                    </a:moveTo>
                    <a:lnTo>
                      <a:pt x="5" y="1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4" y="20"/>
                    </a:lnTo>
                    <a:lnTo>
                      <a:pt x="8" y="21"/>
                    </a:lnTo>
                    <a:lnTo>
                      <a:pt x="13" y="21"/>
                    </a:lnTo>
                    <a:lnTo>
                      <a:pt x="17" y="20"/>
                    </a:lnTo>
                    <a:lnTo>
                      <a:pt x="17" y="20"/>
                    </a:lnTo>
                    <a:lnTo>
                      <a:pt x="20" y="18"/>
                    </a:lnTo>
                    <a:lnTo>
                      <a:pt x="22" y="14"/>
                    </a:lnTo>
                    <a:lnTo>
                      <a:pt x="22" y="10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18" y="3"/>
                    </a:lnTo>
                    <a:lnTo>
                      <a:pt x="14" y="1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54" name="Freeform 669"/>
              <p:cNvSpPr>
                <a:spLocks noEditPoints="1"/>
              </p:cNvSpPr>
              <p:nvPr/>
            </p:nvSpPr>
            <p:spPr bwMode="auto">
              <a:xfrm>
                <a:off x="5890722" y="2905181"/>
                <a:ext cx="25280" cy="25280"/>
              </a:xfrm>
              <a:custGeom>
                <a:avLst/>
                <a:gdLst>
                  <a:gd name="T0" fmla="*/ 8 w 21"/>
                  <a:gd name="T1" fmla="*/ 6 h 22"/>
                  <a:gd name="T2" fmla="*/ 8 w 21"/>
                  <a:gd name="T3" fmla="*/ 6 h 22"/>
                  <a:gd name="T4" fmla="*/ 10 w 21"/>
                  <a:gd name="T5" fmla="*/ 6 h 22"/>
                  <a:gd name="T6" fmla="*/ 12 w 21"/>
                  <a:gd name="T7" fmla="*/ 6 h 22"/>
                  <a:gd name="T8" fmla="*/ 15 w 21"/>
                  <a:gd name="T9" fmla="*/ 6 h 22"/>
                  <a:gd name="T10" fmla="*/ 16 w 21"/>
                  <a:gd name="T11" fmla="*/ 9 h 22"/>
                  <a:gd name="T12" fmla="*/ 16 w 21"/>
                  <a:gd name="T13" fmla="*/ 9 h 22"/>
                  <a:gd name="T14" fmla="*/ 16 w 21"/>
                  <a:gd name="T15" fmla="*/ 10 h 22"/>
                  <a:gd name="T16" fmla="*/ 16 w 21"/>
                  <a:gd name="T17" fmla="*/ 12 h 22"/>
                  <a:gd name="T18" fmla="*/ 15 w 21"/>
                  <a:gd name="T19" fmla="*/ 15 h 22"/>
                  <a:gd name="T20" fmla="*/ 13 w 21"/>
                  <a:gd name="T21" fmla="*/ 16 h 22"/>
                  <a:gd name="T22" fmla="*/ 13 w 21"/>
                  <a:gd name="T23" fmla="*/ 16 h 22"/>
                  <a:gd name="T24" fmla="*/ 11 w 21"/>
                  <a:gd name="T25" fmla="*/ 17 h 22"/>
                  <a:gd name="T26" fmla="*/ 10 w 21"/>
                  <a:gd name="T27" fmla="*/ 16 h 22"/>
                  <a:gd name="T28" fmla="*/ 7 w 21"/>
                  <a:gd name="T29" fmla="*/ 16 h 22"/>
                  <a:gd name="T30" fmla="*/ 6 w 21"/>
                  <a:gd name="T31" fmla="*/ 14 h 22"/>
                  <a:gd name="T32" fmla="*/ 6 w 21"/>
                  <a:gd name="T33" fmla="*/ 14 h 22"/>
                  <a:gd name="T34" fmla="*/ 5 w 21"/>
                  <a:gd name="T35" fmla="*/ 12 h 22"/>
                  <a:gd name="T36" fmla="*/ 5 w 21"/>
                  <a:gd name="T37" fmla="*/ 10 h 22"/>
                  <a:gd name="T38" fmla="*/ 6 w 21"/>
                  <a:gd name="T39" fmla="*/ 7 h 22"/>
                  <a:gd name="T40" fmla="*/ 8 w 21"/>
                  <a:gd name="T41" fmla="*/ 6 h 22"/>
                  <a:gd name="T42" fmla="*/ 8 w 21"/>
                  <a:gd name="T43" fmla="*/ 6 h 22"/>
                  <a:gd name="T44" fmla="*/ 6 w 21"/>
                  <a:gd name="T45" fmla="*/ 2 h 22"/>
                  <a:gd name="T46" fmla="*/ 6 w 21"/>
                  <a:gd name="T47" fmla="*/ 2 h 22"/>
                  <a:gd name="T48" fmla="*/ 2 w 21"/>
                  <a:gd name="T49" fmla="*/ 5 h 22"/>
                  <a:gd name="T50" fmla="*/ 0 w 21"/>
                  <a:gd name="T51" fmla="*/ 9 h 22"/>
                  <a:gd name="T52" fmla="*/ 0 w 21"/>
                  <a:gd name="T53" fmla="*/ 12 h 22"/>
                  <a:gd name="T54" fmla="*/ 1 w 21"/>
                  <a:gd name="T55" fmla="*/ 16 h 22"/>
                  <a:gd name="T56" fmla="*/ 1 w 21"/>
                  <a:gd name="T57" fmla="*/ 16 h 22"/>
                  <a:gd name="T58" fmla="*/ 5 w 21"/>
                  <a:gd name="T59" fmla="*/ 20 h 22"/>
                  <a:gd name="T60" fmla="*/ 8 w 21"/>
                  <a:gd name="T61" fmla="*/ 21 h 22"/>
                  <a:gd name="T62" fmla="*/ 12 w 21"/>
                  <a:gd name="T63" fmla="*/ 22 h 22"/>
                  <a:gd name="T64" fmla="*/ 16 w 21"/>
                  <a:gd name="T65" fmla="*/ 21 h 22"/>
                  <a:gd name="T66" fmla="*/ 16 w 21"/>
                  <a:gd name="T67" fmla="*/ 21 h 22"/>
                  <a:gd name="T68" fmla="*/ 20 w 21"/>
                  <a:gd name="T69" fmla="*/ 17 h 22"/>
                  <a:gd name="T70" fmla="*/ 21 w 21"/>
                  <a:gd name="T71" fmla="*/ 14 h 22"/>
                  <a:gd name="T72" fmla="*/ 21 w 21"/>
                  <a:gd name="T73" fmla="*/ 10 h 22"/>
                  <a:gd name="T74" fmla="*/ 20 w 21"/>
                  <a:gd name="T75" fmla="*/ 6 h 22"/>
                  <a:gd name="T76" fmla="*/ 20 w 21"/>
                  <a:gd name="T77" fmla="*/ 6 h 22"/>
                  <a:gd name="T78" fmla="*/ 17 w 21"/>
                  <a:gd name="T79" fmla="*/ 2 h 22"/>
                  <a:gd name="T80" fmla="*/ 13 w 21"/>
                  <a:gd name="T81" fmla="*/ 1 h 22"/>
                  <a:gd name="T82" fmla="*/ 10 w 21"/>
                  <a:gd name="T83" fmla="*/ 0 h 22"/>
                  <a:gd name="T84" fmla="*/ 6 w 21"/>
                  <a:gd name="T85" fmla="*/ 2 h 22"/>
                  <a:gd name="T86" fmla="*/ 6 w 21"/>
                  <a:gd name="T87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" h="22">
                    <a:moveTo>
                      <a:pt x="8" y="6"/>
                    </a:moveTo>
                    <a:lnTo>
                      <a:pt x="8" y="6"/>
                    </a:lnTo>
                    <a:lnTo>
                      <a:pt x="10" y="6"/>
                    </a:lnTo>
                    <a:lnTo>
                      <a:pt x="12" y="6"/>
                    </a:lnTo>
                    <a:lnTo>
                      <a:pt x="15" y="6"/>
                    </a:lnTo>
                    <a:lnTo>
                      <a:pt x="16" y="9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5" y="15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1" y="17"/>
                    </a:lnTo>
                    <a:lnTo>
                      <a:pt x="10" y="16"/>
                    </a:lnTo>
                    <a:lnTo>
                      <a:pt x="7" y="16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5" y="12"/>
                    </a:lnTo>
                    <a:lnTo>
                      <a:pt x="5" y="10"/>
                    </a:lnTo>
                    <a:lnTo>
                      <a:pt x="6" y="7"/>
                    </a:lnTo>
                    <a:lnTo>
                      <a:pt x="8" y="6"/>
                    </a:lnTo>
                    <a:lnTo>
                      <a:pt x="8" y="6"/>
                    </a:lnTo>
                    <a:close/>
                    <a:moveTo>
                      <a:pt x="6" y="2"/>
                    </a:moveTo>
                    <a:lnTo>
                      <a:pt x="6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1" y="16"/>
                    </a:lnTo>
                    <a:lnTo>
                      <a:pt x="1" y="16"/>
                    </a:lnTo>
                    <a:lnTo>
                      <a:pt x="5" y="20"/>
                    </a:lnTo>
                    <a:lnTo>
                      <a:pt x="8" y="21"/>
                    </a:lnTo>
                    <a:lnTo>
                      <a:pt x="12" y="22"/>
                    </a:lnTo>
                    <a:lnTo>
                      <a:pt x="16" y="21"/>
                    </a:lnTo>
                    <a:lnTo>
                      <a:pt x="16" y="21"/>
                    </a:lnTo>
                    <a:lnTo>
                      <a:pt x="20" y="17"/>
                    </a:lnTo>
                    <a:lnTo>
                      <a:pt x="21" y="14"/>
                    </a:lnTo>
                    <a:lnTo>
                      <a:pt x="21" y="10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17" y="2"/>
                    </a:lnTo>
                    <a:lnTo>
                      <a:pt x="13" y="1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55" name="Freeform 670"/>
              <p:cNvSpPr>
                <a:spLocks/>
              </p:cNvSpPr>
              <p:nvPr/>
            </p:nvSpPr>
            <p:spPr bwMode="auto">
              <a:xfrm>
                <a:off x="5749152" y="3001246"/>
                <a:ext cx="5056" cy="10112"/>
              </a:xfrm>
              <a:custGeom>
                <a:avLst/>
                <a:gdLst>
                  <a:gd name="T0" fmla="*/ 3 w 5"/>
                  <a:gd name="T1" fmla="*/ 0 h 7"/>
                  <a:gd name="T2" fmla="*/ 3 w 5"/>
                  <a:gd name="T3" fmla="*/ 0 h 7"/>
                  <a:gd name="T4" fmla="*/ 1 w 5"/>
                  <a:gd name="T5" fmla="*/ 5 h 7"/>
                  <a:gd name="T6" fmla="*/ 0 w 5"/>
                  <a:gd name="T7" fmla="*/ 6 h 7"/>
                  <a:gd name="T8" fmla="*/ 0 w 5"/>
                  <a:gd name="T9" fmla="*/ 7 h 7"/>
                  <a:gd name="T10" fmla="*/ 0 w 5"/>
                  <a:gd name="T11" fmla="*/ 7 h 7"/>
                  <a:gd name="T12" fmla="*/ 3 w 5"/>
                  <a:gd name="T13" fmla="*/ 6 h 7"/>
                  <a:gd name="T14" fmla="*/ 5 w 5"/>
                  <a:gd name="T15" fmla="*/ 4 h 7"/>
                  <a:gd name="T16" fmla="*/ 5 w 5"/>
                  <a:gd name="T17" fmla="*/ 1 h 7"/>
                  <a:gd name="T18" fmla="*/ 3 w 5"/>
                  <a:gd name="T19" fmla="*/ 0 h 7"/>
                  <a:gd name="T20" fmla="*/ 3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3" y="0"/>
                    </a:moveTo>
                    <a:lnTo>
                      <a:pt x="3" y="0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56" name="Freeform 671"/>
              <p:cNvSpPr>
                <a:spLocks/>
              </p:cNvSpPr>
              <p:nvPr/>
            </p:nvSpPr>
            <p:spPr bwMode="auto">
              <a:xfrm>
                <a:off x="5900834" y="2915293"/>
                <a:ext cx="10112" cy="10112"/>
              </a:xfrm>
              <a:custGeom>
                <a:avLst/>
                <a:gdLst>
                  <a:gd name="T0" fmla="*/ 5 w 6"/>
                  <a:gd name="T1" fmla="*/ 0 h 7"/>
                  <a:gd name="T2" fmla="*/ 5 w 6"/>
                  <a:gd name="T3" fmla="*/ 0 h 7"/>
                  <a:gd name="T4" fmla="*/ 1 w 6"/>
                  <a:gd name="T5" fmla="*/ 4 h 7"/>
                  <a:gd name="T6" fmla="*/ 0 w 6"/>
                  <a:gd name="T7" fmla="*/ 7 h 7"/>
                  <a:gd name="T8" fmla="*/ 0 w 6"/>
                  <a:gd name="T9" fmla="*/ 7 h 7"/>
                  <a:gd name="T10" fmla="*/ 2 w 6"/>
                  <a:gd name="T11" fmla="*/ 6 h 7"/>
                  <a:gd name="T12" fmla="*/ 5 w 6"/>
                  <a:gd name="T13" fmla="*/ 4 h 7"/>
                  <a:gd name="T14" fmla="*/ 6 w 6"/>
                  <a:gd name="T15" fmla="*/ 1 h 7"/>
                  <a:gd name="T16" fmla="*/ 5 w 6"/>
                  <a:gd name="T17" fmla="*/ 0 h 7"/>
                  <a:gd name="T18" fmla="*/ 5 w 6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lnTo>
                      <a:pt x="5" y="0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57" name="Freeform 672"/>
              <p:cNvSpPr>
                <a:spLocks/>
              </p:cNvSpPr>
              <p:nvPr/>
            </p:nvSpPr>
            <p:spPr bwMode="auto">
              <a:xfrm>
                <a:off x="5749152" y="3001246"/>
                <a:ext cx="5056" cy="10112"/>
              </a:xfrm>
              <a:custGeom>
                <a:avLst/>
                <a:gdLst>
                  <a:gd name="T0" fmla="*/ 2 w 5"/>
                  <a:gd name="T1" fmla="*/ 8 h 8"/>
                  <a:gd name="T2" fmla="*/ 2 w 5"/>
                  <a:gd name="T3" fmla="*/ 8 h 8"/>
                  <a:gd name="T4" fmla="*/ 4 w 5"/>
                  <a:gd name="T5" fmla="*/ 3 h 8"/>
                  <a:gd name="T6" fmla="*/ 5 w 5"/>
                  <a:gd name="T7" fmla="*/ 1 h 8"/>
                  <a:gd name="T8" fmla="*/ 5 w 5"/>
                  <a:gd name="T9" fmla="*/ 0 h 8"/>
                  <a:gd name="T10" fmla="*/ 5 w 5"/>
                  <a:gd name="T11" fmla="*/ 0 h 8"/>
                  <a:gd name="T12" fmla="*/ 3 w 5"/>
                  <a:gd name="T13" fmla="*/ 0 h 8"/>
                  <a:gd name="T14" fmla="*/ 3 w 5"/>
                  <a:gd name="T15" fmla="*/ 0 h 8"/>
                  <a:gd name="T16" fmla="*/ 0 w 5"/>
                  <a:gd name="T17" fmla="*/ 5 h 8"/>
                  <a:gd name="T18" fmla="*/ 0 w 5"/>
                  <a:gd name="T19" fmla="*/ 7 h 8"/>
                  <a:gd name="T20" fmla="*/ 0 w 5"/>
                  <a:gd name="T21" fmla="*/ 8 h 8"/>
                  <a:gd name="T22" fmla="*/ 0 w 5"/>
                  <a:gd name="T23" fmla="*/ 8 h 8"/>
                  <a:gd name="T24" fmla="*/ 2 w 5"/>
                  <a:gd name="T25" fmla="*/ 8 h 8"/>
                  <a:gd name="T26" fmla="*/ 2 w 5"/>
                  <a:gd name="T2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8">
                    <a:moveTo>
                      <a:pt x="2" y="8"/>
                    </a:moveTo>
                    <a:lnTo>
                      <a:pt x="2" y="8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58" name="Freeform 673"/>
              <p:cNvSpPr>
                <a:spLocks/>
              </p:cNvSpPr>
              <p:nvPr/>
            </p:nvSpPr>
            <p:spPr bwMode="auto">
              <a:xfrm>
                <a:off x="5744096" y="2996190"/>
                <a:ext cx="5056" cy="15168"/>
              </a:xfrm>
              <a:custGeom>
                <a:avLst/>
                <a:gdLst>
                  <a:gd name="T0" fmla="*/ 2 w 5"/>
                  <a:gd name="T1" fmla="*/ 10 h 10"/>
                  <a:gd name="T2" fmla="*/ 2 w 5"/>
                  <a:gd name="T3" fmla="*/ 10 h 10"/>
                  <a:gd name="T4" fmla="*/ 5 w 5"/>
                  <a:gd name="T5" fmla="*/ 5 h 10"/>
                  <a:gd name="T6" fmla="*/ 5 w 5"/>
                  <a:gd name="T7" fmla="*/ 2 h 10"/>
                  <a:gd name="T8" fmla="*/ 5 w 5"/>
                  <a:gd name="T9" fmla="*/ 1 h 10"/>
                  <a:gd name="T10" fmla="*/ 5 w 5"/>
                  <a:gd name="T11" fmla="*/ 1 h 10"/>
                  <a:gd name="T12" fmla="*/ 4 w 5"/>
                  <a:gd name="T13" fmla="*/ 0 h 10"/>
                  <a:gd name="T14" fmla="*/ 4 w 5"/>
                  <a:gd name="T15" fmla="*/ 0 h 10"/>
                  <a:gd name="T16" fmla="*/ 1 w 5"/>
                  <a:gd name="T17" fmla="*/ 5 h 10"/>
                  <a:gd name="T18" fmla="*/ 0 w 5"/>
                  <a:gd name="T19" fmla="*/ 7 h 10"/>
                  <a:gd name="T20" fmla="*/ 0 w 5"/>
                  <a:gd name="T21" fmla="*/ 10 h 10"/>
                  <a:gd name="T22" fmla="*/ 0 w 5"/>
                  <a:gd name="T23" fmla="*/ 10 h 10"/>
                  <a:gd name="T24" fmla="*/ 2 w 5"/>
                  <a:gd name="T25" fmla="*/ 10 h 10"/>
                  <a:gd name="T26" fmla="*/ 2 w 5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2" y="10"/>
                    </a:moveTo>
                    <a:lnTo>
                      <a:pt x="2" y="10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59" name="Freeform 674"/>
              <p:cNvSpPr>
                <a:spLocks/>
              </p:cNvSpPr>
              <p:nvPr/>
            </p:nvSpPr>
            <p:spPr bwMode="auto">
              <a:xfrm>
                <a:off x="5744096" y="2996190"/>
                <a:ext cx="5056" cy="15168"/>
              </a:xfrm>
              <a:custGeom>
                <a:avLst/>
                <a:gdLst>
                  <a:gd name="T0" fmla="*/ 2 w 5"/>
                  <a:gd name="T1" fmla="*/ 10 h 10"/>
                  <a:gd name="T2" fmla="*/ 2 w 5"/>
                  <a:gd name="T3" fmla="*/ 10 h 10"/>
                  <a:gd name="T4" fmla="*/ 5 w 5"/>
                  <a:gd name="T5" fmla="*/ 5 h 10"/>
                  <a:gd name="T6" fmla="*/ 5 w 5"/>
                  <a:gd name="T7" fmla="*/ 2 h 10"/>
                  <a:gd name="T8" fmla="*/ 5 w 5"/>
                  <a:gd name="T9" fmla="*/ 1 h 10"/>
                  <a:gd name="T10" fmla="*/ 5 w 5"/>
                  <a:gd name="T11" fmla="*/ 1 h 10"/>
                  <a:gd name="T12" fmla="*/ 4 w 5"/>
                  <a:gd name="T13" fmla="*/ 0 h 10"/>
                  <a:gd name="T14" fmla="*/ 4 w 5"/>
                  <a:gd name="T15" fmla="*/ 0 h 10"/>
                  <a:gd name="T16" fmla="*/ 1 w 5"/>
                  <a:gd name="T17" fmla="*/ 5 h 10"/>
                  <a:gd name="T18" fmla="*/ 0 w 5"/>
                  <a:gd name="T19" fmla="*/ 7 h 10"/>
                  <a:gd name="T20" fmla="*/ 0 w 5"/>
                  <a:gd name="T21" fmla="*/ 10 h 10"/>
                  <a:gd name="T22" fmla="*/ 0 w 5"/>
                  <a:gd name="T23" fmla="*/ 10 h 10"/>
                  <a:gd name="T24" fmla="*/ 2 w 5"/>
                  <a:gd name="T25" fmla="*/ 10 h 10"/>
                  <a:gd name="T26" fmla="*/ 2 w 5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2" y="10"/>
                    </a:moveTo>
                    <a:lnTo>
                      <a:pt x="2" y="10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60" name="Freeform 675"/>
              <p:cNvSpPr>
                <a:spLocks/>
              </p:cNvSpPr>
              <p:nvPr/>
            </p:nvSpPr>
            <p:spPr bwMode="auto">
              <a:xfrm>
                <a:off x="5744096" y="2996190"/>
                <a:ext cx="5056" cy="10112"/>
              </a:xfrm>
              <a:custGeom>
                <a:avLst/>
                <a:gdLst>
                  <a:gd name="T0" fmla="*/ 3 w 7"/>
                  <a:gd name="T1" fmla="*/ 10 h 10"/>
                  <a:gd name="T2" fmla="*/ 3 w 7"/>
                  <a:gd name="T3" fmla="*/ 10 h 10"/>
                  <a:gd name="T4" fmla="*/ 5 w 7"/>
                  <a:gd name="T5" fmla="*/ 5 h 10"/>
                  <a:gd name="T6" fmla="*/ 7 w 7"/>
                  <a:gd name="T7" fmla="*/ 3 h 10"/>
                  <a:gd name="T8" fmla="*/ 7 w 7"/>
                  <a:gd name="T9" fmla="*/ 2 h 10"/>
                  <a:gd name="T10" fmla="*/ 7 w 7"/>
                  <a:gd name="T11" fmla="*/ 2 h 10"/>
                  <a:gd name="T12" fmla="*/ 4 w 7"/>
                  <a:gd name="T13" fmla="*/ 0 h 10"/>
                  <a:gd name="T14" fmla="*/ 4 w 7"/>
                  <a:gd name="T15" fmla="*/ 0 h 10"/>
                  <a:gd name="T16" fmla="*/ 2 w 7"/>
                  <a:gd name="T17" fmla="*/ 5 h 10"/>
                  <a:gd name="T18" fmla="*/ 0 w 7"/>
                  <a:gd name="T19" fmla="*/ 8 h 10"/>
                  <a:gd name="T20" fmla="*/ 0 w 7"/>
                  <a:gd name="T21" fmla="*/ 9 h 10"/>
                  <a:gd name="T22" fmla="*/ 0 w 7"/>
                  <a:gd name="T23" fmla="*/ 9 h 10"/>
                  <a:gd name="T24" fmla="*/ 3 w 7"/>
                  <a:gd name="T25" fmla="*/ 10 h 10"/>
                  <a:gd name="T26" fmla="*/ 3 w 7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3" y="10"/>
                    </a:moveTo>
                    <a:lnTo>
                      <a:pt x="3" y="10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61" name="Freeform 676"/>
              <p:cNvSpPr>
                <a:spLocks/>
              </p:cNvSpPr>
              <p:nvPr/>
            </p:nvSpPr>
            <p:spPr bwMode="auto">
              <a:xfrm>
                <a:off x="5744096" y="2996190"/>
                <a:ext cx="5056" cy="10112"/>
              </a:xfrm>
              <a:custGeom>
                <a:avLst/>
                <a:gdLst>
                  <a:gd name="T0" fmla="*/ 3 w 7"/>
                  <a:gd name="T1" fmla="*/ 10 h 10"/>
                  <a:gd name="T2" fmla="*/ 3 w 7"/>
                  <a:gd name="T3" fmla="*/ 10 h 10"/>
                  <a:gd name="T4" fmla="*/ 5 w 7"/>
                  <a:gd name="T5" fmla="*/ 5 h 10"/>
                  <a:gd name="T6" fmla="*/ 7 w 7"/>
                  <a:gd name="T7" fmla="*/ 3 h 10"/>
                  <a:gd name="T8" fmla="*/ 7 w 7"/>
                  <a:gd name="T9" fmla="*/ 2 h 10"/>
                  <a:gd name="T10" fmla="*/ 7 w 7"/>
                  <a:gd name="T11" fmla="*/ 2 h 10"/>
                  <a:gd name="T12" fmla="*/ 4 w 7"/>
                  <a:gd name="T13" fmla="*/ 0 h 10"/>
                  <a:gd name="T14" fmla="*/ 4 w 7"/>
                  <a:gd name="T15" fmla="*/ 0 h 10"/>
                  <a:gd name="T16" fmla="*/ 2 w 7"/>
                  <a:gd name="T17" fmla="*/ 5 h 10"/>
                  <a:gd name="T18" fmla="*/ 0 w 7"/>
                  <a:gd name="T19" fmla="*/ 8 h 10"/>
                  <a:gd name="T20" fmla="*/ 0 w 7"/>
                  <a:gd name="T21" fmla="*/ 9 h 10"/>
                  <a:gd name="T22" fmla="*/ 0 w 7"/>
                  <a:gd name="T23" fmla="*/ 9 h 10"/>
                  <a:gd name="T24" fmla="*/ 3 w 7"/>
                  <a:gd name="T25" fmla="*/ 10 h 10"/>
                  <a:gd name="T26" fmla="*/ 3 w 7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3" y="10"/>
                    </a:moveTo>
                    <a:lnTo>
                      <a:pt x="3" y="10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62" name="Freeform 677"/>
              <p:cNvSpPr>
                <a:spLocks/>
              </p:cNvSpPr>
              <p:nvPr/>
            </p:nvSpPr>
            <p:spPr bwMode="auto">
              <a:xfrm>
                <a:off x="5739039" y="2991134"/>
                <a:ext cx="10112" cy="10112"/>
              </a:xfrm>
              <a:custGeom>
                <a:avLst/>
                <a:gdLst>
                  <a:gd name="T0" fmla="*/ 1 w 5"/>
                  <a:gd name="T1" fmla="*/ 10 h 10"/>
                  <a:gd name="T2" fmla="*/ 1 w 5"/>
                  <a:gd name="T3" fmla="*/ 10 h 10"/>
                  <a:gd name="T4" fmla="*/ 4 w 5"/>
                  <a:gd name="T5" fmla="*/ 5 h 10"/>
                  <a:gd name="T6" fmla="*/ 5 w 5"/>
                  <a:gd name="T7" fmla="*/ 2 h 10"/>
                  <a:gd name="T8" fmla="*/ 5 w 5"/>
                  <a:gd name="T9" fmla="*/ 0 h 10"/>
                  <a:gd name="T10" fmla="*/ 5 w 5"/>
                  <a:gd name="T11" fmla="*/ 0 h 10"/>
                  <a:gd name="T12" fmla="*/ 4 w 5"/>
                  <a:gd name="T13" fmla="*/ 0 h 10"/>
                  <a:gd name="T14" fmla="*/ 4 w 5"/>
                  <a:gd name="T15" fmla="*/ 0 h 10"/>
                  <a:gd name="T16" fmla="*/ 0 w 5"/>
                  <a:gd name="T17" fmla="*/ 5 h 10"/>
                  <a:gd name="T18" fmla="*/ 0 w 5"/>
                  <a:gd name="T19" fmla="*/ 7 h 10"/>
                  <a:gd name="T20" fmla="*/ 0 w 5"/>
                  <a:gd name="T21" fmla="*/ 9 h 10"/>
                  <a:gd name="T22" fmla="*/ 0 w 5"/>
                  <a:gd name="T23" fmla="*/ 9 h 10"/>
                  <a:gd name="T24" fmla="*/ 1 w 5"/>
                  <a:gd name="T25" fmla="*/ 10 h 10"/>
                  <a:gd name="T26" fmla="*/ 1 w 5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1" y="10"/>
                    </a:moveTo>
                    <a:lnTo>
                      <a:pt x="1" y="10"/>
                    </a:lnTo>
                    <a:lnTo>
                      <a:pt x="4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63" name="Freeform 678"/>
              <p:cNvSpPr>
                <a:spLocks/>
              </p:cNvSpPr>
              <p:nvPr/>
            </p:nvSpPr>
            <p:spPr bwMode="auto">
              <a:xfrm>
                <a:off x="5739039" y="2991134"/>
                <a:ext cx="10112" cy="10112"/>
              </a:xfrm>
              <a:custGeom>
                <a:avLst/>
                <a:gdLst>
                  <a:gd name="T0" fmla="*/ 1 w 5"/>
                  <a:gd name="T1" fmla="*/ 10 h 10"/>
                  <a:gd name="T2" fmla="*/ 1 w 5"/>
                  <a:gd name="T3" fmla="*/ 10 h 10"/>
                  <a:gd name="T4" fmla="*/ 4 w 5"/>
                  <a:gd name="T5" fmla="*/ 4 h 10"/>
                  <a:gd name="T6" fmla="*/ 5 w 5"/>
                  <a:gd name="T7" fmla="*/ 2 h 10"/>
                  <a:gd name="T8" fmla="*/ 5 w 5"/>
                  <a:gd name="T9" fmla="*/ 0 h 10"/>
                  <a:gd name="T10" fmla="*/ 5 w 5"/>
                  <a:gd name="T11" fmla="*/ 0 h 10"/>
                  <a:gd name="T12" fmla="*/ 4 w 5"/>
                  <a:gd name="T13" fmla="*/ 0 h 10"/>
                  <a:gd name="T14" fmla="*/ 4 w 5"/>
                  <a:gd name="T15" fmla="*/ 0 h 10"/>
                  <a:gd name="T16" fmla="*/ 0 w 5"/>
                  <a:gd name="T17" fmla="*/ 5 h 10"/>
                  <a:gd name="T18" fmla="*/ 0 w 5"/>
                  <a:gd name="T19" fmla="*/ 7 h 10"/>
                  <a:gd name="T20" fmla="*/ 0 w 5"/>
                  <a:gd name="T21" fmla="*/ 9 h 10"/>
                  <a:gd name="T22" fmla="*/ 0 w 5"/>
                  <a:gd name="T23" fmla="*/ 9 h 10"/>
                  <a:gd name="T24" fmla="*/ 1 w 5"/>
                  <a:gd name="T25" fmla="*/ 10 h 10"/>
                  <a:gd name="T26" fmla="*/ 1 w 5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1" y="10"/>
                    </a:moveTo>
                    <a:lnTo>
                      <a:pt x="1" y="10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64" name="Freeform 679"/>
              <p:cNvSpPr>
                <a:spLocks/>
              </p:cNvSpPr>
              <p:nvPr/>
            </p:nvSpPr>
            <p:spPr bwMode="auto">
              <a:xfrm>
                <a:off x="5739039" y="2986078"/>
                <a:ext cx="5056" cy="15168"/>
              </a:xfrm>
              <a:custGeom>
                <a:avLst/>
                <a:gdLst>
                  <a:gd name="T0" fmla="*/ 2 w 6"/>
                  <a:gd name="T1" fmla="*/ 10 h 10"/>
                  <a:gd name="T2" fmla="*/ 2 w 6"/>
                  <a:gd name="T3" fmla="*/ 10 h 10"/>
                  <a:gd name="T4" fmla="*/ 5 w 6"/>
                  <a:gd name="T5" fmla="*/ 5 h 10"/>
                  <a:gd name="T6" fmla="*/ 6 w 6"/>
                  <a:gd name="T7" fmla="*/ 3 h 10"/>
                  <a:gd name="T8" fmla="*/ 6 w 6"/>
                  <a:gd name="T9" fmla="*/ 1 h 10"/>
                  <a:gd name="T10" fmla="*/ 6 w 6"/>
                  <a:gd name="T11" fmla="*/ 1 h 10"/>
                  <a:gd name="T12" fmla="*/ 3 w 6"/>
                  <a:gd name="T13" fmla="*/ 0 h 10"/>
                  <a:gd name="T14" fmla="*/ 3 w 6"/>
                  <a:gd name="T15" fmla="*/ 0 h 10"/>
                  <a:gd name="T16" fmla="*/ 1 w 6"/>
                  <a:gd name="T17" fmla="*/ 6 h 10"/>
                  <a:gd name="T18" fmla="*/ 0 w 6"/>
                  <a:gd name="T19" fmla="*/ 8 h 10"/>
                  <a:gd name="T20" fmla="*/ 0 w 6"/>
                  <a:gd name="T21" fmla="*/ 10 h 10"/>
                  <a:gd name="T22" fmla="*/ 0 w 6"/>
                  <a:gd name="T23" fmla="*/ 10 h 10"/>
                  <a:gd name="T24" fmla="*/ 2 w 6"/>
                  <a:gd name="T25" fmla="*/ 10 h 10"/>
                  <a:gd name="T26" fmla="*/ 2 w 6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2" y="10"/>
                    </a:moveTo>
                    <a:lnTo>
                      <a:pt x="2" y="10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65" name="Freeform 680"/>
              <p:cNvSpPr>
                <a:spLocks/>
              </p:cNvSpPr>
              <p:nvPr/>
            </p:nvSpPr>
            <p:spPr bwMode="auto">
              <a:xfrm>
                <a:off x="5739039" y="2986078"/>
                <a:ext cx="5056" cy="15168"/>
              </a:xfrm>
              <a:custGeom>
                <a:avLst/>
                <a:gdLst>
                  <a:gd name="T0" fmla="*/ 2 w 6"/>
                  <a:gd name="T1" fmla="*/ 10 h 10"/>
                  <a:gd name="T2" fmla="*/ 2 w 6"/>
                  <a:gd name="T3" fmla="*/ 10 h 10"/>
                  <a:gd name="T4" fmla="*/ 5 w 6"/>
                  <a:gd name="T5" fmla="*/ 5 h 10"/>
                  <a:gd name="T6" fmla="*/ 6 w 6"/>
                  <a:gd name="T7" fmla="*/ 3 h 10"/>
                  <a:gd name="T8" fmla="*/ 6 w 6"/>
                  <a:gd name="T9" fmla="*/ 1 h 10"/>
                  <a:gd name="T10" fmla="*/ 6 w 6"/>
                  <a:gd name="T11" fmla="*/ 1 h 10"/>
                  <a:gd name="T12" fmla="*/ 3 w 6"/>
                  <a:gd name="T13" fmla="*/ 0 h 10"/>
                  <a:gd name="T14" fmla="*/ 3 w 6"/>
                  <a:gd name="T15" fmla="*/ 0 h 10"/>
                  <a:gd name="T16" fmla="*/ 1 w 6"/>
                  <a:gd name="T17" fmla="*/ 6 h 10"/>
                  <a:gd name="T18" fmla="*/ 0 w 6"/>
                  <a:gd name="T19" fmla="*/ 8 h 10"/>
                  <a:gd name="T20" fmla="*/ 0 w 6"/>
                  <a:gd name="T21" fmla="*/ 10 h 10"/>
                  <a:gd name="T22" fmla="*/ 0 w 6"/>
                  <a:gd name="T23" fmla="*/ 10 h 10"/>
                  <a:gd name="T24" fmla="*/ 2 w 6"/>
                  <a:gd name="T25" fmla="*/ 10 h 10"/>
                  <a:gd name="T26" fmla="*/ 2 w 6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2" y="10"/>
                    </a:moveTo>
                    <a:lnTo>
                      <a:pt x="2" y="10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66" name="Freeform 681"/>
              <p:cNvSpPr>
                <a:spLocks/>
              </p:cNvSpPr>
              <p:nvPr/>
            </p:nvSpPr>
            <p:spPr bwMode="auto">
              <a:xfrm>
                <a:off x="5733983" y="2981022"/>
                <a:ext cx="10112" cy="15168"/>
              </a:xfrm>
              <a:custGeom>
                <a:avLst/>
                <a:gdLst>
                  <a:gd name="T0" fmla="*/ 3 w 6"/>
                  <a:gd name="T1" fmla="*/ 10 h 10"/>
                  <a:gd name="T2" fmla="*/ 3 w 6"/>
                  <a:gd name="T3" fmla="*/ 10 h 10"/>
                  <a:gd name="T4" fmla="*/ 5 w 6"/>
                  <a:gd name="T5" fmla="*/ 5 h 10"/>
                  <a:gd name="T6" fmla="*/ 6 w 6"/>
                  <a:gd name="T7" fmla="*/ 2 h 10"/>
                  <a:gd name="T8" fmla="*/ 6 w 6"/>
                  <a:gd name="T9" fmla="*/ 1 h 10"/>
                  <a:gd name="T10" fmla="*/ 6 w 6"/>
                  <a:gd name="T11" fmla="*/ 1 h 10"/>
                  <a:gd name="T12" fmla="*/ 4 w 6"/>
                  <a:gd name="T13" fmla="*/ 0 h 10"/>
                  <a:gd name="T14" fmla="*/ 4 w 6"/>
                  <a:gd name="T15" fmla="*/ 0 h 10"/>
                  <a:gd name="T16" fmla="*/ 1 w 6"/>
                  <a:gd name="T17" fmla="*/ 5 h 10"/>
                  <a:gd name="T18" fmla="*/ 0 w 6"/>
                  <a:gd name="T19" fmla="*/ 7 h 10"/>
                  <a:gd name="T20" fmla="*/ 0 w 6"/>
                  <a:gd name="T21" fmla="*/ 8 h 10"/>
                  <a:gd name="T22" fmla="*/ 0 w 6"/>
                  <a:gd name="T23" fmla="*/ 8 h 10"/>
                  <a:gd name="T24" fmla="*/ 3 w 6"/>
                  <a:gd name="T25" fmla="*/ 10 h 10"/>
                  <a:gd name="T26" fmla="*/ 3 w 6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3" y="10"/>
                    </a:moveTo>
                    <a:lnTo>
                      <a:pt x="3" y="10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67" name="Freeform 682"/>
              <p:cNvSpPr>
                <a:spLocks/>
              </p:cNvSpPr>
              <p:nvPr/>
            </p:nvSpPr>
            <p:spPr bwMode="auto">
              <a:xfrm>
                <a:off x="5733983" y="2981022"/>
                <a:ext cx="10112" cy="15168"/>
              </a:xfrm>
              <a:custGeom>
                <a:avLst/>
                <a:gdLst>
                  <a:gd name="T0" fmla="*/ 3 w 6"/>
                  <a:gd name="T1" fmla="*/ 10 h 10"/>
                  <a:gd name="T2" fmla="*/ 3 w 6"/>
                  <a:gd name="T3" fmla="*/ 10 h 10"/>
                  <a:gd name="T4" fmla="*/ 5 w 6"/>
                  <a:gd name="T5" fmla="*/ 5 h 10"/>
                  <a:gd name="T6" fmla="*/ 6 w 6"/>
                  <a:gd name="T7" fmla="*/ 2 h 10"/>
                  <a:gd name="T8" fmla="*/ 6 w 6"/>
                  <a:gd name="T9" fmla="*/ 1 h 10"/>
                  <a:gd name="T10" fmla="*/ 6 w 6"/>
                  <a:gd name="T11" fmla="*/ 1 h 10"/>
                  <a:gd name="T12" fmla="*/ 4 w 6"/>
                  <a:gd name="T13" fmla="*/ 0 h 10"/>
                  <a:gd name="T14" fmla="*/ 4 w 6"/>
                  <a:gd name="T15" fmla="*/ 0 h 10"/>
                  <a:gd name="T16" fmla="*/ 1 w 6"/>
                  <a:gd name="T17" fmla="*/ 5 h 10"/>
                  <a:gd name="T18" fmla="*/ 0 w 6"/>
                  <a:gd name="T19" fmla="*/ 7 h 10"/>
                  <a:gd name="T20" fmla="*/ 0 w 6"/>
                  <a:gd name="T21" fmla="*/ 8 h 10"/>
                  <a:gd name="T22" fmla="*/ 0 w 6"/>
                  <a:gd name="T23" fmla="*/ 8 h 10"/>
                  <a:gd name="T24" fmla="*/ 3 w 6"/>
                  <a:gd name="T25" fmla="*/ 10 h 10"/>
                  <a:gd name="T26" fmla="*/ 3 w 6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3" y="10"/>
                    </a:moveTo>
                    <a:lnTo>
                      <a:pt x="3" y="10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68" name="Freeform 683"/>
              <p:cNvSpPr>
                <a:spLocks/>
              </p:cNvSpPr>
              <p:nvPr/>
            </p:nvSpPr>
            <p:spPr bwMode="auto">
              <a:xfrm>
                <a:off x="5733983" y="2981022"/>
                <a:ext cx="5056" cy="10112"/>
              </a:xfrm>
              <a:custGeom>
                <a:avLst/>
                <a:gdLst>
                  <a:gd name="T0" fmla="*/ 1 w 6"/>
                  <a:gd name="T1" fmla="*/ 10 h 10"/>
                  <a:gd name="T2" fmla="*/ 1 w 6"/>
                  <a:gd name="T3" fmla="*/ 10 h 10"/>
                  <a:gd name="T4" fmla="*/ 5 w 6"/>
                  <a:gd name="T5" fmla="*/ 5 h 10"/>
                  <a:gd name="T6" fmla="*/ 6 w 6"/>
                  <a:gd name="T7" fmla="*/ 3 h 10"/>
                  <a:gd name="T8" fmla="*/ 6 w 6"/>
                  <a:gd name="T9" fmla="*/ 0 h 10"/>
                  <a:gd name="T10" fmla="*/ 6 w 6"/>
                  <a:gd name="T11" fmla="*/ 0 h 10"/>
                  <a:gd name="T12" fmla="*/ 4 w 6"/>
                  <a:gd name="T13" fmla="*/ 0 h 10"/>
                  <a:gd name="T14" fmla="*/ 4 w 6"/>
                  <a:gd name="T15" fmla="*/ 0 h 10"/>
                  <a:gd name="T16" fmla="*/ 1 w 6"/>
                  <a:gd name="T17" fmla="*/ 5 h 10"/>
                  <a:gd name="T18" fmla="*/ 0 w 6"/>
                  <a:gd name="T19" fmla="*/ 8 h 10"/>
                  <a:gd name="T20" fmla="*/ 0 w 6"/>
                  <a:gd name="T21" fmla="*/ 9 h 10"/>
                  <a:gd name="T22" fmla="*/ 0 w 6"/>
                  <a:gd name="T23" fmla="*/ 9 h 10"/>
                  <a:gd name="T24" fmla="*/ 1 w 6"/>
                  <a:gd name="T25" fmla="*/ 10 h 10"/>
                  <a:gd name="T26" fmla="*/ 1 w 6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10"/>
                    </a:moveTo>
                    <a:lnTo>
                      <a:pt x="1" y="10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69" name="Freeform 684"/>
              <p:cNvSpPr>
                <a:spLocks/>
              </p:cNvSpPr>
              <p:nvPr/>
            </p:nvSpPr>
            <p:spPr bwMode="auto">
              <a:xfrm>
                <a:off x="5733983" y="2981022"/>
                <a:ext cx="5056" cy="10112"/>
              </a:xfrm>
              <a:custGeom>
                <a:avLst/>
                <a:gdLst>
                  <a:gd name="T0" fmla="*/ 1 w 6"/>
                  <a:gd name="T1" fmla="*/ 10 h 10"/>
                  <a:gd name="T2" fmla="*/ 1 w 6"/>
                  <a:gd name="T3" fmla="*/ 10 h 10"/>
                  <a:gd name="T4" fmla="*/ 5 w 6"/>
                  <a:gd name="T5" fmla="*/ 5 h 10"/>
                  <a:gd name="T6" fmla="*/ 6 w 6"/>
                  <a:gd name="T7" fmla="*/ 3 h 10"/>
                  <a:gd name="T8" fmla="*/ 6 w 6"/>
                  <a:gd name="T9" fmla="*/ 0 h 10"/>
                  <a:gd name="T10" fmla="*/ 6 w 6"/>
                  <a:gd name="T11" fmla="*/ 0 h 10"/>
                  <a:gd name="T12" fmla="*/ 4 w 6"/>
                  <a:gd name="T13" fmla="*/ 0 h 10"/>
                  <a:gd name="T14" fmla="*/ 4 w 6"/>
                  <a:gd name="T15" fmla="*/ 0 h 10"/>
                  <a:gd name="T16" fmla="*/ 1 w 6"/>
                  <a:gd name="T17" fmla="*/ 5 h 10"/>
                  <a:gd name="T18" fmla="*/ 0 w 6"/>
                  <a:gd name="T19" fmla="*/ 8 h 10"/>
                  <a:gd name="T20" fmla="*/ 0 w 6"/>
                  <a:gd name="T21" fmla="*/ 9 h 10"/>
                  <a:gd name="T22" fmla="*/ 0 w 6"/>
                  <a:gd name="T23" fmla="*/ 9 h 10"/>
                  <a:gd name="T24" fmla="*/ 1 w 6"/>
                  <a:gd name="T25" fmla="*/ 10 h 10"/>
                  <a:gd name="T26" fmla="*/ 1 w 6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10"/>
                    </a:moveTo>
                    <a:lnTo>
                      <a:pt x="1" y="10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70" name="Freeform 685"/>
              <p:cNvSpPr>
                <a:spLocks/>
              </p:cNvSpPr>
              <p:nvPr/>
            </p:nvSpPr>
            <p:spPr bwMode="auto">
              <a:xfrm>
                <a:off x="5728927" y="2975966"/>
                <a:ext cx="10112" cy="10112"/>
              </a:xfrm>
              <a:custGeom>
                <a:avLst/>
                <a:gdLst>
                  <a:gd name="T0" fmla="*/ 3 w 7"/>
                  <a:gd name="T1" fmla="*/ 10 h 10"/>
                  <a:gd name="T2" fmla="*/ 3 w 7"/>
                  <a:gd name="T3" fmla="*/ 10 h 10"/>
                  <a:gd name="T4" fmla="*/ 5 w 7"/>
                  <a:gd name="T5" fmla="*/ 5 h 10"/>
                  <a:gd name="T6" fmla="*/ 7 w 7"/>
                  <a:gd name="T7" fmla="*/ 3 h 10"/>
                  <a:gd name="T8" fmla="*/ 7 w 7"/>
                  <a:gd name="T9" fmla="*/ 2 h 10"/>
                  <a:gd name="T10" fmla="*/ 7 w 7"/>
                  <a:gd name="T11" fmla="*/ 2 h 10"/>
                  <a:gd name="T12" fmla="*/ 5 w 7"/>
                  <a:gd name="T13" fmla="*/ 0 h 10"/>
                  <a:gd name="T14" fmla="*/ 5 w 7"/>
                  <a:gd name="T15" fmla="*/ 0 h 10"/>
                  <a:gd name="T16" fmla="*/ 2 w 7"/>
                  <a:gd name="T17" fmla="*/ 5 h 10"/>
                  <a:gd name="T18" fmla="*/ 0 w 7"/>
                  <a:gd name="T19" fmla="*/ 8 h 10"/>
                  <a:gd name="T20" fmla="*/ 0 w 7"/>
                  <a:gd name="T21" fmla="*/ 10 h 10"/>
                  <a:gd name="T22" fmla="*/ 0 w 7"/>
                  <a:gd name="T23" fmla="*/ 10 h 10"/>
                  <a:gd name="T24" fmla="*/ 3 w 7"/>
                  <a:gd name="T25" fmla="*/ 10 h 10"/>
                  <a:gd name="T26" fmla="*/ 3 w 7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3" y="10"/>
                    </a:moveTo>
                    <a:lnTo>
                      <a:pt x="3" y="10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71" name="Freeform 686"/>
              <p:cNvSpPr>
                <a:spLocks/>
              </p:cNvSpPr>
              <p:nvPr/>
            </p:nvSpPr>
            <p:spPr bwMode="auto">
              <a:xfrm>
                <a:off x="5728927" y="2975966"/>
                <a:ext cx="10112" cy="10112"/>
              </a:xfrm>
              <a:custGeom>
                <a:avLst/>
                <a:gdLst>
                  <a:gd name="T0" fmla="*/ 3 w 7"/>
                  <a:gd name="T1" fmla="*/ 10 h 10"/>
                  <a:gd name="T2" fmla="*/ 3 w 7"/>
                  <a:gd name="T3" fmla="*/ 10 h 10"/>
                  <a:gd name="T4" fmla="*/ 5 w 7"/>
                  <a:gd name="T5" fmla="*/ 5 h 10"/>
                  <a:gd name="T6" fmla="*/ 7 w 7"/>
                  <a:gd name="T7" fmla="*/ 3 h 10"/>
                  <a:gd name="T8" fmla="*/ 7 w 7"/>
                  <a:gd name="T9" fmla="*/ 2 h 10"/>
                  <a:gd name="T10" fmla="*/ 7 w 7"/>
                  <a:gd name="T11" fmla="*/ 2 h 10"/>
                  <a:gd name="T12" fmla="*/ 5 w 7"/>
                  <a:gd name="T13" fmla="*/ 0 h 10"/>
                  <a:gd name="T14" fmla="*/ 5 w 7"/>
                  <a:gd name="T15" fmla="*/ 0 h 10"/>
                  <a:gd name="T16" fmla="*/ 2 w 7"/>
                  <a:gd name="T17" fmla="*/ 5 h 10"/>
                  <a:gd name="T18" fmla="*/ 0 w 7"/>
                  <a:gd name="T19" fmla="*/ 8 h 10"/>
                  <a:gd name="T20" fmla="*/ 0 w 7"/>
                  <a:gd name="T21" fmla="*/ 10 h 10"/>
                  <a:gd name="T22" fmla="*/ 0 w 7"/>
                  <a:gd name="T23" fmla="*/ 10 h 10"/>
                  <a:gd name="T24" fmla="*/ 3 w 7"/>
                  <a:gd name="T25" fmla="*/ 10 h 10"/>
                  <a:gd name="T26" fmla="*/ 3 w 7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3" y="10"/>
                    </a:moveTo>
                    <a:lnTo>
                      <a:pt x="3" y="10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72" name="Freeform 687"/>
              <p:cNvSpPr>
                <a:spLocks/>
              </p:cNvSpPr>
              <p:nvPr/>
            </p:nvSpPr>
            <p:spPr bwMode="auto">
              <a:xfrm>
                <a:off x="5728927" y="2970910"/>
                <a:ext cx="5056" cy="15168"/>
              </a:xfrm>
              <a:custGeom>
                <a:avLst/>
                <a:gdLst>
                  <a:gd name="T0" fmla="*/ 1 w 6"/>
                  <a:gd name="T1" fmla="*/ 10 h 10"/>
                  <a:gd name="T2" fmla="*/ 1 w 6"/>
                  <a:gd name="T3" fmla="*/ 10 h 10"/>
                  <a:gd name="T4" fmla="*/ 5 w 6"/>
                  <a:gd name="T5" fmla="*/ 5 h 10"/>
                  <a:gd name="T6" fmla="*/ 6 w 6"/>
                  <a:gd name="T7" fmla="*/ 2 h 10"/>
                  <a:gd name="T8" fmla="*/ 6 w 6"/>
                  <a:gd name="T9" fmla="*/ 1 h 10"/>
                  <a:gd name="T10" fmla="*/ 6 w 6"/>
                  <a:gd name="T11" fmla="*/ 1 h 10"/>
                  <a:gd name="T12" fmla="*/ 4 w 6"/>
                  <a:gd name="T13" fmla="*/ 0 h 10"/>
                  <a:gd name="T14" fmla="*/ 4 w 6"/>
                  <a:gd name="T15" fmla="*/ 0 h 10"/>
                  <a:gd name="T16" fmla="*/ 1 w 6"/>
                  <a:gd name="T17" fmla="*/ 5 h 10"/>
                  <a:gd name="T18" fmla="*/ 0 w 6"/>
                  <a:gd name="T19" fmla="*/ 7 h 10"/>
                  <a:gd name="T20" fmla="*/ 0 w 6"/>
                  <a:gd name="T21" fmla="*/ 9 h 10"/>
                  <a:gd name="T22" fmla="*/ 0 w 6"/>
                  <a:gd name="T23" fmla="*/ 9 h 10"/>
                  <a:gd name="T24" fmla="*/ 1 w 6"/>
                  <a:gd name="T25" fmla="*/ 10 h 10"/>
                  <a:gd name="T26" fmla="*/ 1 w 6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10"/>
                    </a:moveTo>
                    <a:lnTo>
                      <a:pt x="1" y="10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73" name="Freeform 688"/>
              <p:cNvSpPr>
                <a:spLocks/>
              </p:cNvSpPr>
              <p:nvPr/>
            </p:nvSpPr>
            <p:spPr bwMode="auto">
              <a:xfrm>
                <a:off x="5728927" y="2970910"/>
                <a:ext cx="5056" cy="15168"/>
              </a:xfrm>
              <a:custGeom>
                <a:avLst/>
                <a:gdLst>
                  <a:gd name="T0" fmla="*/ 1 w 6"/>
                  <a:gd name="T1" fmla="*/ 10 h 10"/>
                  <a:gd name="T2" fmla="*/ 1 w 6"/>
                  <a:gd name="T3" fmla="*/ 10 h 10"/>
                  <a:gd name="T4" fmla="*/ 5 w 6"/>
                  <a:gd name="T5" fmla="*/ 5 h 10"/>
                  <a:gd name="T6" fmla="*/ 6 w 6"/>
                  <a:gd name="T7" fmla="*/ 2 h 10"/>
                  <a:gd name="T8" fmla="*/ 6 w 6"/>
                  <a:gd name="T9" fmla="*/ 1 h 10"/>
                  <a:gd name="T10" fmla="*/ 6 w 6"/>
                  <a:gd name="T11" fmla="*/ 1 h 10"/>
                  <a:gd name="T12" fmla="*/ 4 w 6"/>
                  <a:gd name="T13" fmla="*/ 0 h 10"/>
                  <a:gd name="T14" fmla="*/ 4 w 6"/>
                  <a:gd name="T15" fmla="*/ 0 h 10"/>
                  <a:gd name="T16" fmla="*/ 1 w 6"/>
                  <a:gd name="T17" fmla="*/ 5 h 10"/>
                  <a:gd name="T18" fmla="*/ 0 w 6"/>
                  <a:gd name="T19" fmla="*/ 7 h 10"/>
                  <a:gd name="T20" fmla="*/ 0 w 6"/>
                  <a:gd name="T21" fmla="*/ 9 h 10"/>
                  <a:gd name="T22" fmla="*/ 0 w 6"/>
                  <a:gd name="T23" fmla="*/ 9 h 10"/>
                  <a:gd name="T24" fmla="*/ 1 w 6"/>
                  <a:gd name="T25" fmla="*/ 10 h 10"/>
                  <a:gd name="T26" fmla="*/ 1 w 6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10"/>
                    </a:moveTo>
                    <a:lnTo>
                      <a:pt x="1" y="10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74" name="Freeform 689"/>
              <p:cNvSpPr>
                <a:spLocks/>
              </p:cNvSpPr>
              <p:nvPr/>
            </p:nvSpPr>
            <p:spPr bwMode="auto">
              <a:xfrm>
                <a:off x="5723871" y="2970910"/>
                <a:ext cx="10112" cy="10112"/>
              </a:xfrm>
              <a:custGeom>
                <a:avLst/>
                <a:gdLst>
                  <a:gd name="T0" fmla="*/ 3 w 7"/>
                  <a:gd name="T1" fmla="*/ 9 h 9"/>
                  <a:gd name="T2" fmla="*/ 3 w 7"/>
                  <a:gd name="T3" fmla="*/ 9 h 9"/>
                  <a:gd name="T4" fmla="*/ 6 w 7"/>
                  <a:gd name="T5" fmla="*/ 4 h 9"/>
                  <a:gd name="T6" fmla="*/ 7 w 7"/>
                  <a:gd name="T7" fmla="*/ 3 h 9"/>
                  <a:gd name="T8" fmla="*/ 7 w 7"/>
                  <a:gd name="T9" fmla="*/ 0 h 9"/>
                  <a:gd name="T10" fmla="*/ 7 w 7"/>
                  <a:gd name="T11" fmla="*/ 0 h 9"/>
                  <a:gd name="T12" fmla="*/ 6 w 7"/>
                  <a:gd name="T13" fmla="*/ 0 h 9"/>
                  <a:gd name="T14" fmla="*/ 6 w 7"/>
                  <a:gd name="T15" fmla="*/ 0 h 9"/>
                  <a:gd name="T16" fmla="*/ 2 w 7"/>
                  <a:gd name="T17" fmla="*/ 5 h 9"/>
                  <a:gd name="T18" fmla="*/ 0 w 7"/>
                  <a:gd name="T19" fmla="*/ 7 h 9"/>
                  <a:gd name="T20" fmla="*/ 0 w 7"/>
                  <a:gd name="T21" fmla="*/ 9 h 9"/>
                  <a:gd name="T22" fmla="*/ 0 w 7"/>
                  <a:gd name="T23" fmla="*/ 9 h 9"/>
                  <a:gd name="T24" fmla="*/ 3 w 7"/>
                  <a:gd name="T25" fmla="*/ 9 h 9"/>
                  <a:gd name="T26" fmla="*/ 3 w 7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3" y="9"/>
                    </a:moveTo>
                    <a:lnTo>
                      <a:pt x="3" y="9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75" name="Freeform 690"/>
              <p:cNvSpPr>
                <a:spLocks/>
              </p:cNvSpPr>
              <p:nvPr/>
            </p:nvSpPr>
            <p:spPr bwMode="auto">
              <a:xfrm>
                <a:off x="5723871" y="2970910"/>
                <a:ext cx="10112" cy="10112"/>
              </a:xfrm>
              <a:custGeom>
                <a:avLst/>
                <a:gdLst>
                  <a:gd name="T0" fmla="*/ 3 w 7"/>
                  <a:gd name="T1" fmla="*/ 9 h 9"/>
                  <a:gd name="T2" fmla="*/ 3 w 7"/>
                  <a:gd name="T3" fmla="*/ 9 h 9"/>
                  <a:gd name="T4" fmla="*/ 6 w 7"/>
                  <a:gd name="T5" fmla="*/ 4 h 9"/>
                  <a:gd name="T6" fmla="*/ 7 w 7"/>
                  <a:gd name="T7" fmla="*/ 3 h 9"/>
                  <a:gd name="T8" fmla="*/ 7 w 7"/>
                  <a:gd name="T9" fmla="*/ 0 h 9"/>
                  <a:gd name="T10" fmla="*/ 7 w 7"/>
                  <a:gd name="T11" fmla="*/ 0 h 9"/>
                  <a:gd name="T12" fmla="*/ 6 w 7"/>
                  <a:gd name="T13" fmla="*/ 0 h 9"/>
                  <a:gd name="T14" fmla="*/ 6 w 7"/>
                  <a:gd name="T15" fmla="*/ 0 h 9"/>
                  <a:gd name="T16" fmla="*/ 2 w 7"/>
                  <a:gd name="T17" fmla="*/ 5 h 9"/>
                  <a:gd name="T18" fmla="*/ 0 w 7"/>
                  <a:gd name="T19" fmla="*/ 7 h 9"/>
                  <a:gd name="T20" fmla="*/ 0 w 7"/>
                  <a:gd name="T21" fmla="*/ 9 h 9"/>
                  <a:gd name="T22" fmla="*/ 0 w 7"/>
                  <a:gd name="T23" fmla="*/ 9 h 9"/>
                  <a:gd name="T24" fmla="*/ 3 w 7"/>
                  <a:gd name="T25" fmla="*/ 9 h 9"/>
                  <a:gd name="T26" fmla="*/ 3 w 7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3" y="9"/>
                    </a:moveTo>
                    <a:lnTo>
                      <a:pt x="3" y="9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76" name="Freeform 691"/>
              <p:cNvSpPr>
                <a:spLocks/>
              </p:cNvSpPr>
              <p:nvPr/>
            </p:nvSpPr>
            <p:spPr bwMode="auto">
              <a:xfrm>
                <a:off x="5723871" y="2965854"/>
                <a:ext cx="5056" cy="10112"/>
              </a:xfrm>
              <a:custGeom>
                <a:avLst/>
                <a:gdLst>
                  <a:gd name="T0" fmla="*/ 1 w 7"/>
                  <a:gd name="T1" fmla="*/ 11 h 11"/>
                  <a:gd name="T2" fmla="*/ 1 w 7"/>
                  <a:gd name="T3" fmla="*/ 11 h 11"/>
                  <a:gd name="T4" fmla="*/ 5 w 7"/>
                  <a:gd name="T5" fmla="*/ 6 h 11"/>
                  <a:gd name="T6" fmla="*/ 7 w 7"/>
                  <a:gd name="T7" fmla="*/ 3 h 11"/>
                  <a:gd name="T8" fmla="*/ 7 w 7"/>
                  <a:gd name="T9" fmla="*/ 2 h 11"/>
                  <a:gd name="T10" fmla="*/ 7 w 7"/>
                  <a:gd name="T11" fmla="*/ 2 h 11"/>
                  <a:gd name="T12" fmla="*/ 4 w 7"/>
                  <a:gd name="T13" fmla="*/ 0 h 11"/>
                  <a:gd name="T14" fmla="*/ 4 w 7"/>
                  <a:gd name="T15" fmla="*/ 0 h 11"/>
                  <a:gd name="T16" fmla="*/ 1 w 7"/>
                  <a:gd name="T17" fmla="*/ 6 h 11"/>
                  <a:gd name="T18" fmla="*/ 0 w 7"/>
                  <a:gd name="T19" fmla="*/ 8 h 11"/>
                  <a:gd name="T20" fmla="*/ 0 w 7"/>
                  <a:gd name="T21" fmla="*/ 9 h 11"/>
                  <a:gd name="T22" fmla="*/ 0 w 7"/>
                  <a:gd name="T23" fmla="*/ 9 h 11"/>
                  <a:gd name="T24" fmla="*/ 1 w 7"/>
                  <a:gd name="T25" fmla="*/ 11 h 11"/>
                  <a:gd name="T26" fmla="*/ 1 w 7"/>
                  <a:gd name="T2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1">
                    <a:moveTo>
                      <a:pt x="1" y="11"/>
                    </a:moveTo>
                    <a:lnTo>
                      <a:pt x="1" y="11"/>
                    </a:lnTo>
                    <a:lnTo>
                      <a:pt x="5" y="6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77" name="Freeform 692"/>
              <p:cNvSpPr>
                <a:spLocks/>
              </p:cNvSpPr>
              <p:nvPr/>
            </p:nvSpPr>
            <p:spPr bwMode="auto">
              <a:xfrm>
                <a:off x="5723871" y="2965854"/>
                <a:ext cx="5056" cy="10112"/>
              </a:xfrm>
              <a:custGeom>
                <a:avLst/>
                <a:gdLst>
                  <a:gd name="T0" fmla="*/ 1 w 7"/>
                  <a:gd name="T1" fmla="*/ 11 h 11"/>
                  <a:gd name="T2" fmla="*/ 1 w 7"/>
                  <a:gd name="T3" fmla="*/ 11 h 11"/>
                  <a:gd name="T4" fmla="*/ 5 w 7"/>
                  <a:gd name="T5" fmla="*/ 6 h 11"/>
                  <a:gd name="T6" fmla="*/ 7 w 7"/>
                  <a:gd name="T7" fmla="*/ 3 h 11"/>
                  <a:gd name="T8" fmla="*/ 7 w 7"/>
                  <a:gd name="T9" fmla="*/ 2 h 11"/>
                  <a:gd name="T10" fmla="*/ 7 w 7"/>
                  <a:gd name="T11" fmla="*/ 2 h 11"/>
                  <a:gd name="T12" fmla="*/ 4 w 7"/>
                  <a:gd name="T13" fmla="*/ 0 h 11"/>
                  <a:gd name="T14" fmla="*/ 4 w 7"/>
                  <a:gd name="T15" fmla="*/ 0 h 11"/>
                  <a:gd name="T16" fmla="*/ 1 w 7"/>
                  <a:gd name="T17" fmla="*/ 6 h 11"/>
                  <a:gd name="T18" fmla="*/ 0 w 7"/>
                  <a:gd name="T19" fmla="*/ 8 h 11"/>
                  <a:gd name="T20" fmla="*/ 0 w 7"/>
                  <a:gd name="T21" fmla="*/ 9 h 11"/>
                  <a:gd name="T22" fmla="*/ 0 w 7"/>
                  <a:gd name="T23" fmla="*/ 9 h 11"/>
                  <a:gd name="T24" fmla="*/ 1 w 7"/>
                  <a:gd name="T25" fmla="*/ 11 h 11"/>
                  <a:gd name="T26" fmla="*/ 1 w 7"/>
                  <a:gd name="T2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1">
                    <a:moveTo>
                      <a:pt x="1" y="11"/>
                    </a:moveTo>
                    <a:lnTo>
                      <a:pt x="1" y="11"/>
                    </a:lnTo>
                    <a:lnTo>
                      <a:pt x="5" y="6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78" name="Freeform 693"/>
              <p:cNvSpPr>
                <a:spLocks/>
              </p:cNvSpPr>
              <p:nvPr/>
            </p:nvSpPr>
            <p:spPr bwMode="auto">
              <a:xfrm>
                <a:off x="5718815" y="2960798"/>
                <a:ext cx="10112" cy="15168"/>
              </a:xfrm>
              <a:custGeom>
                <a:avLst/>
                <a:gdLst>
                  <a:gd name="T0" fmla="*/ 2 w 7"/>
                  <a:gd name="T1" fmla="*/ 10 h 10"/>
                  <a:gd name="T2" fmla="*/ 2 w 7"/>
                  <a:gd name="T3" fmla="*/ 10 h 10"/>
                  <a:gd name="T4" fmla="*/ 6 w 7"/>
                  <a:gd name="T5" fmla="*/ 5 h 10"/>
                  <a:gd name="T6" fmla="*/ 7 w 7"/>
                  <a:gd name="T7" fmla="*/ 2 h 10"/>
                  <a:gd name="T8" fmla="*/ 7 w 7"/>
                  <a:gd name="T9" fmla="*/ 0 h 10"/>
                  <a:gd name="T10" fmla="*/ 7 w 7"/>
                  <a:gd name="T11" fmla="*/ 0 h 10"/>
                  <a:gd name="T12" fmla="*/ 5 w 7"/>
                  <a:gd name="T13" fmla="*/ 0 h 10"/>
                  <a:gd name="T14" fmla="*/ 5 w 7"/>
                  <a:gd name="T15" fmla="*/ 0 h 10"/>
                  <a:gd name="T16" fmla="*/ 2 w 7"/>
                  <a:gd name="T17" fmla="*/ 5 h 10"/>
                  <a:gd name="T18" fmla="*/ 1 w 7"/>
                  <a:gd name="T19" fmla="*/ 8 h 10"/>
                  <a:gd name="T20" fmla="*/ 0 w 7"/>
                  <a:gd name="T21" fmla="*/ 9 h 10"/>
                  <a:gd name="T22" fmla="*/ 0 w 7"/>
                  <a:gd name="T23" fmla="*/ 9 h 10"/>
                  <a:gd name="T24" fmla="*/ 2 w 7"/>
                  <a:gd name="T25" fmla="*/ 10 h 10"/>
                  <a:gd name="T26" fmla="*/ 2 w 7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2" y="10"/>
                    </a:moveTo>
                    <a:lnTo>
                      <a:pt x="2" y="10"/>
                    </a:lnTo>
                    <a:lnTo>
                      <a:pt x="6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5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79" name="Freeform 694"/>
              <p:cNvSpPr>
                <a:spLocks/>
              </p:cNvSpPr>
              <p:nvPr/>
            </p:nvSpPr>
            <p:spPr bwMode="auto">
              <a:xfrm>
                <a:off x="5718815" y="2960798"/>
                <a:ext cx="10112" cy="15168"/>
              </a:xfrm>
              <a:custGeom>
                <a:avLst/>
                <a:gdLst>
                  <a:gd name="T0" fmla="*/ 2 w 7"/>
                  <a:gd name="T1" fmla="*/ 10 h 10"/>
                  <a:gd name="T2" fmla="*/ 2 w 7"/>
                  <a:gd name="T3" fmla="*/ 10 h 10"/>
                  <a:gd name="T4" fmla="*/ 6 w 7"/>
                  <a:gd name="T5" fmla="*/ 5 h 10"/>
                  <a:gd name="T6" fmla="*/ 7 w 7"/>
                  <a:gd name="T7" fmla="*/ 2 h 10"/>
                  <a:gd name="T8" fmla="*/ 7 w 7"/>
                  <a:gd name="T9" fmla="*/ 0 h 10"/>
                  <a:gd name="T10" fmla="*/ 7 w 7"/>
                  <a:gd name="T11" fmla="*/ 0 h 10"/>
                  <a:gd name="T12" fmla="*/ 5 w 7"/>
                  <a:gd name="T13" fmla="*/ 0 h 10"/>
                  <a:gd name="T14" fmla="*/ 5 w 7"/>
                  <a:gd name="T15" fmla="*/ 0 h 10"/>
                  <a:gd name="T16" fmla="*/ 2 w 7"/>
                  <a:gd name="T17" fmla="*/ 5 h 10"/>
                  <a:gd name="T18" fmla="*/ 1 w 7"/>
                  <a:gd name="T19" fmla="*/ 6 h 10"/>
                  <a:gd name="T20" fmla="*/ 0 w 7"/>
                  <a:gd name="T21" fmla="*/ 9 h 10"/>
                  <a:gd name="T22" fmla="*/ 0 w 7"/>
                  <a:gd name="T23" fmla="*/ 9 h 10"/>
                  <a:gd name="T24" fmla="*/ 2 w 7"/>
                  <a:gd name="T25" fmla="*/ 10 h 10"/>
                  <a:gd name="T26" fmla="*/ 2 w 7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2" y="10"/>
                    </a:moveTo>
                    <a:lnTo>
                      <a:pt x="2" y="10"/>
                    </a:lnTo>
                    <a:lnTo>
                      <a:pt x="6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80" name="Freeform 695"/>
              <p:cNvSpPr>
                <a:spLocks/>
              </p:cNvSpPr>
              <p:nvPr/>
            </p:nvSpPr>
            <p:spPr bwMode="auto">
              <a:xfrm>
                <a:off x="5718815" y="2955741"/>
                <a:ext cx="5056" cy="15168"/>
              </a:xfrm>
              <a:custGeom>
                <a:avLst/>
                <a:gdLst>
                  <a:gd name="T0" fmla="*/ 3 w 7"/>
                  <a:gd name="T1" fmla="*/ 10 h 10"/>
                  <a:gd name="T2" fmla="*/ 3 w 7"/>
                  <a:gd name="T3" fmla="*/ 10 h 10"/>
                  <a:gd name="T4" fmla="*/ 5 w 7"/>
                  <a:gd name="T5" fmla="*/ 5 h 10"/>
                  <a:gd name="T6" fmla="*/ 7 w 7"/>
                  <a:gd name="T7" fmla="*/ 3 h 10"/>
                  <a:gd name="T8" fmla="*/ 7 w 7"/>
                  <a:gd name="T9" fmla="*/ 1 h 10"/>
                  <a:gd name="T10" fmla="*/ 7 w 7"/>
                  <a:gd name="T11" fmla="*/ 1 h 10"/>
                  <a:gd name="T12" fmla="*/ 5 w 7"/>
                  <a:gd name="T13" fmla="*/ 0 h 10"/>
                  <a:gd name="T14" fmla="*/ 5 w 7"/>
                  <a:gd name="T15" fmla="*/ 0 h 10"/>
                  <a:gd name="T16" fmla="*/ 2 w 7"/>
                  <a:gd name="T17" fmla="*/ 5 h 10"/>
                  <a:gd name="T18" fmla="*/ 0 w 7"/>
                  <a:gd name="T19" fmla="*/ 8 h 10"/>
                  <a:gd name="T20" fmla="*/ 0 w 7"/>
                  <a:gd name="T21" fmla="*/ 9 h 10"/>
                  <a:gd name="T22" fmla="*/ 0 w 7"/>
                  <a:gd name="T23" fmla="*/ 9 h 10"/>
                  <a:gd name="T24" fmla="*/ 3 w 7"/>
                  <a:gd name="T25" fmla="*/ 10 h 10"/>
                  <a:gd name="T26" fmla="*/ 3 w 7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3" y="10"/>
                    </a:moveTo>
                    <a:lnTo>
                      <a:pt x="3" y="10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81" name="Freeform 696"/>
              <p:cNvSpPr>
                <a:spLocks/>
              </p:cNvSpPr>
              <p:nvPr/>
            </p:nvSpPr>
            <p:spPr bwMode="auto">
              <a:xfrm>
                <a:off x="5718815" y="2955741"/>
                <a:ext cx="5056" cy="15168"/>
              </a:xfrm>
              <a:custGeom>
                <a:avLst/>
                <a:gdLst>
                  <a:gd name="T0" fmla="*/ 3 w 7"/>
                  <a:gd name="T1" fmla="*/ 10 h 10"/>
                  <a:gd name="T2" fmla="*/ 3 w 7"/>
                  <a:gd name="T3" fmla="*/ 10 h 10"/>
                  <a:gd name="T4" fmla="*/ 5 w 7"/>
                  <a:gd name="T5" fmla="*/ 5 h 10"/>
                  <a:gd name="T6" fmla="*/ 7 w 7"/>
                  <a:gd name="T7" fmla="*/ 3 h 10"/>
                  <a:gd name="T8" fmla="*/ 7 w 7"/>
                  <a:gd name="T9" fmla="*/ 1 h 10"/>
                  <a:gd name="T10" fmla="*/ 7 w 7"/>
                  <a:gd name="T11" fmla="*/ 1 h 10"/>
                  <a:gd name="T12" fmla="*/ 5 w 7"/>
                  <a:gd name="T13" fmla="*/ 0 h 10"/>
                  <a:gd name="T14" fmla="*/ 5 w 7"/>
                  <a:gd name="T15" fmla="*/ 0 h 10"/>
                  <a:gd name="T16" fmla="*/ 2 w 7"/>
                  <a:gd name="T17" fmla="*/ 5 h 10"/>
                  <a:gd name="T18" fmla="*/ 0 w 7"/>
                  <a:gd name="T19" fmla="*/ 8 h 10"/>
                  <a:gd name="T20" fmla="*/ 0 w 7"/>
                  <a:gd name="T21" fmla="*/ 9 h 10"/>
                  <a:gd name="T22" fmla="*/ 0 w 7"/>
                  <a:gd name="T23" fmla="*/ 9 h 10"/>
                  <a:gd name="T24" fmla="*/ 3 w 7"/>
                  <a:gd name="T25" fmla="*/ 10 h 10"/>
                  <a:gd name="T26" fmla="*/ 3 w 7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3" y="10"/>
                    </a:moveTo>
                    <a:lnTo>
                      <a:pt x="3" y="10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82" name="Freeform 697"/>
              <p:cNvSpPr>
                <a:spLocks/>
              </p:cNvSpPr>
              <p:nvPr/>
            </p:nvSpPr>
            <p:spPr bwMode="auto">
              <a:xfrm>
                <a:off x="5718815" y="2950685"/>
                <a:ext cx="5056" cy="15168"/>
              </a:xfrm>
              <a:custGeom>
                <a:avLst/>
                <a:gdLst>
                  <a:gd name="T0" fmla="*/ 1 w 6"/>
                  <a:gd name="T1" fmla="*/ 10 h 10"/>
                  <a:gd name="T2" fmla="*/ 1 w 6"/>
                  <a:gd name="T3" fmla="*/ 10 h 10"/>
                  <a:gd name="T4" fmla="*/ 5 w 6"/>
                  <a:gd name="T5" fmla="*/ 5 h 10"/>
                  <a:gd name="T6" fmla="*/ 6 w 6"/>
                  <a:gd name="T7" fmla="*/ 2 h 10"/>
                  <a:gd name="T8" fmla="*/ 6 w 6"/>
                  <a:gd name="T9" fmla="*/ 1 h 10"/>
                  <a:gd name="T10" fmla="*/ 6 w 6"/>
                  <a:gd name="T11" fmla="*/ 1 h 10"/>
                  <a:gd name="T12" fmla="*/ 5 w 6"/>
                  <a:gd name="T13" fmla="*/ 0 h 10"/>
                  <a:gd name="T14" fmla="*/ 5 w 6"/>
                  <a:gd name="T15" fmla="*/ 0 h 10"/>
                  <a:gd name="T16" fmla="*/ 1 w 6"/>
                  <a:gd name="T17" fmla="*/ 5 h 10"/>
                  <a:gd name="T18" fmla="*/ 0 w 6"/>
                  <a:gd name="T19" fmla="*/ 6 h 10"/>
                  <a:gd name="T20" fmla="*/ 0 w 6"/>
                  <a:gd name="T21" fmla="*/ 8 h 10"/>
                  <a:gd name="T22" fmla="*/ 0 w 6"/>
                  <a:gd name="T23" fmla="*/ 8 h 10"/>
                  <a:gd name="T24" fmla="*/ 1 w 6"/>
                  <a:gd name="T25" fmla="*/ 10 h 10"/>
                  <a:gd name="T26" fmla="*/ 1 w 6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10"/>
                    </a:moveTo>
                    <a:lnTo>
                      <a:pt x="1" y="10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83" name="Freeform 698"/>
              <p:cNvSpPr>
                <a:spLocks/>
              </p:cNvSpPr>
              <p:nvPr/>
            </p:nvSpPr>
            <p:spPr bwMode="auto">
              <a:xfrm>
                <a:off x="5718815" y="2950685"/>
                <a:ext cx="5056" cy="15168"/>
              </a:xfrm>
              <a:custGeom>
                <a:avLst/>
                <a:gdLst>
                  <a:gd name="T0" fmla="*/ 1 w 6"/>
                  <a:gd name="T1" fmla="*/ 10 h 10"/>
                  <a:gd name="T2" fmla="*/ 1 w 6"/>
                  <a:gd name="T3" fmla="*/ 10 h 10"/>
                  <a:gd name="T4" fmla="*/ 5 w 6"/>
                  <a:gd name="T5" fmla="*/ 5 h 10"/>
                  <a:gd name="T6" fmla="*/ 6 w 6"/>
                  <a:gd name="T7" fmla="*/ 2 h 10"/>
                  <a:gd name="T8" fmla="*/ 6 w 6"/>
                  <a:gd name="T9" fmla="*/ 0 h 10"/>
                  <a:gd name="T10" fmla="*/ 6 w 6"/>
                  <a:gd name="T11" fmla="*/ 0 h 10"/>
                  <a:gd name="T12" fmla="*/ 5 w 6"/>
                  <a:gd name="T13" fmla="*/ 0 h 10"/>
                  <a:gd name="T14" fmla="*/ 5 w 6"/>
                  <a:gd name="T15" fmla="*/ 0 h 10"/>
                  <a:gd name="T16" fmla="*/ 1 w 6"/>
                  <a:gd name="T17" fmla="*/ 5 h 10"/>
                  <a:gd name="T18" fmla="*/ 0 w 6"/>
                  <a:gd name="T19" fmla="*/ 6 h 10"/>
                  <a:gd name="T20" fmla="*/ 0 w 6"/>
                  <a:gd name="T21" fmla="*/ 8 h 10"/>
                  <a:gd name="T22" fmla="*/ 0 w 6"/>
                  <a:gd name="T23" fmla="*/ 8 h 10"/>
                  <a:gd name="T24" fmla="*/ 1 w 6"/>
                  <a:gd name="T25" fmla="*/ 10 h 10"/>
                  <a:gd name="T26" fmla="*/ 1 w 6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10"/>
                    </a:moveTo>
                    <a:lnTo>
                      <a:pt x="1" y="10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84" name="Freeform 699"/>
              <p:cNvSpPr>
                <a:spLocks/>
              </p:cNvSpPr>
              <p:nvPr/>
            </p:nvSpPr>
            <p:spPr bwMode="auto">
              <a:xfrm>
                <a:off x="5713759" y="2945629"/>
                <a:ext cx="10112" cy="15168"/>
              </a:xfrm>
              <a:custGeom>
                <a:avLst/>
                <a:gdLst>
                  <a:gd name="T0" fmla="*/ 2 w 7"/>
                  <a:gd name="T1" fmla="*/ 10 h 10"/>
                  <a:gd name="T2" fmla="*/ 2 w 7"/>
                  <a:gd name="T3" fmla="*/ 10 h 10"/>
                  <a:gd name="T4" fmla="*/ 6 w 7"/>
                  <a:gd name="T5" fmla="*/ 5 h 10"/>
                  <a:gd name="T6" fmla="*/ 7 w 7"/>
                  <a:gd name="T7" fmla="*/ 2 h 10"/>
                  <a:gd name="T8" fmla="*/ 7 w 7"/>
                  <a:gd name="T9" fmla="*/ 1 h 10"/>
                  <a:gd name="T10" fmla="*/ 7 w 7"/>
                  <a:gd name="T11" fmla="*/ 1 h 10"/>
                  <a:gd name="T12" fmla="*/ 6 w 7"/>
                  <a:gd name="T13" fmla="*/ 0 h 10"/>
                  <a:gd name="T14" fmla="*/ 6 w 7"/>
                  <a:gd name="T15" fmla="*/ 0 h 10"/>
                  <a:gd name="T16" fmla="*/ 2 w 7"/>
                  <a:gd name="T17" fmla="*/ 5 h 10"/>
                  <a:gd name="T18" fmla="*/ 1 w 7"/>
                  <a:gd name="T19" fmla="*/ 7 h 10"/>
                  <a:gd name="T20" fmla="*/ 0 w 7"/>
                  <a:gd name="T21" fmla="*/ 9 h 10"/>
                  <a:gd name="T22" fmla="*/ 0 w 7"/>
                  <a:gd name="T23" fmla="*/ 9 h 10"/>
                  <a:gd name="T24" fmla="*/ 2 w 7"/>
                  <a:gd name="T25" fmla="*/ 10 h 10"/>
                  <a:gd name="T26" fmla="*/ 2 w 7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2" y="10"/>
                    </a:moveTo>
                    <a:lnTo>
                      <a:pt x="2" y="10"/>
                    </a:lnTo>
                    <a:lnTo>
                      <a:pt x="6" y="5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85" name="Freeform 700"/>
              <p:cNvSpPr>
                <a:spLocks/>
              </p:cNvSpPr>
              <p:nvPr/>
            </p:nvSpPr>
            <p:spPr bwMode="auto">
              <a:xfrm>
                <a:off x="5713759" y="2945629"/>
                <a:ext cx="10112" cy="15168"/>
              </a:xfrm>
              <a:custGeom>
                <a:avLst/>
                <a:gdLst>
                  <a:gd name="T0" fmla="*/ 2 w 7"/>
                  <a:gd name="T1" fmla="*/ 10 h 10"/>
                  <a:gd name="T2" fmla="*/ 2 w 7"/>
                  <a:gd name="T3" fmla="*/ 10 h 10"/>
                  <a:gd name="T4" fmla="*/ 6 w 7"/>
                  <a:gd name="T5" fmla="*/ 5 h 10"/>
                  <a:gd name="T6" fmla="*/ 7 w 7"/>
                  <a:gd name="T7" fmla="*/ 2 h 10"/>
                  <a:gd name="T8" fmla="*/ 7 w 7"/>
                  <a:gd name="T9" fmla="*/ 1 h 10"/>
                  <a:gd name="T10" fmla="*/ 7 w 7"/>
                  <a:gd name="T11" fmla="*/ 1 h 10"/>
                  <a:gd name="T12" fmla="*/ 6 w 7"/>
                  <a:gd name="T13" fmla="*/ 0 h 10"/>
                  <a:gd name="T14" fmla="*/ 6 w 7"/>
                  <a:gd name="T15" fmla="*/ 0 h 10"/>
                  <a:gd name="T16" fmla="*/ 2 w 7"/>
                  <a:gd name="T17" fmla="*/ 5 h 10"/>
                  <a:gd name="T18" fmla="*/ 1 w 7"/>
                  <a:gd name="T19" fmla="*/ 7 h 10"/>
                  <a:gd name="T20" fmla="*/ 0 w 7"/>
                  <a:gd name="T21" fmla="*/ 9 h 10"/>
                  <a:gd name="T22" fmla="*/ 0 w 7"/>
                  <a:gd name="T23" fmla="*/ 9 h 10"/>
                  <a:gd name="T24" fmla="*/ 2 w 7"/>
                  <a:gd name="T25" fmla="*/ 10 h 10"/>
                  <a:gd name="T26" fmla="*/ 2 w 7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2" y="10"/>
                    </a:moveTo>
                    <a:lnTo>
                      <a:pt x="2" y="10"/>
                    </a:lnTo>
                    <a:lnTo>
                      <a:pt x="6" y="5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86" name="Freeform 701"/>
              <p:cNvSpPr>
                <a:spLocks/>
              </p:cNvSpPr>
              <p:nvPr/>
            </p:nvSpPr>
            <p:spPr bwMode="auto">
              <a:xfrm>
                <a:off x="5713759" y="2945629"/>
                <a:ext cx="5056" cy="10112"/>
              </a:xfrm>
              <a:custGeom>
                <a:avLst/>
                <a:gdLst>
                  <a:gd name="T0" fmla="*/ 3 w 8"/>
                  <a:gd name="T1" fmla="*/ 9 h 9"/>
                  <a:gd name="T2" fmla="*/ 3 w 8"/>
                  <a:gd name="T3" fmla="*/ 9 h 9"/>
                  <a:gd name="T4" fmla="*/ 7 w 8"/>
                  <a:gd name="T5" fmla="*/ 5 h 9"/>
                  <a:gd name="T6" fmla="*/ 8 w 8"/>
                  <a:gd name="T7" fmla="*/ 3 h 9"/>
                  <a:gd name="T8" fmla="*/ 8 w 8"/>
                  <a:gd name="T9" fmla="*/ 2 h 9"/>
                  <a:gd name="T10" fmla="*/ 8 w 8"/>
                  <a:gd name="T11" fmla="*/ 2 h 9"/>
                  <a:gd name="T12" fmla="*/ 5 w 8"/>
                  <a:gd name="T13" fmla="*/ 0 h 9"/>
                  <a:gd name="T14" fmla="*/ 5 w 8"/>
                  <a:gd name="T15" fmla="*/ 0 h 9"/>
                  <a:gd name="T16" fmla="*/ 3 w 8"/>
                  <a:gd name="T17" fmla="*/ 5 h 9"/>
                  <a:gd name="T18" fmla="*/ 0 w 8"/>
                  <a:gd name="T19" fmla="*/ 7 h 9"/>
                  <a:gd name="T20" fmla="*/ 0 w 8"/>
                  <a:gd name="T21" fmla="*/ 9 h 9"/>
                  <a:gd name="T22" fmla="*/ 0 w 8"/>
                  <a:gd name="T23" fmla="*/ 9 h 9"/>
                  <a:gd name="T24" fmla="*/ 3 w 8"/>
                  <a:gd name="T25" fmla="*/ 9 h 9"/>
                  <a:gd name="T26" fmla="*/ 3 w 8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9">
                    <a:moveTo>
                      <a:pt x="3" y="9"/>
                    </a:moveTo>
                    <a:lnTo>
                      <a:pt x="3" y="9"/>
                    </a:lnTo>
                    <a:lnTo>
                      <a:pt x="7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87" name="Freeform 702"/>
              <p:cNvSpPr>
                <a:spLocks/>
              </p:cNvSpPr>
              <p:nvPr/>
            </p:nvSpPr>
            <p:spPr bwMode="auto">
              <a:xfrm>
                <a:off x="5713759" y="2945629"/>
                <a:ext cx="5056" cy="10112"/>
              </a:xfrm>
              <a:custGeom>
                <a:avLst/>
                <a:gdLst>
                  <a:gd name="T0" fmla="*/ 3 w 8"/>
                  <a:gd name="T1" fmla="*/ 9 h 9"/>
                  <a:gd name="T2" fmla="*/ 3 w 8"/>
                  <a:gd name="T3" fmla="*/ 9 h 9"/>
                  <a:gd name="T4" fmla="*/ 7 w 8"/>
                  <a:gd name="T5" fmla="*/ 5 h 9"/>
                  <a:gd name="T6" fmla="*/ 8 w 8"/>
                  <a:gd name="T7" fmla="*/ 3 h 9"/>
                  <a:gd name="T8" fmla="*/ 8 w 8"/>
                  <a:gd name="T9" fmla="*/ 2 h 9"/>
                  <a:gd name="T10" fmla="*/ 8 w 8"/>
                  <a:gd name="T11" fmla="*/ 2 h 9"/>
                  <a:gd name="T12" fmla="*/ 5 w 8"/>
                  <a:gd name="T13" fmla="*/ 0 h 9"/>
                  <a:gd name="T14" fmla="*/ 5 w 8"/>
                  <a:gd name="T15" fmla="*/ 0 h 9"/>
                  <a:gd name="T16" fmla="*/ 3 w 8"/>
                  <a:gd name="T17" fmla="*/ 4 h 9"/>
                  <a:gd name="T18" fmla="*/ 0 w 8"/>
                  <a:gd name="T19" fmla="*/ 7 h 9"/>
                  <a:gd name="T20" fmla="*/ 0 w 8"/>
                  <a:gd name="T21" fmla="*/ 9 h 9"/>
                  <a:gd name="T22" fmla="*/ 0 w 8"/>
                  <a:gd name="T23" fmla="*/ 9 h 9"/>
                  <a:gd name="T24" fmla="*/ 3 w 8"/>
                  <a:gd name="T25" fmla="*/ 9 h 9"/>
                  <a:gd name="T26" fmla="*/ 3 w 8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9">
                    <a:moveTo>
                      <a:pt x="3" y="9"/>
                    </a:moveTo>
                    <a:lnTo>
                      <a:pt x="3" y="9"/>
                    </a:lnTo>
                    <a:lnTo>
                      <a:pt x="7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4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88" name="Freeform 703"/>
              <p:cNvSpPr>
                <a:spLocks/>
              </p:cNvSpPr>
              <p:nvPr/>
            </p:nvSpPr>
            <p:spPr bwMode="auto">
              <a:xfrm>
                <a:off x="5708703" y="2940573"/>
                <a:ext cx="10112" cy="10112"/>
              </a:xfrm>
              <a:custGeom>
                <a:avLst/>
                <a:gdLst>
                  <a:gd name="T0" fmla="*/ 3 w 8"/>
                  <a:gd name="T1" fmla="*/ 10 h 10"/>
                  <a:gd name="T2" fmla="*/ 3 w 8"/>
                  <a:gd name="T3" fmla="*/ 10 h 10"/>
                  <a:gd name="T4" fmla="*/ 5 w 8"/>
                  <a:gd name="T5" fmla="*/ 5 h 10"/>
                  <a:gd name="T6" fmla="*/ 8 w 8"/>
                  <a:gd name="T7" fmla="*/ 2 h 10"/>
                  <a:gd name="T8" fmla="*/ 8 w 8"/>
                  <a:gd name="T9" fmla="*/ 1 h 10"/>
                  <a:gd name="T10" fmla="*/ 8 w 8"/>
                  <a:gd name="T11" fmla="*/ 1 h 10"/>
                  <a:gd name="T12" fmla="*/ 5 w 8"/>
                  <a:gd name="T13" fmla="*/ 0 h 10"/>
                  <a:gd name="T14" fmla="*/ 5 w 8"/>
                  <a:gd name="T15" fmla="*/ 0 h 10"/>
                  <a:gd name="T16" fmla="*/ 1 w 8"/>
                  <a:gd name="T17" fmla="*/ 5 h 10"/>
                  <a:gd name="T18" fmla="*/ 0 w 8"/>
                  <a:gd name="T19" fmla="*/ 7 h 10"/>
                  <a:gd name="T20" fmla="*/ 0 w 8"/>
                  <a:gd name="T21" fmla="*/ 8 h 10"/>
                  <a:gd name="T22" fmla="*/ 0 w 8"/>
                  <a:gd name="T23" fmla="*/ 8 h 10"/>
                  <a:gd name="T24" fmla="*/ 3 w 8"/>
                  <a:gd name="T25" fmla="*/ 10 h 10"/>
                  <a:gd name="T26" fmla="*/ 3 w 8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10">
                    <a:moveTo>
                      <a:pt x="3" y="10"/>
                    </a:moveTo>
                    <a:lnTo>
                      <a:pt x="3" y="10"/>
                    </a:lnTo>
                    <a:lnTo>
                      <a:pt x="5" y="5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89" name="Freeform 704"/>
              <p:cNvSpPr>
                <a:spLocks/>
              </p:cNvSpPr>
              <p:nvPr/>
            </p:nvSpPr>
            <p:spPr bwMode="auto">
              <a:xfrm>
                <a:off x="5708703" y="2940573"/>
                <a:ext cx="10112" cy="10112"/>
              </a:xfrm>
              <a:custGeom>
                <a:avLst/>
                <a:gdLst>
                  <a:gd name="T0" fmla="*/ 3 w 8"/>
                  <a:gd name="T1" fmla="*/ 10 h 10"/>
                  <a:gd name="T2" fmla="*/ 3 w 8"/>
                  <a:gd name="T3" fmla="*/ 10 h 10"/>
                  <a:gd name="T4" fmla="*/ 5 w 8"/>
                  <a:gd name="T5" fmla="*/ 5 h 10"/>
                  <a:gd name="T6" fmla="*/ 8 w 8"/>
                  <a:gd name="T7" fmla="*/ 2 h 10"/>
                  <a:gd name="T8" fmla="*/ 8 w 8"/>
                  <a:gd name="T9" fmla="*/ 1 h 10"/>
                  <a:gd name="T10" fmla="*/ 8 w 8"/>
                  <a:gd name="T11" fmla="*/ 1 h 10"/>
                  <a:gd name="T12" fmla="*/ 5 w 8"/>
                  <a:gd name="T13" fmla="*/ 0 h 10"/>
                  <a:gd name="T14" fmla="*/ 5 w 8"/>
                  <a:gd name="T15" fmla="*/ 0 h 10"/>
                  <a:gd name="T16" fmla="*/ 1 w 8"/>
                  <a:gd name="T17" fmla="*/ 5 h 10"/>
                  <a:gd name="T18" fmla="*/ 0 w 8"/>
                  <a:gd name="T19" fmla="*/ 7 h 10"/>
                  <a:gd name="T20" fmla="*/ 0 w 8"/>
                  <a:gd name="T21" fmla="*/ 8 h 10"/>
                  <a:gd name="T22" fmla="*/ 0 w 8"/>
                  <a:gd name="T23" fmla="*/ 8 h 10"/>
                  <a:gd name="T24" fmla="*/ 3 w 8"/>
                  <a:gd name="T25" fmla="*/ 10 h 10"/>
                  <a:gd name="T26" fmla="*/ 3 w 8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10">
                    <a:moveTo>
                      <a:pt x="3" y="10"/>
                    </a:moveTo>
                    <a:lnTo>
                      <a:pt x="3" y="10"/>
                    </a:lnTo>
                    <a:lnTo>
                      <a:pt x="5" y="5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90" name="Freeform 705"/>
              <p:cNvSpPr>
                <a:spLocks/>
              </p:cNvSpPr>
              <p:nvPr/>
            </p:nvSpPr>
            <p:spPr bwMode="auto">
              <a:xfrm>
                <a:off x="5708703" y="2935517"/>
                <a:ext cx="10112" cy="10112"/>
              </a:xfrm>
              <a:custGeom>
                <a:avLst/>
                <a:gdLst>
                  <a:gd name="T0" fmla="*/ 1 w 7"/>
                  <a:gd name="T1" fmla="*/ 9 h 9"/>
                  <a:gd name="T2" fmla="*/ 1 w 7"/>
                  <a:gd name="T3" fmla="*/ 9 h 9"/>
                  <a:gd name="T4" fmla="*/ 5 w 7"/>
                  <a:gd name="T5" fmla="*/ 5 h 9"/>
                  <a:gd name="T6" fmla="*/ 7 w 7"/>
                  <a:gd name="T7" fmla="*/ 3 h 9"/>
                  <a:gd name="T8" fmla="*/ 7 w 7"/>
                  <a:gd name="T9" fmla="*/ 0 h 9"/>
                  <a:gd name="T10" fmla="*/ 7 w 7"/>
                  <a:gd name="T11" fmla="*/ 0 h 9"/>
                  <a:gd name="T12" fmla="*/ 5 w 7"/>
                  <a:gd name="T13" fmla="*/ 0 h 9"/>
                  <a:gd name="T14" fmla="*/ 5 w 7"/>
                  <a:gd name="T15" fmla="*/ 0 h 9"/>
                  <a:gd name="T16" fmla="*/ 1 w 7"/>
                  <a:gd name="T17" fmla="*/ 4 h 9"/>
                  <a:gd name="T18" fmla="*/ 0 w 7"/>
                  <a:gd name="T19" fmla="*/ 6 h 9"/>
                  <a:gd name="T20" fmla="*/ 0 w 7"/>
                  <a:gd name="T21" fmla="*/ 8 h 9"/>
                  <a:gd name="T22" fmla="*/ 0 w 7"/>
                  <a:gd name="T23" fmla="*/ 8 h 9"/>
                  <a:gd name="T24" fmla="*/ 1 w 7"/>
                  <a:gd name="T25" fmla="*/ 9 h 9"/>
                  <a:gd name="T26" fmla="*/ 1 w 7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1" y="9"/>
                    </a:moveTo>
                    <a:lnTo>
                      <a:pt x="1" y="9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91" name="Freeform 706"/>
              <p:cNvSpPr>
                <a:spLocks/>
              </p:cNvSpPr>
              <p:nvPr/>
            </p:nvSpPr>
            <p:spPr bwMode="auto">
              <a:xfrm>
                <a:off x="5708703" y="2935517"/>
                <a:ext cx="10112" cy="10112"/>
              </a:xfrm>
              <a:custGeom>
                <a:avLst/>
                <a:gdLst>
                  <a:gd name="T0" fmla="*/ 1 w 7"/>
                  <a:gd name="T1" fmla="*/ 9 h 9"/>
                  <a:gd name="T2" fmla="*/ 1 w 7"/>
                  <a:gd name="T3" fmla="*/ 9 h 9"/>
                  <a:gd name="T4" fmla="*/ 5 w 7"/>
                  <a:gd name="T5" fmla="*/ 4 h 9"/>
                  <a:gd name="T6" fmla="*/ 7 w 7"/>
                  <a:gd name="T7" fmla="*/ 3 h 9"/>
                  <a:gd name="T8" fmla="*/ 7 w 7"/>
                  <a:gd name="T9" fmla="*/ 0 h 9"/>
                  <a:gd name="T10" fmla="*/ 7 w 7"/>
                  <a:gd name="T11" fmla="*/ 0 h 9"/>
                  <a:gd name="T12" fmla="*/ 5 w 7"/>
                  <a:gd name="T13" fmla="*/ 0 h 9"/>
                  <a:gd name="T14" fmla="*/ 5 w 7"/>
                  <a:gd name="T15" fmla="*/ 0 h 9"/>
                  <a:gd name="T16" fmla="*/ 1 w 7"/>
                  <a:gd name="T17" fmla="*/ 4 h 9"/>
                  <a:gd name="T18" fmla="*/ 0 w 7"/>
                  <a:gd name="T19" fmla="*/ 6 h 9"/>
                  <a:gd name="T20" fmla="*/ 0 w 7"/>
                  <a:gd name="T21" fmla="*/ 8 h 9"/>
                  <a:gd name="T22" fmla="*/ 0 w 7"/>
                  <a:gd name="T23" fmla="*/ 8 h 9"/>
                  <a:gd name="T24" fmla="*/ 1 w 7"/>
                  <a:gd name="T25" fmla="*/ 9 h 9"/>
                  <a:gd name="T26" fmla="*/ 1 w 7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1" y="9"/>
                    </a:moveTo>
                    <a:lnTo>
                      <a:pt x="1" y="9"/>
                    </a:lnTo>
                    <a:lnTo>
                      <a:pt x="5" y="4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92" name="Freeform 707"/>
              <p:cNvSpPr>
                <a:spLocks/>
              </p:cNvSpPr>
              <p:nvPr/>
            </p:nvSpPr>
            <p:spPr bwMode="auto">
              <a:xfrm>
                <a:off x="5708703" y="2930461"/>
                <a:ext cx="10112" cy="15168"/>
              </a:xfrm>
              <a:custGeom>
                <a:avLst/>
                <a:gdLst>
                  <a:gd name="T0" fmla="*/ 1 w 7"/>
                  <a:gd name="T1" fmla="*/ 10 h 10"/>
                  <a:gd name="T2" fmla="*/ 1 w 7"/>
                  <a:gd name="T3" fmla="*/ 10 h 10"/>
                  <a:gd name="T4" fmla="*/ 5 w 7"/>
                  <a:gd name="T5" fmla="*/ 5 h 10"/>
                  <a:gd name="T6" fmla="*/ 7 w 7"/>
                  <a:gd name="T7" fmla="*/ 3 h 10"/>
                  <a:gd name="T8" fmla="*/ 7 w 7"/>
                  <a:gd name="T9" fmla="*/ 2 h 10"/>
                  <a:gd name="T10" fmla="*/ 7 w 7"/>
                  <a:gd name="T11" fmla="*/ 2 h 10"/>
                  <a:gd name="T12" fmla="*/ 5 w 7"/>
                  <a:gd name="T13" fmla="*/ 0 h 10"/>
                  <a:gd name="T14" fmla="*/ 5 w 7"/>
                  <a:gd name="T15" fmla="*/ 0 h 10"/>
                  <a:gd name="T16" fmla="*/ 1 w 7"/>
                  <a:gd name="T17" fmla="*/ 5 h 10"/>
                  <a:gd name="T18" fmla="*/ 0 w 7"/>
                  <a:gd name="T19" fmla="*/ 7 h 10"/>
                  <a:gd name="T20" fmla="*/ 0 w 7"/>
                  <a:gd name="T21" fmla="*/ 9 h 10"/>
                  <a:gd name="T22" fmla="*/ 0 w 7"/>
                  <a:gd name="T23" fmla="*/ 9 h 10"/>
                  <a:gd name="T24" fmla="*/ 1 w 7"/>
                  <a:gd name="T25" fmla="*/ 10 h 10"/>
                  <a:gd name="T26" fmla="*/ 1 w 7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1" y="10"/>
                    </a:moveTo>
                    <a:lnTo>
                      <a:pt x="1" y="10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93" name="Freeform 708"/>
              <p:cNvSpPr>
                <a:spLocks/>
              </p:cNvSpPr>
              <p:nvPr/>
            </p:nvSpPr>
            <p:spPr bwMode="auto">
              <a:xfrm>
                <a:off x="5708703" y="2930461"/>
                <a:ext cx="10112" cy="15168"/>
              </a:xfrm>
              <a:custGeom>
                <a:avLst/>
                <a:gdLst>
                  <a:gd name="T0" fmla="*/ 1 w 7"/>
                  <a:gd name="T1" fmla="*/ 10 h 10"/>
                  <a:gd name="T2" fmla="*/ 1 w 7"/>
                  <a:gd name="T3" fmla="*/ 10 h 10"/>
                  <a:gd name="T4" fmla="*/ 5 w 7"/>
                  <a:gd name="T5" fmla="*/ 5 h 10"/>
                  <a:gd name="T6" fmla="*/ 7 w 7"/>
                  <a:gd name="T7" fmla="*/ 3 h 10"/>
                  <a:gd name="T8" fmla="*/ 7 w 7"/>
                  <a:gd name="T9" fmla="*/ 2 h 10"/>
                  <a:gd name="T10" fmla="*/ 7 w 7"/>
                  <a:gd name="T11" fmla="*/ 2 h 10"/>
                  <a:gd name="T12" fmla="*/ 5 w 7"/>
                  <a:gd name="T13" fmla="*/ 0 h 10"/>
                  <a:gd name="T14" fmla="*/ 5 w 7"/>
                  <a:gd name="T15" fmla="*/ 0 h 10"/>
                  <a:gd name="T16" fmla="*/ 1 w 7"/>
                  <a:gd name="T17" fmla="*/ 5 h 10"/>
                  <a:gd name="T18" fmla="*/ 0 w 7"/>
                  <a:gd name="T19" fmla="*/ 7 h 10"/>
                  <a:gd name="T20" fmla="*/ 0 w 7"/>
                  <a:gd name="T21" fmla="*/ 9 h 10"/>
                  <a:gd name="T22" fmla="*/ 0 w 7"/>
                  <a:gd name="T23" fmla="*/ 9 h 10"/>
                  <a:gd name="T24" fmla="*/ 1 w 7"/>
                  <a:gd name="T25" fmla="*/ 10 h 10"/>
                  <a:gd name="T26" fmla="*/ 1 w 7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1" y="10"/>
                    </a:moveTo>
                    <a:lnTo>
                      <a:pt x="1" y="10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94" name="Freeform 709"/>
              <p:cNvSpPr>
                <a:spLocks/>
              </p:cNvSpPr>
              <p:nvPr/>
            </p:nvSpPr>
            <p:spPr bwMode="auto">
              <a:xfrm>
                <a:off x="5703647" y="2925405"/>
                <a:ext cx="10112" cy="15168"/>
              </a:xfrm>
              <a:custGeom>
                <a:avLst/>
                <a:gdLst>
                  <a:gd name="T0" fmla="*/ 2 w 8"/>
                  <a:gd name="T1" fmla="*/ 10 h 10"/>
                  <a:gd name="T2" fmla="*/ 2 w 8"/>
                  <a:gd name="T3" fmla="*/ 10 h 10"/>
                  <a:gd name="T4" fmla="*/ 5 w 8"/>
                  <a:gd name="T5" fmla="*/ 5 h 10"/>
                  <a:gd name="T6" fmla="*/ 8 w 8"/>
                  <a:gd name="T7" fmla="*/ 3 h 10"/>
                  <a:gd name="T8" fmla="*/ 8 w 8"/>
                  <a:gd name="T9" fmla="*/ 1 h 10"/>
                  <a:gd name="T10" fmla="*/ 8 w 8"/>
                  <a:gd name="T11" fmla="*/ 1 h 10"/>
                  <a:gd name="T12" fmla="*/ 5 w 8"/>
                  <a:gd name="T13" fmla="*/ 0 h 10"/>
                  <a:gd name="T14" fmla="*/ 5 w 8"/>
                  <a:gd name="T15" fmla="*/ 0 h 10"/>
                  <a:gd name="T16" fmla="*/ 2 w 8"/>
                  <a:gd name="T17" fmla="*/ 5 h 10"/>
                  <a:gd name="T18" fmla="*/ 0 w 8"/>
                  <a:gd name="T19" fmla="*/ 7 h 10"/>
                  <a:gd name="T20" fmla="*/ 0 w 8"/>
                  <a:gd name="T21" fmla="*/ 8 h 10"/>
                  <a:gd name="T22" fmla="*/ 0 w 8"/>
                  <a:gd name="T23" fmla="*/ 8 h 10"/>
                  <a:gd name="T24" fmla="*/ 2 w 8"/>
                  <a:gd name="T25" fmla="*/ 10 h 10"/>
                  <a:gd name="T26" fmla="*/ 2 w 8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10">
                    <a:moveTo>
                      <a:pt x="2" y="10"/>
                    </a:moveTo>
                    <a:lnTo>
                      <a:pt x="2" y="10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95" name="Freeform 710"/>
              <p:cNvSpPr>
                <a:spLocks/>
              </p:cNvSpPr>
              <p:nvPr/>
            </p:nvSpPr>
            <p:spPr bwMode="auto">
              <a:xfrm>
                <a:off x="5703647" y="2925405"/>
                <a:ext cx="10112" cy="15168"/>
              </a:xfrm>
              <a:custGeom>
                <a:avLst/>
                <a:gdLst>
                  <a:gd name="T0" fmla="*/ 2 w 8"/>
                  <a:gd name="T1" fmla="*/ 10 h 10"/>
                  <a:gd name="T2" fmla="*/ 2 w 8"/>
                  <a:gd name="T3" fmla="*/ 10 h 10"/>
                  <a:gd name="T4" fmla="*/ 5 w 8"/>
                  <a:gd name="T5" fmla="*/ 5 h 10"/>
                  <a:gd name="T6" fmla="*/ 8 w 8"/>
                  <a:gd name="T7" fmla="*/ 3 h 10"/>
                  <a:gd name="T8" fmla="*/ 8 w 8"/>
                  <a:gd name="T9" fmla="*/ 1 h 10"/>
                  <a:gd name="T10" fmla="*/ 8 w 8"/>
                  <a:gd name="T11" fmla="*/ 1 h 10"/>
                  <a:gd name="T12" fmla="*/ 5 w 8"/>
                  <a:gd name="T13" fmla="*/ 0 h 10"/>
                  <a:gd name="T14" fmla="*/ 5 w 8"/>
                  <a:gd name="T15" fmla="*/ 0 h 10"/>
                  <a:gd name="T16" fmla="*/ 2 w 8"/>
                  <a:gd name="T17" fmla="*/ 5 h 10"/>
                  <a:gd name="T18" fmla="*/ 0 w 8"/>
                  <a:gd name="T19" fmla="*/ 7 h 10"/>
                  <a:gd name="T20" fmla="*/ 0 w 8"/>
                  <a:gd name="T21" fmla="*/ 8 h 10"/>
                  <a:gd name="T22" fmla="*/ 0 w 8"/>
                  <a:gd name="T23" fmla="*/ 8 h 10"/>
                  <a:gd name="T24" fmla="*/ 2 w 8"/>
                  <a:gd name="T25" fmla="*/ 10 h 10"/>
                  <a:gd name="T26" fmla="*/ 2 w 8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10">
                    <a:moveTo>
                      <a:pt x="2" y="10"/>
                    </a:moveTo>
                    <a:lnTo>
                      <a:pt x="2" y="10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96" name="Freeform 711"/>
              <p:cNvSpPr>
                <a:spLocks/>
              </p:cNvSpPr>
              <p:nvPr/>
            </p:nvSpPr>
            <p:spPr bwMode="auto">
              <a:xfrm>
                <a:off x="5703647" y="2925405"/>
                <a:ext cx="10112" cy="10112"/>
              </a:xfrm>
              <a:custGeom>
                <a:avLst/>
                <a:gdLst>
                  <a:gd name="T0" fmla="*/ 1 w 8"/>
                  <a:gd name="T1" fmla="*/ 9 h 9"/>
                  <a:gd name="T2" fmla="*/ 1 w 8"/>
                  <a:gd name="T3" fmla="*/ 9 h 9"/>
                  <a:gd name="T4" fmla="*/ 5 w 8"/>
                  <a:gd name="T5" fmla="*/ 5 h 9"/>
                  <a:gd name="T6" fmla="*/ 8 w 8"/>
                  <a:gd name="T7" fmla="*/ 3 h 9"/>
                  <a:gd name="T8" fmla="*/ 8 w 8"/>
                  <a:gd name="T9" fmla="*/ 1 h 9"/>
                  <a:gd name="T10" fmla="*/ 8 w 8"/>
                  <a:gd name="T11" fmla="*/ 1 h 9"/>
                  <a:gd name="T12" fmla="*/ 6 w 8"/>
                  <a:gd name="T13" fmla="*/ 0 h 9"/>
                  <a:gd name="T14" fmla="*/ 6 w 8"/>
                  <a:gd name="T15" fmla="*/ 0 h 9"/>
                  <a:gd name="T16" fmla="*/ 1 w 8"/>
                  <a:gd name="T17" fmla="*/ 4 h 9"/>
                  <a:gd name="T18" fmla="*/ 0 w 8"/>
                  <a:gd name="T19" fmla="*/ 6 h 9"/>
                  <a:gd name="T20" fmla="*/ 0 w 8"/>
                  <a:gd name="T21" fmla="*/ 8 h 9"/>
                  <a:gd name="T22" fmla="*/ 0 w 8"/>
                  <a:gd name="T23" fmla="*/ 8 h 9"/>
                  <a:gd name="T24" fmla="*/ 1 w 8"/>
                  <a:gd name="T25" fmla="*/ 9 h 9"/>
                  <a:gd name="T26" fmla="*/ 1 w 8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9">
                    <a:moveTo>
                      <a:pt x="1" y="9"/>
                    </a:moveTo>
                    <a:lnTo>
                      <a:pt x="1" y="9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97" name="Freeform 712"/>
              <p:cNvSpPr>
                <a:spLocks/>
              </p:cNvSpPr>
              <p:nvPr/>
            </p:nvSpPr>
            <p:spPr bwMode="auto">
              <a:xfrm>
                <a:off x="5703647" y="2925405"/>
                <a:ext cx="10112" cy="10112"/>
              </a:xfrm>
              <a:custGeom>
                <a:avLst/>
                <a:gdLst>
                  <a:gd name="T0" fmla="*/ 1 w 8"/>
                  <a:gd name="T1" fmla="*/ 9 h 9"/>
                  <a:gd name="T2" fmla="*/ 1 w 8"/>
                  <a:gd name="T3" fmla="*/ 9 h 9"/>
                  <a:gd name="T4" fmla="*/ 5 w 8"/>
                  <a:gd name="T5" fmla="*/ 5 h 9"/>
                  <a:gd name="T6" fmla="*/ 8 w 8"/>
                  <a:gd name="T7" fmla="*/ 3 h 9"/>
                  <a:gd name="T8" fmla="*/ 8 w 8"/>
                  <a:gd name="T9" fmla="*/ 1 h 9"/>
                  <a:gd name="T10" fmla="*/ 8 w 8"/>
                  <a:gd name="T11" fmla="*/ 1 h 9"/>
                  <a:gd name="T12" fmla="*/ 6 w 8"/>
                  <a:gd name="T13" fmla="*/ 0 h 9"/>
                  <a:gd name="T14" fmla="*/ 6 w 8"/>
                  <a:gd name="T15" fmla="*/ 0 h 9"/>
                  <a:gd name="T16" fmla="*/ 1 w 8"/>
                  <a:gd name="T17" fmla="*/ 4 h 9"/>
                  <a:gd name="T18" fmla="*/ 0 w 8"/>
                  <a:gd name="T19" fmla="*/ 6 h 9"/>
                  <a:gd name="T20" fmla="*/ 0 w 8"/>
                  <a:gd name="T21" fmla="*/ 8 h 9"/>
                  <a:gd name="T22" fmla="*/ 0 w 8"/>
                  <a:gd name="T23" fmla="*/ 8 h 9"/>
                  <a:gd name="T24" fmla="*/ 1 w 8"/>
                  <a:gd name="T25" fmla="*/ 9 h 9"/>
                  <a:gd name="T26" fmla="*/ 1 w 8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9">
                    <a:moveTo>
                      <a:pt x="1" y="9"/>
                    </a:moveTo>
                    <a:lnTo>
                      <a:pt x="1" y="9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98" name="Freeform 713"/>
              <p:cNvSpPr>
                <a:spLocks/>
              </p:cNvSpPr>
              <p:nvPr/>
            </p:nvSpPr>
            <p:spPr bwMode="auto">
              <a:xfrm>
                <a:off x="5703647" y="2920349"/>
                <a:ext cx="10112" cy="10112"/>
              </a:xfrm>
              <a:custGeom>
                <a:avLst/>
                <a:gdLst>
                  <a:gd name="T0" fmla="*/ 1 w 7"/>
                  <a:gd name="T1" fmla="*/ 10 h 10"/>
                  <a:gd name="T2" fmla="*/ 1 w 7"/>
                  <a:gd name="T3" fmla="*/ 10 h 10"/>
                  <a:gd name="T4" fmla="*/ 6 w 7"/>
                  <a:gd name="T5" fmla="*/ 5 h 10"/>
                  <a:gd name="T6" fmla="*/ 7 w 7"/>
                  <a:gd name="T7" fmla="*/ 3 h 10"/>
                  <a:gd name="T8" fmla="*/ 7 w 7"/>
                  <a:gd name="T9" fmla="*/ 2 h 10"/>
                  <a:gd name="T10" fmla="*/ 7 w 7"/>
                  <a:gd name="T11" fmla="*/ 2 h 10"/>
                  <a:gd name="T12" fmla="*/ 6 w 7"/>
                  <a:gd name="T13" fmla="*/ 0 h 10"/>
                  <a:gd name="T14" fmla="*/ 6 w 7"/>
                  <a:gd name="T15" fmla="*/ 0 h 10"/>
                  <a:gd name="T16" fmla="*/ 2 w 7"/>
                  <a:gd name="T17" fmla="*/ 5 h 10"/>
                  <a:gd name="T18" fmla="*/ 0 w 7"/>
                  <a:gd name="T19" fmla="*/ 7 h 10"/>
                  <a:gd name="T20" fmla="*/ 0 w 7"/>
                  <a:gd name="T21" fmla="*/ 9 h 10"/>
                  <a:gd name="T22" fmla="*/ 0 w 7"/>
                  <a:gd name="T23" fmla="*/ 9 h 10"/>
                  <a:gd name="T24" fmla="*/ 1 w 7"/>
                  <a:gd name="T25" fmla="*/ 10 h 10"/>
                  <a:gd name="T26" fmla="*/ 1 w 7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1" y="10"/>
                    </a:moveTo>
                    <a:lnTo>
                      <a:pt x="1" y="10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99" name="Freeform 714"/>
              <p:cNvSpPr>
                <a:spLocks/>
              </p:cNvSpPr>
              <p:nvPr/>
            </p:nvSpPr>
            <p:spPr bwMode="auto">
              <a:xfrm>
                <a:off x="5703647" y="2920349"/>
                <a:ext cx="10112" cy="10112"/>
              </a:xfrm>
              <a:custGeom>
                <a:avLst/>
                <a:gdLst>
                  <a:gd name="T0" fmla="*/ 1 w 7"/>
                  <a:gd name="T1" fmla="*/ 10 h 10"/>
                  <a:gd name="T2" fmla="*/ 1 w 7"/>
                  <a:gd name="T3" fmla="*/ 10 h 10"/>
                  <a:gd name="T4" fmla="*/ 6 w 7"/>
                  <a:gd name="T5" fmla="*/ 5 h 10"/>
                  <a:gd name="T6" fmla="*/ 7 w 7"/>
                  <a:gd name="T7" fmla="*/ 3 h 10"/>
                  <a:gd name="T8" fmla="*/ 7 w 7"/>
                  <a:gd name="T9" fmla="*/ 2 h 10"/>
                  <a:gd name="T10" fmla="*/ 7 w 7"/>
                  <a:gd name="T11" fmla="*/ 2 h 10"/>
                  <a:gd name="T12" fmla="*/ 6 w 7"/>
                  <a:gd name="T13" fmla="*/ 0 h 10"/>
                  <a:gd name="T14" fmla="*/ 6 w 7"/>
                  <a:gd name="T15" fmla="*/ 0 h 10"/>
                  <a:gd name="T16" fmla="*/ 2 w 7"/>
                  <a:gd name="T17" fmla="*/ 5 h 10"/>
                  <a:gd name="T18" fmla="*/ 0 w 7"/>
                  <a:gd name="T19" fmla="*/ 7 h 10"/>
                  <a:gd name="T20" fmla="*/ 0 w 7"/>
                  <a:gd name="T21" fmla="*/ 9 h 10"/>
                  <a:gd name="T22" fmla="*/ 0 w 7"/>
                  <a:gd name="T23" fmla="*/ 9 h 10"/>
                  <a:gd name="T24" fmla="*/ 1 w 7"/>
                  <a:gd name="T25" fmla="*/ 10 h 10"/>
                  <a:gd name="T26" fmla="*/ 1 w 7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1" y="10"/>
                    </a:moveTo>
                    <a:lnTo>
                      <a:pt x="1" y="10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00" name="Freeform 715"/>
              <p:cNvSpPr>
                <a:spLocks/>
              </p:cNvSpPr>
              <p:nvPr/>
            </p:nvSpPr>
            <p:spPr bwMode="auto">
              <a:xfrm>
                <a:off x="5698591" y="2915293"/>
                <a:ext cx="15168" cy="10112"/>
              </a:xfrm>
              <a:custGeom>
                <a:avLst/>
                <a:gdLst>
                  <a:gd name="T0" fmla="*/ 1 w 8"/>
                  <a:gd name="T1" fmla="*/ 10 h 10"/>
                  <a:gd name="T2" fmla="*/ 1 w 8"/>
                  <a:gd name="T3" fmla="*/ 10 h 10"/>
                  <a:gd name="T4" fmla="*/ 6 w 8"/>
                  <a:gd name="T5" fmla="*/ 5 h 10"/>
                  <a:gd name="T6" fmla="*/ 7 w 8"/>
                  <a:gd name="T7" fmla="*/ 3 h 10"/>
                  <a:gd name="T8" fmla="*/ 8 w 8"/>
                  <a:gd name="T9" fmla="*/ 1 h 10"/>
                  <a:gd name="T10" fmla="*/ 8 w 8"/>
                  <a:gd name="T11" fmla="*/ 1 h 10"/>
                  <a:gd name="T12" fmla="*/ 6 w 8"/>
                  <a:gd name="T13" fmla="*/ 0 h 10"/>
                  <a:gd name="T14" fmla="*/ 6 w 8"/>
                  <a:gd name="T15" fmla="*/ 0 h 10"/>
                  <a:gd name="T16" fmla="*/ 2 w 8"/>
                  <a:gd name="T17" fmla="*/ 5 h 10"/>
                  <a:gd name="T18" fmla="*/ 0 w 8"/>
                  <a:gd name="T19" fmla="*/ 7 h 10"/>
                  <a:gd name="T20" fmla="*/ 0 w 8"/>
                  <a:gd name="T21" fmla="*/ 8 h 10"/>
                  <a:gd name="T22" fmla="*/ 0 w 8"/>
                  <a:gd name="T23" fmla="*/ 8 h 10"/>
                  <a:gd name="T24" fmla="*/ 1 w 8"/>
                  <a:gd name="T25" fmla="*/ 10 h 10"/>
                  <a:gd name="T26" fmla="*/ 1 w 8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10">
                    <a:moveTo>
                      <a:pt x="1" y="10"/>
                    </a:moveTo>
                    <a:lnTo>
                      <a:pt x="1" y="10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01" name="Freeform 716"/>
              <p:cNvSpPr>
                <a:spLocks/>
              </p:cNvSpPr>
              <p:nvPr/>
            </p:nvSpPr>
            <p:spPr bwMode="auto">
              <a:xfrm>
                <a:off x="5698591" y="2915293"/>
                <a:ext cx="15168" cy="10112"/>
              </a:xfrm>
              <a:custGeom>
                <a:avLst/>
                <a:gdLst>
                  <a:gd name="T0" fmla="*/ 1 w 8"/>
                  <a:gd name="T1" fmla="*/ 10 h 10"/>
                  <a:gd name="T2" fmla="*/ 1 w 8"/>
                  <a:gd name="T3" fmla="*/ 10 h 10"/>
                  <a:gd name="T4" fmla="*/ 6 w 8"/>
                  <a:gd name="T5" fmla="*/ 5 h 10"/>
                  <a:gd name="T6" fmla="*/ 7 w 8"/>
                  <a:gd name="T7" fmla="*/ 3 h 10"/>
                  <a:gd name="T8" fmla="*/ 8 w 8"/>
                  <a:gd name="T9" fmla="*/ 1 h 10"/>
                  <a:gd name="T10" fmla="*/ 8 w 8"/>
                  <a:gd name="T11" fmla="*/ 1 h 10"/>
                  <a:gd name="T12" fmla="*/ 6 w 8"/>
                  <a:gd name="T13" fmla="*/ 0 h 10"/>
                  <a:gd name="T14" fmla="*/ 6 w 8"/>
                  <a:gd name="T15" fmla="*/ 0 h 10"/>
                  <a:gd name="T16" fmla="*/ 2 w 8"/>
                  <a:gd name="T17" fmla="*/ 5 h 10"/>
                  <a:gd name="T18" fmla="*/ 0 w 8"/>
                  <a:gd name="T19" fmla="*/ 6 h 10"/>
                  <a:gd name="T20" fmla="*/ 0 w 8"/>
                  <a:gd name="T21" fmla="*/ 8 h 10"/>
                  <a:gd name="T22" fmla="*/ 0 w 8"/>
                  <a:gd name="T23" fmla="*/ 8 h 10"/>
                  <a:gd name="T24" fmla="*/ 1 w 8"/>
                  <a:gd name="T25" fmla="*/ 10 h 10"/>
                  <a:gd name="T26" fmla="*/ 1 w 8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10">
                    <a:moveTo>
                      <a:pt x="1" y="10"/>
                    </a:moveTo>
                    <a:lnTo>
                      <a:pt x="1" y="10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02" name="Freeform 717"/>
              <p:cNvSpPr>
                <a:spLocks/>
              </p:cNvSpPr>
              <p:nvPr/>
            </p:nvSpPr>
            <p:spPr bwMode="auto">
              <a:xfrm>
                <a:off x="5698591" y="2910237"/>
                <a:ext cx="10112" cy="10112"/>
              </a:xfrm>
              <a:custGeom>
                <a:avLst/>
                <a:gdLst>
                  <a:gd name="T0" fmla="*/ 3 w 9"/>
                  <a:gd name="T1" fmla="*/ 9 h 9"/>
                  <a:gd name="T2" fmla="*/ 3 w 9"/>
                  <a:gd name="T3" fmla="*/ 9 h 9"/>
                  <a:gd name="T4" fmla="*/ 7 w 9"/>
                  <a:gd name="T5" fmla="*/ 5 h 9"/>
                  <a:gd name="T6" fmla="*/ 8 w 9"/>
                  <a:gd name="T7" fmla="*/ 3 h 9"/>
                  <a:gd name="T8" fmla="*/ 9 w 9"/>
                  <a:gd name="T9" fmla="*/ 1 h 9"/>
                  <a:gd name="T10" fmla="*/ 9 w 9"/>
                  <a:gd name="T11" fmla="*/ 1 h 9"/>
                  <a:gd name="T12" fmla="*/ 8 w 9"/>
                  <a:gd name="T13" fmla="*/ 0 h 9"/>
                  <a:gd name="T14" fmla="*/ 8 w 9"/>
                  <a:gd name="T15" fmla="*/ 0 h 9"/>
                  <a:gd name="T16" fmla="*/ 3 w 9"/>
                  <a:gd name="T17" fmla="*/ 4 h 9"/>
                  <a:gd name="T18" fmla="*/ 2 w 9"/>
                  <a:gd name="T19" fmla="*/ 6 h 9"/>
                  <a:gd name="T20" fmla="*/ 0 w 9"/>
                  <a:gd name="T21" fmla="*/ 8 h 9"/>
                  <a:gd name="T22" fmla="*/ 0 w 9"/>
                  <a:gd name="T23" fmla="*/ 8 h 9"/>
                  <a:gd name="T24" fmla="*/ 3 w 9"/>
                  <a:gd name="T25" fmla="*/ 9 h 9"/>
                  <a:gd name="T26" fmla="*/ 3 w 9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9">
                    <a:moveTo>
                      <a:pt x="3" y="9"/>
                    </a:moveTo>
                    <a:lnTo>
                      <a:pt x="3" y="9"/>
                    </a:lnTo>
                    <a:lnTo>
                      <a:pt x="7" y="5"/>
                    </a:lnTo>
                    <a:lnTo>
                      <a:pt x="8" y="3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03" name="Freeform 718"/>
              <p:cNvSpPr>
                <a:spLocks/>
              </p:cNvSpPr>
              <p:nvPr/>
            </p:nvSpPr>
            <p:spPr bwMode="auto">
              <a:xfrm>
                <a:off x="5698591" y="2910237"/>
                <a:ext cx="10112" cy="10112"/>
              </a:xfrm>
              <a:custGeom>
                <a:avLst/>
                <a:gdLst>
                  <a:gd name="T0" fmla="*/ 3 w 9"/>
                  <a:gd name="T1" fmla="*/ 9 h 9"/>
                  <a:gd name="T2" fmla="*/ 3 w 9"/>
                  <a:gd name="T3" fmla="*/ 9 h 9"/>
                  <a:gd name="T4" fmla="*/ 7 w 9"/>
                  <a:gd name="T5" fmla="*/ 5 h 9"/>
                  <a:gd name="T6" fmla="*/ 8 w 9"/>
                  <a:gd name="T7" fmla="*/ 3 h 9"/>
                  <a:gd name="T8" fmla="*/ 9 w 9"/>
                  <a:gd name="T9" fmla="*/ 1 h 9"/>
                  <a:gd name="T10" fmla="*/ 9 w 9"/>
                  <a:gd name="T11" fmla="*/ 1 h 9"/>
                  <a:gd name="T12" fmla="*/ 8 w 9"/>
                  <a:gd name="T13" fmla="*/ 0 h 9"/>
                  <a:gd name="T14" fmla="*/ 8 w 9"/>
                  <a:gd name="T15" fmla="*/ 0 h 9"/>
                  <a:gd name="T16" fmla="*/ 3 w 9"/>
                  <a:gd name="T17" fmla="*/ 4 h 9"/>
                  <a:gd name="T18" fmla="*/ 2 w 9"/>
                  <a:gd name="T19" fmla="*/ 6 h 9"/>
                  <a:gd name="T20" fmla="*/ 0 w 9"/>
                  <a:gd name="T21" fmla="*/ 8 h 9"/>
                  <a:gd name="T22" fmla="*/ 0 w 9"/>
                  <a:gd name="T23" fmla="*/ 8 h 9"/>
                  <a:gd name="T24" fmla="*/ 3 w 9"/>
                  <a:gd name="T25" fmla="*/ 9 h 9"/>
                  <a:gd name="T26" fmla="*/ 3 w 9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9">
                    <a:moveTo>
                      <a:pt x="3" y="9"/>
                    </a:moveTo>
                    <a:lnTo>
                      <a:pt x="3" y="9"/>
                    </a:lnTo>
                    <a:lnTo>
                      <a:pt x="7" y="5"/>
                    </a:lnTo>
                    <a:lnTo>
                      <a:pt x="8" y="3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04" name="Freeform 719"/>
              <p:cNvSpPr>
                <a:spLocks/>
              </p:cNvSpPr>
              <p:nvPr/>
            </p:nvSpPr>
            <p:spPr bwMode="auto">
              <a:xfrm>
                <a:off x="5698591" y="2905181"/>
                <a:ext cx="10112" cy="15168"/>
              </a:xfrm>
              <a:custGeom>
                <a:avLst/>
                <a:gdLst>
                  <a:gd name="T0" fmla="*/ 2 w 8"/>
                  <a:gd name="T1" fmla="*/ 9 h 9"/>
                  <a:gd name="T2" fmla="*/ 2 w 8"/>
                  <a:gd name="T3" fmla="*/ 9 h 9"/>
                  <a:gd name="T4" fmla="*/ 5 w 8"/>
                  <a:gd name="T5" fmla="*/ 5 h 9"/>
                  <a:gd name="T6" fmla="*/ 8 w 8"/>
                  <a:gd name="T7" fmla="*/ 3 h 9"/>
                  <a:gd name="T8" fmla="*/ 8 w 8"/>
                  <a:gd name="T9" fmla="*/ 2 h 9"/>
                  <a:gd name="T10" fmla="*/ 8 w 8"/>
                  <a:gd name="T11" fmla="*/ 2 h 9"/>
                  <a:gd name="T12" fmla="*/ 7 w 8"/>
                  <a:gd name="T13" fmla="*/ 0 h 9"/>
                  <a:gd name="T14" fmla="*/ 7 w 8"/>
                  <a:gd name="T15" fmla="*/ 0 h 9"/>
                  <a:gd name="T16" fmla="*/ 2 w 8"/>
                  <a:gd name="T17" fmla="*/ 4 h 9"/>
                  <a:gd name="T18" fmla="*/ 0 w 8"/>
                  <a:gd name="T19" fmla="*/ 7 h 9"/>
                  <a:gd name="T20" fmla="*/ 0 w 8"/>
                  <a:gd name="T21" fmla="*/ 8 h 9"/>
                  <a:gd name="T22" fmla="*/ 0 w 8"/>
                  <a:gd name="T23" fmla="*/ 8 h 9"/>
                  <a:gd name="T24" fmla="*/ 2 w 8"/>
                  <a:gd name="T25" fmla="*/ 9 h 9"/>
                  <a:gd name="T26" fmla="*/ 2 w 8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9">
                    <a:moveTo>
                      <a:pt x="2" y="9"/>
                    </a:moveTo>
                    <a:lnTo>
                      <a:pt x="2" y="9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05" name="Freeform 720"/>
              <p:cNvSpPr>
                <a:spLocks/>
              </p:cNvSpPr>
              <p:nvPr/>
            </p:nvSpPr>
            <p:spPr bwMode="auto">
              <a:xfrm>
                <a:off x="5698591" y="2905181"/>
                <a:ext cx="10112" cy="15168"/>
              </a:xfrm>
              <a:custGeom>
                <a:avLst/>
                <a:gdLst>
                  <a:gd name="T0" fmla="*/ 2 w 8"/>
                  <a:gd name="T1" fmla="*/ 9 h 9"/>
                  <a:gd name="T2" fmla="*/ 2 w 8"/>
                  <a:gd name="T3" fmla="*/ 9 h 9"/>
                  <a:gd name="T4" fmla="*/ 5 w 8"/>
                  <a:gd name="T5" fmla="*/ 5 h 9"/>
                  <a:gd name="T6" fmla="*/ 8 w 8"/>
                  <a:gd name="T7" fmla="*/ 3 h 9"/>
                  <a:gd name="T8" fmla="*/ 8 w 8"/>
                  <a:gd name="T9" fmla="*/ 2 h 9"/>
                  <a:gd name="T10" fmla="*/ 8 w 8"/>
                  <a:gd name="T11" fmla="*/ 2 h 9"/>
                  <a:gd name="T12" fmla="*/ 7 w 8"/>
                  <a:gd name="T13" fmla="*/ 0 h 9"/>
                  <a:gd name="T14" fmla="*/ 7 w 8"/>
                  <a:gd name="T15" fmla="*/ 0 h 9"/>
                  <a:gd name="T16" fmla="*/ 2 w 8"/>
                  <a:gd name="T17" fmla="*/ 4 h 9"/>
                  <a:gd name="T18" fmla="*/ 0 w 8"/>
                  <a:gd name="T19" fmla="*/ 7 h 9"/>
                  <a:gd name="T20" fmla="*/ 0 w 8"/>
                  <a:gd name="T21" fmla="*/ 8 h 9"/>
                  <a:gd name="T22" fmla="*/ 0 w 8"/>
                  <a:gd name="T23" fmla="*/ 8 h 9"/>
                  <a:gd name="T24" fmla="*/ 2 w 8"/>
                  <a:gd name="T25" fmla="*/ 9 h 9"/>
                  <a:gd name="T26" fmla="*/ 2 w 8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9">
                    <a:moveTo>
                      <a:pt x="2" y="9"/>
                    </a:moveTo>
                    <a:lnTo>
                      <a:pt x="2" y="9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06" name="Freeform 721"/>
              <p:cNvSpPr>
                <a:spLocks/>
              </p:cNvSpPr>
              <p:nvPr/>
            </p:nvSpPr>
            <p:spPr bwMode="auto">
              <a:xfrm>
                <a:off x="5698591" y="2900125"/>
                <a:ext cx="10112" cy="15168"/>
              </a:xfrm>
              <a:custGeom>
                <a:avLst/>
                <a:gdLst>
                  <a:gd name="T0" fmla="*/ 1 w 9"/>
                  <a:gd name="T1" fmla="*/ 10 h 10"/>
                  <a:gd name="T2" fmla="*/ 1 w 9"/>
                  <a:gd name="T3" fmla="*/ 10 h 10"/>
                  <a:gd name="T4" fmla="*/ 6 w 9"/>
                  <a:gd name="T5" fmla="*/ 5 h 10"/>
                  <a:gd name="T6" fmla="*/ 8 w 9"/>
                  <a:gd name="T7" fmla="*/ 3 h 10"/>
                  <a:gd name="T8" fmla="*/ 9 w 9"/>
                  <a:gd name="T9" fmla="*/ 1 h 10"/>
                  <a:gd name="T10" fmla="*/ 9 w 9"/>
                  <a:gd name="T11" fmla="*/ 1 h 10"/>
                  <a:gd name="T12" fmla="*/ 6 w 9"/>
                  <a:gd name="T13" fmla="*/ 0 h 10"/>
                  <a:gd name="T14" fmla="*/ 6 w 9"/>
                  <a:gd name="T15" fmla="*/ 0 h 10"/>
                  <a:gd name="T16" fmla="*/ 3 w 9"/>
                  <a:gd name="T17" fmla="*/ 5 h 10"/>
                  <a:gd name="T18" fmla="*/ 0 w 9"/>
                  <a:gd name="T19" fmla="*/ 6 h 10"/>
                  <a:gd name="T20" fmla="*/ 0 w 9"/>
                  <a:gd name="T21" fmla="*/ 7 h 10"/>
                  <a:gd name="T22" fmla="*/ 0 w 9"/>
                  <a:gd name="T23" fmla="*/ 7 h 10"/>
                  <a:gd name="T24" fmla="*/ 1 w 9"/>
                  <a:gd name="T25" fmla="*/ 10 h 10"/>
                  <a:gd name="T26" fmla="*/ 1 w 9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10">
                    <a:moveTo>
                      <a:pt x="1" y="10"/>
                    </a:moveTo>
                    <a:lnTo>
                      <a:pt x="1" y="10"/>
                    </a:lnTo>
                    <a:lnTo>
                      <a:pt x="6" y="5"/>
                    </a:lnTo>
                    <a:lnTo>
                      <a:pt x="8" y="3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10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07" name="Freeform 722"/>
              <p:cNvSpPr>
                <a:spLocks/>
              </p:cNvSpPr>
              <p:nvPr/>
            </p:nvSpPr>
            <p:spPr bwMode="auto">
              <a:xfrm>
                <a:off x="5698591" y="2900125"/>
                <a:ext cx="10112" cy="15168"/>
              </a:xfrm>
              <a:custGeom>
                <a:avLst/>
                <a:gdLst>
                  <a:gd name="T0" fmla="*/ 1 w 9"/>
                  <a:gd name="T1" fmla="*/ 10 h 10"/>
                  <a:gd name="T2" fmla="*/ 1 w 9"/>
                  <a:gd name="T3" fmla="*/ 10 h 10"/>
                  <a:gd name="T4" fmla="*/ 6 w 9"/>
                  <a:gd name="T5" fmla="*/ 5 h 10"/>
                  <a:gd name="T6" fmla="*/ 8 w 9"/>
                  <a:gd name="T7" fmla="*/ 3 h 10"/>
                  <a:gd name="T8" fmla="*/ 9 w 9"/>
                  <a:gd name="T9" fmla="*/ 1 h 10"/>
                  <a:gd name="T10" fmla="*/ 9 w 9"/>
                  <a:gd name="T11" fmla="*/ 1 h 10"/>
                  <a:gd name="T12" fmla="*/ 6 w 9"/>
                  <a:gd name="T13" fmla="*/ 0 h 10"/>
                  <a:gd name="T14" fmla="*/ 6 w 9"/>
                  <a:gd name="T15" fmla="*/ 0 h 10"/>
                  <a:gd name="T16" fmla="*/ 3 w 9"/>
                  <a:gd name="T17" fmla="*/ 3 h 10"/>
                  <a:gd name="T18" fmla="*/ 0 w 9"/>
                  <a:gd name="T19" fmla="*/ 6 h 10"/>
                  <a:gd name="T20" fmla="*/ 0 w 9"/>
                  <a:gd name="T21" fmla="*/ 7 h 10"/>
                  <a:gd name="T22" fmla="*/ 0 w 9"/>
                  <a:gd name="T23" fmla="*/ 7 h 10"/>
                  <a:gd name="T24" fmla="*/ 1 w 9"/>
                  <a:gd name="T25" fmla="*/ 10 h 10"/>
                  <a:gd name="T26" fmla="*/ 1 w 9"/>
                  <a:gd name="T2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10">
                    <a:moveTo>
                      <a:pt x="1" y="10"/>
                    </a:moveTo>
                    <a:lnTo>
                      <a:pt x="1" y="10"/>
                    </a:lnTo>
                    <a:lnTo>
                      <a:pt x="6" y="5"/>
                    </a:lnTo>
                    <a:lnTo>
                      <a:pt x="8" y="3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3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10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08" name="Freeform 723"/>
              <p:cNvSpPr>
                <a:spLocks/>
              </p:cNvSpPr>
              <p:nvPr/>
            </p:nvSpPr>
            <p:spPr bwMode="auto">
              <a:xfrm>
                <a:off x="5693535" y="2900125"/>
                <a:ext cx="15168" cy="10112"/>
              </a:xfrm>
              <a:custGeom>
                <a:avLst/>
                <a:gdLst>
                  <a:gd name="T0" fmla="*/ 2 w 9"/>
                  <a:gd name="T1" fmla="*/ 9 h 9"/>
                  <a:gd name="T2" fmla="*/ 2 w 9"/>
                  <a:gd name="T3" fmla="*/ 9 h 9"/>
                  <a:gd name="T4" fmla="*/ 6 w 9"/>
                  <a:gd name="T5" fmla="*/ 4 h 9"/>
                  <a:gd name="T6" fmla="*/ 9 w 9"/>
                  <a:gd name="T7" fmla="*/ 3 h 9"/>
                  <a:gd name="T8" fmla="*/ 9 w 9"/>
                  <a:gd name="T9" fmla="*/ 1 h 9"/>
                  <a:gd name="T10" fmla="*/ 9 w 9"/>
                  <a:gd name="T11" fmla="*/ 1 h 9"/>
                  <a:gd name="T12" fmla="*/ 7 w 9"/>
                  <a:gd name="T13" fmla="*/ 0 h 9"/>
                  <a:gd name="T14" fmla="*/ 7 w 9"/>
                  <a:gd name="T15" fmla="*/ 0 h 9"/>
                  <a:gd name="T16" fmla="*/ 2 w 9"/>
                  <a:gd name="T17" fmla="*/ 4 h 9"/>
                  <a:gd name="T18" fmla="*/ 1 w 9"/>
                  <a:gd name="T19" fmla="*/ 5 h 9"/>
                  <a:gd name="T20" fmla="*/ 0 w 9"/>
                  <a:gd name="T21" fmla="*/ 8 h 9"/>
                  <a:gd name="T22" fmla="*/ 0 w 9"/>
                  <a:gd name="T23" fmla="*/ 8 h 9"/>
                  <a:gd name="T24" fmla="*/ 2 w 9"/>
                  <a:gd name="T25" fmla="*/ 9 h 9"/>
                  <a:gd name="T26" fmla="*/ 2 w 9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2" y="9"/>
                    </a:lnTo>
                    <a:lnTo>
                      <a:pt x="6" y="4"/>
                    </a:lnTo>
                    <a:lnTo>
                      <a:pt x="9" y="3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09" name="Freeform 724"/>
              <p:cNvSpPr>
                <a:spLocks/>
              </p:cNvSpPr>
              <p:nvPr/>
            </p:nvSpPr>
            <p:spPr bwMode="auto">
              <a:xfrm>
                <a:off x="5693535" y="2900125"/>
                <a:ext cx="15168" cy="10112"/>
              </a:xfrm>
              <a:custGeom>
                <a:avLst/>
                <a:gdLst>
                  <a:gd name="T0" fmla="*/ 2 w 9"/>
                  <a:gd name="T1" fmla="*/ 9 h 9"/>
                  <a:gd name="T2" fmla="*/ 2 w 9"/>
                  <a:gd name="T3" fmla="*/ 9 h 9"/>
                  <a:gd name="T4" fmla="*/ 6 w 9"/>
                  <a:gd name="T5" fmla="*/ 4 h 9"/>
                  <a:gd name="T6" fmla="*/ 9 w 9"/>
                  <a:gd name="T7" fmla="*/ 3 h 9"/>
                  <a:gd name="T8" fmla="*/ 9 w 9"/>
                  <a:gd name="T9" fmla="*/ 1 h 9"/>
                  <a:gd name="T10" fmla="*/ 9 w 9"/>
                  <a:gd name="T11" fmla="*/ 1 h 9"/>
                  <a:gd name="T12" fmla="*/ 7 w 9"/>
                  <a:gd name="T13" fmla="*/ 0 h 9"/>
                  <a:gd name="T14" fmla="*/ 7 w 9"/>
                  <a:gd name="T15" fmla="*/ 0 h 9"/>
                  <a:gd name="T16" fmla="*/ 2 w 9"/>
                  <a:gd name="T17" fmla="*/ 4 h 9"/>
                  <a:gd name="T18" fmla="*/ 1 w 9"/>
                  <a:gd name="T19" fmla="*/ 5 h 9"/>
                  <a:gd name="T20" fmla="*/ 0 w 9"/>
                  <a:gd name="T21" fmla="*/ 8 h 9"/>
                  <a:gd name="T22" fmla="*/ 0 w 9"/>
                  <a:gd name="T23" fmla="*/ 8 h 9"/>
                  <a:gd name="T24" fmla="*/ 2 w 9"/>
                  <a:gd name="T25" fmla="*/ 9 h 9"/>
                  <a:gd name="T26" fmla="*/ 2 w 9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2" y="9"/>
                    </a:lnTo>
                    <a:lnTo>
                      <a:pt x="6" y="4"/>
                    </a:lnTo>
                    <a:lnTo>
                      <a:pt x="9" y="3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10" name="Freeform 725"/>
              <p:cNvSpPr>
                <a:spLocks/>
              </p:cNvSpPr>
              <p:nvPr/>
            </p:nvSpPr>
            <p:spPr bwMode="auto">
              <a:xfrm>
                <a:off x="5693535" y="2895069"/>
                <a:ext cx="15168" cy="10112"/>
              </a:xfrm>
              <a:custGeom>
                <a:avLst/>
                <a:gdLst>
                  <a:gd name="T0" fmla="*/ 1 w 9"/>
                  <a:gd name="T1" fmla="*/ 9 h 9"/>
                  <a:gd name="T2" fmla="*/ 1 w 9"/>
                  <a:gd name="T3" fmla="*/ 9 h 9"/>
                  <a:gd name="T4" fmla="*/ 6 w 9"/>
                  <a:gd name="T5" fmla="*/ 5 h 9"/>
                  <a:gd name="T6" fmla="*/ 7 w 9"/>
                  <a:gd name="T7" fmla="*/ 3 h 9"/>
                  <a:gd name="T8" fmla="*/ 9 w 9"/>
                  <a:gd name="T9" fmla="*/ 2 h 9"/>
                  <a:gd name="T10" fmla="*/ 9 w 9"/>
                  <a:gd name="T11" fmla="*/ 2 h 9"/>
                  <a:gd name="T12" fmla="*/ 7 w 9"/>
                  <a:gd name="T13" fmla="*/ 0 h 9"/>
                  <a:gd name="T14" fmla="*/ 7 w 9"/>
                  <a:gd name="T15" fmla="*/ 0 h 9"/>
                  <a:gd name="T16" fmla="*/ 2 w 9"/>
                  <a:gd name="T17" fmla="*/ 4 h 9"/>
                  <a:gd name="T18" fmla="*/ 0 w 9"/>
                  <a:gd name="T19" fmla="*/ 5 h 9"/>
                  <a:gd name="T20" fmla="*/ 0 w 9"/>
                  <a:gd name="T21" fmla="*/ 8 h 9"/>
                  <a:gd name="T22" fmla="*/ 0 w 9"/>
                  <a:gd name="T23" fmla="*/ 8 h 9"/>
                  <a:gd name="T24" fmla="*/ 1 w 9"/>
                  <a:gd name="T25" fmla="*/ 9 h 9"/>
                  <a:gd name="T26" fmla="*/ 1 w 9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9">
                    <a:moveTo>
                      <a:pt x="1" y="9"/>
                    </a:moveTo>
                    <a:lnTo>
                      <a:pt x="1" y="9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11" name="Freeform 726"/>
              <p:cNvSpPr>
                <a:spLocks/>
              </p:cNvSpPr>
              <p:nvPr/>
            </p:nvSpPr>
            <p:spPr bwMode="auto">
              <a:xfrm>
                <a:off x="5693535" y="2895069"/>
                <a:ext cx="15168" cy="10112"/>
              </a:xfrm>
              <a:custGeom>
                <a:avLst/>
                <a:gdLst>
                  <a:gd name="T0" fmla="*/ 1 w 9"/>
                  <a:gd name="T1" fmla="*/ 9 h 9"/>
                  <a:gd name="T2" fmla="*/ 1 w 9"/>
                  <a:gd name="T3" fmla="*/ 9 h 9"/>
                  <a:gd name="T4" fmla="*/ 6 w 9"/>
                  <a:gd name="T5" fmla="*/ 5 h 9"/>
                  <a:gd name="T6" fmla="*/ 7 w 9"/>
                  <a:gd name="T7" fmla="*/ 3 h 9"/>
                  <a:gd name="T8" fmla="*/ 9 w 9"/>
                  <a:gd name="T9" fmla="*/ 2 h 9"/>
                  <a:gd name="T10" fmla="*/ 9 w 9"/>
                  <a:gd name="T11" fmla="*/ 2 h 9"/>
                  <a:gd name="T12" fmla="*/ 7 w 9"/>
                  <a:gd name="T13" fmla="*/ 0 h 9"/>
                  <a:gd name="T14" fmla="*/ 7 w 9"/>
                  <a:gd name="T15" fmla="*/ 0 h 9"/>
                  <a:gd name="T16" fmla="*/ 2 w 9"/>
                  <a:gd name="T17" fmla="*/ 4 h 9"/>
                  <a:gd name="T18" fmla="*/ 0 w 9"/>
                  <a:gd name="T19" fmla="*/ 5 h 9"/>
                  <a:gd name="T20" fmla="*/ 0 w 9"/>
                  <a:gd name="T21" fmla="*/ 8 h 9"/>
                  <a:gd name="T22" fmla="*/ 0 w 9"/>
                  <a:gd name="T23" fmla="*/ 8 h 9"/>
                  <a:gd name="T24" fmla="*/ 1 w 9"/>
                  <a:gd name="T25" fmla="*/ 9 h 9"/>
                  <a:gd name="T26" fmla="*/ 1 w 9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9">
                    <a:moveTo>
                      <a:pt x="1" y="9"/>
                    </a:moveTo>
                    <a:lnTo>
                      <a:pt x="1" y="9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12" name="Freeform 727"/>
              <p:cNvSpPr>
                <a:spLocks/>
              </p:cNvSpPr>
              <p:nvPr/>
            </p:nvSpPr>
            <p:spPr bwMode="auto">
              <a:xfrm>
                <a:off x="5693535" y="2890013"/>
                <a:ext cx="15168" cy="10112"/>
              </a:xfrm>
              <a:custGeom>
                <a:avLst/>
                <a:gdLst>
                  <a:gd name="T0" fmla="*/ 2 w 10"/>
                  <a:gd name="T1" fmla="*/ 8 h 8"/>
                  <a:gd name="T2" fmla="*/ 2 w 10"/>
                  <a:gd name="T3" fmla="*/ 8 h 8"/>
                  <a:gd name="T4" fmla="*/ 6 w 10"/>
                  <a:gd name="T5" fmla="*/ 5 h 8"/>
                  <a:gd name="T6" fmla="*/ 8 w 10"/>
                  <a:gd name="T7" fmla="*/ 3 h 8"/>
                  <a:gd name="T8" fmla="*/ 10 w 10"/>
                  <a:gd name="T9" fmla="*/ 1 h 8"/>
                  <a:gd name="T10" fmla="*/ 10 w 10"/>
                  <a:gd name="T11" fmla="*/ 1 h 8"/>
                  <a:gd name="T12" fmla="*/ 7 w 10"/>
                  <a:gd name="T13" fmla="*/ 0 h 8"/>
                  <a:gd name="T14" fmla="*/ 7 w 10"/>
                  <a:gd name="T15" fmla="*/ 0 h 8"/>
                  <a:gd name="T16" fmla="*/ 3 w 10"/>
                  <a:gd name="T17" fmla="*/ 3 h 8"/>
                  <a:gd name="T18" fmla="*/ 1 w 10"/>
                  <a:gd name="T19" fmla="*/ 5 h 8"/>
                  <a:gd name="T20" fmla="*/ 0 w 10"/>
                  <a:gd name="T21" fmla="*/ 7 h 8"/>
                  <a:gd name="T22" fmla="*/ 0 w 10"/>
                  <a:gd name="T23" fmla="*/ 7 h 8"/>
                  <a:gd name="T24" fmla="*/ 2 w 10"/>
                  <a:gd name="T25" fmla="*/ 8 h 8"/>
                  <a:gd name="T26" fmla="*/ 2 w 10"/>
                  <a:gd name="T2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8">
                    <a:moveTo>
                      <a:pt x="2" y="8"/>
                    </a:moveTo>
                    <a:lnTo>
                      <a:pt x="2" y="8"/>
                    </a:lnTo>
                    <a:lnTo>
                      <a:pt x="6" y="5"/>
                    </a:lnTo>
                    <a:lnTo>
                      <a:pt x="8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3" y="3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13" name="Freeform 728"/>
              <p:cNvSpPr>
                <a:spLocks/>
              </p:cNvSpPr>
              <p:nvPr/>
            </p:nvSpPr>
            <p:spPr bwMode="auto">
              <a:xfrm>
                <a:off x="5693535" y="2890013"/>
                <a:ext cx="15168" cy="10112"/>
              </a:xfrm>
              <a:custGeom>
                <a:avLst/>
                <a:gdLst>
                  <a:gd name="T0" fmla="*/ 2 w 10"/>
                  <a:gd name="T1" fmla="*/ 8 h 8"/>
                  <a:gd name="T2" fmla="*/ 2 w 10"/>
                  <a:gd name="T3" fmla="*/ 8 h 8"/>
                  <a:gd name="T4" fmla="*/ 6 w 10"/>
                  <a:gd name="T5" fmla="*/ 5 h 8"/>
                  <a:gd name="T6" fmla="*/ 8 w 10"/>
                  <a:gd name="T7" fmla="*/ 3 h 8"/>
                  <a:gd name="T8" fmla="*/ 10 w 10"/>
                  <a:gd name="T9" fmla="*/ 1 h 8"/>
                  <a:gd name="T10" fmla="*/ 10 w 10"/>
                  <a:gd name="T11" fmla="*/ 1 h 8"/>
                  <a:gd name="T12" fmla="*/ 7 w 10"/>
                  <a:gd name="T13" fmla="*/ 0 h 8"/>
                  <a:gd name="T14" fmla="*/ 7 w 10"/>
                  <a:gd name="T15" fmla="*/ 0 h 8"/>
                  <a:gd name="T16" fmla="*/ 3 w 10"/>
                  <a:gd name="T17" fmla="*/ 3 h 8"/>
                  <a:gd name="T18" fmla="*/ 1 w 10"/>
                  <a:gd name="T19" fmla="*/ 5 h 8"/>
                  <a:gd name="T20" fmla="*/ 0 w 10"/>
                  <a:gd name="T21" fmla="*/ 7 h 8"/>
                  <a:gd name="T22" fmla="*/ 0 w 10"/>
                  <a:gd name="T23" fmla="*/ 7 h 8"/>
                  <a:gd name="T24" fmla="*/ 2 w 10"/>
                  <a:gd name="T25" fmla="*/ 8 h 8"/>
                  <a:gd name="T26" fmla="*/ 2 w 10"/>
                  <a:gd name="T2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8">
                    <a:moveTo>
                      <a:pt x="2" y="8"/>
                    </a:moveTo>
                    <a:lnTo>
                      <a:pt x="2" y="8"/>
                    </a:lnTo>
                    <a:lnTo>
                      <a:pt x="6" y="5"/>
                    </a:lnTo>
                    <a:lnTo>
                      <a:pt x="8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3" y="3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14" name="Freeform 729"/>
              <p:cNvSpPr>
                <a:spLocks/>
              </p:cNvSpPr>
              <p:nvPr/>
            </p:nvSpPr>
            <p:spPr bwMode="auto">
              <a:xfrm>
                <a:off x="5693535" y="2884956"/>
                <a:ext cx="10112" cy="10112"/>
              </a:xfrm>
              <a:custGeom>
                <a:avLst/>
                <a:gdLst>
                  <a:gd name="T0" fmla="*/ 1 w 8"/>
                  <a:gd name="T1" fmla="*/ 9 h 9"/>
                  <a:gd name="T2" fmla="*/ 1 w 8"/>
                  <a:gd name="T3" fmla="*/ 9 h 9"/>
                  <a:gd name="T4" fmla="*/ 6 w 8"/>
                  <a:gd name="T5" fmla="*/ 5 h 9"/>
                  <a:gd name="T6" fmla="*/ 8 w 8"/>
                  <a:gd name="T7" fmla="*/ 4 h 9"/>
                  <a:gd name="T8" fmla="*/ 8 w 8"/>
                  <a:gd name="T9" fmla="*/ 2 h 9"/>
                  <a:gd name="T10" fmla="*/ 8 w 8"/>
                  <a:gd name="T11" fmla="*/ 2 h 9"/>
                  <a:gd name="T12" fmla="*/ 7 w 8"/>
                  <a:gd name="T13" fmla="*/ 0 h 9"/>
                  <a:gd name="T14" fmla="*/ 7 w 8"/>
                  <a:gd name="T15" fmla="*/ 0 h 9"/>
                  <a:gd name="T16" fmla="*/ 2 w 8"/>
                  <a:gd name="T17" fmla="*/ 4 h 9"/>
                  <a:gd name="T18" fmla="*/ 1 w 8"/>
                  <a:gd name="T19" fmla="*/ 6 h 9"/>
                  <a:gd name="T20" fmla="*/ 0 w 8"/>
                  <a:gd name="T21" fmla="*/ 7 h 9"/>
                  <a:gd name="T22" fmla="*/ 0 w 8"/>
                  <a:gd name="T23" fmla="*/ 7 h 9"/>
                  <a:gd name="T24" fmla="*/ 1 w 8"/>
                  <a:gd name="T25" fmla="*/ 9 h 9"/>
                  <a:gd name="T26" fmla="*/ 1 w 8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9">
                    <a:moveTo>
                      <a:pt x="1" y="9"/>
                    </a:moveTo>
                    <a:lnTo>
                      <a:pt x="1" y="9"/>
                    </a:lnTo>
                    <a:lnTo>
                      <a:pt x="6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15" name="Freeform 730"/>
              <p:cNvSpPr>
                <a:spLocks/>
              </p:cNvSpPr>
              <p:nvPr/>
            </p:nvSpPr>
            <p:spPr bwMode="auto">
              <a:xfrm>
                <a:off x="5693535" y="2884956"/>
                <a:ext cx="10112" cy="10112"/>
              </a:xfrm>
              <a:custGeom>
                <a:avLst/>
                <a:gdLst>
                  <a:gd name="T0" fmla="*/ 1 w 8"/>
                  <a:gd name="T1" fmla="*/ 9 h 9"/>
                  <a:gd name="T2" fmla="*/ 1 w 8"/>
                  <a:gd name="T3" fmla="*/ 9 h 9"/>
                  <a:gd name="T4" fmla="*/ 6 w 8"/>
                  <a:gd name="T5" fmla="*/ 5 h 9"/>
                  <a:gd name="T6" fmla="*/ 8 w 8"/>
                  <a:gd name="T7" fmla="*/ 4 h 9"/>
                  <a:gd name="T8" fmla="*/ 8 w 8"/>
                  <a:gd name="T9" fmla="*/ 2 h 9"/>
                  <a:gd name="T10" fmla="*/ 8 w 8"/>
                  <a:gd name="T11" fmla="*/ 2 h 9"/>
                  <a:gd name="T12" fmla="*/ 7 w 8"/>
                  <a:gd name="T13" fmla="*/ 0 h 9"/>
                  <a:gd name="T14" fmla="*/ 7 w 8"/>
                  <a:gd name="T15" fmla="*/ 0 h 9"/>
                  <a:gd name="T16" fmla="*/ 2 w 8"/>
                  <a:gd name="T17" fmla="*/ 4 h 9"/>
                  <a:gd name="T18" fmla="*/ 1 w 8"/>
                  <a:gd name="T19" fmla="*/ 6 h 9"/>
                  <a:gd name="T20" fmla="*/ 0 w 8"/>
                  <a:gd name="T21" fmla="*/ 7 h 9"/>
                  <a:gd name="T22" fmla="*/ 0 w 8"/>
                  <a:gd name="T23" fmla="*/ 7 h 9"/>
                  <a:gd name="T24" fmla="*/ 1 w 8"/>
                  <a:gd name="T25" fmla="*/ 9 h 9"/>
                  <a:gd name="T26" fmla="*/ 1 w 8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9">
                    <a:moveTo>
                      <a:pt x="1" y="9"/>
                    </a:moveTo>
                    <a:lnTo>
                      <a:pt x="1" y="9"/>
                    </a:lnTo>
                    <a:lnTo>
                      <a:pt x="6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16" name="Freeform 731"/>
              <p:cNvSpPr>
                <a:spLocks/>
              </p:cNvSpPr>
              <p:nvPr/>
            </p:nvSpPr>
            <p:spPr bwMode="auto">
              <a:xfrm>
                <a:off x="5693535" y="2879900"/>
                <a:ext cx="10112" cy="10112"/>
              </a:xfrm>
              <a:custGeom>
                <a:avLst/>
                <a:gdLst>
                  <a:gd name="T0" fmla="*/ 1 w 8"/>
                  <a:gd name="T1" fmla="*/ 8 h 8"/>
                  <a:gd name="T2" fmla="*/ 1 w 8"/>
                  <a:gd name="T3" fmla="*/ 8 h 8"/>
                  <a:gd name="T4" fmla="*/ 6 w 8"/>
                  <a:gd name="T5" fmla="*/ 4 h 8"/>
                  <a:gd name="T6" fmla="*/ 6 w 8"/>
                  <a:gd name="T7" fmla="*/ 4 h 8"/>
                  <a:gd name="T8" fmla="*/ 8 w 8"/>
                  <a:gd name="T9" fmla="*/ 3 h 8"/>
                  <a:gd name="T10" fmla="*/ 8 w 8"/>
                  <a:gd name="T11" fmla="*/ 2 h 8"/>
                  <a:gd name="T12" fmla="*/ 8 w 8"/>
                  <a:gd name="T13" fmla="*/ 2 h 8"/>
                  <a:gd name="T14" fmla="*/ 7 w 8"/>
                  <a:gd name="T15" fmla="*/ 0 h 8"/>
                  <a:gd name="T16" fmla="*/ 7 w 8"/>
                  <a:gd name="T17" fmla="*/ 0 h 8"/>
                  <a:gd name="T18" fmla="*/ 2 w 8"/>
                  <a:gd name="T19" fmla="*/ 3 h 8"/>
                  <a:gd name="T20" fmla="*/ 1 w 8"/>
                  <a:gd name="T21" fmla="*/ 5 h 8"/>
                  <a:gd name="T22" fmla="*/ 0 w 8"/>
                  <a:gd name="T23" fmla="*/ 7 h 8"/>
                  <a:gd name="T24" fmla="*/ 0 w 8"/>
                  <a:gd name="T25" fmla="*/ 7 h 8"/>
                  <a:gd name="T26" fmla="*/ 1 w 8"/>
                  <a:gd name="T27" fmla="*/ 8 h 8"/>
                  <a:gd name="T28" fmla="*/ 1 w 8"/>
                  <a:gd name="T2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1" y="8"/>
                    </a:moveTo>
                    <a:lnTo>
                      <a:pt x="1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17" name="Freeform 732"/>
              <p:cNvSpPr>
                <a:spLocks/>
              </p:cNvSpPr>
              <p:nvPr/>
            </p:nvSpPr>
            <p:spPr bwMode="auto">
              <a:xfrm>
                <a:off x="5693535" y="2879900"/>
                <a:ext cx="10112" cy="10112"/>
              </a:xfrm>
              <a:custGeom>
                <a:avLst/>
                <a:gdLst>
                  <a:gd name="T0" fmla="*/ 1 w 8"/>
                  <a:gd name="T1" fmla="*/ 8 h 8"/>
                  <a:gd name="T2" fmla="*/ 1 w 8"/>
                  <a:gd name="T3" fmla="*/ 8 h 8"/>
                  <a:gd name="T4" fmla="*/ 6 w 8"/>
                  <a:gd name="T5" fmla="*/ 4 h 8"/>
                  <a:gd name="T6" fmla="*/ 6 w 8"/>
                  <a:gd name="T7" fmla="*/ 4 h 8"/>
                  <a:gd name="T8" fmla="*/ 8 w 8"/>
                  <a:gd name="T9" fmla="*/ 3 h 8"/>
                  <a:gd name="T10" fmla="*/ 8 w 8"/>
                  <a:gd name="T11" fmla="*/ 2 h 8"/>
                  <a:gd name="T12" fmla="*/ 8 w 8"/>
                  <a:gd name="T13" fmla="*/ 2 h 8"/>
                  <a:gd name="T14" fmla="*/ 7 w 8"/>
                  <a:gd name="T15" fmla="*/ 0 h 8"/>
                  <a:gd name="T16" fmla="*/ 7 w 8"/>
                  <a:gd name="T17" fmla="*/ 0 h 8"/>
                  <a:gd name="T18" fmla="*/ 2 w 8"/>
                  <a:gd name="T19" fmla="*/ 3 h 8"/>
                  <a:gd name="T20" fmla="*/ 1 w 8"/>
                  <a:gd name="T21" fmla="*/ 5 h 8"/>
                  <a:gd name="T22" fmla="*/ 0 w 8"/>
                  <a:gd name="T23" fmla="*/ 7 h 8"/>
                  <a:gd name="T24" fmla="*/ 0 w 8"/>
                  <a:gd name="T25" fmla="*/ 7 h 8"/>
                  <a:gd name="T26" fmla="*/ 1 w 8"/>
                  <a:gd name="T27" fmla="*/ 8 h 8"/>
                  <a:gd name="T28" fmla="*/ 1 w 8"/>
                  <a:gd name="T2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1" y="8"/>
                    </a:moveTo>
                    <a:lnTo>
                      <a:pt x="1" y="8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18" name="Freeform 733"/>
              <p:cNvSpPr>
                <a:spLocks/>
              </p:cNvSpPr>
              <p:nvPr/>
            </p:nvSpPr>
            <p:spPr bwMode="auto">
              <a:xfrm>
                <a:off x="5693535" y="2874844"/>
                <a:ext cx="10112" cy="10112"/>
              </a:xfrm>
              <a:custGeom>
                <a:avLst/>
                <a:gdLst>
                  <a:gd name="T0" fmla="*/ 1 w 8"/>
                  <a:gd name="T1" fmla="*/ 7 h 7"/>
                  <a:gd name="T2" fmla="*/ 1 w 8"/>
                  <a:gd name="T3" fmla="*/ 7 h 7"/>
                  <a:gd name="T4" fmla="*/ 6 w 8"/>
                  <a:gd name="T5" fmla="*/ 5 h 7"/>
                  <a:gd name="T6" fmla="*/ 6 w 8"/>
                  <a:gd name="T7" fmla="*/ 5 h 7"/>
                  <a:gd name="T8" fmla="*/ 8 w 8"/>
                  <a:gd name="T9" fmla="*/ 2 h 7"/>
                  <a:gd name="T10" fmla="*/ 8 w 8"/>
                  <a:gd name="T11" fmla="*/ 1 h 7"/>
                  <a:gd name="T12" fmla="*/ 8 w 8"/>
                  <a:gd name="T13" fmla="*/ 1 h 7"/>
                  <a:gd name="T14" fmla="*/ 7 w 8"/>
                  <a:gd name="T15" fmla="*/ 0 h 7"/>
                  <a:gd name="T16" fmla="*/ 7 w 8"/>
                  <a:gd name="T17" fmla="*/ 0 h 7"/>
                  <a:gd name="T18" fmla="*/ 2 w 8"/>
                  <a:gd name="T19" fmla="*/ 2 h 7"/>
                  <a:gd name="T20" fmla="*/ 2 w 8"/>
                  <a:gd name="T21" fmla="*/ 2 h 7"/>
                  <a:gd name="T22" fmla="*/ 0 w 8"/>
                  <a:gd name="T23" fmla="*/ 5 h 7"/>
                  <a:gd name="T24" fmla="*/ 0 w 8"/>
                  <a:gd name="T25" fmla="*/ 6 h 7"/>
                  <a:gd name="T26" fmla="*/ 0 w 8"/>
                  <a:gd name="T27" fmla="*/ 6 h 7"/>
                  <a:gd name="T28" fmla="*/ 1 w 8"/>
                  <a:gd name="T29" fmla="*/ 7 h 7"/>
                  <a:gd name="T30" fmla="*/ 1 w 8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1" y="7"/>
                    </a:moveTo>
                    <a:lnTo>
                      <a:pt x="1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19" name="Freeform 734"/>
              <p:cNvSpPr>
                <a:spLocks/>
              </p:cNvSpPr>
              <p:nvPr/>
            </p:nvSpPr>
            <p:spPr bwMode="auto">
              <a:xfrm>
                <a:off x="5693535" y="2874844"/>
                <a:ext cx="10112" cy="10112"/>
              </a:xfrm>
              <a:custGeom>
                <a:avLst/>
                <a:gdLst>
                  <a:gd name="T0" fmla="*/ 1 w 8"/>
                  <a:gd name="T1" fmla="*/ 7 h 7"/>
                  <a:gd name="T2" fmla="*/ 1 w 8"/>
                  <a:gd name="T3" fmla="*/ 7 h 7"/>
                  <a:gd name="T4" fmla="*/ 6 w 8"/>
                  <a:gd name="T5" fmla="*/ 5 h 7"/>
                  <a:gd name="T6" fmla="*/ 6 w 8"/>
                  <a:gd name="T7" fmla="*/ 5 h 7"/>
                  <a:gd name="T8" fmla="*/ 8 w 8"/>
                  <a:gd name="T9" fmla="*/ 2 h 7"/>
                  <a:gd name="T10" fmla="*/ 8 w 8"/>
                  <a:gd name="T11" fmla="*/ 1 h 7"/>
                  <a:gd name="T12" fmla="*/ 8 w 8"/>
                  <a:gd name="T13" fmla="*/ 1 h 7"/>
                  <a:gd name="T14" fmla="*/ 7 w 8"/>
                  <a:gd name="T15" fmla="*/ 0 h 7"/>
                  <a:gd name="T16" fmla="*/ 7 w 8"/>
                  <a:gd name="T17" fmla="*/ 0 h 7"/>
                  <a:gd name="T18" fmla="*/ 2 w 8"/>
                  <a:gd name="T19" fmla="*/ 2 h 7"/>
                  <a:gd name="T20" fmla="*/ 2 w 8"/>
                  <a:gd name="T21" fmla="*/ 2 h 7"/>
                  <a:gd name="T22" fmla="*/ 0 w 8"/>
                  <a:gd name="T23" fmla="*/ 5 h 7"/>
                  <a:gd name="T24" fmla="*/ 0 w 8"/>
                  <a:gd name="T25" fmla="*/ 6 h 7"/>
                  <a:gd name="T26" fmla="*/ 0 w 8"/>
                  <a:gd name="T27" fmla="*/ 6 h 7"/>
                  <a:gd name="T28" fmla="*/ 1 w 8"/>
                  <a:gd name="T29" fmla="*/ 7 h 7"/>
                  <a:gd name="T30" fmla="*/ 1 w 8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1" y="7"/>
                    </a:moveTo>
                    <a:lnTo>
                      <a:pt x="1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20" name="Freeform 735"/>
              <p:cNvSpPr>
                <a:spLocks/>
              </p:cNvSpPr>
              <p:nvPr/>
            </p:nvSpPr>
            <p:spPr bwMode="auto">
              <a:xfrm>
                <a:off x="5693535" y="2869788"/>
                <a:ext cx="10112" cy="10112"/>
              </a:xfrm>
              <a:custGeom>
                <a:avLst/>
                <a:gdLst>
                  <a:gd name="T0" fmla="*/ 1 w 8"/>
                  <a:gd name="T1" fmla="*/ 7 h 7"/>
                  <a:gd name="T2" fmla="*/ 1 w 8"/>
                  <a:gd name="T3" fmla="*/ 7 h 7"/>
                  <a:gd name="T4" fmla="*/ 6 w 8"/>
                  <a:gd name="T5" fmla="*/ 5 h 7"/>
                  <a:gd name="T6" fmla="*/ 6 w 8"/>
                  <a:gd name="T7" fmla="*/ 5 h 7"/>
                  <a:gd name="T8" fmla="*/ 8 w 8"/>
                  <a:gd name="T9" fmla="*/ 4 h 7"/>
                  <a:gd name="T10" fmla="*/ 8 w 8"/>
                  <a:gd name="T11" fmla="*/ 1 h 7"/>
                  <a:gd name="T12" fmla="*/ 8 w 8"/>
                  <a:gd name="T13" fmla="*/ 1 h 7"/>
                  <a:gd name="T14" fmla="*/ 7 w 8"/>
                  <a:gd name="T15" fmla="*/ 0 h 7"/>
                  <a:gd name="T16" fmla="*/ 7 w 8"/>
                  <a:gd name="T17" fmla="*/ 0 h 7"/>
                  <a:gd name="T18" fmla="*/ 2 w 8"/>
                  <a:gd name="T19" fmla="*/ 2 h 7"/>
                  <a:gd name="T20" fmla="*/ 2 w 8"/>
                  <a:gd name="T21" fmla="*/ 2 h 7"/>
                  <a:gd name="T22" fmla="*/ 0 w 8"/>
                  <a:gd name="T23" fmla="*/ 5 h 7"/>
                  <a:gd name="T24" fmla="*/ 0 w 8"/>
                  <a:gd name="T25" fmla="*/ 6 h 7"/>
                  <a:gd name="T26" fmla="*/ 0 w 8"/>
                  <a:gd name="T27" fmla="*/ 6 h 7"/>
                  <a:gd name="T28" fmla="*/ 1 w 8"/>
                  <a:gd name="T29" fmla="*/ 7 h 7"/>
                  <a:gd name="T30" fmla="*/ 1 w 8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1" y="7"/>
                    </a:moveTo>
                    <a:lnTo>
                      <a:pt x="1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21" name="Freeform 736"/>
              <p:cNvSpPr>
                <a:spLocks/>
              </p:cNvSpPr>
              <p:nvPr/>
            </p:nvSpPr>
            <p:spPr bwMode="auto">
              <a:xfrm>
                <a:off x="5693535" y="2869788"/>
                <a:ext cx="10112" cy="10112"/>
              </a:xfrm>
              <a:custGeom>
                <a:avLst/>
                <a:gdLst>
                  <a:gd name="T0" fmla="*/ 1 w 8"/>
                  <a:gd name="T1" fmla="*/ 7 h 7"/>
                  <a:gd name="T2" fmla="*/ 1 w 8"/>
                  <a:gd name="T3" fmla="*/ 7 h 7"/>
                  <a:gd name="T4" fmla="*/ 6 w 8"/>
                  <a:gd name="T5" fmla="*/ 5 h 7"/>
                  <a:gd name="T6" fmla="*/ 6 w 8"/>
                  <a:gd name="T7" fmla="*/ 5 h 7"/>
                  <a:gd name="T8" fmla="*/ 8 w 8"/>
                  <a:gd name="T9" fmla="*/ 2 h 7"/>
                  <a:gd name="T10" fmla="*/ 8 w 8"/>
                  <a:gd name="T11" fmla="*/ 1 h 7"/>
                  <a:gd name="T12" fmla="*/ 8 w 8"/>
                  <a:gd name="T13" fmla="*/ 1 h 7"/>
                  <a:gd name="T14" fmla="*/ 7 w 8"/>
                  <a:gd name="T15" fmla="*/ 0 h 7"/>
                  <a:gd name="T16" fmla="*/ 7 w 8"/>
                  <a:gd name="T17" fmla="*/ 0 h 7"/>
                  <a:gd name="T18" fmla="*/ 2 w 8"/>
                  <a:gd name="T19" fmla="*/ 2 h 7"/>
                  <a:gd name="T20" fmla="*/ 2 w 8"/>
                  <a:gd name="T21" fmla="*/ 2 h 7"/>
                  <a:gd name="T22" fmla="*/ 0 w 8"/>
                  <a:gd name="T23" fmla="*/ 5 h 7"/>
                  <a:gd name="T24" fmla="*/ 0 w 8"/>
                  <a:gd name="T25" fmla="*/ 6 h 7"/>
                  <a:gd name="T26" fmla="*/ 0 w 8"/>
                  <a:gd name="T27" fmla="*/ 6 h 7"/>
                  <a:gd name="T28" fmla="*/ 1 w 8"/>
                  <a:gd name="T29" fmla="*/ 7 h 7"/>
                  <a:gd name="T30" fmla="*/ 1 w 8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1" y="7"/>
                    </a:moveTo>
                    <a:lnTo>
                      <a:pt x="1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22" name="Freeform 737"/>
              <p:cNvSpPr>
                <a:spLocks/>
              </p:cNvSpPr>
              <p:nvPr/>
            </p:nvSpPr>
            <p:spPr bwMode="auto">
              <a:xfrm>
                <a:off x="5693535" y="2869788"/>
                <a:ext cx="15168" cy="5056"/>
              </a:xfrm>
              <a:custGeom>
                <a:avLst/>
                <a:gdLst>
                  <a:gd name="T0" fmla="*/ 1 w 10"/>
                  <a:gd name="T1" fmla="*/ 8 h 8"/>
                  <a:gd name="T2" fmla="*/ 1 w 10"/>
                  <a:gd name="T3" fmla="*/ 8 h 8"/>
                  <a:gd name="T4" fmla="*/ 6 w 10"/>
                  <a:gd name="T5" fmla="*/ 5 h 8"/>
                  <a:gd name="T6" fmla="*/ 6 w 10"/>
                  <a:gd name="T7" fmla="*/ 5 h 8"/>
                  <a:gd name="T8" fmla="*/ 8 w 10"/>
                  <a:gd name="T9" fmla="*/ 4 h 8"/>
                  <a:gd name="T10" fmla="*/ 10 w 10"/>
                  <a:gd name="T11" fmla="*/ 3 h 8"/>
                  <a:gd name="T12" fmla="*/ 10 w 10"/>
                  <a:gd name="T13" fmla="*/ 3 h 8"/>
                  <a:gd name="T14" fmla="*/ 8 w 10"/>
                  <a:gd name="T15" fmla="*/ 0 h 8"/>
                  <a:gd name="T16" fmla="*/ 8 w 10"/>
                  <a:gd name="T17" fmla="*/ 0 h 8"/>
                  <a:gd name="T18" fmla="*/ 2 w 10"/>
                  <a:gd name="T19" fmla="*/ 3 h 8"/>
                  <a:gd name="T20" fmla="*/ 2 w 10"/>
                  <a:gd name="T21" fmla="*/ 3 h 8"/>
                  <a:gd name="T22" fmla="*/ 1 w 10"/>
                  <a:gd name="T23" fmla="*/ 5 h 8"/>
                  <a:gd name="T24" fmla="*/ 0 w 10"/>
                  <a:gd name="T25" fmla="*/ 6 h 8"/>
                  <a:gd name="T26" fmla="*/ 0 w 10"/>
                  <a:gd name="T27" fmla="*/ 6 h 8"/>
                  <a:gd name="T28" fmla="*/ 1 w 10"/>
                  <a:gd name="T29" fmla="*/ 8 h 8"/>
                  <a:gd name="T30" fmla="*/ 1 w 10"/>
                  <a:gd name="T3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1" y="8"/>
                    </a:moveTo>
                    <a:lnTo>
                      <a:pt x="1" y="8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8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23" name="Freeform 738"/>
              <p:cNvSpPr>
                <a:spLocks/>
              </p:cNvSpPr>
              <p:nvPr/>
            </p:nvSpPr>
            <p:spPr bwMode="auto">
              <a:xfrm>
                <a:off x="5693535" y="2869788"/>
                <a:ext cx="15168" cy="5056"/>
              </a:xfrm>
              <a:custGeom>
                <a:avLst/>
                <a:gdLst>
                  <a:gd name="T0" fmla="*/ 1 w 10"/>
                  <a:gd name="T1" fmla="*/ 8 h 8"/>
                  <a:gd name="T2" fmla="*/ 1 w 10"/>
                  <a:gd name="T3" fmla="*/ 8 h 8"/>
                  <a:gd name="T4" fmla="*/ 6 w 10"/>
                  <a:gd name="T5" fmla="*/ 5 h 8"/>
                  <a:gd name="T6" fmla="*/ 6 w 10"/>
                  <a:gd name="T7" fmla="*/ 5 h 8"/>
                  <a:gd name="T8" fmla="*/ 8 w 10"/>
                  <a:gd name="T9" fmla="*/ 4 h 8"/>
                  <a:gd name="T10" fmla="*/ 10 w 10"/>
                  <a:gd name="T11" fmla="*/ 3 h 8"/>
                  <a:gd name="T12" fmla="*/ 10 w 10"/>
                  <a:gd name="T13" fmla="*/ 3 h 8"/>
                  <a:gd name="T14" fmla="*/ 8 w 10"/>
                  <a:gd name="T15" fmla="*/ 0 h 8"/>
                  <a:gd name="T16" fmla="*/ 8 w 10"/>
                  <a:gd name="T17" fmla="*/ 0 h 8"/>
                  <a:gd name="T18" fmla="*/ 2 w 10"/>
                  <a:gd name="T19" fmla="*/ 3 h 8"/>
                  <a:gd name="T20" fmla="*/ 2 w 10"/>
                  <a:gd name="T21" fmla="*/ 3 h 8"/>
                  <a:gd name="T22" fmla="*/ 1 w 10"/>
                  <a:gd name="T23" fmla="*/ 5 h 8"/>
                  <a:gd name="T24" fmla="*/ 0 w 10"/>
                  <a:gd name="T25" fmla="*/ 6 h 8"/>
                  <a:gd name="T26" fmla="*/ 0 w 10"/>
                  <a:gd name="T27" fmla="*/ 6 h 8"/>
                  <a:gd name="T28" fmla="*/ 1 w 10"/>
                  <a:gd name="T29" fmla="*/ 8 h 8"/>
                  <a:gd name="T30" fmla="*/ 1 w 10"/>
                  <a:gd name="T3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1" y="8"/>
                    </a:moveTo>
                    <a:lnTo>
                      <a:pt x="1" y="8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8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24" name="Freeform 739"/>
              <p:cNvSpPr>
                <a:spLocks/>
              </p:cNvSpPr>
              <p:nvPr/>
            </p:nvSpPr>
            <p:spPr bwMode="auto">
              <a:xfrm>
                <a:off x="5693535" y="2864732"/>
                <a:ext cx="15168" cy="5056"/>
              </a:xfrm>
              <a:custGeom>
                <a:avLst/>
                <a:gdLst>
                  <a:gd name="T0" fmla="*/ 1 w 10"/>
                  <a:gd name="T1" fmla="*/ 6 h 6"/>
                  <a:gd name="T2" fmla="*/ 1 w 10"/>
                  <a:gd name="T3" fmla="*/ 6 h 6"/>
                  <a:gd name="T4" fmla="*/ 6 w 10"/>
                  <a:gd name="T5" fmla="*/ 3 h 6"/>
                  <a:gd name="T6" fmla="*/ 6 w 10"/>
                  <a:gd name="T7" fmla="*/ 3 h 6"/>
                  <a:gd name="T8" fmla="*/ 8 w 10"/>
                  <a:gd name="T9" fmla="*/ 2 h 6"/>
                  <a:gd name="T10" fmla="*/ 10 w 10"/>
                  <a:gd name="T11" fmla="*/ 1 h 6"/>
                  <a:gd name="T12" fmla="*/ 10 w 10"/>
                  <a:gd name="T13" fmla="*/ 1 h 6"/>
                  <a:gd name="T14" fmla="*/ 8 w 10"/>
                  <a:gd name="T15" fmla="*/ 0 h 6"/>
                  <a:gd name="T16" fmla="*/ 8 w 10"/>
                  <a:gd name="T17" fmla="*/ 0 h 6"/>
                  <a:gd name="T18" fmla="*/ 3 w 10"/>
                  <a:gd name="T19" fmla="*/ 2 h 6"/>
                  <a:gd name="T20" fmla="*/ 3 w 10"/>
                  <a:gd name="T21" fmla="*/ 2 h 6"/>
                  <a:gd name="T22" fmla="*/ 1 w 10"/>
                  <a:gd name="T23" fmla="*/ 3 h 6"/>
                  <a:gd name="T24" fmla="*/ 0 w 10"/>
                  <a:gd name="T25" fmla="*/ 5 h 6"/>
                  <a:gd name="T26" fmla="*/ 0 w 10"/>
                  <a:gd name="T27" fmla="*/ 5 h 6"/>
                  <a:gd name="T28" fmla="*/ 1 w 10"/>
                  <a:gd name="T29" fmla="*/ 6 h 6"/>
                  <a:gd name="T30" fmla="*/ 1 w 10"/>
                  <a:gd name="T3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6">
                    <a:moveTo>
                      <a:pt x="1" y="6"/>
                    </a:moveTo>
                    <a:lnTo>
                      <a:pt x="1" y="6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25" name="Freeform 740"/>
              <p:cNvSpPr>
                <a:spLocks/>
              </p:cNvSpPr>
              <p:nvPr/>
            </p:nvSpPr>
            <p:spPr bwMode="auto">
              <a:xfrm>
                <a:off x="5693535" y="2864732"/>
                <a:ext cx="15168" cy="5056"/>
              </a:xfrm>
              <a:custGeom>
                <a:avLst/>
                <a:gdLst>
                  <a:gd name="T0" fmla="*/ 1 w 10"/>
                  <a:gd name="T1" fmla="*/ 8 h 8"/>
                  <a:gd name="T2" fmla="*/ 1 w 10"/>
                  <a:gd name="T3" fmla="*/ 8 h 8"/>
                  <a:gd name="T4" fmla="*/ 6 w 10"/>
                  <a:gd name="T5" fmla="*/ 5 h 8"/>
                  <a:gd name="T6" fmla="*/ 6 w 10"/>
                  <a:gd name="T7" fmla="*/ 5 h 8"/>
                  <a:gd name="T8" fmla="*/ 8 w 10"/>
                  <a:gd name="T9" fmla="*/ 4 h 8"/>
                  <a:gd name="T10" fmla="*/ 10 w 10"/>
                  <a:gd name="T11" fmla="*/ 3 h 8"/>
                  <a:gd name="T12" fmla="*/ 10 w 10"/>
                  <a:gd name="T13" fmla="*/ 3 h 8"/>
                  <a:gd name="T14" fmla="*/ 8 w 10"/>
                  <a:gd name="T15" fmla="*/ 0 h 8"/>
                  <a:gd name="T16" fmla="*/ 8 w 10"/>
                  <a:gd name="T17" fmla="*/ 0 h 8"/>
                  <a:gd name="T18" fmla="*/ 3 w 10"/>
                  <a:gd name="T19" fmla="*/ 4 h 8"/>
                  <a:gd name="T20" fmla="*/ 3 w 10"/>
                  <a:gd name="T21" fmla="*/ 4 h 8"/>
                  <a:gd name="T22" fmla="*/ 1 w 10"/>
                  <a:gd name="T23" fmla="*/ 5 h 8"/>
                  <a:gd name="T24" fmla="*/ 0 w 10"/>
                  <a:gd name="T25" fmla="*/ 7 h 8"/>
                  <a:gd name="T26" fmla="*/ 0 w 10"/>
                  <a:gd name="T27" fmla="*/ 7 h 8"/>
                  <a:gd name="T28" fmla="*/ 1 w 10"/>
                  <a:gd name="T29" fmla="*/ 8 h 8"/>
                  <a:gd name="T30" fmla="*/ 1 w 10"/>
                  <a:gd name="T3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1" y="8"/>
                    </a:moveTo>
                    <a:lnTo>
                      <a:pt x="1" y="8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8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26" name="Freeform 741"/>
              <p:cNvSpPr>
                <a:spLocks/>
              </p:cNvSpPr>
              <p:nvPr/>
            </p:nvSpPr>
            <p:spPr bwMode="auto">
              <a:xfrm>
                <a:off x="5693535" y="2859676"/>
                <a:ext cx="15168" cy="10112"/>
              </a:xfrm>
              <a:custGeom>
                <a:avLst/>
                <a:gdLst>
                  <a:gd name="T0" fmla="*/ 1 w 10"/>
                  <a:gd name="T1" fmla="*/ 6 h 6"/>
                  <a:gd name="T2" fmla="*/ 1 w 10"/>
                  <a:gd name="T3" fmla="*/ 6 h 6"/>
                  <a:gd name="T4" fmla="*/ 7 w 10"/>
                  <a:gd name="T5" fmla="*/ 4 h 6"/>
                  <a:gd name="T6" fmla="*/ 7 w 10"/>
                  <a:gd name="T7" fmla="*/ 4 h 6"/>
                  <a:gd name="T8" fmla="*/ 8 w 10"/>
                  <a:gd name="T9" fmla="*/ 2 h 6"/>
                  <a:gd name="T10" fmla="*/ 10 w 10"/>
                  <a:gd name="T11" fmla="*/ 1 h 6"/>
                  <a:gd name="T12" fmla="*/ 10 w 10"/>
                  <a:gd name="T13" fmla="*/ 1 h 6"/>
                  <a:gd name="T14" fmla="*/ 10 w 10"/>
                  <a:gd name="T15" fmla="*/ 0 h 6"/>
                  <a:gd name="T16" fmla="*/ 10 w 10"/>
                  <a:gd name="T17" fmla="*/ 0 h 6"/>
                  <a:gd name="T18" fmla="*/ 3 w 10"/>
                  <a:gd name="T19" fmla="*/ 2 h 6"/>
                  <a:gd name="T20" fmla="*/ 3 w 10"/>
                  <a:gd name="T21" fmla="*/ 2 h 6"/>
                  <a:gd name="T22" fmla="*/ 1 w 10"/>
                  <a:gd name="T23" fmla="*/ 4 h 6"/>
                  <a:gd name="T24" fmla="*/ 0 w 10"/>
                  <a:gd name="T25" fmla="*/ 5 h 6"/>
                  <a:gd name="T26" fmla="*/ 0 w 10"/>
                  <a:gd name="T27" fmla="*/ 5 h 6"/>
                  <a:gd name="T28" fmla="*/ 1 w 10"/>
                  <a:gd name="T29" fmla="*/ 6 h 6"/>
                  <a:gd name="T30" fmla="*/ 1 w 10"/>
                  <a:gd name="T3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6">
                    <a:moveTo>
                      <a:pt x="1" y="6"/>
                    </a:moveTo>
                    <a:lnTo>
                      <a:pt x="1" y="6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27" name="Freeform 742"/>
              <p:cNvSpPr>
                <a:spLocks/>
              </p:cNvSpPr>
              <p:nvPr/>
            </p:nvSpPr>
            <p:spPr bwMode="auto">
              <a:xfrm>
                <a:off x="5693535" y="2859676"/>
                <a:ext cx="15168" cy="10112"/>
              </a:xfrm>
              <a:custGeom>
                <a:avLst/>
                <a:gdLst>
                  <a:gd name="T0" fmla="*/ 1 w 10"/>
                  <a:gd name="T1" fmla="*/ 6 h 6"/>
                  <a:gd name="T2" fmla="*/ 1 w 10"/>
                  <a:gd name="T3" fmla="*/ 6 h 6"/>
                  <a:gd name="T4" fmla="*/ 7 w 10"/>
                  <a:gd name="T5" fmla="*/ 4 h 6"/>
                  <a:gd name="T6" fmla="*/ 7 w 10"/>
                  <a:gd name="T7" fmla="*/ 4 h 6"/>
                  <a:gd name="T8" fmla="*/ 8 w 10"/>
                  <a:gd name="T9" fmla="*/ 2 h 6"/>
                  <a:gd name="T10" fmla="*/ 10 w 10"/>
                  <a:gd name="T11" fmla="*/ 1 h 6"/>
                  <a:gd name="T12" fmla="*/ 10 w 10"/>
                  <a:gd name="T13" fmla="*/ 1 h 6"/>
                  <a:gd name="T14" fmla="*/ 10 w 10"/>
                  <a:gd name="T15" fmla="*/ 0 h 6"/>
                  <a:gd name="T16" fmla="*/ 10 w 10"/>
                  <a:gd name="T17" fmla="*/ 0 h 6"/>
                  <a:gd name="T18" fmla="*/ 3 w 10"/>
                  <a:gd name="T19" fmla="*/ 2 h 6"/>
                  <a:gd name="T20" fmla="*/ 3 w 10"/>
                  <a:gd name="T21" fmla="*/ 2 h 6"/>
                  <a:gd name="T22" fmla="*/ 1 w 10"/>
                  <a:gd name="T23" fmla="*/ 4 h 6"/>
                  <a:gd name="T24" fmla="*/ 0 w 10"/>
                  <a:gd name="T25" fmla="*/ 5 h 6"/>
                  <a:gd name="T26" fmla="*/ 0 w 10"/>
                  <a:gd name="T27" fmla="*/ 5 h 6"/>
                  <a:gd name="T28" fmla="*/ 1 w 10"/>
                  <a:gd name="T29" fmla="*/ 6 h 6"/>
                  <a:gd name="T30" fmla="*/ 1 w 10"/>
                  <a:gd name="T3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6">
                    <a:moveTo>
                      <a:pt x="1" y="6"/>
                    </a:moveTo>
                    <a:lnTo>
                      <a:pt x="1" y="6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28" name="Freeform 743"/>
              <p:cNvSpPr>
                <a:spLocks/>
              </p:cNvSpPr>
              <p:nvPr/>
            </p:nvSpPr>
            <p:spPr bwMode="auto">
              <a:xfrm>
                <a:off x="5693535" y="2854620"/>
                <a:ext cx="15168" cy="10112"/>
              </a:xfrm>
              <a:custGeom>
                <a:avLst/>
                <a:gdLst>
                  <a:gd name="T0" fmla="*/ 1 w 10"/>
                  <a:gd name="T1" fmla="*/ 6 h 6"/>
                  <a:gd name="T2" fmla="*/ 1 w 10"/>
                  <a:gd name="T3" fmla="*/ 6 h 6"/>
                  <a:gd name="T4" fmla="*/ 6 w 10"/>
                  <a:gd name="T5" fmla="*/ 4 h 6"/>
                  <a:gd name="T6" fmla="*/ 6 w 10"/>
                  <a:gd name="T7" fmla="*/ 4 h 6"/>
                  <a:gd name="T8" fmla="*/ 9 w 10"/>
                  <a:gd name="T9" fmla="*/ 4 h 6"/>
                  <a:gd name="T10" fmla="*/ 10 w 10"/>
                  <a:gd name="T11" fmla="*/ 3 h 6"/>
                  <a:gd name="T12" fmla="*/ 10 w 10"/>
                  <a:gd name="T13" fmla="*/ 3 h 6"/>
                  <a:gd name="T14" fmla="*/ 9 w 10"/>
                  <a:gd name="T15" fmla="*/ 0 h 6"/>
                  <a:gd name="T16" fmla="*/ 9 w 10"/>
                  <a:gd name="T17" fmla="*/ 0 h 6"/>
                  <a:gd name="T18" fmla="*/ 4 w 10"/>
                  <a:gd name="T19" fmla="*/ 3 h 6"/>
                  <a:gd name="T20" fmla="*/ 4 w 10"/>
                  <a:gd name="T21" fmla="*/ 3 h 6"/>
                  <a:gd name="T22" fmla="*/ 1 w 10"/>
                  <a:gd name="T23" fmla="*/ 4 h 6"/>
                  <a:gd name="T24" fmla="*/ 0 w 10"/>
                  <a:gd name="T25" fmla="*/ 5 h 6"/>
                  <a:gd name="T26" fmla="*/ 0 w 10"/>
                  <a:gd name="T27" fmla="*/ 5 h 6"/>
                  <a:gd name="T28" fmla="*/ 1 w 10"/>
                  <a:gd name="T29" fmla="*/ 6 h 6"/>
                  <a:gd name="T30" fmla="*/ 1 w 10"/>
                  <a:gd name="T3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6">
                    <a:moveTo>
                      <a:pt x="1" y="6"/>
                    </a:moveTo>
                    <a:lnTo>
                      <a:pt x="1" y="6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29" name="Freeform 744"/>
              <p:cNvSpPr>
                <a:spLocks/>
              </p:cNvSpPr>
              <p:nvPr/>
            </p:nvSpPr>
            <p:spPr bwMode="auto">
              <a:xfrm>
                <a:off x="5693535" y="2854620"/>
                <a:ext cx="15168" cy="10112"/>
              </a:xfrm>
              <a:custGeom>
                <a:avLst/>
                <a:gdLst>
                  <a:gd name="T0" fmla="*/ 1 w 10"/>
                  <a:gd name="T1" fmla="*/ 6 h 6"/>
                  <a:gd name="T2" fmla="*/ 1 w 10"/>
                  <a:gd name="T3" fmla="*/ 6 h 6"/>
                  <a:gd name="T4" fmla="*/ 6 w 10"/>
                  <a:gd name="T5" fmla="*/ 4 h 6"/>
                  <a:gd name="T6" fmla="*/ 6 w 10"/>
                  <a:gd name="T7" fmla="*/ 4 h 6"/>
                  <a:gd name="T8" fmla="*/ 9 w 10"/>
                  <a:gd name="T9" fmla="*/ 4 h 6"/>
                  <a:gd name="T10" fmla="*/ 10 w 10"/>
                  <a:gd name="T11" fmla="*/ 3 h 6"/>
                  <a:gd name="T12" fmla="*/ 10 w 10"/>
                  <a:gd name="T13" fmla="*/ 3 h 6"/>
                  <a:gd name="T14" fmla="*/ 9 w 10"/>
                  <a:gd name="T15" fmla="*/ 0 h 6"/>
                  <a:gd name="T16" fmla="*/ 9 w 10"/>
                  <a:gd name="T17" fmla="*/ 0 h 6"/>
                  <a:gd name="T18" fmla="*/ 4 w 10"/>
                  <a:gd name="T19" fmla="*/ 3 h 6"/>
                  <a:gd name="T20" fmla="*/ 4 w 10"/>
                  <a:gd name="T21" fmla="*/ 3 h 6"/>
                  <a:gd name="T22" fmla="*/ 1 w 10"/>
                  <a:gd name="T23" fmla="*/ 4 h 6"/>
                  <a:gd name="T24" fmla="*/ 0 w 10"/>
                  <a:gd name="T25" fmla="*/ 5 h 6"/>
                  <a:gd name="T26" fmla="*/ 0 w 10"/>
                  <a:gd name="T27" fmla="*/ 5 h 6"/>
                  <a:gd name="T28" fmla="*/ 1 w 10"/>
                  <a:gd name="T29" fmla="*/ 6 h 6"/>
                  <a:gd name="T30" fmla="*/ 1 w 10"/>
                  <a:gd name="T3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6">
                    <a:moveTo>
                      <a:pt x="1" y="6"/>
                    </a:moveTo>
                    <a:lnTo>
                      <a:pt x="1" y="6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30" name="Freeform 745"/>
              <p:cNvSpPr>
                <a:spLocks/>
              </p:cNvSpPr>
              <p:nvPr/>
            </p:nvSpPr>
            <p:spPr bwMode="auto">
              <a:xfrm>
                <a:off x="5693535" y="2849564"/>
                <a:ext cx="15168" cy="10112"/>
              </a:xfrm>
              <a:custGeom>
                <a:avLst/>
                <a:gdLst>
                  <a:gd name="T0" fmla="*/ 1 w 11"/>
                  <a:gd name="T1" fmla="*/ 7 h 7"/>
                  <a:gd name="T2" fmla="*/ 1 w 11"/>
                  <a:gd name="T3" fmla="*/ 7 h 7"/>
                  <a:gd name="T4" fmla="*/ 7 w 11"/>
                  <a:gd name="T5" fmla="*/ 5 h 7"/>
                  <a:gd name="T6" fmla="*/ 7 w 11"/>
                  <a:gd name="T7" fmla="*/ 5 h 7"/>
                  <a:gd name="T8" fmla="*/ 10 w 11"/>
                  <a:gd name="T9" fmla="*/ 4 h 7"/>
                  <a:gd name="T10" fmla="*/ 11 w 11"/>
                  <a:gd name="T11" fmla="*/ 3 h 7"/>
                  <a:gd name="T12" fmla="*/ 11 w 11"/>
                  <a:gd name="T13" fmla="*/ 3 h 7"/>
                  <a:gd name="T14" fmla="*/ 10 w 11"/>
                  <a:gd name="T15" fmla="*/ 0 h 7"/>
                  <a:gd name="T16" fmla="*/ 10 w 11"/>
                  <a:gd name="T17" fmla="*/ 0 h 7"/>
                  <a:gd name="T18" fmla="*/ 4 w 11"/>
                  <a:gd name="T19" fmla="*/ 3 h 7"/>
                  <a:gd name="T20" fmla="*/ 4 w 11"/>
                  <a:gd name="T21" fmla="*/ 3 h 7"/>
                  <a:gd name="T22" fmla="*/ 1 w 11"/>
                  <a:gd name="T23" fmla="*/ 4 h 7"/>
                  <a:gd name="T24" fmla="*/ 0 w 11"/>
                  <a:gd name="T25" fmla="*/ 5 h 7"/>
                  <a:gd name="T26" fmla="*/ 0 w 11"/>
                  <a:gd name="T27" fmla="*/ 5 h 7"/>
                  <a:gd name="T28" fmla="*/ 1 w 11"/>
                  <a:gd name="T29" fmla="*/ 7 h 7"/>
                  <a:gd name="T30" fmla="*/ 1 w 11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7">
                    <a:moveTo>
                      <a:pt x="1" y="7"/>
                    </a:moveTo>
                    <a:lnTo>
                      <a:pt x="1" y="7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31" name="Freeform 746"/>
              <p:cNvSpPr>
                <a:spLocks/>
              </p:cNvSpPr>
              <p:nvPr/>
            </p:nvSpPr>
            <p:spPr bwMode="auto">
              <a:xfrm>
                <a:off x="5693535" y="2849564"/>
                <a:ext cx="15168" cy="10112"/>
              </a:xfrm>
              <a:custGeom>
                <a:avLst/>
                <a:gdLst>
                  <a:gd name="T0" fmla="*/ 1 w 11"/>
                  <a:gd name="T1" fmla="*/ 7 h 7"/>
                  <a:gd name="T2" fmla="*/ 1 w 11"/>
                  <a:gd name="T3" fmla="*/ 7 h 7"/>
                  <a:gd name="T4" fmla="*/ 7 w 11"/>
                  <a:gd name="T5" fmla="*/ 5 h 7"/>
                  <a:gd name="T6" fmla="*/ 7 w 11"/>
                  <a:gd name="T7" fmla="*/ 5 h 7"/>
                  <a:gd name="T8" fmla="*/ 10 w 11"/>
                  <a:gd name="T9" fmla="*/ 4 h 7"/>
                  <a:gd name="T10" fmla="*/ 11 w 11"/>
                  <a:gd name="T11" fmla="*/ 3 h 7"/>
                  <a:gd name="T12" fmla="*/ 11 w 11"/>
                  <a:gd name="T13" fmla="*/ 3 h 7"/>
                  <a:gd name="T14" fmla="*/ 10 w 11"/>
                  <a:gd name="T15" fmla="*/ 0 h 7"/>
                  <a:gd name="T16" fmla="*/ 10 w 11"/>
                  <a:gd name="T17" fmla="*/ 0 h 7"/>
                  <a:gd name="T18" fmla="*/ 4 w 11"/>
                  <a:gd name="T19" fmla="*/ 3 h 7"/>
                  <a:gd name="T20" fmla="*/ 4 w 11"/>
                  <a:gd name="T21" fmla="*/ 3 h 7"/>
                  <a:gd name="T22" fmla="*/ 1 w 11"/>
                  <a:gd name="T23" fmla="*/ 4 h 7"/>
                  <a:gd name="T24" fmla="*/ 0 w 11"/>
                  <a:gd name="T25" fmla="*/ 5 h 7"/>
                  <a:gd name="T26" fmla="*/ 0 w 11"/>
                  <a:gd name="T27" fmla="*/ 5 h 7"/>
                  <a:gd name="T28" fmla="*/ 1 w 11"/>
                  <a:gd name="T29" fmla="*/ 7 h 7"/>
                  <a:gd name="T30" fmla="*/ 1 w 11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7">
                    <a:moveTo>
                      <a:pt x="1" y="7"/>
                    </a:moveTo>
                    <a:lnTo>
                      <a:pt x="1" y="7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32" name="Freeform 747"/>
              <p:cNvSpPr>
                <a:spLocks/>
              </p:cNvSpPr>
              <p:nvPr/>
            </p:nvSpPr>
            <p:spPr bwMode="auto">
              <a:xfrm>
                <a:off x="5698591" y="2844508"/>
                <a:ext cx="10112" cy="10112"/>
              </a:xfrm>
              <a:custGeom>
                <a:avLst/>
                <a:gdLst>
                  <a:gd name="T0" fmla="*/ 1 w 10"/>
                  <a:gd name="T1" fmla="*/ 5 h 5"/>
                  <a:gd name="T2" fmla="*/ 1 w 10"/>
                  <a:gd name="T3" fmla="*/ 5 h 5"/>
                  <a:gd name="T4" fmla="*/ 6 w 10"/>
                  <a:gd name="T5" fmla="*/ 4 h 5"/>
                  <a:gd name="T6" fmla="*/ 6 w 10"/>
                  <a:gd name="T7" fmla="*/ 4 h 5"/>
                  <a:gd name="T8" fmla="*/ 9 w 10"/>
                  <a:gd name="T9" fmla="*/ 2 h 5"/>
                  <a:gd name="T10" fmla="*/ 10 w 10"/>
                  <a:gd name="T11" fmla="*/ 1 h 5"/>
                  <a:gd name="T12" fmla="*/ 10 w 10"/>
                  <a:gd name="T13" fmla="*/ 1 h 5"/>
                  <a:gd name="T14" fmla="*/ 10 w 10"/>
                  <a:gd name="T15" fmla="*/ 0 h 5"/>
                  <a:gd name="T16" fmla="*/ 10 w 10"/>
                  <a:gd name="T17" fmla="*/ 0 h 5"/>
                  <a:gd name="T18" fmla="*/ 4 w 10"/>
                  <a:gd name="T19" fmla="*/ 1 h 5"/>
                  <a:gd name="T20" fmla="*/ 4 w 10"/>
                  <a:gd name="T21" fmla="*/ 1 h 5"/>
                  <a:gd name="T22" fmla="*/ 1 w 10"/>
                  <a:gd name="T23" fmla="*/ 2 h 5"/>
                  <a:gd name="T24" fmla="*/ 0 w 10"/>
                  <a:gd name="T25" fmla="*/ 4 h 5"/>
                  <a:gd name="T26" fmla="*/ 0 w 10"/>
                  <a:gd name="T27" fmla="*/ 4 h 5"/>
                  <a:gd name="T28" fmla="*/ 1 w 10"/>
                  <a:gd name="T29" fmla="*/ 5 h 5"/>
                  <a:gd name="T30" fmla="*/ 1 w 10"/>
                  <a:gd name="T3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5">
                    <a:moveTo>
                      <a:pt x="1" y="5"/>
                    </a:moveTo>
                    <a:lnTo>
                      <a:pt x="1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33" name="Freeform 748"/>
              <p:cNvSpPr>
                <a:spLocks/>
              </p:cNvSpPr>
              <p:nvPr/>
            </p:nvSpPr>
            <p:spPr bwMode="auto">
              <a:xfrm>
                <a:off x="5698591" y="2844508"/>
                <a:ext cx="10112" cy="10112"/>
              </a:xfrm>
              <a:custGeom>
                <a:avLst/>
                <a:gdLst>
                  <a:gd name="T0" fmla="*/ 1 w 10"/>
                  <a:gd name="T1" fmla="*/ 5 h 5"/>
                  <a:gd name="T2" fmla="*/ 1 w 10"/>
                  <a:gd name="T3" fmla="*/ 5 h 5"/>
                  <a:gd name="T4" fmla="*/ 6 w 10"/>
                  <a:gd name="T5" fmla="*/ 4 h 5"/>
                  <a:gd name="T6" fmla="*/ 6 w 10"/>
                  <a:gd name="T7" fmla="*/ 4 h 5"/>
                  <a:gd name="T8" fmla="*/ 9 w 10"/>
                  <a:gd name="T9" fmla="*/ 2 h 5"/>
                  <a:gd name="T10" fmla="*/ 10 w 10"/>
                  <a:gd name="T11" fmla="*/ 1 h 5"/>
                  <a:gd name="T12" fmla="*/ 10 w 10"/>
                  <a:gd name="T13" fmla="*/ 1 h 5"/>
                  <a:gd name="T14" fmla="*/ 10 w 10"/>
                  <a:gd name="T15" fmla="*/ 0 h 5"/>
                  <a:gd name="T16" fmla="*/ 10 w 10"/>
                  <a:gd name="T17" fmla="*/ 0 h 5"/>
                  <a:gd name="T18" fmla="*/ 4 w 10"/>
                  <a:gd name="T19" fmla="*/ 1 h 5"/>
                  <a:gd name="T20" fmla="*/ 4 w 10"/>
                  <a:gd name="T21" fmla="*/ 1 h 5"/>
                  <a:gd name="T22" fmla="*/ 1 w 10"/>
                  <a:gd name="T23" fmla="*/ 2 h 5"/>
                  <a:gd name="T24" fmla="*/ 0 w 10"/>
                  <a:gd name="T25" fmla="*/ 4 h 5"/>
                  <a:gd name="T26" fmla="*/ 0 w 10"/>
                  <a:gd name="T27" fmla="*/ 4 h 5"/>
                  <a:gd name="T28" fmla="*/ 1 w 10"/>
                  <a:gd name="T29" fmla="*/ 5 h 5"/>
                  <a:gd name="T30" fmla="*/ 1 w 10"/>
                  <a:gd name="T3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5">
                    <a:moveTo>
                      <a:pt x="1" y="5"/>
                    </a:moveTo>
                    <a:lnTo>
                      <a:pt x="1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34" name="Freeform 749"/>
              <p:cNvSpPr>
                <a:spLocks/>
              </p:cNvSpPr>
              <p:nvPr/>
            </p:nvSpPr>
            <p:spPr bwMode="auto">
              <a:xfrm>
                <a:off x="5698591" y="2844508"/>
                <a:ext cx="15168" cy="5056"/>
              </a:xfrm>
              <a:custGeom>
                <a:avLst/>
                <a:gdLst>
                  <a:gd name="T0" fmla="*/ 2 w 10"/>
                  <a:gd name="T1" fmla="*/ 6 h 6"/>
                  <a:gd name="T2" fmla="*/ 2 w 10"/>
                  <a:gd name="T3" fmla="*/ 6 h 6"/>
                  <a:gd name="T4" fmla="*/ 7 w 10"/>
                  <a:gd name="T5" fmla="*/ 4 h 6"/>
                  <a:gd name="T6" fmla="*/ 7 w 10"/>
                  <a:gd name="T7" fmla="*/ 4 h 6"/>
                  <a:gd name="T8" fmla="*/ 9 w 10"/>
                  <a:gd name="T9" fmla="*/ 4 h 6"/>
                  <a:gd name="T10" fmla="*/ 10 w 10"/>
                  <a:gd name="T11" fmla="*/ 3 h 6"/>
                  <a:gd name="T12" fmla="*/ 10 w 10"/>
                  <a:gd name="T13" fmla="*/ 3 h 6"/>
                  <a:gd name="T14" fmla="*/ 10 w 10"/>
                  <a:gd name="T15" fmla="*/ 0 h 6"/>
                  <a:gd name="T16" fmla="*/ 10 w 10"/>
                  <a:gd name="T17" fmla="*/ 0 h 6"/>
                  <a:gd name="T18" fmla="*/ 4 w 10"/>
                  <a:gd name="T19" fmla="*/ 1 h 6"/>
                  <a:gd name="T20" fmla="*/ 4 w 10"/>
                  <a:gd name="T21" fmla="*/ 1 h 6"/>
                  <a:gd name="T22" fmla="*/ 2 w 10"/>
                  <a:gd name="T23" fmla="*/ 3 h 6"/>
                  <a:gd name="T24" fmla="*/ 0 w 10"/>
                  <a:gd name="T25" fmla="*/ 4 h 6"/>
                  <a:gd name="T26" fmla="*/ 0 w 10"/>
                  <a:gd name="T27" fmla="*/ 4 h 6"/>
                  <a:gd name="T28" fmla="*/ 2 w 10"/>
                  <a:gd name="T29" fmla="*/ 6 h 6"/>
                  <a:gd name="T30" fmla="*/ 2 w 10"/>
                  <a:gd name="T3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6">
                    <a:moveTo>
                      <a:pt x="2" y="6"/>
                    </a:moveTo>
                    <a:lnTo>
                      <a:pt x="2" y="6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35" name="Freeform 750"/>
              <p:cNvSpPr>
                <a:spLocks/>
              </p:cNvSpPr>
              <p:nvPr/>
            </p:nvSpPr>
            <p:spPr bwMode="auto">
              <a:xfrm>
                <a:off x="5698591" y="2844508"/>
                <a:ext cx="15168" cy="5056"/>
              </a:xfrm>
              <a:custGeom>
                <a:avLst/>
                <a:gdLst>
                  <a:gd name="T0" fmla="*/ 2 w 10"/>
                  <a:gd name="T1" fmla="*/ 5 h 5"/>
                  <a:gd name="T2" fmla="*/ 2 w 10"/>
                  <a:gd name="T3" fmla="*/ 5 h 5"/>
                  <a:gd name="T4" fmla="*/ 7 w 10"/>
                  <a:gd name="T5" fmla="*/ 4 h 5"/>
                  <a:gd name="T6" fmla="*/ 7 w 10"/>
                  <a:gd name="T7" fmla="*/ 4 h 5"/>
                  <a:gd name="T8" fmla="*/ 9 w 10"/>
                  <a:gd name="T9" fmla="*/ 4 h 5"/>
                  <a:gd name="T10" fmla="*/ 10 w 10"/>
                  <a:gd name="T11" fmla="*/ 3 h 5"/>
                  <a:gd name="T12" fmla="*/ 10 w 10"/>
                  <a:gd name="T13" fmla="*/ 3 h 5"/>
                  <a:gd name="T14" fmla="*/ 10 w 10"/>
                  <a:gd name="T15" fmla="*/ 0 h 5"/>
                  <a:gd name="T16" fmla="*/ 10 w 10"/>
                  <a:gd name="T17" fmla="*/ 0 h 5"/>
                  <a:gd name="T18" fmla="*/ 4 w 10"/>
                  <a:gd name="T19" fmla="*/ 1 h 5"/>
                  <a:gd name="T20" fmla="*/ 4 w 10"/>
                  <a:gd name="T21" fmla="*/ 1 h 5"/>
                  <a:gd name="T22" fmla="*/ 2 w 10"/>
                  <a:gd name="T23" fmla="*/ 3 h 5"/>
                  <a:gd name="T24" fmla="*/ 0 w 10"/>
                  <a:gd name="T25" fmla="*/ 4 h 5"/>
                  <a:gd name="T26" fmla="*/ 0 w 10"/>
                  <a:gd name="T27" fmla="*/ 4 h 5"/>
                  <a:gd name="T28" fmla="*/ 2 w 10"/>
                  <a:gd name="T29" fmla="*/ 5 h 5"/>
                  <a:gd name="T30" fmla="*/ 2 w 10"/>
                  <a:gd name="T3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5">
                    <a:moveTo>
                      <a:pt x="2" y="5"/>
                    </a:moveTo>
                    <a:lnTo>
                      <a:pt x="2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36" name="Freeform 751"/>
              <p:cNvSpPr>
                <a:spLocks/>
              </p:cNvSpPr>
              <p:nvPr/>
            </p:nvSpPr>
            <p:spPr bwMode="auto">
              <a:xfrm>
                <a:off x="5698591" y="2839452"/>
                <a:ext cx="15168" cy="5056"/>
              </a:xfrm>
              <a:custGeom>
                <a:avLst/>
                <a:gdLst>
                  <a:gd name="T0" fmla="*/ 1 w 11"/>
                  <a:gd name="T1" fmla="*/ 5 h 5"/>
                  <a:gd name="T2" fmla="*/ 1 w 11"/>
                  <a:gd name="T3" fmla="*/ 5 h 5"/>
                  <a:gd name="T4" fmla="*/ 6 w 11"/>
                  <a:gd name="T5" fmla="*/ 2 h 5"/>
                  <a:gd name="T6" fmla="*/ 6 w 11"/>
                  <a:gd name="T7" fmla="*/ 2 h 5"/>
                  <a:gd name="T8" fmla="*/ 8 w 11"/>
                  <a:gd name="T9" fmla="*/ 2 h 5"/>
                  <a:gd name="T10" fmla="*/ 11 w 11"/>
                  <a:gd name="T11" fmla="*/ 1 h 5"/>
                  <a:gd name="T12" fmla="*/ 11 w 11"/>
                  <a:gd name="T13" fmla="*/ 1 h 5"/>
                  <a:gd name="T14" fmla="*/ 10 w 11"/>
                  <a:gd name="T15" fmla="*/ 0 h 5"/>
                  <a:gd name="T16" fmla="*/ 10 w 11"/>
                  <a:gd name="T17" fmla="*/ 0 h 5"/>
                  <a:gd name="T18" fmla="*/ 5 w 11"/>
                  <a:gd name="T19" fmla="*/ 0 h 5"/>
                  <a:gd name="T20" fmla="*/ 5 w 11"/>
                  <a:gd name="T21" fmla="*/ 0 h 5"/>
                  <a:gd name="T22" fmla="*/ 1 w 11"/>
                  <a:gd name="T23" fmla="*/ 1 h 5"/>
                  <a:gd name="T24" fmla="*/ 0 w 11"/>
                  <a:gd name="T25" fmla="*/ 2 h 5"/>
                  <a:gd name="T26" fmla="*/ 0 w 11"/>
                  <a:gd name="T27" fmla="*/ 2 h 5"/>
                  <a:gd name="T28" fmla="*/ 1 w 11"/>
                  <a:gd name="T29" fmla="*/ 5 h 5"/>
                  <a:gd name="T30" fmla="*/ 1 w 11"/>
                  <a:gd name="T3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5">
                    <a:moveTo>
                      <a:pt x="1" y="5"/>
                    </a:moveTo>
                    <a:lnTo>
                      <a:pt x="1" y="5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37" name="Freeform 752"/>
              <p:cNvSpPr>
                <a:spLocks/>
              </p:cNvSpPr>
              <p:nvPr/>
            </p:nvSpPr>
            <p:spPr bwMode="auto">
              <a:xfrm>
                <a:off x="5698591" y="2839452"/>
                <a:ext cx="15168" cy="5056"/>
              </a:xfrm>
              <a:custGeom>
                <a:avLst/>
                <a:gdLst>
                  <a:gd name="T0" fmla="*/ 1 w 11"/>
                  <a:gd name="T1" fmla="*/ 5 h 5"/>
                  <a:gd name="T2" fmla="*/ 1 w 11"/>
                  <a:gd name="T3" fmla="*/ 5 h 5"/>
                  <a:gd name="T4" fmla="*/ 6 w 11"/>
                  <a:gd name="T5" fmla="*/ 2 h 5"/>
                  <a:gd name="T6" fmla="*/ 6 w 11"/>
                  <a:gd name="T7" fmla="*/ 2 h 5"/>
                  <a:gd name="T8" fmla="*/ 8 w 11"/>
                  <a:gd name="T9" fmla="*/ 2 h 5"/>
                  <a:gd name="T10" fmla="*/ 11 w 11"/>
                  <a:gd name="T11" fmla="*/ 1 h 5"/>
                  <a:gd name="T12" fmla="*/ 11 w 11"/>
                  <a:gd name="T13" fmla="*/ 1 h 5"/>
                  <a:gd name="T14" fmla="*/ 10 w 11"/>
                  <a:gd name="T15" fmla="*/ 0 h 5"/>
                  <a:gd name="T16" fmla="*/ 10 w 11"/>
                  <a:gd name="T17" fmla="*/ 0 h 5"/>
                  <a:gd name="T18" fmla="*/ 5 w 11"/>
                  <a:gd name="T19" fmla="*/ 0 h 5"/>
                  <a:gd name="T20" fmla="*/ 5 w 11"/>
                  <a:gd name="T21" fmla="*/ 0 h 5"/>
                  <a:gd name="T22" fmla="*/ 1 w 11"/>
                  <a:gd name="T23" fmla="*/ 1 h 5"/>
                  <a:gd name="T24" fmla="*/ 0 w 11"/>
                  <a:gd name="T25" fmla="*/ 2 h 5"/>
                  <a:gd name="T26" fmla="*/ 0 w 11"/>
                  <a:gd name="T27" fmla="*/ 2 h 5"/>
                  <a:gd name="T28" fmla="*/ 1 w 11"/>
                  <a:gd name="T29" fmla="*/ 5 h 5"/>
                  <a:gd name="T30" fmla="*/ 1 w 11"/>
                  <a:gd name="T3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5">
                    <a:moveTo>
                      <a:pt x="1" y="5"/>
                    </a:moveTo>
                    <a:lnTo>
                      <a:pt x="1" y="5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38" name="Freeform 753"/>
              <p:cNvSpPr>
                <a:spLocks/>
              </p:cNvSpPr>
              <p:nvPr/>
            </p:nvSpPr>
            <p:spPr bwMode="auto">
              <a:xfrm>
                <a:off x="5703647" y="2834396"/>
                <a:ext cx="15168" cy="5056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5 h 5"/>
                  <a:gd name="T4" fmla="*/ 6 w 10"/>
                  <a:gd name="T5" fmla="*/ 4 h 5"/>
                  <a:gd name="T6" fmla="*/ 6 w 10"/>
                  <a:gd name="T7" fmla="*/ 4 h 5"/>
                  <a:gd name="T8" fmla="*/ 9 w 10"/>
                  <a:gd name="T9" fmla="*/ 2 h 5"/>
                  <a:gd name="T10" fmla="*/ 10 w 10"/>
                  <a:gd name="T11" fmla="*/ 2 h 5"/>
                  <a:gd name="T12" fmla="*/ 10 w 10"/>
                  <a:gd name="T13" fmla="*/ 2 h 5"/>
                  <a:gd name="T14" fmla="*/ 10 w 10"/>
                  <a:gd name="T15" fmla="*/ 0 h 5"/>
                  <a:gd name="T16" fmla="*/ 10 w 10"/>
                  <a:gd name="T17" fmla="*/ 0 h 5"/>
                  <a:gd name="T18" fmla="*/ 4 w 10"/>
                  <a:gd name="T19" fmla="*/ 1 h 5"/>
                  <a:gd name="T20" fmla="*/ 4 w 10"/>
                  <a:gd name="T21" fmla="*/ 1 h 5"/>
                  <a:gd name="T22" fmla="*/ 1 w 10"/>
                  <a:gd name="T23" fmla="*/ 1 h 5"/>
                  <a:gd name="T24" fmla="*/ 0 w 10"/>
                  <a:gd name="T25" fmla="*/ 2 h 5"/>
                  <a:gd name="T26" fmla="*/ 0 w 10"/>
                  <a:gd name="T27" fmla="*/ 2 h 5"/>
                  <a:gd name="T28" fmla="*/ 0 w 10"/>
                  <a:gd name="T29" fmla="*/ 5 h 5"/>
                  <a:gd name="T30" fmla="*/ 0 w 10"/>
                  <a:gd name="T3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39" name="Freeform 754"/>
              <p:cNvSpPr>
                <a:spLocks/>
              </p:cNvSpPr>
              <p:nvPr/>
            </p:nvSpPr>
            <p:spPr bwMode="auto">
              <a:xfrm>
                <a:off x="5703647" y="2834396"/>
                <a:ext cx="15168" cy="5056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5 h 5"/>
                  <a:gd name="T4" fmla="*/ 6 w 10"/>
                  <a:gd name="T5" fmla="*/ 4 h 5"/>
                  <a:gd name="T6" fmla="*/ 6 w 10"/>
                  <a:gd name="T7" fmla="*/ 4 h 5"/>
                  <a:gd name="T8" fmla="*/ 9 w 10"/>
                  <a:gd name="T9" fmla="*/ 2 h 5"/>
                  <a:gd name="T10" fmla="*/ 10 w 10"/>
                  <a:gd name="T11" fmla="*/ 2 h 5"/>
                  <a:gd name="T12" fmla="*/ 10 w 10"/>
                  <a:gd name="T13" fmla="*/ 2 h 5"/>
                  <a:gd name="T14" fmla="*/ 10 w 10"/>
                  <a:gd name="T15" fmla="*/ 0 h 5"/>
                  <a:gd name="T16" fmla="*/ 10 w 10"/>
                  <a:gd name="T17" fmla="*/ 0 h 5"/>
                  <a:gd name="T18" fmla="*/ 4 w 10"/>
                  <a:gd name="T19" fmla="*/ 1 h 5"/>
                  <a:gd name="T20" fmla="*/ 4 w 10"/>
                  <a:gd name="T21" fmla="*/ 1 h 5"/>
                  <a:gd name="T22" fmla="*/ 1 w 10"/>
                  <a:gd name="T23" fmla="*/ 1 h 5"/>
                  <a:gd name="T24" fmla="*/ 0 w 10"/>
                  <a:gd name="T25" fmla="*/ 2 h 5"/>
                  <a:gd name="T26" fmla="*/ 0 w 10"/>
                  <a:gd name="T27" fmla="*/ 2 h 5"/>
                  <a:gd name="T28" fmla="*/ 0 w 10"/>
                  <a:gd name="T29" fmla="*/ 5 h 5"/>
                  <a:gd name="T30" fmla="*/ 0 w 10"/>
                  <a:gd name="T3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40" name="Freeform 755"/>
              <p:cNvSpPr>
                <a:spLocks/>
              </p:cNvSpPr>
              <p:nvPr/>
            </p:nvSpPr>
            <p:spPr bwMode="auto">
              <a:xfrm>
                <a:off x="5703647" y="2829340"/>
                <a:ext cx="15168" cy="5056"/>
              </a:xfrm>
              <a:custGeom>
                <a:avLst/>
                <a:gdLst>
                  <a:gd name="T0" fmla="*/ 0 w 10"/>
                  <a:gd name="T1" fmla="*/ 4 h 4"/>
                  <a:gd name="T2" fmla="*/ 0 w 10"/>
                  <a:gd name="T3" fmla="*/ 4 h 4"/>
                  <a:gd name="T4" fmla="*/ 7 w 10"/>
                  <a:gd name="T5" fmla="*/ 3 h 4"/>
                  <a:gd name="T6" fmla="*/ 7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2 h 4"/>
                  <a:gd name="T14" fmla="*/ 10 w 10"/>
                  <a:gd name="T15" fmla="*/ 0 h 4"/>
                  <a:gd name="T16" fmla="*/ 10 w 10"/>
                  <a:gd name="T17" fmla="*/ 0 h 4"/>
                  <a:gd name="T18" fmla="*/ 4 w 10"/>
                  <a:gd name="T19" fmla="*/ 0 h 4"/>
                  <a:gd name="T20" fmla="*/ 4 w 10"/>
                  <a:gd name="T21" fmla="*/ 0 h 4"/>
                  <a:gd name="T22" fmla="*/ 2 w 10"/>
                  <a:gd name="T23" fmla="*/ 0 h 4"/>
                  <a:gd name="T24" fmla="*/ 0 w 10"/>
                  <a:gd name="T25" fmla="*/ 2 h 4"/>
                  <a:gd name="T26" fmla="*/ 0 w 10"/>
                  <a:gd name="T27" fmla="*/ 2 h 4"/>
                  <a:gd name="T28" fmla="*/ 0 w 10"/>
                  <a:gd name="T29" fmla="*/ 4 h 4"/>
                  <a:gd name="T30" fmla="*/ 0 w 10"/>
                  <a:gd name="T3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4">
                    <a:moveTo>
                      <a:pt x="0" y="4"/>
                    </a:moveTo>
                    <a:lnTo>
                      <a:pt x="0" y="4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41" name="Freeform 756"/>
              <p:cNvSpPr>
                <a:spLocks/>
              </p:cNvSpPr>
              <p:nvPr/>
            </p:nvSpPr>
            <p:spPr bwMode="auto">
              <a:xfrm>
                <a:off x="5703647" y="2829340"/>
                <a:ext cx="15168" cy="5056"/>
              </a:xfrm>
              <a:custGeom>
                <a:avLst/>
                <a:gdLst>
                  <a:gd name="T0" fmla="*/ 0 w 10"/>
                  <a:gd name="T1" fmla="*/ 4 h 4"/>
                  <a:gd name="T2" fmla="*/ 0 w 10"/>
                  <a:gd name="T3" fmla="*/ 4 h 4"/>
                  <a:gd name="T4" fmla="*/ 7 w 10"/>
                  <a:gd name="T5" fmla="*/ 3 h 4"/>
                  <a:gd name="T6" fmla="*/ 7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2 h 4"/>
                  <a:gd name="T14" fmla="*/ 10 w 10"/>
                  <a:gd name="T15" fmla="*/ 0 h 4"/>
                  <a:gd name="T16" fmla="*/ 10 w 10"/>
                  <a:gd name="T17" fmla="*/ 0 h 4"/>
                  <a:gd name="T18" fmla="*/ 4 w 10"/>
                  <a:gd name="T19" fmla="*/ 0 h 4"/>
                  <a:gd name="T20" fmla="*/ 4 w 10"/>
                  <a:gd name="T21" fmla="*/ 0 h 4"/>
                  <a:gd name="T22" fmla="*/ 2 w 10"/>
                  <a:gd name="T23" fmla="*/ 0 h 4"/>
                  <a:gd name="T24" fmla="*/ 0 w 10"/>
                  <a:gd name="T25" fmla="*/ 2 h 4"/>
                  <a:gd name="T26" fmla="*/ 0 w 10"/>
                  <a:gd name="T27" fmla="*/ 2 h 4"/>
                  <a:gd name="T28" fmla="*/ 0 w 10"/>
                  <a:gd name="T29" fmla="*/ 4 h 4"/>
                  <a:gd name="T30" fmla="*/ 0 w 10"/>
                  <a:gd name="T3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4">
                    <a:moveTo>
                      <a:pt x="0" y="4"/>
                    </a:moveTo>
                    <a:lnTo>
                      <a:pt x="0" y="4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42" name="Freeform 757"/>
              <p:cNvSpPr>
                <a:spLocks/>
              </p:cNvSpPr>
              <p:nvPr/>
            </p:nvSpPr>
            <p:spPr bwMode="auto">
              <a:xfrm>
                <a:off x="5708703" y="2824284"/>
                <a:ext cx="10112" cy="5056"/>
              </a:xfrm>
              <a:custGeom>
                <a:avLst/>
                <a:gdLst>
                  <a:gd name="T0" fmla="*/ 0 w 10"/>
                  <a:gd name="T1" fmla="*/ 3 h 3"/>
                  <a:gd name="T2" fmla="*/ 0 w 10"/>
                  <a:gd name="T3" fmla="*/ 3 h 3"/>
                  <a:gd name="T4" fmla="*/ 5 w 10"/>
                  <a:gd name="T5" fmla="*/ 3 h 3"/>
                  <a:gd name="T6" fmla="*/ 5 w 10"/>
                  <a:gd name="T7" fmla="*/ 3 h 3"/>
                  <a:gd name="T8" fmla="*/ 9 w 10"/>
                  <a:gd name="T9" fmla="*/ 3 h 3"/>
                  <a:gd name="T10" fmla="*/ 10 w 10"/>
                  <a:gd name="T11" fmla="*/ 2 h 3"/>
                  <a:gd name="T12" fmla="*/ 10 w 10"/>
                  <a:gd name="T13" fmla="*/ 2 h 3"/>
                  <a:gd name="T14" fmla="*/ 10 w 10"/>
                  <a:gd name="T15" fmla="*/ 0 h 3"/>
                  <a:gd name="T16" fmla="*/ 10 w 10"/>
                  <a:gd name="T17" fmla="*/ 0 h 3"/>
                  <a:gd name="T18" fmla="*/ 4 w 10"/>
                  <a:gd name="T19" fmla="*/ 0 h 3"/>
                  <a:gd name="T20" fmla="*/ 4 w 10"/>
                  <a:gd name="T21" fmla="*/ 0 h 3"/>
                  <a:gd name="T22" fmla="*/ 1 w 10"/>
                  <a:gd name="T23" fmla="*/ 0 h 3"/>
                  <a:gd name="T24" fmla="*/ 0 w 10"/>
                  <a:gd name="T25" fmla="*/ 1 h 3"/>
                  <a:gd name="T26" fmla="*/ 0 w 10"/>
                  <a:gd name="T27" fmla="*/ 1 h 3"/>
                  <a:gd name="T28" fmla="*/ 0 w 10"/>
                  <a:gd name="T29" fmla="*/ 3 h 3"/>
                  <a:gd name="T30" fmla="*/ 0 w 10"/>
                  <a:gd name="T3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3">
                    <a:moveTo>
                      <a:pt x="0" y="3"/>
                    </a:moveTo>
                    <a:lnTo>
                      <a:pt x="0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43" name="Freeform 758"/>
              <p:cNvSpPr>
                <a:spLocks/>
              </p:cNvSpPr>
              <p:nvPr/>
            </p:nvSpPr>
            <p:spPr bwMode="auto">
              <a:xfrm>
                <a:off x="5708703" y="2824284"/>
                <a:ext cx="10112" cy="5056"/>
              </a:xfrm>
              <a:custGeom>
                <a:avLst/>
                <a:gdLst>
                  <a:gd name="T0" fmla="*/ 0 w 10"/>
                  <a:gd name="T1" fmla="*/ 3 h 3"/>
                  <a:gd name="T2" fmla="*/ 0 w 10"/>
                  <a:gd name="T3" fmla="*/ 3 h 3"/>
                  <a:gd name="T4" fmla="*/ 5 w 10"/>
                  <a:gd name="T5" fmla="*/ 3 h 3"/>
                  <a:gd name="T6" fmla="*/ 5 w 10"/>
                  <a:gd name="T7" fmla="*/ 3 h 3"/>
                  <a:gd name="T8" fmla="*/ 9 w 10"/>
                  <a:gd name="T9" fmla="*/ 3 h 3"/>
                  <a:gd name="T10" fmla="*/ 10 w 10"/>
                  <a:gd name="T11" fmla="*/ 2 h 3"/>
                  <a:gd name="T12" fmla="*/ 10 w 10"/>
                  <a:gd name="T13" fmla="*/ 2 h 3"/>
                  <a:gd name="T14" fmla="*/ 10 w 10"/>
                  <a:gd name="T15" fmla="*/ 0 h 3"/>
                  <a:gd name="T16" fmla="*/ 10 w 10"/>
                  <a:gd name="T17" fmla="*/ 0 h 3"/>
                  <a:gd name="T18" fmla="*/ 4 w 10"/>
                  <a:gd name="T19" fmla="*/ 0 h 3"/>
                  <a:gd name="T20" fmla="*/ 4 w 10"/>
                  <a:gd name="T21" fmla="*/ 0 h 3"/>
                  <a:gd name="T22" fmla="*/ 1 w 10"/>
                  <a:gd name="T23" fmla="*/ 0 h 3"/>
                  <a:gd name="T24" fmla="*/ 0 w 10"/>
                  <a:gd name="T25" fmla="*/ 1 h 3"/>
                  <a:gd name="T26" fmla="*/ 0 w 10"/>
                  <a:gd name="T27" fmla="*/ 1 h 3"/>
                  <a:gd name="T28" fmla="*/ 0 w 10"/>
                  <a:gd name="T29" fmla="*/ 3 h 3"/>
                  <a:gd name="T30" fmla="*/ 0 w 10"/>
                  <a:gd name="T3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3">
                    <a:moveTo>
                      <a:pt x="0" y="3"/>
                    </a:moveTo>
                    <a:lnTo>
                      <a:pt x="0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44" name="Freeform 759"/>
              <p:cNvSpPr>
                <a:spLocks/>
              </p:cNvSpPr>
              <p:nvPr/>
            </p:nvSpPr>
            <p:spPr bwMode="auto">
              <a:xfrm>
                <a:off x="5708703" y="2824284"/>
                <a:ext cx="15168" cy="0"/>
              </a:xfrm>
              <a:custGeom>
                <a:avLst/>
                <a:gdLst>
                  <a:gd name="T0" fmla="*/ 0 w 11"/>
                  <a:gd name="T1" fmla="*/ 3 h 3"/>
                  <a:gd name="T2" fmla="*/ 0 w 11"/>
                  <a:gd name="T3" fmla="*/ 3 h 3"/>
                  <a:gd name="T4" fmla="*/ 6 w 11"/>
                  <a:gd name="T5" fmla="*/ 3 h 3"/>
                  <a:gd name="T6" fmla="*/ 6 w 11"/>
                  <a:gd name="T7" fmla="*/ 3 h 3"/>
                  <a:gd name="T8" fmla="*/ 9 w 11"/>
                  <a:gd name="T9" fmla="*/ 3 h 3"/>
                  <a:gd name="T10" fmla="*/ 10 w 11"/>
                  <a:gd name="T11" fmla="*/ 3 h 3"/>
                  <a:gd name="T12" fmla="*/ 10 w 11"/>
                  <a:gd name="T13" fmla="*/ 3 h 3"/>
                  <a:gd name="T14" fmla="*/ 11 w 11"/>
                  <a:gd name="T15" fmla="*/ 0 h 3"/>
                  <a:gd name="T16" fmla="*/ 11 w 11"/>
                  <a:gd name="T17" fmla="*/ 0 h 3"/>
                  <a:gd name="T18" fmla="*/ 5 w 11"/>
                  <a:gd name="T19" fmla="*/ 0 h 3"/>
                  <a:gd name="T20" fmla="*/ 5 w 11"/>
                  <a:gd name="T21" fmla="*/ 0 h 3"/>
                  <a:gd name="T22" fmla="*/ 3 w 11"/>
                  <a:gd name="T23" fmla="*/ 0 h 3"/>
                  <a:gd name="T24" fmla="*/ 0 w 11"/>
                  <a:gd name="T25" fmla="*/ 1 h 3"/>
                  <a:gd name="T26" fmla="*/ 0 w 11"/>
                  <a:gd name="T27" fmla="*/ 1 h 3"/>
                  <a:gd name="T28" fmla="*/ 0 w 11"/>
                  <a:gd name="T29" fmla="*/ 3 h 3"/>
                  <a:gd name="T30" fmla="*/ 0 w 11"/>
                  <a:gd name="T3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3">
                    <a:moveTo>
                      <a:pt x="0" y="3"/>
                    </a:moveTo>
                    <a:lnTo>
                      <a:pt x="0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45" name="Freeform 760"/>
              <p:cNvSpPr>
                <a:spLocks/>
              </p:cNvSpPr>
              <p:nvPr/>
            </p:nvSpPr>
            <p:spPr bwMode="auto">
              <a:xfrm>
                <a:off x="5708703" y="2824284"/>
                <a:ext cx="15168" cy="0"/>
              </a:xfrm>
              <a:custGeom>
                <a:avLst/>
                <a:gdLst>
                  <a:gd name="T0" fmla="*/ 0 w 11"/>
                  <a:gd name="T1" fmla="*/ 3 h 3"/>
                  <a:gd name="T2" fmla="*/ 0 w 11"/>
                  <a:gd name="T3" fmla="*/ 3 h 3"/>
                  <a:gd name="T4" fmla="*/ 6 w 11"/>
                  <a:gd name="T5" fmla="*/ 3 h 3"/>
                  <a:gd name="T6" fmla="*/ 6 w 11"/>
                  <a:gd name="T7" fmla="*/ 3 h 3"/>
                  <a:gd name="T8" fmla="*/ 9 w 11"/>
                  <a:gd name="T9" fmla="*/ 3 h 3"/>
                  <a:gd name="T10" fmla="*/ 11 w 11"/>
                  <a:gd name="T11" fmla="*/ 3 h 3"/>
                  <a:gd name="T12" fmla="*/ 11 w 11"/>
                  <a:gd name="T13" fmla="*/ 3 h 3"/>
                  <a:gd name="T14" fmla="*/ 11 w 11"/>
                  <a:gd name="T15" fmla="*/ 0 h 3"/>
                  <a:gd name="T16" fmla="*/ 11 w 11"/>
                  <a:gd name="T17" fmla="*/ 0 h 3"/>
                  <a:gd name="T18" fmla="*/ 5 w 11"/>
                  <a:gd name="T19" fmla="*/ 0 h 3"/>
                  <a:gd name="T20" fmla="*/ 5 w 11"/>
                  <a:gd name="T21" fmla="*/ 0 h 3"/>
                  <a:gd name="T22" fmla="*/ 3 w 11"/>
                  <a:gd name="T23" fmla="*/ 0 h 3"/>
                  <a:gd name="T24" fmla="*/ 0 w 11"/>
                  <a:gd name="T25" fmla="*/ 1 h 3"/>
                  <a:gd name="T26" fmla="*/ 0 w 11"/>
                  <a:gd name="T27" fmla="*/ 1 h 3"/>
                  <a:gd name="T28" fmla="*/ 0 w 11"/>
                  <a:gd name="T29" fmla="*/ 3 h 3"/>
                  <a:gd name="T30" fmla="*/ 0 w 11"/>
                  <a:gd name="T3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3">
                    <a:moveTo>
                      <a:pt x="0" y="3"/>
                    </a:moveTo>
                    <a:lnTo>
                      <a:pt x="0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46" name="Freeform 761"/>
              <p:cNvSpPr>
                <a:spLocks/>
              </p:cNvSpPr>
              <p:nvPr/>
            </p:nvSpPr>
            <p:spPr bwMode="auto">
              <a:xfrm>
                <a:off x="5713759" y="2819227"/>
                <a:ext cx="15168" cy="5056"/>
              </a:xfrm>
              <a:custGeom>
                <a:avLst/>
                <a:gdLst>
                  <a:gd name="T0" fmla="*/ 0 w 11"/>
                  <a:gd name="T1" fmla="*/ 4 h 4"/>
                  <a:gd name="T2" fmla="*/ 0 w 11"/>
                  <a:gd name="T3" fmla="*/ 4 h 4"/>
                  <a:gd name="T4" fmla="*/ 6 w 11"/>
                  <a:gd name="T5" fmla="*/ 4 h 4"/>
                  <a:gd name="T6" fmla="*/ 6 w 11"/>
                  <a:gd name="T7" fmla="*/ 4 h 4"/>
                  <a:gd name="T8" fmla="*/ 8 w 11"/>
                  <a:gd name="T9" fmla="*/ 4 h 4"/>
                  <a:gd name="T10" fmla="*/ 10 w 11"/>
                  <a:gd name="T11" fmla="*/ 4 h 4"/>
                  <a:gd name="T12" fmla="*/ 10 w 11"/>
                  <a:gd name="T13" fmla="*/ 4 h 4"/>
                  <a:gd name="T14" fmla="*/ 11 w 11"/>
                  <a:gd name="T15" fmla="*/ 2 h 4"/>
                  <a:gd name="T16" fmla="*/ 11 w 11"/>
                  <a:gd name="T17" fmla="*/ 2 h 4"/>
                  <a:gd name="T18" fmla="*/ 5 w 11"/>
                  <a:gd name="T19" fmla="*/ 0 h 4"/>
                  <a:gd name="T20" fmla="*/ 5 w 11"/>
                  <a:gd name="T21" fmla="*/ 0 h 4"/>
                  <a:gd name="T22" fmla="*/ 2 w 11"/>
                  <a:gd name="T23" fmla="*/ 0 h 4"/>
                  <a:gd name="T24" fmla="*/ 1 w 11"/>
                  <a:gd name="T25" fmla="*/ 2 h 4"/>
                  <a:gd name="T26" fmla="*/ 1 w 11"/>
                  <a:gd name="T27" fmla="*/ 2 h 4"/>
                  <a:gd name="T28" fmla="*/ 0 w 11"/>
                  <a:gd name="T29" fmla="*/ 4 h 4"/>
                  <a:gd name="T30" fmla="*/ 0 w 11"/>
                  <a:gd name="T3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4">
                    <a:moveTo>
                      <a:pt x="0" y="4"/>
                    </a:moveTo>
                    <a:lnTo>
                      <a:pt x="0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47" name="Freeform 762"/>
              <p:cNvSpPr>
                <a:spLocks/>
              </p:cNvSpPr>
              <p:nvPr/>
            </p:nvSpPr>
            <p:spPr bwMode="auto">
              <a:xfrm>
                <a:off x="5713759" y="2819227"/>
                <a:ext cx="15168" cy="5056"/>
              </a:xfrm>
              <a:custGeom>
                <a:avLst/>
                <a:gdLst>
                  <a:gd name="T0" fmla="*/ 0 w 11"/>
                  <a:gd name="T1" fmla="*/ 4 h 4"/>
                  <a:gd name="T2" fmla="*/ 0 w 11"/>
                  <a:gd name="T3" fmla="*/ 4 h 4"/>
                  <a:gd name="T4" fmla="*/ 6 w 11"/>
                  <a:gd name="T5" fmla="*/ 4 h 4"/>
                  <a:gd name="T6" fmla="*/ 6 w 11"/>
                  <a:gd name="T7" fmla="*/ 4 h 4"/>
                  <a:gd name="T8" fmla="*/ 8 w 11"/>
                  <a:gd name="T9" fmla="*/ 4 h 4"/>
                  <a:gd name="T10" fmla="*/ 10 w 11"/>
                  <a:gd name="T11" fmla="*/ 4 h 4"/>
                  <a:gd name="T12" fmla="*/ 10 w 11"/>
                  <a:gd name="T13" fmla="*/ 4 h 4"/>
                  <a:gd name="T14" fmla="*/ 11 w 11"/>
                  <a:gd name="T15" fmla="*/ 2 h 4"/>
                  <a:gd name="T16" fmla="*/ 11 w 11"/>
                  <a:gd name="T17" fmla="*/ 2 h 4"/>
                  <a:gd name="T18" fmla="*/ 5 w 11"/>
                  <a:gd name="T19" fmla="*/ 0 h 4"/>
                  <a:gd name="T20" fmla="*/ 5 w 11"/>
                  <a:gd name="T21" fmla="*/ 0 h 4"/>
                  <a:gd name="T22" fmla="*/ 2 w 11"/>
                  <a:gd name="T23" fmla="*/ 0 h 4"/>
                  <a:gd name="T24" fmla="*/ 1 w 11"/>
                  <a:gd name="T25" fmla="*/ 2 h 4"/>
                  <a:gd name="T26" fmla="*/ 1 w 11"/>
                  <a:gd name="T27" fmla="*/ 2 h 4"/>
                  <a:gd name="T28" fmla="*/ 0 w 11"/>
                  <a:gd name="T29" fmla="*/ 4 h 4"/>
                  <a:gd name="T30" fmla="*/ 0 w 11"/>
                  <a:gd name="T3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4">
                    <a:moveTo>
                      <a:pt x="0" y="4"/>
                    </a:moveTo>
                    <a:lnTo>
                      <a:pt x="0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48" name="Freeform 763"/>
              <p:cNvSpPr>
                <a:spLocks/>
              </p:cNvSpPr>
              <p:nvPr/>
            </p:nvSpPr>
            <p:spPr bwMode="auto">
              <a:xfrm>
                <a:off x="5718815" y="2814171"/>
                <a:ext cx="10112" cy="5056"/>
              </a:xfrm>
              <a:custGeom>
                <a:avLst/>
                <a:gdLst>
                  <a:gd name="T0" fmla="*/ 0 w 12"/>
                  <a:gd name="T1" fmla="*/ 2 h 4"/>
                  <a:gd name="T2" fmla="*/ 0 w 12"/>
                  <a:gd name="T3" fmla="*/ 2 h 4"/>
                  <a:gd name="T4" fmla="*/ 6 w 12"/>
                  <a:gd name="T5" fmla="*/ 4 h 4"/>
                  <a:gd name="T6" fmla="*/ 6 w 12"/>
                  <a:gd name="T7" fmla="*/ 4 h 4"/>
                  <a:gd name="T8" fmla="*/ 9 w 12"/>
                  <a:gd name="T9" fmla="*/ 4 h 4"/>
                  <a:gd name="T10" fmla="*/ 10 w 12"/>
                  <a:gd name="T11" fmla="*/ 4 h 4"/>
                  <a:gd name="T12" fmla="*/ 10 w 12"/>
                  <a:gd name="T13" fmla="*/ 4 h 4"/>
                  <a:gd name="T14" fmla="*/ 12 w 12"/>
                  <a:gd name="T15" fmla="*/ 1 h 4"/>
                  <a:gd name="T16" fmla="*/ 12 w 12"/>
                  <a:gd name="T17" fmla="*/ 1 h 4"/>
                  <a:gd name="T18" fmla="*/ 5 w 12"/>
                  <a:gd name="T19" fmla="*/ 0 h 4"/>
                  <a:gd name="T20" fmla="*/ 5 w 12"/>
                  <a:gd name="T21" fmla="*/ 0 h 4"/>
                  <a:gd name="T22" fmla="*/ 3 w 12"/>
                  <a:gd name="T23" fmla="*/ 0 h 4"/>
                  <a:gd name="T24" fmla="*/ 1 w 12"/>
                  <a:gd name="T25" fmla="*/ 0 h 4"/>
                  <a:gd name="T26" fmla="*/ 1 w 12"/>
                  <a:gd name="T27" fmla="*/ 0 h 4"/>
                  <a:gd name="T28" fmla="*/ 0 w 12"/>
                  <a:gd name="T29" fmla="*/ 2 h 4"/>
                  <a:gd name="T30" fmla="*/ 0 w 12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4">
                    <a:moveTo>
                      <a:pt x="0" y="2"/>
                    </a:moveTo>
                    <a:lnTo>
                      <a:pt x="0" y="2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49" name="Freeform 764"/>
              <p:cNvSpPr>
                <a:spLocks/>
              </p:cNvSpPr>
              <p:nvPr/>
            </p:nvSpPr>
            <p:spPr bwMode="auto">
              <a:xfrm>
                <a:off x="5718815" y="2814171"/>
                <a:ext cx="10112" cy="5056"/>
              </a:xfrm>
              <a:custGeom>
                <a:avLst/>
                <a:gdLst>
                  <a:gd name="T0" fmla="*/ 0 w 12"/>
                  <a:gd name="T1" fmla="*/ 2 h 4"/>
                  <a:gd name="T2" fmla="*/ 0 w 12"/>
                  <a:gd name="T3" fmla="*/ 2 h 4"/>
                  <a:gd name="T4" fmla="*/ 6 w 12"/>
                  <a:gd name="T5" fmla="*/ 4 h 4"/>
                  <a:gd name="T6" fmla="*/ 6 w 12"/>
                  <a:gd name="T7" fmla="*/ 4 h 4"/>
                  <a:gd name="T8" fmla="*/ 9 w 12"/>
                  <a:gd name="T9" fmla="*/ 4 h 4"/>
                  <a:gd name="T10" fmla="*/ 10 w 12"/>
                  <a:gd name="T11" fmla="*/ 4 h 4"/>
                  <a:gd name="T12" fmla="*/ 10 w 12"/>
                  <a:gd name="T13" fmla="*/ 4 h 4"/>
                  <a:gd name="T14" fmla="*/ 12 w 12"/>
                  <a:gd name="T15" fmla="*/ 1 h 4"/>
                  <a:gd name="T16" fmla="*/ 12 w 12"/>
                  <a:gd name="T17" fmla="*/ 1 h 4"/>
                  <a:gd name="T18" fmla="*/ 5 w 12"/>
                  <a:gd name="T19" fmla="*/ 0 h 4"/>
                  <a:gd name="T20" fmla="*/ 5 w 12"/>
                  <a:gd name="T21" fmla="*/ 0 h 4"/>
                  <a:gd name="T22" fmla="*/ 3 w 12"/>
                  <a:gd name="T23" fmla="*/ 0 h 4"/>
                  <a:gd name="T24" fmla="*/ 1 w 12"/>
                  <a:gd name="T25" fmla="*/ 0 h 4"/>
                  <a:gd name="T26" fmla="*/ 1 w 12"/>
                  <a:gd name="T27" fmla="*/ 0 h 4"/>
                  <a:gd name="T28" fmla="*/ 0 w 12"/>
                  <a:gd name="T29" fmla="*/ 2 h 4"/>
                  <a:gd name="T30" fmla="*/ 0 w 12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4">
                    <a:moveTo>
                      <a:pt x="0" y="2"/>
                    </a:moveTo>
                    <a:lnTo>
                      <a:pt x="0" y="2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50" name="Freeform 765"/>
              <p:cNvSpPr>
                <a:spLocks/>
              </p:cNvSpPr>
              <p:nvPr/>
            </p:nvSpPr>
            <p:spPr bwMode="auto">
              <a:xfrm>
                <a:off x="5718815" y="2814171"/>
                <a:ext cx="15168" cy="5056"/>
              </a:xfrm>
              <a:custGeom>
                <a:avLst/>
                <a:gdLst>
                  <a:gd name="T0" fmla="*/ 0 w 10"/>
                  <a:gd name="T1" fmla="*/ 3 h 4"/>
                  <a:gd name="T2" fmla="*/ 0 w 10"/>
                  <a:gd name="T3" fmla="*/ 3 h 4"/>
                  <a:gd name="T4" fmla="*/ 5 w 10"/>
                  <a:gd name="T5" fmla="*/ 4 h 4"/>
                  <a:gd name="T6" fmla="*/ 5 w 10"/>
                  <a:gd name="T7" fmla="*/ 4 h 4"/>
                  <a:gd name="T8" fmla="*/ 8 w 10"/>
                  <a:gd name="T9" fmla="*/ 4 h 4"/>
                  <a:gd name="T10" fmla="*/ 9 w 10"/>
                  <a:gd name="T11" fmla="*/ 4 h 4"/>
                  <a:gd name="T12" fmla="*/ 9 w 10"/>
                  <a:gd name="T13" fmla="*/ 4 h 4"/>
                  <a:gd name="T14" fmla="*/ 10 w 10"/>
                  <a:gd name="T15" fmla="*/ 3 h 4"/>
                  <a:gd name="T16" fmla="*/ 10 w 10"/>
                  <a:gd name="T17" fmla="*/ 3 h 4"/>
                  <a:gd name="T18" fmla="*/ 5 w 10"/>
                  <a:gd name="T19" fmla="*/ 0 h 4"/>
                  <a:gd name="T20" fmla="*/ 5 w 10"/>
                  <a:gd name="T21" fmla="*/ 0 h 4"/>
                  <a:gd name="T22" fmla="*/ 2 w 10"/>
                  <a:gd name="T23" fmla="*/ 0 h 4"/>
                  <a:gd name="T24" fmla="*/ 0 w 10"/>
                  <a:gd name="T25" fmla="*/ 0 h 4"/>
                  <a:gd name="T26" fmla="*/ 0 w 10"/>
                  <a:gd name="T27" fmla="*/ 0 h 4"/>
                  <a:gd name="T28" fmla="*/ 0 w 10"/>
                  <a:gd name="T29" fmla="*/ 3 h 4"/>
                  <a:gd name="T30" fmla="*/ 0 w 10"/>
                  <a:gd name="T3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4">
                    <a:moveTo>
                      <a:pt x="0" y="3"/>
                    </a:moveTo>
                    <a:lnTo>
                      <a:pt x="0" y="3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51" name="Freeform 766"/>
              <p:cNvSpPr>
                <a:spLocks/>
              </p:cNvSpPr>
              <p:nvPr/>
            </p:nvSpPr>
            <p:spPr bwMode="auto">
              <a:xfrm>
                <a:off x="5718815" y="2814171"/>
                <a:ext cx="15168" cy="5056"/>
              </a:xfrm>
              <a:custGeom>
                <a:avLst/>
                <a:gdLst>
                  <a:gd name="T0" fmla="*/ 0 w 10"/>
                  <a:gd name="T1" fmla="*/ 3 h 4"/>
                  <a:gd name="T2" fmla="*/ 0 w 10"/>
                  <a:gd name="T3" fmla="*/ 3 h 4"/>
                  <a:gd name="T4" fmla="*/ 5 w 10"/>
                  <a:gd name="T5" fmla="*/ 4 h 4"/>
                  <a:gd name="T6" fmla="*/ 5 w 10"/>
                  <a:gd name="T7" fmla="*/ 4 h 4"/>
                  <a:gd name="T8" fmla="*/ 8 w 10"/>
                  <a:gd name="T9" fmla="*/ 4 h 4"/>
                  <a:gd name="T10" fmla="*/ 9 w 10"/>
                  <a:gd name="T11" fmla="*/ 4 h 4"/>
                  <a:gd name="T12" fmla="*/ 9 w 10"/>
                  <a:gd name="T13" fmla="*/ 4 h 4"/>
                  <a:gd name="T14" fmla="*/ 10 w 10"/>
                  <a:gd name="T15" fmla="*/ 3 h 4"/>
                  <a:gd name="T16" fmla="*/ 10 w 10"/>
                  <a:gd name="T17" fmla="*/ 3 h 4"/>
                  <a:gd name="T18" fmla="*/ 5 w 10"/>
                  <a:gd name="T19" fmla="*/ 0 h 4"/>
                  <a:gd name="T20" fmla="*/ 5 w 10"/>
                  <a:gd name="T21" fmla="*/ 0 h 4"/>
                  <a:gd name="T22" fmla="*/ 2 w 10"/>
                  <a:gd name="T23" fmla="*/ 0 h 4"/>
                  <a:gd name="T24" fmla="*/ 0 w 10"/>
                  <a:gd name="T25" fmla="*/ 0 h 4"/>
                  <a:gd name="T26" fmla="*/ 0 w 10"/>
                  <a:gd name="T27" fmla="*/ 0 h 4"/>
                  <a:gd name="T28" fmla="*/ 0 w 10"/>
                  <a:gd name="T29" fmla="*/ 3 h 4"/>
                  <a:gd name="T30" fmla="*/ 0 w 10"/>
                  <a:gd name="T3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4">
                    <a:moveTo>
                      <a:pt x="0" y="3"/>
                    </a:moveTo>
                    <a:lnTo>
                      <a:pt x="0" y="3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52" name="Freeform 767"/>
              <p:cNvSpPr>
                <a:spLocks/>
              </p:cNvSpPr>
              <p:nvPr/>
            </p:nvSpPr>
            <p:spPr bwMode="auto">
              <a:xfrm>
                <a:off x="5723871" y="2809115"/>
                <a:ext cx="15168" cy="5056"/>
              </a:xfrm>
              <a:custGeom>
                <a:avLst/>
                <a:gdLst>
                  <a:gd name="T0" fmla="*/ 0 w 11"/>
                  <a:gd name="T1" fmla="*/ 2 h 5"/>
                  <a:gd name="T2" fmla="*/ 0 w 11"/>
                  <a:gd name="T3" fmla="*/ 2 h 5"/>
                  <a:gd name="T4" fmla="*/ 6 w 11"/>
                  <a:gd name="T5" fmla="*/ 4 h 5"/>
                  <a:gd name="T6" fmla="*/ 6 w 11"/>
                  <a:gd name="T7" fmla="*/ 4 h 5"/>
                  <a:gd name="T8" fmla="*/ 8 w 11"/>
                  <a:gd name="T9" fmla="*/ 5 h 5"/>
                  <a:gd name="T10" fmla="*/ 11 w 11"/>
                  <a:gd name="T11" fmla="*/ 5 h 5"/>
                  <a:gd name="T12" fmla="*/ 11 w 11"/>
                  <a:gd name="T13" fmla="*/ 5 h 5"/>
                  <a:gd name="T14" fmla="*/ 11 w 11"/>
                  <a:gd name="T15" fmla="*/ 2 h 5"/>
                  <a:gd name="T16" fmla="*/ 11 w 11"/>
                  <a:gd name="T17" fmla="*/ 2 h 5"/>
                  <a:gd name="T18" fmla="*/ 6 w 11"/>
                  <a:gd name="T19" fmla="*/ 0 h 5"/>
                  <a:gd name="T20" fmla="*/ 6 w 11"/>
                  <a:gd name="T21" fmla="*/ 0 h 5"/>
                  <a:gd name="T22" fmla="*/ 3 w 11"/>
                  <a:gd name="T23" fmla="*/ 0 h 5"/>
                  <a:gd name="T24" fmla="*/ 2 w 11"/>
                  <a:gd name="T25" fmla="*/ 0 h 5"/>
                  <a:gd name="T26" fmla="*/ 2 w 11"/>
                  <a:gd name="T27" fmla="*/ 0 h 5"/>
                  <a:gd name="T28" fmla="*/ 0 w 11"/>
                  <a:gd name="T29" fmla="*/ 2 h 5"/>
                  <a:gd name="T30" fmla="*/ 0 w 11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5">
                    <a:moveTo>
                      <a:pt x="0" y="2"/>
                    </a:moveTo>
                    <a:lnTo>
                      <a:pt x="0" y="2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53" name="Freeform 768"/>
              <p:cNvSpPr>
                <a:spLocks/>
              </p:cNvSpPr>
              <p:nvPr/>
            </p:nvSpPr>
            <p:spPr bwMode="auto">
              <a:xfrm>
                <a:off x="5723871" y="2809115"/>
                <a:ext cx="15168" cy="5056"/>
              </a:xfrm>
              <a:custGeom>
                <a:avLst/>
                <a:gdLst>
                  <a:gd name="T0" fmla="*/ 0 w 11"/>
                  <a:gd name="T1" fmla="*/ 2 h 5"/>
                  <a:gd name="T2" fmla="*/ 0 w 11"/>
                  <a:gd name="T3" fmla="*/ 2 h 5"/>
                  <a:gd name="T4" fmla="*/ 7 w 11"/>
                  <a:gd name="T5" fmla="*/ 4 h 5"/>
                  <a:gd name="T6" fmla="*/ 7 w 11"/>
                  <a:gd name="T7" fmla="*/ 4 h 5"/>
                  <a:gd name="T8" fmla="*/ 8 w 11"/>
                  <a:gd name="T9" fmla="*/ 5 h 5"/>
                  <a:gd name="T10" fmla="*/ 11 w 11"/>
                  <a:gd name="T11" fmla="*/ 5 h 5"/>
                  <a:gd name="T12" fmla="*/ 11 w 11"/>
                  <a:gd name="T13" fmla="*/ 5 h 5"/>
                  <a:gd name="T14" fmla="*/ 11 w 11"/>
                  <a:gd name="T15" fmla="*/ 2 h 5"/>
                  <a:gd name="T16" fmla="*/ 11 w 11"/>
                  <a:gd name="T17" fmla="*/ 2 h 5"/>
                  <a:gd name="T18" fmla="*/ 6 w 11"/>
                  <a:gd name="T19" fmla="*/ 0 h 5"/>
                  <a:gd name="T20" fmla="*/ 6 w 11"/>
                  <a:gd name="T21" fmla="*/ 0 h 5"/>
                  <a:gd name="T22" fmla="*/ 3 w 11"/>
                  <a:gd name="T23" fmla="*/ 0 h 5"/>
                  <a:gd name="T24" fmla="*/ 2 w 11"/>
                  <a:gd name="T25" fmla="*/ 0 h 5"/>
                  <a:gd name="T26" fmla="*/ 2 w 11"/>
                  <a:gd name="T27" fmla="*/ 0 h 5"/>
                  <a:gd name="T28" fmla="*/ 0 w 11"/>
                  <a:gd name="T29" fmla="*/ 2 h 5"/>
                  <a:gd name="T30" fmla="*/ 0 w 11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5">
                    <a:moveTo>
                      <a:pt x="0" y="2"/>
                    </a:moveTo>
                    <a:lnTo>
                      <a:pt x="0" y="2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8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54" name="Freeform 769"/>
              <p:cNvSpPr>
                <a:spLocks/>
              </p:cNvSpPr>
              <p:nvPr/>
            </p:nvSpPr>
            <p:spPr bwMode="auto">
              <a:xfrm>
                <a:off x="5728927" y="2804059"/>
                <a:ext cx="15168" cy="10112"/>
              </a:xfrm>
              <a:custGeom>
                <a:avLst/>
                <a:gdLst>
                  <a:gd name="T0" fmla="*/ 0 w 10"/>
                  <a:gd name="T1" fmla="*/ 3 h 5"/>
                  <a:gd name="T2" fmla="*/ 0 w 10"/>
                  <a:gd name="T3" fmla="*/ 3 h 5"/>
                  <a:gd name="T4" fmla="*/ 5 w 10"/>
                  <a:gd name="T5" fmla="*/ 4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5 h 5"/>
                  <a:gd name="T12" fmla="*/ 9 w 10"/>
                  <a:gd name="T13" fmla="*/ 5 h 5"/>
                  <a:gd name="T14" fmla="*/ 10 w 10"/>
                  <a:gd name="T15" fmla="*/ 4 h 5"/>
                  <a:gd name="T16" fmla="*/ 10 w 10"/>
                  <a:gd name="T17" fmla="*/ 4 h 5"/>
                  <a:gd name="T18" fmla="*/ 5 w 10"/>
                  <a:gd name="T19" fmla="*/ 2 h 5"/>
                  <a:gd name="T20" fmla="*/ 5 w 10"/>
                  <a:gd name="T21" fmla="*/ 2 h 5"/>
                  <a:gd name="T22" fmla="*/ 3 w 10"/>
                  <a:gd name="T23" fmla="*/ 0 h 5"/>
                  <a:gd name="T24" fmla="*/ 0 w 10"/>
                  <a:gd name="T25" fmla="*/ 0 h 5"/>
                  <a:gd name="T26" fmla="*/ 0 w 10"/>
                  <a:gd name="T27" fmla="*/ 0 h 5"/>
                  <a:gd name="T28" fmla="*/ 0 w 10"/>
                  <a:gd name="T29" fmla="*/ 3 h 5"/>
                  <a:gd name="T30" fmla="*/ 0 w 10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5">
                    <a:moveTo>
                      <a:pt x="0" y="3"/>
                    </a:moveTo>
                    <a:lnTo>
                      <a:pt x="0" y="3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55" name="Freeform 770"/>
              <p:cNvSpPr>
                <a:spLocks/>
              </p:cNvSpPr>
              <p:nvPr/>
            </p:nvSpPr>
            <p:spPr bwMode="auto">
              <a:xfrm>
                <a:off x="5728927" y="2804059"/>
                <a:ext cx="15168" cy="10112"/>
              </a:xfrm>
              <a:custGeom>
                <a:avLst/>
                <a:gdLst>
                  <a:gd name="T0" fmla="*/ 0 w 10"/>
                  <a:gd name="T1" fmla="*/ 3 h 5"/>
                  <a:gd name="T2" fmla="*/ 0 w 10"/>
                  <a:gd name="T3" fmla="*/ 3 h 5"/>
                  <a:gd name="T4" fmla="*/ 5 w 10"/>
                  <a:gd name="T5" fmla="*/ 4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5 h 5"/>
                  <a:gd name="T12" fmla="*/ 9 w 10"/>
                  <a:gd name="T13" fmla="*/ 5 h 5"/>
                  <a:gd name="T14" fmla="*/ 10 w 10"/>
                  <a:gd name="T15" fmla="*/ 4 h 5"/>
                  <a:gd name="T16" fmla="*/ 10 w 10"/>
                  <a:gd name="T17" fmla="*/ 4 h 5"/>
                  <a:gd name="T18" fmla="*/ 5 w 10"/>
                  <a:gd name="T19" fmla="*/ 2 h 5"/>
                  <a:gd name="T20" fmla="*/ 5 w 10"/>
                  <a:gd name="T21" fmla="*/ 2 h 5"/>
                  <a:gd name="T22" fmla="*/ 3 w 10"/>
                  <a:gd name="T23" fmla="*/ 0 h 5"/>
                  <a:gd name="T24" fmla="*/ 0 w 10"/>
                  <a:gd name="T25" fmla="*/ 0 h 5"/>
                  <a:gd name="T26" fmla="*/ 0 w 10"/>
                  <a:gd name="T27" fmla="*/ 0 h 5"/>
                  <a:gd name="T28" fmla="*/ 0 w 10"/>
                  <a:gd name="T29" fmla="*/ 3 h 5"/>
                  <a:gd name="T30" fmla="*/ 0 w 10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5">
                    <a:moveTo>
                      <a:pt x="0" y="3"/>
                    </a:moveTo>
                    <a:lnTo>
                      <a:pt x="0" y="3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56" name="Freeform 771"/>
              <p:cNvSpPr>
                <a:spLocks/>
              </p:cNvSpPr>
              <p:nvPr/>
            </p:nvSpPr>
            <p:spPr bwMode="auto">
              <a:xfrm>
                <a:off x="5733983" y="2804059"/>
                <a:ext cx="10112" cy="5056"/>
              </a:xfrm>
              <a:custGeom>
                <a:avLst/>
                <a:gdLst>
                  <a:gd name="T0" fmla="*/ 0 w 10"/>
                  <a:gd name="T1" fmla="*/ 2 h 6"/>
                  <a:gd name="T2" fmla="*/ 0 w 10"/>
                  <a:gd name="T3" fmla="*/ 2 h 6"/>
                  <a:gd name="T4" fmla="*/ 5 w 10"/>
                  <a:gd name="T5" fmla="*/ 5 h 6"/>
                  <a:gd name="T6" fmla="*/ 5 w 10"/>
                  <a:gd name="T7" fmla="*/ 5 h 6"/>
                  <a:gd name="T8" fmla="*/ 7 w 10"/>
                  <a:gd name="T9" fmla="*/ 6 h 6"/>
                  <a:gd name="T10" fmla="*/ 10 w 10"/>
                  <a:gd name="T11" fmla="*/ 6 h 6"/>
                  <a:gd name="T12" fmla="*/ 10 w 10"/>
                  <a:gd name="T13" fmla="*/ 6 h 6"/>
                  <a:gd name="T14" fmla="*/ 10 w 10"/>
                  <a:gd name="T15" fmla="*/ 5 h 6"/>
                  <a:gd name="T16" fmla="*/ 10 w 10"/>
                  <a:gd name="T17" fmla="*/ 5 h 6"/>
                  <a:gd name="T18" fmla="*/ 6 w 10"/>
                  <a:gd name="T19" fmla="*/ 1 h 6"/>
                  <a:gd name="T20" fmla="*/ 6 w 10"/>
                  <a:gd name="T21" fmla="*/ 1 h 6"/>
                  <a:gd name="T22" fmla="*/ 4 w 10"/>
                  <a:gd name="T23" fmla="*/ 0 h 6"/>
                  <a:gd name="T24" fmla="*/ 1 w 10"/>
                  <a:gd name="T25" fmla="*/ 0 h 6"/>
                  <a:gd name="T26" fmla="*/ 1 w 10"/>
                  <a:gd name="T27" fmla="*/ 0 h 6"/>
                  <a:gd name="T28" fmla="*/ 0 w 10"/>
                  <a:gd name="T29" fmla="*/ 2 h 6"/>
                  <a:gd name="T30" fmla="*/ 0 w 10"/>
                  <a:gd name="T3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6">
                    <a:moveTo>
                      <a:pt x="0" y="2"/>
                    </a:moveTo>
                    <a:lnTo>
                      <a:pt x="0" y="2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7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57" name="Freeform 772"/>
              <p:cNvSpPr>
                <a:spLocks/>
              </p:cNvSpPr>
              <p:nvPr/>
            </p:nvSpPr>
            <p:spPr bwMode="auto">
              <a:xfrm>
                <a:off x="5733983" y="2804059"/>
                <a:ext cx="10112" cy="5056"/>
              </a:xfrm>
              <a:custGeom>
                <a:avLst/>
                <a:gdLst>
                  <a:gd name="T0" fmla="*/ 0 w 10"/>
                  <a:gd name="T1" fmla="*/ 2 h 6"/>
                  <a:gd name="T2" fmla="*/ 0 w 10"/>
                  <a:gd name="T3" fmla="*/ 2 h 6"/>
                  <a:gd name="T4" fmla="*/ 5 w 10"/>
                  <a:gd name="T5" fmla="*/ 5 h 6"/>
                  <a:gd name="T6" fmla="*/ 5 w 10"/>
                  <a:gd name="T7" fmla="*/ 5 h 6"/>
                  <a:gd name="T8" fmla="*/ 7 w 10"/>
                  <a:gd name="T9" fmla="*/ 6 h 6"/>
                  <a:gd name="T10" fmla="*/ 10 w 10"/>
                  <a:gd name="T11" fmla="*/ 6 h 6"/>
                  <a:gd name="T12" fmla="*/ 10 w 10"/>
                  <a:gd name="T13" fmla="*/ 6 h 6"/>
                  <a:gd name="T14" fmla="*/ 10 w 10"/>
                  <a:gd name="T15" fmla="*/ 5 h 6"/>
                  <a:gd name="T16" fmla="*/ 10 w 10"/>
                  <a:gd name="T17" fmla="*/ 5 h 6"/>
                  <a:gd name="T18" fmla="*/ 6 w 10"/>
                  <a:gd name="T19" fmla="*/ 1 h 6"/>
                  <a:gd name="T20" fmla="*/ 6 w 10"/>
                  <a:gd name="T21" fmla="*/ 1 h 6"/>
                  <a:gd name="T22" fmla="*/ 4 w 10"/>
                  <a:gd name="T23" fmla="*/ 0 h 6"/>
                  <a:gd name="T24" fmla="*/ 1 w 10"/>
                  <a:gd name="T25" fmla="*/ 0 h 6"/>
                  <a:gd name="T26" fmla="*/ 1 w 10"/>
                  <a:gd name="T27" fmla="*/ 0 h 6"/>
                  <a:gd name="T28" fmla="*/ 0 w 10"/>
                  <a:gd name="T29" fmla="*/ 2 h 6"/>
                  <a:gd name="T30" fmla="*/ 0 w 10"/>
                  <a:gd name="T3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6">
                    <a:moveTo>
                      <a:pt x="0" y="2"/>
                    </a:moveTo>
                    <a:lnTo>
                      <a:pt x="0" y="2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7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58" name="Freeform 773"/>
              <p:cNvSpPr>
                <a:spLocks/>
              </p:cNvSpPr>
              <p:nvPr/>
            </p:nvSpPr>
            <p:spPr bwMode="auto">
              <a:xfrm>
                <a:off x="5739039" y="2799003"/>
                <a:ext cx="10112" cy="10112"/>
              </a:xfrm>
              <a:custGeom>
                <a:avLst/>
                <a:gdLst>
                  <a:gd name="T0" fmla="*/ 0 w 10"/>
                  <a:gd name="T1" fmla="*/ 1 h 6"/>
                  <a:gd name="T2" fmla="*/ 0 w 10"/>
                  <a:gd name="T3" fmla="*/ 1 h 6"/>
                  <a:gd name="T4" fmla="*/ 5 w 10"/>
                  <a:gd name="T5" fmla="*/ 5 h 6"/>
                  <a:gd name="T6" fmla="*/ 5 w 10"/>
                  <a:gd name="T7" fmla="*/ 5 h 6"/>
                  <a:gd name="T8" fmla="*/ 7 w 10"/>
                  <a:gd name="T9" fmla="*/ 6 h 6"/>
                  <a:gd name="T10" fmla="*/ 8 w 10"/>
                  <a:gd name="T11" fmla="*/ 6 h 6"/>
                  <a:gd name="T12" fmla="*/ 8 w 10"/>
                  <a:gd name="T13" fmla="*/ 6 h 6"/>
                  <a:gd name="T14" fmla="*/ 10 w 10"/>
                  <a:gd name="T15" fmla="*/ 5 h 6"/>
                  <a:gd name="T16" fmla="*/ 10 w 10"/>
                  <a:gd name="T17" fmla="*/ 5 h 6"/>
                  <a:gd name="T18" fmla="*/ 6 w 10"/>
                  <a:gd name="T19" fmla="*/ 1 h 6"/>
                  <a:gd name="T20" fmla="*/ 6 w 10"/>
                  <a:gd name="T21" fmla="*/ 1 h 6"/>
                  <a:gd name="T22" fmla="*/ 3 w 10"/>
                  <a:gd name="T23" fmla="*/ 0 h 6"/>
                  <a:gd name="T24" fmla="*/ 1 w 10"/>
                  <a:gd name="T25" fmla="*/ 0 h 6"/>
                  <a:gd name="T26" fmla="*/ 1 w 10"/>
                  <a:gd name="T27" fmla="*/ 0 h 6"/>
                  <a:gd name="T28" fmla="*/ 0 w 10"/>
                  <a:gd name="T29" fmla="*/ 1 h 6"/>
                  <a:gd name="T30" fmla="*/ 0 w 10"/>
                  <a:gd name="T3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6">
                    <a:moveTo>
                      <a:pt x="0" y="1"/>
                    </a:moveTo>
                    <a:lnTo>
                      <a:pt x="0" y="1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59" name="Freeform 774"/>
              <p:cNvSpPr>
                <a:spLocks/>
              </p:cNvSpPr>
              <p:nvPr/>
            </p:nvSpPr>
            <p:spPr bwMode="auto">
              <a:xfrm>
                <a:off x="5739039" y="2799003"/>
                <a:ext cx="10112" cy="10112"/>
              </a:xfrm>
              <a:custGeom>
                <a:avLst/>
                <a:gdLst>
                  <a:gd name="T0" fmla="*/ 0 w 10"/>
                  <a:gd name="T1" fmla="*/ 1 h 6"/>
                  <a:gd name="T2" fmla="*/ 0 w 10"/>
                  <a:gd name="T3" fmla="*/ 1 h 6"/>
                  <a:gd name="T4" fmla="*/ 5 w 10"/>
                  <a:gd name="T5" fmla="*/ 5 h 6"/>
                  <a:gd name="T6" fmla="*/ 5 w 10"/>
                  <a:gd name="T7" fmla="*/ 5 h 6"/>
                  <a:gd name="T8" fmla="*/ 7 w 10"/>
                  <a:gd name="T9" fmla="*/ 6 h 6"/>
                  <a:gd name="T10" fmla="*/ 8 w 10"/>
                  <a:gd name="T11" fmla="*/ 6 h 6"/>
                  <a:gd name="T12" fmla="*/ 8 w 10"/>
                  <a:gd name="T13" fmla="*/ 6 h 6"/>
                  <a:gd name="T14" fmla="*/ 10 w 10"/>
                  <a:gd name="T15" fmla="*/ 5 h 6"/>
                  <a:gd name="T16" fmla="*/ 10 w 10"/>
                  <a:gd name="T17" fmla="*/ 5 h 6"/>
                  <a:gd name="T18" fmla="*/ 6 w 10"/>
                  <a:gd name="T19" fmla="*/ 1 h 6"/>
                  <a:gd name="T20" fmla="*/ 6 w 10"/>
                  <a:gd name="T21" fmla="*/ 1 h 6"/>
                  <a:gd name="T22" fmla="*/ 3 w 10"/>
                  <a:gd name="T23" fmla="*/ 0 h 6"/>
                  <a:gd name="T24" fmla="*/ 1 w 10"/>
                  <a:gd name="T25" fmla="*/ 0 h 6"/>
                  <a:gd name="T26" fmla="*/ 1 w 10"/>
                  <a:gd name="T27" fmla="*/ 0 h 6"/>
                  <a:gd name="T28" fmla="*/ 0 w 10"/>
                  <a:gd name="T29" fmla="*/ 1 h 6"/>
                  <a:gd name="T30" fmla="*/ 0 w 10"/>
                  <a:gd name="T3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6">
                    <a:moveTo>
                      <a:pt x="0" y="1"/>
                    </a:moveTo>
                    <a:lnTo>
                      <a:pt x="0" y="1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60" name="Freeform 775"/>
              <p:cNvSpPr>
                <a:spLocks/>
              </p:cNvSpPr>
              <p:nvPr/>
            </p:nvSpPr>
            <p:spPr bwMode="auto">
              <a:xfrm>
                <a:off x="5744096" y="2799003"/>
                <a:ext cx="10112" cy="10112"/>
              </a:xfrm>
              <a:custGeom>
                <a:avLst/>
                <a:gdLst>
                  <a:gd name="T0" fmla="*/ 0 w 10"/>
                  <a:gd name="T1" fmla="*/ 3 h 8"/>
                  <a:gd name="T2" fmla="*/ 0 w 10"/>
                  <a:gd name="T3" fmla="*/ 3 h 8"/>
                  <a:gd name="T4" fmla="*/ 5 w 10"/>
                  <a:gd name="T5" fmla="*/ 6 h 8"/>
                  <a:gd name="T6" fmla="*/ 5 w 10"/>
                  <a:gd name="T7" fmla="*/ 6 h 8"/>
                  <a:gd name="T8" fmla="*/ 7 w 10"/>
                  <a:gd name="T9" fmla="*/ 8 h 8"/>
                  <a:gd name="T10" fmla="*/ 9 w 10"/>
                  <a:gd name="T11" fmla="*/ 8 h 8"/>
                  <a:gd name="T12" fmla="*/ 9 w 10"/>
                  <a:gd name="T13" fmla="*/ 8 h 8"/>
                  <a:gd name="T14" fmla="*/ 10 w 10"/>
                  <a:gd name="T15" fmla="*/ 6 h 8"/>
                  <a:gd name="T16" fmla="*/ 10 w 10"/>
                  <a:gd name="T17" fmla="*/ 6 h 8"/>
                  <a:gd name="T18" fmla="*/ 7 w 10"/>
                  <a:gd name="T19" fmla="*/ 3 h 8"/>
                  <a:gd name="T20" fmla="*/ 7 w 10"/>
                  <a:gd name="T21" fmla="*/ 3 h 8"/>
                  <a:gd name="T22" fmla="*/ 4 w 10"/>
                  <a:gd name="T23" fmla="*/ 1 h 8"/>
                  <a:gd name="T24" fmla="*/ 2 w 10"/>
                  <a:gd name="T25" fmla="*/ 0 h 8"/>
                  <a:gd name="T26" fmla="*/ 2 w 10"/>
                  <a:gd name="T27" fmla="*/ 0 h 8"/>
                  <a:gd name="T28" fmla="*/ 0 w 10"/>
                  <a:gd name="T29" fmla="*/ 3 h 8"/>
                  <a:gd name="T30" fmla="*/ 0 w 10"/>
                  <a:gd name="T31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3"/>
                    </a:moveTo>
                    <a:lnTo>
                      <a:pt x="0" y="3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61" name="Freeform 776"/>
              <p:cNvSpPr>
                <a:spLocks/>
              </p:cNvSpPr>
              <p:nvPr/>
            </p:nvSpPr>
            <p:spPr bwMode="auto">
              <a:xfrm>
                <a:off x="5744096" y="2799003"/>
                <a:ext cx="10112" cy="10112"/>
              </a:xfrm>
              <a:custGeom>
                <a:avLst/>
                <a:gdLst>
                  <a:gd name="T0" fmla="*/ 0 w 10"/>
                  <a:gd name="T1" fmla="*/ 3 h 8"/>
                  <a:gd name="T2" fmla="*/ 0 w 10"/>
                  <a:gd name="T3" fmla="*/ 3 h 8"/>
                  <a:gd name="T4" fmla="*/ 5 w 10"/>
                  <a:gd name="T5" fmla="*/ 6 h 8"/>
                  <a:gd name="T6" fmla="*/ 5 w 10"/>
                  <a:gd name="T7" fmla="*/ 6 h 8"/>
                  <a:gd name="T8" fmla="*/ 7 w 10"/>
                  <a:gd name="T9" fmla="*/ 8 h 8"/>
                  <a:gd name="T10" fmla="*/ 9 w 10"/>
                  <a:gd name="T11" fmla="*/ 8 h 8"/>
                  <a:gd name="T12" fmla="*/ 9 w 10"/>
                  <a:gd name="T13" fmla="*/ 8 h 8"/>
                  <a:gd name="T14" fmla="*/ 10 w 10"/>
                  <a:gd name="T15" fmla="*/ 6 h 8"/>
                  <a:gd name="T16" fmla="*/ 10 w 10"/>
                  <a:gd name="T17" fmla="*/ 6 h 8"/>
                  <a:gd name="T18" fmla="*/ 7 w 10"/>
                  <a:gd name="T19" fmla="*/ 3 h 8"/>
                  <a:gd name="T20" fmla="*/ 7 w 10"/>
                  <a:gd name="T21" fmla="*/ 3 h 8"/>
                  <a:gd name="T22" fmla="*/ 4 w 10"/>
                  <a:gd name="T23" fmla="*/ 1 h 8"/>
                  <a:gd name="T24" fmla="*/ 2 w 10"/>
                  <a:gd name="T25" fmla="*/ 0 h 8"/>
                  <a:gd name="T26" fmla="*/ 2 w 10"/>
                  <a:gd name="T27" fmla="*/ 0 h 8"/>
                  <a:gd name="T28" fmla="*/ 0 w 10"/>
                  <a:gd name="T29" fmla="*/ 3 h 8"/>
                  <a:gd name="T30" fmla="*/ 0 w 10"/>
                  <a:gd name="T31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3"/>
                    </a:moveTo>
                    <a:lnTo>
                      <a:pt x="0" y="3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62" name="Freeform 777"/>
              <p:cNvSpPr>
                <a:spLocks/>
              </p:cNvSpPr>
              <p:nvPr/>
            </p:nvSpPr>
            <p:spPr bwMode="auto">
              <a:xfrm>
                <a:off x="5749152" y="2793947"/>
                <a:ext cx="10112" cy="10112"/>
              </a:xfrm>
              <a:custGeom>
                <a:avLst/>
                <a:gdLst>
                  <a:gd name="T0" fmla="*/ 0 w 10"/>
                  <a:gd name="T1" fmla="*/ 2 h 7"/>
                  <a:gd name="T2" fmla="*/ 0 w 10"/>
                  <a:gd name="T3" fmla="*/ 2 h 7"/>
                  <a:gd name="T4" fmla="*/ 5 w 10"/>
                  <a:gd name="T5" fmla="*/ 6 h 7"/>
                  <a:gd name="T6" fmla="*/ 5 w 10"/>
                  <a:gd name="T7" fmla="*/ 6 h 7"/>
                  <a:gd name="T8" fmla="*/ 6 w 10"/>
                  <a:gd name="T9" fmla="*/ 7 h 7"/>
                  <a:gd name="T10" fmla="*/ 8 w 10"/>
                  <a:gd name="T11" fmla="*/ 7 h 7"/>
                  <a:gd name="T12" fmla="*/ 8 w 10"/>
                  <a:gd name="T13" fmla="*/ 7 h 7"/>
                  <a:gd name="T14" fmla="*/ 10 w 10"/>
                  <a:gd name="T15" fmla="*/ 6 h 7"/>
                  <a:gd name="T16" fmla="*/ 10 w 10"/>
                  <a:gd name="T17" fmla="*/ 6 h 7"/>
                  <a:gd name="T18" fmla="*/ 6 w 10"/>
                  <a:gd name="T19" fmla="*/ 2 h 7"/>
                  <a:gd name="T20" fmla="*/ 6 w 10"/>
                  <a:gd name="T21" fmla="*/ 2 h 7"/>
                  <a:gd name="T22" fmla="*/ 4 w 10"/>
                  <a:gd name="T23" fmla="*/ 1 h 7"/>
                  <a:gd name="T24" fmla="*/ 3 w 10"/>
                  <a:gd name="T25" fmla="*/ 0 h 7"/>
                  <a:gd name="T26" fmla="*/ 3 w 10"/>
                  <a:gd name="T27" fmla="*/ 0 h 7"/>
                  <a:gd name="T28" fmla="*/ 0 w 10"/>
                  <a:gd name="T29" fmla="*/ 2 h 7"/>
                  <a:gd name="T30" fmla="*/ 0 w 10"/>
                  <a:gd name="T3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7">
                    <a:moveTo>
                      <a:pt x="0" y="2"/>
                    </a:moveTo>
                    <a:lnTo>
                      <a:pt x="0" y="2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63" name="Freeform 778"/>
              <p:cNvSpPr>
                <a:spLocks/>
              </p:cNvSpPr>
              <p:nvPr/>
            </p:nvSpPr>
            <p:spPr bwMode="auto">
              <a:xfrm>
                <a:off x="5749152" y="2793947"/>
                <a:ext cx="10112" cy="10112"/>
              </a:xfrm>
              <a:custGeom>
                <a:avLst/>
                <a:gdLst>
                  <a:gd name="T0" fmla="*/ 0 w 10"/>
                  <a:gd name="T1" fmla="*/ 2 h 7"/>
                  <a:gd name="T2" fmla="*/ 0 w 10"/>
                  <a:gd name="T3" fmla="*/ 2 h 7"/>
                  <a:gd name="T4" fmla="*/ 5 w 10"/>
                  <a:gd name="T5" fmla="*/ 6 h 7"/>
                  <a:gd name="T6" fmla="*/ 5 w 10"/>
                  <a:gd name="T7" fmla="*/ 6 h 7"/>
                  <a:gd name="T8" fmla="*/ 6 w 10"/>
                  <a:gd name="T9" fmla="*/ 7 h 7"/>
                  <a:gd name="T10" fmla="*/ 8 w 10"/>
                  <a:gd name="T11" fmla="*/ 7 h 7"/>
                  <a:gd name="T12" fmla="*/ 8 w 10"/>
                  <a:gd name="T13" fmla="*/ 7 h 7"/>
                  <a:gd name="T14" fmla="*/ 10 w 10"/>
                  <a:gd name="T15" fmla="*/ 6 h 7"/>
                  <a:gd name="T16" fmla="*/ 10 w 10"/>
                  <a:gd name="T17" fmla="*/ 6 h 7"/>
                  <a:gd name="T18" fmla="*/ 6 w 10"/>
                  <a:gd name="T19" fmla="*/ 2 h 7"/>
                  <a:gd name="T20" fmla="*/ 6 w 10"/>
                  <a:gd name="T21" fmla="*/ 2 h 7"/>
                  <a:gd name="T22" fmla="*/ 4 w 10"/>
                  <a:gd name="T23" fmla="*/ 1 h 7"/>
                  <a:gd name="T24" fmla="*/ 3 w 10"/>
                  <a:gd name="T25" fmla="*/ 0 h 7"/>
                  <a:gd name="T26" fmla="*/ 3 w 10"/>
                  <a:gd name="T27" fmla="*/ 0 h 7"/>
                  <a:gd name="T28" fmla="*/ 0 w 10"/>
                  <a:gd name="T29" fmla="*/ 2 h 7"/>
                  <a:gd name="T30" fmla="*/ 0 w 10"/>
                  <a:gd name="T3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7">
                    <a:moveTo>
                      <a:pt x="0" y="2"/>
                    </a:moveTo>
                    <a:lnTo>
                      <a:pt x="0" y="2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64" name="Freeform 779"/>
              <p:cNvSpPr>
                <a:spLocks/>
              </p:cNvSpPr>
              <p:nvPr/>
            </p:nvSpPr>
            <p:spPr bwMode="auto">
              <a:xfrm>
                <a:off x="5749152" y="2793947"/>
                <a:ext cx="15168" cy="10112"/>
              </a:xfrm>
              <a:custGeom>
                <a:avLst/>
                <a:gdLst>
                  <a:gd name="T0" fmla="*/ 0 w 9"/>
                  <a:gd name="T1" fmla="*/ 2 h 8"/>
                  <a:gd name="T2" fmla="*/ 0 w 9"/>
                  <a:gd name="T3" fmla="*/ 2 h 8"/>
                  <a:gd name="T4" fmla="*/ 5 w 9"/>
                  <a:gd name="T5" fmla="*/ 6 h 8"/>
                  <a:gd name="T6" fmla="*/ 5 w 9"/>
                  <a:gd name="T7" fmla="*/ 6 h 8"/>
                  <a:gd name="T8" fmla="*/ 6 w 9"/>
                  <a:gd name="T9" fmla="*/ 7 h 8"/>
                  <a:gd name="T10" fmla="*/ 7 w 9"/>
                  <a:gd name="T11" fmla="*/ 8 h 8"/>
                  <a:gd name="T12" fmla="*/ 7 w 9"/>
                  <a:gd name="T13" fmla="*/ 8 h 8"/>
                  <a:gd name="T14" fmla="*/ 9 w 9"/>
                  <a:gd name="T15" fmla="*/ 7 h 8"/>
                  <a:gd name="T16" fmla="*/ 9 w 9"/>
                  <a:gd name="T17" fmla="*/ 7 h 8"/>
                  <a:gd name="T18" fmla="*/ 6 w 9"/>
                  <a:gd name="T19" fmla="*/ 2 h 8"/>
                  <a:gd name="T20" fmla="*/ 6 w 9"/>
                  <a:gd name="T21" fmla="*/ 2 h 8"/>
                  <a:gd name="T22" fmla="*/ 4 w 9"/>
                  <a:gd name="T23" fmla="*/ 1 h 8"/>
                  <a:gd name="T24" fmla="*/ 2 w 9"/>
                  <a:gd name="T25" fmla="*/ 0 h 8"/>
                  <a:gd name="T26" fmla="*/ 2 w 9"/>
                  <a:gd name="T27" fmla="*/ 0 h 8"/>
                  <a:gd name="T28" fmla="*/ 0 w 9"/>
                  <a:gd name="T29" fmla="*/ 2 h 8"/>
                  <a:gd name="T30" fmla="*/ 0 w 9"/>
                  <a:gd name="T3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8">
                    <a:moveTo>
                      <a:pt x="0" y="2"/>
                    </a:moveTo>
                    <a:lnTo>
                      <a:pt x="0" y="2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65" name="Freeform 780"/>
              <p:cNvSpPr>
                <a:spLocks/>
              </p:cNvSpPr>
              <p:nvPr/>
            </p:nvSpPr>
            <p:spPr bwMode="auto">
              <a:xfrm>
                <a:off x="5749152" y="2793947"/>
                <a:ext cx="15168" cy="10112"/>
              </a:xfrm>
              <a:custGeom>
                <a:avLst/>
                <a:gdLst>
                  <a:gd name="T0" fmla="*/ 0 w 9"/>
                  <a:gd name="T1" fmla="*/ 2 h 8"/>
                  <a:gd name="T2" fmla="*/ 0 w 9"/>
                  <a:gd name="T3" fmla="*/ 2 h 8"/>
                  <a:gd name="T4" fmla="*/ 5 w 9"/>
                  <a:gd name="T5" fmla="*/ 6 h 8"/>
                  <a:gd name="T6" fmla="*/ 5 w 9"/>
                  <a:gd name="T7" fmla="*/ 6 h 8"/>
                  <a:gd name="T8" fmla="*/ 6 w 9"/>
                  <a:gd name="T9" fmla="*/ 7 h 8"/>
                  <a:gd name="T10" fmla="*/ 7 w 9"/>
                  <a:gd name="T11" fmla="*/ 8 h 8"/>
                  <a:gd name="T12" fmla="*/ 7 w 9"/>
                  <a:gd name="T13" fmla="*/ 8 h 8"/>
                  <a:gd name="T14" fmla="*/ 9 w 9"/>
                  <a:gd name="T15" fmla="*/ 7 h 8"/>
                  <a:gd name="T16" fmla="*/ 9 w 9"/>
                  <a:gd name="T17" fmla="*/ 7 h 8"/>
                  <a:gd name="T18" fmla="*/ 6 w 9"/>
                  <a:gd name="T19" fmla="*/ 2 h 8"/>
                  <a:gd name="T20" fmla="*/ 6 w 9"/>
                  <a:gd name="T21" fmla="*/ 2 h 8"/>
                  <a:gd name="T22" fmla="*/ 4 w 9"/>
                  <a:gd name="T23" fmla="*/ 1 h 8"/>
                  <a:gd name="T24" fmla="*/ 2 w 9"/>
                  <a:gd name="T25" fmla="*/ 0 h 8"/>
                  <a:gd name="T26" fmla="*/ 2 w 9"/>
                  <a:gd name="T27" fmla="*/ 0 h 8"/>
                  <a:gd name="T28" fmla="*/ 0 w 9"/>
                  <a:gd name="T29" fmla="*/ 2 h 8"/>
                  <a:gd name="T30" fmla="*/ 0 w 9"/>
                  <a:gd name="T3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8">
                    <a:moveTo>
                      <a:pt x="0" y="2"/>
                    </a:moveTo>
                    <a:lnTo>
                      <a:pt x="0" y="2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66" name="Freeform 781"/>
              <p:cNvSpPr>
                <a:spLocks/>
              </p:cNvSpPr>
              <p:nvPr/>
            </p:nvSpPr>
            <p:spPr bwMode="auto">
              <a:xfrm>
                <a:off x="5759264" y="2793947"/>
                <a:ext cx="10112" cy="10112"/>
              </a:xfrm>
              <a:custGeom>
                <a:avLst/>
                <a:gdLst>
                  <a:gd name="T0" fmla="*/ 0 w 7"/>
                  <a:gd name="T1" fmla="*/ 1 h 8"/>
                  <a:gd name="T2" fmla="*/ 0 w 7"/>
                  <a:gd name="T3" fmla="*/ 1 h 8"/>
                  <a:gd name="T4" fmla="*/ 2 w 7"/>
                  <a:gd name="T5" fmla="*/ 5 h 8"/>
                  <a:gd name="T6" fmla="*/ 2 w 7"/>
                  <a:gd name="T7" fmla="*/ 5 h 8"/>
                  <a:gd name="T8" fmla="*/ 5 w 7"/>
                  <a:gd name="T9" fmla="*/ 7 h 8"/>
                  <a:gd name="T10" fmla="*/ 6 w 7"/>
                  <a:gd name="T11" fmla="*/ 8 h 8"/>
                  <a:gd name="T12" fmla="*/ 6 w 7"/>
                  <a:gd name="T13" fmla="*/ 8 h 8"/>
                  <a:gd name="T14" fmla="*/ 7 w 7"/>
                  <a:gd name="T15" fmla="*/ 6 h 8"/>
                  <a:gd name="T16" fmla="*/ 7 w 7"/>
                  <a:gd name="T17" fmla="*/ 6 h 8"/>
                  <a:gd name="T18" fmla="*/ 5 w 7"/>
                  <a:gd name="T19" fmla="*/ 2 h 8"/>
                  <a:gd name="T20" fmla="*/ 5 w 7"/>
                  <a:gd name="T21" fmla="*/ 2 h 8"/>
                  <a:gd name="T22" fmla="*/ 2 w 7"/>
                  <a:gd name="T23" fmla="*/ 0 h 8"/>
                  <a:gd name="T24" fmla="*/ 1 w 7"/>
                  <a:gd name="T25" fmla="*/ 0 h 8"/>
                  <a:gd name="T26" fmla="*/ 1 w 7"/>
                  <a:gd name="T27" fmla="*/ 0 h 8"/>
                  <a:gd name="T28" fmla="*/ 0 w 7"/>
                  <a:gd name="T29" fmla="*/ 1 h 8"/>
                  <a:gd name="T30" fmla="*/ 0 w 7"/>
                  <a:gd name="T31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8">
                    <a:moveTo>
                      <a:pt x="0" y="1"/>
                    </a:moveTo>
                    <a:lnTo>
                      <a:pt x="0" y="1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7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67" name="Freeform 782"/>
              <p:cNvSpPr>
                <a:spLocks/>
              </p:cNvSpPr>
              <p:nvPr/>
            </p:nvSpPr>
            <p:spPr bwMode="auto">
              <a:xfrm>
                <a:off x="5759264" y="2793947"/>
                <a:ext cx="10112" cy="10112"/>
              </a:xfrm>
              <a:custGeom>
                <a:avLst/>
                <a:gdLst>
                  <a:gd name="T0" fmla="*/ 0 w 7"/>
                  <a:gd name="T1" fmla="*/ 1 h 8"/>
                  <a:gd name="T2" fmla="*/ 0 w 7"/>
                  <a:gd name="T3" fmla="*/ 1 h 8"/>
                  <a:gd name="T4" fmla="*/ 2 w 7"/>
                  <a:gd name="T5" fmla="*/ 5 h 8"/>
                  <a:gd name="T6" fmla="*/ 2 w 7"/>
                  <a:gd name="T7" fmla="*/ 5 h 8"/>
                  <a:gd name="T8" fmla="*/ 5 w 7"/>
                  <a:gd name="T9" fmla="*/ 7 h 8"/>
                  <a:gd name="T10" fmla="*/ 6 w 7"/>
                  <a:gd name="T11" fmla="*/ 8 h 8"/>
                  <a:gd name="T12" fmla="*/ 6 w 7"/>
                  <a:gd name="T13" fmla="*/ 8 h 8"/>
                  <a:gd name="T14" fmla="*/ 7 w 7"/>
                  <a:gd name="T15" fmla="*/ 6 h 8"/>
                  <a:gd name="T16" fmla="*/ 7 w 7"/>
                  <a:gd name="T17" fmla="*/ 6 h 8"/>
                  <a:gd name="T18" fmla="*/ 5 w 7"/>
                  <a:gd name="T19" fmla="*/ 2 h 8"/>
                  <a:gd name="T20" fmla="*/ 5 w 7"/>
                  <a:gd name="T21" fmla="*/ 2 h 8"/>
                  <a:gd name="T22" fmla="*/ 2 w 7"/>
                  <a:gd name="T23" fmla="*/ 0 h 8"/>
                  <a:gd name="T24" fmla="*/ 1 w 7"/>
                  <a:gd name="T25" fmla="*/ 0 h 8"/>
                  <a:gd name="T26" fmla="*/ 1 w 7"/>
                  <a:gd name="T27" fmla="*/ 0 h 8"/>
                  <a:gd name="T28" fmla="*/ 0 w 7"/>
                  <a:gd name="T29" fmla="*/ 1 h 8"/>
                  <a:gd name="T30" fmla="*/ 0 w 7"/>
                  <a:gd name="T31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8">
                    <a:moveTo>
                      <a:pt x="0" y="1"/>
                    </a:moveTo>
                    <a:lnTo>
                      <a:pt x="0" y="1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7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68" name="Freeform 783"/>
              <p:cNvSpPr>
                <a:spLocks/>
              </p:cNvSpPr>
              <p:nvPr/>
            </p:nvSpPr>
            <p:spPr bwMode="auto">
              <a:xfrm>
                <a:off x="5764320" y="2793947"/>
                <a:ext cx="10112" cy="10112"/>
              </a:xfrm>
              <a:custGeom>
                <a:avLst/>
                <a:gdLst>
                  <a:gd name="T0" fmla="*/ 0 w 7"/>
                  <a:gd name="T1" fmla="*/ 3 h 9"/>
                  <a:gd name="T2" fmla="*/ 0 w 7"/>
                  <a:gd name="T3" fmla="*/ 3 h 9"/>
                  <a:gd name="T4" fmla="*/ 2 w 7"/>
                  <a:gd name="T5" fmla="*/ 7 h 9"/>
                  <a:gd name="T6" fmla="*/ 2 w 7"/>
                  <a:gd name="T7" fmla="*/ 7 h 9"/>
                  <a:gd name="T8" fmla="*/ 3 w 7"/>
                  <a:gd name="T9" fmla="*/ 9 h 9"/>
                  <a:gd name="T10" fmla="*/ 6 w 7"/>
                  <a:gd name="T11" fmla="*/ 9 h 9"/>
                  <a:gd name="T12" fmla="*/ 6 w 7"/>
                  <a:gd name="T13" fmla="*/ 9 h 9"/>
                  <a:gd name="T14" fmla="*/ 7 w 7"/>
                  <a:gd name="T15" fmla="*/ 8 h 9"/>
                  <a:gd name="T16" fmla="*/ 7 w 7"/>
                  <a:gd name="T17" fmla="*/ 8 h 9"/>
                  <a:gd name="T18" fmla="*/ 5 w 7"/>
                  <a:gd name="T19" fmla="*/ 4 h 9"/>
                  <a:gd name="T20" fmla="*/ 5 w 7"/>
                  <a:gd name="T21" fmla="*/ 4 h 9"/>
                  <a:gd name="T22" fmla="*/ 3 w 7"/>
                  <a:gd name="T23" fmla="*/ 2 h 9"/>
                  <a:gd name="T24" fmla="*/ 1 w 7"/>
                  <a:gd name="T25" fmla="*/ 0 h 9"/>
                  <a:gd name="T26" fmla="*/ 1 w 7"/>
                  <a:gd name="T27" fmla="*/ 0 h 9"/>
                  <a:gd name="T28" fmla="*/ 0 w 7"/>
                  <a:gd name="T29" fmla="*/ 3 h 9"/>
                  <a:gd name="T30" fmla="*/ 0 w 7"/>
                  <a:gd name="T31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9">
                    <a:moveTo>
                      <a:pt x="0" y="3"/>
                    </a:moveTo>
                    <a:lnTo>
                      <a:pt x="0" y="3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69" name="Freeform 784"/>
              <p:cNvSpPr>
                <a:spLocks/>
              </p:cNvSpPr>
              <p:nvPr/>
            </p:nvSpPr>
            <p:spPr bwMode="auto">
              <a:xfrm>
                <a:off x="5764320" y="2793947"/>
                <a:ext cx="10112" cy="10112"/>
              </a:xfrm>
              <a:custGeom>
                <a:avLst/>
                <a:gdLst>
                  <a:gd name="T0" fmla="*/ 0 w 7"/>
                  <a:gd name="T1" fmla="*/ 3 h 9"/>
                  <a:gd name="T2" fmla="*/ 0 w 7"/>
                  <a:gd name="T3" fmla="*/ 3 h 9"/>
                  <a:gd name="T4" fmla="*/ 2 w 7"/>
                  <a:gd name="T5" fmla="*/ 7 h 9"/>
                  <a:gd name="T6" fmla="*/ 2 w 7"/>
                  <a:gd name="T7" fmla="*/ 7 h 9"/>
                  <a:gd name="T8" fmla="*/ 3 w 7"/>
                  <a:gd name="T9" fmla="*/ 9 h 9"/>
                  <a:gd name="T10" fmla="*/ 6 w 7"/>
                  <a:gd name="T11" fmla="*/ 9 h 9"/>
                  <a:gd name="T12" fmla="*/ 6 w 7"/>
                  <a:gd name="T13" fmla="*/ 9 h 9"/>
                  <a:gd name="T14" fmla="*/ 7 w 7"/>
                  <a:gd name="T15" fmla="*/ 8 h 9"/>
                  <a:gd name="T16" fmla="*/ 7 w 7"/>
                  <a:gd name="T17" fmla="*/ 8 h 9"/>
                  <a:gd name="T18" fmla="*/ 5 w 7"/>
                  <a:gd name="T19" fmla="*/ 4 h 9"/>
                  <a:gd name="T20" fmla="*/ 5 w 7"/>
                  <a:gd name="T21" fmla="*/ 4 h 9"/>
                  <a:gd name="T22" fmla="*/ 3 w 7"/>
                  <a:gd name="T23" fmla="*/ 2 h 9"/>
                  <a:gd name="T24" fmla="*/ 1 w 7"/>
                  <a:gd name="T25" fmla="*/ 0 h 9"/>
                  <a:gd name="T26" fmla="*/ 1 w 7"/>
                  <a:gd name="T27" fmla="*/ 0 h 9"/>
                  <a:gd name="T28" fmla="*/ 0 w 7"/>
                  <a:gd name="T29" fmla="*/ 3 h 9"/>
                  <a:gd name="T30" fmla="*/ 0 w 7"/>
                  <a:gd name="T31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9">
                    <a:moveTo>
                      <a:pt x="0" y="3"/>
                    </a:moveTo>
                    <a:lnTo>
                      <a:pt x="0" y="3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70" name="Freeform 785"/>
              <p:cNvSpPr>
                <a:spLocks/>
              </p:cNvSpPr>
              <p:nvPr/>
            </p:nvSpPr>
            <p:spPr bwMode="auto">
              <a:xfrm>
                <a:off x="5769376" y="2793947"/>
                <a:ext cx="5056" cy="10112"/>
              </a:xfrm>
              <a:custGeom>
                <a:avLst/>
                <a:gdLst>
                  <a:gd name="T0" fmla="*/ 0 w 8"/>
                  <a:gd name="T1" fmla="*/ 2 h 9"/>
                  <a:gd name="T2" fmla="*/ 0 w 8"/>
                  <a:gd name="T3" fmla="*/ 2 h 9"/>
                  <a:gd name="T4" fmla="*/ 3 w 8"/>
                  <a:gd name="T5" fmla="*/ 7 h 9"/>
                  <a:gd name="T6" fmla="*/ 3 w 8"/>
                  <a:gd name="T7" fmla="*/ 7 h 9"/>
                  <a:gd name="T8" fmla="*/ 4 w 8"/>
                  <a:gd name="T9" fmla="*/ 9 h 9"/>
                  <a:gd name="T10" fmla="*/ 5 w 8"/>
                  <a:gd name="T11" fmla="*/ 9 h 9"/>
                  <a:gd name="T12" fmla="*/ 5 w 8"/>
                  <a:gd name="T13" fmla="*/ 9 h 9"/>
                  <a:gd name="T14" fmla="*/ 8 w 8"/>
                  <a:gd name="T15" fmla="*/ 8 h 9"/>
                  <a:gd name="T16" fmla="*/ 8 w 8"/>
                  <a:gd name="T17" fmla="*/ 8 h 9"/>
                  <a:gd name="T18" fmla="*/ 5 w 8"/>
                  <a:gd name="T19" fmla="*/ 3 h 9"/>
                  <a:gd name="T20" fmla="*/ 5 w 8"/>
                  <a:gd name="T21" fmla="*/ 3 h 9"/>
                  <a:gd name="T22" fmla="*/ 4 w 8"/>
                  <a:gd name="T23" fmla="*/ 2 h 9"/>
                  <a:gd name="T24" fmla="*/ 3 w 8"/>
                  <a:gd name="T25" fmla="*/ 0 h 9"/>
                  <a:gd name="T26" fmla="*/ 3 w 8"/>
                  <a:gd name="T27" fmla="*/ 0 h 9"/>
                  <a:gd name="T28" fmla="*/ 0 w 8"/>
                  <a:gd name="T29" fmla="*/ 2 h 9"/>
                  <a:gd name="T30" fmla="*/ 0 w 8"/>
                  <a:gd name="T3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9">
                    <a:moveTo>
                      <a:pt x="0" y="2"/>
                    </a:moveTo>
                    <a:lnTo>
                      <a:pt x="0" y="2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71" name="Freeform 786"/>
              <p:cNvSpPr>
                <a:spLocks/>
              </p:cNvSpPr>
              <p:nvPr/>
            </p:nvSpPr>
            <p:spPr bwMode="auto">
              <a:xfrm>
                <a:off x="5769376" y="2793947"/>
                <a:ext cx="5056" cy="10112"/>
              </a:xfrm>
              <a:custGeom>
                <a:avLst/>
                <a:gdLst>
                  <a:gd name="T0" fmla="*/ 0 w 8"/>
                  <a:gd name="T1" fmla="*/ 2 h 9"/>
                  <a:gd name="T2" fmla="*/ 0 w 8"/>
                  <a:gd name="T3" fmla="*/ 2 h 9"/>
                  <a:gd name="T4" fmla="*/ 3 w 8"/>
                  <a:gd name="T5" fmla="*/ 7 h 9"/>
                  <a:gd name="T6" fmla="*/ 3 w 8"/>
                  <a:gd name="T7" fmla="*/ 7 h 9"/>
                  <a:gd name="T8" fmla="*/ 4 w 8"/>
                  <a:gd name="T9" fmla="*/ 9 h 9"/>
                  <a:gd name="T10" fmla="*/ 5 w 8"/>
                  <a:gd name="T11" fmla="*/ 9 h 9"/>
                  <a:gd name="T12" fmla="*/ 5 w 8"/>
                  <a:gd name="T13" fmla="*/ 9 h 9"/>
                  <a:gd name="T14" fmla="*/ 8 w 8"/>
                  <a:gd name="T15" fmla="*/ 8 h 9"/>
                  <a:gd name="T16" fmla="*/ 8 w 8"/>
                  <a:gd name="T17" fmla="*/ 8 h 9"/>
                  <a:gd name="T18" fmla="*/ 5 w 8"/>
                  <a:gd name="T19" fmla="*/ 3 h 9"/>
                  <a:gd name="T20" fmla="*/ 5 w 8"/>
                  <a:gd name="T21" fmla="*/ 3 h 9"/>
                  <a:gd name="T22" fmla="*/ 4 w 8"/>
                  <a:gd name="T23" fmla="*/ 2 h 9"/>
                  <a:gd name="T24" fmla="*/ 3 w 8"/>
                  <a:gd name="T25" fmla="*/ 0 h 9"/>
                  <a:gd name="T26" fmla="*/ 3 w 8"/>
                  <a:gd name="T27" fmla="*/ 0 h 9"/>
                  <a:gd name="T28" fmla="*/ 0 w 8"/>
                  <a:gd name="T29" fmla="*/ 2 h 9"/>
                  <a:gd name="T30" fmla="*/ 0 w 8"/>
                  <a:gd name="T3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9">
                    <a:moveTo>
                      <a:pt x="0" y="2"/>
                    </a:moveTo>
                    <a:lnTo>
                      <a:pt x="0" y="2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72" name="Freeform 787"/>
              <p:cNvSpPr>
                <a:spLocks/>
              </p:cNvSpPr>
              <p:nvPr/>
            </p:nvSpPr>
            <p:spPr bwMode="auto">
              <a:xfrm>
                <a:off x="5774432" y="2793947"/>
                <a:ext cx="5056" cy="10112"/>
              </a:xfrm>
              <a:custGeom>
                <a:avLst/>
                <a:gdLst>
                  <a:gd name="T0" fmla="*/ 0 w 8"/>
                  <a:gd name="T1" fmla="*/ 2 h 10"/>
                  <a:gd name="T2" fmla="*/ 0 w 8"/>
                  <a:gd name="T3" fmla="*/ 2 h 10"/>
                  <a:gd name="T4" fmla="*/ 3 w 8"/>
                  <a:gd name="T5" fmla="*/ 7 h 10"/>
                  <a:gd name="T6" fmla="*/ 3 w 8"/>
                  <a:gd name="T7" fmla="*/ 7 h 10"/>
                  <a:gd name="T8" fmla="*/ 4 w 8"/>
                  <a:gd name="T9" fmla="*/ 9 h 10"/>
                  <a:gd name="T10" fmla="*/ 5 w 8"/>
                  <a:gd name="T11" fmla="*/ 10 h 10"/>
                  <a:gd name="T12" fmla="*/ 5 w 8"/>
                  <a:gd name="T13" fmla="*/ 10 h 10"/>
                  <a:gd name="T14" fmla="*/ 8 w 8"/>
                  <a:gd name="T15" fmla="*/ 9 h 10"/>
                  <a:gd name="T16" fmla="*/ 8 w 8"/>
                  <a:gd name="T17" fmla="*/ 9 h 10"/>
                  <a:gd name="T18" fmla="*/ 5 w 8"/>
                  <a:gd name="T19" fmla="*/ 4 h 10"/>
                  <a:gd name="T20" fmla="*/ 5 w 8"/>
                  <a:gd name="T21" fmla="*/ 4 h 10"/>
                  <a:gd name="T22" fmla="*/ 4 w 8"/>
                  <a:gd name="T23" fmla="*/ 2 h 10"/>
                  <a:gd name="T24" fmla="*/ 3 w 8"/>
                  <a:gd name="T25" fmla="*/ 0 h 10"/>
                  <a:gd name="T26" fmla="*/ 3 w 8"/>
                  <a:gd name="T27" fmla="*/ 0 h 10"/>
                  <a:gd name="T28" fmla="*/ 0 w 8"/>
                  <a:gd name="T29" fmla="*/ 2 h 10"/>
                  <a:gd name="T30" fmla="*/ 0 w 8"/>
                  <a:gd name="T31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10">
                    <a:moveTo>
                      <a:pt x="0" y="2"/>
                    </a:moveTo>
                    <a:lnTo>
                      <a:pt x="0" y="2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73" name="Freeform 788"/>
              <p:cNvSpPr>
                <a:spLocks/>
              </p:cNvSpPr>
              <p:nvPr/>
            </p:nvSpPr>
            <p:spPr bwMode="auto">
              <a:xfrm>
                <a:off x="5774432" y="2793947"/>
                <a:ext cx="5056" cy="10112"/>
              </a:xfrm>
              <a:custGeom>
                <a:avLst/>
                <a:gdLst>
                  <a:gd name="T0" fmla="*/ 0 w 8"/>
                  <a:gd name="T1" fmla="*/ 2 h 10"/>
                  <a:gd name="T2" fmla="*/ 0 w 8"/>
                  <a:gd name="T3" fmla="*/ 2 h 10"/>
                  <a:gd name="T4" fmla="*/ 3 w 8"/>
                  <a:gd name="T5" fmla="*/ 7 h 10"/>
                  <a:gd name="T6" fmla="*/ 3 w 8"/>
                  <a:gd name="T7" fmla="*/ 7 h 10"/>
                  <a:gd name="T8" fmla="*/ 4 w 8"/>
                  <a:gd name="T9" fmla="*/ 9 h 10"/>
                  <a:gd name="T10" fmla="*/ 5 w 8"/>
                  <a:gd name="T11" fmla="*/ 10 h 10"/>
                  <a:gd name="T12" fmla="*/ 5 w 8"/>
                  <a:gd name="T13" fmla="*/ 10 h 10"/>
                  <a:gd name="T14" fmla="*/ 8 w 8"/>
                  <a:gd name="T15" fmla="*/ 9 h 10"/>
                  <a:gd name="T16" fmla="*/ 8 w 8"/>
                  <a:gd name="T17" fmla="*/ 9 h 10"/>
                  <a:gd name="T18" fmla="*/ 5 w 8"/>
                  <a:gd name="T19" fmla="*/ 4 h 10"/>
                  <a:gd name="T20" fmla="*/ 5 w 8"/>
                  <a:gd name="T21" fmla="*/ 4 h 10"/>
                  <a:gd name="T22" fmla="*/ 4 w 8"/>
                  <a:gd name="T23" fmla="*/ 2 h 10"/>
                  <a:gd name="T24" fmla="*/ 3 w 8"/>
                  <a:gd name="T25" fmla="*/ 0 h 10"/>
                  <a:gd name="T26" fmla="*/ 3 w 8"/>
                  <a:gd name="T27" fmla="*/ 0 h 10"/>
                  <a:gd name="T28" fmla="*/ 0 w 8"/>
                  <a:gd name="T29" fmla="*/ 2 h 10"/>
                  <a:gd name="T30" fmla="*/ 0 w 8"/>
                  <a:gd name="T31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10">
                    <a:moveTo>
                      <a:pt x="0" y="2"/>
                    </a:moveTo>
                    <a:lnTo>
                      <a:pt x="0" y="2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74" name="Freeform 789"/>
              <p:cNvSpPr>
                <a:spLocks/>
              </p:cNvSpPr>
              <p:nvPr/>
            </p:nvSpPr>
            <p:spPr bwMode="auto">
              <a:xfrm>
                <a:off x="5774432" y="2793947"/>
                <a:ext cx="10112" cy="10112"/>
              </a:xfrm>
              <a:custGeom>
                <a:avLst/>
                <a:gdLst>
                  <a:gd name="T0" fmla="*/ 0 w 6"/>
                  <a:gd name="T1" fmla="*/ 2 h 10"/>
                  <a:gd name="T2" fmla="*/ 0 w 6"/>
                  <a:gd name="T3" fmla="*/ 2 h 10"/>
                  <a:gd name="T4" fmla="*/ 2 w 6"/>
                  <a:gd name="T5" fmla="*/ 7 h 10"/>
                  <a:gd name="T6" fmla="*/ 2 w 6"/>
                  <a:gd name="T7" fmla="*/ 7 h 10"/>
                  <a:gd name="T8" fmla="*/ 4 w 6"/>
                  <a:gd name="T9" fmla="*/ 9 h 10"/>
                  <a:gd name="T10" fmla="*/ 5 w 6"/>
                  <a:gd name="T11" fmla="*/ 10 h 10"/>
                  <a:gd name="T12" fmla="*/ 5 w 6"/>
                  <a:gd name="T13" fmla="*/ 10 h 10"/>
                  <a:gd name="T14" fmla="*/ 6 w 6"/>
                  <a:gd name="T15" fmla="*/ 9 h 10"/>
                  <a:gd name="T16" fmla="*/ 6 w 6"/>
                  <a:gd name="T17" fmla="*/ 9 h 10"/>
                  <a:gd name="T18" fmla="*/ 5 w 6"/>
                  <a:gd name="T19" fmla="*/ 4 h 10"/>
                  <a:gd name="T20" fmla="*/ 5 w 6"/>
                  <a:gd name="T21" fmla="*/ 4 h 10"/>
                  <a:gd name="T22" fmla="*/ 4 w 6"/>
                  <a:gd name="T23" fmla="*/ 2 h 10"/>
                  <a:gd name="T24" fmla="*/ 2 w 6"/>
                  <a:gd name="T25" fmla="*/ 0 h 10"/>
                  <a:gd name="T26" fmla="*/ 2 w 6"/>
                  <a:gd name="T27" fmla="*/ 0 h 10"/>
                  <a:gd name="T28" fmla="*/ 0 w 6"/>
                  <a:gd name="T29" fmla="*/ 2 h 10"/>
                  <a:gd name="T30" fmla="*/ 0 w 6"/>
                  <a:gd name="T31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0">
                    <a:moveTo>
                      <a:pt x="0" y="2"/>
                    </a:moveTo>
                    <a:lnTo>
                      <a:pt x="0" y="2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75" name="Freeform 790"/>
              <p:cNvSpPr>
                <a:spLocks/>
              </p:cNvSpPr>
              <p:nvPr/>
            </p:nvSpPr>
            <p:spPr bwMode="auto">
              <a:xfrm>
                <a:off x="5774432" y="2793947"/>
                <a:ext cx="10112" cy="10112"/>
              </a:xfrm>
              <a:custGeom>
                <a:avLst/>
                <a:gdLst>
                  <a:gd name="T0" fmla="*/ 0 w 6"/>
                  <a:gd name="T1" fmla="*/ 2 h 10"/>
                  <a:gd name="T2" fmla="*/ 0 w 6"/>
                  <a:gd name="T3" fmla="*/ 2 h 10"/>
                  <a:gd name="T4" fmla="*/ 2 w 6"/>
                  <a:gd name="T5" fmla="*/ 7 h 10"/>
                  <a:gd name="T6" fmla="*/ 2 w 6"/>
                  <a:gd name="T7" fmla="*/ 7 h 10"/>
                  <a:gd name="T8" fmla="*/ 4 w 6"/>
                  <a:gd name="T9" fmla="*/ 9 h 10"/>
                  <a:gd name="T10" fmla="*/ 5 w 6"/>
                  <a:gd name="T11" fmla="*/ 10 h 10"/>
                  <a:gd name="T12" fmla="*/ 5 w 6"/>
                  <a:gd name="T13" fmla="*/ 10 h 10"/>
                  <a:gd name="T14" fmla="*/ 6 w 6"/>
                  <a:gd name="T15" fmla="*/ 9 h 10"/>
                  <a:gd name="T16" fmla="*/ 6 w 6"/>
                  <a:gd name="T17" fmla="*/ 9 h 10"/>
                  <a:gd name="T18" fmla="*/ 5 w 6"/>
                  <a:gd name="T19" fmla="*/ 4 h 10"/>
                  <a:gd name="T20" fmla="*/ 5 w 6"/>
                  <a:gd name="T21" fmla="*/ 4 h 10"/>
                  <a:gd name="T22" fmla="*/ 4 w 6"/>
                  <a:gd name="T23" fmla="*/ 2 h 10"/>
                  <a:gd name="T24" fmla="*/ 2 w 6"/>
                  <a:gd name="T25" fmla="*/ 0 h 10"/>
                  <a:gd name="T26" fmla="*/ 2 w 6"/>
                  <a:gd name="T27" fmla="*/ 0 h 10"/>
                  <a:gd name="T28" fmla="*/ 0 w 6"/>
                  <a:gd name="T29" fmla="*/ 2 h 10"/>
                  <a:gd name="T30" fmla="*/ 0 w 6"/>
                  <a:gd name="T31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0">
                    <a:moveTo>
                      <a:pt x="0" y="2"/>
                    </a:moveTo>
                    <a:lnTo>
                      <a:pt x="0" y="2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76" name="Freeform 791"/>
              <p:cNvSpPr>
                <a:spLocks/>
              </p:cNvSpPr>
              <p:nvPr/>
            </p:nvSpPr>
            <p:spPr bwMode="auto">
              <a:xfrm>
                <a:off x="5779488" y="2793947"/>
                <a:ext cx="10112" cy="10112"/>
              </a:xfrm>
              <a:custGeom>
                <a:avLst/>
                <a:gdLst>
                  <a:gd name="T0" fmla="*/ 0 w 6"/>
                  <a:gd name="T1" fmla="*/ 0 h 8"/>
                  <a:gd name="T2" fmla="*/ 0 w 6"/>
                  <a:gd name="T3" fmla="*/ 0 h 8"/>
                  <a:gd name="T4" fmla="*/ 2 w 6"/>
                  <a:gd name="T5" fmla="*/ 6 h 8"/>
                  <a:gd name="T6" fmla="*/ 2 w 6"/>
                  <a:gd name="T7" fmla="*/ 6 h 8"/>
                  <a:gd name="T8" fmla="*/ 3 w 6"/>
                  <a:gd name="T9" fmla="*/ 7 h 8"/>
                  <a:gd name="T10" fmla="*/ 5 w 6"/>
                  <a:gd name="T11" fmla="*/ 8 h 8"/>
                  <a:gd name="T12" fmla="*/ 5 w 6"/>
                  <a:gd name="T13" fmla="*/ 8 h 8"/>
                  <a:gd name="T14" fmla="*/ 6 w 6"/>
                  <a:gd name="T15" fmla="*/ 8 h 8"/>
                  <a:gd name="T16" fmla="*/ 6 w 6"/>
                  <a:gd name="T17" fmla="*/ 8 h 8"/>
                  <a:gd name="T18" fmla="*/ 5 w 6"/>
                  <a:gd name="T19" fmla="*/ 2 h 8"/>
                  <a:gd name="T20" fmla="*/ 5 w 6"/>
                  <a:gd name="T21" fmla="*/ 2 h 8"/>
                  <a:gd name="T22" fmla="*/ 3 w 6"/>
                  <a:gd name="T23" fmla="*/ 1 h 8"/>
                  <a:gd name="T24" fmla="*/ 2 w 6"/>
                  <a:gd name="T25" fmla="*/ 0 h 8"/>
                  <a:gd name="T26" fmla="*/ 2 w 6"/>
                  <a:gd name="T27" fmla="*/ 0 h 8"/>
                  <a:gd name="T28" fmla="*/ 0 w 6"/>
                  <a:gd name="T29" fmla="*/ 0 h 8"/>
                  <a:gd name="T30" fmla="*/ 0 w 6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77" name="Freeform 792"/>
              <p:cNvSpPr>
                <a:spLocks/>
              </p:cNvSpPr>
              <p:nvPr/>
            </p:nvSpPr>
            <p:spPr bwMode="auto">
              <a:xfrm>
                <a:off x="5779488" y="2793947"/>
                <a:ext cx="10112" cy="10112"/>
              </a:xfrm>
              <a:custGeom>
                <a:avLst/>
                <a:gdLst>
                  <a:gd name="T0" fmla="*/ 0 w 6"/>
                  <a:gd name="T1" fmla="*/ 0 h 8"/>
                  <a:gd name="T2" fmla="*/ 0 w 6"/>
                  <a:gd name="T3" fmla="*/ 0 h 8"/>
                  <a:gd name="T4" fmla="*/ 2 w 6"/>
                  <a:gd name="T5" fmla="*/ 6 h 8"/>
                  <a:gd name="T6" fmla="*/ 2 w 6"/>
                  <a:gd name="T7" fmla="*/ 6 h 8"/>
                  <a:gd name="T8" fmla="*/ 3 w 6"/>
                  <a:gd name="T9" fmla="*/ 7 h 8"/>
                  <a:gd name="T10" fmla="*/ 5 w 6"/>
                  <a:gd name="T11" fmla="*/ 8 h 8"/>
                  <a:gd name="T12" fmla="*/ 5 w 6"/>
                  <a:gd name="T13" fmla="*/ 8 h 8"/>
                  <a:gd name="T14" fmla="*/ 6 w 6"/>
                  <a:gd name="T15" fmla="*/ 8 h 8"/>
                  <a:gd name="T16" fmla="*/ 6 w 6"/>
                  <a:gd name="T17" fmla="*/ 8 h 8"/>
                  <a:gd name="T18" fmla="*/ 5 w 6"/>
                  <a:gd name="T19" fmla="*/ 2 h 8"/>
                  <a:gd name="T20" fmla="*/ 5 w 6"/>
                  <a:gd name="T21" fmla="*/ 2 h 8"/>
                  <a:gd name="T22" fmla="*/ 3 w 6"/>
                  <a:gd name="T23" fmla="*/ 1 h 8"/>
                  <a:gd name="T24" fmla="*/ 2 w 6"/>
                  <a:gd name="T25" fmla="*/ 0 h 8"/>
                  <a:gd name="T26" fmla="*/ 2 w 6"/>
                  <a:gd name="T27" fmla="*/ 0 h 8"/>
                  <a:gd name="T28" fmla="*/ 0 w 6"/>
                  <a:gd name="T29" fmla="*/ 0 h 8"/>
                  <a:gd name="T30" fmla="*/ 0 w 6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78" name="Freeform 793"/>
              <p:cNvSpPr>
                <a:spLocks/>
              </p:cNvSpPr>
              <p:nvPr/>
            </p:nvSpPr>
            <p:spPr bwMode="auto">
              <a:xfrm>
                <a:off x="5789600" y="2793947"/>
                <a:ext cx="5056" cy="15168"/>
              </a:xfrm>
              <a:custGeom>
                <a:avLst/>
                <a:gdLst>
                  <a:gd name="T0" fmla="*/ 0 w 5"/>
                  <a:gd name="T1" fmla="*/ 1 h 10"/>
                  <a:gd name="T2" fmla="*/ 0 w 5"/>
                  <a:gd name="T3" fmla="*/ 1 h 10"/>
                  <a:gd name="T4" fmla="*/ 1 w 5"/>
                  <a:gd name="T5" fmla="*/ 6 h 10"/>
                  <a:gd name="T6" fmla="*/ 1 w 5"/>
                  <a:gd name="T7" fmla="*/ 6 h 10"/>
                  <a:gd name="T8" fmla="*/ 1 w 5"/>
                  <a:gd name="T9" fmla="*/ 8 h 10"/>
                  <a:gd name="T10" fmla="*/ 2 w 5"/>
                  <a:gd name="T11" fmla="*/ 10 h 10"/>
                  <a:gd name="T12" fmla="*/ 2 w 5"/>
                  <a:gd name="T13" fmla="*/ 10 h 10"/>
                  <a:gd name="T14" fmla="*/ 5 w 5"/>
                  <a:gd name="T15" fmla="*/ 8 h 10"/>
                  <a:gd name="T16" fmla="*/ 5 w 5"/>
                  <a:gd name="T17" fmla="*/ 8 h 10"/>
                  <a:gd name="T18" fmla="*/ 3 w 5"/>
                  <a:gd name="T19" fmla="*/ 3 h 10"/>
                  <a:gd name="T20" fmla="*/ 3 w 5"/>
                  <a:gd name="T21" fmla="*/ 3 h 10"/>
                  <a:gd name="T22" fmla="*/ 2 w 5"/>
                  <a:gd name="T23" fmla="*/ 1 h 10"/>
                  <a:gd name="T24" fmla="*/ 1 w 5"/>
                  <a:gd name="T25" fmla="*/ 0 h 10"/>
                  <a:gd name="T26" fmla="*/ 1 w 5"/>
                  <a:gd name="T27" fmla="*/ 0 h 10"/>
                  <a:gd name="T28" fmla="*/ 0 w 5"/>
                  <a:gd name="T29" fmla="*/ 1 h 10"/>
                  <a:gd name="T30" fmla="*/ 0 w 5"/>
                  <a:gd name="T31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10">
                    <a:moveTo>
                      <a:pt x="0" y="1"/>
                    </a:moveTo>
                    <a:lnTo>
                      <a:pt x="0" y="1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79" name="Freeform 794"/>
              <p:cNvSpPr>
                <a:spLocks/>
              </p:cNvSpPr>
              <p:nvPr/>
            </p:nvSpPr>
            <p:spPr bwMode="auto">
              <a:xfrm>
                <a:off x="5789600" y="2793947"/>
                <a:ext cx="5056" cy="15168"/>
              </a:xfrm>
              <a:custGeom>
                <a:avLst/>
                <a:gdLst>
                  <a:gd name="T0" fmla="*/ 0 w 5"/>
                  <a:gd name="T1" fmla="*/ 1 h 10"/>
                  <a:gd name="T2" fmla="*/ 0 w 5"/>
                  <a:gd name="T3" fmla="*/ 1 h 10"/>
                  <a:gd name="T4" fmla="*/ 1 w 5"/>
                  <a:gd name="T5" fmla="*/ 6 h 10"/>
                  <a:gd name="T6" fmla="*/ 1 w 5"/>
                  <a:gd name="T7" fmla="*/ 6 h 10"/>
                  <a:gd name="T8" fmla="*/ 1 w 5"/>
                  <a:gd name="T9" fmla="*/ 8 h 10"/>
                  <a:gd name="T10" fmla="*/ 2 w 5"/>
                  <a:gd name="T11" fmla="*/ 10 h 10"/>
                  <a:gd name="T12" fmla="*/ 2 w 5"/>
                  <a:gd name="T13" fmla="*/ 10 h 10"/>
                  <a:gd name="T14" fmla="*/ 5 w 5"/>
                  <a:gd name="T15" fmla="*/ 8 h 10"/>
                  <a:gd name="T16" fmla="*/ 5 w 5"/>
                  <a:gd name="T17" fmla="*/ 8 h 10"/>
                  <a:gd name="T18" fmla="*/ 3 w 5"/>
                  <a:gd name="T19" fmla="*/ 3 h 10"/>
                  <a:gd name="T20" fmla="*/ 3 w 5"/>
                  <a:gd name="T21" fmla="*/ 3 h 10"/>
                  <a:gd name="T22" fmla="*/ 2 w 5"/>
                  <a:gd name="T23" fmla="*/ 1 h 10"/>
                  <a:gd name="T24" fmla="*/ 1 w 5"/>
                  <a:gd name="T25" fmla="*/ 0 h 10"/>
                  <a:gd name="T26" fmla="*/ 1 w 5"/>
                  <a:gd name="T27" fmla="*/ 0 h 10"/>
                  <a:gd name="T28" fmla="*/ 0 w 5"/>
                  <a:gd name="T29" fmla="*/ 1 h 10"/>
                  <a:gd name="T30" fmla="*/ 0 w 5"/>
                  <a:gd name="T31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10">
                    <a:moveTo>
                      <a:pt x="0" y="1"/>
                    </a:moveTo>
                    <a:lnTo>
                      <a:pt x="0" y="1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80" name="Freeform 795"/>
              <p:cNvSpPr>
                <a:spLocks/>
              </p:cNvSpPr>
              <p:nvPr/>
            </p:nvSpPr>
            <p:spPr bwMode="auto">
              <a:xfrm>
                <a:off x="5794656" y="2793947"/>
                <a:ext cx="5056" cy="15168"/>
              </a:xfrm>
              <a:custGeom>
                <a:avLst/>
                <a:gdLst>
                  <a:gd name="T0" fmla="*/ 0 w 5"/>
                  <a:gd name="T1" fmla="*/ 1 h 10"/>
                  <a:gd name="T2" fmla="*/ 0 w 5"/>
                  <a:gd name="T3" fmla="*/ 1 h 10"/>
                  <a:gd name="T4" fmla="*/ 2 w 5"/>
                  <a:gd name="T5" fmla="*/ 6 h 10"/>
                  <a:gd name="T6" fmla="*/ 2 w 5"/>
                  <a:gd name="T7" fmla="*/ 6 h 10"/>
                  <a:gd name="T8" fmla="*/ 2 w 5"/>
                  <a:gd name="T9" fmla="*/ 9 h 10"/>
                  <a:gd name="T10" fmla="*/ 3 w 5"/>
                  <a:gd name="T11" fmla="*/ 10 h 10"/>
                  <a:gd name="T12" fmla="*/ 3 w 5"/>
                  <a:gd name="T13" fmla="*/ 10 h 10"/>
                  <a:gd name="T14" fmla="*/ 5 w 5"/>
                  <a:gd name="T15" fmla="*/ 9 h 10"/>
                  <a:gd name="T16" fmla="*/ 5 w 5"/>
                  <a:gd name="T17" fmla="*/ 9 h 10"/>
                  <a:gd name="T18" fmla="*/ 4 w 5"/>
                  <a:gd name="T19" fmla="*/ 4 h 10"/>
                  <a:gd name="T20" fmla="*/ 4 w 5"/>
                  <a:gd name="T21" fmla="*/ 4 h 10"/>
                  <a:gd name="T22" fmla="*/ 3 w 5"/>
                  <a:gd name="T23" fmla="*/ 1 h 10"/>
                  <a:gd name="T24" fmla="*/ 2 w 5"/>
                  <a:gd name="T25" fmla="*/ 0 h 10"/>
                  <a:gd name="T26" fmla="*/ 2 w 5"/>
                  <a:gd name="T27" fmla="*/ 0 h 10"/>
                  <a:gd name="T28" fmla="*/ 0 w 5"/>
                  <a:gd name="T29" fmla="*/ 1 h 10"/>
                  <a:gd name="T30" fmla="*/ 0 w 5"/>
                  <a:gd name="T31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10">
                    <a:moveTo>
                      <a:pt x="0" y="1"/>
                    </a:moveTo>
                    <a:lnTo>
                      <a:pt x="0" y="1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81" name="Freeform 797"/>
              <p:cNvSpPr>
                <a:spLocks/>
              </p:cNvSpPr>
              <p:nvPr/>
            </p:nvSpPr>
            <p:spPr bwMode="auto">
              <a:xfrm>
                <a:off x="5794655" y="2793946"/>
                <a:ext cx="5058" cy="15167"/>
              </a:xfrm>
              <a:custGeom>
                <a:avLst/>
                <a:gdLst>
                  <a:gd name="T0" fmla="*/ 0 w 5"/>
                  <a:gd name="T1" fmla="*/ 1 h 10"/>
                  <a:gd name="T2" fmla="*/ 0 w 5"/>
                  <a:gd name="T3" fmla="*/ 1 h 10"/>
                  <a:gd name="T4" fmla="*/ 2 w 5"/>
                  <a:gd name="T5" fmla="*/ 6 h 10"/>
                  <a:gd name="T6" fmla="*/ 2 w 5"/>
                  <a:gd name="T7" fmla="*/ 6 h 10"/>
                  <a:gd name="T8" fmla="*/ 2 w 5"/>
                  <a:gd name="T9" fmla="*/ 9 h 10"/>
                  <a:gd name="T10" fmla="*/ 3 w 5"/>
                  <a:gd name="T11" fmla="*/ 10 h 10"/>
                  <a:gd name="T12" fmla="*/ 3 w 5"/>
                  <a:gd name="T13" fmla="*/ 10 h 10"/>
                  <a:gd name="T14" fmla="*/ 5 w 5"/>
                  <a:gd name="T15" fmla="*/ 9 h 10"/>
                  <a:gd name="T16" fmla="*/ 5 w 5"/>
                  <a:gd name="T17" fmla="*/ 9 h 10"/>
                  <a:gd name="T18" fmla="*/ 4 w 5"/>
                  <a:gd name="T19" fmla="*/ 4 h 10"/>
                  <a:gd name="T20" fmla="*/ 4 w 5"/>
                  <a:gd name="T21" fmla="*/ 4 h 10"/>
                  <a:gd name="T22" fmla="*/ 3 w 5"/>
                  <a:gd name="T23" fmla="*/ 1 h 10"/>
                  <a:gd name="T24" fmla="*/ 2 w 5"/>
                  <a:gd name="T25" fmla="*/ 0 h 10"/>
                  <a:gd name="T26" fmla="*/ 2 w 5"/>
                  <a:gd name="T27" fmla="*/ 0 h 10"/>
                  <a:gd name="T28" fmla="*/ 0 w 5"/>
                  <a:gd name="T29" fmla="*/ 1 h 10"/>
                  <a:gd name="T30" fmla="*/ 0 w 5"/>
                  <a:gd name="T31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10">
                    <a:moveTo>
                      <a:pt x="0" y="1"/>
                    </a:moveTo>
                    <a:lnTo>
                      <a:pt x="0" y="1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82" name="Freeform 798"/>
              <p:cNvSpPr>
                <a:spLocks/>
              </p:cNvSpPr>
              <p:nvPr/>
            </p:nvSpPr>
            <p:spPr bwMode="auto">
              <a:xfrm>
                <a:off x="5799712" y="2799004"/>
                <a:ext cx="0" cy="10112"/>
              </a:xfrm>
              <a:custGeom>
                <a:avLst/>
                <a:gdLst>
                  <a:gd name="T0" fmla="*/ 0 w 4"/>
                  <a:gd name="T1" fmla="*/ 0 h 10"/>
                  <a:gd name="T2" fmla="*/ 0 w 4"/>
                  <a:gd name="T3" fmla="*/ 0 h 10"/>
                  <a:gd name="T4" fmla="*/ 0 w 4"/>
                  <a:gd name="T5" fmla="*/ 6 h 10"/>
                  <a:gd name="T6" fmla="*/ 0 w 4"/>
                  <a:gd name="T7" fmla="*/ 6 h 10"/>
                  <a:gd name="T8" fmla="*/ 1 w 4"/>
                  <a:gd name="T9" fmla="*/ 9 h 10"/>
                  <a:gd name="T10" fmla="*/ 1 w 4"/>
                  <a:gd name="T11" fmla="*/ 10 h 10"/>
                  <a:gd name="T12" fmla="*/ 1 w 4"/>
                  <a:gd name="T13" fmla="*/ 10 h 10"/>
                  <a:gd name="T14" fmla="*/ 4 w 4"/>
                  <a:gd name="T15" fmla="*/ 9 h 10"/>
                  <a:gd name="T16" fmla="*/ 4 w 4"/>
                  <a:gd name="T17" fmla="*/ 9 h 10"/>
                  <a:gd name="T18" fmla="*/ 4 w 4"/>
                  <a:gd name="T19" fmla="*/ 4 h 10"/>
                  <a:gd name="T20" fmla="*/ 4 w 4"/>
                  <a:gd name="T21" fmla="*/ 4 h 10"/>
                  <a:gd name="T22" fmla="*/ 3 w 4"/>
                  <a:gd name="T23" fmla="*/ 1 h 10"/>
                  <a:gd name="T24" fmla="*/ 1 w 4"/>
                  <a:gd name="T25" fmla="*/ 0 h 10"/>
                  <a:gd name="T26" fmla="*/ 1 w 4"/>
                  <a:gd name="T27" fmla="*/ 0 h 10"/>
                  <a:gd name="T28" fmla="*/ 0 w 4"/>
                  <a:gd name="T29" fmla="*/ 0 h 10"/>
                  <a:gd name="T30" fmla="*/ 0 w 4"/>
                  <a:gd name="T3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83" name="Freeform 799"/>
              <p:cNvSpPr>
                <a:spLocks/>
              </p:cNvSpPr>
              <p:nvPr/>
            </p:nvSpPr>
            <p:spPr bwMode="auto">
              <a:xfrm>
                <a:off x="5799712" y="2799004"/>
                <a:ext cx="0" cy="10112"/>
              </a:xfrm>
              <a:custGeom>
                <a:avLst/>
                <a:gdLst>
                  <a:gd name="T0" fmla="*/ 0 w 4"/>
                  <a:gd name="T1" fmla="*/ 0 h 10"/>
                  <a:gd name="T2" fmla="*/ 0 w 4"/>
                  <a:gd name="T3" fmla="*/ 0 h 10"/>
                  <a:gd name="T4" fmla="*/ 0 w 4"/>
                  <a:gd name="T5" fmla="*/ 6 h 10"/>
                  <a:gd name="T6" fmla="*/ 0 w 4"/>
                  <a:gd name="T7" fmla="*/ 6 h 10"/>
                  <a:gd name="T8" fmla="*/ 1 w 4"/>
                  <a:gd name="T9" fmla="*/ 9 h 10"/>
                  <a:gd name="T10" fmla="*/ 1 w 4"/>
                  <a:gd name="T11" fmla="*/ 10 h 10"/>
                  <a:gd name="T12" fmla="*/ 1 w 4"/>
                  <a:gd name="T13" fmla="*/ 10 h 10"/>
                  <a:gd name="T14" fmla="*/ 4 w 4"/>
                  <a:gd name="T15" fmla="*/ 9 h 10"/>
                  <a:gd name="T16" fmla="*/ 4 w 4"/>
                  <a:gd name="T17" fmla="*/ 9 h 10"/>
                  <a:gd name="T18" fmla="*/ 4 w 4"/>
                  <a:gd name="T19" fmla="*/ 4 h 10"/>
                  <a:gd name="T20" fmla="*/ 4 w 4"/>
                  <a:gd name="T21" fmla="*/ 4 h 10"/>
                  <a:gd name="T22" fmla="*/ 3 w 4"/>
                  <a:gd name="T23" fmla="*/ 1 h 10"/>
                  <a:gd name="T24" fmla="*/ 1 w 4"/>
                  <a:gd name="T25" fmla="*/ 0 h 10"/>
                  <a:gd name="T26" fmla="*/ 1 w 4"/>
                  <a:gd name="T27" fmla="*/ 0 h 10"/>
                  <a:gd name="T28" fmla="*/ 0 w 4"/>
                  <a:gd name="T29" fmla="*/ 0 h 10"/>
                  <a:gd name="T30" fmla="*/ 0 w 4"/>
                  <a:gd name="T3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84" name="Freeform 800"/>
              <p:cNvSpPr>
                <a:spLocks/>
              </p:cNvSpPr>
              <p:nvPr/>
            </p:nvSpPr>
            <p:spPr bwMode="auto">
              <a:xfrm>
                <a:off x="5799712" y="2799004"/>
                <a:ext cx="5058" cy="15167"/>
              </a:xfrm>
              <a:custGeom>
                <a:avLst/>
                <a:gdLst>
                  <a:gd name="T0" fmla="*/ 0 w 5"/>
                  <a:gd name="T1" fmla="*/ 0 h 10"/>
                  <a:gd name="T2" fmla="*/ 0 w 5"/>
                  <a:gd name="T3" fmla="*/ 0 h 10"/>
                  <a:gd name="T4" fmla="*/ 1 w 5"/>
                  <a:gd name="T5" fmla="*/ 7 h 10"/>
                  <a:gd name="T6" fmla="*/ 1 w 5"/>
                  <a:gd name="T7" fmla="*/ 7 h 10"/>
                  <a:gd name="T8" fmla="*/ 1 w 5"/>
                  <a:gd name="T9" fmla="*/ 9 h 10"/>
                  <a:gd name="T10" fmla="*/ 2 w 5"/>
                  <a:gd name="T11" fmla="*/ 10 h 10"/>
                  <a:gd name="T12" fmla="*/ 2 w 5"/>
                  <a:gd name="T13" fmla="*/ 10 h 10"/>
                  <a:gd name="T14" fmla="*/ 5 w 5"/>
                  <a:gd name="T15" fmla="*/ 9 h 10"/>
                  <a:gd name="T16" fmla="*/ 5 w 5"/>
                  <a:gd name="T17" fmla="*/ 9 h 10"/>
                  <a:gd name="T18" fmla="*/ 3 w 5"/>
                  <a:gd name="T19" fmla="*/ 4 h 10"/>
                  <a:gd name="T20" fmla="*/ 3 w 5"/>
                  <a:gd name="T21" fmla="*/ 4 h 10"/>
                  <a:gd name="T22" fmla="*/ 3 w 5"/>
                  <a:gd name="T23" fmla="*/ 2 h 10"/>
                  <a:gd name="T24" fmla="*/ 2 w 5"/>
                  <a:gd name="T25" fmla="*/ 0 h 10"/>
                  <a:gd name="T26" fmla="*/ 2 w 5"/>
                  <a:gd name="T27" fmla="*/ 0 h 10"/>
                  <a:gd name="T28" fmla="*/ 0 w 5"/>
                  <a:gd name="T29" fmla="*/ 0 h 10"/>
                  <a:gd name="T30" fmla="*/ 0 w 5"/>
                  <a:gd name="T3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10">
                    <a:moveTo>
                      <a:pt x="0" y="0"/>
                    </a:moveTo>
                    <a:lnTo>
                      <a:pt x="0" y="0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85" name="Freeform 801"/>
              <p:cNvSpPr>
                <a:spLocks/>
              </p:cNvSpPr>
              <p:nvPr/>
            </p:nvSpPr>
            <p:spPr bwMode="auto">
              <a:xfrm>
                <a:off x="5799712" y="2799004"/>
                <a:ext cx="5058" cy="15167"/>
              </a:xfrm>
              <a:custGeom>
                <a:avLst/>
                <a:gdLst>
                  <a:gd name="T0" fmla="*/ 0 w 5"/>
                  <a:gd name="T1" fmla="*/ 0 h 10"/>
                  <a:gd name="T2" fmla="*/ 0 w 5"/>
                  <a:gd name="T3" fmla="*/ 0 h 10"/>
                  <a:gd name="T4" fmla="*/ 1 w 5"/>
                  <a:gd name="T5" fmla="*/ 7 h 10"/>
                  <a:gd name="T6" fmla="*/ 1 w 5"/>
                  <a:gd name="T7" fmla="*/ 7 h 10"/>
                  <a:gd name="T8" fmla="*/ 1 w 5"/>
                  <a:gd name="T9" fmla="*/ 9 h 10"/>
                  <a:gd name="T10" fmla="*/ 2 w 5"/>
                  <a:gd name="T11" fmla="*/ 10 h 10"/>
                  <a:gd name="T12" fmla="*/ 2 w 5"/>
                  <a:gd name="T13" fmla="*/ 10 h 10"/>
                  <a:gd name="T14" fmla="*/ 5 w 5"/>
                  <a:gd name="T15" fmla="*/ 9 h 10"/>
                  <a:gd name="T16" fmla="*/ 5 w 5"/>
                  <a:gd name="T17" fmla="*/ 9 h 10"/>
                  <a:gd name="T18" fmla="*/ 5 w 5"/>
                  <a:gd name="T19" fmla="*/ 4 h 10"/>
                  <a:gd name="T20" fmla="*/ 5 w 5"/>
                  <a:gd name="T21" fmla="*/ 4 h 10"/>
                  <a:gd name="T22" fmla="*/ 3 w 5"/>
                  <a:gd name="T23" fmla="*/ 2 h 10"/>
                  <a:gd name="T24" fmla="*/ 2 w 5"/>
                  <a:gd name="T25" fmla="*/ 0 h 10"/>
                  <a:gd name="T26" fmla="*/ 2 w 5"/>
                  <a:gd name="T27" fmla="*/ 0 h 10"/>
                  <a:gd name="T28" fmla="*/ 0 w 5"/>
                  <a:gd name="T29" fmla="*/ 0 h 10"/>
                  <a:gd name="T30" fmla="*/ 0 w 5"/>
                  <a:gd name="T3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10">
                    <a:moveTo>
                      <a:pt x="0" y="0"/>
                    </a:moveTo>
                    <a:lnTo>
                      <a:pt x="0" y="0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86" name="Freeform 802"/>
              <p:cNvSpPr>
                <a:spLocks/>
              </p:cNvSpPr>
              <p:nvPr/>
            </p:nvSpPr>
            <p:spPr bwMode="auto">
              <a:xfrm>
                <a:off x="5804767" y="2799004"/>
                <a:ext cx="5058" cy="15167"/>
              </a:xfrm>
              <a:custGeom>
                <a:avLst/>
                <a:gdLst>
                  <a:gd name="T0" fmla="*/ 0 w 4"/>
                  <a:gd name="T1" fmla="*/ 0 h 10"/>
                  <a:gd name="T2" fmla="*/ 0 w 4"/>
                  <a:gd name="T3" fmla="*/ 0 h 10"/>
                  <a:gd name="T4" fmla="*/ 2 w 4"/>
                  <a:gd name="T5" fmla="*/ 6 h 10"/>
                  <a:gd name="T6" fmla="*/ 2 w 4"/>
                  <a:gd name="T7" fmla="*/ 6 h 10"/>
                  <a:gd name="T8" fmla="*/ 2 w 4"/>
                  <a:gd name="T9" fmla="*/ 8 h 10"/>
                  <a:gd name="T10" fmla="*/ 3 w 4"/>
                  <a:gd name="T11" fmla="*/ 10 h 10"/>
                  <a:gd name="T12" fmla="*/ 3 w 4"/>
                  <a:gd name="T13" fmla="*/ 10 h 10"/>
                  <a:gd name="T14" fmla="*/ 4 w 4"/>
                  <a:gd name="T15" fmla="*/ 8 h 10"/>
                  <a:gd name="T16" fmla="*/ 4 w 4"/>
                  <a:gd name="T17" fmla="*/ 8 h 10"/>
                  <a:gd name="T18" fmla="*/ 4 w 4"/>
                  <a:gd name="T19" fmla="*/ 3 h 10"/>
                  <a:gd name="T20" fmla="*/ 4 w 4"/>
                  <a:gd name="T21" fmla="*/ 3 h 10"/>
                  <a:gd name="T22" fmla="*/ 4 w 4"/>
                  <a:gd name="T23" fmla="*/ 1 h 10"/>
                  <a:gd name="T24" fmla="*/ 3 w 4"/>
                  <a:gd name="T25" fmla="*/ 0 h 10"/>
                  <a:gd name="T26" fmla="*/ 3 w 4"/>
                  <a:gd name="T27" fmla="*/ 0 h 10"/>
                  <a:gd name="T28" fmla="*/ 0 w 4"/>
                  <a:gd name="T29" fmla="*/ 0 h 10"/>
                  <a:gd name="T30" fmla="*/ 0 w 4"/>
                  <a:gd name="T3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lnTo>
                      <a:pt x="0" y="0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87" name="Freeform 803"/>
              <p:cNvSpPr>
                <a:spLocks/>
              </p:cNvSpPr>
              <p:nvPr/>
            </p:nvSpPr>
            <p:spPr bwMode="auto">
              <a:xfrm>
                <a:off x="5804767" y="2799004"/>
                <a:ext cx="5058" cy="15167"/>
              </a:xfrm>
              <a:custGeom>
                <a:avLst/>
                <a:gdLst>
                  <a:gd name="T0" fmla="*/ 0 w 4"/>
                  <a:gd name="T1" fmla="*/ 0 h 10"/>
                  <a:gd name="T2" fmla="*/ 0 w 4"/>
                  <a:gd name="T3" fmla="*/ 0 h 10"/>
                  <a:gd name="T4" fmla="*/ 2 w 4"/>
                  <a:gd name="T5" fmla="*/ 6 h 10"/>
                  <a:gd name="T6" fmla="*/ 2 w 4"/>
                  <a:gd name="T7" fmla="*/ 6 h 10"/>
                  <a:gd name="T8" fmla="*/ 2 w 4"/>
                  <a:gd name="T9" fmla="*/ 8 h 10"/>
                  <a:gd name="T10" fmla="*/ 3 w 4"/>
                  <a:gd name="T11" fmla="*/ 10 h 10"/>
                  <a:gd name="T12" fmla="*/ 3 w 4"/>
                  <a:gd name="T13" fmla="*/ 10 h 10"/>
                  <a:gd name="T14" fmla="*/ 4 w 4"/>
                  <a:gd name="T15" fmla="*/ 8 h 10"/>
                  <a:gd name="T16" fmla="*/ 4 w 4"/>
                  <a:gd name="T17" fmla="*/ 8 h 10"/>
                  <a:gd name="T18" fmla="*/ 4 w 4"/>
                  <a:gd name="T19" fmla="*/ 3 h 10"/>
                  <a:gd name="T20" fmla="*/ 4 w 4"/>
                  <a:gd name="T21" fmla="*/ 3 h 10"/>
                  <a:gd name="T22" fmla="*/ 4 w 4"/>
                  <a:gd name="T23" fmla="*/ 1 h 10"/>
                  <a:gd name="T24" fmla="*/ 3 w 4"/>
                  <a:gd name="T25" fmla="*/ 0 h 10"/>
                  <a:gd name="T26" fmla="*/ 3 w 4"/>
                  <a:gd name="T27" fmla="*/ 0 h 10"/>
                  <a:gd name="T28" fmla="*/ 0 w 4"/>
                  <a:gd name="T29" fmla="*/ 0 h 10"/>
                  <a:gd name="T30" fmla="*/ 0 w 4"/>
                  <a:gd name="T3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lnTo>
                      <a:pt x="0" y="0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88" name="Freeform 804"/>
              <p:cNvSpPr>
                <a:spLocks/>
              </p:cNvSpPr>
              <p:nvPr/>
            </p:nvSpPr>
            <p:spPr bwMode="auto">
              <a:xfrm>
                <a:off x="5809824" y="2804058"/>
                <a:ext cx="5058" cy="10112"/>
              </a:xfrm>
              <a:custGeom>
                <a:avLst/>
                <a:gdLst>
                  <a:gd name="T0" fmla="*/ 0 w 4"/>
                  <a:gd name="T1" fmla="*/ 0 h 10"/>
                  <a:gd name="T2" fmla="*/ 0 w 4"/>
                  <a:gd name="T3" fmla="*/ 0 h 10"/>
                  <a:gd name="T4" fmla="*/ 0 w 4"/>
                  <a:gd name="T5" fmla="*/ 6 h 10"/>
                  <a:gd name="T6" fmla="*/ 0 w 4"/>
                  <a:gd name="T7" fmla="*/ 6 h 10"/>
                  <a:gd name="T8" fmla="*/ 0 w 4"/>
                  <a:gd name="T9" fmla="*/ 9 h 10"/>
                  <a:gd name="T10" fmla="*/ 1 w 4"/>
                  <a:gd name="T11" fmla="*/ 10 h 10"/>
                  <a:gd name="T12" fmla="*/ 1 w 4"/>
                  <a:gd name="T13" fmla="*/ 10 h 10"/>
                  <a:gd name="T14" fmla="*/ 4 w 4"/>
                  <a:gd name="T15" fmla="*/ 10 h 10"/>
                  <a:gd name="T16" fmla="*/ 4 w 4"/>
                  <a:gd name="T17" fmla="*/ 10 h 10"/>
                  <a:gd name="T18" fmla="*/ 4 w 4"/>
                  <a:gd name="T19" fmla="*/ 4 h 10"/>
                  <a:gd name="T20" fmla="*/ 4 w 4"/>
                  <a:gd name="T21" fmla="*/ 4 h 10"/>
                  <a:gd name="T22" fmla="*/ 4 w 4"/>
                  <a:gd name="T23" fmla="*/ 1 h 10"/>
                  <a:gd name="T24" fmla="*/ 3 w 4"/>
                  <a:gd name="T25" fmla="*/ 0 h 10"/>
                  <a:gd name="T26" fmla="*/ 3 w 4"/>
                  <a:gd name="T27" fmla="*/ 0 h 10"/>
                  <a:gd name="T28" fmla="*/ 0 w 4"/>
                  <a:gd name="T29" fmla="*/ 0 h 10"/>
                  <a:gd name="T30" fmla="*/ 0 w 4"/>
                  <a:gd name="T3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89" name="Freeform 805"/>
              <p:cNvSpPr>
                <a:spLocks/>
              </p:cNvSpPr>
              <p:nvPr/>
            </p:nvSpPr>
            <p:spPr bwMode="auto">
              <a:xfrm>
                <a:off x="5809824" y="2804058"/>
                <a:ext cx="5058" cy="10112"/>
              </a:xfrm>
              <a:custGeom>
                <a:avLst/>
                <a:gdLst>
                  <a:gd name="T0" fmla="*/ 0 w 4"/>
                  <a:gd name="T1" fmla="*/ 0 h 10"/>
                  <a:gd name="T2" fmla="*/ 0 w 4"/>
                  <a:gd name="T3" fmla="*/ 0 h 10"/>
                  <a:gd name="T4" fmla="*/ 0 w 4"/>
                  <a:gd name="T5" fmla="*/ 6 h 10"/>
                  <a:gd name="T6" fmla="*/ 0 w 4"/>
                  <a:gd name="T7" fmla="*/ 6 h 10"/>
                  <a:gd name="T8" fmla="*/ 0 w 4"/>
                  <a:gd name="T9" fmla="*/ 9 h 10"/>
                  <a:gd name="T10" fmla="*/ 1 w 4"/>
                  <a:gd name="T11" fmla="*/ 10 h 10"/>
                  <a:gd name="T12" fmla="*/ 1 w 4"/>
                  <a:gd name="T13" fmla="*/ 10 h 10"/>
                  <a:gd name="T14" fmla="*/ 4 w 4"/>
                  <a:gd name="T15" fmla="*/ 10 h 10"/>
                  <a:gd name="T16" fmla="*/ 4 w 4"/>
                  <a:gd name="T17" fmla="*/ 10 h 10"/>
                  <a:gd name="T18" fmla="*/ 4 w 4"/>
                  <a:gd name="T19" fmla="*/ 4 h 10"/>
                  <a:gd name="T20" fmla="*/ 4 w 4"/>
                  <a:gd name="T21" fmla="*/ 4 h 10"/>
                  <a:gd name="T22" fmla="*/ 4 w 4"/>
                  <a:gd name="T23" fmla="*/ 1 h 10"/>
                  <a:gd name="T24" fmla="*/ 3 w 4"/>
                  <a:gd name="T25" fmla="*/ 0 h 10"/>
                  <a:gd name="T26" fmla="*/ 3 w 4"/>
                  <a:gd name="T27" fmla="*/ 0 h 10"/>
                  <a:gd name="T28" fmla="*/ 0 w 4"/>
                  <a:gd name="T29" fmla="*/ 0 h 10"/>
                  <a:gd name="T30" fmla="*/ 0 w 4"/>
                  <a:gd name="T3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90" name="Freeform 806"/>
              <p:cNvSpPr>
                <a:spLocks/>
              </p:cNvSpPr>
              <p:nvPr/>
            </p:nvSpPr>
            <p:spPr bwMode="auto">
              <a:xfrm>
                <a:off x="5814879" y="2804058"/>
                <a:ext cx="5058" cy="15167"/>
              </a:xfrm>
              <a:custGeom>
                <a:avLst/>
                <a:gdLst>
                  <a:gd name="T0" fmla="*/ 0 w 2"/>
                  <a:gd name="T1" fmla="*/ 1 h 10"/>
                  <a:gd name="T2" fmla="*/ 0 w 2"/>
                  <a:gd name="T3" fmla="*/ 1 h 10"/>
                  <a:gd name="T4" fmla="*/ 0 w 2"/>
                  <a:gd name="T5" fmla="*/ 6 h 10"/>
                  <a:gd name="T6" fmla="*/ 0 w 2"/>
                  <a:gd name="T7" fmla="*/ 6 h 10"/>
                  <a:gd name="T8" fmla="*/ 0 w 2"/>
                  <a:gd name="T9" fmla="*/ 9 h 10"/>
                  <a:gd name="T10" fmla="*/ 0 w 2"/>
                  <a:gd name="T11" fmla="*/ 10 h 10"/>
                  <a:gd name="T12" fmla="*/ 0 w 2"/>
                  <a:gd name="T13" fmla="*/ 10 h 10"/>
                  <a:gd name="T14" fmla="*/ 2 w 2"/>
                  <a:gd name="T15" fmla="*/ 10 h 10"/>
                  <a:gd name="T16" fmla="*/ 2 w 2"/>
                  <a:gd name="T17" fmla="*/ 10 h 10"/>
                  <a:gd name="T18" fmla="*/ 2 w 2"/>
                  <a:gd name="T19" fmla="*/ 4 h 10"/>
                  <a:gd name="T20" fmla="*/ 2 w 2"/>
                  <a:gd name="T21" fmla="*/ 4 h 10"/>
                  <a:gd name="T22" fmla="*/ 2 w 2"/>
                  <a:gd name="T23" fmla="*/ 1 h 10"/>
                  <a:gd name="T24" fmla="*/ 2 w 2"/>
                  <a:gd name="T25" fmla="*/ 0 h 10"/>
                  <a:gd name="T26" fmla="*/ 2 w 2"/>
                  <a:gd name="T27" fmla="*/ 0 h 10"/>
                  <a:gd name="T28" fmla="*/ 0 w 2"/>
                  <a:gd name="T29" fmla="*/ 1 h 10"/>
                  <a:gd name="T30" fmla="*/ 0 w 2"/>
                  <a:gd name="T31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91" name="Freeform 807"/>
              <p:cNvSpPr>
                <a:spLocks/>
              </p:cNvSpPr>
              <p:nvPr/>
            </p:nvSpPr>
            <p:spPr bwMode="auto">
              <a:xfrm>
                <a:off x="5814879" y="2804058"/>
                <a:ext cx="5058" cy="15167"/>
              </a:xfrm>
              <a:custGeom>
                <a:avLst/>
                <a:gdLst>
                  <a:gd name="T0" fmla="*/ 0 w 2"/>
                  <a:gd name="T1" fmla="*/ 1 h 10"/>
                  <a:gd name="T2" fmla="*/ 0 w 2"/>
                  <a:gd name="T3" fmla="*/ 1 h 10"/>
                  <a:gd name="T4" fmla="*/ 0 w 2"/>
                  <a:gd name="T5" fmla="*/ 6 h 10"/>
                  <a:gd name="T6" fmla="*/ 0 w 2"/>
                  <a:gd name="T7" fmla="*/ 6 h 10"/>
                  <a:gd name="T8" fmla="*/ 0 w 2"/>
                  <a:gd name="T9" fmla="*/ 9 h 10"/>
                  <a:gd name="T10" fmla="*/ 0 w 2"/>
                  <a:gd name="T11" fmla="*/ 10 h 10"/>
                  <a:gd name="T12" fmla="*/ 0 w 2"/>
                  <a:gd name="T13" fmla="*/ 10 h 10"/>
                  <a:gd name="T14" fmla="*/ 2 w 2"/>
                  <a:gd name="T15" fmla="*/ 10 h 10"/>
                  <a:gd name="T16" fmla="*/ 2 w 2"/>
                  <a:gd name="T17" fmla="*/ 10 h 10"/>
                  <a:gd name="T18" fmla="*/ 2 w 2"/>
                  <a:gd name="T19" fmla="*/ 4 h 10"/>
                  <a:gd name="T20" fmla="*/ 2 w 2"/>
                  <a:gd name="T21" fmla="*/ 4 h 10"/>
                  <a:gd name="T22" fmla="*/ 2 w 2"/>
                  <a:gd name="T23" fmla="*/ 1 h 10"/>
                  <a:gd name="T24" fmla="*/ 2 w 2"/>
                  <a:gd name="T25" fmla="*/ 0 h 10"/>
                  <a:gd name="T26" fmla="*/ 2 w 2"/>
                  <a:gd name="T27" fmla="*/ 0 h 10"/>
                  <a:gd name="T28" fmla="*/ 0 w 2"/>
                  <a:gd name="T29" fmla="*/ 1 h 10"/>
                  <a:gd name="T30" fmla="*/ 0 w 2"/>
                  <a:gd name="T31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92" name="Freeform 808"/>
              <p:cNvSpPr>
                <a:spLocks/>
              </p:cNvSpPr>
              <p:nvPr/>
            </p:nvSpPr>
            <p:spPr bwMode="auto">
              <a:xfrm>
                <a:off x="5819937" y="2809116"/>
                <a:ext cx="5058" cy="10112"/>
              </a:xfrm>
              <a:custGeom>
                <a:avLst/>
                <a:gdLst>
                  <a:gd name="T0" fmla="*/ 0 w 4"/>
                  <a:gd name="T1" fmla="*/ 0 h 10"/>
                  <a:gd name="T2" fmla="*/ 0 w 4"/>
                  <a:gd name="T3" fmla="*/ 0 h 10"/>
                  <a:gd name="T4" fmla="*/ 0 w 4"/>
                  <a:gd name="T5" fmla="*/ 5 h 10"/>
                  <a:gd name="T6" fmla="*/ 0 w 4"/>
                  <a:gd name="T7" fmla="*/ 5 h 10"/>
                  <a:gd name="T8" fmla="*/ 0 w 4"/>
                  <a:gd name="T9" fmla="*/ 7 h 10"/>
                  <a:gd name="T10" fmla="*/ 2 w 4"/>
                  <a:gd name="T11" fmla="*/ 10 h 10"/>
                  <a:gd name="T12" fmla="*/ 2 w 4"/>
                  <a:gd name="T13" fmla="*/ 10 h 10"/>
                  <a:gd name="T14" fmla="*/ 4 w 4"/>
                  <a:gd name="T15" fmla="*/ 8 h 10"/>
                  <a:gd name="T16" fmla="*/ 4 w 4"/>
                  <a:gd name="T17" fmla="*/ 8 h 10"/>
                  <a:gd name="T18" fmla="*/ 4 w 4"/>
                  <a:gd name="T19" fmla="*/ 3 h 10"/>
                  <a:gd name="T20" fmla="*/ 4 w 4"/>
                  <a:gd name="T21" fmla="*/ 3 h 10"/>
                  <a:gd name="T22" fmla="*/ 4 w 4"/>
                  <a:gd name="T23" fmla="*/ 1 h 10"/>
                  <a:gd name="T24" fmla="*/ 3 w 4"/>
                  <a:gd name="T25" fmla="*/ 0 h 10"/>
                  <a:gd name="T26" fmla="*/ 3 w 4"/>
                  <a:gd name="T27" fmla="*/ 0 h 10"/>
                  <a:gd name="T28" fmla="*/ 0 w 4"/>
                  <a:gd name="T29" fmla="*/ 0 h 10"/>
                  <a:gd name="T30" fmla="*/ 0 w 4"/>
                  <a:gd name="T3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93" name="Freeform 809"/>
              <p:cNvSpPr>
                <a:spLocks/>
              </p:cNvSpPr>
              <p:nvPr/>
            </p:nvSpPr>
            <p:spPr bwMode="auto">
              <a:xfrm>
                <a:off x="5819937" y="2809116"/>
                <a:ext cx="5058" cy="10112"/>
              </a:xfrm>
              <a:custGeom>
                <a:avLst/>
                <a:gdLst>
                  <a:gd name="T0" fmla="*/ 0 w 4"/>
                  <a:gd name="T1" fmla="*/ 0 h 10"/>
                  <a:gd name="T2" fmla="*/ 0 w 4"/>
                  <a:gd name="T3" fmla="*/ 0 h 10"/>
                  <a:gd name="T4" fmla="*/ 0 w 4"/>
                  <a:gd name="T5" fmla="*/ 5 h 10"/>
                  <a:gd name="T6" fmla="*/ 0 w 4"/>
                  <a:gd name="T7" fmla="*/ 5 h 10"/>
                  <a:gd name="T8" fmla="*/ 0 w 4"/>
                  <a:gd name="T9" fmla="*/ 7 h 10"/>
                  <a:gd name="T10" fmla="*/ 2 w 4"/>
                  <a:gd name="T11" fmla="*/ 10 h 10"/>
                  <a:gd name="T12" fmla="*/ 2 w 4"/>
                  <a:gd name="T13" fmla="*/ 10 h 10"/>
                  <a:gd name="T14" fmla="*/ 4 w 4"/>
                  <a:gd name="T15" fmla="*/ 8 h 10"/>
                  <a:gd name="T16" fmla="*/ 4 w 4"/>
                  <a:gd name="T17" fmla="*/ 8 h 10"/>
                  <a:gd name="T18" fmla="*/ 4 w 4"/>
                  <a:gd name="T19" fmla="*/ 3 h 10"/>
                  <a:gd name="T20" fmla="*/ 4 w 4"/>
                  <a:gd name="T21" fmla="*/ 3 h 10"/>
                  <a:gd name="T22" fmla="*/ 4 w 4"/>
                  <a:gd name="T23" fmla="*/ 1 h 10"/>
                  <a:gd name="T24" fmla="*/ 3 w 4"/>
                  <a:gd name="T25" fmla="*/ 0 h 10"/>
                  <a:gd name="T26" fmla="*/ 3 w 4"/>
                  <a:gd name="T27" fmla="*/ 0 h 10"/>
                  <a:gd name="T28" fmla="*/ 0 w 4"/>
                  <a:gd name="T29" fmla="*/ 0 h 10"/>
                  <a:gd name="T30" fmla="*/ 0 w 4"/>
                  <a:gd name="T3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94" name="Freeform 810"/>
              <p:cNvSpPr>
                <a:spLocks/>
              </p:cNvSpPr>
              <p:nvPr/>
            </p:nvSpPr>
            <p:spPr bwMode="auto">
              <a:xfrm>
                <a:off x="5824991" y="2809116"/>
                <a:ext cx="0" cy="10112"/>
              </a:xfrm>
              <a:custGeom>
                <a:avLst/>
                <a:gdLst>
                  <a:gd name="T0" fmla="*/ 0 w 4"/>
                  <a:gd name="T1" fmla="*/ 0 h 10"/>
                  <a:gd name="T2" fmla="*/ 0 w 4"/>
                  <a:gd name="T3" fmla="*/ 0 h 10"/>
                  <a:gd name="T4" fmla="*/ 0 w 4"/>
                  <a:gd name="T5" fmla="*/ 6 h 10"/>
                  <a:gd name="T6" fmla="*/ 0 w 4"/>
                  <a:gd name="T7" fmla="*/ 9 h 10"/>
                  <a:gd name="T8" fmla="*/ 0 w 4"/>
                  <a:gd name="T9" fmla="*/ 10 h 10"/>
                  <a:gd name="T10" fmla="*/ 0 w 4"/>
                  <a:gd name="T11" fmla="*/ 10 h 10"/>
                  <a:gd name="T12" fmla="*/ 3 w 4"/>
                  <a:gd name="T13" fmla="*/ 10 h 10"/>
                  <a:gd name="T14" fmla="*/ 3 w 4"/>
                  <a:gd name="T15" fmla="*/ 10 h 10"/>
                  <a:gd name="T16" fmla="*/ 3 w 4"/>
                  <a:gd name="T17" fmla="*/ 4 h 10"/>
                  <a:gd name="T18" fmla="*/ 4 w 4"/>
                  <a:gd name="T19" fmla="*/ 1 h 10"/>
                  <a:gd name="T20" fmla="*/ 3 w 4"/>
                  <a:gd name="T21" fmla="*/ 0 h 10"/>
                  <a:gd name="T22" fmla="*/ 3 w 4"/>
                  <a:gd name="T23" fmla="*/ 0 h 10"/>
                  <a:gd name="T24" fmla="*/ 0 w 4"/>
                  <a:gd name="T25" fmla="*/ 0 h 10"/>
                  <a:gd name="T26" fmla="*/ 0 w 4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4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95" name="Freeform 811"/>
              <p:cNvSpPr>
                <a:spLocks/>
              </p:cNvSpPr>
              <p:nvPr/>
            </p:nvSpPr>
            <p:spPr bwMode="auto">
              <a:xfrm>
                <a:off x="5824991" y="2809116"/>
                <a:ext cx="0" cy="10112"/>
              </a:xfrm>
              <a:custGeom>
                <a:avLst/>
                <a:gdLst>
                  <a:gd name="T0" fmla="*/ 0 w 4"/>
                  <a:gd name="T1" fmla="*/ 0 h 10"/>
                  <a:gd name="T2" fmla="*/ 0 w 4"/>
                  <a:gd name="T3" fmla="*/ 0 h 10"/>
                  <a:gd name="T4" fmla="*/ 0 w 4"/>
                  <a:gd name="T5" fmla="*/ 6 h 10"/>
                  <a:gd name="T6" fmla="*/ 0 w 4"/>
                  <a:gd name="T7" fmla="*/ 9 h 10"/>
                  <a:gd name="T8" fmla="*/ 0 w 4"/>
                  <a:gd name="T9" fmla="*/ 10 h 10"/>
                  <a:gd name="T10" fmla="*/ 0 w 4"/>
                  <a:gd name="T11" fmla="*/ 10 h 10"/>
                  <a:gd name="T12" fmla="*/ 3 w 4"/>
                  <a:gd name="T13" fmla="*/ 10 h 10"/>
                  <a:gd name="T14" fmla="*/ 3 w 4"/>
                  <a:gd name="T15" fmla="*/ 10 h 10"/>
                  <a:gd name="T16" fmla="*/ 3 w 4"/>
                  <a:gd name="T17" fmla="*/ 4 h 10"/>
                  <a:gd name="T18" fmla="*/ 4 w 4"/>
                  <a:gd name="T19" fmla="*/ 1 h 10"/>
                  <a:gd name="T20" fmla="*/ 3 w 4"/>
                  <a:gd name="T21" fmla="*/ 0 h 10"/>
                  <a:gd name="T22" fmla="*/ 3 w 4"/>
                  <a:gd name="T23" fmla="*/ 0 h 10"/>
                  <a:gd name="T24" fmla="*/ 0 w 4"/>
                  <a:gd name="T25" fmla="*/ 0 h 10"/>
                  <a:gd name="T26" fmla="*/ 0 w 4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4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96" name="Freeform 812"/>
              <p:cNvSpPr>
                <a:spLocks/>
              </p:cNvSpPr>
              <p:nvPr/>
            </p:nvSpPr>
            <p:spPr bwMode="auto">
              <a:xfrm>
                <a:off x="5824991" y="2814170"/>
                <a:ext cx="5058" cy="10112"/>
              </a:xfrm>
              <a:custGeom>
                <a:avLst/>
                <a:gdLst>
                  <a:gd name="T0" fmla="*/ 1 w 3"/>
                  <a:gd name="T1" fmla="*/ 0 h 10"/>
                  <a:gd name="T2" fmla="*/ 1 w 3"/>
                  <a:gd name="T3" fmla="*/ 0 h 10"/>
                  <a:gd name="T4" fmla="*/ 0 w 3"/>
                  <a:gd name="T5" fmla="*/ 5 h 10"/>
                  <a:gd name="T6" fmla="*/ 0 w 3"/>
                  <a:gd name="T7" fmla="*/ 8 h 10"/>
                  <a:gd name="T8" fmla="*/ 0 w 3"/>
                  <a:gd name="T9" fmla="*/ 10 h 10"/>
                  <a:gd name="T10" fmla="*/ 0 w 3"/>
                  <a:gd name="T11" fmla="*/ 10 h 10"/>
                  <a:gd name="T12" fmla="*/ 2 w 3"/>
                  <a:gd name="T13" fmla="*/ 9 h 10"/>
                  <a:gd name="T14" fmla="*/ 2 w 3"/>
                  <a:gd name="T15" fmla="*/ 9 h 10"/>
                  <a:gd name="T16" fmla="*/ 3 w 3"/>
                  <a:gd name="T17" fmla="*/ 4 h 10"/>
                  <a:gd name="T18" fmla="*/ 3 w 3"/>
                  <a:gd name="T19" fmla="*/ 2 h 10"/>
                  <a:gd name="T20" fmla="*/ 2 w 3"/>
                  <a:gd name="T21" fmla="*/ 0 h 10"/>
                  <a:gd name="T22" fmla="*/ 2 w 3"/>
                  <a:gd name="T23" fmla="*/ 0 h 10"/>
                  <a:gd name="T24" fmla="*/ 1 w 3"/>
                  <a:gd name="T25" fmla="*/ 0 h 10"/>
                  <a:gd name="T26" fmla="*/ 1 w 3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10">
                    <a:moveTo>
                      <a:pt x="1" y="0"/>
                    </a:moveTo>
                    <a:lnTo>
                      <a:pt x="1" y="0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97" name="Freeform 813"/>
              <p:cNvSpPr>
                <a:spLocks/>
              </p:cNvSpPr>
              <p:nvPr/>
            </p:nvSpPr>
            <p:spPr bwMode="auto">
              <a:xfrm>
                <a:off x="5824991" y="2814170"/>
                <a:ext cx="5058" cy="10112"/>
              </a:xfrm>
              <a:custGeom>
                <a:avLst/>
                <a:gdLst>
                  <a:gd name="T0" fmla="*/ 1 w 3"/>
                  <a:gd name="T1" fmla="*/ 0 h 10"/>
                  <a:gd name="T2" fmla="*/ 1 w 3"/>
                  <a:gd name="T3" fmla="*/ 0 h 10"/>
                  <a:gd name="T4" fmla="*/ 0 w 3"/>
                  <a:gd name="T5" fmla="*/ 5 h 10"/>
                  <a:gd name="T6" fmla="*/ 0 w 3"/>
                  <a:gd name="T7" fmla="*/ 8 h 10"/>
                  <a:gd name="T8" fmla="*/ 0 w 3"/>
                  <a:gd name="T9" fmla="*/ 10 h 10"/>
                  <a:gd name="T10" fmla="*/ 0 w 3"/>
                  <a:gd name="T11" fmla="*/ 10 h 10"/>
                  <a:gd name="T12" fmla="*/ 2 w 3"/>
                  <a:gd name="T13" fmla="*/ 9 h 10"/>
                  <a:gd name="T14" fmla="*/ 2 w 3"/>
                  <a:gd name="T15" fmla="*/ 9 h 10"/>
                  <a:gd name="T16" fmla="*/ 3 w 3"/>
                  <a:gd name="T17" fmla="*/ 4 h 10"/>
                  <a:gd name="T18" fmla="*/ 3 w 3"/>
                  <a:gd name="T19" fmla="*/ 2 h 10"/>
                  <a:gd name="T20" fmla="*/ 2 w 3"/>
                  <a:gd name="T21" fmla="*/ 0 h 10"/>
                  <a:gd name="T22" fmla="*/ 2 w 3"/>
                  <a:gd name="T23" fmla="*/ 0 h 10"/>
                  <a:gd name="T24" fmla="*/ 1 w 3"/>
                  <a:gd name="T25" fmla="*/ 0 h 10"/>
                  <a:gd name="T26" fmla="*/ 1 w 3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10">
                    <a:moveTo>
                      <a:pt x="1" y="0"/>
                    </a:moveTo>
                    <a:lnTo>
                      <a:pt x="1" y="0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98" name="Freeform 814"/>
              <p:cNvSpPr>
                <a:spLocks/>
              </p:cNvSpPr>
              <p:nvPr/>
            </p:nvSpPr>
            <p:spPr bwMode="auto">
              <a:xfrm>
                <a:off x="5830049" y="2814170"/>
                <a:ext cx="5058" cy="10112"/>
              </a:xfrm>
              <a:custGeom>
                <a:avLst/>
                <a:gdLst>
                  <a:gd name="T0" fmla="*/ 1 w 4"/>
                  <a:gd name="T1" fmla="*/ 0 h 10"/>
                  <a:gd name="T2" fmla="*/ 1 w 4"/>
                  <a:gd name="T3" fmla="*/ 0 h 10"/>
                  <a:gd name="T4" fmla="*/ 0 w 4"/>
                  <a:gd name="T5" fmla="*/ 6 h 10"/>
                  <a:gd name="T6" fmla="*/ 0 w 4"/>
                  <a:gd name="T7" fmla="*/ 8 h 10"/>
                  <a:gd name="T8" fmla="*/ 1 w 4"/>
                  <a:gd name="T9" fmla="*/ 10 h 10"/>
                  <a:gd name="T10" fmla="*/ 1 w 4"/>
                  <a:gd name="T11" fmla="*/ 10 h 10"/>
                  <a:gd name="T12" fmla="*/ 3 w 4"/>
                  <a:gd name="T13" fmla="*/ 10 h 10"/>
                  <a:gd name="T14" fmla="*/ 3 w 4"/>
                  <a:gd name="T15" fmla="*/ 10 h 10"/>
                  <a:gd name="T16" fmla="*/ 4 w 4"/>
                  <a:gd name="T17" fmla="*/ 5 h 10"/>
                  <a:gd name="T18" fmla="*/ 4 w 4"/>
                  <a:gd name="T19" fmla="*/ 2 h 10"/>
                  <a:gd name="T20" fmla="*/ 4 w 4"/>
                  <a:gd name="T21" fmla="*/ 0 h 10"/>
                  <a:gd name="T22" fmla="*/ 4 w 4"/>
                  <a:gd name="T23" fmla="*/ 0 h 10"/>
                  <a:gd name="T24" fmla="*/ 1 w 4"/>
                  <a:gd name="T25" fmla="*/ 0 h 10"/>
                  <a:gd name="T26" fmla="*/ 1 w 4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10">
                    <a:moveTo>
                      <a:pt x="1" y="0"/>
                    </a:moveTo>
                    <a:lnTo>
                      <a:pt x="1" y="0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99" name="Freeform 815"/>
              <p:cNvSpPr>
                <a:spLocks/>
              </p:cNvSpPr>
              <p:nvPr/>
            </p:nvSpPr>
            <p:spPr bwMode="auto">
              <a:xfrm>
                <a:off x="5830049" y="2814170"/>
                <a:ext cx="5058" cy="10112"/>
              </a:xfrm>
              <a:custGeom>
                <a:avLst/>
                <a:gdLst>
                  <a:gd name="T0" fmla="*/ 1 w 4"/>
                  <a:gd name="T1" fmla="*/ 0 h 10"/>
                  <a:gd name="T2" fmla="*/ 1 w 4"/>
                  <a:gd name="T3" fmla="*/ 0 h 10"/>
                  <a:gd name="T4" fmla="*/ 0 w 4"/>
                  <a:gd name="T5" fmla="*/ 6 h 10"/>
                  <a:gd name="T6" fmla="*/ 0 w 4"/>
                  <a:gd name="T7" fmla="*/ 8 h 10"/>
                  <a:gd name="T8" fmla="*/ 1 w 4"/>
                  <a:gd name="T9" fmla="*/ 10 h 10"/>
                  <a:gd name="T10" fmla="*/ 1 w 4"/>
                  <a:gd name="T11" fmla="*/ 10 h 10"/>
                  <a:gd name="T12" fmla="*/ 3 w 4"/>
                  <a:gd name="T13" fmla="*/ 10 h 10"/>
                  <a:gd name="T14" fmla="*/ 3 w 4"/>
                  <a:gd name="T15" fmla="*/ 10 h 10"/>
                  <a:gd name="T16" fmla="*/ 4 w 4"/>
                  <a:gd name="T17" fmla="*/ 5 h 10"/>
                  <a:gd name="T18" fmla="*/ 4 w 4"/>
                  <a:gd name="T19" fmla="*/ 2 h 10"/>
                  <a:gd name="T20" fmla="*/ 4 w 4"/>
                  <a:gd name="T21" fmla="*/ 0 h 10"/>
                  <a:gd name="T22" fmla="*/ 4 w 4"/>
                  <a:gd name="T23" fmla="*/ 0 h 10"/>
                  <a:gd name="T24" fmla="*/ 1 w 4"/>
                  <a:gd name="T25" fmla="*/ 0 h 10"/>
                  <a:gd name="T26" fmla="*/ 1 w 4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10">
                    <a:moveTo>
                      <a:pt x="1" y="0"/>
                    </a:moveTo>
                    <a:lnTo>
                      <a:pt x="1" y="0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00" name="Freeform 816"/>
              <p:cNvSpPr>
                <a:spLocks/>
              </p:cNvSpPr>
              <p:nvPr/>
            </p:nvSpPr>
            <p:spPr bwMode="auto">
              <a:xfrm>
                <a:off x="5830049" y="2819228"/>
                <a:ext cx="10112" cy="10112"/>
              </a:xfrm>
              <a:custGeom>
                <a:avLst/>
                <a:gdLst>
                  <a:gd name="T0" fmla="*/ 1 w 5"/>
                  <a:gd name="T1" fmla="*/ 0 h 10"/>
                  <a:gd name="T2" fmla="*/ 1 w 5"/>
                  <a:gd name="T3" fmla="*/ 0 h 10"/>
                  <a:gd name="T4" fmla="*/ 1 w 5"/>
                  <a:gd name="T5" fmla="*/ 6 h 10"/>
                  <a:gd name="T6" fmla="*/ 0 w 5"/>
                  <a:gd name="T7" fmla="*/ 9 h 10"/>
                  <a:gd name="T8" fmla="*/ 1 w 5"/>
                  <a:gd name="T9" fmla="*/ 10 h 10"/>
                  <a:gd name="T10" fmla="*/ 1 w 5"/>
                  <a:gd name="T11" fmla="*/ 10 h 10"/>
                  <a:gd name="T12" fmla="*/ 3 w 5"/>
                  <a:gd name="T13" fmla="*/ 10 h 10"/>
                  <a:gd name="T14" fmla="*/ 3 w 5"/>
                  <a:gd name="T15" fmla="*/ 10 h 10"/>
                  <a:gd name="T16" fmla="*/ 5 w 5"/>
                  <a:gd name="T17" fmla="*/ 4 h 10"/>
                  <a:gd name="T18" fmla="*/ 5 w 5"/>
                  <a:gd name="T19" fmla="*/ 1 h 10"/>
                  <a:gd name="T20" fmla="*/ 3 w 5"/>
                  <a:gd name="T21" fmla="*/ 0 h 10"/>
                  <a:gd name="T22" fmla="*/ 3 w 5"/>
                  <a:gd name="T23" fmla="*/ 0 h 10"/>
                  <a:gd name="T24" fmla="*/ 1 w 5"/>
                  <a:gd name="T25" fmla="*/ 0 h 10"/>
                  <a:gd name="T26" fmla="*/ 1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1" y="0"/>
                    </a:moveTo>
                    <a:lnTo>
                      <a:pt x="1" y="0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5" y="4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01" name="Freeform 817"/>
              <p:cNvSpPr>
                <a:spLocks/>
              </p:cNvSpPr>
              <p:nvPr/>
            </p:nvSpPr>
            <p:spPr bwMode="auto">
              <a:xfrm>
                <a:off x="5830049" y="2819228"/>
                <a:ext cx="10112" cy="10112"/>
              </a:xfrm>
              <a:custGeom>
                <a:avLst/>
                <a:gdLst>
                  <a:gd name="T0" fmla="*/ 1 w 5"/>
                  <a:gd name="T1" fmla="*/ 0 h 10"/>
                  <a:gd name="T2" fmla="*/ 1 w 5"/>
                  <a:gd name="T3" fmla="*/ 0 h 10"/>
                  <a:gd name="T4" fmla="*/ 1 w 5"/>
                  <a:gd name="T5" fmla="*/ 6 h 10"/>
                  <a:gd name="T6" fmla="*/ 0 w 5"/>
                  <a:gd name="T7" fmla="*/ 9 h 10"/>
                  <a:gd name="T8" fmla="*/ 1 w 5"/>
                  <a:gd name="T9" fmla="*/ 10 h 10"/>
                  <a:gd name="T10" fmla="*/ 1 w 5"/>
                  <a:gd name="T11" fmla="*/ 10 h 10"/>
                  <a:gd name="T12" fmla="*/ 3 w 5"/>
                  <a:gd name="T13" fmla="*/ 10 h 10"/>
                  <a:gd name="T14" fmla="*/ 3 w 5"/>
                  <a:gd name="T15" fmla="*/ 10 h 10"/>
                  <a:gd name="T16" fmla="*/ 5 w 5"/>
                  <a:gd name="T17" fmla="*/ 4 h 10"/>
                  <a:gd name="T18" fmla="*/ 5 w 5"/>
                  <a:gd name="T19" fmla="*/ 1 h 10"/>
                  <a:gd name="T20" fmla="*/ 3 w 5"/>
                  <a:gd name="T21" fmla="*/ 0 h 10"/>
                  <a:gd name="T22" fmla="*/ 3 w 5"/>
                  <a:gd name="T23" fmla="*/ 0 h 10"/>
                  <a:gd name="T24" fmla="*/ 1 w 5"/>
                  <a:gd name="T25" fmla="*/ 0 h 10"/>
                  <a:gd name="T26" fmla="*/ 1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1" y="0"/>
                    </a:moveTo>
                    <a:lnTo>
                      <a:pt x="1" y="0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5" y="4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02" name="Freeform 818"/>
              <p:cNvSpPr>
                <a:spLocks/>
              </p:cNvSpPr>
              <p:nvPr/>
            </p:nvSpPr>
            <p:spPr bwMode="auto">
              <a:xfrm>
                <a:off x="5835103" y="2819228"/>
                <a:ext cx="5058" cy="15167"/>
              </a:xfrm>
              <a:custGeom>
                <a:avLst/>
                <a:gdLst>
                  <a:gd name="T0" fmla="*/ 2 w 4"/>
                  <a:gd name="T1" fmla="*/ 0 h 10"/>
                  <a:gd name="T2" fmla="*/ 2 w 4"/>
                  <a:gd name="T3" fmla="*/ 0 h 10"/>
                  <a:gd name="T4" fmla="*/ 0 w 4"/>
                  <a:gd name="T5" fmla="*/ 5 h 10"/>
                  <a:gd name="T6" fmla="*/ 0 w 4"/>
                  <a:gd name="T7" fmla="*/ 7 h 10"/>
                  <a:gd name="T8" fmla="*/ 0 w 4"/>
                  <a:gd name="T9" fmla="*/ 10 h 10"/>
                  <a:gd name="T10" fmla="*/ 0 w 4"/>
                  <a:gd name="T11" fmla="*/ 10 h 10"/>
                  <a:gd name="T12" fmla="*/ 3 w 4"/>
                  <a:gd name="T13" fmla="*/ 10 h 10"/>
                  <a:gd name="T14" fmla="*/ 3 w 4"/>
                  <a:gd name="T15" fmla="*/ 10 h 10"/>
                  <a:gd name="T16" fmla="*/ 4 w 4"/>
                  <a:gd name="T17" fmla="*/ 3 h 10"/>
                  <a:gd name="T18" fmla="*/ 4 w 4"/>
                  <a:gd name="T19" fmla="*/ 1 h 10"/>
                  <a:gd name="T20" fmla="*/ 4 w 4"/>
                  <a:gd name="T21" fmla="*/ 0 h 10"/>
                  <a:gd name="T22" fmla="*/ 4 w 4"/>
                  <a:gd name="T23" fmla="*/ 0 h 10"/>
                  <a:gd name="T24" fmla="*/ 2 w 4"/>
                  <a:gd name="T25" fmla="*/ 0 h 10"/>
                  <a:gd name="T26" fmla="*/ 2 w 4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10">
                    <a:moveTo>
                      <a:pt x="2" y="0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03" name="Freeform 819"/>
              <p:cNvSpPr>
                <a:spLocks/>
              </p:cNvSpPr>
              <p:nvPr/>
            </p:nvSpPr>
            <p:spPr bwMode="auto">
              <a:xfrm>
                <a:off x="5835103" y="2819228"/>
                <a:ext cx="5058" cy="15167"/>
              </a:xfrm>
              <a:custGeom>
                <a:avLst/>
                <a:gdLst>
                  <a:gd name="T0" fmla="*/ 2 w 4"/>
                  <a:gd name="T1" fmla="*/ 0 h 10"/>
                  <a:gd name="T2" fmla="*/ 2 w 4"/>
                  <a:gd name="T3" fmla="*/ 0 h 10"/>
                  <a:gd name="T4" fmla="*/ 0 w 4"/>
                  <a:gd name="T5" fmla="*/ 5 h 10"/>
                  <a:gd name="T6" fmla="*/ 0 w 4"/>
                  <a:gd name="T7" fmla="*/ 7 h 10"/>
                  <a:gd name="T8" fmla="*/ 0 w 4"/>
                  <a:gd name="T9" fmla="*/ 10 h 10"/>
                  <a:gd name="T10" fmla="*/ 0 w 4"/>
                  <a:gd name="T11" fmla="*/ 10 h 10"/>
                  <a:gd name="T12" fmla="*/ 3 w 4"/>
                  <a:gd name="T13" fmla="*/ 10 h 10"/>
                  <a:gd name="T14" fmla="*/ 3 w 4"/>
                  <a:gd name="T15" fmla="*/ 10 h 10"/>
                  <a:gd name="T16" fmla="*/ 4 w 4"/>
                  <a:gd name="T17" fmla="*/ 3 h 10"/>
                  <a:gd name="T18" fmla="*/ 4 w 4"/>
                  <a:gd name="T19" fmla="*/ 1 h 10"/>
                  <a:gd name="T20" fmla="*/ 4 w 4"/>
                  <a:gd name="T21" fmla="*/ 0 h 10"/>
                  <a:gd name="T22" fmla="*/ 4 w 4"/>
                  <a:gd name="T23" fmla="*/ 0 h 10"/>
                  <a:gd name="T24" fmla="*/ 2 w 4"/>
                  <a:gd name="T25" fmla="*/ 0 h 10"/>
                  <a:gd name="T26" fmla="*/ 2 w 4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10">
                    <a:moveTo>
                      <a:pt x="2" y="0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04" name="Freeform 820"/>
              <p:cNvSpPr>
                <a:spLocks/>
              </p:cNvSpPr>
              <p:nvPr/>
            </p:nvSpPr>
            <p:spPr bwMode="auto">
              <a:xfrm>
                <a:off x="5840161" y="2824283"/>
                <a:ext cx="5058" cy="10112"/>
              </a:xfrm>
              <a:custGeom>
                <a:avLst/>
                <a:gdLst>
                  <a:gd name="T0" fmla="*/ 1 w 4"/>
                  <a:gd name="T1" fmla="*/ 0 h 9"/>
                  <a:gd name="T2" fmla="*/ 1 w 4"/>
                  <a:gd name="T3" fmla="*/ 0 h 9"/>
                  <a:gd name="T4" fmla="*/ 0 w 4"/>
                  <a:gd name="T5" fmla="*/ 5 h 9"/>
                  <a:gd name="T6" fmla="*/ 0 w 4"/>
                  <a:gd name="T7" fmla="*/ 8 h 9"/>
                  <a:gd name="T8" fmla="*/ 0 w 4"/>
                  <a:gd name="T9" fmla="*/ 9 h 9"/>
                  <a:gd name="T10" fmla="*/ 0 w 4"/>
                  <a:gd name="T11" fmla="*/ 9 h 9"/>
                  <a:gd name="T12" fmla="*/ 2 w 4"/>
                  <a:gd name="T13" fmla="*/ 9 h 9"/>
                  <a:gd name="T14" fmla="*/ 2 w 4"/>
                  <a:gd name="T15" fmla="*/ 9 h 9"/>
                  <a:gd name="T16" fmla="*/ 4 w 4"/>
                  <a:gd name="T17" fmla="*/ 4 h 9"/>
                  <a:gd name="T18" fmla="*/ 4 w 4"/>
                  <a:gd name="T19" fmla="*/ 1 h 9"/>
                  <a:gd name="T20" fmla="*/ 4 w 4"/>
                  <a:gd name="T21" fmla="*/ 0 h 9"/>
                  <a:gd name="T22" fmla="*/ 4 w 4"/>
                  <a:gd name="T23" fmla="*/ 0 h 9"/>
                  <a:gd name="T24" fmla="*/ 1 w 4"/>
                  <a:gd name="T25" fmla="*/ 0 h 9"/>
                  <a:gd name="T26" fmla="*/ 1 w 4"/>
                  <a:gd name="T2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9">
                    <a:moveTo>
                      <a:pt x="1" y="0"/>
                    </a:moveTo>
                    <a:lnTo>
                      <a:pt x="1" y="0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4" y="4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05" name="Freeform 821"/>
              <p:cNvSpPr>
                <a:spLocks/>
              </p:cNvSpPr>
              <p:nvPr/>
            </p:nvSpPr>
            <p:spPr bwMode="auto">
              <a:xfrm>
                <a:off x="5840161" y="2824283"/>
                <a:ext cx="5058" cy="10112"/>
              </a:xfrm>
              <a:custGeom>
                <a:avLst/>
                <a:gdLst>
                  <a:gd name="T0" fmla="*/ 1 w 4"/>
                  <a:gd name="T1" fmla="*/ 0 h 9"/>
                  <a:gd name="T2" fmla="*/ 1 w 4"/>
                  <a:gd name="T3" fmla="*/ 0 h 9"/>
                  <a:gd name="T4" fmla="*/ 0 w 4"/>
                  <a:gd name="T5" fmla="*/ 5 h 9"/>
                  <a:gd name="T6" fmla="*/ 0 w 4"/>
                  <a:gd name="T7" fmla="*/ 8 h 9"/>
                  <a:gd name="T8" fmla="*/ 0 w 4"/>
                  <a:gd name="T9" fmla="*/ 9 h 9"/>
                  <a:gd name="T10" fmla="*/ 0 w 4"/>
                  <a:gd name="T11" fmla="*/ 9 h 9"/>
                  <a:gd name="T12" fmla="*/ 2 w 4"/>
                  <a:gd name="T13" fmla="*/ 9 h 9"/>
                  <a:gd name="T14" fmla="*/ 2 w 4"/>
                  <a:gd name="T15" fmla="*/ 9 h 9"/>
                  <a:gd name="T16" fmla="*/ 4 w 4"/>
                  <a:gd name="T17" fmla="*/ 4 h 9"/>
                  <a:gd name="T18" fmla="*/ 4 w 4"/>
                  <a:gd name="T19" fmla="*/ 1 h 9"/>
                  <a:gd name="T20" fmla="*/ 4 w 4"/>
                  <a:gd name="T21" fmla="*/ 0 h 9"/>
                  <a:gd name="T22" fmla="*/ 4 w 4"/>
                  <a:gd name="T23" fmla="*/ 0 h 9"/>
                  <a:gd name="T24" fmla="*/ 1 w 4"/>
                  <a:gd name="T25" fmla="*/ 0 h 9"/>
                  <a:gd name="T26" fmla="*/ 1 w 4"/>
                  <a:gd name="T2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9">
                    <a:moveTo>
                      <a:pt x="1" y="0"/>
                    </a:moveTo>
                    <a:lnTo>
                      <a:pt x="1" y="0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4" y="4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06" name="Freeform 822"/>
              <p:cNvSpPr>
                <a:spLocks/>
              </p:cNvSpPr>
              <p:nvPr/>
            </p:nvSpPr>
            <p:spPr bwMode="auto">
              <a:xfrm>
                <a:off x="5845215" y="2824283"/>
                <a:ext cx="5058" cy="15167"/>
              </a:xfrm>
              <a:custGeom>
                <a:avLst/>
                <a:gdLst>
                  <a:gd name="T0" fmla="*/ 2 w 5"/>
                  <a:gd name="T1" fmla="*/ 0 h 10"/>
                  <a:gd name="T2" fmla="*/ 2 w 5"/>
                  <a:gd name="T3" fmla="*/ 0 h 10"/>
                  <a:gd name="T4" fmla="*/ 0 w 5"/>
                  <a:gd name="T5" fmla="*/ 7 h 10"/>
                  <a:gd name="T6" fmla="*/ 0 w 5"/>
                  <a:gd name="T7" fmla="*/ 9 h 10"/>
                  <a:gd name="T8" fmla="*/ 0 w 5"/>
                  <a:gd name="T9" fmla="*/ 10 h 10"/>
                  <a:gd name="T10" fmla="*/ 0 w 5"/>
                  <a:gd name="T11" fmla="*/ 10 h 10"/>
                  <a:gd name="T12" fmla="*/ 3 w 5"/>
                  <a:gd name="T13" fmla="*/ 10 h 10"/>
                  <a:gd name="T14" fmla="*/ 3 w 5"/>
                  <a:gd name="T15" fmla="*/ 10 h 10"/>
                  <a:gd name="T16" fmla="*/ 4 w 5"/>
                  <a:gd name="T17" fmla="*/ 5 h 10"/>
                  <a:gd name="T18" fmla="*/ 5 w 5"/>
                  <a:gd name="T19" fmla="*/ 3 h 10"/>
                  <a:gd name="T20" fmla="*/ 4 w 5"/>
                  <a:gd name="T21" fmla="*/ 2 h 10"/>
                  <a:gd name="T22" fmla="*/ 4 w 5"/>
                  <a:gd name="T23" fmla="*/ 2 h 10"/>
                  <a:gd name="T24" fmla="*/ 2 w 5"/>
                  <a:gd name="T25" fmla="*/ 0 h 10"/>
                  <a:gd name="T26" fmla="*/ 2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2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07" name="Freeform 823"/>
              <p:cNvSpPr>
                <a:spLocks/>
              </p:cNvSpPr>
              <p:nvPr/>
            </p:nvSpPr>
            <p:spPr bwMode="auto">
              <a:xfrm>
                <a:off x="5845215" y="2824283"/>
                <a:ext cx="5058" cy="15167"/>
              </a:xfrm>
              <a:custGeom>
                <a:avLst/>
                <a:gdLst>
                  <a:gd name="T0" fmla="*/ 2 w 5"/>
                  <a:gd name="T1" fmla="*/ 0 h 10"/>
                  <a:gd name="T2" fmla="*/ 2 w 5"/>
                  <a:gd name="T3" fmla="*/ 0 h 10"/>
                  <a:gd name="T4" fmla="*/ 0 w 5"/>
                  <a:gd name="T5" fmla="*/ 7 h 10"/>
                  <a:gd name="T6" fmla="*/ 0 w 5"/>
                  <a:gd name="T7" fmla="*/ 9 h 10"/>
                  <a:gd name="T8" fmla="*/ 0 w 5"/>
                  <a:gd name="T9" fmla="*/ 10 h 10"/>
                  <a:gd name="T10" fmla="*/ 0 w 5"/>
                  <a:gd name="T11" fmla="*/ 10 h 10"/>
                  <a:gd name="T12" fmla="*/ 3 w 5"/>
                  <a:gd name="T13" fmla="*/ 10 h 10"/>
                  <a:gd name="T14" fmla="*/ 3 w 5"/>
                  <a:gd name="T15" fmla="*/ 10 h 10"/>
                  <a:gd name="T16" fmla="*/ 4 w 5"/>
                  <a:gd name="T17" fmla="*/ 5 h 10"/>
                  <a:gd name="T18" fmla="*/ 5 w 5"/>
                  <a:gd name="T19" fmla="*/ 3 h 10"/>
                  <a:gd name="T20" fmla="*/ 4 w 5"/>
                  <a:gd name="T21" fmla="*/ 2 h 10"/>
                  <a:gd name="T22" fmla="*/ 4 w 5"/>
                  <a:gd name="T23" fmla="*/ 2 h 10"/>
                  <a:gd name="T24" fmla="*/ 2 w 5"/>
                  <a:gd name="T25" fmla="*/ 0 h 10"/>
                  <a:gd name="T26" fmla="*/ 2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2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08" name="Freeform 824"/>
              <p:cNvSpPr>
                <a:spLocks/>
              </p:cNvSpPr>
              <p:nvPr/>
            </p:nvSpPr>
            <p:spPr bwMode="auto">
              <a:xfrm>
                <a:off x="5845215" y="2829340"/>
                <a:ext cx="5058" cy="10112"/>
              </a:xfrm>
              <a:custGeom>
                <a:avLst/>
                <a:gdLst>
                  <a:gd name="T0" fmla="*/ 1 w 5"/>
                  <a:gd name="T1" fmla="*/ 0 h 10"/>
                  <a:gd name="T2" fmla="*/ 1 w 5"/>
                  <a:gd name="T3" fmla="*/ 0 h 10"/>
                  <a:gd name="T4" fmla="*/ 0 w 5"/>
                  <a:gd name="T5" fmla="*/ 6 h 10"/>
                  <a:gd name="T6" fmla="*/ 0 w 5"/>
                  <a:gd name="T7" fmla="*/ 9 h 10"/>
                  <a:gd name="T8" fmla="*/ 0 w 5"/>
                  <a:gd name="T9" fmla="*/ 10 h 10"/>
                  <a:gd name="T10" fmla="*/ 0 w 5"/>
                  <a:gd name="T11" fmla="*/ 10 h 10"/>
                  <a:gd name="T12" fmla="*/ 2 w 5"/>
                  <a:gd name="T13" fmla="*/ 10 h 10"/>
                  <a:gd name="T14" fmla="*/ 2 w 5"/>
                  <a:gd name="T15" fmla="*/ 10 h 10"/>
                  <a:gd name="T16" fmla="*/ 4 w 5"/>
                  <a:gd name="T17" fmla="*/ 5 h 10"/>
                  <a:gd name="T18" fmla="*/ 5 w 5"/>
                  <a:gd name="T19" fmla="*/ 2 h 10"/>
                  <a:gd name="T20" fmla="*/ 4 w 5"/>
                  <a:gd name="T21" fmla="*/ 1 h 10"/>
                  <a:gd name="T22" fmla="*/ 4 w 5"/>
                  <a:gd name="T23" fmla="*/ 1 h 10"/>
                  <a:gd name="T24" fmla="*/ 1 w 5"/>
                  <a:gd name="T25" fmla="*/ 0 h 10"/>
                  <a:gd name="T26" fmla="*/ 1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1" y="0"/>
                    </a:moveTo>
                    <a:lnTo>
                      <a:pt x="1" y="0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5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09" name="Freeform 825"/>
              <p:cNvSpPr>
                <a:spLocks/>
              </p:cNvSpPr>
              <p:nvPr/>
            </p:nvSpPr>
            <p:spPr bwMode="auto">
              <a:xfrm>
                <a:off x="5845215" y="2829340"/>
                <a:ext cx="5058" cy="10112"/>
              </a:xfrm>
              <a:custGeom>
                <a:avLst/>
                <a:gdLst>
                  <a:gd name="T0" fmla="*/ 1 w 5"/>
                  <a:gd name="T1" fmla="*/ 0 h 10"/>
                  <a:gd name="T2" fmla="*/ 1 w 5"/>
                  <a:gd name="T3" fmla="*/ 0 h 10"/>
                  <a:gd name="T4" fmla="*/ 0 w 5"/>
                  <a:gd name="T5" fmla="*/ 6 h 10"/>
                  <a:gd name="T6" fmla="*/ 0 w 5"/>
                  <a:gd name="T7" fmla="*/ 9 h 10"/>
                  <a:gd name="T8" fmla="*/ 0 w 5"/>
                  <a:gd name="T9" fmla="*/ 10 h 10"/>
                  <a:gd name="T10" fmla="*/ 0 w 5"/>
                  <a:gd name="T11" fmla="*/ 10 h 10"/>
                  <a:gd name="T12" fmla="*/ 2 w 5"/>
                  <a:gd name="T13" fmla="*/ 10 h 10"/>
                  <a:gd name="T14" fmla="*/ 2 w 5"/>
                  <a:gd name="T15" fmla="*/ 10 h 10"/>
                  <a:gd name="T16" fmla="*/ 4 w 5"/>
                  <a:gd name="T17" fmla="*/ 5 h 10"/>
                  <a:gd name="T18" fmla="*/ 5 w 5"/>
                  <a:gd name="T19" fmla="*/ 2 h 10"/>
                  <a:gd name="T20" fmla="*/ 4 w 5"/>
                  <a:gd name="T21" fmla="*/ 1 h 10"/>
                  <a:gd name="T22" fmla="*/ 4 w 5"/>
                  <a:gd name="T23" fmla="*/ 1 h 10"/>
                  <a:gd name="T24" fmla="*/ 1 w 5"/>
                  <a:gd name="T25" fmla="*/ 0 h 10"/>
                  <a:gd name="T26" fmla="*/ 1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1" y="0"/>
                    </a:moveTo>
                    <a:lnTo>
                      <a:pt x="1" y="0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5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10" name="Freeform 826"/>
              <p:cNvSpPr>
                <a:spLocks/>
              </p:cNvSpPr>
              <p:nvPr/>
            </p:nvSpPr>
            <p:spPr bwMode="auto">
              <a:xfrm>
                <a:off x="5850273" y="2829340"/>
                <a:ext cx="5058" cy="15167"/>
              </a:xfrm>
              <a:custGeom>
                <a:avLst/>
                <a:gdLst>
                  <a:gd name="T0" fmla="*/ 3 w 5"/>
                  <a:gd name="T1" fmla="*/ 0 h 10"/>
                  <a:gd name="T2" fmla="*/ 3 w 5"/>
                  <a:gd name="T3" fmla="*/ 0 h 10"/>
                  <a:gd name="T4" fmla="*/ 0 w 5"/>
                  <a:gd name="T5" fmla="*/ 7 h 10"/>
                  <a:gd name="T6" fmla="*/ 0 w 5"/>
                  <a:gd name="T7" fmla="*/ 9 h 10"/>
                  <a:gd name="T8" fmla="*/ 0 w 5"/>
                  <a:gd name="T9" fmla="*/ 10 h 10"/>
                  <a:gd name="T10" fmla="*/ 0 w 5"/>
                  <a:gd name="T11" fmla="*/ 10 h 10"/>
                  <a:gd name="T12" fmla="*/ 3 w 5"/>
                  <a:gd name="T13" fmla="*/ 10 h 10"/>
                  <a:gd name="T14" fmla="*/ 3 w 5"/>
                  <a:gd name="T15" fmla="*/ 10 h 10"/>
                  <a:gd name="T16" fmla="*/ 4 w 5"/>
                  <a:gd name="T17" fmla="*/ 5 h 10"/>
                  <a:gd name="T18" fmla="*/ 5 w 5"/>
                  <a:gd name="T19" fmla="*/ 3 h 10"/>
                  <a:gd name="T20" fmla="*/ 4 w 5"/>
                  <a:gd name="T21" fmla="*/ 2 h 10"/>
                  <a:gd name="T22" fmla="*/ 4 w 5"/>
                  <a:gd name="T23" fmla="*/ 2 h 10"/>
                  <a:gd name="T24" fmla="*/ 3 w 5"/>
                  <a:gd name="T25" fmla="*/ 0 h 10"/>
                  <a:gd name="T26" fmla="*/ 3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3" y="0"/>
                    </a:moveTo>
                    <a:lnTo>
                      <a:pt x="3" y="0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11" name="Freeform 827"/>
              <p:cNvSpPr>
                <a:spLocks/>
              </p:cNvSpPr>
              <p:nvPr/>
            </p:nvSpPr>
            <p:spPr bwMode="auto">
              <a:xfrm>
                <a:off x="5850273" y="2829340"/>
                <a:ext cx="5058" cy="15167"/>
              </a:xfrm>
              <a:custGeom>
                <a:avLst/>
                <a:gdLst>
                  <a:gd name="T0" fmla="*/ 3 w 5"/>
                  <a:gd name="T1" fmla="*/ 0 h 10"/>
                  <a:gd name="T2" fmla="*/ 3 w 5"/>
                  <a:gd name="T3" fmla="*/ 0 h 10"/>
                  <a:gd name="T4" fmla="*/ 0 w 5"/>
                  <a:gd name="T5" fmla="*/ 7 h 10"/>
                  <a:gd name="T6" fmla="*/ 0 w 5"/>
                  <a:gd name="T7" fmla="*/ 9 h 10"/>
                  <a:gd name="T8" fmla="*/ 0 w 5"/>
                  <a:gd name="T9" fmla="*/ 10 h 10"/>
                  <a:gd name="T10" fmla="*/ 0 w 5"/>
                  <a:gd name="T11" fmla="*/ 10 h 10"/>
                  <a:gd name="T12" fmla="*/ 3 w 5"/>
                  <a:gd name="T13" fmla="*/ 10 h 10"/>
                  <a:gd name="T14" fmla="*/ 3 w 5"/>
                  <a:gd name="T15" fmla="*/ 10 h 10"/>
                  <a:gd name="T16" fmla="*/ 4 w 5"/>
                  <a:gd name="T17" fmla="*/ 5 h 10"/>
                  <a:gd name="T18" fmla="*/ 5 w 5"/>
                  <a:gd name="T19" fmla="*/ 3 h 10"/>
                  <a:gd name="T20" fmla="*/ 4 w 5"/>
                  <a:gd name="T21" fmla="*/ 2 h 10"/>
                  <a:gd name="T22" fmla="*/ 4 w 5"/>
                  <a:gd name="T23" fmla="*/ 2 h 10"/>
                  <a:gd name="T24" fmla="*/ 3 w 5"/>
                  <a:gd name="T25" fmla="*/ 0 h 10"/>
                  <a:gd name="T26" fmla="*/ 3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3" y="0"/>
                    </a:moveTo>
                    <a:lnTo>
                      <a:pt x="3" y="0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12" name="Freeform 828"/>
              <p:cNvSpPr>
                <a:spLocks/>
              </p:cNvSpPr>
              <p:nvPr/>
            </p:nvSpPr>
            <p:spPr bwMode="auto">
              <a:xfrm>
                <a:off x="5850273" y="2834395"/>
                <a:ext cx="10112" cy="10112"/>
              </a:xfrm>
              <a:custGeom>
                <a:avLst/>
                <a:gdLst>
                  <a:gd name="T0" fmla="*/ 2 w 5"/>
                  <a:gd name="T1" fmla="*/ 0 h 10"/>
                  <a:gd name="T2" fmla="*/ 2 w 5"/>
                  <a:gd name="T3" fmla="*/ 0 h 10"/>
                  <a:gd name="T4" fmla="*/ 0 w 5"/>
                  <a:gd name="T5" fmla="*/ 6 h 10"/>
                  <a:gd name="T6" fmla="*/ 0 w 5"/>
                  <a:gd name="T7" fmla="*/ 9 h 10"/>
                  <a:gd name="T8" fmla="*/ 0 w 5"/>
                  <a:gd name="T9" fmla="*/ 10 h 10"/>
                  <a:gd name="T10" fmla="*/ 0 w 5"/>
                  <a:gd name="T11" fmla="*/ 10 h 10"/>
                  <a:gd name="T12" fmla="*/ 2 w 5"/>
                  <a:gd name="T13" fmla="*/ 10 h 10"/>
                  <a:gd name="T14" fmla="*/ 2 w 5"/>
                  <a:gd name="T15" fmla="*/ 10 h 10"/>
                  <a:gd name="T16" fmla="*/ 4 w 5"/>
                  <a:gd name="T17" fmla="*/ 5 h 10"/>
                  <a:gd name="T18" fmla="*/ 5 w 5"/>
                  <a:gd name="T19" fmla="*/ 2 h 10"/>
                  <a:gd name="T20" fmla="*/ 4 w 5"/>
                  <a:gd name="T21" fmla="*/ 1 h 10"/>
                  <a:gd name="T22" fmla="*/ 4 w 5"/>
                  <a:gd name="T23" fmla="*/ 1 h 10"/>
                  <a:gd name="T24" fmla="*/ 2 w 5"/>
                  <a:gd name="T25" fmla="*/ 0 h 10"/>
                  <a:gd name="T26" fmla="*/ 2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2" y="0"/>
                    </a:moveTo>
                    <a:lnTo>
                      <a:pt x="2" y="0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5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13" name="Freeform 829"/>
              <p:cNvSpPr>
                <a:spLocks/>
              </p:cNvSpPr>
              <p:nvPr/>
            </p:nvSpPr>
            <p:spPr bwMode="auto">
              <a:xfrm>
                <a:off x="5850273" y="2834395"/>
                <a:ext cx="10112" cy="10112"/>
              </a:xfrm>
              <a:custGeom>
                <a:avLst/>
                <a:gdLst>
                  <a:gd name="T0" fmla="*/ 2 w 5"/>
                  <a:gd name="T1" fmla="*/ 0 h 10"/>
                  <a:gd name="T2" fmla="*/ 2 w 5"/>
                  <a:gd name="T3" fmla="*/ 0 h 10"/>
                  <a:gd name="T4" fmla="*/ 0 w 5"/>
                  <a:gd name="T5" fmla="*/ 6 h 10"/>
                  <a:gd name="T6" fmla="*/ 0 w 5"/>
                  <a:gd name="T7" fmla="*/ 9 h 10"/>
                  <a:gd name="T8" fmla="*/ 0 w 5"/>
                  <a:gd name="T9" fmla="*/ 10 h 10"/>
                  <a:gd name="T10" fmla="*/ 0 w 5"/>
                  <a:gd name="T11" fmla="*/ 10 h 10"/>
                  <a:gd name="T12" fmla="*/ 2 w 5"/>
                  <a:gd name="T13" fmla="*/ 10 h 10"/>
                  <a:gd name="T14" fmla="*/ 2 w 5"/>
                  <a:gd name="T15" fmla="*/ 10 h 10"/>
                  <a:gd name="T16" fmla="*/ 4 w 5"/>
                  <a:gd name="T17" fmla="*/ 5 h 10"/>
                  <a:gd name="T18" fmla="*/ 5 w 5"/>
                  <a:gd name="T19" fmla="*/ 2 h 10"/>
                  <a:gd name="T20" fmla="*/ 4 w 5"/>
                  <a:gd name="T21" fmla="*/ 1 h 10"/>
                  <a:gd name="T22" fmla="*/ 4 w 5"/>
                  <a:gd name="T23" fmla="*/ 1 h 10"/>
                  <a:gd name="T24" fmla="*/ 2 w 5"/>
                  <a:gd name="T25" fmla="*/ 0 h 10"/>
                  <a:gd name="T26" fmla="*/ 2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2" y="0"/>
                    </a:moveTo>
                    <a:lnTo>
                      <a:pt x="2" y="0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5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14" name="Freeform 830"/>
              <p:cNvSpPr>
                <a:spLocks/>
              </p:cNvSpPr>
              <p:nvPr/>
            </p:nvSpPr>
            <p:spPr bwMode="auto">
              <a:xfrm>
                <a:off x="5855327" y="2839452"/>
                <a:ext cx="5058" cy="10112"/>
              </a:xfrm>
              <a:custGeom>
                <a:avLst/>
                <a:gdLst>
                  <a:gd name="T0" fmla="*/ 4 w 6"/>
                  <a:gd name="T1" fmla="*/ 0 h 10"/>
                  <a:gd name="T2" fmla="*/ 4 w 6"/>
                  <a:gd name="T3" fmla="*/ 0 h 10"/>
                  <a:gd name="T4" fmla="*/ 1 w 6"/>
                  <a:gd name="T5" fmla="*/ 7 h 10"/>
                  <a:gd name="T6" fmla="*/ 0 w 6"/>
                  <a:gd name="T7" fmla="*/ 9 h 10"/>
                  <a:gd name="T8" fmla="*/ 1 w 6"/>
                  <a:gd name="T9" fmla="*/ 10 h 10"/>
                  <a:gd name="T10" fmla="*/ 1 w 6"/>
                  <a:gd name="T11" fmla="*/ 10 h 10"/>
                  <a:gd name="T12" fmla="*/ 3 w 6"/>
                  <a:gd name="T13" fmla="*/ 10 h 10"/>
                  <a:gd name="T14" fmla="*/ 3 w 6"/>
                  <a:gd name="T15" fmla="*/ 10 h 10"/>
                  <a:gd name="T16" fmla="*/ 5 w 6"/>
                  <a:gd name="T17" fmla="*/ 5 h 10"/>
                  <a:gd name="T18" fmla="*/ 6 w 6"/>
                  <a:gd name="T19" fmla="*/ 3 h 10"/>
                  <a:gd name="T20" fmla="*/ 5 w 6"/>
                  <a:gd name="T21" fmla="*/ 2 h 10"/>
                  <a:gd name="T22" fmla="*/ 5 w 6"/>
                  <a:gd name="T23" fmla="*/ 2 h 10"/>
                  <a:gd name="T24" fmla="*/ 4 w 6"/>
                  <a:gd name="T25" fmla="*/ 0 h 10"/>
                  <a:gd name="T26" fmla="*/ 4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4" y="0"/>
                    </a:moveTo>
                    <a:lnTo>
                      <a:pt x="4" y="0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15" name="Freeform 831"/>
              <p:cNvSpPr>
                <a:spLocks/>
              </p:cNvSpPr>
              <p:nvPr/>
            </p:nvSpPr>
            <p:spPr bwMode="auto">
              <a:xfrm>
                <a:off x="5855327" y="2839452"/>
                <a:ext cx="5058" cy="10112"/>
              </a:xfrm>
              <a:custGeom>
                <a:avLst/>
                <a:gdLst>
                  <a:gd name="T0" fmla="*/ 4 w 6"/>
                  <a:gd name="T1" fmla="*/ 0 h 10"/>
                  <a:gd name="T2" fmla="*/ 4 w 6"/>
                  <a:gd name="T3" fmla="*/ 0 h 10"/>
                  <a:gd name="T4" fmla="*/ 1 w 6"/>
                  <a:gd name="T5" fmla="*/ 7 h 10"/>
                  <a:gd name="T6" fmla="*/ 0 w 6"/>
                  <a:gd name="T7" fmla="*/ 9 h 10"/>
                  <a:gd name="T8" fmla="*/ 1 w 6"/>
                  <a:gd name="T9" fmla="*/ 10 h 10"/>
                  <a:gd name="T10" fmla="*/ 1 w 6"/>
                  <a:gd name="T11" fmla="*/ 10 h 10"/>
                  <a:gd name="T12" fmla="*/ 3 w 6"/>
                  <a:gd name="T13" fmla="*/ 10 h 10"/>
                  <a:gd name="T14" fmla="*/ 3 w 6"/>
                  <a:gd name="T15" fmla="*/ 10 h 10"/>
                  <a:gd name="T16" fmla="*/ 5 w 6"/>
                  <a:gd name="T17" fmla="*/ 5 h 10"/>
                  <a:gd name="T18" fmla="*/ 6 w 6"/>
                  <a:gd name="T19" fmla="*/ 3 h 10"/>
                  <a:gd name="T20" fmla="*/ 5 w 6"/>
                  <a:gd name="T21" fmla="*/ 2 h 10"/>
                  <a:gd name="T22" fmla="*/ 5 w 6"/>
                  <a:gd name="T23" fmla="*/ 2 h 10"/>
                  <a:gd name="T24" fmla="*/ 4 w 6"/>
                  <a:gd name="T25" fmla="*/ 0 h 10"/>
                  <a:gd name="T26" fmla="*/ 4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4" y="0"/>
                    </a:moveTo>
                    <a:lnTo>
                      <a:pt x="4" y="0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16" name="Freeform 832"/>
              <p:cNvSpPr>
                <a:spLocks/>
              </p:cNvSpPr>
              <p:nvPr/>
            </p:nvSpPr>
            <p:spPr bwMode="auto">
              <a:xfrm>
                <a:off x="5855327" y="2839452"/>
                <a:ext cx="10112" cy="15167"/>
              </a:xfrm>
              <a:custGeom>
                <a:avLst/>
                <a:gdLst>
                  <a:gd name="T0" fmla="*/ 3 w 6"/>
                  <a:gd name="T1" fmla="*/ 0 h 10"/>
                  <a:gd name="T2" fmla="*/ 3 w 6"/>
                  <a:gd name="T3" fmla="*/ 0 h 10"/>
                  <a:gd name="T4" fmla="*/ 1 w 6"/>
                  <a:gd name="T5" fmla="*/ 6 h 10"/>
                  <a:gd name="T6" fmla="*/ 0 w 6"/>
                  <a:gd name="T7" fmla="*/ 9 h 10"/>
                  <a:gd name="T8" fmla="*/ 0 w 6"/>
                  <a:gd name="T9" fmla="*/ 10 h 10"/>
                  <a:gd name="T10" fmla="*/ 0 w 6"/>
                  <a:gd name="T11" fmla="*/ 10 h 10"/>
                  <a:gd name="T12" fmla="*/ 2 w 6"/>
                  <a:gd name="T13" fmla="*/ 10 h 10"/>
                  <a:gd name="T14" fmla="*/ 2 w 6"/>
                  <a:gd name="T15" fmla="*/ 10 h 10"/>
                  <a:gd name="T16" fmla="*/ 5 w 6"/>
                  <a:gd name="T17" fmla="*/ 5 h 10"/>
                  <a:gd name="T18" fmla="*/ 6 w 6"/>
                  <a:gd name="T19" fmla="*/ 2 h 10"/>
                  <a:gd name="T20" fmla="*/ 5 w 6"/>
                  <a:gd name="T21" fmla="*/ 1 h 10"/>
                  <a:gd name="T22" fmla="*/ 5 w 6"/>
                  <a:gd name="T23" fmla="*/ 1 h 10"/>
                  <a:gd name="T24" fmla="*/ 3 w 6"/>
                  <a:gd name="T25" fmla="*/ 0 h 10"/>
                  <a:gd name="T26" fmla="*/ 3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3" y="0"/>
                    </a:moveTo>
                    <a:lnTo>
                      <a:pt x="3" y="0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17" name="Freeform 833"/>
              <p:cNvSpPr>
                <a:spLocks/>
              </p:cNvSpPr>
              <p:nvPr/>
            </p:nvSpPr>
            <p:spPr bwMode="auto">
              <a:xfrm>
                <a:off x="5855327" y="2844507"/>
                <a:ext cx="10112" cy="10112"/>
              </a:xfrm>
              <a:custGeom>
                <a:avLst/>
                <a:gdLst>
                  <a:gd name="T0" fmla="*/ 3 w 6"/>
                  <a:gd name="T1" fmla="*/ 0 h 10"/>
                  <a:gd name="T2" fmla="*/ 3 w 6"/>
                  <a:gd name="T3" fmla="*/ 0 h 10"/>
                  <a:gd name="T4" fmla="*/ 1 w 6"/>
                  <a:gd name="T5" fmla="*/ 5 h 10"/>
                  <a:gd name="T6" fmla="*/ 0 w 6"/>
                  <a:gd name="T7" fmla="*/ 8 h 10"/>
                  <a:gd name="T8" fmla="*/ 0 w 6"/>
                  <a:gd name="T9" fmla="*/ 9 h 10"/>
                  <a:gd name="T10" fmla="*/ 0 w 6"/>
                  <a:gd name="T11" fmla="*/ 9 h 10"/>
                  <a:gd name="T12" fmla="*/ 2 w 6"/>
                  <a:gd name="T13" fmla="*/ 10 h 10"/>
                  <a:gd name="T14" fmla="*/ 2 w 6"/>
                  <a:gd name="T15" fmla="*/ 10 h 10"/>
                  <a:gd name="T16" fmla="*/ 5 w 6"/>
                  <a:gd name="T17" fmla="*/ 4 h 10"/>
                  <a:gd name="T18" fmla="*/ 6 w 6"/>
                  <a:gd name="T19" fmla="*/ 1 h 10"/>
                  <a:gd name="T20" fmla="*/ 5 w 6"/>
                  <a:gd name="T21" fmla="*/ 0 h 10"/>
                  <a:gd name="T22" fmla="*/ 5 w 6"/>
                  <a:gd name="T23" fmla="*/ 0 h 10"/>
                  <a:gd name="T24" fmla="*/ 3 w 6"/>
                  <a:gd name="T25" fmla="*/ 0 h 10"/>
                  <a:gd name="T26" fmla="*/ 3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3" y="0"/>
                    </a:moveTo>
                    <a:lnTo>
                      <a:pt x="3" y="0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18" name="Freeform 834"/>
              <p:cNvSpPr>
                <a:spLocks/>
              </p:cNvSpPr>
              <p:nvPr/>
            </p:nvSpPr>
            <p:spPr bwMode="auto">
              <a:xfrm>
                <a:off x="5860385" y="2844507"/>
                <a:ext cx="5058" cy="15167"/>
              </a:xfrm>
              <a:custGeom>
                <a:avLst/>
                <a:gdLst>
                  <a:gd name="T0" fmla="*/ 3 w 5"/>
                  <a:gd name="T1" fmla="*/ 0 h 10"/>
                  <a:gd name="T2" fmla="*/ 3 w 5"/>
                  <a:gd name="T3" fmla="*/ 0 h 10"/>
                  <a:gd name="T4" fmla="*/ 1 w 5"/>
                  <a:gd name="T5" fmla="*/ 5 h 10"/>
                  <a:gd name="T6" fmla="*/ 0 w 5"/>
                  <a:gd name="T7" fmla="*/ 7 h 10"/>
                  <a:gd name="T8" fmla="*/ 0 w 5"/>
                  <a:gd name="T9" fmla="*/ 8 h 10"/>
                  <a:gd name="T10" fmla="*/ 0 w 5"/>
                  <a:gd name="T11" fmla="*/ 8 h 10"/>
                  <a:gd name="T12" fmla="*/ 3 w 5"/>
                  <a:gd name="T13" fmla="*/ 10 h 10"/>
                  <a:gd name="T14" fmla="*/ 3 w 5"/>
                  <a:gd name="T15" fmla="*/ 10 h 10"/>
                  <a:gd name="T16" fmla="*/ 5 w 5"/>
                  <a:gd name="T17" fmla="*/ 3 h 10"/>
                  <a:gd name="T18" fmla="*/ 5 w 5"/>
                  <a:gd name="T19" fmla="*/ 1 h 10"/>
                  <a:gd name="T20" fmla="*/ 5 w 5"/>
                  <a:gd name="T21" fmla="*/ 0 h 10"/>
                  <a:gd name="T22" fmla="*/ 5 w 5"/>
                  <a:gd name="T23" fmla="*/ 0 h 10"/>
                  <a:gd name="T24" fmla="*/ 3 w 5"/>
                  <a:gd name="T25" fmla="*/ 0 h 10"/>
                  <a:gd name="T26" fmla="*/ 3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3" y="0"/>
                    </a:moveTo>
                    <a:lnTo>
                      <a:pt x="3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19" name="Freeform 835"/>
              <p:cNvSpPr>
                <a:spLocks/>
              </p:cNvSpPr>
              <p:nvPr/>
            </p:nvSpPr>
            <p:spPr bwMode="auto">
              <a:xfrm>
                <a:off x="5860385" y="2844507"/>
                <a:ext cx="5058" cy="15167"/>
              </a:xfrm>
              <a:custGeom>
                <a:avLst/>
                <a:gdLst>
                  <a:gd name="T0" fmla="*/ 4 w 5"/>
                  <a:gd name="T1" fmla="*/ 0 h 10"/>
                  <a:gd name="T2" fmla="*/ 4 w 5"/>
                  <a:gd name="T3" fmla="*/ 0 h 10"/>
                  <a:gd name="T4" fmla="*/ 1 w 5"/>
                  <a:gd name="T5" fmla="*/ 5 h 10"/>
                  <a:gd name="T6" fmla="*/ 0 w 5"/>
                  <a:gd name="T7" fmla="*/ 7 h 10"/>
                  <a:gd name="T8" fmla="*/ 0 w 5"/>
                  <a:gd name="T9" fmla="*/ 8 h 10"/>
                  <a:gd name="T10" fmla="*/ 0 w 5"/>
                  <a:gd name="T11" fmla="*/ 8 h 10"/>
                  <a:gd name="T12" fmla="*/ 3 w 5"/>
                  <a:gd name="T13" fmla="*/ 10 h 10"/>
                  <a:gd name="T14" fmla="*/ 3 w 5"/>
                  <a:gd name="T15" fmla="*/ 10 h 10"/>
                  <a:gd name="T16" fmla="*/ 5 w 5"/>
                  <a:gd name="T17" fmla="*/ 3 h 10"/>
                  <a:gd name="T18" fmla="*/ 5 w 5"/>
                  <a:gd name="T19" fmla="*/ 1 h 10"/>
                  <a:gd name="T20" fmla="*/ 5 w 5"/>
                  <a:gd name="T21" fmla="*/ 0 h 10"/>
                  <a:gd name="T22" fmla="*/ 5 w 5"/>
                  <a:gd name="T23" fmla="*/ 0 h 10"/>
                  <a:gd name="T24" fmla="*/ 4 w 5"/>
                  <a:gd name="T25" fmla="*/ 0 h 10"/>
                  <a:gd name="T26" fmla="*/ 4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4" y="0"/>
                    </a:moveTo>
                    <a:lnTo>
                      <a:pt x="4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20" name="Freeform 836"/>
              <p:cNvSpPr>
                <a:spLocks/>
              </p:cNvSpPr>
              <p:nvPr/>
            </p:nvSpPr>
            <p:spPr bwMode="auto">
              <a:xfrm>
                <a:off x="5865440" y="2849564"/>
                <a:ext cx="5058" cy="10112"/>
              </a:xfrm>
              <a:custGeom>
                <a:avLst/>
                <a:gdLst>
                  <a:gd name="T0" fmla="*/ 2 w 5"/>
                  <a:gd name="T1" fmla="*/ 0 h 10"/>
                  <a:gd name="T2" fmla="*/ 2 w 5"/>
                  <a:gd name="T3" fmla="*/ 0 h 10"/>
                  <a:gd name="T4" fmla="*/ 1 w 5"/>
                  <a:gd name="T5" fmla="*/ 5 h 10"/>
                  <a:gd name="T6" fmla="*/ 0 w 5"/>
                  <a:gd name="T7" fmla="*/ 8 h 10"/>
                  <a:gd name="T8" fmla="*/ 0 w 5"/>
                  <a:gd name="T9" fmla="*/ 9 h 10"/>
                  <a:gd name="T10" fmla="*/ 0 w 5"/>
                  <a:gd name="T11" fmla="*/ 9 h 10"/>
                  <a:gd name="T12" fmla="*/ 2 w 5"/>
                  <a:gd name="T13" fmla="*/ 10 h 10"/>
                  <a:gd name="T14" fmla="*/ 2 w 5"/>
                  <a:gd name="T15" fmla="*/ 10 h 10"/>
                  <a:gd name="T16" fmla="*/ 5 w 5"/>
                  <a:gd name="T17" fmla="*/ 5 h 10"/>
                  <a:gd name="T18" fmla="*/ 5 w 5"/>
                  <a:gd name="T19" fmla="*/ 3 h 10"/>
                  <a:gd name="T20" fmla="*/ 5 w 5"/>
                  <a:gd name="T21" fmla="*/ 0 h 10"/>
                  <a:gd name="T22" fmla="*/ 5 w 5"/>
                  <a:gd name="T23" fmla="*/ 0 h 10"/>
                  <a:gd name="T24" fmla="*/ 2 w 5"/>
                  <a:gd name="T25" fmla="*/ 0 h 10"/>
                  <a:gd name="T26" fmla="*/ 2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2" y="0"/>
                    </a:moveTo>
                    <a:lnTo>
                      <a:pt x="2" y="0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21" name="Freeform 837"/>
              <p:cNvSpPr>
                <a:spLocks/>
              </p:cNvSpPr>
              <p:nvPr/>
            </p:nvSpPr>
            <p:spPr bwMode="auto">
              <a:xfrm>
                <a:off x="5865440" y="2849564"/>
                <a:ext cx="5058" cy="10112"/>
              </a:xfrm>
              <a:custGeom>
                <a:avLst/>
                <a:gdLst>
                  <a:gd name="T0" fmla="*/ 2 w 5"/>
                  <a:gd name="T1" fmla="*/ 0 h 10"/>
                  <a:gd name="T2" fmla="*/ 2 w 5"/>
                  <a:gd name="T3" fmla="*/ 0 h 10"/>
                  <a:gd name="T4" fmla="*/ 1 w 5"/>
                  <a:gd name="T5" fmla="*/ 5 h 10"/>
                  <a:gd name="T6" fmla="*/ 0 w 5"/>
                  <a:gd name="T7" fmla="*/ 8 h 10"/>
                  <a:gd name="T8" fmla="*/ 0 w 5"/>
                  <a:gd name="T9" fmla="*/ 9 h 10"/>
                  <a:gd name="T10" fmla="*/ 0 w 5"/>
                  <a:gd name="T11" fmla="*/ 9 h 10"/>
                  <a:gd name="T12" fmla="*/ 2 w 5"/>
                  <a:gd name="T13" fmla="*/ 10 h 10"/>
                  <a:gd name="T14" fmla="*/ 2 w 5"/>
                  <a:gd name="T15" fmla="*/ 10 h 10"/>
                  <a:gd name="T16" fmla="*/ 5 w 5"/>
                  <a:gd name="T17" fmla="*/ 5 h 10"/>
                  <a:gd name="T18" fmla="*/ 5 w 5"/>
                  <a:gd name="T19" fmla="*/ 3 h 10"/>
                  <a:gd name="T20" fmla="*/ 5 w 5"/>
                  <a:gd name="T21" fmla="*/ 0 h 10"/>
                  <a:gd name="T22" fmla="*/ 5 w 5"/>
                  <a:gd name="T23" fmla="*/ 0 h 10"/>
                  <a:gd name="T24" fmla="*/ 2 w 5"/>
                  <a:gd name="T25" fmla="*/ 0 h 10"/>
                  <a:gd name="T26" fmla="*/ 2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2" y="0"/>
                    </a:moveTo>
                    <a:lnTo>
                      <a:pt x="2" y="0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22" name="Freeform 838"/>
              <p:cNvSpPr>
                <a:spLocks/>
              </p:cNvSpPr>
              <p:nvPr/>
            </p:nvSpPr>
            <p:spPr bwMode="auto">
              <a:xfrm>
                <a:off x="5865440" y="2849564"/>
                <a:ext cx="10112" cy="15167"/>
              </a:xfrm>
              <a:custGeom>
                <a:avLst/>
                <a:gdLst>
                  <a:gd name="T0" fmla="*/ 4 w 6"/>
                  <a:gd name="T1" fmla="*/ 0 h 10"/>
                  <a:gd name="T2" fmla="*/ 4 w 6"/>
                  <a:gd name="T3" fmla="*/ 0 h 10"/>
                  <a:gd name="T4" fmla="*/ 1 w 6"/>
                  <a:gd name="T5" fmla="*/ 5 h 10"/>
                  <a:gd name="T6" fmla="*/ 0 w 6"/>
                  <a:gd name="T7" fmla="*/ 7 h 10"/>
                  <a:gd name="T8" fmla="*/ 1 w 6"/>
                  <a:gd name="T9" fmla="*/ 10 h 10"/>
                  <a:gd name="T10" fmla="*/ 1 w 6"/>
                  <a:gd name="T11" fmla="*/ 10 h 10"/>
                  <a:gd name="T12" fmla="*/ 2 w 6"/>
                  <a:gd name="T13" fmla="*/ 10 h 10"/>
                  <a:gd name="T14" fmla="*/ 2 w 6"/>
                  <a:gd name="T15" fmla="*/ 10 h 10"/>
                  <a:gd name="T16" fmla="*/ 5 w 6"/>
                  <a:gd name="T17" fmla="*/ 5 h 10"/>
                  <a:gd name="T18" fmla="*/ 6 w 6"/>
                  <a:gd name="T19" fmla="*/ 2 h 10"/>
                  <a:gd name="T20" fmla="*/ 6 w 6"/>
                  <a:gd name="T21" fmla="*/ 1 h 10"/>
                  <a:gd name="T22" fmla="*/ 6 w 6"/>
                  <a:gd name="T23" fmla="*/ 1 h 10"/>
                  <a:gd name="T24" fmla="*/ 4 w 6"/>
                  <a:gd name="T25" fmla="*/ 0 h 10"/>
                  <a:gd name="T26" fmla="*/ 4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4" y="0"/>
                    </a:moveTo>
                    <a:lnTo>
                      <a:pt x="4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23" name="Freeform 839"/>
              <p:cNvSpPr>
                <a:spLocks/>
              </p:cNvSpPr>
              <p:nvPr/>
            </p:nvSpPr>
            <p:spPr bwMode="auto">
              <a:xfrm>
                <a:off x="5865440" y="2849564"/>
                <a:ext cx="10112" cy="15167"/>
              </a:xfrm>
              <a:custGeom>
                <a:avLst/>
                <a:gdLst>
                  <a:gd name="T0" fmla="*/ 4 w 6"/>
                  <a:gd name="T1" fmla="*/ 0 h 10"/>
                  <a:gd name="T2" fmla="*/ 4 w 6"/>
                  <a:gd name="T3" fmla="*/ 0 h 10"/>
                  <a:gd name="T4" fmla="*/ 1 w 6"/>
                  <a:gd name="T5" fmla="*/ 5 h 10"/>
                  <a:gd name="T6" fmla="*/ 0 w 6"/>
                  <a:gd name="T7" fmla="*/ 7 h 10"/>
                  <a:gd name="T8" fmla="*/ 1 w 6"/>
                  <a:gd name="T9" fmla="*/ 10 h 10"/>
                  <a:gd name="T10" fmla="*/ 1 w 6"/>
                  <a:gd name="T11" fmla="*/ 10 h 10"/>
                  <a:gd name="T12" fmla="*/ 2 w 6"/>
                  <a:gd name="T13" fmla="*/ 10 h 10"/>
                  <a:gd name="T14" fmla="*/ 2 w 6"/>
                  <a:gd name="T15" fmla="*/ 10 h 10"/>
                  <a:gd name="T16" fmla="*/ 5 w 6"/>
                  <a:gd name="T17" fmla="*/ 5 h 10"/>
                  <a:gd name="T18" fmla="*/ 6 w 6"/>
                  <a:gd name="T19" fmla="*/ 2 h 10"/>
                  <a:gd name="T20" fmla="*/ 6 w 6"/>
                  <a:gd name="T21" fmla="*/ 1 h 10"/>
                  <a:gd name="T22" fmla="*/ 6 w 6"/>
                  <a:gd name="T23" fmla="*/ 1 h 10"/>
                  <a:gd name="T24" fmla="*/ 4 w 6"/>
                  <a:gd name="T25" fmla="*/ 0 h 10"/>
                  <a:gd name="T26" fmla="*/ 4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4" y="0"/>
                    </a:moveTo>
                    <a:lnTo>
                      <a:pt x="4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24" name="Freeform 840"/>
              <p:cNvSpPr>
                <a:spLocks/>
              </p:cNvSpPr>
              <p:nvPr/>
            </p:nvSpPr>
            <p:spPr bwMode="auto">
              <a:xfrm>
                <a:off x="5870497" y="2854619"/>
                <a:ext cx="5058" cy="15167"/>
              </a:xfrm>
              <a:custGeom>
                <a:avLst/>
                <a:gdLst>
                  <a:gd name="T0" fmla="*/ 4 w 7"/>
                  <a:gd name="T1" fmla="*/ 0 h 10"/>
                  <a:gd name="T2" fmla="*/ 4 w 7"/>
                  <a:gd name="T3" fmla="*/ 0 h 10"/>
                  <a:gd name="T4" fmla="*/ 2 w 7"/>
                  <a:gd name="T5" fmla="*/ 6 h 10"/>
                  <a:gd name="T6" fmla="*/ 0 w 7"/>
                  <a:gd name="T7" fmla="*/ 8 h 10"/>
                  <a:gd name="T8" fmla="*/ 0 w 7"/>
                  <a:gd name="T9" fmla="*/ 10 h 10"/>
                  <a:gd name="T10" fmla="*/ 0 w 7"/>
                  <a:gd name="T11" fmla="*/ 10 h 10"/>
                  <a:gd name="T12" fmla="*/ 3 w 7"/>
                  <a:gd name="T13" fmla="*/ 10 h 10"/>
                  <a:gd name="T14" fmla="*/ 3 w 7"/>
                  <a:gd name="T15" fmla="*/ 10 h 10"/>
                  <a:gd name="T16" fmla="*/ 5 w 7"/>
                  <a:gd name="T17" fmla="*/ 5 h 10"/>
                  <a:gd name="T18" fmla="*/ 7 w 7"/>
                  <a:gd name="T19" fmla="*/ 3 h 10"/>
                  <a:gd name="T20" fmla="*/ 7 w 7"/>
                  <a:gd name="T21" fmla="*/ 1 h 10"/>
                  <a:gd name="T22" fmla="*/ 7 w 7"/>
                  <a:gd name="T23" fmla="*/ 1 h 10"/>
                  <a:gd name="T24" fmla="*/ 4 w 7"/>
                  <a:gd name="T25" fmla="*/ 0 h 10"/>
                  <a:gd name="T26" fmla="*/ 4 w 7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4" y="0"/>
                    </a:moveTo>
                    <a:lnTo>
                      <a:pt x="4" y="0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25" name="Freeform 841"/>
              <p:cNvSpPr>
                <a:spLocks/>
              </p:cNvSpPr>
              <p:nvPr/>
            </p:nvSpPr>
            <p:spPr bwMode="auto">
              <a:xfrm>
                <a:off x="5870497" y="2854619"/>
                <a:ext cx="5058" cy="15167"/>
              </a:xfrm>
              <a:custGeom>
                <a:avLst/>
                <a:gdLst>
                  <a:gd name="T0" fmla="*/ 4 w 7"/>
                  <a:gd name="T1" fmla="*/ 0 h 10"/>
                  <a:gd name="T2" fmla="*/ 4 w 7"/>
                  <a:gd name="T3" fmla="*/ 0 h 10"/>
                  <a:gd name="T4" fmla="*/ 2 w 7"/>
                  <a:gd name="T5" fmla="*/ 6 h 10"/>
                  <a:gd name="T6" fmla="*/ 0 w 7"/>
                  <a:gd name="T7" fmla="*/ 8 h 10"/>
                  <a:gd name="T8" fmla="*/ 0 w 7"/>
                  <a:gd name="T9" fmla="*/ 10 h 10"/>
                  <a:gd name="T10" fmla="*/ 0 w 7"/>
                  <a:gd name="T11" fmla="*/ 10 h 10"/>
                  <a:gd name="T12" fmla="*/ 3 w 7"/>
                  <a:gd name="T13" fmla="*/ 10 h 10"/>
                  <a:gd name="T14" fmla="*/ 3 w 7"/>
                  <a:gd name="T15" fmla="*/ 10 h 10"/>
                  <a:gd name="T16" fmla="*/ 5 w 7"/>
                  <a:gd name="T17" fmla="*/ 5 h 10"/>
                  <a:gd name="T18" fmla="*/ 7 w 7"/>
                  <a:gd name="T19" fmla="*/ 3 h 10"/>
                  <a:gd name="T20" fmla="*/ 7 w 7"/>
                  <a:gd name="T21" fmla="*/ 1 h 10"/>
                  <a:gd name="T22" fmla="*/ 7 w 7"/>
                  <a:gd name="T23" fmla="*/ 1 h 10"/>
                  <a:gd name="T24" fmla="*/ 4 w 7"/>
                  <a:gd name="T25" fmla="*/ 0 h 10"/>
                  <a:gd name="T26" fmla="*/ 4 w 7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4" y="0"/>
                    </a:moveTo>
                    <a:lnTo>
                      <a:pt x="4" y="0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26" name="Freeform 842"/>
              <p:cNvSpPr>
                <a:spLocks/>
              </p:cNvSpPr>
              <p:nvPr/>
            </p:nvSpPr>
            <p:spPr bwMode="auto">
              <a:xfrm>
                <a:off x="5870497" y="2859677"/>
                <a:ext cx="5058" cy="10112"/>
              </a:xfrm>
              <a:custGeom>
                <a:avLst/>
                <a:gdLst>
                  <a:gd name="T0" fmla="*/ 4 w 5"/>
                  <a:gd name="T1" fmla="*/ 0 h 10"/>
                  <a:gd name="T2" fmla="*/ 4 w 5"/>
                  <a:gd name="T3" fmla="*/ 0 h 10"/>
                  <a:gd name="T4" fmla="*/ 1 w 5"/>
                  <a:gd name="T5" fmla="*/ 5 h 10"/>
                  <a:gd name="T6" fmla="*/ 0 w 5"/>
                  <a:gd name="T7" fmla="*/ 7 h 10"/>
                  <a:gd name="T8" fmla="*/ 0 w 5"/>
                  <a:gd name="T9" fmla="*/ 9 h 10"/>
                  <a:gd name="T10" fmla="*/ 0 w 5"/>
                  <a:gd name="T11" fmla="*/ 9 h 10"/>
                  <a:gd name="T12" fmla="*/ 1 w 5"/>
                  <a:gd name="T13" fmla="*/ 10 h 10"/>
                  <a:gd name="T14" fmla="*/ 1 w 5"/>
                  <a:gd name="T15" fmla="*/ 10 h 10"/>
                  <a:gd name="T16" fmla="*/ 5 w 5"/>
                  <a:gd name="T17" fmla="*/ 4 h 10"/>
                  <a:gd name="T18" fmla="*/ 5 w 5"/>
                  <a:gd name="T19" fmla="*/ 1 h 10"/>
                  <a:gd name="T20" fmla="*/ 5 w 5"/>
                  <a:gd name="T21" fmla="*/ 0 h 10"/>
                  <a:gd name="T22" fmla="*/ 5 w 5"/>
                  <a:gd name="T23" fmla="*/ 0 h 10"/>
                  <a:gd name="T24" fmla="*/ 4 w 5"/>
                  <a:gd name="T25" fmla="*/ 0 h 10"/>
                  <a:gd name="T26" fmla="*/ 4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4" y="0"/>
                    </a:moveTo>
                    <a:lnTo>
                      <a:pt x="4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5" y="4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27" name="Freeform 843"/>
              <p:cNvSpPr>
                <a:spLocks/>
              </p:cNvSpPr>
              <p:nvPr/>
            </p:nvSpPr>
            <p:spPr bwMode="auto">
              <a:xfrm>
                <a:off x="5870497" y="2859677"/>
                <a:ext cx="5058" cy="10112"/>
              </a:xfrm>
              <a:custGeom>
                <a:avLst/>
                <a:gdLst>
                  <a:gd name="T0" fmla="*/ 4 w 5"/>
                  <a:gd name="T1" fmla="*/ 0 h 10"/>
                  <a:gd name="T2" fmla="*/ 4 w 5"/>
                  <a:gd name="T3" fmla="*/ 0 h 10"/>
                  <a:gd name="T4" fmla="*/ 1 w 5"/>
                  <a:gd name="T5" fmla="*/ 5 h 10"/>
                  <a:gd name="T6" fmla="*/ 0 w 5"/>
                  <a:gd name="T7" fmla="*/ 7 h 10"/>
                  <a:gd name="T8" fmla="*/ 0 w 5"/>
                  <a:gd name="T9" fmla="*/ 9 h 10"/>
                  <a:gd name="T10" fmla="*/ 0 w 5"/>
                  <a:gd name="T11" fmla="*/ 9 h 10"/>
                  <a:gd name="T12" fmla="*/ 1 w 5"/>
                  <a:gd name="T13" fmla="*/ 10 h 10"/>
                  <a:gd name="T14" fmla="*/ 1 w 5"/>
                  <a:gd name="T15" fmla="*/ 10 h 10"/>
                  <a:gd name="T16" fmla="*/ 5 w 5"/>
                  <a:gd name="T17" fmla="*/ 4 h 10"/>
                  <a:gd name="T18" fmla="*/ 5 w 5"/>
                  <a:gd name="T19" fmla="*/ 1 h 10"/>
                  <a:gd name="T20" fmla="*/ 5 w 5"/>
                  <a:gd name="T21" fmla="*/ 0 h 10"/>
                  <a:gd name="T22" fmla="*/ 5 w 5"/>
                  <a:gd name="T23" fmla="*/ 0 h 10"/>
                  <a:gd name="T24" fmla="*/ 4 w 5"/>
                  <a:gd name="T25" fmla="*/ 0 h 10"/>
                  <a:gd name="T26" fmla="*/ 4 w 5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0">
                    <a:moveTo>
                      <a:pt x="4" y="0"/>
                    </a:moveTo>
                    <a:lnTo>
                      <a:pt x="4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5" y="4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28" name="Freeform 844"/>
              <p:cNvSpPr>
                <a:spLocks/>
              </p:cNvSpPr>
              <p:nvPr/>
            </p:nvSpPr>
            <p:spPr bwMode="auto">
              <a:xfrm>
                <a:off x="5875552" y="2864731"/>
                <a:ext cx="5058" cy="10112"/>
              </a:xfrm>
              <a:custGeom>
                <a:avLst/>
                <a:gdLst>
                  <a:gd name="T0" fmla="*/ 4 w 6"/>
                  <a:gd name="T1" fmla="*/ 0 h 10"/>
                  <a:gd name="T2" fmla="*/ 4 w 6"/>
                  <a:gd name="T3" fmla="*/ 0 h 10"/>
                  <a:gd name="T4" fmla="*/ 1 w 6"/>
                  <a:gd name="T5" fmla="*/ 5 h 10"/>
                  <a:gd name="T6" fmla="*/ 0 w 6"/>
                  <a:gd name="T7" fmla="*/ 8 h 10"/>
                  <a:gd name="T8" fmla="*/ 0 w 6"/>
                  <a:gd name="T9" fmla="*/ 9 h 10"/>
                  <a:gd name="T10" fmla="*/ 0 w 6"/>
                  <a:gd name="T11" fmla="*/ 9 h 10"/>
                  <a:gd name="T12" fmla="*/ 3 w 6"/>
                  <a:gd name="T13" fmla="*/ 10 h 10"/>
                  <a:gd name="T14" fmla="*/ 3 w 6"/>
                  <a:gd name="T15" fmla="*/ 10 h 10"/>
                  <a:gd name="T16" fmla="*/ 5 w 6"/>
                  <a:gd name="T17" fmla="*/ 5 h 10"/>
                  <a:gd name="T18" fmla="*/ 6 w 6"/>
                  <a:gd name="T19" fmla="*/ 3 h 10"/>
                  <a:gd name="T20" fmla="*/ 6 w 6"/>
                  <a:gd name="T21" fmla="*/ 0 h 10"/>
                  <a:gd name="T22" fmla="*/ 6 w 6"/>
                  <a:gd name="T23" fmla="*/ 0 h 10"/>
                  <a:gd name="T24" fmla="*/ 4 w 6"/>
                  <a:gd name="T25" fmla="*/ 0 h 10"/>
                  <a:gd name="T26" fmla="*/ 4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4" y="0"/>
                    </a:moveTo>
                    <a:lnTo>
                      <a:pt x="4" y="0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29" name="Freeform 845"/>
              <p:cNvSpPr>
                <a:spLocks/>
              </p:cNvSpPr>
              <p:nvPr/>
            </p:nvSpPr>
            <p:spPr bwMode="auto">
              <a:xfrm>
                <a:off x="5875552" y="2864731"/>
                <a:ext cx="5058" cy="10112"/>
              </a:xfrm>
              <a:custGeom>
                <a:avLst/>
                <a:gdLst>
                  <a:gd name="T0" fmla="*/ 4 w 6"/>
                  <a:gd name="T1" fmla="*/ 0 h 10"/>
                  <a:gd name="T2" fmla="*/ 4 w 6"/>
                  <a:gd name="T3" fmla="*/ 0 h 10"/>
                  <a:gd name="T4" fmla="*/ 1 w 6"/>
                  <a:gd name="T5" fmla="*/ 5 h 10"/>
                  <a:gd name="T6" fmla="*/ 0 w 6"/>
                  <a:gd name="T7" fmla="*/ 8 h 10"/>
                  <a:gd name="T8" fmla="*/ 0 w 6"/>
                  <a:gd name="T9" fmla="*/ 9 h 10"/>
                  <a:gd name="T10" fmla="*/ 0 w 6"/>
                  <a:gd name="T11" fmla="*/ 9 h 10"/>
                  <a:gd name="T12" fmla="*/ 3 w 6"/>
                  <a:gd name="T13" fmla="*/ 10 h 10"/>
                  <a:gd name="T14" fmla="*/ 3 w 6"/>
                  <a:gd name="T15" fmla="*/ 10 h 10"/>
                  <a:gd name="T16" fmla="*/ 5 w 6"/>
                  <a:gd name="T17" fmla="*/ 5 h 10"/>
                  <a:gd name="T18" fmla="*/ 6 w 6"/>
                  <a:gd name="T19" fmla="*/ 3 h 10"/>
                  <a:gd name="T20" fmla="*/ 6 w 6"/>
                  <a:gd name="T21" fmla="*/ 0 h 10"/>
                  <a:gd name="T22" fmla="*/ 6 w 6"/>
                  <a:gd name="T23" fmla="*/ 0 h 10"/>
                  <a:gd name="T24" fmla="*/ 4 w 6"/>
                  <a:gd name="T25" fmla="*/ 0 h 10"/>
                  <a:gd name="T26" fmla="*/ 4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4" y="0"/>
                    </a:moveTo>
                    <a:lnTo>
                      <a:pt x="4" y="0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30" name="Freeform 846"/>
              <p:cNvSpPr>
                <a:spLocks/>
              </p:cNvSpPr>
              <p:nvPr/>
            </p:nvSpPr>
            <p:spPr bwMode="auto">
              <a:xfrm>
                <a:off x="5875552" y="2864731"/>
                <a:ext cx="10112" cy="15167"/>
              </a:xfrm>
              <a:custGeom>
                <a:avLst/>
                <a:gdLst>
                  <a:gd name="T0" fmla="*/ 3 w 6"/>
                  <a:gd name="T1" fmla="*/ 0 h 10"/>
                  <a:gd name="T2" fmla="*/ 3 w 6"/>
                  <a:gd name="T3" fmla="*/ 0 h 10"/>
                  <a:gd name="T4" fmla="*/ 1 w 6"/>
                  <a:gd name="T5" fmla="*/ 5 h 10"/>
                  <a:gd name="T6" fmla="*/ 0 w 6"/>
                  <a:gd name="T7" fmla="*/ 7 h 10"/>
                  <a:gd name="T8" fmla="*/ 0 w 6"/>
                  <a:gd name="T9" fmla="*/ 10 h 10"/>
                  <a:gd name="T10" fmla="*/ 0 w 6"/>
                  <a:gd name="T11" fmla="*/ 10 h 10"/>
                  <a:gd name="T12" fmla="*/ 1 w 6"/>
                  <a:gd name="T13" fmla="*/ 10 h 10"/>
                  <a:gd name="T14" fmla="*/ 1 w 6"/>
                  <a:gd name="T15" fmla="*/ 10 h 10"/>
                  <a:gd name="T16" fmla="*/ 5 w 6"/>
                  <a:gd name="T17" fmla="*/ 5 h 10"/>
                  <a:gd name="T18" fmla="*/ 6 w 6"/>
                  <a:gd name="T19" fmla="*/ 2 h 10"/>
                  <a:gd name="T20" fmla="*/ 6 w 6"/>
                  <a:gd name="T21" fmla="*/ 1 h 10"/>
                  <a:gd name="T22" fmla="*/ 6 w 6"/>
                  <a:gd name="T23" fmla="*/ 1 h 10"/>
                  <a:gd name="T24" fmla="*/ 3 w 6"/>
                  <a:gd name="T25" fmla="*/ 0 h 10"/>
                  <a:gd name="T26" fmla="*/ 3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3" y="0"/>
                    </a:moveTo>
                    <a:lnTo>
                      <a:pt x="3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31" name="Freeform 847"/>
              <p:cNvSpPr>
                <a:spLocks/>
              </p:cNvSpPr>
              <p:nvPr/>
            </p:nvSpPr>
            <p:spPr bwMode="auto">
              <a:xfrm>
                <a:off x="5875552" y="2864731"/>
                <a:ext cx="10112" cy="15167"/>
              </a:xfrm>
              <a:custGeom>
                <a:avLst/>
                <a:gdLst>
                  <a:gd name="T0" fmla="*/ 3 w 6"/>
                  <a:gd name="T1" fmla="*/ 0 h 10"/>
                  <a:gd name="T2" fmla="*/ 3 w 6"/>
                  <a:gd name="T3" fmla="*/ 0 h 10"/>
                  <a:gd name="T4" fmla="*/ 1 w 6"/>
                  <a:gd name="T5" fmla="*/ 5 h 10"/>
                  <a:gd name="T6" fmla="*/ 0 w 6"/>
                  <a:gd name="T7" fmla="*/ 7 h 10"/>
                  <a:gd name="T8" fmla="*/ 0 w 6"/>
                  <a:gd name="T9" fmla="*/ 10 h 10"/>
                  <a:gd name="T10" fmla="*/ 0 w 6"/>
                  <a:gd name="T11" fmla="*/ 10 h 10"/>
                  <a:gd name="T12" fmla="*/ 1 w 6"/>
                  <a:gd name="T13" fmla="*/ 10 h 10"/>
                  <a:gd name="T14" fmla="*/ 1 w 6"/>
                  <a:gd name="T15" fmla="*/ 10 h 10"/>
                  <a:gd name="T16" fmla="*/ 5 w 6"/>
                  <a:gd name="T17" fmla="*/ 5 h 10"/>
                  <a:gd name="T18" fmla="*/ 6 w 6"/>
                  <a:gd name="T19" fmla="*/ 2 h 10"/>
                  <a:gd name="T20" fmla="*/ 6 w 6"/>
                  <a:gd name="T21" fmla="*/ 1 h 10"/>
                  <a:gd name="T22" fmla="*/ 6 w 6"/>
                  <a:gd name="T23" fmla="*/ 1 h 10"/>
                  <a:gd name="T24" fmla="*/ 3 w 6"/>
                  <a:gd name="T25" fmla="*/ 0 h 10"/>
                  <a:gd name="T26" fmla="*/ 3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3" y="0"/>
                    </a:moveTo>
                    <a:lnTo>
                      <a:pt x="3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32" name="Freeform 848"/>
              <p:cNvSpPr>
                <a:spLocks/>
              </p:cNvSpPr>
              <p:nvPr/>
            </p:nvSpPr>
            <p:spPr bwMode="auto">
              <a:xfrm>
                <a:off x="5875552" y="2869789"/>
                <a:ext cx="10112" cy="15167"/>
              </a:xfrm>
              <a:custGeom>
                <a:avLst/>
                <a:gdLst>
                  <a:gd name="T0" fmla="*/ 4 w 6"/>
                  <a:gd name="T1" fmla="*/ 0 h 10"/>
                  <a:gd name="T2" fmla="*/ 4 w 6"/>
                  <a:gd name="T3" fmla="*/ 0 h 10"/>
                  <a:gd name="T4" fmla="*/ 1 w 6"/>
                  <a:gd name="T5" fmla="*/ 5 h 10"/>
                  <a:gd name="T6" fmla="*/ 0 w 6"/>
                  <a:gd name="T7" fmla="*/ 7 h 10"/>
                  <a:gd name="T8" fmla="*/ 0 w 6"/>
                  <a:gd name="T9" fmla="*/ 8 h 10"/>
                  <a:gd name="T10" fmla="*/ 0 w 6"/>
                  <a:gd name="T11" fmla="*/ 8 h 10"/>
                  <a:gd name="T12" fmla="*/ 2 w 6"/>
                  <a:gd name="T13" fmla="*/ 10 h 10"/>
                  <a:gd name="T14" fmla="*/ 2 w 6"/>
                  <a:gd name="T15" fmla="*/ 10 h 10"/>
                  <a:gd name="T16" fmla="*/ 5 w 6"/>
                  <a:gd name="T17" fmla="*/ 3 h 10"/>
                  <a:gd name="T18" fmla="*/ 6 w 6"/>
                  <a:gd name="T19" fmla="*/ 2 h 10"/>
                  <a:gd name="T20" fmla="*/ 6 w 6"/>
                  <a:gd name="T21" fmla="*/ 0 h 10"/>
                  <a:gd name="T22" fmla="*/ 6 w 6"/>
                  <a:gd name="T23" fmla="*/ 0 h 10"/>
                  <a:gd name="T24" fmla="*/ 4 w 6"/>
                  <a:gd name="T25" fmla="*/ 0 h 10"/>
                  <a:gd name="T26" fmla="*/ 4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4" y="0"/>
                    </a:moveTo>
                    <a:lnTo>
                      <a:pt x="4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33" name="Freeform 849"/>
              <p:cNvSpPr>
                <a:spLocks/>
              </p:cNvSpPr>
              <p:nvPr/>
            </p:nvSpPr>
            <p:spPr bwMode="auto">
              <a:xfrm>
                <a:off x="5875552" y="2869789"/>
                <a:ext cx="10112" cy="15167"/>
              </a:xfrm>
              <a:custGeom>
                <a:avLst/>
                <a:gdLst>
                  <a:gd name="T0" fmla="*/ 4 w 6"/>
                  <a:gd name="T1" fmla="*/ 0 h 10"/>
                  <a:gd name="T2" fmla="*/ 4 w 6"/>
                  <a:gd name="T3" fmla="*/ 0 h 10"/>
                  <a:gd name="T4" fmla="*/ 1 w 6"/>
                  <a:gd name="T5" fmla="*/ 5 h 10"/>
                  <a:gd name="T6" fmla="*/ 0 w 6"/>
                  <a:gd name="T7" fmla="*/ 7 h 10"/>
                  <a:gd name="T8" fmla="*/ 0 w 6"/>
                  <a:gd name="T9" fmla="*/ 8 h 10"/>
                  <a:gd name="T10" fmla="*/ 0 w 6"/>
                  <a:gd name="T11" fmla="*/ 8 h 10"/>
                  <a:gd name="T12" fmla="*/ 2 w 6"/>
                  <a:gd name="T13" fmla="*/ 10 h 10"/>
                  <a:gd name="T14" fmla="*/ 2 w 6"/>
                  <a:gd name="T15" fmla="*/ 10 h 10"/>
                  <a:gd name="T16" fmla="*/ 5 w 6"/>
                  <a:gd name="T17" fmla="*/ 5 h 10"/>
                  <a:gd name="T18" fmla="*/ 6 w 6"/>
                  <a:gd name="T19" fmla="*/ 2 h 10"/>
                  <a:gd name="T20" fmla="*/ 6 w 6"/>
                  <a:gd name="T21" fmla="*/ 0 h 10"/>
                  <a:gd name="T22" fmla="*/ 6 w 6"/>
                  <a:gd name="T23" fmla="*/ 0 h 10"/>
                  <a:gd name="T24" fmla="*/ 4 w 6"/>
                  <a:gd name="T25" fmla="*/ 0 h 10"/>
                  <a:gd name="T26" fmla="*/ 4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4" y="0"/>
                    </a:moveTo>
                    <a:lnTo>
                      <a:pt x="4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34" name="Freeform 850"/>
              <p:cNvSpPr>
                <a:spLocks/>
              </p:cNvSpPr>
              <p:nvPr/>
            </p:nvSpPr>
            <p:spPr bwMode="auto">
              <a:xfrm>
                <a:off x="5880609" y="2874843"/>
                <a:ext cx="10112" cy="10112"/>
              </a:xfrm>
              <a:custGeom>
                <a:avLst/>
                <a:gdLst>
                  <a:gd name="T0" fmla="*/ 4 w 7"/>
                  <a:gd name="T1" fmla="*/ 0 h 10"/>
                  <a:gd name="T2" fmla="*/ 4 w 7"/>
                  <a:gd name="T3" fmla="*/ 0 h 10"/>
                  <a:gd name="T4" fmla="*/ 2 w 7"/>
                  <a:gd name="T5" fmla="*/ 5 h 10"/>
                  <a:gd name="T6" fmla="*/ 0 w 7"/>
                  <a:gd name="T7" fmla="*/ 8 h 10"/>
                  <a:gd name="T8" fmla="*/ 0 w 7"/>
                  <a:gd name="T9" fmla="*/ 9 h 10"/>
                  <a:gd name="T10" fmla="*/ 0 w 7"/>
                  <a:gd name="T11" fmla="*/ 9 h 10"/>
                  <a:gd name="T12" fmla="*/ 2 w 7"/>
                  <a:gd name="T13" fmla="*/ 10 h 10"/>
                  <a:gd name="T14" fmla="*/ 2 w 7"/>
                  <a:gd name="T15" fmla="*/ 10 h 10"/>
                  <a:gd name="T16" fmla="*/ 5 w 7"/>
                  <a:gd name="T17" fmla="*/ 5 h 10"/>
                  <a:gd name="T18" fmla="*/ 7 w 7"/>
                  <a:gd name="T19" fmla="*/ 3 h 10"/>
                  <a:gd name="T20" fmla="*/ 7 w 7"/>
                  <a:gd name="T21" fmla="*/ 1 h 10"/>
                  <a:gd name="T22" fmla="*/ 7 w 7"/>
                  <a:gd name="T23" fmla="*/ 1 h 10"/>
                  <a:gd name="T24" fmla="*/ 4 w 7"/>
                  <a:gd name="T25" fmla="*/ 0 h 10"/>
                  <a:gd name="T26" fmla="*/ 4 w 7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4" y="0"/>
                    </a:moveTo>
                    <a:lnTo>
                      <a:pt x="4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35" name="Freeform 851"/>
              <p:cNvSpPr>
                <a:spLocks/>
              </p:cNvSpPr>
              <p:nvPr/>
            </p:nvSpPr>
            <p:spPr bwMode="auto">
              <a:xfrm>
                <a:off x="5880609" y="2874843"/>
                <a:ext cx="10112" cy="10112"/>
              </a:xfrm>
              <a:custGeom>
                <a:avLst/>
                <a:gdLst>
                  <a:gd name="T0" fmla="*/ 4 w 7"/>
                  <a:gd name="T1" fmla="*/ 0 h 10"/>
                  <a:gd name="T2" fmla="*/ 4 w 7"/>
                  <a:gd name="T3" fmla="*/ 0 h 10"/>
                  <a:gd name="T4" fmla="*/ 2 w 7"/>
                  <a:gd name="T5" fmla="*/ 5 h 10"/>
                  <a:gd name="T6" fmla="*/ 0 w 7"/>
                  <a:gd name="T7" fmla="*/ 8 h 10"/>
                  <a:gd name="T8" fmla="*/ 0 w 7"/>
                  <a:gd name="T9" fmla="*/ 9 h 10"/>
                  <a:gd name="T10" fmla="*/ 0 w 7"/>
                  <a:gd name="T11" fmla="*/ 9 h 10"/>
                  <a:gd name="T12" fmla="*/ 2 w 7"/>
                  <a:gd name="T13" fmla="*/ 10 h 10"/>
                  <a:gd name="T14" fmla="*/ 2 w 7"/>
                  <a:gd name="T15" fmla="*/ 10 h 10"/>
                  <a:gd name="T16" fmla="*/ 5 w 7"/>
                  <a:gd name="T17" fmla="*/ 5 h 10"/>
                  <a:gd name="T18" fmla="*/ 7 w 7"/>
                  <a:gd name="T19" fmla="*/ 3 h 10"/>
                  <a:gd name="T20" fmla="*/ 7 w 7"/>
                  <a:gd name="T21" fmla="*/ 1 h 10"/>
                  <a:gd name="T22" fmla="*/ 7 w 7"/>
                  <a:gd name="T23" fmla="*/ 1 h 10"/>
                  <a:gd name="T24" fmla="*/ 4 w 7"/>
                  <a:gd name="T25" fmla="*/ 0 h 10"/>
                  <a:gd name="T26" fmla="*/ 4 w 7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4" y="0"/>
                    </a:moveTo>
                    <a:lnTo>
                      <a:pt x="4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36" name="Freeform 852"/>
              <p:cNvSpPr>
                <a:spLocks/>
              </p:cNvSpPr>
              <p:nvPr/>
            </p:nvSpPr>
            <p:spPr bwMode="auto">
              <a:xfrm>
                <a:off x="5880609" y="2874843"/>
                <a:ext cx="10112" cy="15167"/>
              </a:xfrm>
              <a:custGeom>
                <a:avLst/>
                <a:gdLst>
                  <a:gd name="T0" fmla="*/ 3 w 6"/>
                  <a:gd name="T1" fmla="*/ 0 h 10"/>
                  <a:gd name="T2" fmla="*/ 3 w 6"/>
                  <a:gd name="T3" fmla="*/ 0 h 10"/>
                  <a:gd name="T4" fmla="*/ 1 w 6"/>
                  <a:gd name="T5" fmla="*/ 5 h 10"/>
                  <a:gd name="T6" fmla="*/ 0 w 6"/>
                  <a:gd name="T7" fmla="*/ 7 h 10"/>
                  <a:gd name="T8" fmla="*/ 0 w 6"/>
                  <a:gd name="T9" fmla="*/ 10 h 10"/>
                  <a:gd name="T10" fmla="*/ 0 w 6"/>
                  <a:gd name="T11" fmla="*/ 10 h 10"/>
                  <a:gd name="T12" fmla="*/ 2 w 6"/>
                  <a:gd name="T13" fmla="*/ 10 h 10"/>
                  <a:gd name="T14" fmla="*/ 2 w 6"/>
                  <a:gd name="T15" fmla="*/ 10 h 10"/>
                  <a:gd name="T16" fmla="*/ 5 w 6"/>
                  <a:gd name="T17" fmla="*/ 5 h 10"/>
                  <a:gd name="T18" fmla="*/ 6 w 6"/>
                  <a:gd name="T19" fmla="*/ 2 h 10"/>
                  <a:gd name="T20" fmla="*/ 6 w 6"/>
                  <a:gd name="T21" fmla="*/ 1 h 10"/>
                  <a:gd name="T22" fmla="*/ 6 w 6"/>
                  <a:gd name="T23" fmla="*/ 1 h 10"/>
                  <a:gd name="T24" fmla="*/ 3 w 6"/>
                  <a:gd name="T25" fmla="*/ 0 h 10"/>
                  <a:gd name="T26" fmla="*/ 3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3" y="0"/>
                    </a:moveTo>
                    <a:lnTo>
                      <a:pt x="3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37" name="Freeform 853"/>
              <p:cNvSpPr>
                <a:spLocks/>
              </p:cNvSpPr>
              <p:nvPr/>
            </p:nvSpPr>
            <p:spPr bwMode="auto">
              <a:xfrm>
                <a:off x="5880609" y="2874843"/>
                <a:ext cx="10112" cy="15167"/>
              </a:xfrm>
              <a:custGeom>
                <a:avLst/>
                <a:gdLst>
                  <a:gd name="T0" fmla="*/ 5 w 6"/>
                  <a:gd name="T1" fmla="*/ 0 h 10"/>
                  <a:gd name="T2" fmla="*/ 5 w 6"/>
                  <a:gd name="T3" fmla="*/ 0 h 10"/>
                  <a:gd name="T4" fmla="*/ 1 w 6"/>
                  <a:gd name="T5" fmla="*/ 6 h 10"/>
                  <a:gd name="T6" fmla="*/ 0 w 6"/>
                  <a:gd name="T7" fmla="*/ 7 h 10"/>
                  <a:gd name="T8" fmla="*/ 0 w 6"/>
                  <a:gd name="T9" fmla="*/ 10 h 10"/>
                  <a:gd name="T10" fmla="*/ 0 w 6"/>
                  <a:gd name="T11" fmla="*/ 10 h 10"/>
                  <a:gd name="T12" fmla="*/ 2 w 6"/>
                  <a:gd name="T13" fmla="*/ 10 h 10"/>
                  <a:gd name="T14" fmla="*/ 2 w 6"/>
                  <a:gd name="T15" fmla="*/ 10 h 10"/>
                  <a:gd name="T16" fmla="*/ 5 w 6"/>
                  <a:gd name="T17" fmla="*/ 5 h 10"/>
                  <a:gd name="T18" fmla="*/ 6 w 6"/>
                  <a:gd name="T19" fmla="*/ 2 h 10"/>
                  <a:gd name="T20" fmla="*/ 6 w 6"/>
                  <a:gd name="T21" fmla="*/ 1 h 10"/>
                  <a:gd name="T22" fmla="*/ 6 w 6"/>
                  <a:gd name="T23" fmla="*/ 1 h 10"/>
                  <a:gd name="T24" fmla="*/ 5 w 6"/>
                  <a:gd name="T25" fmla="*/ 0 h 10"/>
                  <a:gd name="T26" fmla="*/ 5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5" y="0"/>
                    </a:moveTo>
                    <a:lnTo>
                      <a:pt x="5" y="0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38" name="Freeform 854"/>
              <p:cNvSpPr>
                <a:spLocks/>
              </p:cNvSpPr>
              <p:nvPr/>
            </p:nvSpPr>
            <p:spPr bwMode="auto">
              <a:xfrm>
                <a:off x="5885664" y="2879901"/>
                <a:ext cx="10112" cy="15167"/>
              </a:xfrm>
              <a:custGeom>
                <a:avLst/>
                <a:gdLst>
                  <a:gd name="T0" fmla="*/ 5 w 7"/>
                  <a:gd name="T1" fmla="*/ 0 h 10"/>
                  <a:gd name="T2" fmla="*/ 5 w 7"/>
                  <a:gd name="T3" fmla="*/ 0 h 10"/>
                  <a:gd name="T4" fmla="*/ 1 w 7"/>
                  <a:gd name="T5" fmla="*/ 5 h 10"/>
                  <a:gd name="T6" fmla="*/ 0 w 7"/>
                  <a:gd name="T7" fmla="*/ 8 h 10"/>
                  <a:gd name="T8" fmla="*/ 0 w 7"/>
                  <a:gd name="T9" fmla="*/ 9 h 10"/>
                  <a:gd name="T10" fmla="*/ 0 w 7"/>
                  <a:gd name="T11" fmla="*/ 9 h 10"/>
                  <a:gd name="T12" fmla="*/ 2 w 7"/>
                  <a:gd name="T13" fmla="*/ 10 h 10"/>
                  <a:gd name="T14" fmla="*/ 2 w 7"/>
                  <a:gd name="T15" fmla="*/ 10 h 10"/>
                  <a:gd name="T16" fmla="*/ 6 w 7"/>
                  <a:gd name="T17" fmla="*/ 5 h 10"/>
                  <a:gd name="T18" fmla="*/ 7 w 7"/>
                  <a:gd name="T19" fmla="*/ 3 h 10"/>
                  <a:gd name="T20" fmla="*/ 7 w 7"/>
                  <a:gd name="T21" fmla="*/ 2 h 10"/>
                  <a:gd name="T22" fmla="*/ 7 w 7"/>
                  <a:gd name="T23" fmla="*/ 2 h 10"/>
                  <a:gd name="T24" fmla="*/ 5 w 7"/>
                  <a:gd name="T25" fmla="*/ 0 h 10"/>
                  <a:gd name="T26" fmla="*/ 5 w 7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5" y="0"/>
                    </a:moveTo>
                    <a:lnTo>
                      <a:pt x="5" y="0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39" name="Freeform 855"/>
              <p:cNvSpPr>
                <a:spLocks/>
              </p:cNvSpPr>
              <p:nvPr/>
            </p:nvSpPr>
            <p:spPr bwMode="auto">
              <a:xfrm>
                <a:off x="5885664" y="2879901"/>
                <a:ext cx="10112" cy="15167"/>
              </a:xfrm>
              <a:custGeom>
                <a:avLst/>
                <a:gdLst>
                  <a:gd name="T0" fmla="*/ 5 w 7"/>
                  <a:gd name="T1" fmla="*/ 0 h 10"/>
                  <a:gd name="T2" fmla="*/ 5 w 7"/>
                  <a:gd name="T3" fmla="*/ 0 h 10"/>
                  <a:gd name="T4" fmla="*/ 2 w 7"/>
                  <a:gd name="T5" fmla="*/ 5 h 10"/>
                  <a:gd name="T6" fmla="*/ 0 w 7"/>
                  <a:gd name="T7" fmla="*/ 8 h 10"/>
                  <a:gd name="T8" fmla="*/ 0 w 7"/>
                  <a:gd name="T9" fmla="*/ 9 h 10"/>
                  <a:gd name="T10" fmla="*/ 0 w 7"/>
                  <a:gd name="T11" fmla="*/ 9 h 10"/>
                  <a:gd name="T12" fmla="*/ 2 w 7"/>
                  <a:gd name="T13" fmla="*/ 10 h 10"/>
                  <a:gd name="T14" fmla="*/ 2 w 7"/>
                  <a:gd name="T15" fmla="*/ 10 h 10"/>
                  <a:gd name="T16" fmla="*/ 6 w 7"/>
                  <a:gd name="T17" fmla="*/ 5 h 10"/>
                  <a:gd name="T18" fmla="*/ 7 w 7"/>
                  <a:gd name="T19" fmla="*/ 3 h 10"/>
                  <a:gd name="T20" fmla="*/ 7 w 7"/>
                  <a:gd name="T21" fmla="*/ 2 h 10"/>
                  <a:gd name="T22" fmla="*/ 7 w 7"/>
                  <a:gd name="T23" fmla="*/ 2 h 10"/>
                  <a:gd name="T24" fmla="*/ 5 w 7"/>
                  <a:gd name="T25" fmla="*/ 0 h 10"/>
                  <a:gd name="T26" fmla="*/ 5 w 7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5" y="0"/>
                    </a:moveTo>
                    <a:lnTo>
                      <a:pt x="5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40" name="Freeform 856"/>
              <p:cNvSpPr>
                <a:spLocks/>
              </p:cNvSpPr>
              <p:nvPr/>
            </p:nvSpPr>
            <p:spPr bwMode="auto">
              <a:xfrm>
                <a:off x="5885664" y="2884955"/>
                <a:ext cx="10112" cy="10112"/>
              </a:xfrm>
              <a:custGeom>
                <a:avLst/>
                <a:gdLst>
                  <a:gd name="T0" fmla="*/ 4 w 7"/>
                  <a:gd name="T1" fmla="*/ 0 h 10"/>
                  <a:gd name="T2" fmla="*/ 4 w 7"/>
                  <a:gd name="T3" fmla="*/ 0 h 10"/>
                  <a:gd name="T4" fmla="*/ 2 w 7"/>
                  <a:gd name="T5" fmla="*/ 5 h 10"/>
                  <a:gd name="T6" fmla="*/ 0 w 7"/>
                  <a:gd name="T7" fmla="*/ 7 h 10"/>
                  <a:gd name="T8" fmla="*/ 0 w 7"/>
                  <a:gd name="T9" fmla="*/ 10 h 10"/>
                  <a:gd name="T10" fmla="*/ 0 w 7"/>
                  <a:gd name="T11" fmla="*/ 10 h 10"/>
                  <a:gd name="T12" fmla="*/ 2 w 7"/>
                  <a:gd name="T13" fmla="*/ 10 h 10"/>
                  <a:gd name="T14" fmla="*/ 2 w 7"/>
                  <a:gd name="T15" fmla="*/ 10 h 10"/>
                  <a:gd name="T16" fmla="*/ 5 w 7"/>
                  <a:gd name="T17" fmla="*/ 5 h 10"/>
                  <a:gd name="T18" fmla="*/ 7 w 7"/>
                  <a:gd name="T19" fmla="*/ 2 h 10"/>
                  <a:gd name="T20" fmla="*/ 7 w 7"/>
                  <a:gd name="T21" fmla="*/ 1 h 10"/>
                  <a:gd name="T22" fmla="*/ 7 w 7"/>
                  <a:gd name="T23" fmla="*/ 1 h 10"/>
                  <a:gd name="T24" fmla="*/ 4 w 7"/>
                  <a:gd name="T25" fmla="*/ 0 h 10"/>
                  <a:gd name="T26" fmla="*/ 4 w 7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4" y="0"/>
                    </a:moveTo>
                    <a:lnTo>
                      <a:pt x="4" y="0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41" name="Freeform 857"/>
              <p:cNvSpPr>
                <a:spLocks/>
              </p:cNvSpPr>
              <p:nvPr/>
            </p:nvSpPr>
            <p:spPr bwMode="auto">
              <a:xfrm>
                <a:off x="5885664" y="2884955"/>
                <a:ext cx="10112" cy="10112"/>
              </a:xfrm>
              <a:custGeom>
                <a:avLst/>
                <a:gdLst>
                  <a:gd name="T0" fmla="*/ 4 w 7"/>
                  <a:gd name="T1" fmla="*/ 0 h 10"/>
                  <a:gd name="T2" fmla="*/ 4 w 7"/>
                  <a:gd name="T3" fmla="*/ 0 h 10"/>
                  <a:gd name="T4" fmla="*/ 2 w 7"/>
                  <a:gd name="T5" fmla="*/ 5 h 10"/>
                  <a:gd name="T6" fmla="*/ 0 w 7"/>
                  <a:gd name="T7" fmla="*/ 7 h 10"/>
                  <a:gd name="T8" fmla="*/ 0 w 7"/>
                  <a:gd name="T9" fmla="*/ 10 h 10"/>
                  <a:gd name="T10" fmla="*/ 0 w 7"/>
                  <a:gd name="T11" fmla="*/ 10 h 10"/>
                  <a:gd name="T12" fmla="*/ 2 w 7"/>
                  <a:gd name="T13" fmla="*/ 10 h 10"/>
                  <a:gd name="T14" fmla="*/ 2 w 7"/>
                  <a:gd name="T15" fmla="*/ 10 h 10"/>
                  <a:gd name="T16" fmla="*/ 5 w 7"/>
                  <a:gd name="T17" fmla="*/ 5 h 10"/>
                  <a:gd name="T18" fmla="*/ 7 w 7"/>
                  <a:gd name="T19" fmla="*/ 2 h 10"/>
                  <a:gd name="T20" fmla="*/ 7 w 7"/>
                  <a:gd name="T21" fmla="*/ 1 h 10"/>
                  <a:gd name="T22" fmla="*/ 7 w 7"/>
                  <a:gd name="T23" fmla="*/ 1 h 10"/>
                  <a:gd name="T24" fmla="*/ 4 w 7"/>
                  <a:gd name="T25" fmla="*/ 0 h 10"/>
                  <a:gd name="T26" fmla="*/ 4 w 7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4" y="0"/>
                    </a:moveTo>
                    <a:lnTo>
                      <a:pt x="4" y="0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42" name="Freeform 858"/>
              <p:cNvSpPr>
                <a:spLocks/>
              </p:cNvSpPr>
              <p:nvPr/>
            </p:nvSpPr>
            <p:spPr bwMode="auto">
              <a:xfrm>
                <a:off x="5890722" y="2890013"/>
                <a:ext cx="5058" cy="10112"/>
              </a:xfrm>
              <a:custGeom>
                <a:avLst/>
                <a:gdLst>
                  <a:gd name="T0" fmla="*/ 5 w 6"/>
                  <a:gd name="T1" fmla="*/ 0 h 10"/>
                  <a:gd name="T2" fmla="*/ 5 w 6"/>
                  <a:gd name="T3" fmla="*/ 0 h 10"/>
                  <a:gd name="T4" fmla="*/ 1 w 6"/>
                  <a:gd name="T5" fmla="*/ 5 h 10"/>
                  <a:gd name="T6" fmla="*/ 0 w 6"/>
                  <a:gd name="T7" fmla="*/ 7 h 10"/>
                  <a:gd name="T8" fmla="*/ 0 w 6"/>
                  <a:gd name="T9" fmla="*/ 8 h 10"/>
                  <a:gd name="T10" fmla="*/ 0 w 6"/>
                  <a:gd name="T11" fmla="*/ 8 h 10"/>
                  <a:gd name="T12" fmla="*/ 2 w 6"/>
                  <a:gd name="T13" fmla="*/ 10 h 10"/>
                  <a:gd name="T14" fmla="*/ 2 w 6"/>
                  <a:gd name="T15" fmla="*/ 10 h 10"/>
                  <a:gd name="T16" fmla="*/ 5 w 6"/>
                  <a:gd name="T17" fmla="*/ 5 h 10"/>
                  <a:gd name="T18" fmla="*/ 6 w 6"/>
                  <a:gd name="T19" fmla="*/ 2 h 10"/>
                  <a:gd name="T20" fmla="*/ 6 w 6"/>
                  <a:gd name="T21" fmla="*/ 1 h 10"/>
                  <a:gd name="T22" fmla="*/ 6 w 6"/>
                  <a:gd name="T23" fmla="*/ 1 h 10"/>
                  <a:gd name="T24" fmla="*/ 5 w 6"/>
                  <a:gd name="T25" fmla="*/ 0 h 10"/>
                  <a:gd name="T26" fmla="*/ 5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5" y="0"/>
                    </a:moveTo>
                    <a:lnTo>
                      <a:pt x="5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43" name="Freeform 859"/>
              <p:cNvSpPr>
                <a:spLocks/>
              </p:cNvSpPr>
              <p:nvPr/>
            </p:nvSpPr>
            <p:spPr bwMode="auto">
              <a:xfrm>
                <a:off x="5890722" y="2890013"/>
                <a:ext cx="5058" cy="10112"/>
              </a:xfrm>
              <a:custGeom>
                <a:avLst/>
                <a:gdLst>
                  <a:gd name="T0" fmla="*/ 5 w 6"/>
                  <a:gd name="T1" fmla="*/ 0 h 10"/>
                  <a:gd name="T2" fmla="*/ 5 w 6"/>
                  <a:gd name="T3" fmla="*/ 0 h 10"/>
                  <a:gd name="T4" fmla="*/ 1 w 6"/>
                  <a:gd name="T5" fmla="*/ 5 h 10"/>
                  <a:gd name="T6" fmla="*/ 0 w 6"/>
                  <a:gd name="T7" fmla="*/ 7 h 10"/>
                  <a:gd name="T8" fmla="*/ 0 w 6"/>
                  <a:gd name="T9" fmla="*/ 8 h 10"/>
                  <a:gd name="T10" fmla="*/ 0 w 6"/>
                  <a:gd name="T11" fmla="*/ 8 h 10"/>
                  <a:gd name="T12" fmla="*/ 2 w 6"/>
                  <a:gd name="T13" fmla="*/ 10 h 10"/>
                  <a:gd name="T14" fmla="*/ 2 w 6"/>
                  <a:gd name="T15" fmla="*/ 10 h 10"/>
                  <a:gd name="T16" fmla="*/ 5 w 6"/>
                  <a:gd name="T17" fmla="*/ 5 h 10"/>
                  <a:gd name="T18" fmla="*/ 6 w 6"/>
                  <a:gd name="T19" fmla="*/ 2 h 10"/>
                  <a:gd name="T20" fmla="*/ 6 w 6"/>
                  <a:gd name="T21" fmla="*/ 1 h 10"/>
                  <a:gd name="T22" fmla="*/ 6 w 6"/>
                  <a:gd name="T23" fmla="*/ 1 h 10"/>
                  <a:gd name="T24" fmla="*/ 5 w 6"/>
                  <a:gd name="T25" fmla="*/ 0 h 10"/>
                  <a:gd name="T26" fmla="*/ 5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5" y="0"/>
                    </a:moveTo>
                    <a:lnTo>
                      <a:pt x="5" y="0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44" name="Freeform 860"/>
              <p:cNvSpPr>
                <a:spLocks/>
              </p:cNvSpPr>
              <p:nvPr/>
            </p:nvSpPr>
            <p:spPr bwMode="auto">
              <a:xfrm>
                <a:off x="5890722" y="2895068"/>
                <a:ext cx="10112" cy="10112"/>
              </a:xfrm>
              <a:custGeom>
                <a:avLst/>
                <a:gdLst>
                  <a:gd name="T0" fmla="*/ 5 w 7"/>
                  <a:gd name="T1" fmla="*/ 0 h 10"/>
                  <a:gd name="T2" fmla="*/ 5 w 7"/>
                  <a:gd name="T3" fmla="*/ 0 h 10"/>
                  <a:gd name="T4" fmla="*/ 1 w 7"/>
                  <a:gd name="T5" fmla="*/ 5 h 10"/>
                  <a:gd name="T6" fmla="*/ 0 w 7"/>
                  <a:gd name="T7" fmla="*/ 8 h 10"/>
                  <a:gd name="T8" fmla="*/ 0 w 7"/>
                  <a:gd name="T9" fmla="*/ 9 h 10"/>
                  <a:gd name="T10" fmla="*/ 0 w 7"/>
                  <a:gd name="T11" fmla="*/ 9 h 10"/>
                  <a:gd name="T12" fmla="*/ 2 w 7"/>
                  <a:gd name="T13" fmla="*/ 10 h 10"/>
                  <a:gd name="T14" fmla="*/ 2 w 7"/>
                  <a:gd name="T15" fmla="*/ 10 h 10"/>
                  <a:gd name="T16" fmla="*/ 6 w 7"/>
                  <a:gd name="T17" fmla="*/ 5 h 10"/>
                  <a:gd name="T18" fmla="*/ 7 w 7"/>
                  <a:gd name="T19" fmla="*/ 3 h 10"/>
                  <a:gd name="T20" fmla="*/ 7 w 7"/>
                  <a:gd name="T21" fmla="*/ 1 h 10"/>
                  <a:gd name="T22" fmla="*/ 7 w 7"/>
                  <a:gd name="T23" fmla="*/ 1 h 10"/>
                  <a:gd name="T24" fmla="*/ 5 w 7"/>
                  <a:gd name="T25" fmla="*/ 0 h 10"/>
                  <a:gd name="T26" fmla="*/ 5 w 7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5" y="0"/>
                    </a:moveTo>
                    <a:lnTo>
                      <a:pt x="5" y="0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45" name="Freeform 861"/>
              <p:cNvSpPr>
                <a:spLocks/>
              </p:cNvSpPr>
              <p:nvPr/>
            </p:nvSpPr>
            <p:spPr bwMode="auto">
              <a:xfrm>
                <a:off x="5890722" y="2895068"/>
                <a:ext cx="10112" cy="10112"/>
              </a:xfrm>
              <a:custGeom>
                <a:avLst/>
                <a:gdLst>
                  <a:gd name="T0" fmla="*/ 5 w 7"/>
                  <a:gd name="T1" fmla="*/ 0 h 10"/>
                  <a:gd name="T2" fmla="*/ 5 w 7"/>
                  <a:gd name="T3" fmla="*/ 0 h 10"/>
                  <a:gd name="T4" fmla="*/ 1 w 7"/>
                  <a:gd name="T5" fmla="*/ 5 h 10"/>
                  <a:gd name="T6" fmla="*/ 0 w 7"/>
                  <a:gd name="T7" fmla="*/ 8 h 10"/>
                  <a:gd name="T8" fmla="*/ 0 w 7"/>
                  <a:gd name="T9" fmla="*/ 9 h 10"/>
                  <a:gd name="T10" fmla="*/ 0 w 7"/>
                  <a:gd name="T11" fmla="*/ 9 h 10"/>
                  <a:gd name="T12" fmla="*/ 2 w 7"/>
                  <a:gd name="T13" fmla="*/ 10 h 10"/>
                  <a:gd name="T14" fmla="*/ 2 w 7"/>
                  <a:gd name="T15" fmla="*/ 10 h 10"/>
                  <a:gd name="T16" fmla="*/ 6 w 7"/>
                  <a:gd name="T17" fmla="*/ 5 h 10"/>
                  <a:gd name="T18" fmla="*/ 7 w 7"/>
                  <a:gd name="T19" fmla="*/ 3 h 10"/>
                  <a:gd name="T20" fmla="*/ 7 w 7"/>
                  <a:gd name="T21" fmla="*/ 1 h 10"/>
                  <a:gd name="T22" fmla="*/ 7 w 7"/>
                  <a:gd name="T23" fmla="*/ 1 h 10"/>
                  <a:gd name="T24" fmla="*/ 5 w 7"/>
                  <a:gd name="T25" fmla="*/ 0 h 10"/>
                  <a:gd name="T26" fmla="*/ 5 w 7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5" y="0"/>
                    </a:moveTo>
                    <a:lnTo>
                      <a:pt x="5" y="0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46" name="Freeform 862"/>
              <p:cNvSpPr>
                <a:spLocks/>
              </p:cNvSpPr>
              <p:nvPr/>
            </p:nvSpPr>
            <p:spPr bwMode="auto">
              <a:xfrm>
                <a:off x="5890722" y="2895068"/>
                <a:ext cx="10112" cy="15167"/>
              </a:xfrm>
              <a:custGeom>
                <a:avLst/>
                <a:gdLst>
                  <a:gd name="T0" fmla="*/ 5 w 8"/>
                  <a:gd name="T1" fmla="*/ 0 h 10"/>
                  <a:gd name="T2" fmla="*/ 5 w 8"/>
                  <a:gd name="T3" fmla="*/ 0 h 10"/>
                  <a:gd name="T4" fmla="*/ 3 w 8"/>
                  <a:gd name="T5" fmla="*/ 5 h 10"/>
                  <a:gd name="T6" fmla="*/ 1 w 8"/>
                  <a:gd name="T7" fmla="*/ 7 h 10"/>
                  <a:gd name="T8" fmla="*/ 0 w 8"/>
                  <a:gd name="T9" fmla="*/ 9 h 10"/>
                  <a:gd name="T10" fmla="*/ 0 w 8"/>
                  <a:gd name="T11" fmla="*/ 9 h 10"/>
                  <a:gd name="T12" fmla="*/ 3 w 8"/>
                  <a:gd name="T13" fmla="*/ 10 h 10"/>
                  <a:gd name="T14" fmla="*/ 3 w 8"/>
                  <a:gd name="T15" fmla="*/ 10 h 10"/>
                  <a:gd name="T16" fmla="*/ 6 w 8"/>
                  <a:gd name="T17" fmla="*/ 5 h 10"/>
                  <a:gd name="T18" fmla="*/ 8 w 8"/>
                  <a:gd name="T19" fmla="*/ 2 h 10"/>
                  <a:gd name="T20" fmla="*/ 8 w 8"/>
                  <a:gd name="T21" fmla="*/ 1 h 10"/>
                  <a:gd name="T22" fmla="*/ 8 w 8"/>
                  <a:gd name="T23" fmla="*/ 1 h 10"/>
                  <a:gd name="T24" fmla="*/ 5 w 8"/>
                  <a:gd name="T25" fmla="*/ 0 h 10"/>
                  <a:gd name="T26" fmla="*/ 5 w 8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10">
                    <a:moveTo>
                      <a:pt x="5" y="0"/>
                    </a:moveTo>
                    <a:lnTo>
                      <a:pt x="5" y="0"/>
                    </a:lnTo>
                    <a:lnTo>
                      <a:pt x="3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6" y="5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47" name="Freeform 863"/>
              <p:cNvSpPr>
                <a:spLocks/>
              </p:cNvSpPr>
              <p:nvPr/>
            </p:nvSpPr>
            <p:spPr bwMode="auto">
              <a:xfrm>
                <a:off x="5890722" y="2895068"/>
                <a:ext cx="10112" cy="15167"/>
              </a:xfrm>
              <a:custGeom>
                <a:avLst/>
                <a:gdLst>
                  <a:gd name="T0" fmla="*/ 5 w 8"/>
                  <a:gd name="T1" fmla="*/ 0 h 10"/>
                  <a:gd name="T2" fmla="*/ 5 w 8"/>
                  <a:gd name="T3" fmla="*/ 0 h 10"/>
                  <a:gd name="T4" fmla="*/ 3 w 8"/>
                  <a:gd name="T5" fmla="*/ 5 h 10"/>
                  <a:gd name="T6" fmla="*/ 1 w 8"/>
                  <a:gd name="T7" fmla="*/ 7 h 10"/>
                  <a:gd name="T8" fmla="*/ 0 w 8"/>
                  <a:gd name="T9" fmla="*/ 9 h 10"/>
                  <a:gd name="T10" fmla="*/ 0 w 8"/>
                  <a:gd name="T11" fmla="*/ 9 h 10"/>
                  <a:gd name="T12" fmla="*/ 3 w 8"/>
                  <a:gd name="T13" fmla="*/ 10 h 10"/>
                  <a:gd name="T14" fmla="*/ 3 w 8"/>
                  <a:gd name="T15" fmla="*/ 10 h 10"/>
                  <a:gd name="T16" fmla="*/ 6 w 8"/>
                  <a:gd name="T17" fmla="*/ 5 h 10"/>
                  <a:gd name="T18" fmla="*/ 8 w 8"/>
                  <a:gd name="T19" fmla="*/ 2 h 10"/>
                  <a:gd name="T20" fmla="*/ 8 w 8"/>
                  <a:gd name="T21" fmla="*/ 1 h 10"/>
                  <a:gd name="T22" fmla="*/ 8 w 8"/>
                  <a:gd name="T23" fmla="*/ 1 h 10"/>
                  <a:gd name="T24" fmla="*/ 5 w 8"/>
                  <a:gd name="T25" fmla="*/ 0 h 10"/>
                  <a:gd name="T26" fmla="*/ 5 w 8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10">
                    <a:moveTo>
                      <a:pt x="5" y="0"/>
                    </a:moveTo>
                    <a:lnTo>
                      <a:pt x="5" y="0"/>
                    </a:lnTo>
                    <a:lnTo>
                      <a:pt x="3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6" y="5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48" name="Freeform 864"/>
              <p:cNvSpPr>
                <a:spLocks/>
              </p:cNvSpPr>
              <p:nvPr/>
            </p:nvSpPr>
            <p:spPr bwMode="auto">
              <a:xfrm>
                <a:off x="5895776" y="2900125"/>
                <a:ext cx="5058" cy="15167"/>
              </a:xfrm>
              <a:custGeom>
                <a:avLst/>
                <a:gdLst>
                  <a:gd name="T0" fmla="*/ 5 w 6"/>
                  <a:gd name="T1" fmla="*/ 0 h 10"/>
                  <a:gd name="T2" fmla="*/ 5 w 6"/>
                  <a:gd name="T3" fmla="*/ 0 h 10"/>
                  <a:gd name="T4" fmla="*/ 1 w 6"/>
                  <a:gd name="T5" fmla="*/ 5 h 10"/>
                  <a:gd name="T6" fmla="*/ 0 w 6"/>
                  <a:gd name="T7" fmla="*/ 8 h 10"/>
                  <a:gd name="T8" fmla="*/ 0 w 6"/>
                  <a:gd name="T9" fmla="*/ 9 h 10"/>
                  <a:gd name="T10" fmla="*/ 0 w 6"/>
                  <a:gd name="T11" fmla="*/ 9 h 10"/>
                  <a:gd name="T12" fmla="*/ 1 w 6"/>
                  <a:gd name="T13" fmla="*/ 10 h 10"/>
                  <a:gd name="T14" fmla="*/ 1 w 6"/>
                  <a:gd name="T15" fmla="*/ 10 h 10"/>
                  <a:gd name="T16" fmla="*/ 5 w 6"/>
                  <a:gd name="T17" fmla="*/ 5 h 10"/>
                  <a:gd name="T18" fmla="*/ 6 w 6"/>
                  <a:gd name="T19" fmla="*/ 4 h 10"/>
                  <a:gd name="T20" fmla="*/ 6 w 6"/>
                  <a:gd name="T21" fmla="*/ 2 h 10"/>
                  <a:gd name="T22" fmla="*/ 6 w 6"/>
                  <a:gd name="T23" fmla="*/ 2 h 10"/>
                  <a:gd name="T24" fmla="*/ 5 w 6"/>
                  <a:gd name="T25" fmla="*/ 0 h 10"/>
                  <a:gd name="T26" fmla="*/ 5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5" y="0"/>
                    </a:moveTo>
                    <a:lnTo>
                      <a:pt x="5" y="0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49" name="Freeform 865"/>
              <p:cNvSpPr>
                <a:spLocks/>
              </p:cNvSpPr>
              <p:nvPr/>
            </p:nvSpPr>
            <p:spPr bwMode="auto">
              <a:xfrm>
                <a:off x="5895776" y="2900125"/>
                <a:ext cx="5058" cy="15167"/>
              </a:xfrm>
              <a:custGeom>
                <a:avLst/>
                <a:gdLst>
                  <a:gd name="T0" fmla="*/ 5 w 6"/>
                  <a:gd name="T1" fmla="*/ 0 h 10"/>
                  <a:gd name="T2" fmla="*/ 5 w 6"/>
                  <a:gd name="T3" fmla="*/ 0 h 10"/>
                  <a:gd name="T4" fmla="*/ 1 w 6"/>
                  <a:gd name="T5" fmla="*/ 5 h 10"/>
                  <a:gd name="T6" fmla="*/ 0 w 6"/>
                  <a:gd name="T7" fmla="*/ 8 h 10"/>
                  <a:gd name="T8" fmla="*/ 0 w 6"/>
                  <a:gd name="T9" fmla="*/ 9 h 10"/>
                  <a:gd name="T10" fmla="*/ 0 w 6"/>
                  <a:gd name="T11" fmla="*/ 9 h 10"/>
                  <a:gd name="T12" fmla="*/ 1 w 6"/>
                  <a:gd name="T13" fmla="*/ 10 h 10"/>
                  <a:gd name="T14" fmla="*/ 1 w 6"/>
                  <a:gd name="T15" fmla="*/ 10 h 10"/>
                  <a:gd name="T16" fmla="*/ 5 w 6"/>
                  <a:gd name="T17" fmla="*/ 5 h 10"/>
                  <a:gd name="T18" fmla="*/ 6 w 6"/>
                  <a:gd name="T19" fmla="*/ 4 h 10"/>
                  <a:gd name="T20" fmla="*/ 6 w 6"/>
                  <a:gd name="T21" fmla="*/ 2 h 10"/>
                  <a:gd name="T22" fmla="*/ 6 w 6"/>
                  <a:gd name="T23" fmla="*/ 2 h 10"/>
                  <a:gd name="T24" fmla="*/ 5 w 6"/>
                  <a:gd name="T25" fmla="*/ 0 h 10"/>
                  <a:gd name="T26" fmla="*/ 5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5" y="0"/>
                    </a:moveTo>
                    <a:lnTo>
                      <a:pt x="5" y="0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50" name="Freeform 866"/>
              <p:cNvSpPr>
                <a:spLocks/>
              </p:cNvSpPr>
              <p:nvPr/>
            </p:nvSpPr>
            <p:spPr bwMode="auto">
              <a:xfrm>
                <a:off x="5895776" y="2905180"/>
                <a:ext cx="10112" cy="15167"/>
              </a:xfrm>
              <a:custGeom>
                <a:avLst/>
                <a:gdLst>
                  <a:gd name="T0" fmla="*/ 5 w 6"/>
                  <a:gd name="T1" fmla="*/ 0 h 10"/>
                  <a:gd name="T2" fmla="*/ 5 w 6"/>
                  <a:gd name="T3" fmla="*/ 0 h 10"/>
                  <a:gd name="T4" fmla="*/ 1 w 6"/>
                  <a:gd name="T5" fmla="*/ 5 h 10"/>
                  <a:gd name="T6" fmla="*/ 0 w 6"/>
                  <a:gd name="T7" fmla="*/ 8 h 10"/>
                  <a:gd name="T8" fmla="*/ 0 w 6"/>
                  <a:gd name="T9" fmla="*/ 9 h 10"/>
                  <a:gd name="T10" fmla="*/ 0 w 6"/>
                  <a:gd name="T11" fmla="*/ 9 h 10"/>
                  <a:gd name="T12" fmla="*/ 1 w 6"/>
                  <a:gd name="T13" fmla="*/ 10 h 10"/>
                  <a:gd name="T14" fmla="*/ 1 w 6"/>
                  <a:gd name="T15" fmla="*/ 10 h 10"/>
                  <a:gd name="T16" fmla="*/ 5 w 6"/>
                  <a:gd name="T17" fmla="*/ 5 h 10"/>
                  <a:gd name="T18" fmla="*/ 6 w 6"/>
                  <a:gd name="T19" fmla="*/ 3 h 10"/>
                  <a:gd name="T20" fmla="*/ 6 w 6"/>
                  <a:gd name="T21" fmla="*/ 1 h 10"/>
                  <a:gd name="T22" fmla="*/ 6 w 6"/>
                  <a:gd name="T23" fmla="*/ 1 h 10"/>
                  <a:gd name="T24" fmla="*/ 5 w 6"/>
                  <a:gd name="T25" fmla="*/ 0 h 10"/>
                  <a:gd name="T26" fmla="*/ 5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5" y="0"/>
                    </a:moveTo>
                    <a:lnTo>
                      <a:pt x="5" y="0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51" name="Freeform 867"/>
              <p:cNvSpPr>
                <a:spLocks/>
              </p:cNvSpPr>
              <p:nvPr/>
            </p:nvSpPr>
            <p:spPr bwMode="auto">
              <a:xfrm>
                <a:off x="5895776" y="2905180"/>
                <a:ext cx="10112" cy="15167"/>
              </a:xfrm>
              <a:custGeom>
                <a:avLst/>
                <a:gdLst>
                  <a:gd name="T0" fmla="*/ 5 w 7"/>
                  <a:gd name="T1" fmla="*/ 0 h 10"/>
                  <a:gd name="T2" fmla="*/ 5 w 7"/>
                  <a:gd name="T3" fmla="*/ 0 h 10"/>
                  <a:gd name="T4" fmla="*/ 1 w 7"/>
                  <a:gd name="T5" fmla="*/ 5 h 10"/>
                  <a:gd name="T6" fmla="*/ 0 w 7"/>
                  <a:gd name="T7" fmla="*/ 8 h 10"/>
                  <a:gd name="T8" fmla="*/ 0 w 7"/>
                  <a:gd name="T9" fmla="*/ 9 h 10"/>
                  <a:gd name="T10" fmla="*/ 0 w 7"/>
                  <a:gd name="T11" fmla="*/ 9 h 10"/>
                  <a:gd name="T12" fmla="*/ 1 w 7"/>
                  <a:gd name="T13" fmla="*/ 10 h 10"/>
                  <a:gd name="T14" fmla="*/ 1 w 7"/>
                  <a:gd name="T15" fmla="*/ 10 h 10"/>
                  <a:gd name="T16" fmla="*/ 5 w 7"/>
                  <a:gd name="T17" fmla="*/ 5 h 10"/>
                  <a:gd name="T18" fmla="*/ 6 w 7"/>
                  <a:gd name="T19" fmla="*/ 3 h 10"/>
                  <a:gd name="T20" fmla="*/ 7 w 7"/>
                  <a:gd name="T21" fmla="*/ 1 h 10"/>
                  <a:gd name="T22" fmla="*/ 7 w 7"/>
                  <a:gd name="T23" fmla="*/ 1 h 10"/>
                  <a:gd name="T24" fmla="*/ 5 w 7"/>
                  <a:gd name="T25" fmla="*/ 0 h 10"/>
                  <a:gd name="T26" fmla="*/ 5 w 7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0">
                    <a:moveTo>
                      <a:pt x="5" y="0"/>
                    </a:moveTo>
                    <a:lnTo>
                      <a:pt x="5" y="0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52" name="Freeform 868"/>
              <p:cNvSpPr>
                <a:spLocks/>
              </p:cNvSpPr>
              <p:nvPr/>
            </p:nvSpPr>
            <p:spPr bwMode="auto">
              <a:xfrm>
                <a:off x="5900834" y="2910237"/>
                <a:ext cx="5058" cy="10112"/>
              </a:xfrm>
              <a:custGeom>
                <a:avLst/>
                <a:gdLst>
                  <a:gd name="T0" fmla="*/ 5 w 8"/>
                  <a:gd name="T1" fmla="*/ 0 h 9"/>
                  <a:gd name="T2" fmla="*/ 5 w 8"/>
                  <a:gd name="T3" fmla="*/ 0 h 9"/>
                  <a:gd name="T4" fmla="*/ 1 w 8"/>
                  <a:gd name="T5" fmla="*/ 4 h 9"/>
                  <a:gd name="T6" fmla="*/ 0 w 8"/>
                  <a:gd name="T7" fmla="*/ 6 h 9"/>
                  <a:gd name="T8" fmla="*/ 0 w 8"/>
                  <a:gd name="T9" fmla="*/ 7 h 9"/>
                  <a:gd name="T10" fmla="*/ 0 w 8"/>
                  <a:gd name="T11" fmla="*/ 7 h 9"/>
                  <a:gd name="T12" fmla="*/ 1 w 8"/>
                  <a:gd name="T13" fmla="*/ 9 h 9"/>
                  <a:gd name="T14" fmla="*/ 1 w 8"/>
                  <a:gd name="T15" fmla="*/ 9 h 9"/>
                  <a:gd name="T16" fmla="*/ 5 w 8"/>
                  <a:gd name="T17" fmla="*/ 4 h 9"/>
                  <a:gd name="T18" fmla="*/ 6 w 8"/>
                  <a:gd name="T19" fmla="*/ 2 h 9"/>
                  <a:gd name="T20" fmla="*/ 8 w 8"/>
                  <a:gd name="T21" fmla="*/ 0 h 9"/>
                  <a:gd name="T22" fmla="*/ 8 w 8"/>
                  <a:gd name="T23" fmla="*/ 0 h 9"/>
                  <a:gd name="T24" fmla="*/ 5 w 8"/>
                  <a:gd name="T25" fmla="*/ 0 h 9"/>
                  <a:gd name="T26" fmla="*/ 5 w 8"/>
                  <a:gd name="T2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9">
                    <a:moveTo>
                      <a:pt x="5" y="0"/>
                    </a:moveTo>
                    <a:lnTo>
                      <a:pt x="5" y="0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53" name="Freeform 869"/>
              <p:cNvSpPr>
                <a:spLocks/>
              </p:cNvSpPr>
              <p:nvPr/>
            </p:nvSpPr>
            <p:spPr bwMode="auto">
              <a:xfrm>
                <a:off x="5900834" y="2910237"/>
                <a:ext cx="5058" cy="10112"/>
              </a:xfrm>
              <a:custGeom>
                <a:avLst/>
                <a:gdLst>
                  <a:gd name="T0" fmla="*/ 5 w 8"/>
                  <a:gd name="T1" fmla="*/ 0 h 9"/>
                  <a:gd name="T2" fmla="*/ 5 w 8"/>
                  <a:gd name="T3" fmla="*/ 0 h 9"/>
                  <a:gd name="T4" fmla="*/ 1 w 8"/>
                  <a:gd name="T5" fmla="*/ 4 h 9"/>
                  <a:gd name="T6" fmla="*/ 0 w 8"/>
                  <a:gd name="T7" fmla="*/ 6 h 9"/>
                  <a:gd name="T8" fmla="*/ 0 w 8"/>
                  <a:gd name="T9" fmla="*/ 7 h 9"/>
                  <a:gd name="T10" fmla="*/ 0 w 8"/>
                  <a:gd name="T11" fmla="*/ 7 h 9"/>
                  <a:gd name="T12" fmla="*/ 1 w 8"/>
                  <a:gd name="T13" fmla="*/ 9 h 9"/>
                  <a:gd name="T14" fmla="*/ 1 w 8"/>
                  <a:gd name="T15" fmla="*/ 9 h 9"/>
                  <a:gd name="T16" fmla="*/ 5 w 8"/>
                  <a:gd name="T17" fmla="*/ 4 h 9"/>
                  <a:gd name="T18" fmla="*/ 6 w 8"/>
                  <a:gd name="T19" fmla="*/ 2 h 9"/>
                  <a:gd name="T20" fmla="*/ 8 w 8"/>
                  <a:gd name="T21" fmla="*/ 0 h 9"/>
                  <a:gd name="T22" fmla="*/ 8 w 8"/>
                  <a:gd name="T23" fmla="*/ 0 h 9"/>
                  <a:gd name="T24" fmla="*/ 5 w 8"/>
                  <a:gd name="T25" fmla="*/ 0 h 9"/>
                  <a:gd name="T26" fmla="*/ 5 w 8"/>
                  <a:gd name="T2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9">
                    <a:moveTo>
                      <a:pt x="5" y="0"/>
                    </a:moveTo>
                    <a:lnTo>
                      <a:pt x="5" y="0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54" name="Freeform 870"/>
              <p:cNvSpPr>
                <a:spLocks/>
              </p:cNvSpPr>
              <p:nvPr/>
            </p:nvSpPr>
            <p:spPr bwMode="auto">
              <a:xfrm>
                <a:off x="5900834" y="2915292"/>
                <a:ext cx="10112" cy="10112"/>
              </a:xfrm>
              <a:custGeom>
                <a:avLst/>
                <a:gdLst>
                  <a:gd name="T0" fmla="*/ 5 w 8"/>
                  <a:gd name="T1" fmla="*/ 0 h 10"/>
                  <a:gd name="T2" fmla="*/ 5 w 8"/>
                  <a:gd name="T3" fmla="*/ 0 h 10"/>
                  <a:gd name="T4" fmla="*/ 2 w 8"/>
                  <a:gd name="T5" fmla="*/ 5 h 10"/>
                  <a:gd name="T6" fmla="*/ 0 w 8"/>
                  <a:gd name="T7" fmla="*/ 8 h 10"/>
                  <a:gd name="T8" fmla="*/ 0 w 8"/>
                  <a:gd name="T9" fmla="*/ 9 h 10"/>
                  <a:gd name="T10" fmla="*/ 0 w 8"/>
                  <a:gd name="T11" fmla="*/ 9 h 10"/>
                  <a:gd name="T12" fmla="*/ 3 w 8"/>
                  <a:gd name="T13" fmla="*/ 10 h 10"/>
                  <a:gd name="T14" fmla="*/ 3 w 8"/>
                  <a:gd name="T15" fmla="*/ 10 h 10"/>
                  <a:gd name="T16" fmla="*/ 5 w 8"/>
                  <a:gd name="T17" fmla="*/ 5 h 10"/>
                  <a:gd name="T18" fmla="*/ 8 w 8"/>
                  <a:gd name="T19" fmla="*/ 3 h 10"/>
                  <a:gd name="T20" fmla="*/ 8 w 8"/>
                  <a:gd name="T21" fmla="*/ 2 h 10"/>
                  <a:gd name="T22" fmla="*/ 8 w 8"/>
                  <a:gd name="T23" fmla="*/ 2 h 10"/>
                  <a:gd name="T24" fmla="*/ 5 w 8"/>
                  <a:gd name="T25" fmla="*/ 0 h 10"/>
                  <a:gd name="T26" fmla="*/ 5 w 8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10">
                    <a:moveTo>
                      <a:pt x="5" y="0"/>
                    </a:moveTo>
                    <a:lnTo>
                      <a:pt x="5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55" name="Freeform 871"/>
              <p:cNvSpPr>
                <a:spLocks/>
              </p:cNvSpPr>
              <p:nvPr/>
            </p:nvSpPr>
            <p:spPr bwMode="auto">
              <a:xfrm>
                <a:off x="5900834" y="2915292"/>
                <a:ext cx="10112" cy="10112"/>
              </a:xfrm>
              <a:custGeom>
                <a:avLst/>
                <a:gdLst>
                  <a:gd name="T0" fmla="*/ 5 w 8"/>
                  <a:gd name="T1" fmla="*/ 0 h 10"/>
                  <a:gd name="T2" fmla="*/ 5 w 8"/>
                  <a:gd name="T3" fmla="*/ 0 h 10"/>
                  <a:gd name="T4" fmla="*/ 2 w 8"/>
                  <a:gd name="T5" fmla="*/ 5 h 10"/>
                  <a:gd name="T6" fmla="*/ 0 w 8"/>
                  <a:gd name="T7" fmla="*/ 8 h 10"/>
                  <a:gd name="T8" fmla="*/ 0 w 8"/>
                  <a:gd name="T9" fmla="*/ 9 h 10"/>
                  <a:gd name="T10" fmla="*/ 0 w 8"/>
                  <a:gd name="T11" fmla="*/ 9 h 10"/>
                  <a:gd name="T12" fmla="*/ 3 w 8"/>
                  <a:gd name="T13" fmla="*/ 10 h 10"/>
                  <a:gd name="T14" fmla="*/ 3 w 8"/>
                  <a:gd name="T15" fmla="*/ 10 h 10"/>
                  <a:gd name="T16" fmla="*/ 5 w 8"/>
                  <a:gd name="T17" fmla="*/ 5 h 10"/>
                  <a:gd name="T18" fmla="*/ 8 w 8"/>
                  <a:gd name="T19" fmla="*/ 3 h 10"/>
                  <a:gd name="T20" fmla="*/ 8 w 8"/>
                  <a:gd name="T21" fmla="*/ 2 h 10"/>
                  <a:gd name="T22" fmla="*/ 8 w 8"/>
                  <a:gd name="T23" fmla="*/ 2 h 10"/>
                  <a:gd name="T24" fmla="*/ 5 w 8"/>
                  <a:gd name="T25" fmla="*/ 0 h 10"/>
                  <a:gd name="T26" fmla="*/ 5 w 8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10">
                    <a:moveTo>
                      <a:pt x="5" y="0"/>
                    </a:moveTo>
                    <a:lnTo>
                      <a:pt x="5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64" name="Freeform 901"/>
              <p:cNvSpPr>
                <a:spLocks/>
              </p:cNvSpPr>
              <p:nvPr/>
            </p:nvSpPr>
            <p:spPr bwMode="auto">
              <a:xfrm>
                <a:off x="5612636" y="3213602"/>
                <a:ext cx="657290" cy="333701"/>
              </a:xfrm>
              <a:custGeom>
                <a:avLst/>
                <a:gdLst>
                  <a:gd name="T0" fmla="*/ 477 w 523"/>
                  <a:gd name="T1" fmla="*/ 263 h 263"/>
                  <a:gd name="T2" fmla="*/ 77 w 523"/>
                  <a:gd name="T3" fmla="*/ 263 h 263"/>
                  <a:gd name="T4" fmla="*/ 0 w 523"/>
                  <a:gd name="T5" fmla="*/ 0 h 263"/>
                  <a:gd name="T6" fmla="*/ 523 w 523"/>
                  <a:gd name="T7" fmla="*/ 0 h 263"/>
                  <a:gd name="T8" fmla="*/ 477 w 523"/>
                  <a:gd name="T9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3" h="263">
                    <a:moveTo>
                      <a:pt x="477" y="263"/>
                    </a:moveTo>
                    <a:lnTo>
                      <a:pt x="77" y="263"/>
                    </a:lnTo>
                    <a:lnTo>
                      <a:pt x="0" y="0"/>
                    </a:lnTo>
                    <a:lnTo>
                      <a:pt x="523" y="0"/>
                    </a:lnTo>
                    <a:lnTo>
                      <a:pt x="477" y="2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65" name="Freeform 902"/>
              <p:cNvSpPr>
                <a:spLocks/>
              </p:cNvSpPr>
              <p:nvPr/>
            </p:nvSpPr>
            <p:spPr bwMode="auto">
              <a:xfrm>
                <a:off x="5329496" y="3066974"/>
                <a:ext cx="884815" cy="556168"/>
              </a:xfrm>
              <a:custGeom>
                <a:avLst/>
                <a:gdLst>
                  <a:gd name="T0" fmla="*/ 682 w 701"/>
                  <a:gd name="T1" fmla="*/ 439 h 439"/>
                  <a:gd name="T2" fmla="*/ 269 w 701"/>
                  <a:gd name="T3" fmla="*/ 439 h 439"/>
                  <a:gd name="T4" fmla="*/ 269 w 701"/>
                  <a:gd name="T5" fmla="*/ 439 h 439"/>
                  <a:gd name="T6" fmla="*/ 263 w 701"/>
                  <a:gd name="T7" fmla="*/ 438 h 439"/>
                  <a:gd name="T8" fmla="*/ 258 w 701"/>
                  <a:gd name="T9" fmla="*/ 435 h 439"/>
                  <a:gd name="T10" fmla="*/ 253 w 701"/>
                  <a:gd name="T11" fmla="*/ 430 h 439"/>
                  <a:gd name="T12" fmla="*/ 250 w 701"/>
                  <a:gd name="T13" fmla="*/ 425 h 439"/>
                  <a:gd name="T14" fmla="*/ 139 w 701"/>
                  <a:gd name="T15" fmla="*/ 39 h 439"/>
                  <a:gd name="T16" fmla="*/ 19 w 701"/>
                  <a:gd name="T17" fmla="*/ 39 h 439"/>
                  <a:gd name="T18" fmla="*/ 19 w 701"/>
                  <a:gd name="T19" fmla="*/ 39 h 439"/>
                  <a:gd name="T20" fmla="*/ 15 w 701"/>
                  <a:gd name="T21" fmla="*/ 39 h 439"/>
                  <a:gd name="T22" fmla="*/ 11 w 701"/>
                  <a:gd name="T23" fmla="*/ 38 h 439"/>
                  <a:gd name="T24" fmla="*/ 5 w 701"/>
                  <a:gd name="T25" fmla="*/ 33 h 439"/>
                  <a:gd name="T26" fmla="*/ 1 w 701"/>
                  <a:gd name="T27" fmla="*/ 28 h 439"/>
                  <a:gd name="T28" fmla="*/ 0 w 701"/>
                  <a:gd name="T29" fmla="*/ 24 h 439"/>
                  <a:gd name="T30" fmla="*/ 0 w 701"/>
                  <a:gd name="T31" fmla="*/ 20 h 439"/>
                  <a:gd name="T32" fmla="*/ 0 w 701"/>
                  <a:gd name="T33" fmla="*/ 20 h 439"/>
                  <a:gd name="T34" fmla="*/ 0 w 701"/>
                  <a:gd name="T35" fmla="*/ 15 h 439"/>
                  <a:gd name="T36" fmla="*/ 1 w 701"/>
                  <a:gd name="T37" fmla="*/ 13 h 439"/>
                  <a:gd name="T38" fmla="*/ 5 w 701"/>
                  <a:gd name="T39" fmla="*/ 6 h 439"/>
                  <a:gd name="T40" fmla="*/ 11 w 701"/>
                  <a:gd name="T41" fmla="*/ 1 h 439"/>
                  <a:gd name="T42" fmla="*/ 15 w 701"/>
                  <a:gd name="T43" fmla="*/ 0 h 439"/>
                  <a:gd name="T44" fmla="*/ 19 w 701"/>
                  <a:gd name="T45" fmla="*/ 0 h 439"/>
                  <a:gd name="T46" fmla="*/ 153 w 701"/>
                  <a:gd name="T47" fmla="*/ 0 h 439"/>
                  <a:gd name="T48" fmla="*/ 153 w 701"/>
                  <a:gd name="T49" fmla="*/ 0 h 439"/>
                  <a:gd name="T50" fmla="*/ 159 w 701"/>
                  <a:gd name="T51" fmla="*/ 1 h 439"/>
                  <a:gd name="T52" fmla="*/ 165 w 701"/>
                  <a:gd name="T53" fmla="*/ 4 h 439"/>
                  <a:gd name="T54" fmla="*/ 169 w 701"/>
                  <a:gd name="T55" fmla="*/ 9 h 439"/>
                  <a:gd name="T56" fmla="*/ 171 w 701"/>
                  <a:gd name="T57" fmla="*/ 14 h 439"/>
                  <a:gd name="T58" fmla="*/ 284 w 701"/>
                  <a:gd name="T59" fmla="*/ 400 h 439"/>
                  <a:gd name="T60" fmla="*/ 682 w 701"/>
                  <a:gd name="T61" fmla="*/ 400 h 439"/>
                  <a:gd name="T62" fmla="*/ 682 w 701"/>
                  <a:gd name="T63" fmla="*/ 400 h 439"/>
                  <a:gd name="T64" fmla="*/ 686 w 701"/>
                  <a:gd name="T65" fmla="*/ 400 h 439"/>
                  <a:gd name="T66" fmla="*/ 689 w 701"/>
                  <a:gd name="T67" fmla="*/ 402 h 439"/>
                  <a:gd name="T68" fmla="*/ 696 w 701"/>
                  <a:gd name="T69" fmla="*/ 407 h 439"/>
                  <a:gd name="T70" fmla="*/ 699 w 701"/>
                  <a:gd name="T71" fmla="*/ 412 h 439"/>
                  <a:gd name="T72" fmla="*/ 701 w 701"/>
                  <a:gd name="T73" fmla="*/ 415 h 439"/>
                  <a:gd name="T74" fmla="*/ 701 w 701"/>
                  <a:gd name="T75" fmla="*/ 419 h 439"/>
                  <a:gd name="T76" fmla="*/ 701 w 701"/>
                  <a:gd name="T77" fmla="*/ 419 h 439"/>
                  <a:gd name="T78" fmla="*/ 701 w 701"/>
                  <a:gd name="T79" fmla="*/ 424 h 439"/>
                  <a:gd name="T80" fmla="*/ 699 w 701"/>
                  <a:gd name="T81" fmla="*/ 427 h 439"/>
                  <a:gd name="T82" fmla="*/ 696 w 701"/>
                  <a:gd name="T83" fmla="*/ 433 h 439"/>
                  <a:gd name="T84" fmla="*/ 689 w 701"/>
                  <a:gd name="T85" fmla="*/ 438 h 439"/>
                  <a:gd name="T86" fmla="*/ 686 w 701"/>
                  <a:gd name="T87" fmla="*/ 439 h 439"/>
                  <a:gd name="T88" fmla="*/ 682 w 701"/>
                  <a:gd name="T89" fmla="*/ 439 h 439"/>
                  <a:gd name="T90" fmla="*/ 682 w 701"/>
                  <a:gd name="T91" fmla="*/ 439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01" h="439">
                    <a:moveTo>
                      <a:pt x="682" y="439"/>
                    </a:moveTo>
                    <a:lnTo>
                      <a:pt x="269" y="439"/>
                    </a:lnTo>
                    <a:lnTo>
                      <a:pt x="269" y="439"/>
                    </a:lnTo>
                    <a:lnTo>
                      <a:pt x="263" y="438"/>
                    </a:lnTo>
                    <a:lnTo>
                      <a:pt x="258" y="435"/>
                    </a:lnTo>
                    <a:lnTo>
                      <a:pt x="253" y="430"/>
                    </a:lnTo>
                    <a:lnTo>
                      <a:pt x="250" y="425"/>
                    </a:lnTo>
                    <a:lnTo>
                      <a:pt x="139" y="39"/>
                    </a:lnTo>
                    <a:lnTo>
                      <a:pt x="19" y="39"/>
                    </a:lnTo>
                    <a:lnTo>
                      <a:pt x="19" y="39"/>
                    </a:lnTo>
                    <a:lnTo>
                      <a:pt x="15" y="39"/>
                    </a:lnTo>
                    <a:lnTo>
                      <a:pt x="11" y="38"/>
                    </a:lnTo>
                    <a:lnTo>
                      <a:pt x="5" y="33"/>
                    </a:lnTo>
                    <a:lnTo>
                      <a:pt x="1" y="28"/>
                    </a:lnTo>
                    <a:lnTo>
                      <a:pt x="0" y="24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1" y="13"/>
                    </a:lnTo>
                    <a:lnTo>
                      <a:pt x="5" y="6"/>
                    </a:lnTo>
                    <a:lnTo>
                      <a:pt x="11" y="1"/>
                    </a:lnTo>
                    <a:lnTo>
                      <a:pt x="15" y="0"/>
                    </a:lnTo>
                    <a:lnTo>
                      <a:pt x="19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9" y="1"/>
                    </a:lnTo>
                    <a:lnTo>
                      <a:pt x="165" y="4"/>
                    </a:lnTo>
                    <a:lnTo>
                      <a:pt x="169" y="9"/>
                    </a:lnTo>
                    <a:lnTo>
                      <a:pt x="171" y="14"/>
                    </a:lnTo>
                    <a:lnTo>
                      <a:pt x="284" y="400"/>
                    </a:lnTo>
                    <a:lnTo>
                      <a:pt x="682" y="400"/>
                    </a:lnTo>
                    <a:lnTo>
                      <a:pt x="682" y="400"/>
                    </a:lnTo>
                    <a:lnTo>
                      <a:pt x="686" y="400"/>
                    </a:lnTo>
                    <a:lnTo>
                      <a:pt x="689" y="402"/>
                    </a:lnTo>
                    <a:lnTo>
                      <a:pt x="696" y="407"/>
                    </a:lnTo>
                    <a:lnTo>
                      <a:pt x="699" y="412"/>
                    </a:lnTo>
                    <a:lnTo>
                      <a:pt x="701" y="415"/>
                    </a:lnTo>
                    <a:lnTo>
                      <a:pt x="701" y="419"/>
                    </a:lnTo>
                    <a:lnTo>
                      <a:pt x="701" y="419"/>
                    </a:lnTo>
                    <a:lnTo>
                      <a:pt x="701" y="424"/>
                    </a:lnTo>
                    <a:lnTo>
                      <a:pt x="699" y="427"/>
                    </a:lnTo>
                    <a:lnTo>
                      <a:pt x="696" y="433"/>
                    </a:lnTo>
                    <a:lnTo>
                      <a:pt x="689" y="438"/>
                    </a:lnTo>
                    <a:lnTo>
                      <a:pt x="686" y="439"/>
                    </a:lnTo>
                    <a:lnTo>
                      <a:pt x="682" y="439"/>
                    </a:lnTo>
                    <a:lnTo>
                      <a:pt x="682" y="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66" name="Freeform 903"/>
              <p:cNvSpPr>
                <a:spLocks/>
              </p:cNvSpPr>
              <p:nvPr/>
            </p:nvSpPr>
            <p:spPr bwMode="auto">
              <a:xfrm>
                <a:off x="5683421" y="3643367"/>
                <a:ext cx="126403" cy="121346"/>
              </a:xfrm>
              <a:custGeom>
                <a:avLst/>
                <a:gdLst>
                  <a:gd name="T0" fmla="*/ 98 w 98"/>
                  <a:gd name="T1" fmla="*/ 49 h 98"/>
                  <a:gd name="T2" fmla="*/ 98 w 98"/>
                  <a:gd name="T3" fmla="*/ 49 h 98"/>
                  <a:gd name="T4" fmla="*/ 97 w 98"/>
                  <a:gd name="T5" fmla="*/ 39 h 98"/>
                  <a:gd name="T6" fmla="*/ 94 w 98"/>
                  <a:gd name="T7" fmla="*/ 30 h 98"/>
                  <a:gd name="T8" fmla="*/ 89 w 98"/>
                  <a:gd name="T9" fmla="*/ 21 h 98"/>
                  <a:gd name="T10" fmla="*/ 83 w 98"/>
                  <a:gd name="T11" fmla="*/ 15 h 98"/>
                  <a:gd name="T12" fmla="*/ 77 w 98"/>
                  <a:gd name="T13" fmla="*/ 9 h 98"/>
                  <a:gd name="T14" fmla="*/ 68 w 98"/>
                  <a:gd name="T15" fmla="*/ 4 h 98"/>
                  <a:gd name="T16" fmla="*/ 59 w 98"/>
                  <a:gd name="T17" fmla="*/ 1 h 98"/>
                  <a:gd name="T18" fmla="*/ 49 w 98"/>
                  <a:gd name="T19" fmla="*/ 0 h 98"/>
                  <a:gd name="T20" fmla="*/ 49 w 98"/>
                  <a:gd name="T21" fmla="*/ 0 h 98"/>
                  <a:gd name="T22" fmla="*/ 39 w 98"/>
                  <a:gd name="T23" fmla="*/ 1 h 98"/>
                  <a:gd name="T24" fmla="*/ 29 w 98"/>
                  <a:gd name="T25" fmla="*/ 4 h 98"/>
                  <a:gd name="T26" fmla="*/ 21 w 98"/>
                  <a:gd name="T27" fmla="*/ 9 h 98"/>
                  <a:gd name="T28" fmla="*/ 14 w 98"/>
                  <a:gd name="T29" fmla="*/ 15 h 98"/>
                  <a:gd name="T30" fmla="*/ 8 w 98"/>
                  <a:gd name="T31" fmla="*/ 21 h 98"/>
                  <a:gd name="T32" fmla="*/ 4 w 98"/>
                  <a:gd name="T33" fmla="*/ 30 h 98"/>
                  <a:gd name="T34" fmla="*/ 0 w 98"/>
                  <a:gd name="T35" fmla="*/ 39 h 98"/>
                  <a:gd name="T36" fmla="*/ 0 w 98"/>
                  <a:gd name="T37" fmla="*/ 49 h 98"/>
                  <a:gd name="T38" fmla="*/ 0 w 98"/>
                  <a:gd name="T39" fmla="*/ 49 h 98"/>
                  <a:gd name="T40" fmla="*/ 0 w 98"/>
                  <a:gd name="T41" fmla="*/ 59 h 98"/>
                  <a:gd name="T42" fmla="*/ 4 w 98"/>
                  <a:gd name="T43" fmla="*/ 68 h 98"/>
                  <a:gd name="T44" fmla="*/ 8 w 98"/>
                  <a:gd name="T45" fmla="*/ 76 h 98"/>
                  <a:gd name="T46" fmla="*/ 14 w 98"/>
                  <a:gd name="T47" fmla="*/ 84 h 98"/>
                  <a:gd name="T48" fmla="*/ 21 w 98"/>
                  <a:gd name="T49" fmla="*/ 90 h 98"/>
                  <a:gd name="T50" fmla="*/ 29 w 98"/>
                  <a:gd name="T51" fmla="*/ 94 h 98"/>
                  <a:gd name="T52" fmla="*/ 39 w 98"/>
                  <a:gd name="T53" fmla="*/ 98 h 98"/>
                  <a:gd name="T54" fmla="*/ 49 w 98"/>
                  <a:gd name="T55" fmla="*/ 98 h 98"/>
                  <a:gd name="T56" fmla="*/ 49 w 98"/>
                  <a:gd name="T57" fmla="*/ 98 h 98"/>
                  <a:gd name="T58" fmla="*/ 59 w 98"/>
                  <a:gd name="T59" fmla="*/ 98 h 98"/>
                  <a:gd name="T60" fmla="*/ 68 w 98"/>
                  <a:gd name="T61" fmla="*/ 94 h 98"/>
                  <a:gd name="T62" fmla="*/ 77 w 98"/>
                  <a:gd name="T63" fmla="*/ 90 h 98"/>
                  <a:gd name="T64" fmla="*/ 83 w 98"/>
                  <a:gd name="T65" fmla="*/ 84 h 98"/>
                  <a:gd name="T66" fmla="*/ 89 w 98"/>
                  <a:gd name="T67" fmla="*/ 76 h 98"/>
                  <a:gd name="T68" fmla="*/ 94 w 98"/>
                  <a:gd name="T69" fmla="*/ 68 h 98"/>
                  <a:gd name="T70" fmla="*/ 97 w 98"/>
                  <a:gd name="T71" fmla="*/ 59 h 98"/>
                  <a:gd name="T72" fmla="*/ 98 w 98"/>
                  <a:gd name="T73" fmla="*/ 49 h 98"/>
                  <a:gd name="T74" fmla="*/ 98 w 98"/>
                  <a:gd name="T75" fmla="*/ 4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8" h="98">
                    <a:moveTo>
                      <a:pt x="98" y="49"/>
                    </a:moveTo>
                    <a:lnTo>
                      <a:pt x="98" y="49"/>
                    </a:lnTo>
                    <a:lnTo>
                      <a:pt x="97" y="39"/>
                    </a:lnTo>
                    <a:lnTo>
                      <a:pt x="94" y="30"/>
                    </a:lnTo>
                    <a:lnTo>
                      <a:pt x="89" y="21"/>
                    </a:lnTo>
                    <a:lnTo>
                      <a:pt x="83" y="15"/>
                    </a:lnTo>
                    <a:lnTo>
                      <a:pt x="77" y="9"/>
                    </a:lnTo>
                    <a:lnTo>
                      <a:pt x="68" y="4"/>
                    </a:lnTo>
                    <a:lnTo>
                      <a:pt x="59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39" y="1"/>
                    </a:lnTo>
                    <a:lnTo>
                      <a:pt x="29" y="4"/>
                    </a:lnTo>
                    <a:lnTo>
                      <a:pt x="21" y="9"/>
                    </a:lnTo>
                    <a:lnTo>
                      <a:pt x="14" y="15"/>
                    </a:lnTo>
                    <a:lnTo>
                      <a:pt x="8" y="21"/>
                    </a:lnTo>
                    <a:lnTo>
                      <a:pt x="4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59"/>
                    </a:lnTo>
                    <a:lnTo>
                      <a:pt x="4" y="68"/>
                    </a:lnTo>
                    <a:lnTo>
                      <a:pt x="8" y="76"/>
                    </a:lnTo>
                    <a:lnTo>
                      <a:pt x="14" y="84"/>
                    </a:lnTo>
                    <a:lnTo>
                      <a:pt x="21" y="90"/>
                    </a:lnTo>
                    <a:lnTo>
                      <a:pt x="29" y="94"/>
                    </a:lnTo>
                    <a:lnTo>
                      <a:pt x="39" y="98"/>
                    </a:lnTo>
                    <a:lnTo>
                      <a:pt x="49" y="98"/>
                    </a:lnTo>
                    <a:lnTo>
                      <a:pt x="49" y="98"/>
                    </a:lnTo>
                    <a:lnTo>
                      <a:pt x="59" y="98"/>
                    </a:lnTo>
                    <a:lnTo>
                      <a:pt x="68" y="94"/>
                    </a:lnTo>
                    <a:lnTo>
                      <a:pt x="77" y="90"/>
                    </a:lnTo>
                    <a:lnTo>
                      <a:pt x="83" y="84"/>
                    </a:lnTo>
                    <a:lnTo>
                      <a:pt x="89" y="76"/>
                    </a:lnTo>
                    <a:lnTo>
                      <a:pt x="94" y="68"/>
                    </a:lnTo>
                    <a:lnTo>
                      <a:pt x="97" y="59"/>
                    </a:lnTo>
                    <a:lnTo>
                      <a:pt x="98" y="49"/>
                    </a:lnTo>
                    <a:lnTo>
                      <a:pt x="98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67" name="Freeform 904"/>
              <p:cNvSpPr>
                <a:spLocks/>
              </p:cNvSpPr>
              <p:nvPr/>
            </p:nvSpPr>
            <p:spPr bwMode="auto">
              <a:xfrm>
                <a:off x="6067683" y="3643367"/>
                <a:ext cx="121346" cy="121346"/>
              </a:xfrm>
              <a:custGeom>
                <a:avLst/>
                <a:gdLst>
                  <a:gd name="T0" fmla="*/ 99 w 99"/>
                  <a:gd name="T1" fmla="*/ 49 h 98"/>
                  <a:gd name="T2" fmla="*/ 99 w 99"/>
                  <a:gd name="T3" fmla="*/ 49 h 98"/>
                  <a:gd name="T4" fmla="*/ 97 w 99"/>
                  <a:gd name="T5" fmla="*/ 39 h 98"/>
                  <a:gd name="T6" fmla="*/ 94 w 99"/>
                  <a:gd name="T7" fmla="*/ 30 h 98"/>
                  <a:gd name="T8" fmla="*/ 90 w 99"/>
                  <a:gd name="T9" fmla="*/ 21 h 98"/>
                  <a:gd name="T10" fmla="*/ 84 w 99"/>
                  <a:gd name="T11" fmla="*/ 15 h 98"/>
                  <a:gd name="T12" fmla="*/ 76 w 99"/>
                  <a:gd name="T13" fmla="*/ 9 h 98"/>
                  <a:gd name="T14" fmla="*/ 69 w 99"/>
                  <a:gd name="T15" fmla="*/ 4 h 98"/>
                  <a:gd name="T16" fmla="*/ 59 w 99"/>
                  <a:gd name="T17" fmla="*/ 1 h 98"/>
                  <a:gd name="T18" fmla="*/ 49 w 99"/>
                  <a:gd name="T19" fmla="*/ 0 h 98"/>
                  <a:gd name="T20" fmla="*/ 49 w 99"/>
                  <a:gd name="T21" fmla="*/ 0 h 98"/>
                  <a:gd name="T22" fmla="*/ 40 w 99"/>
                  <a:gd name="T23" fmla="*/ 1 h 98"/>
                  <a:gd name="T24" fmla="*/ 30 w 99"/>
                  <a:gd name="T25" fmla="*/ 4 h 98"/>
                  <a:gd name="T26" fmla="*/ 22 w 99"/>
                  <a:gd name="T27" fmla="*/ 9 h 98"/>
                  <a:gd name="T28" fmla="*/ 15 w 99"/>
                  <a:gd name="T29" fmla="*/ 15 h 98"/>
                  <a:gd name="T30" fmla="*/ 9 w 99"/>
                  <a:gd name="T31" fmla="*/ 21 h 98"/>
                  <a:gd name="T32" fmla="*/ 4 w 99"/>
                  <a:gd name="T33" fmla="*/ 30 h 98"/>
                  <a:gd name="T34" fmla="*/ 1 w 99"/>
                  <a:gd name="T35" fmla="*/ 39 h 98"/>
                  <a:gd name="T36" fmla="*/ 0 w 99"/>
                  <a:gd name="T37" fmla="*/ 49 h 98"/>
                  <a:gd name="T38" fmla="*/ 0 w 99"/>
                  <a:gd name="T39" fmla="*/ 49 h 98"/>
                  <a:gd name="T40" fmla="*/ 1 w 99"/>
                  <a:gd name="T41" fmla="*/ 59 h 98"/>
                  <a:gd name="T42" fmla="*/ 4 w 99"/>
                  <a:gd name="T43" fmla="*/ 68 h 98"/>
                  <a:gd name="T44" fmla="*/ 9 w 99"/>
                  <a:gd name="T45" fmla="*/ 76 h 98"/>
                  <a:gd name="T46" fmla="*/ 15 w 99"/>
                  <a:gd name="T47" fmla="*/ 84 h 98"/>
                  <a:gd name="T48" fmla="*/ 22 w 99"/>
                  <a:gd name="T49" fmla="*/ 90 h 98"/>
                  <a:gd name="T50" fmla="*/ 30 w 99"/>
                  <a:gd name="T51" fmla="*/ 94 h 98"/>
                  <a:gd name="T52" fmla="*/ 40 w 99"/>
                  <a:gd name="T53" fmla="*/ 98 h 98"/>
                  <a:gd name="T54" fmla="*/ 49 w 99"/>
                  <a:gd name="T55" fmla="*/ 98 h 98"/>
                  <a:gd name="T56" fmla="*/ 49 w 99"/>
                  <a:gd name="T57" fmla="*/ 98 h 98"/>
                  <a:gd name="T58" fmla="*/ 59 w 99"/>
                  <a:gd name="T59" fmla="*/ 98 h 98"/>
                  <a:gd name="T60" fmla="*/ 69 w 99"/>
                  <a:gd name="T61" fmla="*/ 94 h 98"/>
                  <a:gd name="T62" fmla="*/ 76 w 99"/>
                  <a:gd name="T63" fmla="*/ 90 h 98"/>
                  <a:gd name="T64" fmla="*/ 84 w 99"/>
                  <a:gd name="T65" fmla="*/ 84 h 98"/>
                  <a:gd name="T66" fmla="*/ 90 w 99"/>
                  <a:gd name="T67" fmla="*/ 76 h 98"/>
                  <a:gd name="T68" fmla="*/ 94 w 99"/>
                  <a:gd name="T69" fmla="*/ 68 h 98"/>
                  <a:gd name="T70" fmla="*/ 97 w 99"/>
                  <a:gd name="T71" fmla="*/ 59 h 98"/>
                  <a:gd name="T72" fmla="*/ 99 w 99"/>
                  <a:gd name="T73" fmla="*/ 49 h 98"/>
                  <a:gd name="T74" fmla="*/ 99 w 99"/>
                  <a:gd name="T75" fmla="*/ 4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9" h="98">
                    <a:moveTo>
                      <a:pt x="99" y="49"/>
                    </a:moveTo>
                    <a:lnTo>
                      <a:pt x="99" y="49"/>
                    </a:lnTo>
                    <a:lnTo>
                      <a:pt x="97" y="39"/>
                    </a:lnTo>
                    <a:lnTo>
                      <a:pt x="94" y="30"/>
                    </a:lnTo>
                    <a:lnTo>
                      <a:pt x="90" y="21"/>
                    </a:lnTo>
                    <a:lnTo>
                      <a:pt x="84" y="15"/>
                    </a:lnTo>
                    <a:lnTo>
                      <a:pt x="76" y="9"/>
                    </a:lnTo>
                    <a:lnTo>
                      <a:pt x="69" y="4"/>
                    </a:lnTo>
                    <a:lnTo>
                      <a:pt x="59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0" y="1"/>
                    </a:lnTo>
                    <a:lnTo>
                      <a:pt x="30" y="4"/>
                    </a:lnTo>
                    <a:lnTo>
                      <a:pt x="22" y="9"/>
                    </a:lnTo>
                    <a:lnTo>
                      <a:pt x="15" y="15"/>
                    </a:lnTo>
                    <a:lnTo>
                      <a:pt x="9" y="21"/>
                    </a:lnTo>
                    <a:lnTo>
                      <a:pt x="4" y="30"/>
                    </a:lnTo>
                    <a:lnTo>
                      <a:pt x="1" y="39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1" y="59"/>
                    </a:lnTo>
                    <a:lnTo>
                      <a:pt x="4" y="68"/>
                    </a:lnTo>
                    <a:lnTo>
                      <a:pt x="9" y="76"/>
                    </a:lnTo>
                    <a:lnTo>
                      <a:pt x="15" y="84"/>
                    </a:lnTo>
                    <a:lnTo>
                      <a:pt x="22" y="90"/>
                    </a:lnTo>
                    <a:lnTo>
                      <a:pt x="30" y="94"/>
                    </a:lnTo>
                    <a:lnTo>
                      <a:pt x="40" y="98"/>
                    </a:lnTo>
                    <a:lnTo>
                      <a:pt x="49" y="98"/>
                    </a:lnTo>
                    <a:lnTo>
                      <a:pt x="49" y="98"/>
                    </a:lnTo>
                    <a:lnTo>
                      <a:pt x="59" y="98"/>
                    </a:lnTo>
                    <a:lnTo>
                      <a:pt x="69" y="94"/>
                    </a:lnTo>
                    <a:lnTo>
                      <a:pt x="76" y="90"/>
                    </a:lnTo>
                    <a:lnTo>
                      <a:pt x="84" y="84"/>
                    </a:lnTo>
                    <a:lnTo>
                      <a:pt x="90" y="76"/>
                    </a:lnTo>
                    <a:lnTo>
                      <a:pt x="94" y="68"/>
                    </a:lnTo>
                    <a:lnTo>
                      <a:pt x="97" y="59"/>
                    </a:lnTo>
                    <a:lnTo>
                      <a:pt x="99" y="49"/>
                    </a:lnTo>
                    <a:lnTo>
                      <a:pt x="99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239" name="Freeform 1630"/>
            <p:cNvSpPr>
              <a:spLocks noEditPoints="1"/>
            </p:cNvSpPr>
            <p:nvPr/>
          </p:nvSpPr>
          <p:spPr bwMode="auto">
            <a:xfrm>
              <a:off x="4056317" y="3664296"/>
              <a:ext cx="603250" cy="325438"/>
            </a:xfrm>
            <a:custGeom>
              <a:avLst/>
              <a:gdLst>
                <a:gd name="T0" fmla="*/ 593 w 762"/>
                <a:gd name="T1" fmla="*/ 89 h 409"/>
                <a:gd name="T2" fmla="*/ 593 w 762"/>
                <a:gd name="T3" fmla="*/ 79 h 409"/>
                <a:gd name="T4" fmla="*/ 589 w 762"/>
                <a:gd name="T5" fmla="*/ 62 h 409"/>
                <a:gd name="T6" fmla="*/ 583 w 762"/>
                <a:gd name="T7" fmla="*/ 47 h 409"/>
                <a:gd name="T8" fmla="*/ 572 w 762"/>
                <a:gd name="T9" fmla="*/ 32 h 409"/>
                <a:gd name="T10" fmla="*/ 561 w 762"/>
                <a:gd name="T11" fmla="*/ 20 h 409"/>
                <a:gd name="T12" fmla="*/ 547 w 762"/>
                <a:gd name="T13" fmla="*/ 11 h 409"/>
                <a:gd name="T14" fmla="*/ 531 w 762"/>
                <a:gd name="T15" fmla="*/ 3 h 409"/>
                <a:gd name="T16" fmla="*/ 513 w 762"/>
                <a:gd name="T17" fmla="*/ 1 h 409"/>
                <a:gd name="T18" fmla="*/ 257 w 762"/>
                <a:gd name="T19" fmla="*/ 0 h 409"/>
                <a:gd name="T20" fmla="*/ 249 w 762"/>
                <a:gd name="T21" fmla="*/ 1 h 409"/>
                <a:gd name="T22" fmla="*/ 232 w 762"/>
                <a:gd name="T23" fmla="*/ 3 h 409"/>
                <a:gd name="T24" fmla="*/ 215 w 762"/>
                <a:gd name="T25" fmla="*/ 11 h 409"/>
                <a:gd name="T26" fmla="*/ 201 w 762"/>
                <a:gd name="T27" fmla="*/ 20 h 409"/>
                <a:gd name="T28" fmla="*/ 190 w 762"/>
                <a:gd name="T29" fmla="*/ 32 h 409"/>
                <a:gd name="T30" fmla="*/ 179 w 762"/>
                <a:gd name="T31" fmla="*/ 47 h 409"/>
                <a:gd name="T32" fmla="*/ 173 w 762"/>
                <a:gd name="T33" fmla="*/ 62 h 409"/>
                <a:gd name="T34" fmla="*/ 169 w 762"/>
                <a:gd name="T35" fmla="*/ 79 h 409"/>
                <a:gd name="T36" fmla="*/ 169 w 762"/>
                <a:gd name="T37" fmla="*/ 222 h 409"/>
                <a:gd name="T38" fmla="*/ 144 w 762"/>
                <a:gd name="T39" fmla="*/ 230 h 409"/>
                <a:gd name="T40" fmla="*/ 89 w 762"/>
                <a:gd name="T41" fmla="*/ 253 h 409"/>
                <a:gd name="T42" fmla="*/ 37 w 762"/>
                <a:gd name="T43" fmla="*/ 281 h 409"/>
                <a:gd name="T44" fmla="*/ 18 w 762"/>
                <a:gd name="T45" fmla="*/ 296 h 409"/>
                <a:gd name="T46" fmla="*/ 5 w 762"/>
                <a:gd name="T47" fmla="*/ 312 h 409"/>
                <a:gd name="T48" fmla="*/ 0 w 762"/>
                <a:gd name="T49" fmla="*/ 328 h 409"/>
                <a:gd name="T50" fmla="*/ 1 w 762"/>
                <a:gd name="T51" fmla="*/ 334 h 409"/>
                <a:gd name="T52" fmla="*/ 5 w 762"/>
                <a:gd name="T53" fmla="*/ 346 h 409"/>
                <a:gd name="T54" fmla="*/ 14 w 762"/>
                <a:gd name="T55" fmla="*/ 357 h 409"/>
                <a:gd name="T56" fmla="*/ 37 w 762"/>
                <a:gd name="T57" fmla="*/ 373 h 409"/>
                <a:gd name="T58" fmla="*/ 81 w 762"/>
                <a:gd name="T59" fmla="*/ 392 h 409"/>
                <a:gd name="T60" fmla="*/ 141 w 762"/>
                <a:gd name="T61" fmla="*/ 408 h 409"/>
                <a:gd name="T62" fmla="*/ 149 w 762"/>
                <a:gd name="T63" fmla="*/ 405 h 409"/>
                <a:gd name="T64" fmla="*/ 154 w 762"/>
                <a:gd name="T65" fmla="*/ 399 h 409"/>
                <a:gd name="T66" fmla="*/ 172 w 762"/>
                <a:gd name="T67" fmla="*/ 387 h 409"/>
                <a:gd name="T68" fmla="*/ 193 w 762"/>
                <a:gd name="T69" fmla="*/ 376 h 409"/>
                <a:gd name="T70" fmla="*/ 237 w 762"/>
                <a:gd name="T71" fmla="*/ 362 h 409"/>
                <a:gd name="T72" fmla="*/ 309 w 762"/>
                <a:gd name="T73" fmla="*/ 350 h 409"/>
                <a:gd name="T74" fmla="*/ 391 w 762"/>
                <a:gd name="T75" fmla="*/ 345 h 409"/>
                <a:gd name="T76" fmla="*/ 432 w 762"/>
                <a:gd name="T77" fmla="*/ 346 h 409"/>
                <a:gd name="T78" fmla="*/ 506 w 762"/>
                <a:gd name="T79" fmla="*/ 354 h 409"/>
                <a:gd name="T80" fmla="*/ 570 w 762"/>
                <a:gd name="T81" fmla="*/ 369 h 409"/>
                <a:gd name="T82" fmla="*/ 606 w 762"/>
                <a:gd name="T83" fmla="*/ 385 h 409"/>
                <a:gd name="T84" fmla="*/ 624 w 762"/>
                <a:gd name="T85" fmla="*/ 396 h 409"/>
                <a:gd name="T86" fmla="*/ 634 w 762"/>
                <a:gd name="T87" fmla="*/ 405 h 409"/>
                <a:gd name="T88" fmla="*/ 638 w 762"/>
                <a:gd name="T89" fmla="*/ 405 h 409"/>
                <a:gd name="T90" fmla="*/ 690 w 762"/>
                <a:gd name="T91" fmla="*/ 389 h 409"/>
                <a:gd name="T92" fmla="*/ 730 w 762"/>
                <a:gd name="T93" fmla="*/ 371 h 409"/>
                <a:gd name="T94" fmla="*/ 749 w 762"/>
                <a:gd name="T95" fmla="*/ 355 h 409"/>
                <a:gd name="T96" fmla="*/ 757 w 762"/>
                <a:gd name="T97" fmla="*/ 345 h 409"/>
                <a:gd name="T98" fmla="*/ 761 w 762"/>
                <a:gd name="T99" fmla="*/ 334 h 409"/>
                <a:gd name="T100" fmla="*/ 762 w 762"/>
                <a:gd name="T101" fmla="*/ 328 h 409"/>
                <a:gd name="T102" fmla="*/ 758 w 762"/>
                <a:gd name="T103" fmla="*/ 316 h 409"/>
                <a:gd name="T104" fmla="*/ 746 w 762"/>
                <a:gd name="T105" fmla="*/ 303 h 409"/>
                <a:gd name="T106" fmla="*/ 730 w 762"/>
                <a:gd name="T107" fmla="*/ 290 h 409"/>
                <a:gd name="T108" fmla="*/ 682 w 762"/>
                <a:gd name="T109" fmla="*/ 264 h 409"/>
                <a:gd name="T110" fmla="*/ 625 w 762"/>
                <a:gd name="T111" fmla="*/ 243 h 409"/>
                <a:gd name="T112" fmla="*/ 169 w 762"/>
                <a:gd name="T113" fmla="*/ 245 h 409"/>
                <a:gd name="T114" fmla="*/ 169 w 762"/>
                <a:gd name="T115" fmla="*/ 248 h 409"/>
                <a:gd name="T116" fmla="*/ 169 w 762"/>
                <a:gd name="T117" fmla="*/ 24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2" h="409">
                  <a:moveTo>
                    <a:pt x="593" y="234"/>
                  </a:moveTo>
                  <a:lnTo>
                    <a:pt x="593" y="89"/>
                  </a:lnTo>
                  <a:lnTo>
                    <a:pt x="593" y="89"/>
                  </a:lnTo>
                  <a:lnTo>
                    <a:pt x="593" y="79"/>
                  </a:lnTo>
                  <a:lnTo>
                    <a:pt x="592" y="71"/>
                  </a:lnTo>
                  <a:lnTo>
                    <a:pt x="589" y="62"/>
                  </a:lnTo>
                  <a:lnTo>
                    <a:pt x="586" y="55"/>
                  </a:lnTo>
                  <a:lnTo>
                    <a:pt x="583" y="47"/>
                  </a:lnTo>
                  <a:lnTo>
                    <a:pt x="577" y="39"/>
                  </a:lnTo>
                  <a:lnTo>
                    <a:pt x="572" y="32"/>
                  </a:lnTo>
                  <a:lnTo>
                    <a:pt x="567" y="26"/>
                  </a:lnTo>
                  <a:lnTo>
                    <a:pt x="561" y="20"/>
                  </a:lnTo>
                  <a:lnTo>
                    <a:pt x="554" y="15"/>
                  </a:lnTo>
                  <a:lnTo>
                    <a:pt x="547" y="11"/>
                  </a:lnTo>
                  <a:lnTo>
                    <a:pt x="539" y="7"/>
                  </a:lnTo>
                  <a:lnTo>
                    <a:pt x="531" y="3"/>
                  </a:lnTo>
                  <a:lnTo>
                    <a:pt x="522" y="2"/>
                  </a:lnTo>
                  <a:lnTo>
                    <a:pt x="513" y="1"/>
                  </a:lnTo>
                  <a:lnTo>
                    <a:pt x="505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49" y="1"/>
                  </a:lnTo>
                  <a:lnTo>
                    <a:pt x="240" y="2"/>
                  </a:lnTo>
                  <a:lnTo>
                    <a:pt x="232" y="3"/>
                  </a:lnTo>
                  <a:lnTo>
                    <a:pt x="223" y="7"/>
                  </a:lnTo>
                  <a:lnTo>
                    <a:pt x="215" y="11"/>
                  </a:lnTo>
                  <a:lnTo>
                    <a:pt x="208" y="15"/>
                  </a:lnTo>
                  <a:lnTo>
                    <a:pt x="201" y="20"/>
                  </a:lnTo>
                  <a:lnTo>
                    <a:pt x="195" y="26"/>
                  </a:lnTo>
                  <a:lnTo>
                    <a:pt x="190" y="32"/>
                  </a:lnTo>
                  <a:lnTo>
                    <a:pt x="185" y="39"/>
                  </a:lnTo>
                  <a:lnTo>
                    <a:pt x="179" y="47"/>
                  </a:lnTo>
                  <a:lnTo>
                    <a:pt x="176" y="55"/>
                  </a:lnTo>
                  <a:lnTo>
                    <a:pt x="173" y="62"/>
                  </a:lnTo>
                  <a:lnTo>
                    <a:pt x="170" y="71"/>
                  </a:lnTo>
                  <a:lnTo>
                    <a:pt x="169" y="79"/>
                  </a:lnTo>
                  <a:lnTo>
                    <a:pt x="169" y="89"/>
                  </a:lnTo>
                  <a:lnTo>
                    <a:pt x="169" y="222"/>
                  </a:lnTo>
                  <a:lnTo>
                    <a:pt x="169" y="222"/>
                  </a:lnTo>
                  <a:lnTo>
                    <a:pt x="144" y="230"/>
                  </a:lnTo>
                  <a:lnTo>
                    <a:pt x="117" y="240"/>
                  </a:lnTo>
                  <a:lnTo>
                    <a:pt x="89" y="253"/>
                  </a:lnTo>
                  <a:lnTo>
                    <a:pt x="62" y="266"/>
                  </a:lnTo>
                  <a:lnTo>
                    <a:pt x="37" y="281"/>
                  </a:lnTo>
                  <a:lnTo>
                    <a:pt x="27" y="289"/>
                  </a:lnTo>
                  <a:lnTo>
                    <a:pt x="18" y="296"/>
                  </a:lnTo>
                  <a:lnTo>
                    <a:pt x="10" y="304"/>
                  </a:lnTo>
                  <a:lnTo>
                    <a:pt x="5" y="312"/>
                  </a:lnTo>
                  <a:lnTo>
                    <a:pt x="1" y="321"/>
                  </a:lnTo>
                  <a:lnTo>
                    <a:pt x="0" y="328"/>
                  </a:lnTo>
                  <a:lnTo>
                    <a:pt x="0" y="328"/>
                  </a:lnTo>
                  <a:lnTo>
                    <a:pt x="1" y="334"/>
                  </a:lnTo>
                  <a:lnTo>
                    <a:pt x="3" y="340"/>
                  </a:lnTo>
                  <a:lnTo>
                    <a:pt x="5" y="346"/>
                  </a:lnTo>
                  <a:lnTo>
                    <a:pt x="9" y="352"/>
                  </a:lnTo>
                  <a:lnTo>
                    <a:pt x="14" y="357"/>
                  </a:lnTo>
                  <a:lnTo>
                    <a:pt x="21" y="363"/>
                  </a:lnTo>
                  <a:lnTo>
                    <a:pt x="37" y="373"/>
                  </a:lnTo>
                  <a:lnTo>
                    <a:pt x="57" y="384"/>
                  </a:lnTo>
                  <a:lnTo>
                    <a:pt x="81" y="392"/>
                  </a:lnTo>
                  <a:lnTo>
                    <a:pt x="109" y="400"/>
                  </a:lnTo>
                  <a:lnTo>
                    <a:pt x="141" y="408"/>
                  </a:lnTo>
                  <a:lnTo>
                    <a:pt x="145" y="409"/>
                  </a:lnTo>
                  <a:lnTo>
                    <a:pt x="149" y="405"/>
                  </a:lnTo>
                  <a:lnTo>
                    <a:pt x="149" y="405"/>
                  </a:lnTo>
                  <a:lnTo>
                    <a:pt x="154" y="399"/>
                  </a:lnTo>
                  <a:lnTo>
                    <a:pt x="161" y="392"/>
                  </a:lnTo>
                  <a:lnTo>
                    <a:pt x="172" y="387"/>
                  </a:lnTo>
                  <a:lnTo>
                    <a:pt x="182" y="381"/>
                  </a:lnTo>
                  <a:lnTo>
                    <a:pt x="193" y="376"/>
                  </a:lnTo>
                  <a:lnTo>
                    <a:pt x="208" y="371"/>
                  </a:lnTo>
                  <a:lnTo>
                    <a:pt x="237" y="362"/>
                  </a:lnTo>
                  <a:lnTo>
                    <a:pt x="272" y="355"/>
                  </a:lnTo>
                  <a:lnTo>
                    <a:pt x="309" y="350"/>
                  </a:lnTo>
                  <a:lnTo>
                    <a:pt x="348" y="346"/>
                  </a:lnTo>
                  <a:lnTo>
                    <a:pt x="391" y="345"/>
                  </a:lnTo>
                  <a:lnTo>
                    <a:pt x="391" y="345"/>
                  </a:lnTo>
                  <a:lnTo>
                    <a:pt x="432" y="346"/>
                  </a:lnTo>
                  <a:lnTo>
                    <a:pt x="470" y="349"/>
                  </a:lnTo>
                  <a:lnTo>
                    <a:pt x="506" y="354"/>
                  </a:lnTo>
                  <a:lnTo>
                    <a:pt x="539" y="362"/>
                  </a:lnTo>
                  <a:lnTo>
                    <a:pt x="570" y="369"/>
                  </a:lnTo>
                  <a:lnTo>
                    <a:pt x="595" y="380"/>
                  </a:lnTo>
                  <a:lnTo>
                    <a:pt x="606" y="385"/>
                  </a:lnTo>
                  <a:lnTo>
                    <a:pt x="616" y="390"/>
                  </a:lnTo>
                  <a:lnTo>
                    <a:pt x="624" y="396"/>
                  </a:lnTo>
                  <a:lnTo>
                    <a:pt x="630" y="403"/>
                  </a:lnTo>
                  <a:lnTo>
                    <a:pt x="634" y="405"/>
                  </a:lnTo>
                  <a:lnTo>
                    <a:pt x="638" y="405"/>
                  </a:lnTo>
                  <a:lnTo>
                    <a:pt x="638" y="405"/>
                  </a:lnTo>
                  <a:lnTo>
                    <a:pt x="666" y="398"/>
                  </a:lnTo>
                  <a:lnTo>
                    <a:pt x="690" y="389"/>
                  </a:lnTo>
                  <a:lnTo>
                    <a:pt x="712" y="380"/>
                  </a:lnTo>
                  <a:lnTo>
                    <a:pt x="730" y="371"/>
                  </a:lnTo>
                  <a:lnTo>
                    <a:pt x="744" y="360"/>
                  </a:lnTo>
                  <a:lnTo>
                    <a:pt x="749" y="355"/>
                  </a:lnTo>
                  <a:lnTo>
                    <a:pt x="754" y="350"/>
                  </a:lnTo>
                  <a:lnTo>
                    <a:pt x="757" y="345"/>
                  </a:lnTo>
                  <a:lnTo>
                    <a:pt x="759" y="339"/>
                  </a:lnTo>
                  <a:lnTo>
                    <a:pt x="761" y="334"/>
                  </a:lnTo>
                  <a:lnTo>
                    <a:pt x="762" y="328"/>
                  </a:lnTo>
                  <a:lnTo>
                    <a:pt x="762" y="328"/>
                  </a:lnTo>
                  <a:lnTo>
                    <a:pt x="761" y="322"/>
                  </a:lnTo>
                  <a:lnTo>
                    <a:pt x="758" y="316"/>
                  </a:lnTo>
                  <a:lnTo>
                    <a:pt x="753" y="309"/>
                  </a:lnTo>
                  <a:lnTo>
                    <a:pt x="746" y="303"/>
                  </a:lnTo>
                  <a:lnTo>
                    <a:pt x="739" y="296"/>
                  </a:lnTo>
                  <a:lnTo>
                    <a:pt x="730" y="290"/>
                  </a:lnTo>
                  <a:lnTo>
                    <a:pt x="708" y="277"/>
                  </a:lnTo>
                  <a:lnTo>
                    <a:pt x="682" y="264"/>
                  </a:lnTo>
                  <a:lnTo>
                    <a:pt x="654" y="253"/>
                  </a:lnTo>
                  <a:lnTo>
                    <a:pt x="625" y="243"/>
                  </a:lnTo>
                  <a:lnTo>
                    <a:pt x="593" y="234"/>
                  </a:lnTo>
                  <a:close/>
                  <a:moveTo>
                    <a:pt x="169" y="245"/>
                  </a:moveTo>
                  <a:lnTo>
                    <a:pt x="169" y="248"/>
                  </a:lnTo>
                  <a:lnTo>
                    <a:pt x="169" y="248"/>
                  </a:lnTo>
                  <a:lnTo>
                    <a:pt x="168" y="248"/>
                  </a:lnTo>
                  <a:lnTo>
                    <a:pt x="169" y="24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4899730" y="3518271"/>
              <a:ext cx="2112558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zh-CN" altLang="en-US" sz="2000" noProof="1">
                  <a:solidFill>
                    <a:schemeClr val="tx2"/>
                  </a:solidFill>
                  <a:latin typeface="+mn-ea"/>
                  <a:cs typeface="Lato Light" panose="020F0402020204030203" pitchFamily="34" charset="0"/>
                </a:rPr>
                <a:t>购物车</a:t>
              </a:r>
              <a:endParaRPr lang="en-US" sz="2000" noProof="1">
                <a:solidFill>
                  <a:schemeClr val="tx2"/>
                </a:solidFill>
                <a:latin typeface="+mn-ea"/>
                <a:cs typeface="Lato Light" panose="020F0402020204030203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70463" y="1583967"/>
            <a:ext cx="2828133" cy="897965"/>
            <a:chOff x="1070463" y="1583967"/>
            <a:chExt cx="2828133" cy="897965"/>
          </a:xfrm>
        </p:grpSpPr>
        <p:sp>
          <p:nvSpPr>
            <p:cNvPr id="246" name="Rectangle 245"/>
            <p:cNvSpPr/>
            <p:nvPr/>
          </p:nvSpPr>
          <p:spPr>
            <a:xfrm>
              <a:off x="1070463" y="2020267"/>
              <a:ext cx="2828133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+mn-ea"/>
                  <a:cs typeface="Arial" charset="0"/>
                </a:rPr>
                <a:t>此处添加详细文本描述，建议与标题相关并符合整体语言风格</a:t>
              </a:r>
              <a:endParaRPr lang="en-US" sz="12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2410688" y="1583967"/>
              <a:ext cx="1487908" cy="43433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r" defTabSz="914082">
                <a:spcBef>
                  <a:spcPct val="0"/>
                </a:spcBef>
              </a:pPr>
              <a:r>
                <a:rPr lang="zh-CN" altLang="en-US" sz="24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Lato Light" panose="020F0402020204030203" pitchFamily="34" charset="0"/>
                </a:rPr>
                <a:t>挎包</a:t>
              </a:r>
              <a:endParaRPr lang="en-US" sz="24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36521" y="3524808"/>
            <a:ext cx="2828133" cy="897965"/>
            <a:chOff x="536521" y="3524808"/>
            <a:chExt cx="2828133" cy="897965"/>
          </a:xfrm>
        </p:grpSpPr>
        <p:sp>
          <p:nvSpPr>
            <p:cNvPr id="248" name="Rectangle 247"/>
            <p:cNvSpPr/>
            <p:nvPr/>
          </p:nvSpPr>
          <p:spPr>
            <a:xfrm>
              <a:off x="536521" y="3961108"/>
              <a:ext cx="2828133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+mn-ea"/>
                  <a:cs typeface="Arial" charset="0"/>
                </a:rPr>
                <a:t>此处添加详细文本描述，建议与标题相关并符合整体语言风格</a:t>
              </a:r>
              <a:endParaRPr lang="en-US" sz="12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1876746" y="3524808"/>
              <a:ext cx="1487908" cy="43433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r" defTabSz="914082">
                <a:spcBef>
                  <a:spcPct val="0"/>
                </a:spcBef>
              </a:pPr>
              <a:r>
                <a:rPr lang="zh-CN" altLang="en-US" sz="24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Lato Light" panose="020F0402020204030203" pitchFamily="34" charset="0"/>
                </a:rPr>
                <a:t>帽子</a:t>
              </a:r>
              <a:endParaRPr lang="en-US" sz="24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179830" y="1980692"/>
            <a:ext cx="2828133" cy="897965"/>
            <a:chOff x="8179830" y="1980692"/>
            <a:chExt cx="2828133" cy="897965"/>
          </a:xfrm>
        </p:grpSpPr>
        <p:sp>
          <p:nvSpPr>
            <p:cNvPr id="250" name="Rectangle 249"/>
            <p:cNvSpPr/>
            <p:nvPr/>
          </p:nvSpPr>
          <p:spPr>
            <a:xfrm>
              <a:off x="8179830" y="2416992"/>
              <a:ext cx="2828133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+mn-ea"/>
                  <a:cs typeface="Arial" charset="0"/>
                </a:rPr>
                <a:t>此处添加详细文本描述，建议与标题相关并符合整体语言风格</a:t>
              </a:r>
              <a:endParaRPr lang="en-US" sz="12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8179830" y="1980692"/>
              <a:ext cx="1487908" cy="43433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4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Lato Light" panose="020F0402020204030203" pitchFamily="34" charset="0"/>
                </a:rPr>
                <a:t>眼镜</a:t>
              </a:r>
              <a:endParaRPr lang="en-US" sz="24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179830" y="4133360"/>
            <a:ext cx="2828133" cy="897965"/>
            <a:chOff x="8179830" y="4133360"/>
            <a:chExt cx="2828133" cy="897965"/>
          </a:xfrm>
        </p:grpSpPr>
        <p:sp>
          <p:nvSpPr>
            <p:cNvPr id="470" name="Rectangle 469"/>
            <p:cNvSpPr/>
            <p:nvPr/>
          </p:nvSpPr>
          <p:spPr>
            <a:xfrm>
              <a:off x="8179830" y="4569660"/>
              <a:ext cx="2828133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+mn-ea"/>
                  <a:cs typeface="Arial" charset="0"/>
                </a:rPr>
                <a:t>此处添加详细文本描述，建议与标题相关并符合整体语言风格</a:t>
              </a:r>
              <a:endParaRPr lang="en-US" sz="12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471" name="Rectangle 470"/>
            <p:cNvSpPr/>
            <p:nvPr/>
          </p:nvSpPr>
          <p:spPr>
            <a:xfrm>
              <a:off x="8179830" y="4133360"/>
              <a:ext cx="1487908" cy="43433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4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Lato Light" panose="020F0402020204030203" pitchFamily="34" charset="0"/>
                </a:rPr>
                <a:t>鞋子</a:t>
              </a:r>
              <a:endParaRPr lang="en-US" sz="24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9232847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81020" y="1700653"/>
            <a:ext cx="3901274" cy="5157346"/>
            <a:chOff x="681020" y="1700653"/>
            <a:chExt cx="3901274" cy="5157346"/>
          </a:xfrm>
        </p:grpSpPr>
        <p:sp>
          <p:nvSpPr>
            <p:cNvPr id="18" name="Arc 17"/>
            <p:cNvSpPr/>
            <p:nvPr/>
          </p:nvSpPr>
          <p:spPr>
            <a:xfrm>
              <a:off x="1347114" y="1716627"/>
              <a:ext cx="3235180" cy="3235180"/>
            </a:xfrm>
            <a:prstGeom prst="arc">
              <a:avLst>
                <a:gd name="adj1" fmla="val 16200000"/>
                <a:gd name="adj2" fmla="val 5474721"/>
              </a:avLst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505" name="Freeform 21"/>
            <p:cNvSpPr>
              <a:spLocks/>
            </p:cNvSpPr>
            <p:nvPr/>
          </p:nvSpPr>
          <p:spPr bwMode="auto">
            <a:xfrm>
              <a:off x="1987958" y="3764989"/>
              <a:ext cx="1023506" cy="1196714"/>
            </a:xfrm>
            <a:custGeom>
              <a:avLst/>
              <a:gdLst>
                <a:gd name="T0" fmla="*/ 455 w 912"/>
                <a:gd name="T1" fmla="*/ 0 h 1065"/>
                <a:gd name="T2" fmla="*/ 409 w 912"/>
                <a:gd name="T3" fmla="*/ 2 h 1065"/>
                <a:gd name="T4" fmla="*/ 364 w 912"/>
                <a:gd name="T5" fmla="*/ 10 h 1065"/>
                <a:gd name="T6" fmla="*/ 320 w 912"/>
                <a:gd name="T7" fmla="*/ 21 h 1065"/>
                <a:gd name="T8" fmla="*/ 238 w 912"/>
                <a:gd name="T9" fmla="*/ 54 h 1065"/>
                <a:gd name="T10" fmla="*/ 166 w 912"/>
                <a:gd name="T11" fmla="*/ 104 h 1065"/>
                <a:gd name="T12" fmla="*/ 104 w 912"/>
                <a:gd name="T13" fmla="*/ 165 h 1065"/>
                <a:gd name="T14" fmla="*/ 56 w 912"/>
                <a:gd name="T15" fmla="*/ 238 h 1065"/>
                <a:gd name="T16" fmla="*/ 21 w 912"/>
                <a:gd name="T17" fmla="*/ 319 h 1065"/>
                <a:gd name="T18" fmla="*/ 10 w 912"/>
                <a:gd name="T19" fmla="*/ 364 h 1065"/>
                <a:gd name="T20" fmla="*/ 2 w 912"/>
                <a:gd name="T21" fmla="*/ 408 h 1065"/>
                <a:gd name="T22" fmla="*/ 0 w 912"/>
                <a:gd name="T23" fmla="*/ 455 h 1065"/>
                <a:gd name="T24" fmla="*/ 2 w 912"/>
                <a:gd name="T25" fmla="*/ 486 h 1065"/>
                <a:gd name="T26" fmla="*/ 10 w 912"/>
                <a:gd name="T27" fmla="*/ 548 h 1065"/>
                <a:gd name="T28" fmla="*/ 26 w 912"/>
                <a:gd name="T29" fmla="*/ 605 h 1065"/>
                <a:gd name="T30" fmla="*/ 51 w 912"/>
                <a:gd name="T31" fmla="*/ 661 h 1065"/>
                <a:gd name="T32" fmla="*/ 80 w 912"/>
                <a:gd name="T33" fmla="*/ 713 h 1065"/>
                <a:gd name="T34" fmla="*/ 117 w 912"/>
                <a:gd name="T35" fmla="*/ 759 h 1065"/>
                <a:gd name="T36" fmla="*/ 160 w 912"/>
                <a:gd name="T37" fmla="*/ 800 h 1065"/>
                <a:gd name="T38" fmla="*/ 206 w 912"/>
                <a:gd name="T39" fmla="*/ 835 h 1065"/>
                <a:gd name="T40" fmla="*/ 251 w 912"/>
                <a:gd name="T41" fmla="*/ 1065 h 1065"/>
                <a:gd name="T42" fmla="*/ 435 w 912"/>
                <a:gd name="T43" fmla="*/ 909 h 1065"/>
                <a:gd name="T44" fmla="*/ 455 w 912"/>
                <a:gd name="T45" fmla="*/ 909 h 1065"/>
                <a:gd name="T46" fmla="*/ 502 w 912"/>
                <a:gd name="T47" fmla="*/ 907 h 1065"/>
                <a:gd name="T48" fmla="*/ 548 w 912"/>
                <a:gd name="T49" fmla="*/ 900 h 1065"/>
                <a:gd name="T50" fmla="*/ 591 w 912"/>
                <a:gd name="T51" fmla="*/ 889 h 1065"/>
                <a:gd name="T52" fmla="*/ 672 w 912"/>
                <a:gd name="T53" fmla="*/ 854 h 1065"/>
                <a:gd name="T54" fmla="*/ 745 w 912"/>
                <a:gd name="T55" fmla="*/ 805 h 1065"/>
                <a:gd name="T56" fmla="*/ 808 w 912"/>
                <a:gd name="T57" fmla="*/ 744 h 1065"/>
                <a:gd name="T58" fmla="*/ 856 w 912"/>
                <a:gd name="T59" fmla="*/ 672 h 1065"/>
                <a:gd name="T60" fmla="*/ 889 w 912"/>
                <a:gd name="T61" fmla="*/ 590 h 1065"/>
                <a:gd name="T62" fmla="*/ 902 w 912"/>
                <a:gd name="T63" fmla="*/ 546 h 1065"/>
                <a:gd name="T64" fmla="*/ 908 w 912"/>
                <a:gd name="T65" fmla="*/ 501 h 1065"/>
                <a:gd name="T66" fmla="*/ 912 w 912"/>
                <a:gd name="T67" fmla="*/ 455 h 1065"/>
                <a:gd name="T68" fmla="*/ 910 w 912"/>
                <a:gd name="T69" fmla="*/ 431 h 1065"/>
                <a:gd name="T70" fmla="*/ 906 w 912"/>
                <a:gd name="T71" fmla="*/ 386 h 1065"/>
                <a:gd name="T72" fmla="*/ 897 w 912"/>
                <a:gd name="T73" fmla="*/ 342 h 1065"/>
                <a:gd name="T74" fmla="*/ 874 w 912"/>
                <a:gd name="T75" fmla="*/ 277 h 1065"/>
                <a:gd name="T76" fmla="*/ 834 w 912"/>
                <a:gd name="T77" fmla="*/ 201 h 1065"/>
                <a:gd name="T78" fmla="*/ 778 w 912"/>
                <a:gd name="T79" fmla="*/ 134 h 1065"/>
                <a:gd name="T80" fmla="*/ 709 w 912"/>
                <a:gd name="T81" fmla="*/ 78 h 1065"/>
                <a:gd name="T82" fmla="*/ 633 w 912"/>
                <a:gd name="T83" fmla="*/ 36 h 1065"/>
                <a:gd name="T84" fmla="*/ 570 w 912"/>
                <a:gd name="T85" fmla="*/ 13 h 1065"/>
                <a:gd name="T86" fmla="*/ 526 w 912"/>
                <a:gd name="T87" fmla="*/ 6 h 1065"/>
                <a:gd name="T88" fmla="*/ 479 w 912"/>
                <a:gd name="T89" fmla="*/ 0 h 1065"/>
                <a:gd name="T90" fmla="*/ 455 w 912"/>
                <a:gd name="T91" fmla="*/ 0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12" h="1065">
                  <a:moveTo>
                    <a:pt x="455" y="0"/>
                  </a:moveTo>
                  <a:lnTo>
                    <a:pt x="455" y="0"/>
                  </a:lnTo>
                  <a:lnTo>
                    <a:pt x="433" y="0"/>
                  </a:lnTo>
                  <a:lnTo>
                    <a:pt x="409" y="2"/>
                  </a:lnTo>
                  <a:lnTo>
                    <a:pt x="386" y="6"/>
                  </a:lnTo>
                  <a:lnTo>
                    <a:pt x="364" y="10"/>
                  </a:lnTo>
                  <a:lnTo>
                    <a:pt x="342" y="13"/>
                  </a:lnTo>
                  <a:lnTo>
                    <a:pt x="320" y="21"/>
                  </a:lnTo>
                  <a:lnTo>
                    <a:pt x="279" y="36"/>
                  </a:lnTo>
                  <a:lnTo>
                    <a:pt x="238" y="54"/>
                  </a:lnTo>
                  <a:lnTo>
                    <a:pt x="201" y="78"/>
                  </a:lnTo>
                  <a:lnTo>
                    <a:pt x="166" y="104"/>
                  </a:lnTo>
                  <a:lnTo>
                    <a:pt x="134" y="134"/>
                  </a:lnTo>
                  <a:lnTo>
                    <a:pt x="104" y="165"/>
                  </a:lnTo>
                  <a:lnTo>
                    <a:pt x="78" y="201"/>
                  </a:lnTo>
                  <a:lnTo>
                    <a:pt x="56" y="238"/>
                  </a:lnTo>
                  <a:lnTo>
                    <a:pt x="36" y="277"/>
                  </a:lnTo>
                  <a:lnTo>
                    <a:pt x="21" y="319"/>
                  </a:lnTo>
                  <a:lnTo>
                    <a:pt x="15" y="342"/>
                  </a:lnTo>
                  <a:lnTo>
                    <a:pt x="10" y="364"/>
                  </a:lnTo>
                  <a:lnTo>
                    <a:pt x="6" y="386"/>
                  </a:lnTo>
                  <a:lnTo>
                    <a:pt x="2" y="408"/>
                  </a:lnTo>
                  <a:lnTo>
                    <a:pt x="0" y="431"/>
                  </a:lnTo>
                  <a:lnTo>
                    <a:pt x="0" y="455"/>
                  </a:lnTo>
                  <a:lnTo>
                    <a:pt x="0" y="455"/>
                  </a:lnTo>
                  <a:lnTo>
                    <a:pt x="2" y="486"/>
                  </a:lnTo>
                  <a:lnTo>
                    <a:pt x="4" y="518"/>
                  </a:lnTo>
                  <a:lnTo>
                    <a:pt x="10" y="548"/>
                  </a:lnTo>
                  <a:lnTo>
                    <a:pt x="17" y="577"/>
                  </a:lnTo>
                  <a:lnTo>
                    <a:pt x="26" y="605"/>
                  </a:lnTo>
                  <a:lnTo>
                    <a:pt x="38" y="635"/>
                  </a:lnTo>
                  <a:lnTo>
                    <a:pt x="51" y="661"/>
                  </a:lnTo>
                  <a:lnTo>
                    <a:pt x="65" y="687"/>
                  </a:lnTo>
                  <a:lnTo>
                    <a:pt x="80" y="713"/>
                  </a:lnTo>
                  <a:lnTo>
                    <a:pt x="99" y="735"/>
                  </a:lnTo>
                  <a:lnTo>
                    <a:pt x="117" y="759"/>
                  </a:lnTo>
                  <a:lnTo>
                    <a:pt x="138" y="779"/>
                  </a:lnTo>
                  <a:lnTo>
                    <a:pt x="160" y="800"/>
                  </a:lnTo>
                  <a:lnTo>
                    <a:pt x="182" y="818"/>
                  </a:lnTo>
                  <a:lnTo>
                    <a:pt x="206" y="835"/>
                  </a:lnTo>
                  <a:lnTo>
                    <a:pt x="232" y="850"/>
                  </a:lnTo>
                  <a:lnTo>
                    <a:pt x="251" y="1065"/>
                  </a:lnTo>
                  <a:lnTo>
                    <a:pt x="435" y="909"/>
                  </a:lnTo>
                  <a:lnTo>
                    <a:pt x="435" y="909"/>
                  </a:lnTo>
                  <a:lnTo>
                    <a:pt x="455" y="909"/>
                  </a:lnTo>
                  <a:lnTo>
                    <a:pt x="455" y="909"/>
                  </a:lnTo>
                  <a:lnTo>
                    <a:pt x="479" y="909"/>
                  </a:lnTo>
                  <a:lnTo>
                    <a:pt x="502" y="907"/>
                  </a:lnTo>
                  <a:lnTo>
                    <a:pt x="526" y="904"/>
                  </a:lnTo>
                  <a:lnTo>
                    <a:pt x="548" y="900"/>
                  </a:lnTo>
                  <a:lnTo>
                    <a:pt x="570" y="894"/>
                  </a:lnTo>
                  <a:lnTo>
                    <a:pt x="591" y="889"/>
                  </a:lnTo>
                  <a:lnTo>
                    <a:pt x="633" y="874"/>
                  </a:lnTo>
                  <a:lnTo>
                    <a:pt x="672" y="854"/>
                  </a:lnTo>
                  <a:lnTo>
                    <a:pt x="709" y="831"/>
                  </a:lnTo>
                  <a:lnTo>
                    <a:pt x="745" y="805"/>
                  </a:lnTo>
                  <a:lnTo>
                    <a:pt x="778" y="776"/>
                  </a:lnTo>
                  <a:lnTo>
                    <a:pt x="808" y="744"/>
                  </a:lnTo>
                  <a:lnTo>
                    <a:pt x="834" y="709"/>
                  </a:lnTo>
                  <a:lnTo>
                    <a:pt x="856" y="672"/>
                  </a:lnTo>
                  <a:lnTo>
                    <a:pt x="874" y="631"/>
                  </a:lnTo>
                  <a:lnTo>
                    <a:pt x="889" y="590"/>
                  </a:lnTo>
                  <a:lnTo>
                    <a:pt x="897" y="568"/>
                  </a:lnTo>
                  <a:lnTo>
                    <a:pt x="902" y="546"/>
                  </a:lnTo>
                  <a:lnTo>
                    <a:pt x="906" y="523"/>
                  </a:lnTo>
                  <a:lnTo>
                    <a:pt x="908" y="501"/>
                  </a:lnTo>
                  <a:lnTo>
                    <a:pt x="910" y="479"/>
                  </a:lnTo>
                  <a:lnTo>
                    <a:pt x="912" y="455"/>
                  </a:lnTo>
                  <a:lnTo>
                    <a:pt x="912" y="455"/>
                  </a:lnTo>
                  <a:lnTo>
                    <a:pt x="910" y="431"/>
                  </a:lnTo>
                  <a:lnTo>
                    <a:pt x="908" y="408"/>
                  </a:lnTo>
                  <a:lnTo>
                    <a:pt x="906" y="386"/>
                  </a:lnTo>
                  <a:lnTo>
                    <a:pt x="902" y="364"/>
                  </a:lnTo>
                  <a:lnTo>
                    <a:pt x="897" y="342"/>
                  </a:lnTo>
                  <a:lnTo>
                    <a:pt x="889" y="319"/>
                  </a:lnTo>
                  <a:lnTo>
                    <a:pt x="874" y="277"/>
                  </a:lnTo>
                  <a:lnTo>
                    <a:pt x="856" y="238"/>
                  </a:lnTo>
                  <a:lnTo>
                    <a:pt x="834" y="201"/>
                  </a:lnTo>
                  <a:lnTo>
                    <a:pt x="808" y="165"/>
                  </a:lnTo>
                  <a:lnTo>
                    <a:pt x="778" y="134"/>
                  </a:lnTo>
                  <a:lnTo>
                    <a:pt x="745" y="104"/>
                  </a:lnTo>
                  <a:lnTo>
                    <a:pt x="709" y="78"/>
                  </a:lnTo>
                  <a:lnTo>
                    <a:pt x="672" y="54"/>
                  </a:lnTo>
                  <a:lnTo>
                    <a:pt x="633" y="36"/>
                  </a:lnTo>
                  <a:lnTo>
                    <a:pt x="591" y="21"/>
                  </a:lnTo>
                  <a:lnTo>
                    <a:pt x="570" y="13"/>
                  </a:lnTo>
                  <a:lnTo>
                    <a:pt x="548" y="10"/>
                  </a:lnTo>
                  <a:lnTo>
                    <a:pt x="526" y="6"/>
                  </a:lnTo>
                  <a:lnTo>
                    <a:pt x="502" y="2"/>
                  </a:lnTo>
                  <a:lnTo>
                    <a:pt x="479" y="0"/>
                  </a:lnTo>
                  <a:lnTo>
                    <a:pt x="455" y="0"/>
                  </a:lnTo>
                  <a:lnTo>
                    <a:pt x="455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167915" y="4111406"/>
              <a:ext cx="645594" cy="465639"/>
              <a:chOff x="5876678" y="4111406"/>
              <a:chExt cx="645594" cy="465639"/>
            </a:xfrm>
            <a:solidFill>
              <a:schemeClr val="bg1"/>
            </a:solidFill>
          </p:grpSpPr>
          <p:sp>
            <p:nvSpPr>
              <p:cNvPr id="506" name="Freeform 22"/>
              <p:cNvSpPr>
                <a:spLocks/>
              </p:cNvSpPr>
              <p:nvPr/>
            </p:nvSpPr>
            <p:spPr bwMode="auto">
              <a:xfrm>
                <a:off x="5876678" y="4147397"/>
                <a:ext cx="454391" cy="429648"/>
              </a:xfrm>
              <a:custGeom>
                <a:avLst/>
                <a:gdLst>
                  <a:gd name="T0" fmla="*/ 321 w 405"/>
                  <a:gd name="T1" fmla="*/ 0 h 382"/>
                  <a:gd name="T2" fmla="*/ 84 w 405"/>
                  <a:gd name="T3" fmla="*/ 0 h 382"/>
                  <a:gd name="T4" fmla="*/ 84 w 405"/>
                  <a:gd name="T5" fmla="*/ 0 h 382"/>
                  <a:gd name="T6" fmla="*/ 67 w 405"/>
                  <a:gd name="T7" fmla="*/ 2 h 382"/>
                  <a:gd name="T8" fmla="*/ 50 w 405"/>
                  <a:gd name="T9" fmla="*/ 5 h 382"/>
                  <a:gd name="T10" fmla="*/ 37 w 405"/>
                  <a:gd name="T11" fmla="*/ 13 h 382"/>
                  <a:gd name="T12" fmla="*/ 24 w 405"/>
                  <a:gd name="T13" fmla="*/ 22 h 382"/>
                  <a:gd name="T14" fmla="*/ 15 w 405"/>
                  <a:gd name="T15" fmla="*/ 33 h 382"/>
                  <a:gd name="T16" fmla="*/ 6 w 405"/>
                  <a:gd name="T17" fmla="*/ 46 h 382"/>
                  <a:gd name="T18" fmla="*/ 2 w 405"/>
                  <a:gd name="T19" fmla="*/ 61 h 382"/>
                  <a:gd name="T20" fmla="*/ 0 w 405"/>
                  <a:gd name="T21" fmla="*/ 76 h 382"/>
                  <a:gd name="T22" fmla="*/ 0 w 405"/>
                  <a:gd name="T23" fmla="*/ 200 h 382"/>
                  <a:gd name="T24" fmla="*/ 0 w 405"/>
                  <a:gd name="T25" fmla="*/ 200 h 382"/>
                  <a:gd name="T26" fmla="*/ 2 w 405"/>
                  <a:gd name="T27" fmla="*/ 215 h 382"/>
                  <a:gd name="T28" fmla="*/ 6 w 405"/>
                  <a:gd name="T29" fmla="*/ 230 h 382"/>
                  <a:gd name="T30" fmla="*/ 15 w 405"/>
                  <a:gd name="T31" fmla="*/ 243 h 382"/>
                  <a:gd name="T32" fmla="*/ 24 w 405"/>
                  <a:gd name="T33" fmla="*/ 254 h 382"/>
                  <a:gd name="T34" fmla="*/ 37 w 405"/>
                  <a:gd name="T35" fmla="*/ 263 h 382"/>
                  <a:gd name="T36" fmla="*/ 50 w 405"/>
                  <a:gd name="T37" fmla="*/ 270 h 382"/>
                  <a:gd name="T38" fmla="*/ 67 w 405"/>
                  <a:gd name="T39" fmla="*/ 274 h 382"/>
                  <a:gd name="T40" fmla="*/ 84 w 405"/>
                  <a:gd name="T41" fmla="*/ 276 h 382"/>
                  <a:gd name="T42" fmla="*/ 95 w 405"/>
                  <a:gd name="T43" fmla="*/ 276 h 382"/>
                  <a:gd name="T44" fmla="*/ 95 w 405"/>
                  <a:gd name="T45" fmla="*/ 276 h 382"/>
                  <a:gd name="T46" fmla="*/ 52 w 405"/>
                  <a:gd name="T47" fmla="*/ 382 h 382"/>
                  <a:gd name="T48" fmla="*/ 52 w 405"/>
                  <a:gd name="T49" fmla="*/ 382 h 382"/>
                  <a:gd name="T50" fmla="*/ 113 w 405"/>
                  <a:gd name="T51" fmla="*/ 339 h 382"/>
                  <a:gd name="T52" fmla="*/ 202 w 405"/>
                  <a:gd name="T53" fmla="*/ 276 h 382"/>
                  <a:gd name="T54" fmla="*/ 321 w 405"/>
                  <a:gd name="T55" fmla="*/ 276 h 382"/>
                  <a:gd name="T56" fmla="*/ 321 w 405"/>
                  <a:gd name="T57" fmla="*/ 276 h 382"/>
                  <a:gd name="T58" fmla="*/ 338 w 405"/>
                  <a:gd name="T59" fmla="*/ 274 h 382"/>
                  <a:gd name="T60" fmla="*/ 353 w 405"/>
                  <a:gd name="T61" fmla="*/ 270 h 382"/>
                  <a:gd name="T62" fmla="*/ 367 w 405"/>
                  <a:gd name="T63" fmla="*/ 263 h 382"/>
                  <a:gd name="T64" fmla="*/ 380 w 405"/>
                  <a:gd name="T65" fmla="*/ 254 h 382"/>
                  <a:gd name="T66" fmla="*/ 390 w 405"/>
                  <a:gd name="T67" fmla="*/ 243 h 382"/>
                  <a:gd name="T68" fmla="*/ 397 w 405"/>
                  <a:gd name="T69" fmla="*/ 230 h 382"/>
                  <a:gd name="T70" fmla="*/ 403 w 405"/>
                  <a:gd name="T71" fmla="*/ 215 h 382"/>
                  <a:gd name="T72" fmla="*/ 405 w 405"/>
                  <a:gd name="T73" fmla="*/ 200 h 382"/>
                  <a:gd name="T74" fmla="*/ 405 w 405"/>
                  <a:gd name="T75" fmla="*/ 76 h 382"/>
                  <a:gd name="T76" fmla="*/ 405 w 405"/>
                  <a:gd name="T77" fmla="*/ 76 h 382"/>
                  <a:gd name="T78" fmla="*/ 403 w 405"/>
                  <a:gd name="T79" fmla="*/ 61 h 382"/>
                  <a:gd name="T80" fmla="*/ 397 w 405"/>
                  <a:gd name="T81" fmla="*/ 46 h 382"/>
                  <a:gd name="T82" fmla="*/ 390 w 405"/>
                  <a:gd name="T83" fmla="*/ 33 h 382"/>
                  <a:gd name="T84" fmla="*/ 380 w 405"/>
                  <a:gd name="T85" fmla="*/ 22 h 382"/>
                  <a:gd name="T86" fmla="*/ 367 w 405"/>
                  <a:gd name="T87" fmla="*/ 13 h 382"/>
                  <a:gd name="T88" fmla="*/ 353 w 405"/>
                  <a:gd name="T89" fmla="*/ 5 h 382"/>
                  <a:gd name="T90" fmla="*/ 338 w 405"/>
                  <a:gd name="T91" fmla="*/ 2 h 382"/>
                  <a:gd name="T92" fmla="*/ 321 w 405"/>
                  <a:gd name="T93" fmla="*/ 0 h 382"/>
                  <a:gd name="T94" fmla="*/ 321 w 405"/>
                  <a:gd name="T95" fmla="*/ 0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05" h="382">
                    <a:moveTo>
                      <a:pt x="321" y="0"/>
                    </a:moveTo>
                    <a:lnTo>
                      <a:pt x="84" y="0"/>
                    </a:lnTo>
                    <a:lnTo>
                      <a:pt x="84" y="0"/>
                    </a:lnTo>
                    <a:lnTo>
                      <a:pt x="67" y="2"/>
                    </a:lnTo>
                    <a:lnTo>
                      <a:pt x="50" y="5"/>
                    </a:lnTo>
                    <a:lnTo>
                      <a:pt x="37" y="13"/>
                    </a:lnTo>
                    <a:lnTo>
                      <a:pt x="24" y="22"/>
                    </a:lnTo>
                    <a:lnTo>
                      <a:pt x="15" y="33"/>
                    </a:lnTo>
                    <a:lnTo>
                      <a:pt x="6" y="46"/>
                    </a:lnTo>
                    <a:lnTo>
                      <a:pt x="2" y="61"/>
                    </a:lnTo>
                    <a:lnTo>
                      <a:pt x="0" y="76"/>
                    </a:lnTo>
                    <a:lnTo>
                      <a:pt x="0" y="200"/>
                    </a:lnTo>
                    <a:lnTo>
                      <a:pt x="0" y="200"/>
                    </a:lnTo>
                    <a:lnTo>
                      <a:pt x="2" y="215"/>
                    </a:lnTo>
                    <a:lnTo>
                      <a:pt x="6" y="230"/>
                    </a:lnTo>
                    <a:lnTo>
                      <a:pt x="15" y="243"/>
                    </a:lnTo>
                    <a:lnTo>
                      <a:pt x="24" y="254"/>
                    </a:lnTo>
                    <a:lnTo>
                      <a:pt x="37" y="263"/>
                    </a:lnTo>
                    <a:lnTo>
                      <a:pt x="50" y="270"/>
                    </a:lnTo>
                    <a:lnTo>
                      <a:pt x="67" y="274"/>
                    </a:lnTo>
                    <a:lnTo>
                      <a:pt x="84" y="276"/>
                    </a:lnTo>
                    <a:lnTo>
                      <a:pt x="95" y="276"/>
                    </a:lnTo>
                    <a:lnTo>
                      <a:pt x="95" y="276"/>
                    </a:lnTo>
                    <a:lnTo>
                      <a:pt x="52" y="382"/>
                    </a:lnTo>
                    <a:lnTo>
                      <a:pt x="52" y="382"/>
                    </a:lnTo>
                    <a:lnTo>
                      <a:pt x="113" y="339"/>
                    </a:lnTo>
                    <a:lnTo>
                      <a:pt x="202" y="276"/>
                    </a:lnTo>
                    <a:lnTo>
                      <a:pt x="321" y="276"/>
                    </a:lnTo>
                    <a:lnTo>
                      <a:pt x="321" y="276"/>
                    </a:lnTo>
                    <a:lnTo>
                      <a:pt x="338" y="274"/>
                    </a:lnTo>
                    <a:lnTo>
                      <a:pt x="353" y="270"/>
                    </a:lnTo>
                    <a:lnTo>
                      <a:pt x="367" y="263"/>
                    </a:lnTo>
                    <a:lnTo>
                      <a:pt x="380" y="254"/>
                    </a:lnTo>
                    <a:lnTo>
                      <a:pt x="390" y="243"/>
                    </a:lnTo>
                    <a:lnTo>
                      <a:pt x="397" y="230"/>
                    </a:lnTo>
                    <a:lnTo>
                      <a:pt x="403" y="215"/>
                    </a:lnTo>
                    <a:lnTo>
                      <a:pt x="405" y="200"/>
                    </a:lnTo>
                    <a:lnTo>
                      <a:pt x="405" y="76"/>
                    </a:lnTo>
                    <a:lnTo>
                      <a:pt x="405" y="76"/>
                    </a:lnTo>
                    <a:lnTo>
                      <a:pt x="403" y="61"/>
                    </a:lnTo>
                    <a:lnTo>
                      <a:pt x="397" y="46"/>
                    </a:lnTo>
                    <a:lnTo>
                      <a:pt x="390" y="33"/>
                    </a:lnTo>
                    <a:lnTo>
                      <a:pt x="380" y="22"/>
                    </a:lnTo>
                    <a:lnTo>
                      <a:pt x="367" y="13"/>
                    </a:lnTo>
                    <a:lnTo>
                      <a:pt x="353" y="5"/>
                    </a:lnTo>
                    <a:lnTo>
                      <a:pt x="338" y="2"/>
                    </a:lnTo>
                    <a:lnTo>
                      <a:pt x="321" y="0"/>
                    </a:lnTo>
                    <a:lnTo>
                      <a:pt x="3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07" name="Freeform 23"/>
              <p:cNvSpPr>
                <a:spLocks/>
              </p:cNvSpPr>
              <p:nvPr/>
            </p:nvSpPr>
            <p:spPr bwMode="auto">
              <a:xfrm>
                <a:off x="6193851" y="4111406"/>
                <a:ext cx="328421" cy="348667"/>
              </a:xfrm>
              <a:custGeom>
                <a:avLst/>
                <a:gdLst>
                  <a:gd name="T0" fmla="*/ 225 w 293"/>
                  <a:gd name="T1" fmla="*/ 0 h 312"/>
                  <a:gd name="T2" fmla="*/ 30 w 293"/>
                  <a:gd name="T3" fmla="*/ 0 h 312"/>
                  <a:gd name="T4" fmla="*/ 30 w 293"/>
                  <a:gd name="T5" fmla="*/ 0 h 312"/>
                  <a:gd name="T6" fmla="*/ 15 w 293"/>
                  <a:gd name="T7" fmla="*/ 0 h 312"/>
                  <a:gd name="T8" fmla="*/ 0 w 293"/>
                  <a:gd name="T9" fmla="*/ 6 h 312"/>
                  <a:gd name="T10" fmla="*/ 56 w 293"/>
                  <a:gd name="T11" fmla="*/ 6 h 312"/>
                  <a:gd name="T12" fmla="*/ 56 w 293"/>
                  <a:gd name="T13" fmla="*/ 6 h 312"/>
                  <a:gd name="T14" fmla="*/ 76 w 293"/>
                  <a:gd name="T15" fmla="*/ 8 h 312"/>
                  <a:gd name="T16" fmla="*/ 93 w 293"/>
                  <a:gd name="T17" fmla="*/ 13 h 312"/>
                  <a:gd name="T18" fmla="*/ 110 w 293"/>
                  <a:gd name="T19" fmla="*/ 21 h 312"/>
                  <a:gd name="T20" fmla="*/ 123 w 293"/>
                  <a:gd name="T21" fmla="*/ 32 h 312"/>
                  <a:gd name="T22" fmla="*/ 136 w 293"/>
                  <a:gd name="T23" fmla="*/ 45 h 312"/>
                  <a:gd name="T24" fmla="*/ 143 w 293"/>
                  <a:gd name="T25" fmla="*/ 60 h 312"/>
                  <a:gd name="T26" fmla="*/ 149 w 293"/>
                  <a:gd name="T27" fmla="*/ 76 h 312"/>
                  <a:gd name="T28" fmla="*/ 150 w 293"/>
                  <a:gd name="T29" fmla="*/ 93 h 312"/>
                  <a:gd name="T30" fmla="*/ 150 w 293"/>
                  <a:gd name="T31" fmla="*/ 236 h 312"/>
                  <a:gd name="T32" fmla="*/ 150 w 293"/>
                  <a:gd name="T33" fmla="*/ 236 h 312"/>
                  <a:gd name="T34" fmla="*/ 150 w 293"/>
                  <a:gd name="T35" fmla="*/ 241 h 312"/>
                  <a:gd name="T36" fmla="*/ 150 w 293"/>
                  <a:gd name="T37" fmla="*/ 241 h 312"/>
                  <a:gd name="T38" fmla="*/ 215 w 293"/>
                  <a:gd name="T39" fmla="*/ 288 h 312"/>
                  <a:gd name="T40" fmla="*/ 251 w 293"/>
                  <a:gd name="T41" fmla="*/ 312 h 312"/>
                  <a:gd name="T42" fmla="*/ 251 w 293"/>
                  <a:gd name="T43" fmla="*/ 312 h 312"/>
                  <a:gd name="T44" fmla="*/ 215 w 293"/>
                  <a:gd name="T45" fmla="*/ 225 h 312"/>
                  <a:gd name="T46" fmla="*/ 225 w 293"/>
                  <a:gd name="T47" fmla="*/ 225 h 312"/>
                  <a:gd name="T48" fmla="*/ 225 w 293"/>
                  <a:gd name="T49" fmla="*/ 225 h 312"/>
                  <a:gd name="T50" fmla="*/ 240 w 293"/>
                  <a:gd name="T51" fmla="*/ 225 h 312"/>
                  <a:gd name="T52" fmla="*/ 251 w 293"/>
                  <a:gd name="T53" fmla="*/ 221 h 312"/>
                  <a:gd name="T54" fmla="*/ 264 w 293"/>
                  <a:gd name="T55" fmla="*/ 215 h 312"/>
                  <a:gd name="T56" fmla="*/ 273 w 293"/>
                  <a:gd name="T57" fmla="*/ 208 h 312"/>
                  <a:gd name="T58" fmla="*/ 282 w 293"/>
                  <a:gd name="T59" fmla="*/ 199 h 312"/>
                  <a:gd name="T60" fmla="*/ 288 w 293"/>
                  <a:gd name="T61" fmla="*/ 188 h 312"/>
                  <a:gd name="T62" fmla="*/ 291 w 293"/>
                  <a:gd name="T63" fmla="*/ 176 h 312"/>
                  <a:gd name="T64" fmla="*/ 293 w 293"/>
                  <a:gd name="T65" fmla="*/ 164 h 312"/>
                  <a:gd name="T66" fmla="*/ 293 w 293"/>
                  <a:gd name="T67" fmla="*/ 61 h 312"/>
                  <a:gd name="T68" fmla="*/ 293 w 293"/>
                  <a:gd name="T69" fmla="*/ 61 h 312"/>
                  <a:gd name="T70" fmla="*/ 291 w 293"/>
                  <a:gd name="T71" fmla="*/ 49 h 312"/>
                  <a:gd name="T72" fmla="*/ 288 w 293"/>
                  <a:gd name="T73" fmla="*/ 37 h 312"/>
                  <a:gd name="T74" fmla="*/ 282 w 293"/>
                  <a:gd name="T75" fmla="*/ 26 h 312"/>
                  <a:gd name="T76" fmla="*/ 273 w 293"/>
                  <a:gd name="T77" fmla="*/ 17 h 312"/>
                  <a:gd name="T78" fmla="*/ 264 w 293"/>
                  <a:gd name="T79" fmla="*/ 10 h 312"/>
                  <a:gd name="T80" fmla="*/ 251 w 293"/>
                  <a:gd name="T81" fmla="*/ 4 h 312"/>
                  <a:gd name="T82" fmla="*/ 240 w 293"/>
                  <a:gd name="T83" fmla="*/ 0 h 312"/>
                  <a:gd name="T84" fmla="*/ 225 w 293"/>
                  <a:gd name="T85" fmla="*/ 0 h 312"/>
                  <a:gd name="T86" fmla="*/ 225 w 293"/>
                  <a:gd name="T87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3" h="312">
                    <a:moveTo>
                      <a:pt x="225" y="0"/>
                    </a:moveTo>
                    <a:lnTo>
                      <a:pt x="30" y="0"/>
                    </a:lnTo>
                    <a:lnTo>
                      <a:pt x="30" y="0"/>
                    </a:lnTo>
                    <a:lnTo>
                      <a:pt x="15" y="0"/>
                    </a:lnTo>
                    <a:lnTo>
                      <a:pt x="0" y="6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76" y="8"/>
                    </a:lnTo>
                    <a:lnTo>
                      <a:pt x="93" y="13"/>
                    </a:lnTo>
                    <a:lnTo>
                      <a:pt x="110" y="21"/>
                    </a:lnTo>
                    <a:lnTo>
                      <a:pt x="123" y="32"/>
                    </a:lnTo>
                    <a:lnTo>
                      <a:pt x="136" y="45"/>
                    </a:lnTo>
                    <a:lnTo>
                      <a:pt x="143" y="60"/>
                    </a:lnTo>
                    <a:lnTo>
                      <a:pt x="149" y="76"/>
                    </a:lnTo>
                    <a:lnTo>
                      <a:pt x="150" y="93"/>
                    </a:lnTo>
                    <a:lnTo>
                      <a:pt x="150" y="236"/>
                    </a:lnTo>
                    <a:lnTo>
                      <a:pt x="150" y="236"/>
                    </a:lnTo>
                    <a:lnTo>
                      <a:pt x="150" y="241"/>
                    </a:lnTo>
                    <a:lnTo>
                      <a:pt x="150" y="241"/>
                    </a:lnTo>
                    <a:lnTo>
                      <a:pt x="215" y="288"/>
                    </a:lnTo>
                    <a:lnTo>
                      <a:pt x="251" y="312"/>
                    </a:lnTo>
                    <a:lnTo>
                      <a:pt x="251" y="312"/>
                    </a:lnTo>
                    <a:lnTo>
                      <a:pt x="215" y="225"/>
                    </a:lnTo>
                    <a:lnTo>
                      <a:pt x="225" y="225"/>
                    </a:lnTo>
                    <a:lnTo>
                      <a:pt x="225" y="225"/>
                    </a:lnTo>
                    <a:lnTo>
                      <a:pt x="240" y="225"/>
                    </a:lnTo>
                    <a:lnTo>
                      <a:pt x="251" y="221"/>
                    </a:lnTo>
                    <a:lnTo>
                      <a:pt x="264" y="215"/>
                    </a:lnTo>
                    <a:lnTo>
                      <a:pt x="273" y="208"/>
                    </a:lnTo>
                    <a:lnTo>
                      <a:pt x="282" y="199"/>
                    </a:lnTo>
                    <a:lnTo>
                      <a:pt x="288" y="188"/>
                    </a:lnTo>
                    <a:lnTo>
                      <a:pt x="291" y="176"/>
                    </a:lnTo>
                    <a:lnTo>
                      <a:pt x="293" y="164"/>
                    </a:lnTo>
                    <a:lnTo>
                      <a:pt x="293" y="61"/>
                    </a:lnTo>
                    <a:lnTo>
                      <a:pt x="293" y="61"/>
                    </a:lnTo>
                    <a:lnTo>
                      <a:pt x="291" y="49"/>
                    </a:lnTo>
                    <a:lnTo>
                      <a:pt x="288" y="37"/>
                    </a:lnTo>
                    <a:lnTo>
                      <a:pt x="282" y="26"/>
                    </a:lnTo>
                    <a:lnTo>
                      <a:pt x="273" y="17"/>
                    </a:lnTo>
                    <a:lnTo>
                      <a:pt x="264" y="10"/>
                    </a:lnTo>
                    <a:lnTo>
                      <a:pt x="251" y="4"/>
                    </a:lnTo>
                    <a:lnTo>
                      <a:pt x="240" y="0"/>
                    </a:lnTo>
                    <a:lnTo>
                      <a:pt x="225" y="0"/>
                    </a:lnTo>
                    <a:lnTo>
                      <a:pt x="22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519" name="Freeform 37"/>
            <p:cNvSpPr>
              <a:spLocks/>
            </p:cNvSpPr>
            <p:nvPr/>
          </p:nvSpPr>
          <p:spPr bwMode="auto">
            <a:xfrm>
              <a:off x="1315368" y="1870942"/>
              <a:ext cx="821054" cy="960521"/>
            </a:xfrm>
            <a:custGeom>
              <a:avLst/>
              <a:gdLst>
                <a:gd name="T0" fmla="*/ 729 w 729"/>
                <a:gd name="T1" fmla="*/ 366 h 855"/>
                <a:gd name="T2" fmla="*/ 722 w 729"/>
                <a:gd name="T3" fmla="*/ 293 h 855"/>
                <a:gd name="T4" fmla="*/ 701 w 729"/>
                <a:gd name="T5" fmla="*/ 225 h 855"/>
                <a:gd name="T6" fmla="*/ 668 w 729"/>
                <a:gd name="T7" fmla="*/ 162 h 855"/>
                <a:gd name="T8" fmla="*/ 623 w 729"/>
                <a:gd name="T9" fmla="*/ 108 h 855"/>
                <a:gd name="T10" fmla="*/ 570 w 729"/>
                <a:gd name="T11" fmla="*/ 63 h 855"/>
                <a:gd name="T12" fmla="*/ 507 w 729"/>
                <a:gd name="T13" fmla="*/ 30 h 855"/>
                <a:gd name="T14" fmla="*/ 438 w 729"/>
                <a:gd name="T15" fmla="*/ 8 h 855"/>
                <a:gd name="T16" fmla="*/ 364 w 729"/>
                <a:gd name="T17" fmla="*/ 0 h 855"/>
                <a:gd name="T18" fmla="*/ 327 w 729"/>
                <a:gd name="T19" fmla="*/ 2 h 855"/>
                <a:gd name="T20" fmla="*/ 256 w 729"/>
                <a:gd name="T21" fmla="*/ 17 h 855"/>
                <a:gd name="T22" fmla="*/ 191 w 729"/>
                <a:gd name="T23" fmla="*/ 45 h 855"/>
                <a:gd name="T24" fmla="*/ 132 w 729"/>
                <a:gd name="T25" fmla="*/ 84 h 855"/>
                <a:gd name="T26" fmla="*/ 83 w 729"/>
                <a:gd name="T27" fmla="*/ 134 h 855"/>
                <a:gd name="T28" fmla="*/ 43 w 729"/>
                <a:gd name="T29" fmla="*/ 191 h 855"/>
                <a:gd name="T30" fmla="*/ 15 w 729"/>
                <a:gd name="T31" fmla="*/ 258 h 855"/>
                <a:gd name="T32" fmla="*/ 2 w 729"/>
                <a:gd name="T33" fmla="*/ 328 h 855"/>
                <a:gd name="T34" fmla="*/ 0 w 729"/>
                <a:gd name="T35" fmla="*/ 366 h 855"/>
                <a:gd name="T36" fmla="*/ 7 w 729"/>
                <a:gd name="T37" fmla="*/ 440 h 855"/>
                <a:gd name="T38" fmla="*/ 28 w 729"/>
                <a:gd name="T39" fmla="*/ 508 h 855"/>
                <a:gd name="T40" fmla="*/ 61 w 729"/>
                <a:gd name="T41" fmla="*/ 570 h 855"/>
                <a:gd name="T42" fmla="*/ 106 w 729"/>
                <a:gd name="T43" fmla="*/ 623 h 855"/>
                <a:gd name="T44" fmla="*/ 160 w 729"/>
                <a:gd name="T45" fmla="*/ 668 h 855"/>
                <a:gd name="T46" fmla="*/ 223 w 729"/>
                <a:gd name="T47" fmla="*/ 703 h 855"/>
                <a:gd name="T48" fmla="*/ 291 w 729"/>
                <a:gd name="T49" fmla="*/ 724 h 855"/>
                <a:gd name="T50" fmla="*/ 364 w 729"/>
                <a:gd name="T51" fmla="*/ 731 h 855"/>
                <a:gd name="T52" fmla="*/ 380 w 729"/>
                <a:gd name="T53" fmla="*/ 731 h 855"/>
                <a:gd name="T54" fmla="*/ 544 w 729"/>
                <a:gd name="T55" fmla="*/ 685 h 855"/>
                <a:gd name="T56" fmla="*/ 564 w 729"/>
                <a:gd name="T57" fmla="*/ 672 h 855"/>
                <a:gd name="T58" fmla="*/ 603 w 729"/>
                <a:gd name="T59" fmla="*/ 642 h 855"/>
                <a:gd name="T60" fmla="*/ 636 w 729"/>
                <a:gd name="T61" fmla="*/ 610 h 855"/>
                <a:gd name="T62" fmla="*/ 666 w 729"/>
                <a:gd name="T63" fmla="*/ 573 h 855"/>
                <a:gd name="T64" fmla="*/ 690 w 729"/>
                <a:gd name="T65" fmla="*/ 531 h 855"/>
                <a:gd name="T66" fmla="*/ 709 w 729"/>
                <a:gd name="T67" fmla="*/ 488 h 855"/>
                <a:gd name="T68" fmla="*/ 722 w 729"/>
                <a:gd name="T69" fmla="*/ 440 h 855"/>
                <a:gd name="T70" fmla="*/ 729 w 729"/>
                <a:gd name="T71" fmla="*/ 392 h 855"/>
                <a:gd name="T72" fmla="*/ 729 w 729"/>
                <a:gd name="T73" fmla="*/ 366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9" h="855">
                  <a:moveTo>
                    <a:pt x="729" y="366"/>
                  </a:moveTo>
                  <a:lnTo>
                    <a:pt x="729" y="366"/>
                  </a:lnTo>
                  <a:lnTo>
                    <a:pt x="727" y="328"/>
                  </a:lnTo>
                  <a:lnTo>
                    <a:pt x="722" y="293"/>
                  </a:lnTo>
                  <a:lnTo>
                    <a:pt x="713" y="258"/>
                  </a:lnTo>
                  <a:lnTo>
                    <a:pt x="701" y="225"/>
                  </a:lnTo>
                  <a:lnTo>
                    <a:pt x="687" y="191"/>
                  </a:lnTo>
                  <a:lnTo>
                    <a:pt x="668" y="162"/>
                  </a:lnTo>
                  <a:lnTo>
                    <a:pt x="646" y="134"/>
                  </a:lnTo>
                  <a:lnTo>
                    <a:pt x="623" y="108"/>
                  </a:lnTo>
                  <a:lnTo>
                    <a:pt x="597" y="84"/>
                  </a:lnTo>
                  <a:lnTo>
                    <a:pt x="570" y="63"/>
                  </a:lnTo>
                  <a:lnTo>
                    <a:pt x="538" y="45"/>
                  </a:lnTo>
                  <a:lnTo>
                    <a:pt x="507" y="30"/>
                  </a:lnTo>
                  <a:lnTo>
                    <a:pt x="473" y="17"/>
                  </a:lnTo>
                  <a:lnTo>
                    <a:pt x="438" y="8"/>
                  </a:lnTo>
                  <a:lnTo>
                    <a:pt x="403" y="2"/>
                  </a:lnTo>
                  <a:lnTo>
                    <a:pt x="364" y="0"/>
                  </a:lnTo>
                  <a:lnTo>
                    <a:pt x="364" y="0"/>
                  </a:lnTo>
                  <a:lnTo>
                    <a:pt x="327" y="2"/>
                  </a:lnTo>
                  <a:lnTo>
                    <a:pt x="291" y="8"/>
                  </a:lnTo>
                  <a:lnTo>
                    <a:pt x="256" y="17"/>
                  </a:lnTo>
                  <a:lnTo>
                    <a:pt x="223" y="30"/>
                  </a:lnTo>
                  <a:lnTo>
                    <a:pt x="191" y="45"/>
                  </a:lnTo>
                  <a:lnTo>
                    <a:pt x="160" y="63"/>
                  </a:lnTo>
                  <a:lnTo>
                    <a:pt x="132" y="84"/>
                  </a:lnTo>
                  <a:lnTo>
                    <a:pt x="106" y="108"/>
                  </a:lnTo>
                  <a:lnTo>
                    <a:pt x="83" y="134"/>
                  </a:lnTo>
                  <a:lnTo>
                    <a:pt x="61" y="162"/>
                  </a:lnTo>
                  <a:lnTo>
                    <a:pt x="43" y="191"/>
                  </a:lnTo>
                  <a:lnTo>
                    <a:pt x="28" y="225"/>
                  </a:lnTo>
                  <a:lnTo>
                    <a:pt x="15" y="258"/>
                  </a:lnTo>
                  <a:lnTo>
                    <a:pt x="7" y="293"/>
                  </a:lnTo>
                  <a:lnTo>
                    <a:pt x="2" y="328"/>
                  </a:lnTo>
                  <a:lnTo>
                    <a:pt x="0" y="366"/>
                  </a:lnTo>
                  <a:lnTo>
                    <a:pt x="0" y="366"/>
                  </a:lnTo>
                  <a:lnTo>
                    <a:pt x="2" y="403"/>
                  </a:lnTo>
                  <a:lnTo>
                    <a:pt x="7" y="440"/>
                  </a:lnTo>
                  <a:lnTo>
                    <a:pt x="15" y="475"/>
                  </a:lnTo>
                  <a:lnTo>
                    <a:pt x="28" y="508"/>
                  </a:lnTo>
                  <a:lnTo>
                    <a:pt x="43" y="540"/>
                  </a:lnTo>
                  <a:lnTo>
                    <a:pt x="61" y="570"/>
                  </a:lnTo>
                  <a:lnTo>
                    <a:pt x="83" y="597"/>
                  </a:lnTo>
                  <a:lnTo>
                    <a:pt x="106" y="623"/>
                  </a:lnTo>
                  <a:lnTo>
                    <a:pt x="132" y="647"/>
                  </a:lnTo>
                  <a:lnTo>
                    <a:pt x="160" y="668"/>
                  </a:lnTo>
                  <a:lnTo>
                    <a:pt x="191" y="686"/>
                  </a:lnTo>
                  <a:lnTo>
                    <a:pt x="223" y="703"/>
                  </a:lnTo>
                  <a:lnTo>
                    <a:pt x="256" y="714"/>
                  </a:lnTo>
                  <a:lnTo>
                    <a:pt x="291" y="724"/>
                  </a:lnTo>
                  <a:lnTo>
                    <a:pt x="327" y="729"/>
                  </a:lnTo>
                  <a:lnTo>
                    <a:pt x="364" y="731"/>
                  </a:lnTo>
                  <a:lnTo>
                    <a:pt x="364" y="731"/>
                  </a:lnTo>
                  <a:lnTo>
                    <a:pt x="380" y="731"/>
                  </a:lnTo>
                  <a:lnTo>
                    <a:pt x="529" y="855"/>
                  </a:lnTo>
                  <a:lnTo>
                    <a:pt x="544" y="685"/>
                  </a:lnTo>
                  <a:lnTo>
                    <a:pt x="544" y="685"/>
                  </a:lnTo>
                  <a:lnTo>
                    <a:pt x="564" y="672"/>
                  </a:lnTo>
                  <a:lnTo>
                    <a:pt x="585" y="657"/>
                  </a:lnTo>
                  <a:lnTo>
                    <a:pt x="603" y="642"/>
                  </a:lnTo>
                  <a:lnTo>
                    <a:pt x="620" y="627"/>
                  </a:lnTo>
                  <a:lnTo>
                    <a:pt x="636" y="610"/>
                  </a:lnTo>
                  <a:lnTo>
                    <a:pt x="651" y="592"/>
                  </a:lnTo>
                  <a:lnTo>
                    <a:pt x="666" y="573"/>
                  </a:lnTo>
                  <a:lnTo>
                    <a:pt x="679" y="553"/>
                  </a:lnTo>
                  <a:lnTo>
                    <a:pt x="690" y="531"/>
                  </a:lnTo>
                  <a:lnTo>
                    <a:pt x="700" y="510"/>
                  </a:lnTo>
                  <a:lnTo>
                    <a:pt x="709" y="488"/>
                  </a:lnTo>
                  <a:lnTo>
                    <a:pt x="716" y="464"/>
                  </a:lnTo>
                  <a:lnTo>
                    <a:pt x="722" y="440"/>
                  </a:lnTo>
                  <a:lnTo>
                    <a:pt x="726" y="416"/>
                  </a:lnTo>
                  <a:lnTo>
                    <a:pt x="729" y="392"/>
                  </a:lnTo>
                  <a:lnTo>
                    <a:pt x="729" y="366"/>
                  </a:lnTo>
                  <a:lnTo>
                    <a:pt x="729" y="366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531316" y="2059897"/>
              <a:ext cx="429649" cy="335169"/>
              <a:chOff x="5240079" y="2059897"/>
              <a:chExt cx="429649" cy="335169"/>
            </a:xfrm>
            <a:solidFill>
              <a:schemeClr val="bg1"/>
            </a:solidFill>
          </p:grpSpPr>
          <p:sp>
            <p:nvSpPr>
              <p:cNvPr id="520" name="Freeform 38"/>
              <p:cNvSpPr>
                <a:spLocks/>
              </p:cNvSpPr>
              <p:nvPr/>
            </p:nvSpPr>
            <p:spPr bwMode="auto">
              <a:xfrm>
                <a:off x="5240079" y="2224107"/>
                <a:ext cx="278933" cy="170959"/>
              </a:xfrm>
              <a:custGeom>
                <a:avLst/>
                <a:gdLst>
                  <a:gd name="T0" fmla="*/ 249 w 249"/>
                  <a:gd name="T1" fmla="*/ 153 h 153"/>
                  <a:gd name="T2" fmla="*/ 249 w 249"/>
                  <a:gd name="T3" fmla="*/ 153 h 153"/>
                  <a:gd name="T4" fmla="*/ 249 w 249"/>
                  <a:gd name="T5" fmla="*/ 138 h 153"/>
                  <a:gd name="T6" fmla="*/ 247 w 249"/>
                  <a:gd name="T7" fmla="*/ 123 h 153"/>
                  <a:gd name="T8" fmla="*/ 243 w 249"/>
                  <a:gd name="T9" fmla="*/ 108 h 153"/>
                  <a:gd name="T10" fmla="*/ 239 w 249"/>
                  <a:gd name="T11" fmla="*/ 93 h 153"/>
                  <a:gd name="T12" fmla="*/ 234 w 249"/>
                  <a:gd name="T13" fmla="*/ 80 h 153"/>
                  <a:gd name="T14" fmla="*/ 228 w 249"/>
                  <a:gd name="T15" fmla="*/ 67 h 153"/>
                  <a:gd name="T16" fmla="*/ 221 w 249"/>
                  <a:gd name="T17" fmla="*/ 56 h 153"/>
                  <a:gd name="T18" fmla="*/ 212 w 249"/>
                  <a:gd name="T19" fmla="*/ 45 h 153"/>
                  <a:gd name="T20" fmla="*/ 204 w 249"/>
                  <a:gd name="T21" fmla="*/ 36 h 153"/>
                  <a:gd name="T22" fmla="*/ 195 w 249"/>
                  <a:gd name="T23" fmla="*/ 26 h 153"/>
                  <a:gd name="T24" fmla="*/ 184 w 249"/>
                  <a:gd name="T25" fmla="*/ 19 h 153"/>
                  <a:gd name="T26" fmla="*/ 173 w 249"/>
                  <a:gd name="T27" fmla="*/ 12 h 153"/>
                  <a:gd name="T28" fmla="*/ 162 w 249"/>
                  <a:gd name="T29" fmla="*/ 6 h 153"/>
                  <a:gd name="T30" fmla="*/ 150 w 249"/>
                  <a:gd name="T31" fmla="*/ 2 h 153"/>
                  <a:gd name="T32" fmla="*/ 137 w 249"/>
                  <a:gd name="T33" fmla="*/ 0 h 153"/>
                  <a:gd name="T34" fmla="*/ 124 w 249"/>
                  <a:gd name="T35" fmla="*/ 0 h 153"/>
                  <a:gd name="T36" fmla="*/ 124 w 249"/>
                  <a:gd name="T37" fmla="*/ 0 h 153"/>
                  <a:gd name="T38" fmla="*/ 111 w 249"/>
                  <a:gd name="T39" fmla="*/ 0 h 153"/>
                  <a:gd name="T40" fmla="*/ 98 w 249"/>
                  <a:gd name="T41" fmla="*/ 2 h 153"/>
                  <a:gd name="T42" fmla="*/ 87 w 249"/>
                  <a:gd name="T43" fmla="*/ 6 h 153"/>
                  <a:gd name="T44" fmla="*/ 76 w 249"/>
                  <a:gd name="T45" fmla="*/ 12 h 153"/>
                  <a:gd name="T46" fmla="*/ 65 w 249"/>
                  <a:gd name="T47" fmla="*/ 19 h 153"/>
                  <a:gd name="T48" fmla="*/ 54 w 249"/>
                  <a:gd name="T49" fmla="*/ 26 h 153"/>
                  <a:gd name="T50" fmla="*/ 45 w 249"/>
                  <a:gd name="T51" fmla="*/ 36 h 153"/>
                  <a:gd name="T52" fmla="*/ 37 w 249"/>
                  <a:gd name="T53" fmla="*/ 45 h 153"/>
                  <a:gd name="T54" fmla="*/ 28 w 249"/>
                  <a:gd name="T55" fmla="*/ 56 h 153"/>
                  <a:gd name="T56" fmla="*/ 21 w 249"/>
                  <a:gd name="T57" fmla="*/ 67 h 153"/>
                  <a:gd name="T58" fmla="*/ 15 w 249"/>
                  <a:gd name="T59" fmla="*/ 80 h 153"/>
                  <a:gd name="T60" fmla="*/ 9 w 249"/>
                  <a:gd name="T61" fmla="*/ 93 h 153"/>
                  <a:gd name="T62" fmla="*/ 6 w 249"/>
                  <a:gd name="T63" fmla="*/ 108 h 153"/>
                  <a:gd name="T64" fmla="*/ 2 w 249"/>
                  <a:gd name="T65" fmla="*/ 123 h 153"/>
                  <a:gd name="T66" fmla="*/ 0 w 249"/>
                  <a:gd name="T67" fmla="*/ 138 h 153"/>
                  <a:gd name="T68" fmla="*/ 0 w 249"/>
                  <a:gd name="T69" fmla="*/ 153 h 153"/>
                  <a:gd name="T70" fmla="*/ 249 w 249"/>
                  <a:gd name="T71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9" h="153">
                    <a:moveTo>
                      <a:pt x="249" y="153"/>
                    </a:moveTo>
                    <a:lnTo>
                      <a:pt x="249" y="153"/>
                    </a:lnTo>
                    <a:lnTo>
                      <a:pt x="249" y="138"/>
                    </a:lnTo>
                    <a:lnTo>
                      <a:pt x="247" y="123"/>
                    </a:lnTo>
                    <a:lnTo>
                      <a:pt x="243" y="108"/>
                    </a:lnTo>
                    <a:lnTo>
                      <a:pt x="239" y="93"/>
                    </a:lnTo>
                    <a:lnTo>
                      <a:pt x="234" y="80"/>
                    </a:lnTo>
                    <a:lnTo>
                      <a:pt x="228" y="67"/>
                    </a:lnTo>
                    <a:lnTo>
                      <a:pt x="221" y="56"/>
                    </a:lnTo>
                    <a:lnTo>
                      <a:pt x="212" y="45"/>
                    </a:lnTo>
                    <a:lnTo>
                      <a:pt x="204" y="36"/>
                    </a:lnTo>
                    <a:lnTo>
                      <a:pt x="195" y="26"/>
                    </a:lnTo>
                    <a:lnTo>
                      <a:pt x="184" y="19"/>
                    </a:lnTo>
                    <a:lnTo>
                      <a:pt x="173" y="12"/>
                    </a:lnTo>
                    <a:lnTo>
                      <a:pt x="162" y="6"/>
                    </a:lnTo>
                    <a:lnTo>
                      <a:pt x="150" y="2"/>
                    </a:lnTo>
                    <a:lnTo>
                      <a:pt x="137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11" y="0"/>
                    </a:lnTo>
                    <a:lnTo>
                      <a:pt x="98" y="2"/>
                    </a:lnTo>
                    <a:lnTo>
                      <a:pt x="87" y="6"/>
                    </a:lnTo>
                    <a:lnTo>
                      <a:pt x="76" y="12"/>
                    </a:lnTo>
                    <a:lnTo>
                      <a:pt x="65" y="19"/>
                    </a:lnTo>
                    <a:lnTo>
                      <a:pt x="54" y="26"/>
                    </a:lnTo>
                    <a:lnTo>
                      <a:pt x="45" y="36"/>
                    </a:lnTo>
                    <a:lnTo>
                      <a:pt x="37" y="45"/>
                    </a:lnTo>
                    <a:lnTo>
                      <a:pt x="28" y="56"/>
                    </a:lnTo>
                    <a:lnTo>
                      <a:pt x="21" y="67"/>
                    </a:lnTo>
                    <a:lnTo>
                      <a:pt x="15" y="80"/>
                    </a:lnTo>
                    <a:lnTo>
                      <a:pt x="9" y="93"/>
                    </a:lnTo>
                    <a:lnTo>
                      <a:pt x="6" y="108"/>
                    </a:lnTo>
                    <a:lnTo>
                      <a:pt x="2" y="123"/>
                    </a:lnTo>
                    <a:lnTo>
                      <a:pt x="0" y="138"/>
                    </a:lnTo>
                    <a:lnTo>
                      <a:pt x="0" y="153"/>
                    </a:lnTo>
                    <a:lnTo>
                      <a:pt x="249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21" name="Freeform 39"/>
              <p:cNvSpPr>
                <a:spLocks/>
              </p:cNvSpPr>
              <p:nvPr/>
            </p:nvSpPr>
            <p:spPr bwMode="auto">
              <a:xfrm>
                <a:off x="5296317" y="2059897"/>
                <a:ext cx="161961" cy="152963"/>
              </a:xfrm>
              <a:custGeom>
                <a:avLst/>
                <a:gdLst>
                  <a:gd name="T0" fmla="*/ 145 w 145"/>
                  <a:gd name="T1" fmla="*/ 67 h 135"/>
                  <a:gd name="T2" fmla="*/ 145 w 145"/>
                  <a:gd name="T3" fmla="*/ 67 h 135"/>
                  <a:gd name="T4" fmla="*/ 145 w 145"/>
                  <a:gd name="T5" fmla="*/ 54 h 135"/>
                  <a:gd name="T6" fmla="*/ 139 w 145"/>
                  <a:gd name="T7" fmla="*/ 41 h 135"/>
                  <a:gd name="T8" fmla="*/ 134 w 145"/>
                  <a:gd name="T9" fmla="*/ 30 h 135"/>
                  <a:gd name="T10" fmla="*/ 125 w 145"/>
                  <a:gd name="T11" fmla="*/ 20 h 135"/>
                  <a:gd name="T12" fmla="*/ 113 w 145"/>
                  <a:gd name="T13" fmla="*/ 11 h 135"/>
                  <a:gd name="T14" fmla="*/ 100 w 145"/>
                  <a:gd name="T15" fmla="*/ 6 h 135"/>
                  <a:gd name="T16" fmla="*/ 87 w 145"/>
                  <a:gd name="T17" fmla="*/ 2 h 135"/>
                  <a:gd name="T18" fmla="*/ 73 w 145"/>
                  <a:gd name="T19" fmla="*/ 0 h 135"/>
                  <a:gd name="T20" fmla="*/ 73 w 145"/>
                  <a:gd name="T21" fmla="*/ 0 h 135"/>
                  <a:gd name="T22" fmla="*/ 58 w 145"/>
                  <a:gd name="T23" fmla="*/ 2 h 135"/>
                  <a:gd name="T24" fmla="*/ 45 w 145"/>
                  <a:gd name="T25" fmla="*/ 6 h 135"/>
                  <a:gd name="T26" fmla="*/ 32 w 145"/>
                  <a:gd name="T27" fmla="*/ 11 h 135"/>
                  <a:gd name="T28" fmla="*/ 21 w 145"/>
                  <a:gd name="T29" fmla="*/ 20 h 135"/>
                  <a:gd name="T30" fmla="*/ 11 w 145"/>
                  <a:gd name="T31" fmla="*/ 30 h 135"/>
                  <a:gd name="T32" fmla="*/ 6 w 145"/>
                  <a:gd name="T33" fmla="*/ 41 h 135"/>
                  <a:gd name="T34" fmla="*/ 0 w 145"/>
                  <a:gd name="T35" fmla="*/ 54 h 135"/>
                  <a:gd name="T36" fmla="*/ 0 w 145"/>
                  <a:gd name="T37" fmla="*/ 67 h 135"/>
                  <a:gd name="T38" fmla="*/ 0 w 145"/>
                  <a:gd name="T39" fmla="*/ 67 h 135"/>
                  <a:gd name="T40" fmla="*/ 0 w 145"/>
                  <a:gd name="T41" fmla="*/ 82 h 135"/>
                  <a:gd name="T42" fmla="*/ 6 w 145"/>
                  <a:gd name="T43" fmla="*/ 95 h 135"/>
                  <a:gd name="T44" fmla="*/ 11 w 145"/>
                  <a:gd name="T45" fmla="*/ 106 h 135"/>
                  <a:gd name="T46" fmla="*/ 21 w 145"/>
                  <a:gd name="T47" fmla="*/ 115 h 135"/>
                  <a:gd name="T48" fmla="*/ 32 w 145"/>
                  <a:gd name="T49" fmla="*/ 124 h 135"/>
                  <a:gd name="T50" fmla="*/ 45 w 145"/>
                  <a:gd name="T51" fmla="*/ 130 h 135"/>
                  <a:gd name="T52" fmla="*/ 58 w 145"/>
                  <a:gd name="T53" fmla="*/ 133 h 135"/>
                  <a:gd name="T54" fmla="*/ 73 w 145"/>
                  <a:gd name="T55" fmla="*/ 135 h 135"/>
                  <a:gd name="T56" fmla="*/ 73 w 145"/>
                  <a:gd name="T57" fmla="*/ 135 h 135"/>
                  <a:gd name="T58" fmla="*/ 87 w 145"/>
                  <a:gd name="T59" fmla="*/ 133 h 135"/>
                  <a:gd name="T60" fmla="*/ 100 w 145"/>
                  <a:gd name="T61" fmla="*/ 130 h 135"/>
                  <a:gd name="T62" fmla="*/ 113 w 145"/>
                  <a:gd name="T63" fmla="*/ 124 h 135"/>
                  <a:gd name="T64" fmla="*/ 125 w 145"/>
                  <a:gd name="T65" fmla="*/ 115 h 135"/>
                  <a:gd name="T66" fmla="*/ 134 w 145"/>
                  <a:gd name="T67" fmla="*/ 106 h 135"/>
                  <a:gd name="T68" fmla="*/ 139 w 145"/>
                  <a:gd name="T69" fmla="*/ 95 h 135"/>
                  <a:gd name="T70" fmla="*/ 145 w 145"/>
                  <a:gd name="T71" fmla="*/ 82 h 135"/>
                  <a:gd name="T72" fmla="*/ 145 w 145"/>
                  <a:gd name="T73" fmla="*/ 67 h 135"/>
                  <a:gd name="T74" fmla="*/ 145 w 145"/>
                  <a:gd name="T75" fmla="*/ 6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5" h="135">
                    <a:moveTo>
                      <a:pt x="145" y="67"/>
                    </a:moveTo>
                    <a:lnTo>
                      <a:pt x="145" y="67"/>
                    </a:lnTo>
                    <a:lnTo>
                      <a:pt x="145" y="54"/>
                    </a:lnTo>
                    <a:lnTo>
                      <a:pt x="139" y="41"/>
                    </a:lnTo>
                    <a:lnTo>
                      <a:pt x="134" y="30"/>
                    </a:lnTo>
                    <a:lnTo>
                      <a:pt x="125" y="20"/>
                    </a:lnTo>
                    <a:lnTo>
                      <a:pt x="113" y="11"/>
                    </a:lnTo>
                    <a:lnTo>
                      <a:pt x="100" y="6"/>
                    </a:lnTo>
                    <a:lnTo>
                      <a:pt x="87" y="2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58" y="2"/>
                    </a:lnTo>
                    <a:lnTo>
                      <a:pt x="45" y="6"/>
                    </a:lnTo>
                    <a:lnTo>
                      <a:pt x="32" y="11"/>
                    </a:lnTo>
                    <a:lnTo>
                      <a:pt x="21" y="20"/>
                    </a:lnTo>
                    <a:lnTo>
                      <a:pt x="11" y="30"/>
                    </a:lnTo>
                    <a:lnTo>
                      <a:pt x="6" y="41"/>
                    </a:lnTo>
                    <a:lnTo>
                      <a:pt x="0" y="54"/>
                    </a:lnTo>
                    <a:lnTo>
                      <a:pt x="0" y="67"/>
                    </a:lnTo>
                    <a:lnTo>
                      <a:pt x="0" y="67"/>
                    </a:lnTo>
                    <a:lnTo>
                      <a:pt x="0" y="82"/>
                    </a:lnTo>
                    <a:lnTo>
                      <a:pt x="6" y="95"/>
                    </a:lnTo>
                    <a:lnTo>
                      <a:pt x="11" y="106"/>
                    </a:lnTo>
                    <a:lnTo>
                      <a:pt x="21" y="115"/>
                    </a:lnTo>
                    <a:lnTo>
                      <a:pt x="32" y="124"/>
                    </a:lnTo>
                    <a:lnTo>
                      <a:pt x="45" y="130"/>
                    </a:lnTo>
                    <a:lnTo>
                      <a:pt x="58" y="133"/>
                    </a:lnTo>
                    <a:lnTo>
                      <a:pt x="73" y="135"/>
                    </a:lnTo>
                    <a:lnTo>
                      <a:pt x="73" y="135"/>
                    </a:lnTo>
                    <a:lnTo>
                      <a:pt x="87" y="133"/>
                    </a:lnTo>
                    <a:lnTo>
                      <a:pt x="100" y="130"/>
                    </a:lnTo>
                    <a:lnTo>
                      <a:pt x="113" y="124"/>
                    </a:lnTo>
                    <a:lnTo>
                      <a:pt x="125" y="115"/>
                    </a:lnTo>
                    <a:lnTo>
                      <a:pt x="134" y="106"/>
                    </a:lnTo>
                    <a:lnTo>
                      <a:pt x="139" y="95"/>
                    </a:lnTo>
                    <a:lnTo>
                      <a:pt x="145" y="82"/>
                    </a:lnTo>
                    <a:lnTo>
                      <a:pt x="145" y="67"/>
                    </a:lnTo>
                    <a:lnTo>
                      <a:pt x="145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22" name="Freeform 40"/>
              <p:cNvSpPr>
                <a:spLocks/>
              </p:cNvSpPr>
              <p:nvPr/>
            </p:nvSpPr>
            <p:spPr bwMode="auto">
              <a:xfrm>
                <a:off x="5476274" y="2224107"/>
                <a:ext cx="193454" cy="170959"/>
              </a:xfrm>
              <a:custGeom>
                <a:avLst/>
                <a:gdLst>
                  <a:gd name="T0" fmla="*/ 46 w 170"/>
                  <a:gd name="T1" fmla="*/ 0 h 153"/>
                  <a:gd name="T2" fmla="*/ 46 w 170"/>
                  <a:gd name="T3" fmla="*/ 0 h 153"/>
                  <a:gd name="T4" fmla="*/ 33 w 170"/>
                  <a:gd name="T5" fmla="*/ 0 h 153"/>
                  <a:gd name="T6" fmla="*/ 22 w 170"/>
                  <a:gd name="T7" fmla="*/ 2 h 153"/>
                  <a:gd name="T8" fmla="*/ 11 w 170"/>
                  <a:gd name="T9" fmla="*/ 6 h 153"/>
                  <a:gd name="T10" fmla="*/ 0 w 170"/>
                  <a:gd name="T11" fmla="*/ 12 h 153"/>
                  <a:gd name="T12" fmla="*/ 0 w 170"/>
                  <a:gd name="T13" fmla="*/ 12 h 153"/>
                  <a:gd name="T14" fmla="*/ 16 w 170"/>
                  <a:gd name="T15" fmla="*/ 21 h 153"/>
                  <a:gd name="T16" fmla="*/ 31 w 170"/>
                  <a:gd name="T17" fmla="*/ 34 h 153"/>
                  <a:gd name="T18" fmla="*/ 44 w 170"/>
                  <a:gd name="T19" fmla="*/ 49 h 153"/>
                  <a:gd name="T20" fmla="*/ 57 w 170"/>
                  <a:gd name="T21" fmla="*/ 65 h 153"/>
                  <a:gd name="T22" fmla="*/ 66 w 170"/>
                  <a:gd name="T23" fmla="*/ 86 h 153"/>
                  <a:gd name="T24" fmla="*/ 72 w 170"/>
                  <a:gd name="T25" fmla="*/ 106 h 153"/>
                  <a:gd name="T26" fmla="*/ 78 w 170"/>
                  <a:gd name="T27" fmla="*/ 128 h 153"/>
                  <a:gd name="T28" fmla="*/ 78 w 170"/>
                  <a:gd name="T29" fmla="*/ 153 h 153"/>
                  <a:gd name="T30" fmla="*/ 170 w 170"/>
                  <a:gd name="T31" fmla="*/ 153 h 153"/>
                  <a:gd name="T32" fmla="*/ 170 w 170"/>
                  <a:gd name="T33" fmla="*/ 153 h 153"/>
                  <a:gd name="T34" fmla="*/ 170 w 170"/>
                  <a:gd name="T35" fmla="*/ 138 h 153"/>
                  <a:gd name="T36" fmla="*/ 169 w 170"/>
                  <a:gd name="T37" fmla="*/ 123 h 153"/>
                  <a:gd name="T38" fmla="*/ 165 w 170"/>
                  <a:gd name="T39" fmla="*/ 108 h 153"/>
                  <a:gd name="T40" fmla="*/ 161 w 170"/>
                  <a:gd name="T41" fmla="*/ 93 h 153"/>
                  <a:gd name="T42" fmla="*/ 156 w 170"/>
                  <a:gd name="T43" fmla="*/ 80 h 153"/>
                  <a:gd name="T44" fmla="*/ 150 w 170"/>
                  <a:gd name="T45" fmla="*/ 67 h 153"/>
                  <a:gd name="T46" fmla="*/ 143 w 170"/>
                  <a:gd name="T47" fmla="*/ 56 h 153"/>
                  <a:gd name="T48" fmla="*/ 133 w 170"/>
                  <a:gd name="T49" fmla="*/ 45 h 153"/>
                  <a:gd name="T50" fmla="*/ 126 w 170"/>
                  <a:gd name="T51" fmla="*/ 36 h 153"/>
                  <a:gd name="T52" fmla="*/ 115 w 170"/>
                  <a:gd name="T53" fmla="*/ 26 h 153"/>
                  <a:gd name="T54" fmla="*/ 105 w 170"/>
                  <a:gd name="T55" fmla="*/ 19 h 153"/>
                  <a:gd name="T56" fmla="*/ 94 w 170"/>
                  <a:gd name="T57" fmla="*/ 12 h 153"/>
                  <a:gd name="T58" fmla="*/ 83 w 170"/>
                  <a:gd name="T59" fmla="*/ 6 h 153"/>
                  <a:gd name="T60" fmla="*/ 70 w 170"/>
                  <a:gd name="T61" fmla="*/ 2 h 153"/>
                  <a:gd name="T62" fmla="*/ 59 w 170"/>
                  <a:gd name="T63" fmla="*/ 0 h 153"/>
                  <a:gd name="T64" fmla="*/ 46 w 170"/>
                  <a:gd name="T65" fmla="*/ 0 h 153"/>
                  <a:gd name="T66" fmla="*/ 46 w 170"/>
                  <a:gd name="T67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0" h="153">
                    <a:moveTo>
                      <a:pt x="46" y="0"/>
                    </a:moveTo>
                    <a:lnTo>
                      <a:pt x="46" y="0"/>
                    </a:lnTo>
                    <a:lnTo>
                      <a:pt x="33" y="0"/>
                    </a:lnTo>
                    <a:lnTo>
                      <a:pt x="22" y="2"/>
                    </a:lnTo>
                    <a:lnTo>
                      <a:pt x="11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6" y="21"/>
                    </a:lnTo>
                    <a:lnTo>
                      <a:pt x="31" y="34"/>
                    </a:lnTo>
                    <a:lnTo>
                      <a:pt x="44" y="49"/>
                    </a:lnTo>
                    <a:lnTo>
                      <a:pt x="57" y="65"/>
                    </a:lnTo>
                    <a:lnTo>
                      <a:pt x="66" y="86"/>
                    </a:lnTo>
                    <a:lnTo>
                      <a:pt x="72" y="106"/>
                    </a:lnTo>
                    <a:lnTo>
                      <a:pt x="78" y="128"/>
                    </a:lnTo>
                    <a:lnTo>
                      <a:pt x="78" y="153"/>
                    </a:lnTo>
                    <a:lnTo>
                      <a:pt x="170" y="153"/>
                    </a:lnTo>
                    <a:lnTo>
                      <a:pt x="170" y="153"/>
                    </a:lnTo>
                    <a:lnTo>
                      <a:pt x="170" y="138"/>
                    </a:lnTo>
                    <a:lnTo>
                      <a:pt x="169" y="123"/>
                    </a:lnTo>
                    <a:lnTo>
                      <a:pt x="165" y="108"/>
                    </a:lnTo>
                    <a:lnTo>
                      <a:pt x="161" y="93"/>
                    </a:lnTo>
                    <a:lnTo>
                      <a:pt x="156" y="80"/>
                    </a:lnTo>
                    <a:lnTo>
                      <a:pt x="150" y="67"/>
                    </a:lnTo>
                    <a:lnTo>
                      <a:pt x="143" y="56"/>
                    </a:lnTo>
                    <a:lnTo>
                      <a:pt x="133" y="45"/>
                    </a:lnTo>
                    <a:lnTo>
                      <a:pt x="126" y="36"/>
                    </a:lnTo>
                    <a:lnTo>
                      <a:pt x="115" y="26"/>
                    </a:lnTo>
                    <a:lnTo>
                      <a:pt x="105" y="19"/>
                    </a:lnTo>
                    <a:lnTo>
                      <a:pt x="94" y="12"/>
                    </a:lnTo>
                    <a:lnTo>
                      <a:pt x="83" y="6"/>
                    </a:lnTo>
                    <a:lnTo>
                      <a:pt x="70" y="2"/>
                    </a:lnTo>
                    <a:lnTo>
                      <a:pt x="59" y="0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23" name="Freeform 41"/>
              <p:cNvSpPr>
                <a:spLocks/>
              </p:cNvSpPr>
              <p:nvPr/>
            </p:nvSpPr>
            <p:spPr bwMode="auto">
              <a:xfrm>
                <a:off x="5474024" y="2059897"/>
                <a:ext cx="134968" cy="152963"/>
              </a:xfrm>
              <a:custGeom>
                <a:avLst/>
                <a:gdLst>
                  <a:gd name="T0" fmla="*/ 28 w 119"/>
                  <a:gd name="T1" fmla="*/ 67 h 135"/>
                  <a:gd name="T2" fmla="*/ 28 w 119"/>
                  <a:gd name="T3" fmla="*/ 67 h 135"/>
                  <a:gd name="T4" fmla="*/ 26 w 119"/>
                  <a:gd name="T5" fmla="*/ 83 h 135"/>
                  <a:gd name="T6" fmla="*/ 20 w 119"/>
                  <a:gd name="T7" fmla="*/ 96 h 135"/>
                  <a:gd name="T8" fmla="*/ 11 w 119"/>
                  <a:gd name="T9" fmla="*/ 109 h 135"/>
                  <a:gd name="T10" fmla="*/ 0 w 119"/>
                  <a:gd name="T11" fmla="*/ 121 h 135"/>
                  <a:gd name="T12" fmla="*/ 0 w 119"/>
                  <a:gd name="T13" fmla="*/ 121 h 135"/>
                  <a:gd name="T14" fmla="*/ 11 w 119"/>
                  <a:gd name="T15" fmla="*/ 126 h 135"/>
                  <a:gd name="T16" fmla="*/ 22 w 119"/>
                  <a:gd name="T17" fmla="*/ 132 h 135"/>
                  <a:gd name="T18" fmla="*/ 33 w 119"/>
                  <a:gd name="T19" fmla="*/ 133 h 135"/>
                  <a:gd name="T20" fmla="*/ 46 w 119"/>
                  <a:gd name="T21" fmla="*/ 135 h 135"/>
                  <a:gd name="T22" fmla="*/ 46 w 119"/>
                  <a:gd name="T23" fmla="*/ 135 h 135"/>
                  <a:gd name="T24" fmla="*/ 61 w 119"/>
                  <a:gd name="T25" fmla="*/ 133 h 135"/>
                  <a:gd name="T26" fmla="*/ 74 w 119"/>
                  <a:gd name="T27" fmla="*/ 130 h 135"/>
                  <a:gd name="T28" fmla="*/ 87 w 119"/>
                  <a:gd name="T29" fmla="*/ 124 h 135"/>
                  <a:gd name="T30" fmla="*/ 98 w 119"/>
                  <a:gd name="T31" fmla="*/ 115 h 135"/>
                  <a:gd name="T32" fmla="*/ 107 w 119"/>
                  <a:gd name="T33" fmla="*/ 106 h 135"/>
                  <a:gd name="T34" fmla="*/ 113 w 119"/>
                  <a:gd name="T35" fmla="*/ 95 h 135"/>
                  <a:gd name="T36" fmla="*/ 119 w 119"/>
                  <a:gd name="T37" fmla="*/ 82 h 135"/>
                  <a:gd name="T38" fmla="*/ 119 w 119"/>
                  <a:gd name="T39" fmla="*/ 67 h 135"/>
                  <a:gd name="T40" fmla="*/ 119 w 119"/>
                  <a:gd name="T41" fmla="*/ 67 h 135"/>
                  <a:gd name="T42" fmla="*/ 119 w 119"/>
                  <a:gd name="T43" fmla="*/ 54 h 135"/>
                  <a:gd name="T44" fmla="*/ 113 w 119"/>
                  <a:gd name="T45" fmla="*/ 41 h 135"/>
                  <a:gd name="T46" fmla="*/ 107 w 119"/>
                  <a:gd name="T47" fmla="*/ 30 h 135"/>
                  <a:gd name="T48" fmla="*/ 98 w 119"/>
                  <a:gd name="T49" fmla="*/ 20 h 135"/>
                  <a:gd name="T50" fmla="*/ 87 w 119"/>
                  <a:gd name="T51" fmla="*/ 11 h 135"/>
                  <a:gd name="T52" fmla="*/ 74 w 119"/>
                  <a:gd name="T53" fmla="*/ 6 h 135"/>
                  <a:gd name="T54" fmla="*/ 61 w 119"/>
                  <a:gd name="T55" fmla="*/ 2 h 135"/>
                  <a:gd name="T56" fmla="*/ 46 w 119"/>
                  <a:gd name="T57" fmla="*/ 0 h 135"/>
                  <a:gd name="T58" fmla="*/ 46 w 119"/>
                  <a:gd name="T59" fmla="*/ 0 h 135"/>
                  <a:gd name="T60" fmla="*/ 33 w 119"/>
                  <a:gd name="T61" fmla="*/ 0 h 135"/>
                  <a:gd name="T62" fmla="*/ 22 w 119"/>
                  <a:gd name="T63" fmla="*/ 4 h 135"/>
                  <a:gd name="T64" fmla="*/ 11 w 119"/>
                  <a:gd name="T65" fmla="*/ 9 h 135"/>
                  <a:gd name="T66" fmla="*/ 0 w 119"/>
                  <a:gd name="T67" fmla="*/ 15 h 135"/>
                  <a:gd name="T68" fmla="*/ 0 w 119"/>
                  <a:gd name="T69" fmla="*/ 15 h 135"/>
                  <a:gd name="T70" fmla="*/ 11 w 119"/>
                  <a:gd name="T71" fmla="*/ 26 h 135"/>
                  <a:gd name="T72" fmla="*/ 20 w 119"/>
                  <a:gd name="T73" fmla="*/ 37 h 135"/>
                  <a:gd name="T74" fmla="*/ 26 w 119"/>
                  <a:gd name="T75" fmla="*/ 52 h 135"/>
                  <a:gd name="T76" fmla="*/ 28 w 119"/>
                  <a:gd name="T77" fmla="*/ 67 h 135"/>
                  <a:gd name="T78" fmla="*/ 28 w 119"/>
                  <a:gd name="T79" fmla="*/ 6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35">
                    <a:moveTo>
                      <a:pt x="28" y="67"/>
                    </a:moveTo>
                    <a:lnTo>
                      <a:pt x="28" y="67"/>
                    </a:lnTo>
                    <a:lnTo>
                      <a:pt x="26" y="83"/>
                    </a:lnTo>
                    <a:lnTo>
                      <a:pt x="20" y="96"/>
                    </a:lnTo>
                    <a:lnTo>
                      <a:pt x="11" y="109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1" y="126"/>
                    </a:lnTo>
                    <a:lnTo>
                      <a:pt x="22" y="132"/>
                    </a:lnTo>
                    <a:lnTo>
                      <a:pt x="33" y="133"/>
                    </a:lnTo>
                    <a:lnTo>
                      <a:pt x="46" y="135"/>
                    </a:lnTo>
                    <a:lnTo>
                      <a:pt x="46" y="135"/>
                    </a:lnTo>
                    <a:lnTo>
                      <a:pt x="61" y="133"/>
                    </a:lnTo>
                    <a:lnTo>
                      <a:pt x="74" y="130"/>
                    </a:lnTo>
                    <a:lnTo>
                      <a:pt x="87" y="124"/>
                    </a:lnTo>
                    <a:lnTo>
                      <a:pt x="98" y="115"/>
                    </a:lnTo>
                    <a:lnTo>
                      <a:pt x="107" y="106"/>
                    </a:lnTo>
                    <a:lnTo>
                      <a:pt x="113" y="95"/>
                    </a:lnTo>
                    <a:lnTo>
                      <a:pt x="119" y="82"/>
                    </a:lnTo>
                    <a:lnTo>
                      <a:pt x="119" y="67"/>
                    </a:lnTo>
                    <a:lnTo>
                      <a:pt x="119" y="67"/>
                    </a:lnTo>
                    <a:lnTo>
                      <a:pt x="119" y="54"/>
                    </a:lnTo>
                    <a:lnTo>
                      <a:pt x="113" y="41"/>
                    </a:lnTo>
                    <a:lnTo>
                      <a:pt x="107" y="30"/>
                    </a:lnTo>
                    <a:lnTo>
                      <a:pt x="98" y="20"/>
                    </a:lnTo>
                    <a:lnTo>
                      <a:pt x="87" y="11"/>
                    </a:lnTo>
                    <a:lnTo>
                      <a:pt x="74" y="6"/>
                    </a:lnTo>
                    <a:lnTo>
                      <a:pt x="61" y="2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33" y="0"/>
                    </a:lnTo>
                    <a:lnTo>
                      <a:pt x="22" y="4"/>
                    </a:lnTo>
                    <a:lnTo>
                      <a:pt x="11" y="9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1" y="26"/>
                    </a:lnTo>
                    <a:lnTo>
                      <a:pt x="20" y="37"/>
                    </a:lnTo>
                    <a:lnTo>
                      <a:pt x="26" y="52"/>
                    </a:lnTo>
                    <a:lnTo>
                      <a:pt x="28" y="67"/>
                    </a:lnTo>
                    <a:lnTo>
                      <a:pt x="28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524" name="Freeform 42"/>
            <p:cNvSpPr>
              <a:spLocks/>
            </p:cNvSpPr>
            <p:nvPr/>
          </p:nvSpPr>
          <p:spPr bwMode="auto">
            <a:xfrm>
              <a:off x="1232139" y="3560287"/>
              <a:ext cx="908782" cy="1063996"/>
            </a:xfrm>
            <a:custGeom>
              <a:avLst/>
              <a:gdLst>
                <a:gd name="T0" fmla="*/ 809 w 809"/>
                <a:gd name="T1" fmla="*/ 404 h 946"/>
                <a:gd name="T2" fmla="*/ 800 w 809"/>
                <a:gd name="T3" fmla="*/ 322 h 946"/>
                <a:gd name="T4" fmla="*/ 777 w 809"/>
                <a:gd name="T5" fmla="*/ 246 h 946"/>
                <a:gd name="T6" fmla="*/ 740 w 809"/>
                <a:gd name="T7" fmla="*/ 178 h 946"/>
                <a:gd name="T8" fmla="*/ 690 w 809"/>
                <a:gd name="T9" fmla="*/ 118 h 946"/>
                <a:gd name="T10" fmla="*/ 631 w 809"/>
                <a:gd name="T11" fmla="*/ 68 h 946"/>
                <a:gd name="T12" fmla="*/ 562 w 809"/>
                <a:gd name="T13" fmla="*/ 31 h 946"/>
                <a:gd name="T14" fmla="*/ 486 w 809"/>
                <a:gd name="T15" fmla="*/ 9 h 946"/>
                <a:gd name="T16" fmla="*/ 404 w 809"/>
                <a:gd name="T17" fmla="*/ 0 h 946"/>
                <a:gd name="T18" fmla="*/ 363 w 809"/>
                <a:gd name="T19" fmla="*/ 1 h 946"/>
                <a:gd name="T20" fmla="*/ 284 w 809"/>
                <a:gd name="T21" fmla="*/ 18 h 946"/>
                <a:gd name="T22" fmla="*/ 211 w 809"/>
                <a:gd name="T23" fmla="*/ 50 h 946"/>
                <a:gd name="T24" fmla="*/ 146 w 809"/>
                <a:gd name="T25" fmla="*/ 92 h 946"/>
                <a:gd name="T26" fmla="*/ 93 w 809"/>
                <a:gd name="T27" fmla="*/ 148 h 946"/>
                <a:gd name="T28" fmla="*/ 48 w 809"/>
                <a:gd name="T29" fmla="*/ 211 h 946"/>
                <a:gd name="T30" fmla="*/ 18 w 809"/>
                <a:gd name="T31" fmla="*/ 283 h 946"/>
                <a:gd name="T32" fmla="*/ 2 w 809"/>
                <a:gd name="T33" fmla="*/ 363 h 946"/>
                <a:gd name="T34" fmla="*/ 0 w 809"/>
                <a:gd name="T35" fmla="*/ 404 h 946"/>
                <a:gd name="T36" fmla="*/ 7 w 809"/>
                <a:gd name="T37" fmla="*/ 486 h 946"/>
                <a:gd name="T38" fmla="*/ 31 w 809"/>
                <a:gd name="T39" fmla="*/ 562 h 946"/>
                <a:gd name="T40" fmla="*/ 68 w 809"/>
                <a:gd name="T41" fmla="*/ 630 h 946"/>
                <a:gd name="T42" fmla="*/ 119 w 809"/>
                <a:gd name="T43" fmla="*/ 690 h 946"/>
                <a:gd name="T44" fmla="*/ 178 w 809"/>
                <a:gd name="T45" fmla="*/ 740 h 946"/>
                <a:gd name="T46" fmla="*/ 247 w 809"/>
                <a:gd name="T47" fmla="*/ 777 h 946"/>
                <a:gd name="T48" fmla="*/ 323 w 809"/>
                <a:gd name="T49" fmla="*/ 799 h 946"/>
                <a:gd name="T50" fmla="*/ 404 w 809"/>
                <a:gd name="T51" fmla="*/ 808 h 946"/>
                <a:gd name="T52" fmla="*/ 423 w 809"/>
                <a:gd name="T53" fmla="*/ 808 h 946"/>
                <a:gd name="T54" fmla="*/ 603 w 809"/>
                <a:gd name="T55" fmla="*/ 756 h 946"/>
                <a:gd name="T56" fmla="*/ 625 w 809"/>
                <a:gd name="T57" fmla="*/ 742 h 946"/>
                <a:gd name="T58" fmla="*/ 668 w 809"/>
                <a:gd name="T59" fmla="*/ 710 h 946"/>
                <a:gd name="T60" fmla="*/ 705 w 809"/>
                <a:gd name="T61" fmla="*/ 675 h 946"/>
                <a:gd name="T62" fmla="*/ 736 w 809"/>
                <a:gd name="T63" fmla="*/ 632 h 946"/>
                <a:gd name="T64" fmla="*/ 764 w 809"/>
                <a:gd name="T65" fmla="*/ 588 h 946"/>
                <a:gd name="T66" fmla="*/ 785 w 809"/>
                <a:gd name="T67" fmla="*/ 539 h 946"/>
                <a:gd name="T68" fmla="*/ 800 w 809"/>
                <a:gd name="T69" fmla="*/ 487 h 946"/>
                <a:gd name="T70" fmla="*/ 807 w 809"/>
                <a:gd name="T71" fmla="*/ 432 h 946"/>
                <a:gd name="T72" fmla="*/ 809 w 809"/>
                <a:gd name="T73" fmla="*/ 404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09" h="946">
                  <a:moveTo>
                    <a:pt x="809" y="404"/>
                  </a:moveTo>
                  <a:lnTo>
                    <a:pt x="809" y="404"/>
                  </a:lnTo>
                  <a:lnTo>
                    <a:pt x="807" y="363"/>
                  </a:lnTo>
                  <a:lnTo>
                    <a:pt x="800" y="322"/>
                  </a:lnTo>
                  <a:lnTo>
                    <a:pt x="790" y="283"/>
                  </a:lnTo>
                  <a:lnTo>
                    <a:pt x="777" y="246"/>
                  </a:lnTo>
                  <a:lnTo>
                    <a:pt x="759" y="211"/>
                  </a:lnTo>
                  <a:lnTo>
                    <a:pt x="740" y="178"/>
                  </a:lnTo>
                  <a:lnTo>
                    <a:pt x="716" y="148"/>
                  </a:lnTo>
                  <a:lnTo>
                    <a:pt x="690" y="118"/>
                  </a:lnTo>
                  <a:lnTo>
                    <a:pt x="660" y="92"/>
                  </a:lnTo>
                  <a:lnTo>
                    <a:pt x="631" y="68"/>
                  </a:lnTo>
                  <a:lnTo>
                    <a:pt x="597" y="50"/>
                  </a:lnTo>
                  <a:lnTo>
                    <a:pt x="562" y="31"/>
                  </a:lnTo>
                  <a:lnTo>
                    <a:pt x="525" y="18"/>
                  </a:lnTo>
                  <a:lnTo>
                    <a:pt x="486" y="9"/>
                  </a:lnTo>
                  <a:lnTo>
                    <a:pt x="445" y="1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63" y="1"/>
                  </a:lnTo>
                  <a:lnTo>
                    <a:pt x="323" y="9"/>
                  </a:lnTo>
                  <a:lnTo>
                    <a:pt x="284" y="18"/>
                  </a:lnTo>
                  <a:lnTo>
                    <a:pt x="247" y="31"/>
                  </a:lnTo>
                  <a:lnTo>
                    <a:pt x="211" y="50"/>
                  </a:lnTo>
                  <a:lnTo>
                    <a:pt x="178" y="68"/>
                  </a:lnTo>
                  <a:lnTo>
                    <a:pt x="146" y="92"/>
                  </a:lnTo>
                  <a:lnTo>
                    <a:pt x="119" y="118"/>
                  </a:lnTo>
                  <a:lnTo>
                    <a:pt x="93" y="148"/>
                  </a:lnTo>
                  <a:lnTo>
                    <a:pt x="68" y="178"/>
                  </a:lnTo>
                  <a:lnTo>
                    <a:pt x="48" y="211"/>
                  </a:lnTo>
                  <a:lnTo>
                    <a:pt x="31" y="246"/>
                  </a:lnTo>
                  <a:lnTo>
                    <a:pt x="18" y="283"/>
                  </a:lnTo>
                  <a:lnTo>
                    <a:pt x="7" y="322"/>
                  </a:lnTo>
                  <a:lnTo>
                    <a:pt x="2" y="363"/>
                  </a:lnTo>
                  <a:lnTo>
                    <a:pt x="0" y="404"/>
                  </a:lnTo>
                  <a:lnTo>
                    <a:pt x="0" y="404"/>
                  </a:lnTo>
                  <a:lnTo>
                    <a:pt x="2" y="445"/>
                  </a:lnTo>
                  <a:lnTo>
                    <a:pt x="7" y="486"/>
                  </a:lnTo>
                  <a:lnTo>
                    <a:pt x="18" y="525"/>
                  </a:lnTo>
                  <a:lnTo>
                    <a:pt x="31" y="562"/>
                  </a:lnTo>
                  <a:lnTo>
                    <a:pt x="48" y="597"/>
                  </a:lnTo>
                  <a:lnTo>
                    <a:pt x="68" y="630"/>
                  </a:lnTo>
                  <a:lnTo>
                    <a:pt x="93" y="662"/>
                  </a:lnTo>
                  <a:lnTo>
                    <a:pt x="119" y="690"/>
                  </a:lnTo>
                  <a:lnTo>
                    <a:pt x="146" y="716"/>
                  </a:lnTo>
                  <a:lnTo>
                    <a:pt x="178" y="740"/>
                  </a:lnTo>
                  <a:lnTo>
                    <a:pt x="211" y="760"/>
                  </a:lnTo>
                  <a:lnTo>
                    <a:pt x="247" y="777"/>
                  </a:lnTo>
                  <a:lnTo>
                    <a:pt x="284" y="790"/>
                  </a:lnTo>
                  <a:lnTo>
                    <a:pt x="323" y="799"/>
                  </a:lnTo>
                  <a:lnTo>
                    <a:pt x="363" y="806"/>
                  </a:lnTo>
                  <a:lnTo>
                    <a:pt x="404" y="808"/>
                  </a:lnTo>
                  <a:lnTo>
                    <a:pt x="404" y="808"/>
                  </a:lnTo>
                  <a:lnTo>
                    <a:pt x="423" y="808"/>
                  </a:lnTo>
                  <a:lnTo>
                    <a:pt x="586" y="946"/>
                  </a:lnTo>
                  <a:lnTo>
                    <a:pt x="603" y="756"/>
                  </a:lnTo>
                  <a:lnTo>
                    <a:pt x="603" y="756"/>
                  </a:lnTo>
                  <a:lnTo>
                    <a:pt x="625" y="742"/>
                  </a:lnTo>
                  <a:lnTo>
                    <a:pt x="647" y="727"/>
                  </a:lnTo>
                  <a:lnTo>
                    <a:pt x="668" y="710"/>
                  </a:lnTo>
                  <a:lnTo>
                    <a:pt x="686" y="693"/>
                  </a:lnTo>
                  <a:lnTo>
                    <a:pt x="705" y="675"/>
                  </a:lnTo>
                  <a:lnTo>
                    <a:pt x="722" y="654"/>
                  </a:lnTo>
                  <a:lnTo>
                    <a:pt x="736" y="632"/>
                  </a:lnTo>
                  <a:lnTo>
                    <a:pt x="751" y="610"/>
                  </a:lnTo>
                  <a:lnTo>
                    <a:pt x="764" y="588"/>
                  </a:lnTo>
                  <a:lnTo>
                    <a:pt x="775" y="563"/>
                  </a:lnTo>
                  <a:lnTo>
                    <a:pt x="785" y="539"/>
                  </a:lnTo>
                  <a:lnTo>
                    <a:pt x="794" y="513"/>
                  </a:lnTo>
                  <a:lnTo>
                    <a:pt x="800" y="487"/>
                  </a:lnTo>
                  <a:lnTo>
                    <a:pt x="805" y="460"/>
                  </a:lnTo>
                  <a:lnTo>
                    <a:pt x="807" y="432"/>
                  </a:lnTo>
                  <a:lnTo>
                    <a:pt x="809" y="404"/>
                  </a:lnTo>
                  <a:lnTo>
                    <a:pt x="809" y="404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25" name="Freeform 43"/>
            <p:cNvSpPr>
              <a:spLocks noEditPoints="1"/>
            </p:cNvSpPr>
            <p:nvPr/>
          </p:nvSpPr>
          <p:spPr bwMode="auto">
            <a:xfrm>
              <a:off x="1520070" y="3713250"/>
              <a:ext cx="341918" cy="638847"/>
            </a:xfrm>
            <a:custGeom>
              <a:avLst/>
              <a:gdLst>
                <a:gd name="T0" fmla="*/ 300 w 304"/>
                <a:gd name="T1" fmla="*/ 399 h 567"/>
                <a:gd name="T2" fmla="*/ 284 w 304"/>
                <a:gd name="T3" fmla="*/ 441 h 567"/>
                <a:gd name="T4" fmla="*/ 252 w 304"/>
                <a:gd name="T5" fmla="*/ 478 h 567"/>
                <a:gd name="T6" fmla="*/ 217 w 304"/>
                <a:gd name="T7" fmla="*/ 501 h 567"/>
                <a:gd name="T8" fmla="*/ 176 w 304"/>
                <a:gd name="T9" fmla="*/ 514 h 567"/>
                <a:gd name="T10" fmla="*/ 139 w 304"/>
                <a:gd name="T11" fmla="*/ 519 h 567"/>
                <a:gd name="T12" fmla="*/ 135 w 304"/>
                <a:gd name="T13" fmla="*/ 519 h 567"/>
                <a:gd name="T14" fmla="*/ 111 w 304"/>
                <a:gd name="T15" fmla="*/ 519 h 567"/>
                <a:gd name="T16" fmla="*/ 59 w 304"/>
                <a:gd name="T17" fmla="*/ 510 h 567"/>
                <a:gd name="T18" fmla="*/ 28 w 304"/>
                <a:gd name="T19" fmla="*/ 499 h 567"/>
                <a:gd name="T20" fmla="*/ 22 w 304"/>
                <a:gd name="T21" fmla="*/ 417 h 567"/>
                <a:gd name="T22" fmla="*/ 44 w 304"/>
                <a:gd name="T23" fmla="*/ 430 h 567"/>
                <a:gd name="T24" fmla="*/ 107 w 304"/>
                <a:gd name="T25" fmla="*/ 454 h 567"/>
                <a:gd name="T26" fmla="*/ 139 w 304"/>
                <a:gd name="T27" fmla="*/ 460 h 567"/>
                <a:gd name="T28" fmla="*/ 94 w 304"/>
                <a:gd name="T29" fmla="*/ 298 h 567"/>
                <a:gd name="T30" fmla="*/ 56 w 304"/>
                <a:gd name="T31" fmla="*/ 273 h 567"/>
                <a:gd name="T32" fmla="*/ 39 w 304"/>
                <a:gd name="T33" fmla="*/ 254 h 567"/>
                <a:gd name="T34" fmla="*/ 26 w 304"/>
                <a:gd name="T35" fmla="*/ 232 h 567"/>
                <a:gd name="T36" fmla="*/ 17 w 304"/>
                <a:gd name="T37" fmla="*/ 191 h 567"/>
                <a:gd name="T38" fmla="*/ 17 w 304"/>
                <a:gd name="T39" fmla="*/ 156 h 567"/>
                <a:gd name="T40" fmla="*/ 33 w 304"/>
                <a:gd name="T41" fmla="*/ 117 h 567"/>
                <a:gd name="T42" fmla="*/ 65 w 304"/>
                <a:gd name="T43" fmla="*/ 83 h 567"/>
                <a:gd name="T44" fmla="*/ 98 w 304"/>
                <a:gd name="T45" fmla="*/ 63 h 567"/>
                <a:gd name="T46" fmla="*/ 139 w 304"/>
                <a:gd name="T47" fmla="*/ 50 h 567"/>
                <a:gd name="T48" fmla="*/ 176 w 304"/>
                <a:gd name="T49" fmla="*/ 48 h 567"/>
                <a:gd name="T50" fmla="*/ 206 w 304"/>
                <a:gd name="T51" fmla="*/ 48 h 567"/>
                <a:gd name="T52" fmla="*/ 284 w 304"/>
                <a:gd name="T53" fmla="*/ 57 h 567"/>
                <a:gd name="T54" fmla="*/ 247 w 304"/>
                <a:gd name="T55" fmla="*/ 119 h 567"/>
                <a:gd name="T56" fmla="*/ 200 w 304"/>
                <a:gd name="T57" fmla="*/ 107 h 567"/>
                <a:gd name="T58" fmla="*/ 176 w 304"/>
                <a:gd name="T59" fmla="*/ 232 h 567"/>
                <a:gd name="T60" fmla="*/ 243 w 304"/>
                <a:gd name="T61" fmla="*/ 261 h 567"/>
                <a:gd name="T62" fmla="*/ 271 w 304"/>
                <a:gd name="T63" fmla="*/ 286 h 567"/>
                <a:gd name="T64" fmla="*/ 291 w 304"/>
                <a:gd name="T65" fmla="*/ 317 h 567"/>
                <a:gd name="T66" fmla="*/ 300 w 304"/>
                <a:gd name="T67" fmla="*/ 345 h 567"/>
                <a:gd name="T68" fmla="*/ 304 w 304"/>
                <a:gd name="T69" fmla="*/ 378 h 567"/>
                <a:gd name="T70" fmla="*/ 94 w 304"/>
                <a:gd name="T71" fmla="*/ 169 h 567"/>
                <a:gd name="T72" fmla="*/ 106 w 304"/>
                <a:gd name="T73" fmla="*/ 193 h 567"/>
                <a:gd name="T74" fmla="*/ 139 w 304"/>
                <a:gd name="T75" fmla="*/ 215 h 567"/>
                <a:gd name="T76" fmla="*/ 122 w 304"/>
                <a:gd name="T77" fmla="*/ 109 h 567"/>
                <a:gd name="T78" fmla="*/ 104 w 304"/>
                <a:gd name="T79" fmla="*/ 120 h 567"/>
                <a:gd name="T80" fmla="*/ 94 w 304"/>
                <a:gd name="T81" fmla="*/ 143 h 567"/>
                <a:gd name="T82" fmla="*/ 224 w 304"/>
                <a:gd name="T83" fmla="*/ 391 h 567"/>
                <a:gd name="T84" fmla="*/ 221 w 304"/>
                <a:gd name="T85" fmla="*/ 371 h 567"/>
                <a:gd name="T86" fmla="*/ 211 w 304"/>
                <a:gd name="T87" fmla="*/ 356 h 567"/>
                <a:gd name="T88" fmla="*/ 176 w 304"/>
                <a:gd name="T89" fmla="*/ 458 h 567"/>
                <a:gd name="T90" fmla="*/ 191 w 304"/>
                <a:gd name="T91" fmla="*/ 454 h 567"/>
                <a:gd name="T92" fmla="*/ 206 w 304"/>
                <a:gd name="T93" fmla="*/ 449 h 567"/>
                <a:gd name="T94" fmla="*/ 217 w 304"/>
                <a:gd name="T95" fmla="*/ 432 h 567"/>
                <a:gd name="T96" fmla="*/ 224 w 304"/>
                <a:gd name="T97" fmla="*/ 39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4" h="567">
                  <a:moveTo>
                    <a:pt x="304" y="378"/>
                  </a:moveTo>
                  <a:lnTo>
                    <a:pt x="304" y="378"/>
                  </a:lnTo>
                  <a:lnTo>
                    <a:pt x="300" y="399"/>
                  </a:lnTo>
                  <a:lnTo>
                    <a:pt x="295" y="421"/>
                  </a:lnTo>
                  <a:lnTo>
                    <a:pt x="295" y="421"/>
                  </a:lnTo>
                  <a:lnTo>
                    <a:pt x="284" y="441"/>
                  </a:lnTo>
                  <a:lnTo>
                    <a:pt x="269" y="462"/>
                  </a:lnTo>
                  <a:lnTo>
                    <a:pt x="269" y="462"/>
                  </a:lnTo>
                  <a:lnTo>
                    <a:pt x="252" y="478"/>
                  </a:lnTo>
                  <a:lnTo>
                    <a:pt x="230" y="493"/>
                  </a:lnTo>
                  <a:lnTo>
                    <a:pt x="230" y="493"/>
                  </a:lnTo>
                  <a:lnTo>
                    <a:pt x="217" y="501"/>
                  </a:lnTo>
                  <a:lnTo>
                    <a:pt x="206" y="506"/>
                  </a:lnTo>
                  <a:lnTo>
                    <a:pt x="191" y="510"/>
                  </a:lnTo>
                  <a:lnTo>
                    <a:pt x="176" y="514"/>
                  </a:lnTo>
                  <a:lnTo>
                    <a:pt x="176" y="567"/>
                  </a:lnTo>
                  <a:lnTo>
                    <a:pt x="139" y="567"/>
                  </a:lnTo>
                  <a:lnTo>
                    <a:pt x="139" y="519"/>
                  </a:lnTo>
                  <a:lnTo>
                    <a:pt x="139" y="519"/>
                  </a:lnTo>
                  <a:lnTo>
                    <a:pt x="135" y="519"/>
                  </a:lnTo>
                  <a:lnTo>
                    <a:pt x="135" y="519"/>
                  </a:lnTo>
                  <a:lnTo>
                    <a:pt x="132" y="519"/>
                  </a:lnTo>
                  <a:lnTo>
                    <a:pt x="132" y="519"/>
                  </a:lnTo>
                  <a:lnTo>
                    <a:pt x="111" y="519"/>
                  </a:lnTo>
                  <a:lnTo>
                    <a:pt x="93" y="517"/>
                  </a:lnTo>
                  <a:lnTo>
                    <a:pt x="93" y="517"/>
                  </a:lnTo>
                  <a:lnTo>
                    <a:pt x="59" y="510"/>
                  </a:lnTo>
                  <a:lnTo>
                    <a:pt x="59" y="510"/>
                  </a:lnTo>
                  <a:lnTo>
                    <a:pt x="43" y="504"/>
                  </a:lnTo>
                  <a:lnTo>
                    <a:pt x="28" y="499"/>
                  </a:lnTo>
                  <a:lnTo>
                    <a:pt x="28" y="499"/>
                  </a:lnTo>
                  <a:lnTo>
                    <a:pt x="0" y="486"/>
                  </a:lnTo>
                  <a:lnTo>
                    <a:pt x="22" y="417"/>
                  </a:lnTo>
                  <a:lnTo>
                    <a:pt x="22" y="417"/>
                  </a:lnTo>
                  <a:lnTo>
                    <a:pt x="44" y="430"/>
                  </a:lnTo>
                  <a:lnTo>
                    <a:pt x="44" y="430"/>
                  </a:lnTo>
                  <a:lnTo>
                    <a:pt x="74" y="443"/>
                  </a:lnTo>
                  <a:lnTo>
                    <a:pt x="74" y="443"/>
                  </a:lnTo>
                  <a:lnTo>
                    <a:pt x="107" y="454"/>
                  </a:lnTo>
                  <a:lnTo>
                    <a:pt x="107" y="454"/>
                  </a:lnTo>
                  <a:lnTo>
                    <a:pt x="122" y="458"/>
                  </a:lnTo>
                  <a:lnTo>
                    <a:pt x="139" y="460"/>
                  </a:lnTo>
                  <a:lnTo>
                    <a:pt x="139" y="317"/>
                  </a:lnTo>
                  <a:lnTo>
                    <a:pt x="139" y="317"/>
                  </a:lnTo>
                  <a:lnTo>
                    <a:pt x="94" y="298"/>
                  </a:lnTo>
                  <a:lnTo>
                    <a:pt x="94" y="298"/>
                  </a:lnTo>
                  <a:lnTo>
                    <a:pt x="74" y="287"/>
                  </a:lnTo>
                  <a:lnTo>
                    <a:pt x="56" y="273"/>
                  </a:lnTo>
                  <a:lnTo>
                    <a:pt x="56" y="273"/>
                  </a:lnTo>
                  <a:lnTo>
                    <a:pt x="46" y="263"/>
                  </a:lnTo>
                  <a:lnTo>
                    <a:pt x="39" y="254"/>
                  </a:lnTo>
                  <a:lnTo>
                    <a:pt x="33" y="243"/>
                  </a:lnTo>
                  <a:lnTo>
                    <a:pt x="26" y="232"/>
                  </a:lnTo>
                  <a:lnTo>
                    <a:pt x="26" y="232"/>
                  </a:lnTo>
                  <a:lnTo>
                    <a:pt x="22" y="221"/>
                  </a:lnTo>
                  <a:lnTo>
                    <a:pt x="18" y="206"/>
                  </a:lnTo>
                  <a:lnTo>
                    <a:pt x="17" y="191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7" y="156"/>
                  </a:lnTo>
                  <a:lnTo>
                    <a:pt x="24" y="137"/>
                  </a:lnTo>
                  <a:lnTo>
                    <a:pt x="24" y="137"/>
                  </a:lnTo>
                  <a:lnTo>
                    <a:pt x="33" y="117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65" y="83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98" y="63"/>
                  </a:lnTo>
                  <a:lnTo>
                    <a:pt x="111" y="57"/>
                  </a:lnTo>
                  <a:lnTo>
                    <a:pt x="124" y="54"/>
                  </a:lnTo>
                  <a:lnTo>
                    <a:pt x="139" y="50"/>
                  </a:lnTo>
                  <a:lnTo>
                    <a:pt x="139" y="0"/>
                  </a:lnTo>
                  <a:lnTo>
                    <a:pt x="176" y="0"/>
                  </a:lnTo>
                  <a:lnTo>
                    <a:pt x="176" y="48"/>
                  </a:lnTo>
                  <a:lnTo>
                    <a:pt x="178" y="48"/>
                  </a:lnTo>
                  <a:lnTo>
                    <a:pt x="178" y="48"/>
                  </a:lnTo>
                  <a:lnTo>
                    <a:pt x="206" y="48"/>
                  </a:lnTo>
                  <a:lnTo>
                    <a:pt x="232" y="50"/>
                  </a:lnTo>
                  <a:lnTo>
                    <a:pt x="232" y="50"/>
                  </a:lnTo>
                  <a:lnTo>
                    <a:pt x="284" y="57"/>
                  </a:lnTo>
                  <a:lnTo>
                    <a:pt x="271" y="126"/>
                  </a:lnTo>
                  <a:lnTo>
                    <a:pt x="271" y="126"/>
                  </a:lnTo>
                  <a:lnTo>
                    <a:pt x="247" y="119"/>
                  </a:lnTo>
                  <a:lnTo>
                    <a:pt x="223" y="113"/>
                  </a:lnTo>
                  <a:lnTo>
                    <a:pt x="223" y="113"/>
                  </a:lnTo>
                  <a:lnTo>
                    <a:pt x="200" y="107"/>
                  </a:lnTo>
                  <a:lnTo>
                    <a:pt x="176" y="106"/>
                  </a:lnTo>
                  <a:lnTo>
                    <a:pt x="176" y="232"/>
                  </a:lnTo>
                  <a:lnTo>
                    <a:pt x="176" y="232"/>
                  </a:lnTo>
                  <a:lnTo>
                    <a:pt x="221" y="250"/>
                  </a:lnTo>
                  <a:lnTo>
                    <a:pt x="221" y="250"/>
                  </a:lnTo>
                  <a:lnTo>
                    <a:pt x="243" y="261"/>
                  </a:lnTo>
                  <a:lnTo>
                    <a:pt x="261" y="276"/>
                  </a:lnTo>
                  <a:lnTo>
                    <a:pt x="261" y="276"/>
                  </a:lnTo>
                  <a:lnTo>
                    <a:pt x="271" y="286"/>
                  </a:lnTo>
                  <a:lnTo>
                    <a:pt x="278" y="295"/>
                  </a:lnTo>
                  <a:lnTo>
                    <a:pt x="286" y="306"/>
                  </a:lnTo>
                  <a:lnTo>
                    <a:pt x="291" y="317"/>
                  </a:lnTo>
                  <a:lnTo>
                    <a:pt x="291" y="317"/>
                  </a:lnTo>
                  <a:lnTo>
                    <a:pt x="297" y="330"/>
                  </a:lnTo>
                  <a:lnTo>
                    <a:pt x="300" y="345"/>
                  </a:lnTo>
                  <a:lnTo>
                    <a:pt x="302" y="360"/>
                  </a:lnTo>
                  <a:lnTo>
                    <a:pt x="304" y="378"/>
                  </a:lnTo>
                  <a:lnTo>
                    <a:pt x="304" y="378"/>
                  </a:lnTo>
                  <a:close/>
                  <a:moveTo>
                    <a:pt x="94" y="159"/>
                  </a:moveTo>
                  <a:lnTo>
                    <a:pt x="94" y="159"/>
                  </a:lnTo>
                  <a:lnTo>
                    <a:pt x="94" y="169"/>
                  </a:lnTo>
                  <a:lnTo>
                    <a:pt x="96" y="178"/>
                  </a:lnTo>
                  <a:lnTo>
                    <a:pt x="102" y="185"/>
                  </a:lnTo>
                  <a:lnTo>
                    <a:pt x="106" y="193"/>
                  </a:lnTo>
                  <a:lnTo>
                    <a:pt x="106" y="193"/>
                  </a:lnTo>
                  <a:lnTo>
                    <a:pt x="120" y="204"/>
                  </a:lnTo>
                  <a:lnTo>
                    <a:pt x="139" y="215"/>
                  </a:lnTo>
                  <a:lnTo>
                    <a:pt x="139" y="106"/>
                  </a:lnTo>
                  <a:lnTo>
                    <a:pt x="139" y="106"/>
                  </a:lnTo>
                  <a:lnTo>
                    <a:pt x="122" y="109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04" y="12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4" y="143"/>
                  </a:lnTo>
                  <a:lnTo>
                    <a:pt x="94" y="159"/>
                  </a:lnTo>
                  <a:lnTo>
                    <a:pt x="94" y="159"/>
                  </a:lnTo>
                  <a:close/>
                  <a:moveTo>
                    <a:pt x="224" y="391"/>
                  </a:moveTo>
                  <a:lnTo>
                    <a:pt x="224" y="391"/>
                  </a:lnTo>
                  <a:lnTo>
                    <a:pt x="223" y="380"/>
                  </a:lnTo>
                  <a:lnTo>
                    <a:pt x="221" y="371"/>
                  </a:lnTo>
                  <a:lnTo>
                    <a:pt x="217" y="363"/>
                  </a:lnTo>
                  <a:lnTo>
                    <a:pt x="211" y="356"/>
                  </a:lnTo>
                  <a:lnTo>
                    <a:pt x="211" y="356"/>
                  </a:lnTo>
                  <a:lnTo>
                    <a:pt x="197" y="345"/>
                  </a:lnTo>
                  <a:lnTo>
                    <a:pt x="176" y="334"/>
                  </a:lnTo>
                  <a:lnTo>
                    <a:pt x="176" y="458"/>
                  </a:lnTo>
                  <a:lnTo>
                    <a:pt x="176" y="458"/>
                  </a:lnTo>
                  <a:lnTo>
                    <a:pt x="191" y="454"/>
                  </a:lnTo>
                  <a:lnTo>
                    <a:pt x="191" y="454"/>
                  </a:lnTo>
                  <a:lnTo>
                    <a:pt x="202" y="451"/>
                  </a:lnTo>
                  <a:lnTo>
                    <a:pt x="202" y="451"/>
                  </a:lnTo>
                  <a:lnTo>
                    <a:pt x="206" y="449"/>
                  </a:lnTo>
                  <a:lnTo>
                    <a:pt x="211" y="443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223" y="413"/>
                  </a:lnTo>
                  <a:lnTo>
                    <a:pt x="224" y="391"/>
                  </a:lnTo>
                  <a:lnTo>
                    <a:pt x="224" y="3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26" name="Freeform 44"/>
            <p:cNvSpPr>
              <a:spLocks/>
            </p:cNvSpPr>
            <p:nvPr/>
          </p:nvSpPr>
          <p:spPr bwMode="auto">
            <a:xfrm>
              <a:off x="2815760" y="3657014"/>
              <a:ext cx="839050" cy="980765"/>
            </a:xfrm>
            <a:custGeom>
              <a:avLst/>
              <a:gdLst>
                <a:gd name="T0" fmla="*/ 373 w 746"/>
                <a:gd name="T1" fmla="*/ 0 h 872"/>
                <a:gd name="T2" fmla="*/ 297 w 746"/>
                <a:gd name="T3" fmla="*/ 7 h 872"/>
                <a:gd name="T4" fmla="*/ 228 w 746"/>
                <a:gd name="T5" fmla="*/ 29 h 872"/>
                <a:gd name="T6" fmla="*/ 165 w 746"/>
                <a:gd name="T7" fmla="*/ 63 h 872"/>
                <a:gd name="T8" fmla="*/ 110 w 746"/>
                <a:gd name="T9" fmla="*/ 109 h 872"/>
                <a:gd name="T10" fmla="*/ 63 w 746"/>
                <a:gd name="T11" fmla="*/ 165 h 872"/>
                <a:gd name="T12" fmla="*/ 30 w 746"/>
                <a:gd name="T13" fmla="*/ 228 h 872"/>
                <a:gd name="T14" fmla="*/ 8 w 746"/>
                <a:gd name="T15" fmla="*/ 297 h 872"/>
                <a:gd name="T16" fmla="*/ 0 w 746"/>
                <a:gd name="T17" fmla="*/ 373 h 872"/>
                <a:gd name="T18" fmla="*/ 2 w 746"/>
                <a:gd name="T19" fmla="*/ 399 h 872"/>
                <a:gd name="T20" fmla="*/ 8 w 746"/>
                <a:gd name="T21" fmla="*/ 449 h 872"/>
                <a:gd name="T22" fmla="*/ 22 w 746"/>
                <a:gd name="T23" fmla="*/ 497 h 872"/>
                <a:gd name="T24" fmla="*/ 41 w 746"/>
                <a:gd name="T25" fmla="*/ 541 h 872"/>
                <a:gd name="T26" fmla="*/ 65 w 746"/>
                <a:gd name="T27" fmla="*/ 584 h 872"/>
                <a:gd name="T28" fmla="*/ 97 w 746"/>
                <a:gd name="T29" fmla="*/ 621 h 872"/>
                <a:gd name="T30" fmla="*/ 130 w 746"/>
                <a:gd name="T31" fmla="*/ 655 h 872"/>
                <a:gd name="T32" fmla="*/ 169 w 746"/>
                <a:gd name="T33" fmla="*/ 684 h 872"/>
                <a:gd name="T34" fmla="*/ 206 w 746"/>
                <a:gd name="T35" fmla="*/ 872 h 872"/>
                <a:gd name="T36" fmla="*/ 356 w 746"/>
                <a:gd name="T37" fmla="*/ 744 h 872"/>
                <a:gd name="T38" fmla="*/ 373 w 746"/>
                <a:gd name="T39" fmla="*/ 745 h 872"/>
                <a:gd name="T40" fmla="*/ 447 w 746"/>
                <a:gd name="T41" fmla="*/ 738 h 872"/>
                <a:gd name="T42" fmla="*/ 518 w 746"/>
                <a:gd name="T43" fmla="*/ 716 h 872"/>
                <a:gd name="T44" fmla="*/ 581 w 746"/>
                <a:gd name="T45" fmla="*/ 681 h 872"/>
                <a:gd name="T46" fmla="*/ 637 w 746"/>
                <a:gd name="T47" fmla="*/ 636 h 872"/>
                <a:gd name="T48" fmla="*/ 681 w 746"/>
                <a:gd name="T49" fmla="*/ 580 h 872"/>
                <a:gd name="T50" fmla="*/ 716 w 746"/>
                <a:gd name="T51" fmla="*/ 517 h 872"/>
                <a:gd name="T52" fmla="*/ 739 w 746"/>
                <a:gd name="T53" fmla="*/ 447 h 872"/>
                <a:gd name="T54" fmla="*/ 746 w 746"/>
                <a:gd name="T55" fmla="*/ 373 h 872"/>
                <a:gd name="T56" fmla="*/ 744 w 746"/>
                <a:gd name="T57" fmla="*/ 334 h 872"/>
                <a:gd name="T58" fmla="*/ 729 w 746"/>
                <a:gd name="T59" fmla="*/ 261 h 872"/>
                <a:gd name="T60" fmla="*/ 700 w 746"/>
                <a:gd name="T61" fmla="*/ 195 h 872"/>
                <a:gd name="T62" fmla="*/ 661 w 746"/>
                <a:gd name="T63" fmla="*/ 135 h 872"/>
                <a:gd name="T64" fmla="*/ 611 w 746"/>
                <a:gd name="T65" fmla="*/ 85 h 872"/>
                <a:gd name="T66" fmla="*/ 551 w 746"/>
                <a:gd name="T67" fmla="*/ 44 h 872"/>
                <a:gd name="T68" fmla="*/ 484 w 746"/>
                <a:gd name="T69" fmla="*/ 16 h 872"/>
                <a:gd name="T70" fmla="*/ 410 w 746"/>
                <a:gd name="T71" fmla="*/ 2 h 872"/>
                <a:gd name="T72" fmla="*/ 373 w 746"/>
                <a:gd name="T73" fmla="*/ 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6" h="872">
                  <a:moveTo>
                    <a:pt x="373" y="0"/>
                  </a:moveTo>
                  <a:lnTo>
                    <a:pt x="373" y="0"/>
                  </a:lnTo>
                  <a:lnTo>
                    <a:pt x="334" y="2"/>
                  </a:lnTo>
                  <a:lnTo>
                    <a:pt x="297" y="7"/>
                  </a:lnTo>
                  <a:lnTo>
                    <a:pt x="262" y="16"/>
                  </a:lnTo>
                  <a:lnTo>
                    <a:pt x="228" y="29"/>
                  </a:lnTo>
                  <a:lnTo>
                    <a:pt x="195" y="44"/>
                  </a:lnTo>
                  <a:lnTo>
                    <a:pt x="165" y="63"/>
                  </a:lnTo>
                  <a:lnTo>
                    <a:pt x="136" y="85"/>
                  </a:lnTo>
                  <a:lnTo>
                    <a:pt x="110" y="109"/>
                  </a:lnTo>
                  <a:lnTo>
                    <a:pt x="86" y="135"/>
                  </a:lnTo>
                  <a:lnTo>
                    <a:pt x="63" y="165"/>
                  </a:lnTo>
                  <a:lnTo>
                    <a:pt x="45" y="195"/>
                  </a:lnTo>
                  <a:lnTo>
                    <a:pt x="30" y="228"/>
                  </a:lnTo>
                  <a:lnTo>
                    <a:pt x="17" y="261"/>
                  </a:lnTo>
                  <a:lnTo>
                    <a:pt x="8" y="297"/>
                  </a:lnTo>
                  <a:lnTo>
                    <a:pt x="2" y="334"/>
                  </a:lnTo>
                  <a:lnTo>
                    <a:pt x="0" y="373"/>
                  </a:lnTo>
                  <a:lnTo>
                    <a:pt x="0" y="373"/>
                  </a:lnTo>
                  <a:lnTo>
                    <a:pt x="2" y="399"/>
                  </a:lnTo>
                  <a:lnTo>
                    <a:pt x="4" y="425"/>
                  </a:lnTo>
                  <a:lnTo>
                    <a:pt x="8" y="449"/>
                  </a:lnTo>
                  <a:lnTo>
                    <a:pt x="15" y="473"/>
                  </a:lnTo>
                  <a:lnTo>
                    <a:pt x="22" y="497"/>
                  </a:lnTo>
                  <a:lnTo>
                    <a:pt x="30" y="519"/>
                  </a:lnTo>
                  <a:lnTo>
                    <a:pt x="41" y="541"/>
                  </a:lnTo>
                  <a:lnTo>
                    <a:pt x="52" y="564"/>
                  </a:lnTo>
                  <a:lnTo>
                    <a:pt x="65" y="584"/>
                  </a:lnTo>
                  <a:lnTo>
                    <a:pt x="80" y="603"/>
                  </a:lnTo>
                  <a:lnTo>
                    <a:pt x="97" y="621"/>
                  </a:lnTo>
                  <a:lnTo>
                    <a:pt x="113" y="638"/>
                  </a:lnTo>
                  <a:lnTo>
                    <a:pt x="130" y="655"/>
                  </a:lnTo>
                  <a:lnTo>
                    <a:pt x="149" y="669"/>
                  </a:lnTo>
                  <a:lnTo>
                    <a:pt x="169" y="684"/>
                  </a:lnTo>
                  <a:lnTo>
                    <a:pt x="189" y="697"/>
                  </a:lnTo>
                  <a:lnTo>
                    <a:pt x="206" y="872"/>
                  </a:lnTo>
                  <a:lnTo>
                    <a:pt x="356" y="744"/>
                  </a:lnTo>
                  <a:lnTo>
                    <a:pt x="356" y="744"/>
                  </a:lnTo>
                  <a:lnTo>
                    <a:pt x="373" y="745"/>
                  </a:lnTo>
                  <a:lnTo>
                    <a:pt x="373" y="745"/>
                  </a:lnTo>
                  <a:lnTo>
                    <a:pt x="410" y="744"/>
                  </a:lnTo>
                  <a:lnTo>
                    <a:pt x="447" y="738"/>
                  </a:lnTo>
                  <a:lnTo>
                    <a:pt x="484" y="729"/>
                  </a:lnTo>
                  <a:lnTo>
                    <a:pt x="518" y="716"/>
                  </a:lnTo>
                  <a:lnTo>
                    <a:pt x="551" y="699"/>
                  </a:lnTo>
                  <a:lnTo>
                    <a:pt x="581" y="681"/>
                  </a:lnTo>
                  <a:lnTo>
                    <a:pt x="611" y="660"/>
                  </a:lnTo>
                  <a:lnTo>
                    <a:pt x="637" y="636"/>
                  </a:lnTo>
                  <a:lnTo>
                    <a:pt x="661" y="610"/>
                  </a:lnTo>
                  <a:lnTo>
                    <a:pt x="681" y="580"/>
                  </a:lnTo>
                  <a:lnTo>
                    <a:pt x="700" y="551"/>
                  </a:lnTo>
                  <a:lnTo>
                    <a:pt x="716" y="517"/>
                  </a:lnTo>
                  <a:lnTo>
                    <a:pt x="729" y="484"/>
                  </a:lnTo>
                  <a:lnTo>
                    <a:pt x="739" y="447"/>
                  </a:lnTo>
                  <a:lnTo>
                    <a:pt x="744" y="410"/>
                  </a:lnTo>
                  <a:lnTo>
                    <a:pt x="746" y="373"/>
                  </a:lnTo>
                  <a:lnTo>
                    <a:pt x="746" y="373"/>
                  </a:lnTo>
                  <a:lnTo>
                    <a:pt x="744" y="334"/>
                  </a:lnTo>
                  <a:lnTo>
                    <a:pt x="739" y="297"/>
                  </a:lnTo>
                  <a:lnTo>
                    <a:pt x="729" y="261"/>
                  </a:lnTo>
                  <a:lnTo>
                    <a:pt x="716" y="228"/>
                  </a:lnTo>
                  <a:lnTo>
                    <a:pt x="700" y="195"/>
                  </a:lnTo>
                  <a:lnTo>
                    <a:pt x="681" y="165"/>
                  </a:lnTo>
                  <a:lnTo>
                    <a:pt x="661" y="135"/>
                  </a:lnTo>
                  <a:lnTo>
                    <a:pt x="637" y="109"/>
                  </a:lnTo>
                  <a:lnTo>
                    <a:pt x="611" y="85"/>
                  </a:lnTo>
                  <a:lnTo>
                    <a:pt x="581" y="63"/>
                  </a:lnTo>
                  <a:lnTo>
                    <a:pt x="551" y="44"/>
                  </a:lnTo>
                  <a:lnTo>
                    <a:pt x="518" y="29"/>
                  </a:lnTo>
                  <a:lnTo>
                    <a:pt x="484" y="16"/>
                  </a:lnTo>
                  <a:lnTo>
                    <a:pt x="447" y="7"/>
                  </a:lnTo>
                  <a:lnTo>
                    <a:pt x="410" y="2"/>
                  </a:lnTo>
                  <a:lnTo>
                    <a:pt x="373" y="0"/>
                  </a:lnTo>
                  <a:lnTo>
                    <a:pt x="373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27" name="Freeform 45"/>
            <p:cNvSpPr>
              <a:spLocks noEditPoints="1"/>
            </p:cNvSpPr>
            <p:nvPr/>
          </p:nvSpPr>
          <p:spPr bwMode="auto">
            <a:xfrm>
              <a:off x="3029458" y="3913453"/>
              <a:ext cx="411652" cy="366663"/>
            </a:xfrm>
            <a:custGeom>
              <a:avLst/>
              <a:gdLst>
                <a:gd name="T0" fmla="*/ 327 w 366"/>
                <a:gd name="T1" fmla="*/ 226 h 327"/>
                <a:gd name="T2" fmla="*/ 260 w 366"/>
                <a:gd name="T3" fmla="*/ 267 h 327"/>
                <a:gd name="T4" fmla="*/ 223 w 366"/>
                <a:gd name="T5" fmla="*/ 265 h 327"/>
                <a:gd name="T6" fmla="*/ 193 w 366"/>
                <a:gd name="T7" fmla="*/ 250 h 327"/>
                <a:gd name="T8" fmla="*/ 145 w 366"/>
                <a:gd name="T9" fmla="*/ 265 h 327"/>
                <a:gd name="T10" fmla="*/ 114 w 366"/>
                <a:gd name="T11" fmla="*/ 256 h 327"/>
                <a:gd name="T12" fmla="*/ 93 w 366"/>
                <a:gd name="T13" fmla="*/ 232 h 327"/>
                <a:gd name="T14" fmla="*/ 93 w 366"/>
                <a:gd name="T15" fmla="*/ 176 h 327"/>
                <a:gd name="T16" fmla="*/ 115 w 366"/>
                <a:gd name="T17" fmla="*/ 132 h 327"/>
                <a:gd name="T18" fmla="*/ 164 w 366"/>
                <a:gd name="T19" fmla="*/ 84 h 327"/>
                <a:gd name="T20" fmla="*/ 223 w 366"/>
                <a:gd name="T21" fmla="*/ 72 h 327"/>
                <a:gd name="T22" fmla="*/ 270 w 366"/>
                <a:gd name="T23" fmla="*/ 80 h 327"/>
                <a:gd name="T24" fmla="*/ 242 w 366"/>
                <a:gd name="T25" fmla="*/ 234 h 327"/>
                <a:gd name="T26" fmla="*/ 257 w 366"/>
                <a:gd name="T27" fmla="*/ 245 h 327"/>
                <a:gd name="T28" fmla="*/ 316 w 366"/>
                <a:gd name="T29" fmla="*/ 208 h 327"/>
                <a:gd name="T30" fmla="*/ 346 w 366"/>
                <a:gd name="T31" fmla="*/ 132 h 327"/>
                <a:gd name="T32" fmla="*/ 334 w 366"/>
                <a:gd name="T33" fmla="*/ 89 h 327"/>
                <a:gd name="T34" fmla="*/ 305 w 366"/>
                <a:gd name="T35" fmla="*/ 54 h 327"/>
                <a:gd name="T36" fmla="*/ 212 w 366"/>
                <a:gd name="T37" fmla="*/ 22 h 327"/>
                <a:gd name="T38" fmla="*/ 166 w 366"/>
                <a:gd name="T39" fmla="*/ 28 h 327"/>
                <a:gd name="T40" fmla="*/ 93 w 366"/>
                <a:gd name="T41" fmla="*/ 65 h 327"/>
                <a:gd name="T42" fmla="*/ 52 w 366"/>
                <a:gd name="T43" fmla="*/ 113 h 327"/>
                <a:gd name="T44" fmla="*/ 32 w 366"/>
                <a:gd name="T45" fmla="*/ 182 h 327"/>
                <a:gd name="T46" fmla="*/ 43 w 366"/>
                <a:gd name="T47" fmla="*/ 230 h 327"/>
                <a:gd name="T48" fmla="*/ 73 w 366"/>
                <a:gd name="T49" fmla="*/ 269 h 327"/>
                <a:gd name="T50" fmla="*/ 136 w 366"/>
                <a:gd name="T51" fmla="*/ 301 h 327"/>
                <a:gd name="T52" fmla="*/ 208 w 366"/>
                <a:gd name="T53" fmla="*/ 304 h 327"/>
                <a:gd name="T54" fmla="*/ 295 w 366"/>
                <a:gd name="T55" fmla="*/ 278 h 327"/>
                <a:gd name="T56" fmla="*/ 301 w 366"/>
                <a:gd name="T57" fmla="*/ 295 h 327"/>
                <a:gd name="T58" fmla="*/ 227 w 366"/>
                <a:gd name="T59" fmla="*/ 323 h 327"/>
                <a:gd name="T60" fmla="*/ 149 w 366"/>
                <a:gd name="T61" fmla="*/ 325 h 327"/>
                <a:gd name="T62" fmla="*/ 71 w 366"/>
                <a:gd name="T63" fmla="*/ 297 h 327"/>
                <a:gd name="T64" fmla="*/ 23 w 366"/>
                <a:gd name="T65" fmla="*/ 254 h 327"/>
                <a:gd name="T66" fmla="*/ 0 w 366"/>
                <a:gd name="T67" fmla="*/ 184 h 327"/>
                <a:gd name="T68" fmla="*/ 15 w 366"/>
                <a:gd name="T69" fmla="*/ 121 h 327"/>
                <a:gd name="T70" fmla="*/ 56 w 366"/>
                <a:gd name="T71" fmla="*/ 61 h 327"/>
                <a:gd name="T72" fmla="*/ 140 w 366"/>
                <a:gd name="T73" fmla="*/ 9 h 327"/>
                <a:gd name="T74" fmla="*/ 216 w 366"/>
                <a:gd name="T75" fmla="*/ 0 h 327"/>
                <a:gd name="T76" fmla="*/ 294 w 366"/>
                <a:gd name="T77" fmla="*/ 20 h 327"/>
                <a:gd name="T78" fmla="*/ 340 w 366"/>
                <a:gd name="T79" fmla="*/ 58 h 327"/>
                <a:gd name="T80" fmla="*/ 366 w 366"/>
                <a:gd name="T81" fmla="*/ 117 h 327"/>
                <a:gd name="T82" fmla="*/ 359 w 366"/>
                <a:gd name="T83" fmla="*/ 178 h 327"/>
                <a:gd name="T84" fmla="*/ 206 w 366"/>
                <a:gd name="T85" fmla="*/ 89 h 327"/>
                <a:gd name="T86" fmla="*/ 166 w 366"/>
                <a:gd name="T87" fmla="*/ 121 h 327"/>
                <a:gd name="T88" fmla="*/ 130 w 366"/>
                <a:gd name="T89" fmla="*/ 189 h 327"/>
                <a:gd name="T90" fmla="*/ 127 w 366"/>
                <a:gd name="T91" fmla="*/ 236 h 327"/>
                <a:gd name="T92" fmla="*/ 147 w 366"/>
                <a:gd name="T93" fmla="*/ 247 h 327"/>
                <a:gd name="T94" fmla="*/ 192 w 366"/>
                <a:gd name="T95" fmla="*/ 230 h 327"/>
                <a:gd name="T96" fmla="*/ 221 w 366"/>
                <a:gd name="T97" fmla="*/ 180 h 327"/>
                <a:gd name="T98" fmla="*/ 242 w 366"/>
                <a:gd name="T99" fmla="*/ 130 h 327"/>
                <a:gd name="T100" fmla="*/ 240 w 366"/>
                <a:gd name="T101" fmla="*/ 10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66" h="327">
                  <a:moveTo>
                    <a:pt x="359" y="178"/>
                  </a:moveTo>
                  <a:lnTo>
                    <a:pt x="359" y="178"/>
                  </a:lnTo>
                  <a:lnTo>
                    <a:pt x="351" y="195"/>
                  </a:lnTo>
                  <a:lnTo>
                    <a:pt x="340" y="212"/>
                  </a:lnTo>
                  <a:lnTo>
                    <a:pt x="327" y="226"/>
                  </a:lnTo>
                  <a:lnTo>
                    <a:pt x="312" y="241"/>
                  </a:lnTo>
                  <a:lnTo>
                    <a:pt x="312" y="241"/>
                  </a:lnTo>
                  <a:lnTo>
                    <a:pt x="294" y="252"/>
                  </a:lnTo>
                  <a:lnTo>
                    <a:pt x="277" y="262"/>
                  </a:lnTo>
                  <a:lnTo>
                    <a:pt x="260" y="267"/>
                  </a:lnTo>
                  <a:lnTo>
                    <a:pt x="242" y="269"/>
                  </a:lnTo>
                  <a:lnTo>
                    <a:pt x="234" y="269"/>
                  </a:lnTo>
                  <a:lnTo>
                    <a:pt x="234" y="269"/>
                  </a:lnTo>
                  <a:lnTo>
                    <a:pt x="223" y="265"/>
                  </a:lnTo>
                  <a:lnTo>
                    <a:pt x="223" y="265"/>
                  </a:lnTo>
                  <a:lnTo>
                    <a:pt x="216" y="262"/>
                  </a:lnTo>
                  <a:lnTo>
                    <a:pt x="212" y="256"/>
                  </a:lnTo>
                  <a:lnTo>
                    <a:pt x="206" y="241"/>
                  </a:lnTo>
                  <a:lnTo>
                    <a:pt x="206" y="241"/>
                  </a:lnTo>
                  <a:lnTo>
                    <a:pt x="193" y="250"/>
                  </a:lnTo>
                  <a:lnTo>
                    <a:pt x="179" y="258"/>
                  </a:lnTo>
                  <a:lnTo>
                    <a:pt x="179" y="258"/>
                  </a:lnTo>
                  <a:lnTo>
                    <a:pt x="162" y="263"/>
                  </a:lnTo>
                  <a:lnTo>
                    <a:pt x="162" y="263"/>
                  </a:lnTo>
                  <a:lnTo>
                    <a:pt x="145" y="265"/>
                  </a:lnTo>
                  <a:lnTo>
                    <a:pt x="145" y="265"/>
                  </a:lnTo>
                  <a:lnTo>
                    <a:pt x="132" y="263"/>
                  </a:lnTo>
                  <a:lnTo>
                    <a:pt x="121" y="260"/>
                  </a:lnTo>
                  <a:lnTo>
                    <a:pt x="121" y="260"/>
                  </a:lnTo>
                  <a:lnTo>
                    <a:pt x="114" y="256"/>
                  </a:lnTo>
                  <a:lnTo>
                    <a:pt x="106" y="252"/>
                  </a:lnTo>
                  <a:lnTo>
                    <a:pt x="101" y="247"/>
                  </a:lnTo>
                  <a:lnTo>
                    <a:pt x="97" y="239"/>
                  </a:lnTo>
                  <a:lnTo>
                    <a:pt x="97" y="239"/>
                  </a:lnTo>
                  <a:lnTo>
                    <a:pt x="93" y="232"/>
                  </a:lnTo>
                  <a:lnTo>
                    <a:pt x="91" y="225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0" y="191"/>
                  </a:lnTo>
                  <a:lnTo>
                    <a:pt x="93" y="176"/>
                  </a:lnTo>
                  <a:lnTo>
                    <a:pt x="93" y="176"/>
                  </a:lnTo>
                  <a:lnTo>
                    <a:pt x="99" y="161"/>
                  </a:lnTo>
                  <a:lnTo>
                    <a:pt x="104" y="148"/>
                  </a:lnTo>
                  <a:lnTo>
                    <a:pt x="104" y="148"/>
                  </a:lnTo>
                  <a:lnTo>
                    <a:pt x="115" y="132"/>
                  </a:lnTo>
                  <a:lnTo>
                    <a:pt x="125" y="117"/>
                  </a:lnTo>
                  <a:lnTo>
                    <a:pt x="138" y="104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64" y="84"/>
                  </a:lnTo>
                  <a:lnTo>
                    <a:pt x="177" y="76"/>
                  </a:lnTo>
                  <a:lnTo>
                    <a:pt x="192" y="72"/>
                  </a:lnTo>
                  <a:lnTo>
                    <a:pt x="206" y="71"/>
                  </a:lnTo>
                  <a:lnTo>
                    <a:pt x="216" y="71"/>
                  </a:lnTo>
                  <a:lnTo>
                    <a:pt x="223" y="72"/>
                  </a:lnTo>
                  <a:lnTo>
                    <a:pt x="223" y="72"/>
                  </a:lnTo>
                  <a:lnTo>
                    <a:pt x="234" y="76"/>
                  </a:lnTo>
                  <a:lnTo>
                    <a:pt x="245" y="84"/>
                  </a:lnTo>
                  <a:lnTo>
                    <a:pt x="258" y="100"/>
                  </a:lnTo>
                  <a:lnTo>
                    <a:pt x="270" y="80"/>
                  </a:lnTo>
                  <a:lnTo>
                    <a:pt x="307" y="80"/>
                  </a:lnTo>
                  <a:lnTo>
                    <a:pt x="249" y="210"/>
                  </a:lnTo>
                  <a:lnTo>
                    <a:pt x="244" y="223"/>
                  </a:lnTo>
                  <a:lnTo>
                    <a:pt x="244" y="223"/>
                  </a:lnTo>
                  <a:lnTo>
                    <a:pt x="242" y="234"/>
                  </a:lnTo>
                  <a:lnTo>
                    <a:pt x="242" y="234"/>
                  </a:lnTo>
                  <a:lnTo>
                    <a:pt x="244" y="239"/>
                  </a:lnTo>
                  <a:lnTo>
                    <a:pt x="245" y="243"/>
                  </a:lnTo>
                  <a:lnTo>
                    <a:pt x="253" y="243"/>
                  </a:lnTo>
                  <a:lnTo>
                    <a:pt x="257" y="245"/>
                  </a:lnTo>
                  <a:lnTo>
                    <a:pt x="257" y="245"/>
                  </a:lnTo>
                  <a:lnTo>
                    <a:pt x="271" y="241"/>
                  </a:lnTo>
                  <a:lnTo>
                    <a:pt x="286" y="236"/>
                  </a:lnTo>
                  <a:lnTo>
                    <a:pt x="301" y="225"/>
                  </a:lnTo>
                  <a:lnTo>
                    <a:pt x="316" y="208"/>
                  </a:lnTo>
                  <a:lnTo>
                    <a:pt x="316" y="208"/>
                  </a:lnTo>
                  <a:lnTo>
                    <a:pt x="329" y="191"/>
                  </a:lnTo>
                  <a:lnTo>
                    <a:pt x="338" y="171"/>
                  </a:lnTo>
                  <a:lnTo>
                    <a:pt x="344" y="152"/>
                  </a:lnTo>
                  <a:lnTo>
                    <a:pt x="346" y="132"/>
                  </a:lnTo>
                  <a:lnTo>
                    <a:pt x="346" y="132"/>
                  </a:lnTo>
                  <a:lnTo>
                    <a:pt x="344" y="121"/>
                  </a:lnTo>
                  <a:lnTo>
                    <a:pt x="342" y="110"/>
                  </a:lnTo>
                  <a:lnTo>
                    <a:pt x="340" y="98"/>
                  </a:lnTo>
                  <a:lnTo>
                    <a:pt x="334" y="89"/>
                  </a:lnTo>
                  <a:lnTo>
                    <a:pt x="329" y="80"/>
                  </a:lnTo>
                  <a:lnTo>
                    <a:pt x="323" y="71"/>
                  </a:lnTo>
                  <a:lnTo>
                    <a:pt x="314" y="61"/>
                  </a:lnTo>
                  <a:lnTo>
                    <a:pt x="305" y="54"/>
                  </a:lnTo>
                  <a:lnTo>
                    <a:pt x="305" y="54"/>
                  </a:lnTo>
                  <a:lnTo>
                    <a:pt x="284" y="41"/>
                  </a:lnTo>
                  <a:lnTo>
                    <a:pt x="262" y="30"/>
                  </a:lnTo>
                  <a:lnTo>
                    <a:pt x="262" y="30"/>
                  </a:lnTo>
                  <a:lnTo>
                    <a:pt x="238" y="24"/>
                  </a:lnTo>
                  <a:lnTo>
                    <a:pt x="212" y="22"/>
                  </a:lnTo>
                  <a:lnTo>
                    <a:pt x="203" y="22"/>
                  </a:lnTo>
                  <a:lnTo>
                    <a:pt x="197" y="22"/>
                  </a:lnTo>
                  <a:lnTo>
                    <a:pt x="197" y="22"/>
                  </a:lnTo>
                  <a:lnTo>
                    <a:pt x="180" y="24"/>
                  </a:lnTo>
                  <a:lnTo>
                    <a:pt x="166" y="28"/>
                  </a:lnTo>
                  <a:lnTo>
                    <a:pt x="149" y="33"/>
                  </a:lnTo>
                  <a:lnTo>
                    <a:pt x="134" y="39"/>
                  </a:lnTo>
                  <a:lnTo>
                    <a:pt x="121" y="46"/>
                  </a:lnTo>
                  <a:lnTo>
                    <a:pt x="106" y="54"/>
                  </a:lnTo>
                  <a:lnTo>
                    <a:pt x="93" y="65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69" y="87"/>
                  </a:lnTo>
                  <a:lnTo>
                    <a:pt x="60" y="100"/>
                  </a:lnTo>
                  <a:lnTo>
                    <a:pt x="52" y="113"/>
                  </a:lnTo>
                  <a:lnTo>
                    <a:pt x="45" y="126"/>
                  </a:lnTo>
                  <a:lnTo>
                    <a:pt x="39" y="139"/>
                  </a:lnTo>
                  <a:lnTo>
                    <a:pt x="36" y="152"/>
                  </a:lnTo>
                  <a:lnTo>
                    <a:pt x="34" y="167"/>
                  </a:lnTo>
                  <a:lnTo>
                    <a:pt x="32" y="182"/>
                  </a:lnTo>
                  <a:lnTo>
                    <a:pt x="32" y="182"/>
                  </a:lnTo>
                  <a:lnTo>
                    <a:pt x="34" y="195"/>
                  </a:lnTo>
                  <a:lnTo>
                    <a:pt x="36" y="208"/>
                  </a:lnTo>
                  <a:lnTo>
                    <a:pt x="38" y="219"/>
                  </a:lnTo>
                  <a:lnTo>
                    <a:pt x="43" y="230"/>
                  </a:lnTo>
                  <a:lnTo>
                    <a:pt x="49" y="241"/>
                  </a:lnTo>
                  <a:lnTo>
                    <a:pt x="54" y="250"/>
                  </a:lnTo>
                  <a:lnTo>
                    <a:pt x="64" y="260"/>
                  </a:lnTo>
                  <a:lnTo>
                    <a:pt x="73" y="269"/>
                  </a:lnTo>
                  <a:lnTo>
                    <a:pt x="73" y="269"/>
                  </a:lnTo>
                  <a:lnTo>
                    <a:pt x="84" y="278"/>
                  </a:lnTo>
                  <a:lnTo>
                    <a:pt x="95" y="284"/>
                  </a:lnTo>
                  <a:lnTo>
                    <a:pt x="108" y="291"/>
                  </a:lnTo>
                  <a:lnTo>
                    <a:pt x="123" y="295"/>
                  </a:lnTo>
                  <a:lnTo>
                    <a:pt x="136" y="301"/>
                  </a:lnTo>
                  <a:lnTo>
                    <a:pt x="153" y="302"/>
                  </a:lnTo>
                  <a:lnTo>
                    <a:pt x="169" y="304"/>
                  </a:lnTo>
                  <a:lnTo>
                    <a:pt x="186" y="304"/>
                  </a:lnTo>
                  <a:lnTo>
                    <a:pt x="186" y="304"/>
                  </a:lnTo>
                  <a:lnTo>
                    <a:pt x="208" y="304"/>
                  </a:lnTo>
                  <a:lnTo>
                    <a:pt x="231" y="301"/>
                  </a:lnTo>
                  <a:lnTo>
                    <a:pt x="253" y="295"/>
                  </a:lnTo>
                  <a:lnTo>
                    <a:pt x="273" y="289"/>
                  </a:lnTo>
                  <a:lnTo>
                    <a:pt x="273" y="289"/>
                  </a:lnTo>
                  <a:lnTo>
                    <a:pt x="295" y="278"/>
                  </a:lnTo>
                  <a:lnTo>
                    <a:pt x="321" y="263"/>
                  </a:lnTo>
                  <a:lnTo>
                    <a:pt x="334" y="273"/>
                  </a:lnTo>
                  <a:lnTo>
                    <a:pt x="334" y="273"/>
                  </a:lnTo>
                  <a:lnTo>
                    <a:pt x="318" y="284"/>
                  </a:lnTo>
                  <a:lnTo>
                    <a:pt x="301" y="295"/>
                  </a:lnTo>
                  <a:lnTo>
                    <a:pt x="284" y="304"/>
                  </a:lnTo>
                  <a:lnTo>
                    <a:pt x="268" y="312"/>
                  </a:lnTo>
                  <a:lnTo>
                    <a:pt x="268" y="312"/>
                  </a:lnTo>
                  <a:lnTo>
                    <a:pt x="247" y="319"/>
                  </a:lnTo>
                  <a:lnTo>
                    <a:pt x="227" y="323"/>
                  </a:lnTo>
                  <a:lnTo>
                    <a:pt x="206" y="327"/>
                  </a:lnTo>
                  <a:lnTo>
                    <a:pt x="186" y="327"/>
                  </a:lnTo>
                  <a:lnTo>
                    <a:pt x="186" y="327"/>
                  </a:lnTo>
                  <a:lnTo>
                    <a:pt x="167" y="327"/>
                  </a:lnTo>
                  <a:lnTo>
                    <a:pt x="149" y="325"/>
                  </a:lnTo>
                  <a:lnTo>
                    <a:pt x="132" y="321"/>
                  </a:lnTo>
                  <a:lnTo>
                    <a:pt x="115" y="317"/>
                  </a:lnTo>
                  <a:lnTo>
                    <a:pt x="101" y="312"/>
                  </a:lnTo>
                  <a:lnTo>
                    <a:pt x="86" y="304"/>
                  </a:lnTo>
                  <a:lnTo>
                    <a:pt x="71" y="297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45" y="278"/>
                  </a:lnTo>
                  <a:lnTo>
                    <a:pt x="32" y="265"/>
                  </a:lnTo>
                  <a:lnTo>
                    <a:pt x="23" y="254"/>
                  </a:lnTo>
                  <a:lnTo>
                    <a:pt x="15" y="241"/>
                  </a:lnTo>
                  <a:lnTo>
                    <a:pt x="10" y="228"/>
                  </a:lnTo>
                  <a:lnTo>
                    <a:pt x="4" y="213"/>
                  </a:lnTo>
                  <a:lnTo>
                    <a:pt x="2" y="200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67"/>
                  </a:lnTo>
                  <a:lnTo>
                    <a:pt x="4" y="152"/>
                  </a:lnTo>
                  <a:lnTo>
                    <a:pt x="8" y="135"/>
                  </a:lnTo>
                  <a:lnTo>
                    <a:pt x="15" y="121"/>
                  </a:lnTo>
                  <a:lnTo>
                    <a:pt x="23" y="106"/>
                  </a:lnTo>
                  <a:lnTo>
                    <a:pt x="32" y="91"/>
                  </a:lnTo>
                  <a:lnTo>
                    <a:pt x="43" y="76"/>
                  </a:lnTo>
                  <a:lnTo>
                    <a:pt x="56" y="61"/>
                  </a:lnTo>
                  <a:lnTo>
                    <a:pt x="56" y="61"/>
                  </a:lnTo>
                  <a:lnTo>
                    <a:pt x="71" y="46"/>
                  </a:lnTo>
                  <a:lnTo>
                    <a:pt x="88" y="35"/>
                  </a:lnTo>
                  <a:lnTo>
                    <a:pt x="104" y="24"/>
                  </a:lnTo>
                  <a:lnTo>
                    <a:pt x="121" y="15"/>
                  </a:lnTo>
                  <a:lnTo>
                    <a:pt x="140" y="9"/>
                  </a:lnTo>
                  <a:lnTo>
                    <a:pt x="158" y="4"/>
                  </a:lnTo>
                  <a:lnTo>
                    <a:pt x="179" y="2"/>
                  </a:lnTo>
                  <a:lnTo>
                    <a:pt x="199" y="0"/>
                  </a:lnTo>
                  <a:lnTo>
                    <a:pt x="199" y="0"/>
                  </a:lnTo>
                  <a:lnTo>
                    <a:pt x="216" y="0"/>
                  </a:lnTo>
                  <a:lnTo>
                    <a:pt x="232" y="2"/>
                  </a:lnTo>
                  <a:lnTo>
                    <a:pt x="249" y="6"/>
                  </a:lnTo>
                  <a:lnTo>
                    <a:pt x="264" y="9"/>
                  </a:lnTo>
                  <a:lnTo>
                    <a:pt x="279" y="15"/>
                  </a:lnTo>
                  <a:lnTo>
                    <a:pt x="294" y="20"/>
                  </a:lnTo>
                  <a:lnTo>
                    <a:pt x="307" y="28"/>
                  </a:lnTo>
                  <a:lnTo>
                    <a:pt x="318" y="37"/>
                  </a:lnTo>
                  <a:lnTo>
                    <a:pt x="318" y="37"/>
                  </a:lnTo>
                  <a:lnTo>
                    <a:pt x="329" y="46"/>
                  </a:lnTo>
                  <a:lnTo>
                    <a:pt x="340" y="58"/>
                  </a:lnTo>
                  <a:lnTo>
                    <a:pt x="347" y="67"/>
                  </a:lnTo>
                  <a:lnTo>
                    <a:pt x="355" y="80"/>
                  </a:lnTo>
                  <a:lnTo>
                    <a:pt x="359" y="91"/>
                  </a:lnTo>
                  <a:lnTo>
                    <a:pt x="364" y="104"/>
                  </a:lnTo>
                  <a:lnTo>
                    <a:pt x="366" y="117"/>
                  </a:lnTo>
                  <a:lnTo>
                    <a:pt x="366" y="132"/>
                  </a:lnTo>
                  <a:lnTo>
                    <a:pt x="366" y="132"/>
                  </a:lnTo>
                  <a:lnTo>
                    <a:pt x="364" y="154"/>
                  </a:lnTo>
                  <a:lnTo>
                    <a:pt x="359" y="178"/>
                  </a:lnTo>
                  <a:lnTo>
                    <a:pt x="359" y="178"/>
                  </a:lnTo>
                  <a:close/>
                  <a:moveTo>
                    <a:pt x="227" y="91"/>
                  </a:moveTo>
                  <a:lnTo>
                    <a:pt x="227" y="91"/>
                  </a:lnTo>
                  <a:lnTo>
                    <a:pt x="216" y="87"/>
                  </a:lnTo>
                  <a:lnTo>
                    <a:pt x="216" y="87"/>
                  </a:lnTo>
                  <a:lnTo>
                    <a:pt x="206" y="89"/>
                  </a:lnTo>
                  <a:lnTo>
                    <a:pt x="195" y="93"/>
                  </a:lnTo>
                  <a:lnTo>
                    <a:pt x="186" y="100"/>
                  </a:lnTo>
                  <a:lnTo>
                    <a:pt x="175" y="111"/>
                  </a:lnTo>
                  <a:lnTo>
                    <a:pt x="175" y="111"/>
                  </a:lnTo>
                  <a:lnTo>
                    <a:pt x="166" y="121"/>
                  </a:lnTo>
                  <a:lnTo>
                    <a:pt x="156" y="132"/>
                  </a:lnTo>
                  <a:lnTo>
                    <a:pt x="141" y="160"/>
                  </a:lnTo>
                  <a:lnTo>
                    <a:pt x="141" y="160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25" y="206"/>
                  </a:lnTo>
                  <a:lnTo>
                    <a:pt x="125" y="219"/>
                  </a:lnTo>
                  <a:lnTo>
                    <a:pt x="125" y="219"/>
                  </a:lnTo>
                  <a:lnTo>
                    <a:pt x="125" y="228"/>
                  </a:lnTo>
                  <a:lnTo>
                    <a:pt x="127" y="236"/>
                  </a:lnTo>
                  <a:lnTo>
                    <a:pt x="127" y="236"/>
                  </a:lnTo>
                  <a:lnTo>
                    <a:pt x="132" y="241"/>
                  </a:lnTo>
                  <a:lnTo>
                    <a:pt x="140" y="245"/>
                  </a:lnTo>
                  <a:lnTo>
                    <a:pt x="140" y="245"/>
                  </a:lnTo>
                  <a:lnTo>
                    <a:pt x="147" y="247"/>
                  </a:lnTo>
                  <a:lnTo>
                    <a:pt x="156" y="249"/>
                  </a:lnTo>
                  <a:lnTo>
                    <a:pt x="156" y="249"/>
                  </a:lnTo>
                  <a:lnTo>
                    <a:pt x="169" y="247"/>
                  </a:lnTo>
                  <a:lnTo>
                    <a:pt x="180" y="239"/>
                  </a:lnTo>
                  <a:lnTo>
                    <a:pt x="192" y="230"/>
                  </a:lnTo>
                  <a:lnTo>
                    <a:pt x="203" y="215"/>
                  </a:lnTo>
                  <a:lnTo>
                    <a:pt x="203" y="215"/>
                  </a:lnTo>
                  <a:lnTo>
                    <a:pt x="208" y="204"/>
                  </a:lnTo>
                  <a:lnTo>
                    <a:pt x="208" y="204"/>
                  </a:lnTo>
                  <a:lnTo>
                    <a:pt x="221" y="180"/>
                  </a:lnTo>
                  <a:lnTo>
                    <a:pt x="221" y="180"/>
                  </a:lnTo>
                  <a:lnTo>
                    <a:pt x="231" y="163"/>
                  </a:lnTo>
                  <a:lnTo>
                    <a:pt x="236" y="148"/>
                  </a:lnTo>
                  <a:lnTo>
                    <a:pt x="236" y="148"/>
                  </a:lnTo>
                  <a:lnTo>
                    <a:pt x="242" y="130"/>
                  </a:lnTo>
                  <a:lnTo>
                    <a:pt x="244" y="117"/>
                  </a:lnTo>
                  <a:lnTo>
                    <a:pt x="244" y="117"/>
                  </a:lnTo>
                  <a:lnTo>
                    <a:pt x="242" y="108"/>
                  </a:lnTo>
                  <a:lnTo>
                    <a:pt x="240" y="100"/>
                  </a:lnTo>
                  <a:lnTo>
                    <a:pt x="240" y="100"/>
                  </a:lnTo>
                  <a:lnTo>
                    <a:pt x="234" y="95"/>
                  </a:lnTo>
                  <a:lnTo>
                    <a:pt x="227" y="91"/>
                  </a:lnTo>
                  <a:lnTo>
                    <a:pt x="227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28" name="Freeform 47"/>
            <p:cNvSpPr>
              <a:spLocks/>
            </p:cNvSpPr>
            <p:nvPr/>
          </p:nvSpPr>
          <p:spPr bwMode="auto">
            <a:xfrm>
              <a:off x="2012701" y="3193625"/>
              <a:ext cx="731076" cy="852547"/>
            </a:xfrm>
            <a:custGeom>
              <a:avLst/>
              <a:gdLst>
                <a:gd name="T0" fmla="*/ 649 w 649"/>
                <a:gd name="T1" fmla="*/ 325 h 759"/>
                <a:gd name="T2" fmla="*/ 642 w 649"/>
                <a:gd name="T3" fmla="*/ 258 h 759"/>
                <a:gd name="T4" fmla="*/ 623 w 649"/>
                <a:gd name="T5" fmla="*/ 199 h 759"/>
                <a:gd name="T6" fmla="*/ 594 w 649"/>
                <a:gd name="T7" fmla="*/ 143 h 759"/>
                <a:gd name="T8" fmla="*/ 555 w 649"/>
                <a:gd name="T9" fmla="*/ 95 h 759"/>
                <a:gd name="T10" fmla="*/ 506 w 649"/>
                <a:gd name="T11" fmla="*/ 56 h 759"/>
                <a:gd name="T12" fmla="*/ 451 w 649"/>
                <a:gd name="T13" fmla="*/ 26 h 759"/>
                <a:gd name="T14" fmla="*/ 389 w 649"/>
                <a:gd name="T15" fmla="*/ 6 h 759"/>
                <a:gd name="T16" fmla="*/ 324 w 649"/>
                <a:gd name="T17" fmla="*/ 0 h 759"/>
                <a:gd name="T18" fmla="*/ 291 w 649"/>
                <a:gd name="T19" fmla="*/ 2 h 759"/>
                <a:gd name="T20" fmla="*/ 228 w 649"/>
                <a:gd name="T21" fmla="*/ 15 h 759"/>
                <a:gd name="T22" fmla="*/ 170 w 649"/>
                <a:gd name="T23" fmla="*/ 39 h 759"/>
                <a:gd name="T24" fmla="*/ 119 w 649"/>
                <a:gd name="T25" fmla="*/ 74 h 759"/>
                <a:gd name="T26" fmla="*/ 74 w 649"/>
                <a:gd name="T27" fmla="*/ 117 h 759"/>
                <a:gd name="T28" fmla="*/ 39 w 649"/>
                <a:gd name="T29" fmla="*/ 169 h 759"/>
                <a:gd name="T30" fmla="*/ 15 w 649"/>
                <a:gd name="T31" fmla="*/ 228 h 759"/>
                <a:gd name="T32" fmla="*/ 2 w 649"/>
                <a:gd name="T33" fmla="*/ 291 h 759"/>
                <a:gd name="T34" fmla="*/ 0 w 649"/>
                <a:gd name="T35" fmla="*/ 325 h 759"/>
                <a:gd name="T36" fmla="*/ 7 w 649"/>
                <a:gd name="T37" fmla="*/ 390 h 759"/>
                <a:gd name="T38" fmla="*/ 26 w 649"/>
                <a:gd name="T39" fmla="*/ 451 h 759"/>
                <a:gd name="T40" fmla="*/ 55 w 649"/>
                <a:gd name="T41" fmla="*/ 505 h 759"/>
                <a:gd name="T42" fmla="*/ 94 w 649"/>
                <a:gd name="T43" fmla="*/ 553 h 759"/>
                <a:gd name="T44" fmla="*/ 143 w 649"/>
                <a:gd name="T45" fmla="*/ 594 h 759"/>
                <a:gd name="T46" fmla="*/ 198 w 649"/>
                <a:gd name="T47" fmla="*/ 623 h 759"/>
                <a:gd name="T48" fmla="*/ 260 w 649"/>
                <a:gd name="T49" fmla="*/ 642 h 759"/>
                <a:gd name="T50" fmla="*/ 324 w 649"/>
                <a:gd name="T51" fmla="*/ 649 h 759"/>
                <a:gd name="T52" fmla="*/ 339 w 649"/>
                <a:gd name="T53" fmla="*/ 647 h 759"/>
                <a:gd name="T54" fmla="*/ 484 w 649"/>
                <a:gd name="T55" fmla="*/ 607 h 759"/>
                <a:gd name="T56" fmla="*/ 503 w 649"/>
                <a:gd name="T57" fmla="*/ 596 h 759"/>
                <a:gd name="T58" fmla="*/ 536 w 649"/>
                <a:gd name="T59" fmla="*/ 570 h 759"/>
                <a:gd name="T60" fmla="*/ 566 w 649"/>
                <a:gd name="T61" fmla="*/ 540 h 759"/>
                <a:gd name="T62" fmla="*/ 592 w 649"/>
                <a:gd name="T63" fmla="*/ 508 h 759"/>
                <a:gd name="T64" fmla="*/ 614 w 649"/>
                <a:gd name="T65" fmla="*/ 471 h 759"/>
                <a:gd name="T66" fmla="*/ 631 w 649"/>
                <a:gd name="T67" fmla="*/ 432 h 759"/>
                <a:gd name="T68" fmla="*/ 642 w 649"/>
                <a:gd name="T69" fmla="*/ 390 h 759"/>
                <a:gd name="T70" fmla="*/ 649 w 649"/>
                <a:gd name="T71" fmla="*/ 347 h 759"/>
                <a:gd name="T72" fmla="*/ 649 w 649"/>
                <a:gd name="T73" fmla="*/ 325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9" h="759">
                  <a:moveTo>
                    <a:pt x="649" y="325"/>
                  </a:moveTo>
                  <a:lnTo>
                    <a:pt x="649" y="325"/>
                  </a:lnTo>
                  <a:lnTo>
                    <a:pt x="647" y="291"/>
                  </a:lnTo>
                  <a:lnTo>
                    <a:pt x="642" y="258"/>
                  </a:lnTo>
                  <a:lnTo>
                    <a:pt x="634" y="228"/>
                  </a:lnTo>
                  <a:lnTo>
                    <a:pt x="623" y="199"/>
                  </a:lnTo>
                  <a:lnTo>
                    <a:pt x="610" y="169"/>
                  </a:lnTo>
                  <a:lnTo>
                    <a:pt x="594" y="143"/>
                  </a:lnTo>
                  <a:lnTo>
                    <a:pt x="575" y="117"/>
                  </a:lnTo>
                  <a:lnTo>
                    <a:pt x="555" y="95"/>
                  </a:lnTo>
                  <a:lnTo>
                    <a:pt x="530" y="74"/>
                  </a:lnTo>
                  <a:lnTo>
                    <a:pt x="506" y="56"/>
                  </a:lnTo>
                  <a:lnTo>
                    <a:pt x="479" y="39"/>
                  </a:lnTo>
                  <a:lnTo>
                    <a:pt x="451" y="26"/>
                  </a:lnTo>
                  <a:lnTo>
                    <a:pt x="421" y="15"/>
                  </a:lnTo>
                  <a:lnTo>
                    <a:pt x="389" y="6"/>
                  </a:lnTo>
                  <a:lnTo>
                    <a:pt x="358" y="2"/>
                  </a:lnTo>
                  <a:lnTo>
                    <a:pt x="324" y="0"/>
                  </a:lnTo>
                  <a:lnTo>
                    <a:pt x="324" y="0"/>
                  </a:lnTo>
                  <a:lnTo>
                    <a:pt x="291" y="2"/>
                  </a:lnTo>
                  <a:lnTo>
                    <a:pt x="260" y="6"/>
                  </a:lnTo>
                  <a:lnTo>
                    <a:pt x="228" y="15"/>
                  </a:lnTo>
                  <a:lnTo>
                    <a:pt x="198" y="26"/>
                  </a:lnTo>
                  <a:lnTo>
                    <a:pt x="170" y="39"/>
                  </a:lnTo>
                  <a:lnTo>
                    <a:pt x="143" y="56"/>
                  </a:lnTo>
                  <a:lnTo>
                    <a:pt x="119" y="74"/>
                  </a:lnTo>
                  <a:lnTo>
                    <a:pt x="94" y="95"/>
                  </a:lnTo>
                  <a:lnTo>
                    <a:pt x="74" y="117"/>
                  </a:lnTo>
                  <a:lnTo>
                    <a:pt x="55" y="143"/>
                  </a:lnTo>
                  <a:lnTo>
                    <a:pt x="39" y="169"/>
                  </a:lnTo>
                  <a:lnTo>
                    <a:pt x="26" y="199"/>
                  </a:lnTo>
                  <a:lnTo>
                    <a:pt x="15" y="228"/>
                  </a:lnTo>
                  <a:lnTo>
                    <a:pt x="7" y="258"/>
                  </a:lnTo>
                  <a:lnTo>
                    <a:pt x="2" y="291"/>
                  </a:lnTo>
                  <a:lnTo>
                    <a:pt x="0" y="325"/>
                  </a:lnTo>
                  <a:lnTo>
                    <a:pt x="0" y="325"/>
                  </a:lnTo>
                  <a:lnTo>
                    <a:pt x="2" y="358"/>
                  </a:lnTo>
                  <a:lnTo>
                    <a:pt x="7" y="390"/>
                  </a:lnTo>
                  <a:lnTo>
                    <a:pt x="15" y="421"/>
                  </a:lnTo>
                  <a:lnTo>
                    <a:pt x="26" y="451"/>
                  </a:lnTo>
                  <a:lnTo>
                    <a:pt x="39" y="479"/>
                  </a:lnTo>
                  <a:lnTo>
                    <a:pt x="55" y="505"/>
                  </a:lnTo>
                  <a:lnTo>
                    <a:pt x="74" y="531"/>
                  </a:lnTo>
                  <a:lnTo>
                    <a:pt x="94" y="553"/>
                  </a:lnTo>
                  <a:lnTo>
                    <a:pt x="119" y="575"/>
                  </a:lnTo>
                  <a:lnTo>
                    <a:pt x="143" y="594"/>
                  </a:lnTo>
                  <a:lnTo>
                    <a:pt x="170" y="609"/>
                  </a:lnTo>
                  <a:lnTo>
                    <a:pt x="198" y="623"/>
                  </a:lnTo>
                  <a:lnTo>
                    <a:pt x="228" y="634"/>
                  </a:lnTo>
                  <a:lnTo>
                    <a:pt x="260" y="642"/>
                  </a:lnTo>
                  <a:lnTo>
                    <a:pt x="291" y="647"/>
                  </a:lnTo>
                  <a:lnTo>
                    <a:pt x="324" y="649"/>
                  </a:lnTo>
                  <a:lnTo>
                    <a:pt x="324" y="649"/>
                  </a:lnTo>
                  <a:lnTo>
                    <a:pt x="339" y="647"/>
                  </a:lnTo>
                  <a:lnTo>
                    <a:pt x="471" y="759"/>
                  </a:lnTo>
                  <a:lnTo>
                    <a:pt x="484" y="607"/>
                  </a:lnTo>
                  <a:lnTo>
                    <a:pt x="484" y="607"/>
                  </a:lnTo>
                  <a:lnTo>
                    <a:pt x="503" y="596"/>
                  </a:lnTo>
                  <a:lnTo>
                    <a:pt x="519" y="583"/>
                  </a:lnTo>
                  <a:lnTo>
                    <a:pt x="536" y="570"/>
                  </a:lnTo>
                  <a:lnTo>
                    <a:pt x="551" y="557"/>
                  </a:lnTo>
                  <a:lnTo>
                    <a:pt x="566" y="540"/>
                  </a:lnTo>
                  <a:lnTo>
                    <a:pt x="581" y="525"/>
                  </a:lnTo>
                  <a:lnTo>
                    <a:pt x="592" y="508"/>
                  </a:lnTo>
                  <a:lnTo>
                    <a:pt x="603" y="490"/>
                  </a:lnTo>
                  <a:lnTo>
                    <a:pt x="614" y="471"/>
                  </a:lnTo>
                  <a:lnTo>
                    <a:pt x="623" y="453"/>
                  </a:lnTo>
                  <a:lnTo>
                    <a:pt x="631" y="432"/>
                  </a:lnTo>
                  <a:lnTo>
                    <a:pt x="638" y="412"/>
                  </a:lnTo>
                  <a:lnTo>
                    <a:pt x="642" y="390"/>
                  </a:lnTo>
                  <a:lnTo>
                    <a:pt x="646" y="369"/>
                  </a:lnTo>
                  <a:lnTo>
                    <a:pt x="649" y="347"/>
                  </a:lnTo>
                  <a:lnTo>
                    <a:pt x="649" y="325"/>
                  </a:lnTo>
                  <a:lnTo>
                    <a:pt x="649" y="325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2188159" y="3384829"/>
              <a:ext cx="418401" cy="353166"/>
              <a:chOff x="5896922" y="3384829"/>
              <a:chExt cx="418401" cy="353166"/>
            </a:xfrm>
            <a:solidFill>
              <a:schemeClr val="bg1"/>
            </a:solidFill>
          </p:grpSpPr>
          <p:sp>
            <p:nvSpPr>
              <p:cNvPr id="529" name="Freeform 48"/>
              <p:cNvSpPr>
                <a:spLocks/>
              </p:cNvSpPr>
              <p:nvPr/>
            </p:nvSpPr>
            <p:spPr bwMode="auto">
              <a:xfrm>
                <a:off x="5896922" y="3553539"/>
                <a:ext cx="177708" cy="166460"/>
              </a:xfrm>
              <a:custGeom>
                <a:avLst/>
                <a:gdLst>
                  <a:gd name="T0" fmla="*/ 92 w 157"/>
                  <a:gd name="T1" fmla="*/ 148 h 148"/>
                  <a:gd name="T2" fmla="*/ 3 w 157"/>
                  <a:gd name="T3" fmla="*/ 9 h 148"/>
                  <a:gd name="T4" fmla="*/ 3 w 157"/>
                  <a:gd name="T5" fmla="*/ 9 h 148"/>
                  <a:gd name="T6" fmla="*/ 1 w 157"/>
                  <a:gd name="T7" fmla="*/ 6 h 148"/>
                  <a:gd name="T8" fmla="*/ 0 w 157"/>
                  <a:gd name="T9" fmla="*/ 0 h 148"/>
                  <a:gd name="T10" fmla="*/ 157 w 157"/>
                  <a:gd name="T11" fmla="*/ 11 h 148"/>
                  <a:gd name="T12" fmla="*/ 92 w 157"/>
                  <a:gd name="T13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148">
                    <a:moveTo>
                      <a:pt x="92" y="148"/>
                    </a:moveTo>
                    <a:lnTo>
                      <a:pt x="3" y="9"/>
                    </a:lnTo>
                    <a:lnTo>
                      <a:pt x="3" y="9"/>
                    </a:lnTo>
                    <a:lnTo>
                      <a:pt x="1" y="6"/>
                    </a:lnTo>
                    <a:lnTo>
                      <a:pt x="0" y="0"/>
                    </a:lnTo>
                    <a:lnTo>
                      <a:pt x="157" y="11"/>
                    </a:lnTo>
                    <a:lnTo>
                      <a:pt x="92" y="1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30" name="Freeform 49"/>
              <p:cNvSpPr>
                <a:spLocks/>
              </p:cNvSpPr>
              <p:nvPr/>
            </p:nvSpPr>
            <p:spPr bwMode="auto">
              <a:xfrm>
                <a:off x="6128618" y="3387079"/>
                <a:ext cx="182207" cy="164211"/>
              </a:xfrm>
              <a:custGeom>
                <a:avLst/>
                <a:gdLst>
                  <a:gd name="T0" fmla="*/ 63 w 161"/>
                  <a:gd name="T1" fmla="*/ 0 h 146"/>
                  <a:gd name="T2" fmla="*/ 63 w 161"/>
                  <a:gd name="T3" fmla="*/ 0 h 146"/>
                  <a:gd name="T4" fmla="*/ 68 w 161"/>
                  <a:gd name="T5" fmla="*/ 1 h 146"/>
                  <a:gd name="T6" fmla="*/ 72 w 161"/>
                  <a:gd name="T7" fmla="*/ 7 h 146"/>
                  <a:gd name="T8" fmla="*/ 161 w 161"/>
                  <a:gd name="T9" fmla="*/ 146 h 146"/>
                  <a:gd name="T10" fmla="*/ 0 w 161"/>
                  <a:gd name="T11" fmla="*/ 133 h 146"/>
                  <a:gd name="T12" fmla="*/ 63 w 161"/>
                  <a:gd name="T13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" h="146">
                    <a:moveTo>
                      <a:pt x="63" y="0"/>
                    </a:moveTo>
                    <a:lnTo>
                      <a:pt x="63" y="0"/>
                    </a:lnTo>
                    <a:lnTo>
                      <a:pt x="68" y="1"/>
                    </a:lnTo>
                    <a:lnTo>
                      <a:pt x="72" y="7"/>
                    </a:lnTo>
                    <a:lnTo>
                      <a:pt x="161" y="146"/>
                    </a:lnTo>
                    <a:lnTo>
                      <a:pt x="0" y="133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31" name="Freeform 50"/>
              <p:cNvSpPr>
                <a:spLocks/>
              </p:cNvSpPr>
              <p:nvPr/>
            </p:nvSpPr>
            <p:spPr bwMode="auto">
              <a:xfrm>
                <a:off x="5905920" y="3384829"/>
                <a:ext cx="274434" cy="166460"/>
              </a:xfrm>
              <a:custGeom>
                <a:avLst/>
                <a:gdLst>
                  <a:gd name="T0" fmla="*/ 0 w 245"/>
                  <a:gd name="T1" fmla="*/ 135 h 148"/>
                  <a:gd name="T2" fmla="*/ 0 w 245"/>
                  <a:gd name="T3" fmla="*/ 135 h 148"/>
                  <a:gd name="T4" fmla="*/ 4 w 245"/>
                  <a:gd name="T5" fmla="*/ 131 h 148"/>
                  <a:gd name="T6" fmla="*/ 241 w 245"/>
                  <a:gd name="T7" fmla="*/ 2 h 148"/>
                  <a:gd name="T8" fmla="*/ 241 w 245"/>
                  <a:gd name="T9" fmla="*/ 2 h 148"/>
                  <a:gd name="T10" fmla="*/ 245 w 245"/>
                  <a:gd name="T11" fmla="*/ 0 h 148"/>
                  <a:gd name="T12" fmla="*/ 174 w 245"/>
                  <a:gd name="T13" fmla="*/ 148 h 148"/>
                  <a:gd name="T14" fmla="*/ 0 w 245"/>
                  <a:gd name="T15" fmla="*/ 13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48">
                    <a:moveTo>
                      <a:pt x="0" y="135"/>
                    </a:moveTo>
                    <a:lnTo>
                      <a:pt x="0" y="135"/>
                    </a:lnTo>
                    <a:lnTo>
                      <a:pt x="4" y="131"/>
                    </a:lnTo>
                    <a:lnTo>
                      <a:pt x="241" y="2"/>
                    </a:lnTo>
                    <a:lnTo>
                      <a:pt x="241" y="2"/>
                    </a:lnTo>
                    <a:lnTo>
                      <a:pt x="245" y="0"/>
                    </a:lnTo>
                    <a:lnTo>
                      <a:pt x="174" y="148"/>
                    </a:lnTo>
                    <a:lnTo>
                      <a:pt x="0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32" name="Freeform 51"/>
              <p:cNvSpPr>
                <a:spLocks/>
              </p:cNvSpPr>
              <p:nvPr/>
            </p:nvSpPr>
            <p:spPr bwMode="auto">
              <a:xfrm>
                <a:off x="6016144" y="3553539"/>
                <a:ext cx="299179" cy="184456"/>
              </a:xfrm>
              <a:custGeom>
                <a:avLst/>
                <a:gdLst>
                  <a:gd name="T0" fmla="*/ 80 w 268"/>
                  <a:gd name="T1" fmla="*/ 13 h 163"/>
                  <a:gd name="T2" fmla="*/ 80 w 268"/>
                  <a:gd name="T3" fmla="*/ 13 h 163"/>
                  <a:gd name="T4" fmla="*/ 84 w 268"/>
                  <a:gd name="T5" fmla="*/ 13 h 163"/>
                  <a:gd name="T6" fmla="*/ 84 w 268"/>
                  <a:gd name="T7" fmla="*/ 13 h 163"/>
                  <a:gd name="T8" fmla="*/ 86 w 268"/>
                  <a:gd name="T9" fmla="*/ 13 h 163"/>
                  <a:gd name="T10" fmla="*/ 86 w 268"/>
                  <a:gd name="T11" fmla="*/ 13 h 163"/>
                  <a:gd name="T12" fmla="*/ 86 w 268"/>
                  <a:gd name="T13" fmla="*/ 13 h 163"/>
                  <a:gd name="T14" fmla="*/ 86 w 268"/>
                  <a:gd name="T15" fmla="*/ 13 h 163"/>
                  <a:gd name="T16" fmla="*/ 86 w 268"/>
                  <a:gd name="T17" fmla="*/ 13 h 163"/>
                  <a:gd name="T18" fmla="*/ 86 w 268"/>
                  <a:gd name="T19" fmla="*/ 13 h 163"/>
                  <a:gd name="T20" fmla="*/ 86 w 268"/>
                  <a:gd name="T21" fmla="*/ 13 h 163"/>
                  <a:gd name="T22" fmla="*/ 86 w 268"/>
                  <a:gd name="T23" fmla="*/ 13 h 163"/>
                  <a:gd name="T24" fmla="*/ 88 w 268"/>
                  <a:gd name="T25" fmla="*/ 13 h 163"/>
                  <a:gd name="T26" fmla="*/ 88 w 268"/>
                  <a:gd name="T27" fmla="*/ 13 h 163"/>
                  <a:gd name="T28" fmla="*/ 88 w 268"/>
                  <a:gd name="T29" fmla="*/ 11 h 163"/>
                  <a:gd name="T30" fmla="*/ 88 w 268"/>
                  <a:gd name="T31" fmla="*/ 11 h 163"/>
                  <a:gd name="T32" fmla="*/ 89 w 268"/>
                  <a:gd name="T33" fmla="*/ 9 h 163"/>
                  <a:gd name="T34" fmla="*/ 93 w 268"/>
                  <a:gd name="T35" fmla="*/ 0 h 163"/>
                  <a:gd name="T36" fmla="*/ 268 w 268"/>
                  <a:gd name="T37" fmla="*/ 13 h 163"/>
                  <a:gd name="T38" fmla="*/ 268 w 268"/>
                  <a:gd name="T39" fmla="*/ 13 h 163"/>
                  <a:gd name="T40" fmla="*/ 268 w 268"/>
                  <a:gd name="T41" fmla="*/ 19 h 163"/>
                  <a:gd name="T42" fmla="*/ 266 w 268"/>
                  <a:gd name="T43" fmla="*/ 22 h 163"/>
                  <a:gd name="T44" fmla="*/ 262 w 268"/>
                  <a:gd name="T45" fmla="*/ 28 h 163"/>
                  <a:gd name="T46" fmla="*/ 258 w 268"/>
                  <a:gd name="T47" fmla="*/ 30 h 163"/>
                  <a:gd name="T48" fmla="*/ 21 w 268"/>
                  <a:gd name="T49" fmla="*/ 161 h 163"/>
                  <a:gd name="T50" fmla="*/ 21 w 268"/>
                  <a:gd name="T51" fmla="*/ 161 h 163"/>
                  <a:gd name="T52" fmla="*/ 15 w 268"/>
                  <a:gd name="T53" fmla="*/ 163 h 163"/>
                  <a:gd name="T54" fmla="*/ 10 w 268"/>
                  <a:gd name="T55" fmla="*/ 163 h 163"/>
                  <a:gd name="T56" fmla="*/ 4 w 268"/>
                  <a:gd name="T57" fmla="*/ 163 h 163"/>
                  <a:gd name="T58" fmla="*/ 0 w 268"/>
                  <a:gd name="T59" fmla="*/ 161 h 163"/>
                  <a:gd name="T60" fmla="*/ 71 w 268"/>
                  <a:gd name="T61" fmla="*/ 13 h 163"/>
                  <a:gd name="T62" fmla="*/ 80 w 268"/>
                  <a:gd name="T63" fmla="*/ 1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68" h="163">
                    <a:moveTo>
                      <a:pt x="80" y="13"/>
                    </a:moveTo>
                    <a:lnTo>
                      <a:pt x="80" y="13"/>
                    </a:lnTo>
                    <a:lnTo>
                      <a:pt x="84" y="13"/>
                    </a:lnTo>
                    <a:lnTo>
                      <a:pt x="84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8" y="13"/>
                    </a:lnTo>
                    <a:lnTo>
                      <a:pt x="88" y="13"/>
                    </a:lnTo>
                    <a:lnTo>
                      <a:pt x="88" y="11"/>
                    </a:lnTo>
                    <a:lnTo>
                      <a:pt x="88" y="11"/>
                    </a:lnTo>
                    <a:lnTo>
                      <a:pt x="89" y="9"/>
                    </a:lnTo>
                    <a:lnTo>
                      <a:pt x="93" y="0"/>
                    </a:lnTo>
                    <a:lnTo>
                      <a:pt x="268" y="13"/>
                    </a:lnTo>
                    <a:lnTo>
                      <a:pt x="268" y="13"/>
                    </a:lnTo>
                    <a:lnTo>
                      <a:pt x="268" y="19"/>
                    </a:lnTo>
                    <a:lnTo>
                      <a:pt x="266" y="22"/>
                    </a:lnTo>
                    <a:lnTo>
                      <a:pt x="262" y="28"/>
                    </a:lnTo>
                    <a:lnTo>
                      <a:pt x="258" y="30"/>
                    </a:lnTo>
                    <a:lnTo>
                      <a:pt x="21" y="161"/>
                    </a:lnTo>
                    <a:lnTo>
                      <a:pt x="21" y="161"/>
                    </a:lnTo>
                    <a:lnTo>
                      <a:pt x="15" y="163"/>
                    </a:lnTo>
                    <a:lnTo>
                      <a:pt x="10" y="163"/>
                    </a:lnTo>
                    <a:lnTo>
                      <a:pt x="4" y="163"/>
                    </a:lnTo>
                    <a:lnTo>
                      <a:pt x="0" y="161"/>
                    </a:lnTo>
                    <a:lnTo>
                      <a:pt x="71" y="13"/>
                    </a:lnTo>
                    <a:lnTo>
                      <a:pt x="8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537" name="Freeform 64"/>
            <p:cNvSpPr>
              <a:spLocks/>
            </p:cNvSpPr>
            <p:nvPr/>
          </p:nvSpPr>
          <p:spPr bwMode="auto">
            <a:xfrm>
              <a:off x="2982220" y="2131880"/>
              <a:ext cx="816555" cy="956022"/>
            </a:xfrm>
            <a:custGeom>
              <a:avLst/>
              <a:gdLst>
                <a:gd name="T0" fmla="*/ 361 w 725"/>
                <a:gd name="T1" fmla="*/ 0 h 849"/>
                <a:gd name="T2" fmla="*/ 289 w 725"/>
                <a:gd name="T3" fmla="*/ 7 h 849"/>
                <a:gd name="T4" fmla="*/ 220 w 725"/>
                <a:gd name="T5" fmla="*/ 28 h 849"/>
                <a:gd name="T6" fmla="*/ 159 w 725"/>
                <a:gd name="T7" fmla="*/ 61 h 849"/>
                <a:gd name="T8" fmla="*/ 105 w 725"/>
                <a:gd name="T9" fmla="*/ 106 h 849"/>
                <a:gd name="T10" fmla="*/ 61 w 725"/>
                <a:gd name="T11" fmla="*/ 159 h 849"/>
                <a:gd name="T12" fmla="*/ 27 w 725"/>
                <a:gd name="T13" fmla="*/ 221 h 849"/>
                <a:gd name="T14" fmla="*/ 7 w 725"/>
                <a:gd name="T15" fmla="*/ 289 h 849"/>
                <a:gd name="T16" fmla="*/ 0 w 725"/>
                <a:gd name="T17" fmla="*/ 362 h 849"/>
                <a:gd name="T18" fmla="*/ 0 w 725"/>
                <a:gd name="T19" fmla="*/ 388 h 849"/>
                <a:gd name="T20" fmla="*/ 7 w 725"/>
                <a:gd name="T21" fmla="*/ 436 h 849"/>
                <a:gd name="T22" fmla="*/ 20 w 725"/>
                <a:gd name="T23" fmla="*/ 484 h 849"/>
                <a:gd name="T24" fmla="*/ 39 w 725"/>
                <a:gd name="T25" fmla="*/ 527 h 849"/>
                <a:gd name="T26" fmla="*/ 63 w 725"/>
                <a:gd name="T27" fmla="*/ 567 h 849"/>
                <a:gd name="T28" fmla="*/ 92 w 725"/>
                <a:gd name="T29" fmla="*/ 605 h 849"/>
                <a:gd name="T30" fmla="*/ 126 w 725"/>
                <a:gd name="T31" fmla="*/ 638 h 849"/>
                <a:gd name="T32" fmla="*/ 163 w 725"/>
                <a:gd name="T33" fmla="*/ 666 h 849"/>
                <a:gd name="T34" fmla="*/ 198 w 725"/>
                <a:gd name="T35" fmla="*/ 849 h 849"/>
                <a:gd name="T36" fmla="*/ 345 w 725"/>
                <a:gd name="T37" fmla="*/ 725 h 849"/>
                <a:gd name="T38" fmla="*/ 361 w 725"/>
                <a:gd name="T39" fmla="*/ 725 h 849"/>
                <a:gd name="T40" fmla="*/ 436 w 725"/>
                <a:gd name="T41" fmla="*/ 718 h 849"/>
                <a:gd name="T42" fmla="*/ 504 w 725"/>
                <a:gd name="T43" fmla="*/ 697 h 849"/>
                <a:gd name="T44" fmla="*/ 566 w 725"/>
                <a:gd name="T45" fmla="*/ 664 h 849"/>
                <a:gd name="T46" fmla="*/ 619 w 725"/>
                <a:gd name="T47" fmla="*/ 619 h 849"/>
                <a:gd name="T48" fmla="*/ 664 w 725"/>
                <a:gd name="T49" fmla="*/ 566 h 849"/>
                <a:gd name="T50" fmla="*/ 697 w 725"/>
                <a:gd name="T51" fmla="*/ 504 h 849"/>
                <a:gd name="T52" fmla="*/ 718 w 725"/>
                <a:gd name="T53" fmla="*/ 436 h 849"/>
                <a:gd name="T54" fmla="*/ 725 w 725"/>
                <a:gd name="T55" fmla="*/ 362 h 849"/>
                <a:gd name="T56" fmla="*/ 723 w 725"/>
                <a:gd name="T57" fmla="*/ 324 h 849"/>
                <a:gd name="T58" fmla="*/ 708 w 725"/>
                <a:gd name="T59" fmla="*/ 254 h 849"/>
                <a:gd name="T60" fmla="*/ 681 w 725"/>
                <a:gd name="T61" fmla="*/ 189 h 849"/>
                <a:gd name="T62" fmla="*/ 642 w 725"/>
                <a:gd name="T63" fmla="*/ 132 h 849"/>
                <a:gd name="T64" fmla="*/ 593 w 725"/>
                <a:gd name="T65" fmla="*/ 81 h 849"/>
                <a:gd name="T66" fmla="*/ 536 w 725"/>
                <a:gd name="T67" fmla="*/ 43 h 849"/>
                <a:gd name="T68" fmla="*/ 471 w 725"/>
                <a:gd name="T69" fmla="*/ 15 h 849"/>
                <a:gd name="T70" fmla="*/ 399 w 725"/>
                <a:gd name="T71" fmla="*/ 2 h 849"/>
                <a:gd name="T72" fmla="*/ 361 w 725"/>
                <a:gd name="T73" fmla="*/ 0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5" h="849">
                  <a:moveTo>
                    <a:pt x="361" y="0"/>
                  </a:moveTo>
                  <a:lnTo>
                    <a:pt x="361" y="0"/>
                  </a:lnTo>
                  <a:lnTo>
                    <a:pt x="324" y="2"/>
                  </a:lnTo>
                  <a:lnTo>
                    <a:pt x="289" y="7"/>
                  </a:lnTo>
                  <a:lnTo>
                    <a:pt x="254" y="15"/>
                  </a:lnTo>
                  <a:lnTo>
                    <a:pt x="220" y="28"/>
                  </a:lnTo>
                  <a:lnTo>
                    <a:pt x="189" y="43"/>
                  </a:lnTo>
                  <a:lnTo>
                    <a:pt x="159" y="61"/>
                  </a:lnTo>
                  <a:lnTo>
                    <a:pt x="131" y="81"/>
                  </a:lnTo>
                  <a:lnTo>
                    <a:pt x="105" y="106"/>
                  </a:lnTo>
                  <a:lnTo>
                    <a:pt x="81" y="132"/>
                  </a:lnTo>
                  <a:lnTo>
                    <a:pt x="61" y="159"/>
                  </a:lnTo>
                  <a:lnTo>
                    <a:pt x="42" y="189"/>
                  </a:lnTo>
                  <a:lnTo>
                    <a:pt x="27" y="221"/>
                  </a:lnTo>
                  <a:lnTo>
                    <a:pt x="14" y="254"/>
                  </a:lnTo>
                  <a:lnTo>
                    <a:pt x="7" y="289"/>
                  </a:lnTo>
                  <a:lnTo>
                    <a:pt x="1" y="324"/>
                  </a:lnTo>
                  <a:lnTo>
                    <a:pt x="0" y="362"/>
                  </a:lnTo>
                  <a:lnTo>
                    <a:pt x="0" y="362"/>
                  </a:lnTo>
                  <a:lnTo>
                    <a:pt x="0" y="388"/>
                  </a:lnTo>
                  <a:lnTo>
                    <a:pt x="1" y="412"/>
                  </a:lnTo>
                  <a:lnTo>
                    <a:pt x="7" y="436"/>
                  </a:lnTo>
                  <a:lnTo>
                    <a:pt x="13" y="460"/>
                  </a:lnTo>
                  <a:lnTo>
                    <a:pt x="20" y="484"/>
                  </a:lnTo>
                  <a:lnTo>
                    <a:pt x="27" y="506"/>
                  </a:lnTo>
                  <a:lnTo>
                    <a:pt x="39" y="527"/>
                  </a:lnTo>
                  <a:lnTo>
                    <a:pt x="50" y="547"/>
                  </a:lnTo>
                  <a:lnTo>
                    <a:pt x="63" y="567"/>
                  </a:lnTo>
                  <a:lnTo>
                    <a:pt x="76" y="586"/>
                  </a:lnTo>
                  <a:lnTo>
                    <a:pt x="92" y="605"/>
                  </a:lnTo>
                  <a:lnTo>
                    <a:pt x="107" y="621"/>
                  </a:lnTo>
                  <a:lnTo>
                    <a:pt x="126" y="638"/>
                  </a:lnTo>
                  <a:lnTo>
                    <a:pt x="144" y="653"/>
                  </a:lnTo>
                  <a:lnTo>
                    <a:pt x="163" y="666"/>
                  </a:lnTo>
                  <a:lnTo>
                    <a:pt x="183" y="679"/>
                  </a:lnTo>
                  <a:lnTo>
                    <a:pt x="198" y="849"/>
                  </a:lnTo>
                  <a:lnTo>
                    <a:pt x="345" y="725"/>
                  </a:lnTo>
                  <a:lnTo>
                    <a:pt x="345" y="725"/>
                  </a:lnTo>
                  <a:lnTo>
                    <a:pt x="361" y="725"/>
                  </a:lnTo>
                  <a:lnTo>
                    <a:pt x="361" y="725"/>
                  </a:lnTo>
                  <a:lnTo>
                    <a:pt x="399" y="723"/>
                  </a:lnTo>
                  <a:lnTo>
                    <a:pt x="436" y="718"/>
                  </a:lnTo>
                  <a:lnTo>
                    <a:pt x="471" y="708"/>
                  </a:lnTo>
                  <a:lnTo>
                    <a:pt x="504" y="697"/>
                  </a:lnTo>
                  <a:lnTo>
                    <a:pt x="536" y="682"/>
                  </a:lnTo>
                  <a:lnTo>
                    <a:pt x="566" y="664"/>
                  </a:lnTo>
                  <a:lnTo>
                    <a:pt x="593" y="642"/>
                  </a:lnTo>
                  <a:lnTo>
                    <a:pt x="619" y="619"/>
                  </a:lnTo>
                  <a:lnTo>
                    <a:pt x="642" y="593"/>
                  </a:lnTo>
                  <a:lnTo>
                    <a:pt x="664" y="566"/>
                  </a:lnTo>
                  <a:lnTo>
                    <a:pt x="681" y="536"/>
                  </a:lnTo>
                  <a:lnTo>
                    <a:pt x="697" y="504"/>
                  </a:lnTo>
                  <a:lnTo>
                    <a:pt x="708" y="471"/>
                  </a:lnTo>
                  <a:lnTo>
                    <a:pt x="718" y="436"/>
                  </a:lnTo>
                  <a:lnTo>
                    <a:pt x="723" y="399"/>
                  </a:lnTo>
                  <a:lnTo>
                    <a:pt x="725" y="362"/>
                  </a:lnTo>
                  <a:lnTo>
                    <a:pt x="725" y="362"/>
                  </a:lnTo>
                  <a:lnTo>
                    <a:pt x="723" y="324"/>
                  </a:lnTo>
                  <a:lnTo>
                    <a:pt x="718" y="289"/>
                  </a:lnTo>
                  <a:lnTo>
                    <a:pt x="708" y="254"/>
                  </a:lnTo>
                  <a:lnTo>
                    <a:pt x="697" y="221"/>
                  </a:lnTo>
                  <a:lnTo>
                    <a:pt x="681" y="189"/>
                  </a:lnTo>
                  <a:lnTo>
                    <a:pt x="664" y="159"/>
                  </a:lnTo>
                  <a:lnTo>
                    <a:pt x="642" y="132"/>
                  </a:lnTo>
                  <a:lnTo>
                    <a:pt x="619" y="106"/>
                  </a:lnTo>
                  <a:lnTo>
                    <a:pt x="593" y="81"/>
                  </a:lnTo>
                  <a:lnTo>
                    <a:pt x="566" y="61"/>
                  </a:lnTo>
                  <a:lnTo>
                    <a:pt x="536" y="43"/>
                  </a:lnTo>
                  <a:lnTo>
                    <a:pt x="504" y="28"/>
                  </a:lnTo>
                  <a:lnTo>
                    <a:pt x="471" y="15"/>
                  </a:lnTo>
                  <a:lnTo>
                    <a:pt x="436" y="7"/>
                  </a:lnTo>
                  <a:lnTo>
                    <a:pt x="399" y="2"/>
                  </a:lnTo>
                  <a:lnTo>
                    <a:pt x="361" y="0"/>
                  </a:lnTo>
                  <a:lnTo>
                    <a:pt x="361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38" name="Freeform 65"/>
            <p:cNvSpPr>
              <a:spLocks/>
            </p:cNvSpPr>
            <p:nvPr/>
          </p:nvSpPr>
          <p:spPr bwMode="auto">
            <a:xfrm>
              <a:off x="3180173" y="2325333"/>
              <a:ext cx="434147" cy="411652"/>
            </a:xfrm>
            <a:custGeom>
              <a:avLst/>
              <a:gdLst>
                <a:gd name="T0" fmla="*/ 193 w 386"/>
                <a:gd name="T1" fmla="*/ 0 h 367"/>
                <a:gd name="T2" fmla="*/ 237 w 386"/>
                <a:gd name="T3" fmla="*/ 139 h 367"/>
                <a:gd name="T4" fmla="*/ 386 w 386"/>
                <a:gd name="T5" fmla="*/ 139 h 367"/>
                <a:gd name="T6" fmla="*/ 267 w 386"/>
                <a:gd name="T7" fmla="*/ 226 h 367"/>
                <a:gd name="T8" fmla="*/ 312 w 386"/>
                <a:gd name="T9" fmla="*/ 367 h 367"/>
                <a:gd name="T10" fmla="*/ 193 w 386"/>
                <a:gd name="T11" fmla="*/ 281 h 367"/>
                <a:gd name="T12" fmla="*/ 72 w 386"/>
                <a:gd name="T13" fmla="*/ 367 h 367"/>
                <a:gd name="T14" fmla="*/ 119 w 386"/>
                <a:gd name="T15" fmla="*/ 226 h 367"/>
                <a:gd name="T16" fmla="*/ 0 w 386"/>
                <a:gd name="T17" fmla="*/ 139 h 367"/>
                <a:gd name="T18" fmla="*/ 147 w 386"/>
                <a:gd name="T19" fmla="*/ 139 h 367"/>
                <a:gd name="T20" fmla="*/ 193 w 386"/>
                <a:gd name="T21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6" h="367">
                  <a:moveTo>
                    <a:pt x="193" y="0"/>
                  </a:moveTo>
                  <a:lnTo>
                    <a:pt x="237" y="139"/>
                  </a:lnTo>
                  <a:lnTo>
                    <a:pt x="386" y="139"/>
                  </a:lnTo>
                  <a:lnTo>
                    <a:pt x="267" y="226"/>
                  </a:lnTo>
                  <a:lnTo>
                    <a:pt x="312" y="367"/>
                  </a:lnTo>
                  <a:lnTo>
                    <a:pt x="193" y="281"/>
                  </a:lnTo>
                  <a:lnTo>
                    <a:pt x="72" y="367"/>
                  </a:lnTo>
                  <a:lnTo>
                    <a:pt x="119" y="226"/>
                  </a:lnTo>
                  <a:lnTo>
                    <a:pt x="0" y="139"/>
                  </a:lnTo>
                  <a:lnTo>
                    <a:pt x="147" y="139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39" name="Freeform 66"/>
            <p:cNvSpPr>
              <a:spLocks/>
            </p:cNvSpPr>
            <p:nvPr/>
          </p:nvSpPr>
          <p:spPr bwMode="auto">
            <a:xfrm>
              <a:off x="1155657" y="2541282"/>
              <a:ext cx="1120232" cy="1309187"/>
            </a:xfrm>
            <a:custGeom>
              <a:avLst/>
              <a:gdLst>
                <a:gd name="T0" fmla="*/ 995 w 995"/>
                <a:gd name="T1" fmla="*/ 498 h 1163"/>
                <a:gd name="T2" fmla="*/ 991 w 995"/>
                <a:gd name="T3" fmla="*/ 446 h 1163"/>
                <a:gd name="T4" fmla="*/ 983 w 995"/>
                <a:gd name="T5" fmla="*/ 397 h 1163"/>
                <a:gd name="T6" fmla="*/ 972 w 995"/>
                <a:gd name="T7" fmla="*/ 349 h 1163"/>
                <a:gd name="T8" fmla="*/ 956 w 995"/>
                <a:gd name="T9" fmla="*/ 305 h 1163"/>
                <a:gd name="T10" fmla="*/ 933 w 995"/>
                <a:gd name="T11" fmla="*/ 260 h 1163"/>
                <a:gd name="T12" fmla="*/ 909 w 995"/>
                <a:gd name="T13" fmla="*/ 219 h 1163"/>
                <a:gd name="T14" fmla="*/ 881 w 995"/>
                <a:gd name="T15" fmla="*/ 180 h 1163"/>
                <a:gd name="T16" fmla="*/ 848 w 995"/>
                <a:gd name="T17" fmla="*/ 145 h 1163"/>
                <a:gd name="T18" fmla="*/ 813 w 995"/>
                <a:gd name="T19" fmla="*/ 114 h 1163"/>
                <a:gd name="T20" fmla="*/ 776 w 995"/>
                <a:gd name="T21" fmla="*/ 86 h 1163"/>
                <a:gd name="T22" fmla="*/ 735 w 995"/>
                <a:gd name="T23" fmla="*/ 60 h 1163"/>
                <a:gd name="T24" fmla="*/ 690 w 995"/>
                <a:gd name="T25" fmla="*/ 39 h 1163"/>
                <a:gd name="T26" fmla="*/ 646 w 995"/>
                <a:gd name="T27" fmla="*/ 23 h 1163"/>
                <a:gd name="T28" fmla="*/ 597 w 995"/>
                <a:gd name="T29" fmla="*/ 10 h 1163"/>
                <a:gd name="T30" fmla="*/ 547 w 995"/>
                <a:gd name="T31" fmla="*/ 2 h 1163"/>
                <a:gd name="T32" fmla="*/ 497 w 995"/>
                <a:gd name="T33" fmla="*/ 0 h 1163"/>
                <a:gd name="T34" fmla="*/ 471 w 995"/>
                <a:gd name="T35" fmla="*/ 0 h 1163"/>
                <a:gd name="T36" fmla="*/ 421 w 995"/>
                <a:gd name="T37" fmla="*/ 6 h 1163"/>
                <a:gd name="T38" fmla="*/ 373 w 995"/>
                <a:gd name="T39" fmla="*/ 15 h 1163"/>
                <a:gd name="T40" fmla="*/ 327 w 995"/>
                <a:gd name="T41" fmla="*/ 30 h 1163"/>
                <a:gd name="T42" fmla="*/ 282 w 995"/>
                <a:gd name="T43" fmla="*/ 49 h 1163"/>
                <a:gd name="T44" fmla="*/ 239 w 995"/>
                <a:gd name="T45" fmla="*/ 73 h 1163"/>
                <a:gd name="T46" fmla="*/ 199 w 995"/>
                <a:gd name="T47" fmla="*/ 99 h 1163"/>
                <a:gd name="T48" fmla="*/ 163 w 995"/>
                <a:gd name="T49" fmla="*/ 130 h 1163"/>
                <a:gd name="T50" fmla="*/ 128 w 995"/>
                <a:gd name="T51" fmla="*/ 164 h 1163"/>
                <a:gd name="T52" fmla="*/ 98 w 995"/>
                <a:gd name="T53" fmla="*/ 201 h 1163"/>
                <a:gd name="T54" fmla="*/ 72 w 995"/>
                <a:gd name="T55" fmla="*/ 240 h 1163"/>
                <a:gd name="T56" fmla="*/ 48 w 995"/>
                <a:gd name="T57" fmla="*/ 282 h 1163"/>
                <a:gd name="T58" fmla="*/ 30 w 995"/>
                <a:gd name="T59" fmla="*/ 327 h 1163"/>
                <a:gd name="T60" fmla="*/ 15 w 995"/>
                <a:gd name="T61" fmla="*/ 373 h 1163"/>
                <a:gd name="T62" fmla="*/ 6 w 995"/>
                <a:gd name="T63" fmla="*/ 421 h 1163"/>
                <a:gd name="T64" fmla="*/ 0 w 995"/>
                <a:gd name="T65" fmla="*/ 472 h 1163"/>
                <a:gd name="T66" fmla="*/ 0 w 995"/>
                <a:gd name="T67" fmla="*/ 498 h 1163"/>
                <a:gd name="T68" fmla="*/ 2 w 995"/>
                <a:gd name="T69" fmla="*/ 548 h 1163"/>
                <a:gd name="T70" fmla="*/ 9 w 995"/>
                <a:gd name="T71" fmla="*/ 598 h 1163"/>
                <a:gd name="T72" fmla="*/ 22 w 995"/>
                <a:gd name="T73" fmla="*/ 646 h 1163"/>
                <a:gd name="T74" fmla="*/ 39 w 995"/>
                <a:gd name="T75" fmla="*/ 690 h 1163"/>
                <a:gd name="T76" fmla="*/ 59 w 995"/>
                <a:gd name="T77" fmla="*/ 735 h 1163"/>
                <a:gd name="T78" fmla="*/ 85 w 995"/>
                <a:gd name="T79" fmla="*/ 776 h 1163"/>
                <a:gd name="T80" fmla="*/ 113 w 995"/>
                <a:gd name="T81" fmla="*/ 813 h 1163"/>
                <a:gd name="T82" fmla="*/ 145 w 995"/>
                <a:gd name="T83" fmla="*/ 848 h 1163"/>
                <a:gd name="T84" fmla="*/ 180 w 995"/>
                <a:gd name="T85" fmla="*/ 881 h 1163"/>
                <a:gd name="T86" fmla="*/ 219 w 995"/>
                <a:gd name="T87" fmla="*/ 909 h 1163"/>
                <a:gd name="T88" fmla="*/ 260 w 995"/>
                <a:gd name="T89" fmla="*/ 935 h 1163"/>
                <a:gd name="T90" fmla="*/ 304 w 995"/>
                <a:gd name="T91" fmla="*/ 956 h 1163"/>
                <a:gd name="T92" fmla="*/ 349 w 995"/>
                <a:gd name="T93" fmla="*/ 972 h 1163"/>
                <a:gd name="T94" fmla="*/ 397 w 995"/>
                <a:gd name="T95" fmla="*/ 983 h 1163"/>
                <a:gd name="T96" fmla="*/ 445 w 995"/>
                <a:gd name="T97" fmla="*/ 991 h 1163"/>
                <a:gd name="T98" fmla="*/ 497 w 995"/>
                <a:gd name="T99" fmla="*/ 995 h 1163"/>
                <a:gd name="T100" fmla="*/ 520 w 995"/>
                <a:gd name="T101" fmla="*/ 995 h 1163"/>
                <a:gd name="T102" fmla="*/ 742 w 995"/>
                <a:gd name="T103" fmla="*/ 930 h 1163"/>
                <a:gd name="T104" fmla="*/ 770 w 995"/>
                <a:gd name="T105" fmla="*/ 913 h 1163"/>
                <a:gd name="T106" fmla="*/ 820 w 995"/>
                <a:gd name="T107" fmla="*/ 874 h 1163"/>
                <a:gd name="T108" fmla="*/ 867 w 995"/>
                <a:gd name="T109" fmla="*/ 830 h 1163"/>
                <a:gd name="T110" fmla="*/ 907 w 995"/>
                <a:gd name="T111" fmla="*/ 778 h 1163"/>
                <a:gd name="T112" fmla="*/ 941 w 995"/>
                <a:gd name="T113" fmla="*/ 722 h 1163"/>
                <a:gd name="T114" fmla="*/ 967 w 995"/>
                <a:gd name="T115" fmla="*/ 663 h 1163"/>
                <a:gd name="T116" fmla="*/ 983 w 995"/>
                <a:gd name="T117" fmla="*/ 600 h 1163"/>
                <a:gd name="T118" fmla="*/ 993 w 995"/>
                <a:gd name="T119" fmla="*/ 531 h 1163"/>
                <a:gd name="T120" fmla="*/ 995 w 995"/>
                <a:gd name="T121" fmla="*/ 498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95" h="1163">
                  <a:moveTo>
                    <a:pt x="995" y="498"/>
                  </a:moveTo>
                  <a:lnTo>
                    <a:pt x="995" y="498"/>
                  </a:lnTo>
                  <a:lnTo>
                    <a:pt x="993" y="472"/>
                  </a:lnTo>
                  <a:lnTo>
                    <a:pt x="991" y="446"/>
                  </a:lnTo>
                  <a:lnTo>
                    <a:pt x="989" y="421"/>
                  </a:lnTo>
                  <a:lnTo>
                    <a:pt x="983" y="397"/>
                  </a:lnTo>
                  <a:lnTo>
                    <a:pt x="978" y="373"/>
                  </a:lnTo>
                  <a:lnTo>
                    <a:pt x="972" y="349"/>
                  </a:lnTo>
                  <a:lnTo>
                    <a:pt x="965" y="327"/>
                  </a:lnTo>
                  <a:lnTo>
                    <a:pt x="956" y="305"/>
                  </a:lnTo>
                  <a:lnTo>
                    <a:pt x="944" y="282"/>
                  </a:lnTo>
                  <a:lnTo>
                    <a:pt x="933" y="260"/>
                  </a:lnTo>
                  <a:lnTo>
                    <a:pt x="922" y="240"/>
                  </a:lnTo>
                  <a:lnTo>
                    <a:pt x="909" y="219"/>
                  </a:lnTo>
                  <a:lnTo>
                    <a:pt x="896" y="201"/>
                  </a:lnTo>
                  <a:lnTo>
                    <a:pt x="881" y="180"/>
                  </a:lnTo>
                  <a:lnTo>
                    <a:pt x="865" y="164"/>
                  </a:lnTo>
                  <a:lnTo>
                    <a:pt x="848" y="145"/>
                  </a:lnTo>
                  <a:lnTo>
                    <a:pt x="831" y="130"/>
                  </a:lnTo>
                  <a:lnTo>
                    <a:pt x="813" y="114"/>
                  </a:lnTo>
                  <a:lnTo>
                    <a:pt x="794" y="99"/>
                  </a:lnTo>
                  <a:lnTo>
                    <a:pt x="776" y="86"/>
                  </a:lnTo>
                  <a:lnTo>
                    <a:pt x="755" y="73"/>
                  </a:lnTo>
                  <a:lnTo>
                    <a:pt x="735" y="60"/>
                  </a:lnTo>
                  <a:lnTo>
                    <a:pt x="713" y="49"/>
                  </a:lnTo>
                  <a:lnTo>
                    <a:pt x="690" y="39"/>
                  </a:lnTo>
                  <a:lnTo>
                    <a:pt x="668" y="30"/>
                  </a:lnTo>
                  <a:lnTo>
                    <a:pt x="646" y="23"/>
                  </a:lnTo>
                  <a:lnTo>
                    <a:pt x="622" y="15"/>
                  </a:lnTo>
                  <a:lnTo>
                    <a:pt x="597" y="10"/>
                  </a:lnTo>
                  <a:lnTo>
                    <a:pt x="573" y="6"/>
                  </a:lnTo>
                  <a:lnTo>
                    <a:pt x="547" y="2"/>
                  </a:lnTo>
                  <a:lnTo>
                    <a:pt x="523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471" y="0"/>
                  </a:lnTo>
                  <a:lnTo>
                    <a:pt x="445" y="2"/>
                  </a:lnTo>
                  <a:lnTo>
                    <a:pt x="421" y="6"/>
                  </a:lnTo>
                  <a:lnTo>
                    <a:pt x="397" y="10"/>
                  </a:lnTo>
                  <a:lnTo>
                    <a:pt x="373" y="15"/>
                  </a:lnTo>
                  <a:lnTo>
                    <a:pt x="349" y="23"/>
                  </a:lnTo>
                  <a:lnTo>
                    <a:pt x="327" y="30"/>
                  </a:lnTo>
                  <a:lnTo>
                    <a:pt x="304" y="39"/>
                  </a:lnTo>
                  <a:lnTo>
                    <a:pt x="282" y="49"/>
                  </a:lnTo>
                  <a:lnTo>
                    <a:pt x="260" y="60"/>
                  </a:lnTo>
                  <a:lnTo>
                    <a:pt x="239" y="73"/>
                  </a:lnTo>
                  <a:lnTo>
                    <a:pt x="219" y="86"/>
                  </a:lnTo>
                  <a:lnTo>
                    <a:pt x="199" y="99"/>
                  </a:lnTo>
                  <a:lnTo>
                    <a:pt x="180" y="114"/>
                  </a:lnTo>
                  <a:lnTo>
                    <a:pt x="163" y="130"/>
                  </a:lnTo>
                  <a:lnTo>
                    <a:pt x="145" y="145"/>
                  </a:lnTo>
                  <a:lnTo>
                    <a:pt x="128" y="164"/>
                  </a:lnTo>
                  <a:lnTo>
                    <a:pt x="113" y="180"/>
                  </a:lnTo>
                  <a:lnTo>
                    <a:pt x="98" y="201"/>
                  </a:lnTo>
                  <a:lnTo>
                    <a:pt x="85" y="219"/>
                  </a:lnTo>
                  <a:lnTo>
                    <a:pt x="72" y="240"/>
                  </a:lnTo>
                  <a:lnTo>
                    <a:pt x="59" y="260"/>
                  </a:lnTo>
                  <a:lnTo>
                    <a:pt x="48" y="282"/>
                  </a:lnTo>
                  <a:lnTo>
                    <a:pt x="39" y="305"/>
                  </a:lnTo>
                  <a:lnTo>
                    <a:pt x="30" y="327"/>
                  </a:lnTo>
                  <a:lnTo>
                    <a:pt x="22" y="349"/>
                  </a:lnTo>
                  <a:lnTo>
                    <a:pt x="15" y="373"/>
                  </a:lnTo>
                  <a:lnTo>
                    <a:pt x="9" y="397"/>
                  </a:lnTo>
                  <a:lnTo>
                    <a:pt x="6" y="421"/>
                  </a:lnTo>
                  <a:lnTo>
                    <a:pt x="2" y="446"/>
                  </a:lnTo>
                  <a:lnTo>
                    <a:pt x="0" y="472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23"/>
                  </a:lnTo>
                  <a:lnTo>
                    <a:pt x="2" y="548"/>
                  </a:lnTo>
                  <a:lnTo>
                    <a:pt x="6" y="574"/>
                  </a:lnTo>
                  <a:lnTo>
                    <a:pt x="9" y="598"/>
                  </a:lnTo>
                  <a:lnTo>
                    <a:pt x="15" y="622"/>
                  </a:lnTo>
                  <a:lnTo>
                    <a:pt x="22" y="646"/>
                  </a:lnTo>
                  <a:lnTo>
                    <a:pt x="30" y="668"/>
                  </a:lnTo>
                  <a:lnTo>
                    <a:pt x="39" y="690"/>
                  </a:lnTo>
                  <a:lnTo>
                    <a:pt x="48" y="713"/>
                  </a:lnTo>
                  <a:lnTo>
                    <a:pt x="59" y="735"/>
                  </a:lnTo>
                  <a:lnTo>
                    <a:pt x="72" y="755"/>
                  </a:lnTo>
                  <a:lnTo>
                    <a:pt x="85" y="776"/>
                  </a:lnTo>
                  <a:lnTo>
                    <a:pt x="98" y="794"/>
                  </a:lnTo>
                  <a:lnTo>
                    <a:pt x="113" y="813"/>
                  </a:lnTo>
                  <a:lnTo>
                    <a:pt x="128" y="831"/>
                  </a:lnTo>
                  <a:lnTo>
                    <a:pt x="145" y="848"/>
                  </a:lnTo>
                  <a:lnTo>
                    <a:pt x="163" y="865"/>
                  </a:lnTo>
                  <a:lnTo>
                    <a:pt x="180" y="881"/>
                  </a:lnTo>
                  <a:lnTo>
                    <a:pt x="199" y="896"/>
                  </a:lnTo>
                  <a:lnTo>
                    <a:pt x="219" y="909"/>
                  </a:lnTo>
                  <a:lnTo>
                    <a:pt x="239" y="922"/>
                  </a:lnTo>
                  <a:lnTo>
                    <a:pt x="260" y="935"/>
                  </a:lnTo>
                  <a:lnTo>
                    <a:pt x="282" y="945"/>
                  </a:lnTo>
                  <a:lnTo>
                    <a:pt x="304" y="956"/>
                  </a:lnTo>
                  <a:lnTo>
                    <a:pt x="327" y="965"/>
                  </a:lnTo>
                  <a:lnTo>
                    <a:pt x="349" y="972"/>
                  </a:lnTo>
                  <a:lnTo>
                    <a:pt x="373" y="978"/>
                  </a:lnTo>
                  <a:lnTo>
                    <a:pt x="397" y="983"/>
                  </a:lnTo>
                  <a:lnTo>
                    <a:pt x="421" y="989"/>
                  </a:lnTo>
                  <a:lnTo>
                    <a:pt x="445" y="991"/>
                  </a:lnTo>
                  <a:lnTo>
                    <a:pt x="471" y="995"/>
                  </a:lnTo>
                  <a:lnTo>
                    <a:pt x="497" y="995"/>
                  </a:lnTo>
                  <a:lnTo>
                    <a:pt x="497" y="995"/>
                  </a:lnTo>
                  <a:lnTo>
                    <a:pt x="520" y="995"/>
                  </a:lnTo>
                  <a:lnTo>
                    <a:pt x="720" y="1163"/>
                  </a:lnTo>
                  <a:lnTo>
                    <a:pt x="742" y="930"/>
                  </a:lnTo>
                  <a:lnTo>
                    <a:pt x="742" y="930"/>
                  </a:lnTo>
                  <a:lnTo>
                    <a:pt x="770" y="913"/>
                  </a:lnTo>
                  <a:lnTo>
                    <a:pt x="796" y="894"/>
                  </a:lnTo>
                  <a:lnTo>
                    <a:pt x="820" y="874"/>
                  </a:lnTo>
                  <a:lnTo>
                    <a:pt x="844" y="852"/>
                  </a:lnTo>
                  <a:lnTo>
                    <a:pt x="867" y="830"/>
                  </a:lnTo>
                  <a:lnTo>
                    <a:pt x="887" y="805"/>
                  </a:lnTo>
                  <a:lnTo>
                    <a:pt x="907" y="778"/>
                  </a:lnTo>
                  <a:lnTo>
                    <a:pt x="924" y="752"/>
                  </a:lnTo>
                  <a:lnTo>
                    <a:pt x="941" y="722"/>
                  </a:lnTo>
                  <a:lnTo>
                    <a:pt x="954" y="694"/>
                  </a:lnTo>
                  <a:lnTo>
                    <a:pt x="967" y="663"/>
                  </a:lnTo>
                  <a:lnTo>
                    <a:pt x="976" y="631"/>
                  </a:lnTo>
                  <a:lnTo>
                    <a:pt x="983" y="600"/>
                  </a:lnTo>
                  <a:lnTo>
                    <a:pt x="989" y="566"/>
                  </a:lnTo>
                  <a:lnTo>
                    <a:pt x="993" y="531"/>
                  </a:lnTo>
                  <a:lnTo>
                    <a:pt x="995" y="498"/>
                  </a:lnTo>
                  <a:lnTo>
                    <a:pt x="995" y="498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40" name="Freeform 67"/>
            <p:cNvSpPr>
              <a:spLocks noEditPoints="1"/>
            </p:cNvSpPr>
            <p:nvPr/>
          </p:nvSpPr>
          <p:spPr bwMode="auto">
            <a:xfrm>
              <a:off x="1425593" y="2952932"/>
              <a:ext cx="598357" cy="400404"/>
            </a:xfrm>
            <a:custGeom>
              <a:avLst/>
              <a:gdLst>
                <a:gd name="T0" fmla="*/ 488 w 531"/>
                <a:gd name="T1" fmla="*/ 37 h 356"/>
                <a:gd name="T2" fmla="*/ 492 w 531"/>
                <a:gd name="T3" fmla="*/ 39 h 356"/>
                <a:gd name="T4" fmla="*/ 494 w 531"/>
                <a:gd name="T5" fmla="*/ 74 h 356"/>
                <a:gd name="T6" fmla="*/ 36 w 531"/>
                <a:gd name="T7" fmla="*/ 42 h 356"/>
                <a:gd name="T8" fmla="*/ 37 w 531"/>
                <a:gd name="T9" fmla="*/ 39 h 356"/>
                <a:gd name="T10" fmla="*/ 41 w 531"/>
                <a:gd name="T11" fmla="*/ 37 h 356"/>
                <a:gd name="T12" fmla="*/ 41 w 531"/>
                <a:gd name="T13" fmla="*/ 0 h 356"/>
                <a:gd name="T14" fmla="*/ 34 w 531"/>
                <a:gd name="T15" fmla="*/ 2 h 356"/>
                <a:gd name="T16" fmla="*/ 19 w 531"/>
                <a:gd name="T17" fmla="*/ 7 h 356"/>
                <a:gd name="T18" fmla="*/ 8 w 531"/>
                <a:gd name="T19" fmla="*/ 18 h 356"/>
                <a:gd name="T20" fmla="*/ 0 w 531"/>
                <a:gd name="T21" fmla="*/ 33 h 356"/>
                <a:gd name="T22" fmla="*/ 0 w 531"/>
                <a:gd name="T23" fmla="*/ 315 h 356"/>
                <a:gd name="T24" fmla="*/ 0 w 531"/>
                <a:gd name="T25" fmla="*/ 323 h 356"/>
                <a:gd name="T26" fmla="*/ 8 w 531"/>
                <a:gd name="T27" fmla="*/ 337 h 356"/>
                <a:gd name="T28" fmla="*/ 19 w 531"/>
                <a:gd name="T29" fmla="*/ 349 h 356"/>
                <a:gd name="T30" fmla="*/ 34 w 531"/>
                <a:gd name="T31" fmla="*/ 356 h 356"/>
                <a:gd name="T32" fmla="*/ 488 w 531"/>
                <a:gd name="T33" fmla="*/ 356 h 356"/>
                <a:gd name="T34" fmla="*/ 498 w 531"/>
                <a:gd name="T35" fmla="*/ 356 h 356"/>
                <a:gd name="T36" fmla="*/ 512 w 531"/>
                <a:gd name="T37" fmla="*/ 349 h 356"/>
                <a:gd name="T38" fmla="*/ 524 w 531"/>
                <a:gd name="T39" fmla="*/ 337 h 356"/>
                <a:gd name="T40" fmla="*/ 529 w 531"/>
                <a:gd name="T41" fmla="*/ 323 h 356"/>
                <a:gd name="T42" fmla="*/ 531 w 531"/>
                <a:gd name="T43" fmla="*/ 42 h 356"/>
                <a:gd name="T44" fmla="*/ 529 w 531"/>
                <a:gd name="T45" fmla="*/ 33 h 356"/>
                <a:gd name="T46" fmla="*/ 524 w 531"/>
                <a:gd name="T47" fmla="*/ 18 h 356"/>
                <a:gd name="T48" fmla="*/ 512 w 531"/>
                <a:gd name="T49" fmla="*/ 7 h 356"/>
                <a:gd name="T50" fmla="*/ 498 w 531"/>
                <a:gd name="T51" fmla="*/ 2 h 356"/>
                <a:gd name="T52" fmla="*/ 488 w 531"/>
                <a:gd name="T53" fmla="*/ 0 h 356"/>
                <a:gd name="T54" fmla="*/ 41 w 531"/>
                <a:gd name="T55" fmla="*/ 321 h 356"/>
                <a:gd name="T56" fmla="*/ 37 w 531"/>
                <a:gd name="T57" fmla="*/ 319 h 356"/>
                <a:gd name="T58" fmla="*/ 36 w 531"/>
                <a:gd name="T59" fmla="*/ 167 h 356"/>
                <a:gd name="T60" fmla="*/ 494 w 531"/>
                <a:gd name="T61" fmla="*/ 315 h 356"/>
                <a:gd name="T62" fmla="*/ 492 w 531"/>
                <a:gd name="T63" fmla="*/ 319 h 356"/>
                <a:gd name="T64" fmla="*/ 488 w 531"/>
                <a:gd name="T65" fmla="*/ 321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1" h="356">
                  <a:moveTo>
                    <a:pt x="41" y="37"/>
                  </a:moveTo>
                  <a:lnTo>
                    <a:pt x="488" y="37"/>
                  </a:lnTo>
                  <a:lnTo>
                    <a:pt x="488" y="37"/>
                  </a:lnTo>
                  <a:lnTo>
                    <a:pt x="492" y="39"/>
                  </a:lnTo>
                  <a:lnTo>
                    <a:pt x="494" y="42"/>
                  </a:lnTo>
                  <a:lnTo>
                    <a:pt x="494" y="74"/>
                  </a:lnTo>
                  <a:lnTo>
                    <a:pt x="36" y="74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7" y="39"/>
                  </a:lnTo>
                  <a:lnTo>
                    <a:pt x="41" y="37"/>
                  </a:lnTo>
                  <a:lnTo>
                    <a:pt x="41" y="37"/>
                  </a:lnTo>
                  <a:close/>
                  <a:moveTo>
                    <a:pt x="488" y="0"/>
                  </a:moveTo>
                  <a:lnTo>
                    <a:pt x="41" y="0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7"/>
                  </a:lnTo>
                  <a:lnTo>
                    <a:pt x="11" y="13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0" y="33"/>
                  </a:lnTo>
                  <a:lnTo>
                    <a:pt x="0" y="4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323"/>
                  </a:lnTo>
                  <a:lnTo>
                    <a:pt x="4" y="330"/>
                  </a:lnTo>
                  <a:lnTo>
                    <a:pt x="8" y="337"/>
                  </a:lnTo>
                  <a:lnTo>
                    <a:pt x="11" y="343"/>
                  </a:lnTo>
                  <a:lnTo>
                    <a:pt x="19" y="349"/>
                  </a:lnTo>
                  <a:lnTo>
                    <a:pt x="24" y="352"/>
                  </a:lnTo>
                  <a:lnTo>
                    <a:pt x="34" y="356"/>
                  </a:lnTo>
                  <a:lnTo>
                    <a:pt x="41" y="356"/>
                  </a:lnTo>
                  <a:lnTo>
                    <a:pt x="488" y="356"/>
                  </a:lnTo>
                  <a:lnTo>
                    <a:pt x="488" y="356"/>
                  </a:lnTo>
                  <a:lnTo>
                    <a:pt x="498" y="356"/>
                  </a:lnTo>
                  <a:lnTo>
                    <a:pt x="505" y="352"/>
                  </a:lnTo>
                  <a:lnTo>
                    <a:pt x="512" y="349"/>
                  </a:lnTo>
                  <a:lnTo>
                    <a:pt x="518" y="343"/>
                  </a:lnTo>
                  <a:lnTo>
                    <a:pt x="524" y="337"/>
                  </a:lnTo>
                  <a:lnTo>
                    <a:pt x="527" y="330"/>
                  </a:lnTo>
                  <a:lnTo>
                    <a:pt x="529" y="323"/>
                  </a:lnTo>
                  <a:lnTo>
                    <a:pt x="531" y="315"/>
                  </a:lnTo>
                  <a:lnTo>
                    <a:pt x="531" y="42"/>
                  </a:lnTo>
                  <a:lnTo>
                    <a:pt x="531" y="42"/>
                  </a:lnTo>
                  <a:lnTo>
                    <a:pt x="529" y="33"/>
                  </a:lnTo>
                  <a:lnTo>
                    <a:pt x="527" y="26"/>
                  </a:lnTo>
                  <a:lnTo>
                    <a:pt x="524" y="18"/>
                  </a:lnTo>
                  <a:lnTo>
                    <a:pt x="518" y="13"/>
                  </a:lnTo>
                  <a:lnTo>
                    <a:pt x="512" y="7"/>
                  </a:lnTo>
                  <a:lnTo>
                    <a:pt x="505" y="4"/>
                  </a:lnTo>
                  <a:lnTo>
                    <a:pt x="498" y="2"/>
                  </a:lnTo>
                  <a:lnTo>
                    <a:pt x="488" y="0"/>
                  </a:lnTo>
                  <a:lnTo>
                    <a:pt x="488" y="0"/>
                  </a:lnTo>
                  <a:close/>
                  <a:moveTo>
                    <a:pt x="488" y="321"/>
                  </a:moveTo>
                  <a:lnTo>
                    <a:pt x="41" y="321"/>
                  </a:lnTo>
                  <a:lnTo>
                    <a:pt x="41" y="321"/>
                  </a:lnTo>
                  <a:lnTo>
                    <a:pt x="37" y="319"/>
                  </a:lnTo>
                  <a:lnTo>
                    <a:pt x="36" y="315"/>
                  </a:lnTo>
                  <a:lnTo>
                    <a:pt x="36" y="167"/>
                  </a:lnTo>
                  <a:lnTo>
                    <a:pt x="494" y="167"/>
                  </a:lnTo>
                  <a:lnTo>
                    <a:pt x="494" y="315"/>
                  </a:lnTo>
                  <a:lnTo>
                    <a:pt x="494" y="315"/>
                  </a:lnTo>
                  <a:lnTo>
                    <a:pt x="492" y="319"/>
                  </a:lnTo>
                  <a:lnTo>
                    <a:pt x="488" y="321"/>
                  </a:lnTo>
                  <a:lnTo>
                    <a:pt x="488" y="3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41" name="Freeform 69"/>
            <p:cNvSpPr>
              <a:spLocks/>
            </p:cNvSpPr>
            <p:nvPr/>
          </p:nvSpPr>
          <p:spPr bwMode="auto">
            <a:xfrm>
              <a:off x="681020" y="2500791"/>
              <a:ext cx="672590" cy="785063"/>
            </a:xfrm>
            <a:custGeom>
              <a:avLst/>
              <a:gdLst>
                <a:gd name="T0" fmla="*/ 597 w 597"/>
                <a:gd name="T1" fmla="*/ 299 h 700"/>
                <a:gd name="T2" fmla="*/ 592 w 597"/>
                <a:gd name="T3" fmla="*/ 240 h 700"/>
                <a:gd name="T4" fmla="*/ 573 w 597"/>
                <a:gd name="T5" fmla="*/ 182 h 700"/>
                <a:gd name="T6" fmla="*/ 547 w 597"/>
                <a:gd name="T7" fmla="*/ 132 h 700"/>
                <a:gd name="T8" fmla="*/ 510 w 597"/>
                <a:gd name="T9" fmla="*/ 87 h 700"/>
                <a:gd name="T10" fmla="*/ 466 w 597"/>
                <a:gd name="T11" fmla="*/ 52 h 700"/>
                <a:gd name="T12" fmla="*/ 416 w 597"/>
                <a:gd name="T13" fmla="*/ 24 h 700"/>
                <a:gd name="T14" fmla="*/ 360 w 597"/>
                <a:gd name="T15" fmla="*/ 8 h 700"/>
                <a:gd name="T16" fmla="*/ 299 w 597"/>
                <a:gd name="T17" fmla="*/ 0 h 700"/>
                <a:gd name="T18" fmla="*/ 269 w 597"/>
                <a:gd name="T19" fmla="*/ 2 h 700"/>
                <a:gd name="T20" fmla="*/ 210 w 597"/>
                <a:gd name="T21" fmla="*/ 13 h 700"/>
                <a:gd name="T22" fmla="*/ 158 w 597"/>
                <a:gd name="T23" fmla="*/ 37 h 700"/>
                <a:gd name="T24" fmla="*/ 109 w 597"/>
                <a:gd name="T25" fmla="*/ 69 h 700"/>
                <a:gd name="T26" fmla="*/ 69 w 597"/>
                <a:gd name="T27" fmla="*/ 110 h 700"/>
                <a:gd name="T28" fmla="*/ 37 w 597"/>
                <a:gd name="T29" fmla="*/ 156 h 700"/>
                <a:gd name="T30" fmla="*/ 15 w 597"/>
                <a:gd name="T31" fmla="*/ 210 h 700"/>
                <a:gd name="T32" fmla="*/ 2 w 597"/>
                <a:gd name="T33" fmla="*/ 269 h 700"/>
                <a:gd name="T34" fmla="*/ 0 w 597"/>
                <a:gd name="T35" fmla="*/ 299 h 700"/>
                <a:gd name="T36" fmla="*/ 7 w 597"/>
                <a:gd name="T37" fmla="*/ 358 h 700"/>
                <a:gd name="T38" fmla="*/ 24 w 597"/>
                <a:gd name="T39" fmla="*/ 416 h 700"/>
                <a:gd name="T40" fmla="*/ 52 w 597"/>
                <a:gd name="T41" fmla="*/ 466 h 700"/>
                <a:gd name="T42" fmla="*/ 89 w 597"/>
                <a:gd name="T43" fmla="*/ 510 h 700"/>
                <a:gd name="T44" fmla="*/ 132 w 597"/>
                <a:gd name="T45" fmla="*/ 546 h 700"/>
                <a:gd name="T46" fmla="*/ 184 w 597"/>
                <a:gd name="T47" fmla="*/ 573 h 700"/>
                <a:gd name="T48" fmla="*/ 239 w 597"/>
                <a:gd name="T49" fmla="*/ 592 h 700"/>
                <a:gd name="T50" fmla="*/ 299 w 597"/>
                <a:gd name="T51" fmla="*/ 598 h 700"/>
                <a:gd name="T52" fmla="*/ 313 w 597"/>
                <a:gd name="T53" fmla="*/ 598 h 700"/>
                <a:gd name="T54" fmla="*/ 445 w 597"/>
                <a:gd name="T55" fmla="*/ 559 h 700"/>
                <a:gd name="T56" fmla="*/ 462 w 597"/>
                <a:gd name="T57" fmla="*/ 549 h 700"/>
                <a:gd name="T58" fmla="*/ 493 w 597"/>
                <a:gd name="T59" fmla="*/ 525 h 700"/>
                <a:gd name="T60" fmla="*/ 521 w 597"/>
                <a:gd name="T61" fmla="*/ 497 h 700"/>
                <a:gd name="T62" fmla="*/ 545 w 597"/>
                <a:gd name="T63" fmla="*/ 468 h 700"/>
                <a:gd name="T64" fmla="*/ 566 w 597"/>
                <a:gd name="T65" fmla="*/ 434 h 700"/>
                <a:gd name="T66" fmla="*/ 581 w 597"/>
                <a:gd name="T67" fmla="*/ 399 h 700"/>
                <a:gd name="T68" fmla="*/ 592 w 597"/>
                <a:gd name="T69" fmla="*/ 360 h 700"/>
                <a:gd name="T70" fmla="*/ 597 w 597"/>
                <a:gd name="T71" fmla="*/ 319 h 700"/>
                <a:gd name="T72" fmla="*/ 597 w 597"/>
                <a:gd name="T73" fmla="*/ 299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7" h="700">
                  <a:moveTo>
                    <a:pt x="597" y="299"/>
                  </a:moveTo>
                  <a:lnTo>
                    <a:pt x="597" y="299"/>
                  </a:lnTo>
                  <a:lnTo>
                    <a:pt x="596" y="269"/>
                  </a:lnTo>
                  <a:lnTo>
                    <a:pt x="592" y="240"/>
                  </a:lnTo>
                  <a:lnTo>
                    <a:pt x="584" y="210"/>
                  </a:lnTo>
                  <a:lnTo>
                    <a:pt x="573" y="182"/>
                  </a:lnTo>
                  <a:lnTo>
                    <a:pt x="562" y="156"/>
                  </a:lnTo>
                  <a:lnTo>
                    <a:pt x="547" y="132"/>
                  </a:lnTo>
                  <a:lnTo>
                    <a:pt x="529" y="110"/>
                  </a:lnTo>
                  <a:lnTo>
                    <a:pt x="510" y="87"/>
                  </a:lnTo>
                  <a:lnTo>
                    <a:pt x="490" y="69"/>
                  </a:lnTo>
                  <a:lnTo>
                    <a:pt x="466" y="52"/>
                  </a:lnTo>
                  <a:lnTo>
                    <a:pt x="442" y="37"/>
                  </a:lnTo>
                  <a:lnTo>
                    <a:pt x="416" y="24"/>
                  </a:lnTo>
                  <a:lnTo>
                    <a:pt x="388" y="13"/>
                  </a:lnTo>
                  <a:lnTo>
                    <a:pt x="360" y="8"/>
                  </a:lnTo>
                  <a:lnTo>
                    <a:pt x="330" y="2"/>
                  </a:lnTo>
                  <a:lnTo>
                    <a:pt x="299" y="0"/>
                  </a:lnTo>
                  <a:lnTo>
                    <a:pt x="299" y="0"/>
                  </a:lnTo>
                  <a:lnTo>
                    <a:pt x="269" y="2"/>
                  </a:lnTo>
                  <a:lnTo>
                    <a:pt x="239" y="8"/>
                  </a:lnTo>
                  <a:lnTo>
                    <a:pt x="210" y="13"/>
                  </a:lnTo>
                  <a:lnTo>
                    <a:pt x="184" y="24"/>
                  </a:lnTo>
                  <a:lnTo>
                    <a:pt x="158" y="37"/>
                  </a:lnTo>
                  <a:lnTo>
                    <a:pt x="132" y="52"/>
                  </a:lnTo>
                  <a:lnTo>
                    <a:pt x="109" y="69"/>
                  </a:lnTo>
                  <a:lnTo>
                    <a:pt x="89" y="87"/>
                  </a:lnTo>
                  <a:lnTo>
                    <a:pt x="69" y="110"/>
                  </a:lnTo>
                  <a:lnTo>
                    <a:pt x="52" y="132"/>
                  </a:lnTo>
                  <a:lnTo>
                    <a:pt x="37" y="156"/>
                  </a:lnTo>
                  <a:lnTo>
                    <a:pt x="24" y="182"/>
                  </a:lnTo>
                  <a:lnTo>
                    <a:pt x="15" y="210"/>
                  </a:lnTo>
                  <a:lnTo>
                    <a:pt x="7" y="240"/>
                  </a:lnTo>
                  <a:lnTo>
                    <a:pt x="2" y="269"/>
                  </a:lnTo>
                  <a:lnTo>
                    <a:pt x="0" y="299"/>
                  </a:lnTo>
                  <a:lnTo>
                    <a:pt x="0" y="299"/>
                  </a:lnTo>
                  <a:lnTo>
                    <a:pt x="2" y="330"/>
                  </a:lnTo>
                  <a:lnTo>
                    <a:pt x="7" y="358"/>
                  </a:lnTo>
                  <a:lnTo>
                    <a:pt x="15" y="388"/>
                  </a:lnTo>
                  <a:lnTo>
                    <a:pt x="24" y="416"/>
                  </a:lnTo>
                  <a:lnTo>
                    <a:pt x="37" y="442"/>
                  </a:lnTo>
                  <a:lnTo>
                    <a:pt x="52" y="466"/>
                  </a:lnTo>
                  <a:lnTo>
                    <a:pt x="69" y="488"/>
                  </a:lnTo>
                  <a:lnTo>
                    <a:pt x="89" y="510"/>
                  </a:lnTo>
                  <a:lnTo>
                    <a:pt x="109" y="529"/>
                  </a:lnTo>
                  <a:lnTo>
                    <a:pt x="132" y="546"/>
                  </a:lnTo>
                  <a:lnTo>
                    <a:pt x="158" y="560"/>
                  </a:lnTo>
                  <a:lnTo>
                    <a:pt x="184" y="573"/>
                  </a:lnTo>
                  <a:lnTo>
                    <a:pt x="210" y="585"/>
                  </a:lnTo>
                  <a:lnTo>
                    <a:pt x="239" y="592"/>
                  </a:lnTo>
                  <a:lnTo>
                    <a:pt x="269" y="596"/>
                  </a:lnTo>
                  <a:lnTo>
                    <a:pt x="299" y="598"/>
                  </a:lnTo>
                  <a:lnTo>
                    <a:pt x="299" y="598"/>
                  </a:lnTo>
                  <a:lnTo>
                    <a:pt x="313" y="598"/>
                  </a:lnTo>
                  <a:lnTo>
                    <a:pt x="432" y="700"/>
                  </a:lnTo>
                  <a:lnTo>
                    <a:pt x="445" y="559"/>
                  </a:lnTo>
                  <a:lnTo>
                    <a:pt x="445" y="559"/>
                  </a:lnTo>
                  <a:lnTo>
                    <a:pt x="462" y="549"/>
                  </a:lnTo>
                  <a:lnTo>
                    <a:pt x="479" y="538"/>
                  </a:lnTo>
                  <a:lnTo>
                    <a:pt x="493" y="525"/>
                  </a:lnTo>
                  <a:lnTo>
                    <a:pt x="508" y="512"/>
                  </a:lnTo>
                  <a:lnTo>
                    <a:pt x="521" y="497"/>
                  </a:lnTo>
                  <a:lnTo>
                    <a:pt x="534" y="483"/>
                  </a:lnTo>
                  <a:lnTo>
                    <a:pt x="545" y="468"/>
                  </a:lnTo>
                  <a:lnTo>
                    <a:pt x="555" y="451"/>
                  </a:lnTo>
                  <a:lnTo>
                    <a:pt x="566" y="434"/>
                  </a:lnTo>
                  <a:lnTo>
                    <a:pt x="573" y="416"/>
                  </a:lnTo>
                  <a:lnTo>
                    <a:pt x="581" y="399"/>
                  </a:lnTo>
                  <a:lnTo>
                    <a:pt x="586" y="379"/>
                  </a:lnTo>
                  <a:lnTo>
                    <a:pt x="592" y="360"/>
                  </a:lnTo>
                  <a:lnTo>
                    <a:pt x="596" y="340"/>
                  </a:lnTo>
                  <a:lnTo>
                    <a:pt x="597" y="319"/>
                  </a:lnTo>
                  <a:lnTo>
                    <a:pt x="597" y="299"/>
                  </a:lnTo>
                  <a:lnTo>
                    <a:pt x="597" y="299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45" name="Freeform 73"/>
            <p:cNvSpPr>
              <a:spLocks/>
            </p:cNvSpPr>
            <p:nvPr/>
          </p:nvSpPr>
          <p:spPr bwMode="auto">
            <a:xfrm>
              <a:off x="748504" y="3209371"/>
              <a:ext cx="697333" cy="818804"/>
            </a:xfrm>
            <a:custGeom>
              <a:avLst/>
              <a:gdLst>
                <a:gd name="T0" fmla="*/ 622 w 622"/>
                <a:gd name="T1" fmla="*/ 310 h 727"/>
                <a:gd name="T2" fmla="*/ 614 w 622"/>
                <a:gd name="T3" fmla="*/ 249 h 727"/>
                <a:gd name="T4" fmla="*/ 598 w 622"/>
                <a:gd name="T5" fmla="*/ 189 h 727"/>
                <a:gd name="T6" fmla="*/ 568 w 622"/>
                <a:gd name="T7" fmla="*/ 137 h 727"/>
                <a:gd name="T8" fmla="*/ 531 w 622"/>
                <a:gd name="T9" fmla="*/ 91 h 727"/>
                <a:gd name="T10" fmla="*/ 485 w 622"/>
                <a:gd name="T11" fmla="*/ 54 h 727"/>
                <a:gd name="T12" fmla="*/ 433 w 622"/>
                <a:gd name="T13" fmla="*/ 24 h 727"/>
                <a:gd name="T14" fmla="*/ 373 w 622"/>
                <a:gd name="T15" fmla="*/ 7 h 727"/>
                <a:gd name="T16" fmla="*/ 310 w 622"/>
                <a:gd name="T17" fmla="*/ 0 h 727"/>
                <a:gd name="T18" fmla="*/ 279 w 622"/>
                <a:gd name="T19" fmla="*/ 2 h 727"/>
                <a:gd name="T20" fmla="*/ 219 w 622"/>
                <a:gd name="T21" fmla="*/ 15 h 727"/>
                <a:gd name="T22" fmla="*/ 164 w 622"/>
                <a:gd name="T23" fmla="*/ 37 h 727"/>
                <a:gd name="T24" fmla="*/ 113 w 622"/>
                <a:gd name="T25" fmla="*/ 70 h 727"/>
                <a:gd name="T26" fmla="*/ 71 w 622"/>
                <a:gd name="T27" fmla="*/ 113 h 727"/>
                <a:gd name="T28" fmla="*/ 37 w 622"/>
                <a:gd name="T29" fmla="*/ 163 h 727"/>
                <a:gd name="T30" fmla="*/ 15 w 622"/>
                <a:gd name="T31" fmla="*/ 219 h 727"/>
                <a:gd name="T32" fmla="*/ 2 w 622"/>
                <a:gd name="T33" fmla="*/ 278 h 727"/>
                <a:gd name="T34" fmla="*/ 0 w 622"/>
                <a:gd name="T35" fmla="*/ 310 h 727"/>
                <a:gd name="T36" fmla="*/ 6 w 622"/>
                <a:gd name="T37" fmla="*/ 373 h 727"/>
                <a:gd name="T38" fmla="*/ 24 w 622"/>
                <a:gd name="T39" fmla="*/ 432 h 727"/>
                <a:gd name="T40" fmla="*/ 54 w 622"/>
                <a:gd name="T41" fmla="*/ 484 h 727"/>
                <a:gd name="T42" fmla="*/ 91 w 622"/>
                <a:gd name="T43" fmla="*/ 530 h 727"/>
                <a:gd name="T44" fmla="*/ 138 w 622"/>
                <a:gd name="T45" fmla="*/ 568 h 727"/>
                <a:gd name="T46" fmla="*/ 190 w 622"/>
                <a:gd name="T47" fmla="*/ 597 h 727"/>
                <a:gd name="T48" fmla="*/ 249 w 622"/>
                <a:gd name="T49" fmla="*/ 614 h 727"/>
                <a:gd name="T50" fmla="*/ 310 w 622"/>
                <a:gd name="T51" fmla="*/ 621 h 727"/>
                <a:gd name="T52" fmla="*/ 325 w 622"/>
                <a:gd name="T53" fmla="*/ 621 h 727"/>
                <a:gd name="T54" fmla="*/ 464 w 622"/>
                <a:gd name="T55" fmla="*/ 581 h 727"/>
                <a:gd name="T56" fmla="*/ 481 w 622"/>
                <a:gd name="T57" fmla="*/ 569 h 727"/>
                <a:gd name="T58" fmla="*/ 512 w 622"/>
                <a:gd name="T59" fmla="*/ 545 h 727"/>
                <a:gd name="T60" fmla="*/ 542 w 622"/>
                <a:gd name="T61" fmla="*/ 517 h 727"/>
                <a:gd name="T62" fmla="*/ 566 w 622"/>
                <a:gd name="T63" fmla="*/ 486 h 727"/>
                <a:gd name="T64" fmla="*/ 588 w 622"/>
                <a:gd name="T65" fmla="*/ 451 h 727"/>
                <a:gd name="T66" fmla="*/ 603 w 622"/>
                <a:gd name="T67" fmla="*/ 414 h 727"/>
                <a:gd name="T68" fmla="*/ 614 w 622"/>
                <a:gd name="T69" fmla="*/ 375 h 727"/>
                <a:gd name="T70" fmla="*/ 620 w 622"/>
                <a:gd name="T71" fmla="*/ 332 h 727"/>
                <a:gd name="T72" fmla="*/ 622 w 622"/>
                <a:gd name="T73" fmla="*/ 31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2" h="727">
                  <a:moveTo>
                    <a:pt x="622" y="310"/>
                  </a:moveTo>
                  <a:lnTo>
                    <a:pt x="622" y="310"/>
                  </a:lnTo>
                  <a:lnTo>
                    <a:pt x="620" y="278"/>
                  </a:lnTo>
                  <a:lnTo>
                    <a:pt x="614" y="249"/>
                  </a:lnTo>
                  <a:lnTo>
                    <a:pt x="607" y="219"/>
                  </a:lnTo>
                  <a:lnTo>
                    <a:pt x="598" y="189"/>
                  </a:lnTo>
                  <a:lnTo>
                    <a:pt x="585" y="163"/>
                  </a:lnTo>
                  <a:lnTo>
                    <a:pt x="568" y="137"/>
                  </a:lnTo>
                  <a:lnTo>
                    <a:pt x="551" y="113"/>
                  </a:lnTo>
                  <a:lnTo>
                    <a:pt x="531" y="91"/>
                  </a:lnTo>
                  <a:lnTo>
                    <a:pt x="509" y="70"/>
                  </a:lnTo>
                  <a:lnTo>
                    <a:pt x="485" y="54"/>
                  </a:lnTo>
                  <a:lnTo>
                    <a:pt x="459" y="37"/>
                  </a:lnTo>
                  <a:lnTo>
                    <a:pt x="433" y="24"/>
                  </a:lnTo>
                  <a:lnTo>
                    <a:pt x="403" y="15"/>
                  </a:lnTo>
                  <a:lnTo>
                    <a:pt x="373" y="7"/>
                  </a:lnTo>
                  <a:lnTo>
                    <a:pt x="344" y="2"/>
                  </a:lnTo>
                  <a:lnTo>
                    <a:pt x="310" y="0"/>
                  </a:lnTo>
                  <a:lnTo>
                    <a:pt x="310" y="0"/>
                  </a:lnTo>
                  <a:lnTo>
                    <a:pt x="279" y="2"/>
                  </a:lnTo>
                  <a:lnTo>
                    <a:pt x="249" y="7"/>
                  </a:lnTo>
                  <a:lnTo>
                    <a:pt x="219" y="15"/>
                  </a:lnTo>
                  <a:lnTo>
                    <a:pt x="190" y="24"/>
                  </a:lnTo>
                  <a:lnTo>
                    <a:pt x="164" y="37"/>
                  </a:lnTo>
                  <a:lnTo>
                    <a:pt x="138" y="54"/>
                  </a:lnTo>
                  <a:lnTo>
                    <a:pt x="113" y="70"/>
                  </a:lnTo>
                  <a:lnTo>
                    <a:pt x="91" y="91"/>
                  </a:lnTo>
                  <a:lnTo>
                    <a:pt x="71" y="113"/>
                  </a:lnTo>
                  <a:lnTo>
                    <a:pt x="54" y="137"/>
                  </a:lnTo>
                  <a:lnTo>
                    <a:pt x="37" y="163"/>
                  </a:lnTo>
                  <a:lnTo>
                    <a:pt x="24" y="189"/>
                  </a:lnTo>
                  <a:lnTo>
                    <a:pt x="15" y="219"/>
                  </a:lnTo>
                  <a:lnTo>
                    <a:pt x="6" y="249"/>
                  </a:lnTo>
                  <a:lnTo>
                    <a:pt x="2" y="278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2" y="343"/>
                  </a:lnTo>
                  <a:lnTo>
                    <a:pt x="6" y="373"/>
                  </a:lnTo>
                  <a:lnTo>
                    <a:pt x="15" y="402"/>
                  </a:lnTo>
                  <a:lnTo>
                    <a:pt x="24" y="432"/>
                  </a:lnTo>
                  <a:lnTo>
                    <a:pt x="37" y="458"/>
                  </a:lnTo>
                  <a:lnTo>
                    <a:pt x="54" y="484"/>
                  </a:lnTo>
                  <a:lnTo>
                    <a:pt x="71" y="508"/>
                  </a:lnTo>
                  <a:lnTo>
                    <a:pt x="91" y="530"/>
                  </a:lnTo>
                  <a:lnTo>
                    <a:pt x="113" y="551"/>
                  </a:lnTo>
                  <a:lnTo>
                    <a:pt x="138" y="568"/>
                  </a:lnTo>
                  <a:lnTo>
                    <a:pt x="164" y="584"/>
                  </a:lnTo>
                  <a:lnTo>
                    <a:pt x="190" y="597"/>
                  </a:lnTo>
                  <a:lnTo>
                    <a:pt x="219" y="607"/>
                  </a:lnTo>
                  <a:lnTo>
                    <a:pt x="249" y="614"/>
                  </a:lnTo>
                  <a:lnTo>
                    <a:pt x="279" y="619"/>
                  </a:lnTo>
                  <a:lnTo>
                    <a:pt x="310" y="621"/>
                  </a:lnTo>
                  <a:lnTo>
                    <a:pt x="310" y="621"/>
                  </a:lnTo>
                  <a:lnTo>
                    <a:pt x="325" y="621"/>
                  </a:lnTo>
                  <a:lnTo>
                    <a:pt x="451" y="727"/>
                  </a:lnTo>
                  <a:lnTo>
                    <a:pt x="464" y="581"/>
                  </a:lnTo>
                  <a:lnTo>
                    <a:pt x="464" y="581"/>
                  </a:lnTo>
                  <a:lnTo>
                    <a:pt x="481" y="569"/>
                  </a:lnTo>
                  <a:lnTo>
                    <a:pt x="498" y="558"/>
                  </a:lnTo>
                  <a:lnTo>
                    <a:pt x="512" y="545"/>
                  </a:lnTo>
                  <a:lnTo>
                    <a:pt x="527" y="532"/>
                  </a:lnTo>
                  <a:lnTo>
                    <a:pt x="542" y="517"/>
                  </a:lnTo>
                  <a:lnTo>
                    <a:pt x="555" y="503"/>
                  </a:lnTo>
                  <a:lnTo>
                    <a:pt x="566" y="486"/>
                  </a:lnTo>
                  <a:lnTo>
                    <a:pt x="577" y="469"/>
                  </a:lnTo>
                  <a:lnTo>
                    <a:pt x="588" y="451"/>
                  </a:lnTo>
                  <a:lnTo>
                    <a:pt x="596" y="432"/>
                  </a:lnTo>
                  <a:lnTo>
                    <a:pt x="603" y="414"/>
                  </a:lnTo>
                  <a:lnTo>
                    <a:pt x="611" y="395"/>
                  </a:lnTo>
                  <a:lnTo>
                    <a:pt x="614" y="375"/>
                  </a:lnTo>
                  <a:lnTo>
                    <a:pt x="618" y="352"/>
                  </a:lnTo>
                  <a:lnTo>
                    <a:pt x="620" y="332"/>
                  </a:lnTo>
                  <a:lnTo>
                    <a:pt x="622" y="310"/>
                  </a:lnTo>
                  <a:lnTo>
                    <a:pt x="622" y="31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930711" y="3384829"/>
              <a:ext cx="283432" cy="341918"/>
              <a:chOff x="4639474" y="3384829"/>
              <a:chExt cx="283432" cy="341918"/>
            </a:xfrm>
            <a:solidFill>
              <a:schemeClr val="bg1"/>
            </a:solidFill>
          </p:grpSpPr>
          <p:sp>
            <p:nvSpPr>
              <p:cNvPr id="546" name="Freeform 74"/>
              <p:cNvSpPr>
                <a:spLocks/>
              </p:cNvSpPr>
              <p:nvPr/>
            </p:nvSpPr>
            <p:spPr bwMode="auto">
              <a:xfrm>
                <a:off x="4639474" y="3551289"/>
                <a:ext cx="283432" cy="175458"/>
              </a:xfrm>
              <a:custGeom>
                <a:avLst/>
                <a:gdLst>
                  <a:gd name="T0" fmla="*/ 252 w 252"/>
                  <a:gd name="T1" fmla="*/ 156 h 156"/>
                  <a:gd name="T2" fmla="*/ 252 w 252"/>
                  <a:gd name="T3" fmla="*/ 156 h 156"/>
                  <a:gd name="T4" fmla="*/ 252 w 252"/>
                  <a:gd name="T5" fmla="*/ 139 h 156"/>
                  <a:gd name="T6" fmla="*/ 250 w 252"/>
                  <a:gd name="T7" fmla="*/ 124 h 156"/>
                  <a:gd name="T8" fmla="*/ 246 w 252"/>
                  <a:gd name="T9" fmla="*/ 110 h 156"/>
                  <a:gd name="T10" fmla="*/ 243 w 252"/>
                  <a:gd name="T11" fmla="*/ 95 h 156"/>
                  <a:gd name="T12" fmla="*/ 237 w 252"/>
                  <a:gd name="T13" fmla="*/ 82 h 156"/>
                  <a:gd name="T14" fmla="*/ 231 w 252"/>
                  <a:gd name="T15" fmla="*/ 69 h 156"/>
                  <a:gd name="T16" fmla="*/ 224 w 252"/>
                  <a:gd name="T17" fmla="*/ 58 h 156"/>
                  <a:gd name="T18" fmla="*/ 215 w 252"/>
                  <a:gd name="T19" fmla="*/ 47 h 156"/>
                  <a:gd name="T20" fmla="*/ 207 w 252"/>
                  <a:gd name="T21" fmla="*/ 35 h 156"/>
                  <a:gd name="T22" fmla="*/ 196 w 252"/>
                  <a:gd name="T23" fmla="*/ 28 h 156"/>
                  <a:gd name="T24" fmla="*/ 187 w 252"/>
                  <a:gd name="T25" fmla="*/ 19 h 156"/>
                  <a:gd name="T26" fmla="*/ 176 w 252"/>
                  <a:gd name="T27" fmla="*/ 13 h 156"/>
                  <a:gd name="T28" fmla="*/ 163 w 252"/>
                  <a:gd name="T29" fmla="*/ 8 h 156"/>
                  <a:gd name="T30" fmla="*/ 152 w 252"/>
                  <a:gd name="T31" fmla="*/ 4 h 156"/>
                  <a:gd name="T32" fmla="*/ 139 w 252"/>
                  <a:gd name="T33" fmla="*/ 2 h 156"/>
                  <a:gd name="T34" fmla="*/ 126 w 252"/>
                  <a:gd name="T35" fmla="*/ 0 h 156"/>
                  <a:gd name="T36" fmla="*/ 126 w 252"/>
                  <a:gd name="T37" fmla="*/ 0 h 156"/>
                  <a:gd name="T38" fmla="*/ 113 w 252"/>
                  <a:gd name="T39" fmla="*/ 2 h 156"/>
                  <a:gd name="T40" fmla="*/ 100 w 252"/>
                  <a:gd name="T41" fmla="*/ 4 h 156"/>
                  <a:gd name="T42" fmla="*/ 89 w 252"/>
                  <a:gd name="T43" fmla="*/ 8 h 156"/>
                  <a:gd name="T44" fmla="*/ 77 w 252"/>
                  <a:gd name="T45" fmla="*/ 13 h 156"/>
                  <a:gd name="T46" fmla="*/ 66 w 252"/>
                  <a:gd name="T47" fmla="*/ 19 h 156"/>
                  <a:gd name="T48" fmla="*/ 55 w 252"/>
                  <a:gd name="T49" fmla="*/ 28 h 156"/>
                  <a:gd name="T50" fmla="*/ 46 w 252"/>
                  <a:gd name="T51" fmla="*/ 35 h 156"/>
                  <a:gd name="T52" fmla="*/ 37 w 252"/>
                  <a:gd name="T53" fmla="*/ 47 h 156"/>
                  <a:gd name="T54" fmla="*/ 29 w 252"/>
                  <a:gd name="T55" fmla="*/ 58 h 156"/>
                  <a:gd name="T56" fmla="*/ 22 w 252"/>
                  <a:gd name="T57" fmla="*/ 69 h 156"/>
                  <a:gd name="T58" fmla="*/ 14 w 252"/>
                  <a:gd name="T59" fmla="*/ 82 h 156"/>
                  <a:gd name="T60" fmla="*/ 9 w 252"/>
                  <a:gd name="T61" fmla="*/ 95 h 156"/>
                  <a:gd name="T62" fmla="*/ 5 w 252"/>
                  <a:gd name="T63" fmla="*/ 110 h 156"/>
                  <a:gd name="T64" fmla="*/ 1 w 252"/>
                  <a:gd name="T65" fmla="*/ 124 h 156"/>
                  <a:gd name="T66" fmla="*/ 0 w 252"/>
                  <a:gd name="T67" fmla="*/ 139 h 156"/>
                  <a:gd name="T68" fmla="*/ 0 w 252"/>
                  <a:gd name="T69" fmla="*/ 156 h 156"/>
                  <a:gd name="T70" fmla="*/ 252 w 252"/>
                  <a:gd name="T71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2" h="156">
                    <a:moveTo>
                      <a:pt x="252" y="156"/>
                    </a:moveTo>
                    <a:lnTo>
                      <a:pt x="252" y="156"/>
                    </a:lnTo>
                    <a:lnTo>
                      <a:pt x="252" y="139"/>
                    </a:lnTo>
                    <a:lnTo>
                      <a:pt x="250" y="124"/>
                    </a:lnTo>
                    <a:lnTo>
                      <a:pt x="246" y="110"/>
                    </a:lnTo>
                    <a:lnTo>
                      <a:pt x="243" y="95"/>
                    </a:lnTo>
                    <a:lnTo>
                      <a:pt x="237" y="82"/>
                    </a:lnTo>
                    <a:lnTo>
                      <a:pt x="231" y="69"/>
                    </a:lnTo>
                    <a:lnTo>
                      <a:pt x="224" y="58"/>
                    </a:lnTo>
                    <a:lnTo>
                      <a:pt x="215" y="47"/>
                    </a:lnTo>
                    <a:lnTo>
                      <a:pt x="207" y="35"/>
                    </a:lnTo>
                    <a:lnTo>
                      <a:pt x="196" y="28"/>
                    </a:lnTo>
                    <a:lnTo>
                      <a:pt x="187" y="19"/>
                    </a:lnTo>
                    <a:lnTo>
                      <a:pt x="176" y="13"/>
                    </a:lnTo>
                    <a:lnTo>
                      <a:pt x="163" y="8"/>
                    </a:lnTo>
                    <a:lnTo>
                      <a:pt x="152" y="4"/>
                    </a:lnTo>
                    <a:lnTo>
                      <a:pt x="139" y="2"/>
                    </a:lnTo>
                    <a:lnTo>
                      <a:pt x="126" y="0"/>
                    </a:lnTo>
                    <a:lnTo>
                      <a:pt x="126" y="0"/>
                    </a:lnTo>
                    <a:lnTo>
                      <a:pt x="113" y="2"/>
                    </a:lnTo>
                    <a:lnTo>
                      <a:pt x="100" y="4"/>
                    </a:lnTo>
                    <a:lnTo>
                      <a:pt x="89" y="8"/>
                    </a:lnTo>
                    <a:lnTo>
                      <a:pt x="77" y="13"/>
                    </a:lnTo>
                    <a:lnTo>
                      <a:pt x="66" y="19"/>
                    </a:lnTo>
                    <a:lnTo>
                      <a:pt x="55" y="28"/>
                    </a:lnTo>
                    <a:lnTo>
                      <a:pt x="46" y="35"/>
                    </a:lnTo>
                    <a:lnTo>
                      <a:pt x="37" y="47"/>
                    </a:lnTo>
                    <a:lnTo>
                      <a:pt x="29" y="58"/>
                    </a:lnTo>
                    <a:lnTo>
                      <a:pt x="22" y="69"/>
                    </a:lnTo>
                    <a:lnTo>
                      <a:pt x="14" y="82"/>
                    </a:lnTo>
                    <a:lnTo>
                      <a:pt x="9" y="95"/>
                    </a:lnTo>
                    <a:lnTo>
                      <a:pt x="5" y="110"/>
                    </a:lnTo>
                    <a:lnTo>
                      <a:pt x="1" y="124"/>
                    </a:lnTo>
                    <a:lnTo>
                      <a:pt x="0" y="139"/>
                    </a:lnTo>
                    <a:lnTo>
                      <a:pt x="0" y="156"/>
                    </a:lnTo>
                    <a:lnTo>
                      <a:pt x="252" y="1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47" name="Freeform 75"/>
              <p:cNvSpPr>
                <a:spLocks/>
              </p:cNvSpPr>
              <p:nvPr/>
            </p:nvSpPr>
            <p:spPr bwMode="auto">
              <a:xfrm>
                <a:off x="4695710" y="3384829"/>
                <a:ext cx="168710" cy="155214"/>
              </a:xfrm>
              <a:custGeom>
                <a:avLst/>
                <a:gdLst>
                  <a:gd name="T0" fmla="*/ 148 w 148"/>
                  <a:gd name="T1" fmla="*/ 68 h 137"/>
                  <a:gd name="T2" fmla="*/ 148 w 148"/>
                  <a:gd name="T3" fmla="*/ 68 h 137"/>
                  <a:gd name="T4" fmla="*/ 146 w 148"/>
                  <a:gd name="T5" fmla="*/ 55 h 137"/>
                  <a:gd name="T6" fmla="*/ 143 w 148"/>
                  <a:gd name="T7" fmla="*/ 42 h 137"/>
                  <a:gd name="T8" fmla="*/ 135 w 148"/>
                  <a:gd name="T9" fmla="*/ 31 h 137"/>
                  <a:gd name="T10" fmla="*/ 126 w 148"/>
                  <a:gd name="T11" fmla="*/ 20 h 137"/>
                  <a:gd name="T12" fmla="*/ 117 w 148"/>
                  <a:gd name="T13" fmla="*/ 13 h 137"/>
                  <a:gd name="T14" fmla="*/ 104 w 148"/>
                  <a:gd name="T15" fmla="*/ 5 h 137"/>
                  <a:gd name="T16" fmla="*/ 89 w 148"/>
                  <a:gd name="T17" fmla="*/ 2 h 137"/>
                  <a:gd name="T18" fmla="*/ 74 w 148"/>
                  <a:gd name="T19" fmla="*/ 0 h 137"/>
                  <a:gd name="T20" fmla="*/ 74 w 148"/>
                  <a:gd name="T21" fmla="*/ 0 h 137"/>
                  <a:gd name="T22" fmla="*/ 59 w 148"/>
                  <a:gd name="T23" fmla="*/ 2 h 137"/>
                  <a:gd name="T24" fmla="*/ 46 w 148"/>
                  <a:gd name="T25" fmla="*/ 5 h 137"/>
                  <a:gd name="T26" fmla="*/ 33 w 148"/>
                  <a:gd name="T27" fmla="*/ 13 h 137"/>
                  <a:gd name="T28" fmla="*/ 22 w 148"/>
                  <a:gd name="T29" fmla="*/ 20 h 137"/>
                  <a:gd name="T30" fmla="*/ 13 w 148"/>
                  <a:gd name="T31" fmla="*/ 31 h 137"/>
                  <a:gd name="T32" fmla="*/ 5 w 148"/>
                  <a:gd name="T33" fmla="*/ 42 h 137"/>
                  <a:gd name="T34" fmla="*/ 2 w 148"/>
                  <a:gd name="T35" fmla="*/ 55 h 137"/>
                  <a:gd name="T36" fmla="*/ 0 w 148"/>
                  <a:gd name="T37" fmla="*/ 68 h 137"/>
                  <a:gd name="T38" fmla="*/ 0 w 148"/>
                  <a:gd name="T39" fmla="*/ 68 h 137"/>
                  <a:gd name="T40" fmla="*/ 2 w 148"/>
                  <a:gd name="T41" fmla="*/ 83 h 137"/>
                  <a:gd name="T42" fmla="*/ 5 w 148"/>
                  <a:gd name="T43" fmla="*/ 96 h 137"/>
                  <a:gd name="T44" fmla="*/ 13 w 148"/>
                  <a:gd name="T45" fmla="*/ 107 h 137"/>
                  <a:gd name="T46" fmla="*/ 22 w 148"/>
                  <a:gd name="T47" fmla="*/ 117 h 137"/>
                  <a:gd name="T48" fmla="*/ 33 w 148"/>
                  <a:gd name="T49" fmla="*/ 126 h 137"/>
                  <a:gd name="T50" fmla="*/ 46 w 148"/>
                  <a:gd name="T51" fmla="*/ 131 h 137"/>
                  <a:gd name="T52" fmla="*/ 59 w 148"/>
                  <a:gd name="T53" fmla="*/ 137 h 137"/>
                  <a:gd name="T54" fmla="*/ 74 w 148"/>
                  <a:gd name="T55" fmla="*/ 137 h 137"/>
                  <a:gd name="T56" fmla="*/ 74 w 148"/>
                  <a:gd name="T57" fmla="*/ 137 h 137"/>
                  <a:gd name="T58" fmla="*/ 89 w 148"/>
                  <a:gd name="T59" fmla="*/ 137 h 137"/>
                  <a:gd name="T60" fmla="*/ 104 w 148"/>
                  <a:gd name="T61" fmla="*/ 131 h 137"/>
                  <a:gd name="T62" fmla="*/ 117 w 148"/>
                  <a:gd name="T63" fmla="*/ 126 h 137"/>
                  <a:gd name="T64" fmla="*/ 126 w 148"/>
                  <a:gd name="T65" fmla="*/ 117 h 137"/>
                  <a:gd name="T66" fmla="*/ 135 w 148"/>
                  <a:gd name="T67" fmla="*/ 107 h 137"/>
                  <a:gd name="T68" fmla="*/ 143 w 148"/>
                  <a:gd name="T69" fmla="*/ 96 h 137"/>
                  <a:gd name="T70" fmla="*/ 146 w 148"/>
                  <a:gd name="T71" fmla="*/ 83 h 137"/>
                  <a:gd name="T72" fmla="*/ 148 w 148"/>
                  <a:gd name="T73" fmla="*/ 68 h 137"/>
                  <a:gd name="T74" fmla="*/ 148 w 148"/>
                  <a:gd name="T75" fmla="*/ 68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8" h="137">
                    <a:moveTo>
                      <a:pt x="148" y="68"/>
                    </a:moveTo>
                    <a:lnTo>
                      <a:pt x="148" y="68"/>
                    </a:lnTo>
                    <a:lnTo>
                      <a:pt x="146" y="55"/>
                    </a:lnTo>
                    <a:lnTo>
                      <a:pt x="143" y="42"/>
                    </a:lnTo>
                    <a:lnTo>
                      <a:pt x="135" y="31"/>
                    </a:lnTo>
                    <a:lnTo>
                      <a:pt x="126" y="20"/>
                    </a:lnTo>
                    <a:lnTo>
                      <a:pt x="117" y="13"/>
                    </a:lnTo>
                    <a:lnTo>
                      <a:pt x="104" y="5"/>
                    </a:lnTo>
                    <a:lnTo>
                      <a:pt x="89" y="2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59" y="2"/>
                    </a:lnTo>
                    <a:lnTo>
                      <a:pt x="46" y="5"/>
                    </a:lnTo>
                    <a:lnTo>
                      <a:pt x="33" y="13"/>
                    </a:lnTo>
                    <a:lnTo>
                      <a:pt x="22" y="20"/>
                    </a:lnTo>
                    <a:lnTo>
                      <a:pt x="13" y="31"/>
                    </a:lnTo>
                    <a:lnTo>
                      <a:pt x="5" y="42"/>
                    </a:lnTo>
                    <a:lnTo>
                      <a:pt x="2" y="55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83"/>
                    </a:lnTo>
                    <a:lnTo>
                      <a:pt x="5" y="96"/>
                    </a:lnTo>
                    <a:lnTo>
                      <a:pt x="13" y="107"/>
                    </a:lnTo>
                    <a:lnTo>
                      <a:pt x="22" y="117"/>
                    </a:lnTo>
                    <a:lnTo>
                      <a:pt x="33" y="126"/>
                    </a:lnTo>
                    <a:lnTo>
                      <a:pt x="46" y="131"/>
                    </a:lnTo>
                    <a:lnTo>
                      <a:pt x="59" y="137"/>
                    </a:lnTo>
                    <a:lnTo>
                      <a:pt x="74" y="137"/>
                    </a:lnTo>
                    <a:lnTo>
                      <a:pt x="74" y="137"/>
                    </a:lnTo>
                    <a:lnTo>
                      <a:pt x="89" y="137"/>
                    </a:lnTo>
                    <a:lnTo>
                      <a:pt x="104" y="131"/>
                    </a:lnTo>
                    <a:lnTo>
                      <a:pt x="117" y="126"/>
                    </a:lnTo>
                    <a:lnTo>
                      <a:pt x="126" y="117"/>
                    </a:lnTo>
                    <a:lnTo>
                      <a:pt x="135" y="107"/>
                    </a:lnTo>
                    <a:lnTo>
                      <a:pt x="143" y="96"/>
                    </a:lnTo>
                    <a:lnTo>
                      <a:pt x="146" y="83"/>
                    </a:lnTo>
                    <a:lnTo>
                      <a:pt x="148" y="68"/>
                    </a:lnTo>
                    <a:lnTo>
                      <a:pt x="148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548" name="Freeform 76"/>
            <p:cNvSpPr>
              <a:spLocks/>
            </p:cNvSpPr>
            <p:nvPr/>
          </p:nvSpPr>
          <p:spPr bwMode="auto">
            <a:xfrm>
              <a:off x="2075686" y="2278094"/>
              <a:ext cx="920031" cy="1075243"/>
            </a:xfrm>
            <a:custGeom>
              <a:avLst/>
              <a:gdLst>
                <a:gd name="T0" fmla="*/ 409 w 819"/>
                <a:gd name="T1" fmla="*/ 0 h 955"/>
                <a:gd name="T2" fmla="*/ 327 w 819"/>
                <a:gd name="T3" fmla="*/ 7 h 955"/>
                <a:gd name="T4" fmla="*/ 251 w 819"/>
                <a:gd name="T5" fmla="*/ 31 h 955"/>
                <a:gd name="T6" fmla="*/ 180 w 819"/>
                <a:gd name="T7" fmla="*/ 68 h 955"/>
                <a:gd name="T8" fmla="*/ 121 w 819"/>
                <a:gd name="T9" fmla="*/ 118 h 955"/>
                <a:gd name="T10" fmla="*/ 71 w 819"/>
                <a:gd name="T11" fmla="*/ 180 h 955"/>
                <a:gd name="T12" fmla="*/ 34 w 819"/>
                <a:gd name="T13" fmla="*/ 248 h 955"/>
                <a:gd name="T14" fmla="*/ 10 w 819"/>
                <a:gd name="T15" fmla="*/ 324 h 955"/>
                <a:gd name="T16" fmla="*/ 0 w 819"/>
                <a:gd name="T17" fmla="*/ 408 h 955"/>
                <a:gd name="T18" fmla="*/ 2 w 819"/>
                <a:gd name="T19" fmla="*/ 436 h 955"/>
                <a:gd name="T20" fmla="*/ 10 w 819"/>
                <a:gd name="T21" fmla="*/ 491 h 955"/>
                <a:gd name="T22" fmla="*/ 25 w 819"/>
                <a:gd name="T23" fmla="*/ 543 h 955"/>
                <a:gd name="T24" fmla="*/ 45 w 819"/>
                <a:gd name="T25" fmla="*/ 593 h 955"/>
                <a:gd name="T26" fmla="*/ 73 w 819"/>
                <a:gd name="T27" fmla="*/ 638 h 955"/>
                <a:gd name="T28" fmla="*/ 106 w 819"/>
                <a:gd name="T29" fmla="*/ 680 h 955"/>
                <a:gd name="T30" fmla="*/ 143 w 819"/>
                <a:gd name="T31" fmla="*/ 718 h 955"/>
                <a:gd name="T32" fmla="*/ 186 w 819"/>
                <a:gd name="T33" fmla="*/ 749 h 955"/>
                <a:gd name="T34" fmla="*/ 227 w 819"/>
                <a:gd name="T35" fmla="*/ 955 h 955"/>
                <a:gd name="T36" fmla="*/ 390 w 819"/>
                <a:gd name="T37" fmla="*/ 816 h 955"/>
                <a:gd name="T38" fmla="*/ 409 w 819"/>
                <a:gd name="T39" fmla="*/ 816 h 955"/>
                <a:gd name="T40" fmla="*/ 492 w 819"/>
                <a:gd name="T41" fmla="*/ 808 h 955"/>
                <a:gd name="T42" fmla="*/ 568 w 819"/>
                <a:gd name="T43" fmla="*/ 784 h 955"/>
                <a:gd name="T44" fmla="*/ 639 w 819"/>
                <a:gd name="T45" fmla="*/ 745 h 955"/>
                <a:gd name="T46" fmla="*/ 698 w 819"/>
                <a:gd name="T47" fmla="*/ 697 h 955"/>
                <a:gd name="T48" fmla="*/ 748 w 819"/>
                <a:gd name="T49" fmla="*/ 636 h 955"/>
                <a:gd name="T50" fmla="*/ 785 w 819"/>
                <a:gd name="T51" fmla="*/ 567 h 955"/>
                <a:gd name="T52" fmla="*/ 809 w 819"/>
                <a:gd name="T53" fmla="*/ 489 h 955"/>
                <a:gd name="T54" fmla="*/ 819 w 819"/>
                <a:gd name="T55" fmla="*/ 408 h 955"/>
                <a:gd name="T56" fmla="*/ 817 w 819"/>
                <a:gd name="T57" fmla="*/ 365 h 955"/>
                <a:gd name="T58" fmla="*/ 800 w 819"/>
                <a:gd name="T59" fmla="*/ 285 h 955"/>
                <a:gd name="T60" fmla="*/ 769 w 819"/>
                <a:gd name="T61" fmla="*/ 213 h 955"/>
                <a:gd name="T62" fmla="*/ 724 w 819"/>
                <a:gd name="T63" fmla="*/ 148 h 955"/>
                <a:gd name="T64" fmla="*/ 670 w 819"/>
                <a:gd name="T65" fmla="*/ 92 h 955"/>
                <a:gd name="T66" fmla="*/ 604 w 819"/>
                <a:gd name="T67" fmla="*/ 48 h 955"/>
                <a:gd name="T68" fmla="*/ 531 w 819"/>
                <a:gd name="T69" fmla="*/ 16 h 955"/>
                <a:gd name="T70" fmla="*/ 451 w 819"/>
                <a:gd name="T71" fmla="*/ 2 h 955"/>
                <a:gd name="T72" fmla="*/ 409 w 819"/>
                <a:gd name="T73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9" h="955">
                  <a:moveTo>
                    <a:pt x="409" y="0"/>
                  </a:moveTo>
                  <a:lnTo>
                    <a:pt x="409" y="0"/>
                  </a:lnTo>
                  <a:lnTo>
                    <a:pt x="368" y="2"/>
                  </a:lnTo>
                  <a:lnTo>
                    <a:pt x="327" y="7"/>
                  </a:lnTo>
                  <a:lnTo>
                    <a:pt x="288" y="16"/>
                  </a:lnTo>
                  <a:lnTo>
                    <a:pt x="251" y="31"/>
                  </a:lnTo>
                  <a:lnTo>
                    <a:pt x="216" y="48"/>
                  </a:lnTo>
                  <a:lnTo>
                    <a:pt x="180" y="68"/>
                  </a:lnTo>
                  <a:lnTo>
                    <a:pt x="149" y="92"/>
                  </a:lnTo>
                  <a:lnTo>
                    <a:pt x="121" y="118"/>
                  </a:lnTo>
                  <a:lnTo>
                    <a:pt x="95" y="148"/>
                  </a:lnTo>
                  <a:lnTo>
                    <a:pt x="71" y="180"/>
                  </a:lnTo>
                  <a:lnTo>
                    <a:pt x="51" y="213"/>
                  </a:lnTo>
                  <a:lnTo>
                    <a:pt x="34" y="248"/>
                  </a:lnTo>
                  <a:lnTo>
                    <a:pt x="19" y="285"/>
                  </a:lnTo>
                  <a:lnTo>
                    <a:pt x="10" y="324"/>
                  </a:lnTo>
                  <a:lnTo>
                    <a:pt x="2" y="365"/>
                  </a:lnTo>
                  <a:lnTo>
                    <a:pt x="0" y="408"/>
                  </a:lnTo>
                  <a:lnTo>
                    <a:pt x="0" y="408"/>
                  </a:lnTo>
                  <a:lnTo>
                    <a:pt x="2" y="436"/>
                  </a:lnTo>
                  <a:lnTo>
                    <a:pt x="4" y="463"/>
                  </a:lnTo>
                  <a:lnTo>
                    <a:pt x="10" y="491"/>
                  </a:lnTo>
                  <a:lnTo>
                    <a:pt x="15" y="517"/>
                  </a:lnTo>
                  <a:lnTo>
                    <a:pt x="25" y="543"/>
                  </a:lnTo>
                  <a:lnTo>
                    <a:pt x="34" y="569"/>
                  </a:lnTo>
                  <a:lnTo>
                    <a:pt x="45" y="593"/>
                  </a:lnTo>
                  <a:lnTo>
                    <a:pt x="58" y="616"/>
                  </a:lnTo>
                  <a:lnTo>
                    <a:pt x="73" y="638"/>
                  </a:lnTo>
                  <a:lnTo>
                    <a:pt x="88" y="660"/>
                  </a:lnTo>
                  <a:lnTo>
                    <a:pt x="106" y="680"/>
                  </a:lnTo>
                  <a:lnTo>
                    <a:pt x="123" y="699"/>
                  </a:lnTo>
                  <a:lnTo>
                    <a:pt x="143" y="718"/>
                  </a:lnTo>
                  <a:lnTo>
                    <a:pt x="164" y="734"/>
                  </a:lnTo>
                  <a:lnTo>
                    <a:pt x="186" y="749"/>
                  </a:lnTo>
                  <a:lnTo>
                    <a:pt x="208" y="762"/>
                  </a:lnTo>
                  <a:lnTo>
                    <a:pt x="227" y="955"/>
                  </a:lnTo>
                  <a:lnTo>
                    <a:pt x="390" y="816"/>
                  </a:lnTo>
                  <a:lnTo>
                    <a:pt x="390" y="816"/>
                  </a:lnTo>
                  <a:lnTo>
                    <a:pt x="409" y="816"/>
                  </a:lnTo>
                  <a:lnTo>
                    <a:pt x="409" y="816"/>
                  </a:lnTo>
                  <a:lnTo>
                    <a:pt x="451" y="814"/>
                  </a:lnTo>
                  <a:lnTo>
                    <a:pt x="492" y="808"/>
                  </a:lnTo>
                  <a:lnTo>
                    <a:pt x="531" y="797"/>
                  </a:lnTo>
                  <a:lnTo>
                    <a:pt x="568" y="784"/>
                  </a:lnTo>
                  <a:lnTo>
                    <a:pt x="604" y="766"/>
                  </a:lnTo>
                  <a:lnTo>
                    <a:pt x="639" y="745"/>
                  </a:lnTo>
                  <a:lnTo>
                    <a:pt x="670" y="723"/>
                  </a:lnTo>
                  <a:lnTo>
                    <a:pt x="698" y="697"/>
                  </a:lnTo>
                  <a:lnTo>
                    <a:pt x="724" y="667"/>
                  </a:lnTo>
                  <a:lnTo>
                    <a:pt x="748" y="636"/>
                  </a:lnTo>
                  <a:lnTo>
                    <a:pt x="769" y="603"/>
                  </a:lnTo>
                  <a:lnTo>
                    <a:pt x="785" y="567"/>
                  </a:lnTo>
                  <a:lnTo>
                    <a:pt x="800" y="528"/>
                  </a:lnTo>
                  <a:lnTo>
                    <a:pt x="809" y="489"/>
                  </a:lnTo>
                  <a:lnTo>
                    <a:pt x="817" y="449"/>
                  </a:lnTo>
                  <a:lnTo>
                    <a:pt x="819" y="408"/>
                  </a:lnTo>
                  <a:lnTo>
                    <a:pt x="819" y="408"/>
                  </a:lnTo>
                  <a:lnTo>
                    <a:pt x="817" y="365"/>
                  </a:lnTo>
                  <a:lnTo>
                    <a:pt x="809" y="324"/>
                  </a:lnTo>
                  <a:lnTo>
                    <a:pt x="800" y="285"/>
                  </a:lnTo>
                  <a:lnTo>
                    <a:pt x="785" y="248"/>
                  </a:lnTo>
                  <a:lnTo>
                    <a:pt x="769" y="213"/>
                  </a:lnTo>
                  <a:lnTo>
                    <a:pt x="748" y="180"/>
                  </a:lnTo>
                  <a:lnTo>
                    <a:pt x="724" y="148"/>
                  </a:lnTo>
                  <a:lnTo>
                    <a:pt x="698" y="118"/>
                  </a:lnTo>
                  <a:lnTo>
                    <a:pt x="670" y="92"/>
                  </a:lnTo>
                  <a:lnTo>
                    <a:pt x="639" y="68"/>
                  </a:lnTo>
                  <a:lnTo>
                    <a:pt x="604" y="48"/>
                  </a:lnTo>
                  <a:lnTo>
                    <a:pt x="568" y="31"/>
                  </a:lnTo>
                  <a:lnTo>
                    <a:pt x="531" y="16"/>
                  </a:lnTo>
                  <a:lnTo>
                    <a:pt x="492" y="7"/>
                  </a:lnTo>
                  <a:lnTo>
                    <a:pt x="451" y="2"/>
                  </a:lnTo>
                  <a:lnTo>
                    <a:pt x="409" y="0"/>
                  </a:lnTo>
                  <a:lnTo>
                    <a:pt x="409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49" name="Freeform 77"/>
            <p:cNvSpPr>
              <a:spLocks noEditPoints="1"/>
            </p:cNvSpPr>
            <p:nvPr/>
          </p:nvSpPr>
          <p:spPr bwMode="auto">
            <a:xfrm>
              <a:off x="2352195" y="2398094"/>
              <a:ext cx="341918" cy="634348"/>
            </a:xfrm>
            <a:custGeom>
              <a:avLst/>
              <a:gdLst>
                <a:gd name="T0" fmla="*/ 303 w 304"/>
                <a:gd name="T1" fmla="*/ 399 h 566"/>
                <a:gd name="T2" fmla="*/ 286 w 304"/>
                <a:gd name="T3" fmla="*/ 440 h 566"/>
                <a:gd name="T4" fmla="*/ 252 w 304"/>
                <a:gd name="T5" fmla="*/ 477 h 566"/>
                <a:gd name="T6" fmla="*/ 219 w 304"/>
                <a:gd name="T7" fmla="*/ 499 h 566"/>
                <a:gd name="T8" fmla="*/ 178 w 304"/>
                <a:gd name="T9" fmla="*/ 514 h 566"/>
                <a:gd name="T10" fmla="*/ 139 w 304"/>
                <a:gd name="T11" fmla="*/ 518 h 566"/>
                <a:gd name="T12" fmla="*/ 136 w 304"/>
                <a:gd name="T13" fmla="*/ 518 h 566"/>
                <a:gd name="T14" fmla="*/ 113 w 304"/>
                <a:gd name="T15" fmla="*/ 518 h 566"/>
                <a:gd name="T16" fmla="*/ 59 w 304"/>
                <a:gd name="T17" fmla="*/ 508 h 566"/>
                <a:gd name="T18" fmla="*/ 30 w 304"/>
                <a:gd name="T19" fmla="*/ 499 h 566"/>
                <a:gd name="T20" fmla="*/ 22 w 304"/>
                <a:gd name="T21" fmla="*/ 416 h 566"/>
                <a:gd name="T22" fmla="*/ 45 w 304"/>
                <a:gd name="T23" fmla="*/ 429 h 566"/>
                <a:gd name="T24" fmla="*/ 108 w 304"/>
                <a:gd name="T25" fmla="*/ 455 h 566"/>
                <a:gd name="T26" fmla="*/ 139 w 304"/>
                <a:gd name="T27" fmla="*/ 458 h 566"/>
                <a:gd name="T28" fmla="*/ 97 w 304"/>
                <a:gd name="T29" fmla="*/ 297 h 566"/>
                <a:gd name="T30" fmla="*/ 56 w 304"/>
                <a:gd name="T31" fmla="*/ 271 h 566"/>
                <a:gd name="T32" fmla="*/ 41 w 304"/>
                <a:gd name="T33" fmla="*/ 252 h 566"/>
                <a:gd name="T34" fmla="*/ 28 w 304"/>
                <a:gd name="T35" fmla="*/ 232 h 566"/>
                <a:gd name="T36" fmla="*/ 17 w 304"/>
                <a:gd name="T37" fmla="*/ 189 h 566"/>
                <a:gd name="T38" fmla="*/ 19 w 304"/>
                <a:gd name="T39" fmla="*/ 154 h 566"/>
                <a:gd name="T40" fmla="*/ 35 w 304"/>
                <a:gd name="T41" fmla="*/ 117 h 566"/>
                <a:gd name="T42" fmla="*/ 67 w 304"/>
                <a:gd name="T43" fmla="*/ 82 h 566"/>
                <a:gd name="T44" fmla="*/ 100 w 304"/>
                <a:gd name="T45" fmla="*/ 61 h 566"/>
                <a:gd name="T46" fmla="*/ 139 w 304"/>
                <a:gd name="T47" fmla="*/ 50 h 566"/>
                <a:gd name="T48" fmla="*/ 178 w 304"/>
                <a:gd name="T49" fmla="*/ 46 h 566"/>
                <a:gd name="T50" fmla="*/ 208 w 304"/>
                <a:gd name="T51" fmla="*/ 46 h 566"/>
                <a:gd name="T52" fmla="*/ 284 w 304"/>
                <a:gd name="T53" fmla="*/ 58 h 566"/>
                <a:gd name="T54" fmla="*/ 249 w 304"/>
                <a:gd name="T55" fmla="*/ 117 h 566"/>
                <a:gd name="T56" fmla="*/ 200 w 304"/>
                <a:gd name="T57" fmla="*/ 106 h 566"/>
                <a:gd name="T58" fmla="*/ 178 w 304"/>
                <a:gd name="T59" fmla="*/ 230 h 566"/>
                <a:gd name="T60" fmla="*/ 243 w 304"/>
                <a:gd name="T61" fmla="*/ 262 h 566"/>
                <a:gd name="T62" fmla="*/ 271 w 304"/>
                <a:gd name="T63" fmla="*/ 284 h 566"/>
                <a:gd name="T64" fmla="*/ 293 w 304"/>
                <a:gd name="T65" fmla="*/ 315 h 566"/>
                <a:gd name="T66" fmla="*/ 303 w 304"/>
                <a:gd name="T67" fmla="*/ 343 h 566"/>
                <a:gd name="T68" fmla="*/ 304 w 304"/>
                <a:gd name="T69" fmla="*/ 377 h 566"/>
                <a:gd name="T70" fmla="*/ 97 w 304"/>
                <a:gd name="T71" fmla="*/ 167 h 566"/>
                <a:gd name="T72" fmla="*/ 108 w 304"/>
                <a:gd name="T73" fmla="*/ 191 h 566"/>
                <a:gd name="T74" fmla="*/ 139 w 304"/>
                <a:gd name="T75" fmla="*/ 213 h 566"/>
                <a:gd name="T76" fmla="*/ 124 w 304"/>
                <a:gd name="T77" fmla="*/ 108 h 566"/>
                <a:gd name="T78" fmla="*/ 104 w 304"/>
                <a:gd name="T79" fmla="*/ 119 h 566"/>
                <a:gd name="T80" fmla="*/ 97 w 304"/>
                <a:gd name="T81" fmla="*/ 143 h 566"/>
                <a:gd name="T82" fmla="*/ 225 w 304"/>
                <a:gd name="T83" fmla="*/ 390 h 566"/>
                <a:gd name="T84" fmla="*/ 221 w 304"/>
                <a:gd name="T85" fmla="*/ 369 h 566"/>
                <a:gd name="T86" fmla="*/ 212 w 304"/>
                <a:gd name="T87" fmla="*/ 354 h 566"/>
                <a:gd name="T88" fmla="*/ 178 w 304"/>
                <a:gd name="T89" fmla="*/ 456 h 566"/>
                <a:gd name="T90" fmla="*/ 191 w 304"/>
                <a:gd name="T91" fmla="*/ 455 h 566"/>
                <a:gd name="T92" fmla="*/ 208 w 304"/>
                <a:gd name="T93" fmla="*/ 447 h 566"/>
                <a:gd name="T94" fmla="*/ 219 w 304"/>
                <a:gd name="T95" fmla="*/ 430 h 566"/>
                <a:gd name="T96" fmla="*/ 225 w 304"/>
                <a:gd name="T97" fmla="*/ 39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4" h="566">
                  <a:moveTo>
                    <a:pt x="304" y="377"/>
                  </a:moveTo>
                  <a:lnTo>
                    <a:pt x="304" y="377"/>
                  </a:lnTo>
                  <a:lnTo>
                    <a:pt x="303" y="399"/>
                  </a:lnTo>
                  <a:lnTo>
                    <a:pt x="295" y="419"/>
                  </a:lnTo>
                  <a:lnTo>
                    <a:pt x="295" y="419"/>
                  </a:lnTo>
                  <a:lnTo>
                    <a:pt x="286" y="440"/>
                  </a:lnTo>
                  <a:lnTo>
                    <a:pt x="271" y="460"/>
                  </a:lnTo>
                  <a:lnTo>
                    <a:pt x="271" y="460"/>
                  </a:lnTo>
                  <a:lnTo>
                    <a:pt x="252" y="477"/>
                  </a:lnTo>
                  <a:lnTo>
                    <a:pt x="230" y="492"/>
                  </a:lnTo>
                  <a:lnTo>
                    <a:pt x="230" y="492"/>
                  </a:lnTo>
                  <a:lnTo>
                    <a:pt x="219" y="499"/>
                  </a:lnTo>
                  <a:lnTo>
                    <a:pt x="206" y="505"/>
                  </a:lnTo>
                  <a:lnTo>
                    <a:pt x="193" y="510"/>
                  </a:lnTo>
                  <a:lnTo>
                    <a:pt x="178" y="514"/>
                  </a:lnTo>
                  <a:lnTo>
                    <a:pt x="178" y="566"/>
                  </a:lnTo>
                  <a:lnTo>
                    <a:pt x="139" y="566"/>
                  </a:lnTo>
                  <a:lnTo>
                    <a:pt x="139" y="518"/>
                  </a:lnTo>
                  <a:lnTo>
                    <a:pt x="139" y="518"/>
                  </a:lnTo>
                  <a:lnTo>
                    <a:pt x="136" y="518"/>
                  </a:lnTo>
                  <a:lnTo>
                    <a:pt x="136" y="518"/>
                  </a:lnTo>
                  <a:lnTo>
                    <a:pt x="132" y="518"/>
                  </a:lnTo>
                  <a:lnTo>
                    <a:pt x="132" y="518"/>
                  </a:lnTo>
                  <a:lnTo>
                    <a:pt x="113" y="518"/>
                  </a:lnTo>
                  <a:lnTo>
                    <a:pt x="93" y="516"/>
                  </a:lnTo>
                  <a:lnTo>
                    <a:pt x="93" y="516"/>
                  </a:lnTo>
                  <a:lnTo>
                    <a:pt x="59" y="508"/>
                  </a:lnTo>
                  <a:lnTo>
                    <a:pt x="59" y="508"/>
                  </a:lnTo>
                  <a:lnTo>
                    <a:pt x="45" y="505"/>
                  </a:lnTo>
                  <a:lnTo>
                    <a:pt x="30" y="499"/>
                  </a:lnTo>
                  <a:lnTo>
                    <a:pt x="30" y="499"/>
                  </a:lnTo>
                  <a:lnTo>
                    <a:pt x="0" y="484"/>
                  </a:lnTo>
                  <a:lnTo>
                    <a:pt x="22" y="416"/>
                  </a:lnTo>
                  <a:lnTo>
                    <a:pt x="22" y="416"/>
                  </a:lnTo>
                  <a:lnTo>
                    <a:pt x="45" y="429"/>
                  </a:lnTo>
                  <a:lnTo>
                    <a:pt x="45" y="429"/>
                  </a:lnTo>
                  <a:lnTo>
                    <a:pt x="74" y="443"/>
                  </a:lnTo>
                  <a:lnTo>
                    <a:pt x="74" y="443"/>
                  </a:lnTo>
                  <a:lnTo>
                    <a:pt x="108" y="455"/>
                  </a:lnTo>
                  <a:lnTo>
                    <a:pt x="108" y="455"/>
                  </a:lnTo>
                  <a:lnTo>
                    <a:pt x="124" y="456"/>
                  </a:lnTo>
                  <a:lnTo>
                    <a:pt x="139" y="458"/>
                  </a:lnTo>
                  <a:lnTo>
                    <a:pt x="139" y="315"/>
                  </a:lnTo>
                  <a:lnTo>
                    <a:pt x="139" y="315"/>
                  </a:lnTo>
                  <a:lnTo>
                    <a:pt x="97" y="297"/>
                  </a:lnTo>
                  <a:lnTo>
                    <a:pt x="97" y="297"/>
                  </a:lnTo>
                  <a:lnTo>
                    <a:pt x="74" y="286"/>
                  </a:lnTo>
                  <a:lnTo>
                    <a:pt x="56" y="271"/>
                  </a:lnTo>
                  <a:lnTo>
                    <a:pt x="56" y="271"/>
                  </a:lnTo>
                  <a:lnTo>
                    <a:pt x="48" y="262"/>
                  </a:lnTo>
                  <a:lnTo>
                    <a:pt x="41" y="252"/>
                  </a:lnTo>
                  <a:lnTo>
                    <a:pt x="33" y="243"/>
                  </a:lnTo>
                  <a:lnTo>
                    <a:pt x="28" y="232"/>
                  </a:lnTo>
                  <a:lnTo>
                    <a:pt x="28" y="232"/>
                  </a:lnTo>
                  <a:lnTo>
                    <a:pt x="22" y="219"/>
                  </a:lnTo>
                  <a:lnTo>
                    <a:pt x="19" y="204"/>
                  </a:lnTo>
                  <a:lnTo>
                    <a:pt x="17" y="189"/>
                  </a:lnTo>
                  <a:lnTo>
                    <a:pt x="17" y="173"/>
                  </a:lnTo>
                  <a:lnTo>
                    <a:pt x="17" y="173"/>
                  </a:lnTo>
                  <a:lnTo>
                    <a:pt x="19" y="154"/>
                  </a:lnTo>
                  <a:lnTo>
                    <a:pt x="24" y="135"/>
                  </a:lnTo>
                  <a:lnTo>
                    <a:pt x="24" y="135"/>
                  </a:lnTo>
                  <a:lnTo>
                    <a:pt x="35" y="117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67" y="82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100" y="61"/>
                  </a:lnTo>
                  <a:lnTo>
                    <a:pt x="111" y="58"/>
                  </a:lnTo>
                  <a:lnTo>
                    <a:pt x="126" y="52"/>
                  </a:lnTo>
                  <a:lnTo>
                    <a:pt x="139" y="50"/>
                  </a:lnTo>
                  <a:lnTo>
                    <a:pt x="139" y="0"/>
                  </a:lnTo>
                  <a:lnTo>
                    <a:pt x="178" y="0"/>
                  </a:lnTo>
                  <a:lnTo>
                    <a:pt x="178" y="46"/>
                  </a:lnTo>
                  <a:lnTo>
                    <a:pt x="178" y="46"/>
                  </a:lnTo>
                  <a:lnTo>
                    <a:pt x="178" y="46"/>
                  </a:lnTo>
                  <a:lnTo>
                    <a:pt x="208" y="46"/>
                  </a:lnTo>
                  <a:lnTo>
                    <a:pt x="234" y="48"/>
                  </a:lnTo>
                  <a:lnTo>
                    <a:pt x="234" y="48"/>
                  </a:lnTo>
                  <a:lnTo>
                    <a:pt x="284" y="58"/>
                  </a:lnTo>
                  <a:lnTo>
                    <a:pt x="271" y="126"/>
                  </a:lnTo>
                  <a:lnTo>
                    <a:pt x="271" y="126"/>
                  </a:lnTo>
                  <a:lnTo>
                    <a:pt x="249" y="117"/>
                  </a:lnTo>
                  <a:lnTo>
                    <a:pt x="225" y="111"/>
                  </a:lnTo>
                  <a:lnTo>
                    <a:pt x="225" y="111"/>
                  </a:lnTo>
                  <a:lnTo>
                    <a:pt x="200" y="106"/>
                  </a:lnTo>
                  <a:lnTo>
                    <a:pt x="178" y="104"/>
                  </a:lnTo>
                  <a:lnTo>
                    <a:pt x="178" y="230"/>
                  </a:lnTo>
                  <a:lnTo>
                    <a:pt x="178" y="230"/>
                  </a:lnTo>
                  <a:lnTo>
                    <a:pt x="223" y="249"/>
                  </a:lnTo>
                  <a:lnTo>
                    <a:pt x="223" y="249"/>
                  </a:lnTo>
                  <a:lnTo>
                    <a:pt x="243" y="262"/>
                  </a:lnTo>
                  <a:lnTo>
                    <a:pt x="264" y="275"/>
                  </a:lnTo>
                  <a:lnTo>
                    <a:pt x="264" y="275"/>
                  </a:lnTo>
                  <a:lnTo>
                    <a:pt x="271" y="284"/>
                  </a:lnTo>
                  <a:lnTo>
                    <a:pt x="280" y="293"/>
                  </a:lnTo>
                  <a:lnTo>
                    <a:pt x="288" y="304"/>
                  </a:lnTo>
                  <a:lnTo>
                    <a:pt x="293" y="315"/>
                  </a:lnTo>
                  <a:lnTo>
                    <a:pt x="293" y="315"/>
                  </a:lnTo>
                  <a:lnTo>
                    <a:pt x="299" y="328"/>
                  </a:lnTo>
                  <a:lnTo>
                    <a:pt x="303" y="343"/>
                  </a:lnTo>
                  <a:lnTo>
                    <a:pt x="304" y="360"/>
                  </a:lnTo>
                  <a:lnTo>
                    <a:pt x="304" y="377"/>
                  </a:lnTo>
                  <a:lnTo>
                    <a:pt x="304" y="377"/>
                  </a:lnTo>
                  <a:close/>
                  <a:moveTo>
                    <a:pt x="95" y="158"/>
                  </a:moveTo>
                  <a:lnTo>
                    <a:pt x="95" y="158"/>
                  </a:lnTo>
                  <a:lnTo>
                    <a:pt x="97" y="167"/>
                  </a:lnTo>
                  <a:lnTo>
                    <a:pt x="98" y="176"/>
                  </a:lnTo>
                  <a:lnTo>
                    <a:pt x="102" y="184"/>
                  </a:lnTo>
                  <a:lnTo>
                    <a:pt x="108" y="191"/>
                  </a:lnTo>
                  <a:lnTo>
                    <a:pt x="108" y="191"/>
                  </a:lnTo>
                  <a:lnTo>
                    <a:pt x="123" y="202"/>
                  </a:lnTo>
                  <a:lnTo>
                    <a:pt x="139" y="213"/>
                  </a:lnTo>
                  <a:lnTo>
                    <a:pt x="139" y="104"/>
                  </a:lnTo>
                  <a:lnTo>
                    <a:pt x="139" y="104"/>
                  </a:lnTo>
                  <a:lnTo>
                    <a:pt x="124" y="108"/>
                  </a:lnTo>
                  <a:lnTo>
                    <a:pt x="111" y="113"/>
                  </a:lnTo>
                  <a:lnTo>
                    <a:pt x="111" y="113"/>
                  </a:lnTo>
                  <a:lnTo>
                    <a:pt x="104" y="119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7" y="143"/>
                  </a:lnTo>
                  <a:lnTo>
                    <a:pt x="95" y="158"/>
                  </a:lnTo>
                  <a:lnTo>
                    <a:pt x="95" y="158"/>
                  </a:lnTo>
                  <a:close/>
                  <a:moveTo>
                    <a:pt x="225" y="390"/>
                  </a:moveTo>
                  <a:lnTo>
                    <a:pt x="225" y="390"/>
                  </a:lnTo>
                  <a:lnTo>
                    <a:pt x="225" y="378"/>
                  </a:lnTo>
                  <a:lnTo>
                    <a:pt x="221" y="369"/>
                  </a:lnTo>
                  <a:lnTo>
                    <a:pt x="217" y="362"/>
                  </a:lnTo>
                  <a:lnTo>
                    <a:pt x="212" y="354"/>
                  </a:lnTo>
                  <a:lnTo>
                    <a:pt x="212" y="354"/>
                  </a:lnTo>
                  <a:lnTo>
                    <a:pt x="197" y="343"/>
                  </a:lnTo>
                  <a:lnTo>
                    <a:pt x="178" y="332"/>
                  </a:lnTo>
                  <a:lnTo>
                    <a:pt x="178" y="456"/>
                  </a:lnTo>
                  <a:lnTo>
                    <a:pt x="178" y="456"/>
                  </a:lnTo>
                  <a:lnTo>
                    <a:pt x="191" y="455"/>
                  </a:lnTo>
                  <a:lnTo>
                    <a:pt x="191" y="455"/>
                  </a:lnTo>
                  <a:lnTo>
                    <a:pt x="202" y="449"/>
                  </a:lnTo>
                  <a:lnTo>
                    <a:pt x="202" y="449"/>
                  </a:lnTo>
                  <a:lnTo>
                    <a:pt x="208" y="447"/>
                  </a:lnTo>
                  <a:lnTo>
                    <a:pt x="212" y="442"/>
                  </a:lnTo>
                  <a:lnTo>
                    <a:pt x="219" y="430"/>
                  </a:lnTo>
                  <a:lnTo>
                    <a:pt x="219" y="430"/>
                  </a:lnTo>
                  <a:lnTo>
                    <a:pt x="223" y="412"/>
                  </a:lnTo>
                  <a:lnTo>
                    <a:pt x="225" y="390"/>
                  </a:lnTo>
                  <a:lnTo>
                    <a:pt x="225" y="3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50" name="Freeform 78"/>
            <p:cNvSpPr>
              <a:spLocks/>
            </p:cNvSpPr>
            <p:nvPr/>
          </p:nvSpPr>
          <p:spPr bwMode="auto">
            <a:xfrm>
              <a:off x="2584065" y="2853956"/>
              <a:ext cx="1030253" cy="1207962"/>
            </a:xfrm>
            <a:custGeom>
              <a:avLst/>
              <a:gdLst>
                <a:gd name="T0" fmla="*/ 459 w 917"/>
                <a:gd name="T1" fmla="*/ 0 h 1074"/>
                <a:gd name="T2" fmla="*/ 412 w 917"/>
                <a:gd name="T3" fmla="*/ 1 h 1074"/>
                <a:gd name="T4" fmla="*/ 366 w 917"/>
                <a:gd name="T5" fmla="*/ 9 h 1074"/>
                <a:gd name="T6" fmla="*/ 321 w 917"/>
                <a:gd name="T7" fmla="*/ 20 h 1074"/>
                <a:gd name="T8" fmla="*/ 240 w 917"/>
                <a:gd name="T9" fmla="*/ 55 h 1074"/>
                <a:gd name="T10" fmla="*/ 167 w 917"/>
                <a:gd name="T11" fmla="*/ 105 h 1074"/>
                <a:gd name="T12" fmla="*/ 104 w 917"/>
                <a:gd name="T13" fmla="*/ 167 h 1074"/>
                <a:gd name="T14" fmla="*/ 54 w 917"/>
                <a:gd name="T15" fmla="*/ 241 h 1074"/>
                <a:gd name="T16" fmla="*/ 21 w 917"/>
                <a:gd name="T17" fmla="*/ 322 h 1074"/>
                <a:gd name="T18" fmla="*/ 9 w 917"/>
                <a:gd name="T19" fmla="*/ 367 h 1074"/>
                <a:gd name="T20" fmla="*/ 2 w 917"/>
                <a:gd name="T21" fmla="*/ 411 h 1074"/>
                <a:gd name="T22" fmla="*/ 0 w 917"/>
                <a:gd name="T23" fmla="*/ 458 h 1074"/>
                <a:gd name="T24" fmla="*/ 0 w 917"/>
                <a:gd name="T25" fmla="*/ 491 h 1074"/>
                <a:gd name="T26" fmla="*/ 9 w 917"/>
                <a:gd name="T27" fmla="*/ 552 h 1074"/>
                <a:gd name="T28" fmla="*/ 26 w 917"/>
                <a:gd name="T29" fmla="*/ 612 h 1074"/>
                <a:gd name="T30" fmla="*/ 48 w 917"/>
                <a:gd name="T31" fmla="*/ 667 h 1074"/>
                <a:gd name="T32" fmla="*/ 80 w 917"/>
                <a:gd name="T33" fmla="*/ 717 h 1074"/>
                <a:gd name="T34" fmla="*/ 117 w 917"/>
                <a:gd name="T35" fmla="*/ 764 h 1074"/>
                <a:gd name="T36" fmla="*/ 160 w 917"/>
                <a:gd name="T37" fmla="*/ 807 h 1074"/>
                <a:gd name="T38" fmla="*/ 206 w 917"/>
                <a:gd name="T39" fmla="*/ 842 h 1074"/>
                <a:gd name="T40" fmla="*/ 253 w 917"/>
                <a:gd name="T41" fmla="*/ 1074 h 1074"/>
                <a:gd name="T42" fmla="*/ 438 w 917"/>
                <a:gd name="T43" fmla="*/ 916 h 1074"/>
                <a:gd name="T44" fmla="*/ 459 w 917"/>
                <a:gd name="T45" fmla="*/ 918 h 1074"/>
                <a:gd name="T46" fmla="*/ 505 w 917"/>
                <a:gd name="T47" fmla="*/ 914 h 1074"/>
                <a:gd name="T48" fmla="*/ 551 w 917"/>
                <a:gd name="T49" fmla="*/ 909 h 1074"/>
                <a:gd name="T50" fmla="*/ 594 w 917"/>
                <a:gd name="T51" fmla="*/ 897 h 1074"/>
                <a:gd name="T52" fmla="*/ 678 w 917"/>
                <a:gd name="T53" fmla="*/ 862 h 1074"/>
                <a:gd name="T54" fmla="*/ 750 w 917"/>
                <a:gd name="T55" fmla="*/ 812 h 1074"/>
                <a:gd name="T56" fmla="*/ 813 w 917"/>
                <a:gd name="T57" fmla="*/ 751 h 1074"/>
                <a:gd name="T58" fmla="*/ 861 w 917"/>
                <a:gd name="T59" fmla="*/ 677 h 1074"/>
                <a:gd name="T60" fmla="*/ 896 w 917"/>
                <a:gd name="T61" fmla="*/ 595 h 1074"/>
                <a:gd name="T62" fmla="*/ 908 w 917"/>
                <a:gd name="T63" fmla="*/ 551 h 1074"/>
                <a:gd name="T64" fmla="*/ 915 w 917"/>
                <a:gd name="T65" fmla="*/ 506 h 1074"/>
                <a:gd name="T66" fmla="*/ 917 w 917"/>
                <a:gd name="T67" fmla="*/ 458 h 1074"/>
                <a:gd name="T68" fmla="*/ 917 w 917"/>
                <a:gd name="T69" fmla="*/ 436 h 1074"/>
                <a:gd name="T70" fmla="*/ 911 w 917"/>
                <a:gd name="T71" fmla="*/ 389 h 1074"/>
                <a:gd name="T72" fmla="*/ 902 w 917"/>
                <a:gd name="T73" fmla="*/ 345 h 1074"/>
                <a:gd name="T74" fmla="*/ 882 w 917"/>
                <a:gd name="T75" fmla="*/ 280 h 1074"/>
                <a:gd name="T76" fmla="*/ 839 w 917"/>
                <a:gd name="T77" fmla="*/ 202 h 1074"/>
                <a:gd name="T78" fmla="*/ 783 w 917"/>
                <a:gd name="T79" fmla="*/ 135 h 1074"/>
                <a:gd name="T80" fmla="*/ 715 w 917"/>
                <a:gd name="T81" fmla="*/ 78 h 1074"/>
                <a:gd name="T82" fmla="*/ 637 w 917"/>
                <a:gd name="T83" fmla="*/ 37 h 1074"/>
                <a:gd name="T84" fmla="*/ 574 w 917"/>
                <a:gd name="T85" fmla="*/ 14 h 1074"/>
                <a:gd name="T86" fmla="*/ 527 w 917"/>
                <a:gd name="T87" fmla="*/ 5 h 1074"/>
                <a:gd name="T88" fmla="*/ 483 w 917"/>
                <a:gd name="T89" fmla="*/ 0 h 1074"/>
                <a:gd name="T90" fmla="*/ 459 w 917"/>
                <a:gd name="T91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17" h="1074">
                  <a:moveTo>
                    <a:pt x="459" y="0"/>
                  </a:moveTo>
                  <a:lnTo>
                    <a:pt x="459" y="0"/>
                  </a:lnTo>
                  <a:lnTo>
                    <a:pt x="434" y="0"/>
                  </a:lnTo>
                  <a:lnTo>
                    <a:pt x="412" y="1"/>
                  </a:lnTo>
                  <a:lnTo>
                    <a:pt x="388" y="5"/>
                  </a:lnTo>
                  <a:lnTo>
                    <a:pt x="366" y="9"/>
                  </a:lnTo>
                  <a:lnTo>
                    <a:pt x="343" y="14"/>
                  </a:lnTo>
                  <a:lnTo>
                    <a:pt x="321" y="20"/>
                  </a:lnTo>
                  <a:lnTo>
                    <a:pt x="280" y="37"/>
                  </a:lnTo>
                  <a:lnTo>
                    <a:pt x="240" y="55"/>
                  </a:lnTo>
                  <a:lnTo>
                    <a:pt x="202" y="78"/>
                  </a:lnTo>
                  <a:lnTo>
                    <a:pt x="167" y="105"/>
                  </a:lnTo>
                  <a:lnTo>
                    <a:pt x="134" y="135"/>
                  </a:lnTo>
                  <a:lnTo>
                    <a:pt x="104" y="167"/>
                  </a:lnTo>
                  <a:lnTo>
                    <a:pt x="78" y="202"/>
                  </a:lnTo>
                  <a:lnTo>
                    <a:pt x="54" y="241"/>
                  </a:lnTo>
                  <a:lnTo>
                    <a:pt x="35" y="280"/>
                  </a:lnTo>
                  <a:lnTo>
                    <a:pt x="21" y="322"/>
                  </a:lnTo>
                  <a:lnTo>
                    <a:pt x="13" y="345"/>
                  </a:lnTo>
                  <a:lnTo>
                    <a:pt x="9" y="367"/>
                  </a:lnTo>
                  <a:lnTo>
                    <a:pt x="4" y="389"/>
                  </a:lnTo>
                  <a:lnTo>
                    <a:pt x="2" y="411"/>
                  </a:lnTo>
                  <a:lnTo>
                    <a:pt x="0" y="436"/>
                  </a:lnTo>
                  <a:lnTo>
                    <a:pt x="0" y="458"/>
                  </a:lnTo>
                  <a:lnTo>
                    <a:pt x="0" y="458"/>
                  </a:lnTo>
                  <a:lnTo>
                    <a:pt x="0" y="491"/>
                  </a:lnTo>
                  <a:lnTo>
                    <a:pt x="4" y="521"/>
                  </a:lnTo>
                  <a:lnTo>
                    <a:pt x="9" y="552"/>
                  </a:lnTo>
                  <a:lnTo>
                    <a:pt x="17" y="582"/>
                  </a:lnTo>
                  <a:lnTo>
                    <a:pt x="26" y="612"/>
                  </a:lnTo>
                  <a:lnTo>
                    <a:pt x="37" y="640"/>
                  </a:lnTo>
                  <a:lnTo>
                    <a:pt x="48" y="667"/>
                  </a:lnTo>
                  <a:lnTo>
                    <a:pt x="63" y="693"/>
                  </a:lnTo>
                  <a:lnTo>
                    <a:pt x="80" y="717"/>
                  </a:lnTo>
                  <a:lnTo>
                    <a:pt x="97" y="742"/>
                  </a:lnTo>
                  <a:lnTo>
                    <a:pt x="117" y="764"/>
                  </a:lnTo>
                  <a:lnTo>
                    <a:pt x="138" y="786"/>
                  </a:lnTo>
                  <a:lnTo>
                    <a:pt x="160" y="807"/>
                  </a:lnTo>
                  <a:lnTo>
                    <a:pt x="182" y="825"/>
                  </a:lnTo>
                  <a:lnTo>
                    <a:pt x="206" y="842"/>
                  </a:lnTo>
                  <a:lnTo>
                    <a:pt x="232" y="858"/>
                  </a:lnTo>
                  <a:lnTo>
                    <a:pt x="253" y="1074"/>
                  </a:lnTo>
                  <a:lnTo>
                    <a:pt x="438" y="916"/>
                  </a:lnTo>
                  <a:lnTo>
                    <a:pt x="438" y="916"/>
                  </a:lnTo>
                  <a:lnTo>
                    <a:pt x="459" y="918"/>
                  </a:lnTo>
                  <a:lnTo>
                    <a:pt x="459" y="918"/>
                  </a:lnTo>
                  <a:lnTo>
                    <a:pt x="483" y="916"/>
                  </a:lnTo>
                  <a:lnTo>
                    <a:pt x="505" y="914"/>
                  </a:lnTo>
                  <a:lnTo>
                    <a:pt x="527" y="912"/>
                  </a:lnTo>
                  <a:lnTo>
                    <a:pt x="551" y="909"/>
                  </a:lnTo>
                  <a:lnTo>
                    <a:pt x="574" y="903"/>
                  </a:lnTo>
                  <a:lnTo>
                    <a:pt x="594" y="897"/>
                  </a:lnTo>
                  <a:lnTo>
                    <a:pt x="637" y="881"/>
                  </a:lnTo>
                  <a:lnTo>
                    <a:pt x="678" y="862"/>
                  </a:lnTo>
                  <a:lnTo>
                    <a:pt x="715" y="838"/>
                  </a:lnTo>
                  <a:lnTo>
                    <a:pt x="750" y="812"/>
                  </a:lnTo>
                  <a:lnTo>
                    <a:pt x="783" y="782"/>
                  </a:lnTo>
                  <a:lnTo>
                    <a:pt x="813" y="751"/>
                  </a:lnTo>
                  <a:lnTo>
                    <a:pt x="839" y="716"/>
                  </a:lnTo>
                  <a:lnTo>
                    <a:pt x="861" y="677"/>
                  </a:lnTo>
                  <a:lnTo>
                    <a:pt x="882" y="638"/>
                  </a:lnTo>
                  <a:lnTo>
                    <a:pt x="896" y="595"/>
                  </a:lnTo>
                  <a:lnTo>
                    <a:pt x="902" y="573"/>
                  </a:lnTo>
                  <a:lnTo>
                    <a:pt x="908" y="551"/>
                  </a:lnTo>
                  <a:lnTo>
                    <a:pt x="911" y="528"/>
                  </a:lnTo>
                  <a:lnTo>
                    <a:pt x="915" y="506"/>
                  </a:lnTo>
                  <a:lnTo>
                    <a:pt x="917" y="482"/>
                  </a:lnTo>
                  <a:lnTo>
                    <a:pt x="917" y="458"/>
                  </a:lnTo>
                  <a:lnTo>
                    <a:pt x="917" y="458"/>
                  </a:lnTo>
                  <a:lnTo>
                    <a:pt x="917" y="436"/>
                  </a:lnTo>
                  <a:lnTo>
                    <a:pt x="915" y="411"/>
                  </a:lnTo>
                  <a:lnTo>
                    <a:pt x="911" y="389"/>
                  </a:lnTo>
                  <a:lnTo>
                    <a:pt x="908" y="367"/>
                  </a:lnTo>
                  <a:lnTo>
                    <a:pt x="902" y="345"/>
                  </a:lnTo>
                  <a:lnTo>
                    <a:pt x="896" y="322"/>
                  </a:lnTo>
                  <a:lnTo>
                    <a:pt x="882" y="280"/>
                  </a:lnTo>
                  <a:lnTo>
                    <a:pt x="861" y="241"/>
                  </a:lnTo>
                  <a:lnTo>
                    <a:pt x="839" y="202"/>
                  </a:lnTo>
                  <a:lnTo>
                    <a:pt x="813" y="167"/>
                  </a:lnTo>
                  <a:lnTo>
                    <a:pt x="783" y="135"/>
                  </a:lnTo>
                  <a:lnTo>
                    <a:pt x="750" y="105"/>
                  </a:lnTo>
                  <a:lnTo>
                    <a:pt x="715" y="78"/>
                  </a:lnTo>
                  <a:lnTo>
                    <a:pt x="678" y="55"/>
                  </a:lnTo>
                  <a:lnTo>
                    <a:pt x="637" y="37"/>
                  </a:lnTo>
                  <a:lnTo>
                    <a:pt x="594" y="20"/>
                  </a:lnTo>
                  <a:lnTo>
                    <a:pt x="574" y="14"/>
                  </a:lnTo>
                  <a:lnTo>
                    <a:pt x="551" y="9"/>
                  </a:lnTo>
                  <a:lnTo>
                    <a:pt x="527" y="5"/>
                  </a:lnTo>
                  <a:lnTo>
                    <a:pt x="505" y="1"/>
                  </a:lnTo>
                  <a:lnTo>
                    <a:pt x="483" y="0"/>
                  </a:lnTo>
                  <a:lnTo>
                    <a:pt x="459" y="0"/>
                  </a:lnTo>
                  <a:lnTo>
                    <a:pt x="459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58" name="Freeform 86"/>
            <p:cNvSpPr>
              <a:spLocks/>
            </p:cNvSpPr>
            <p:nvPr/>
          </p:nvSpPr>
          <p:spPr bwMode="auto">
            <a:xfrm>
              <a:off x="3411866" y="3018167"/>
              <a:ext cx="681588" cy="796309"/>
            </a:xfrm>
            <a:custGeom>
              <a:avLst/>
              <a:gdLst>
                <a:gd name="T0" fmla="*/ 302 w 605"/>
                <a:gd name="T1" fmla="*/ 0 h 709"/>
                <a:gd name="T2" fmla="*/ 241 w 605"/>
                <a:gd name="T3" fmla="*/ 6 h 709"/>
                <a:gd name="T4" fmla="*/ 184 w 605"/>
                <a:gd name="T5" fmla="*/ 24 h 709"/>
                <a:gd name="T6" fmla="*/ 133 w 605"/>
                <a:gd name="T7" fmla="*/ 52 h 709"/>
                <a:gd name="T8" fmla="*/ 87 w 605"/>
                <a:gd name="T9" fmla="*/ 89 h 709"/>
                <a:gd name="T10" fmla="*/ 52 w 605"/>
                <a:gd name="T11" fmla="*/ 134 h 709"/>
                <a:gd name="T12" fmla="*/ 22 w 605"/>
                <a:gd name="T13" fmla="*/ 186 h 709"/>
                <a:gd name="T14" fmla="*/ 5 w 605"/>
                <a:gd name="T15" fmla="*/ 241 h 709"/>
                <a:gd name="T16" fmla="*/ 0 w 605"/>
                <a:gd name="T17" fmla="*/ 303 h 709"/>
                <a:gd name="T18" fmla="*/ 0 w 605"/>
                <a:gd name="T19" fmla="*/ 323 h 709"/>
                <a:gd name="T20" fmla="*/ 5 w 605"/>
                <a:gd name="T21" fmla="*/ 364 h 709"/>
                <a:gd name="T22" fmla="*/ 17 w 605"/>
                <a:gd name="T23" fmla="*/ 403 h 709"/>
                <a:gd name="T24" fmla="*/ 31 w 605"/>
                <a:gd name="T25" fmla="*/ 440 h 709"/>
                <a:gd name="T26" fmla="*/ 52 w 605"/>
                <a:gd name="T27" fmla="*/ 473 h 709"/>
                <a:gd name="T28" fmla="*/ 76 w 605"/>
                <a:gd name="T29" fmla="*/ 505 h 709"/>
                <a:gd name="T30" fmla="*/ 106 w 605"/>
                <a:gd name="T31" fmla="*/ 533 h 709"/>
                <a:gd name="T32" fmla="*/ 135 w 605"/>
                <a:gd name="T33" fmla="*/ 557 h 709"/>
                <a:gd name="T34" fmla="*/ 167 w 605"/>
                <a:gd name="T35" fmla="*/ 709 h 709"/>
                <a:gd name="T36" fmla="*/ 288 w 605"/>
                <a:gd name="T37" fmla="*/ 605 h 709"/>
                <a:gd name="T38" fmla="*/ 302 w 605"/>
                <a:gd name="T39" fmla="*/ 605 h 709"/>
                <a:gd name="T40" fmla="*/ 364 w 605"/>
                <a:gd name="T41" fmla="*/ 599 h 709"/>
                <a:gd name="T42" fmla="*/ 419 w 605"/>
                <a:gd name="T43" fmla="*/ 581 h 709"/>
                <a:gd name="T44" fmla="*/ 471 w 605"/>
                <a:gd name="T45" fmla="*/ 553 h 709"/>
                <a:gd name="T46" fmla="*/ 516 w 605"/>
                <a:gd name="T47" fmla="*/ 518 h 709"/>
                <a:gd name="T48" fmla="*/ 553 w 605"/>
                <a:gd name="T49" fmla="*/ 471 h 709"/>
                <a:gd name="T50" fmla="*/ 581 w 605"/>
                <a:gd name="T51" fmla="*/ 421 h 709"/>
                <a:gd name="T52" fmla="*/ 599 w 605"/>
                <a:gd name="T53" fmla="*/ 364 h 709"/>
                <a:gd name="T54" fmla="*/ 605 w 605"/>
                <a:gd name="T55" fmla="*/ 303 h 709"/>
                <a:gd name="T56" fmla="*/ 603 w 605"/>
                <a:gd name="T57" fmla="*/ 271 h 709"/>
                <a:gd name="T58" fmla="*/ 592 w 605"/>
                <a:gd name="T59" fmla="*/ 214 h 709"/>
                <a:gd name="T60" fmla="*/ 568 w 605"/>
                <a:gd name="T61" fmla="*/ 158 h 709"/>
                <a:gd name="T62" fmla="*/ 536 w 605"/>
                <a:gd name="T63" fmla="*/ 110 h 709"/>
                <a:gd name="T64" fmla="*/ 495 w 605"/>
                <a:gd name="T65" fmla="*/ 69 h 709"/>
                <a:gd name="T66" fmla="*/ 447 w 605"/>
                <a:gd name="T67" fmla="*/ 37 h 709"/>
                <a:gd name="T68" fmla="*/ 391 w 605"/>
                <a:gd name="T69" fmla="*/ 13 h 709"/>
                <a:gd name="T70" fmla="*/ 332 w 605"/>
                <a:gd name="T71" fmla="*/ 2 h 709"/>
                <a:gd name="T72" fmla="*/ 302 w 605"/>
                <a:gd name="T73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5" h="709">
                  <a:moveTo>
                    <a:pt x="302" y="0"/>
                  </a:moveTo>
                  <a:lnTo>
                    <a:pt x="302" y="0"/>
                  </a:lnTo>
                  <a:lnTo>
                    <a:pt x="271" y="2"/>
                  </a:lnTo>
                  <a:lnTo>
                    <a:pt x="241" y="6"/>
                  </a:lnTo>
                  <a:lnTo>
                    <a:pt x="211" y="13"/>
                  </a:lnTo>
                  <a:lnTo>
                    <a:pt x="184" y="24"/>
                  </a:lnTo>
                  <a:lnTo>
                    <a:pt x="158" y="37"/>
                  </a:lnTo>
                  <a:lnTo>
                    <a:pt x="133" y="52"/>
                  </a:lnTo>
                  <a:lnTo>
                    <a:pt x="109" y="69"/>
                  </a:lnTo>
                  <a:lnTo>
                    <a:pt x="87" y="89"/>
                  </a:lnTo>
                  <a:lnTo>
                    <a:pt x="69" y="110"/>
                  </a:lnTo>
                  <a:lnTo>
                    <a:pt x="52" y="134"/>
                  </a:lnTo>
                  <a:lnTo>
                    <a:pt x="35" y="158"/>
                  </a:lnTo>
                  <a:lnTo>
                    <a:pt x="22" y="186"/>
                  </a:lnTo>
                  <a:lnTo>
                    <a:pt x="13" y="214"/>
                  </a:lnTo>
                  <a:lnTo>
                    <a:pt x="5" y="241"/>
                  </a:lnTo>
                  <a:lnTo>
                    <a:pt x="2" y="271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0" y="323"/>
                  </a:lnTo>
                  <a:lnTo>
                    <a:pt x="2" y="345"/>
                  </a:lnTo>
                  <a:lnTo>
                    <a:pt x="5" y="364"/>
                  </a:lnTo>
                  <a:lnTo>
                    <a:pt x="11" y="384"/>
                  </a:lnTo>
                  <a:lnTo>
                    <a:pt x="17" y="403"/>
                  </a:lnTo>
                  <a:lnTo>
                    <a:pt x="24" y="421"/>
                  </a:lnTo>
                  <a:lnTo>
                    <a:pt x="31" y="440"/>
                  </a:lnTo>
                  <a:lnTo>
                    <a:pt x="43" y="457"/>
                  </a:lnTo>
                  <a:lnTo>
                    <a:pt x="52" y="473"/>
                  </a:lnTo>
                  <a:lnTo>
                    <a:pt x="65" y="490"/>
                  </a:lnTo>
                  <a:lnTo>
                    <a:pt x="76" y="505"/>
                  </a:lnTo>
                  <a:lnTo>
                    <a:pt x="91" y="520"/>
                  </a:lnTo>
                  <a:lnTo>
                    <a:pt x="106" y="533"/>
                  </a:lnTo>
                  <a:lnTo>
                    <a:pt x="121" y="546"/>
                  </a:lnTo>
                  <a:lnTo>
                    <a:pt x="135" y="557"/>
                  </a:lnTo>
                  <a:lnTo>
                    <a:pt x="154" y="566"/>
                  </a:lnTo>
                  <a:lnTo>
                    <a:pt x="167" y="709"/>
                  </a:lnTo>
                  <a:lnTo>
                    <a:pt x="288" y="605"/>
                  </a:lnTo>
                  <a:lnTo>
                    <a:pt x="288" y="605"/>
                  </a:lnTo>
                  <a:lnTo>
                    <a:pt x="302" y="605"/>
                  </a:lnTo>
                  <a:lnTo>
                    <a:pt x="302" y="605"/>
                  </a:lnTo>
                  <a:lnTo>
                    <a:pt x="332" y="603"/>
                  </a:lnTo>
                  <a:lnTo>
                    <a:pt x="364" y="599"/>
                  </a:lnTo>
                  <a:lnTo>
                    <a:pt x="391" y="592"/>
                  </a:lnTo>
                  <a:lnTo>
                    <a:pt x="419" y="581"/>
                  </a:lnTo>
                  <a:lnTo>
                    <a:pt x="447" y="570"/>
                  </a:lnTo>
                  <a:lnTo>
                    <a:pt x="471" y="553"/>
                  </a:lnTo>
                  <a:lnTo>
                    <a:pt x="495" y="536"/>
                  </a:lnTo>
                  <a:lnTo>
                    <a:pt x="516" y="518"/>
                  </a:lnTo>
                  <a:lnTo>
                    <a:pt x="536" y="496"/>
                  </a:lnTo>
                  <a:lnTo>
                    <a:pt x="553" y="471"/>
                  </a:lnTo>
                  <a:lnTo>
                    <a:pt x="568" y="447"/>
                  </a:lnTo>
                  <a:lnTo>
                    <a:pt x="581" y="421"/>
                  </a:lnTo>
                  <a:lnTo>
                    <a:pt x="592" y="394"/>
                  </a:lnTo>
                  <a:lnTo>
                    <a:pt x="599" y="364"/>
                  </a:lnTo>
                  <a:lnTo>
                    <a:pt x="603" y="334"/>
                  </a:lnTo>
                  <a:lnTo>
                    <a:pt x="605" y="303"/>
                  </a:lnTo>
                  <a:lnTo>
                    <a:pt x="605" y="303"/>
                  </a:lnTo>
                  <a:lnTo>
                    <a:pt x="603" y="271"/>
                  </a:lnTo>
                  <a:lnTo>
                    <a:pt x="599" y="241"/>
                  </a:lnTo>
                  <a:lnTo>
                    <a:pt x="592" y="214"/>
                  </a:lnTo>
                  <a:lnTo>
                    <a:pt x="581" y="186"/>
                  </a:lnTo>
                  <a:lnTo>
                    <a:pt x="568" y="158"/>
                  </a:lnTo>
                  <a:lnTo>
                    <a:pt x="553" y="134"/>
                  </a:lnTo>
                  <a:lnTo>
                    <a:pt x="536" y="110"/>
                  </a:lnTo>
                  <a:lnTo>
                    <a:pt x="516" y="89"/>
                  </a:lnTo>
                  <a:lnTo>
                    <a:pt x="495" y="69"/>
                  </a:lnTo>
                  <a:lnTo>
                    <a:pt x="471" y="52"/>
                  </a:lnTo>
                  <a:lnTo>
                    <a:pt x="447" y="37"/>
                  </a:lnTo>
                  <a:lnTo>
                    <a:pt x="419" y="24"/>
                  </a:lnTo>
                  <a:lnTo>
                    <a:pt x="391" y="13"/>
                  </a:lnTo>
                  <a:lnTo>
                    <a:pt x="364" y="6"/>
                  </a:lnTo>
                  <a:lnTo>
                    <a:pt x="332" y="2"/>
                  </a:lnTo>
                  <a:lnTo>
                    <a:pt x="302" y="0"/>
                  </a:lnTo>
                  <a:lnTo>
                    <a:pt x="302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3612069" y="3137388"/>
              <a:ext cx="251940" cy="377910"/>
              <a:chOff x="7320832" y="3137388"/>
              <a:chExt cx="251940" cy="377910"/>
            </a:xfrm>
            <a:solidFill>
              <a:schemeClr val="bg1"/>
            </a:solidFill>
          </p:grpSpPr>
          <p:sp>
            <p:nvSpPr>
              <p:cNvPr id="559" name="Freeform 87"/>
              <p:cNvSpPr>
                <a:spLocks/>
              </p:cNvSpPr>
              <p:nvPr/>
            </p:nvSpPr>
            <p:spPr bwMode="auto">
              <a:xfrm>
                <a:off x="7320832" y="3258859"/>
                <a:ext cx="251940" cy="256439"/>
              </a:xfrm>
              <a:custGeom>
                <a:avLst/>
                <a:gdLst>
                  <a:gd name="T0" fmla="*/ 225 w 225"/>
                  <a:gd name="T1" fmla="*/ 229 h 229"/>
                  <a:gd name="T2" fmla="*/ 0 w 225"/>
                  <a:gd name="T3" fmla="*/ 229 h 229"/>
                  <a:gd name="T4" fmla="*/ 6 w 225"/>
                  <a:gd name="T5" fmla="*/ 206 h 229"/>
                  <a:gd name="T6" fmla="*/ 9 w 225"/>
                  <a:gd name="T7" fmla="*/ 0 h 229"/>
                  <a:gd name="T8" fmla="*/ 215 w 225"/>
                  <a:gd name="T9" fmla="*/ 0 h 229"/>
                  <a:gd name="T10" fmla="*/ 221 w 225"/>
                  <a:gd name="T11" fmla="*/ 208 h 229"/>
                  <a:gd name="T12" fmla="*/ 225 w 225"/>
                  <a:gd name="T13" fmla="*/ 229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5" h="229">
                    <a:moveTo>
                      <a:pt x="225" y="229"/>
                    </a:moveTo>
                    <a:lnTo>
                      <a:pt x="0" y="229"/>
                    </a:lnTo>
                    <a:lnTo>
                      <a:pt x="6" y="206"/>
                    </a:lnTo>
                    <a:lnTo>
                      <a:pt x="9" y="0"/>
                    </a:lnTo>
                    <a:lnTo>
                      <a:pt x="215" y="0"/>
                    </a:lnTo>
                    <a:lnTo>
                      <a:pt x="221" y="208"/>
                    </a:lnTo>
                    <a:lnTo>
                      <a:pt x="225" y="2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60" name="Freeform 88"/>
              <p:cNvSpPr>
                <a:spLocks/>
              </p:cNvSpPr>
              <p:nvPr/>
            </p:nvSpPr>
            <p:spPr bwMode="auto">
              <a:xfrm>
                <a:off x="7359072" y="3137388"/>
                <a:ext cx="175458" cy="141717"/>
              </a:xfrm>
              <a:custGeom>
                <a:avLst/>
                <a:gdLst>
                  <a:gd name="T0" fmla="*/ 151 w 156"/>
                  <a:gd name="T1" fmla="*/ 126 h 126"/>
                  <a:gd name="T2" fmla="*/ 151 w 156"/>
                  <a:gd name="T3" fmla="*/ 126 h 126"/>
                  <a:gd name="T4" fmla="*/ 149 w 156"/>
                  <a:gd name="T5" fmla="*/ 124 h 126"/>
                  <a:gd name="T6" fmla="*/ 147 w 156"/>
                  <a:gd name="T7" fmla="*/ 122 h 126"/>
                  <a:gd name="T8" fmla="*/ 147 w 156"/>
                  <a:gd name="T9" fmla="*/ 122 h 126"/>
                  <a:gd name="T10" fmla="*/ 145 w 156"/>
                  <a:gd name="T11" fmla="*/ 98 h 126"/>
                  <a:gd name="T12" fmla="*/ 141 w 156"/>
                  <a:gd name="T13" fmla="*/ 78 h 126"/>
                  <a:gd name="T14" fmla="*/ 136 w 156"/>
                  <a:gd name="T15" fmla="*/ 58 h 126"/>
                  <a:gd name="T16" fmla="*/ 127 w 156"/>
                  <a:gd name="T17" fmla="*/ 41 h 126"/>
                  <a:gd name="T18" fmla="*/ 117 w 156"/>
                  <a:gd name="T19" fmla="*/ 28 h 126"/>
                  <a:gd name="T20" fmla="*/ 104 w 156"/>
                  <a:gd name="T21" fmla="*/ 17 h 126"/>
                  <a:gd name="T22" fmla="*/ 91 w 156"/>
                  <a:gd name="T23" fmla="*/ 11 h 126"/>
                  <a:gd name="T24" fmla="*/ 84 w 156"/>
                  <a:gd name="T25" fmla="*/ 9 h 126"/>
                  <a:gd name="T26" fmla="*/ 78 w 156"/>
                  <a:gd name="T27" fmla="*/ 7 h 126"/>
                  <a:gd name="T28" fmla="*/ 78 w 156"/>
                  <a:gd name="T29" fmla="*/ 7 h 126"/>
                  <a:gd name="T30" fmla="*/ 71 w 156"/>
                  <a:gd name="T31" fmla="*/ 9 h 126"/>
                  <a:gd name="T32" fmla="*/ 64 w 156"/>
                  <a:gd name="T33" fmla="*/ 11 h 126"/>
                  <a:gd name="T34" fmla="*/ 51 w 156"/>
                  <a:gd name="T35" fmla="*/ 17 h 126"/>
                  <a:gd name="T36" fmla="*/ 39 w 156"/>
                  <a:gd name="T37" fmla="*/ 28 h 126"/>
                  <a:gd name="T38" fmla="*/ 28 w 156"/>
                  <a:gd name="T39" fmla="*/ 41 h 126"/>
                  <a:gd name="T40" fmla="*/ 21 w 156"/>
                  <a:gd name="T41" fmla="*/ 58 h 126"/>
                  <a:gd name="T42" fmla="*/ 13 w 156"/>
                  <a:gd name="T43" fmla="*/ 78 h 126"/>
                  <a:gd name="T44" fmla="*/ 10 w 156"/>
                  <a:gd name="T45" fmla="*/ 98 h 126"/>
                  <a:gd name="T46" fmla="*/ 8 w 156"/>
                  <a:gd name="T47" fmla="*/ 122 h 126"/>
                  <a:gd name="T48" fmla="*/ 8 w 156"/>
                  <a:gd name="T49" fmla="*/ 122 h 126"/>
                  <a:gd name="T50" fmla="*/ 8 w 156"/>
                  <a:gd name="T51" fmla="*/ 124 h 126"/>
                  <a:gd name="T52" fmla="*/ 4 w 156"/>
                  <a:gd name="T53" fmla="*/ 126 h 126"/>
                  <a:gd name="T54" fmla="*/ 4 w 156"/>
                  <a:gd name="T55" fmla="*/ 126 h 126"/>
                  <a:gd name="T56" fmla="*/ 0 w 156"/>
                  <a:gd name="T57" fmla="*/ 124 h 126"/>
                  <a:gd name="T58" fmla="*/ 0 w 156"/>
                  <a:gd name="T59" fmla="*/ 122 h 126"/>
                  <a:gd name="T60" fmla="*/ 0 w 156"/>
                  <a:gd name="T61" fmla="*/ 122 h 126"/>
                  <a:gd name="T62" fmla="*/ 2 w 156"/>
                  <a:gd name="T63" fmla="*/ 97 h 126"/>
                  <a:gd name="T64" fmla="*/ 6 w 156"/>
                  <a:gd name="T65" fmla="*/ 74 h 126"/>
                  <a:gd name="T66" fmla="*/ 13 w 156"/>
                  <a:gd name="T67" fmla="*/ 54 h 126"/>
                  <a:gd name="T68" fmla="*/ 23 w 156"/>
                  <a:gd name="T69" fmla="*/ 35 h 126"/>
                  <a:gd name="T70" fmla="*/ 34 w 156"/>
                  <a:gd name="T71" fmla="*/ 22 h 126"/>
                  <a:gd name="T72" fmla="*/ 47 w 156"/>
                  <a:gd name="T73" fmla="*/ 11 h 126"/>
                  <a:gd name="T74" fmla="*/ 54 w 156"/>
                  <a:gd name="T75" fmla="*/ 6 h 126"/>
                  <a:gd name="T76" fmla="*/ 62 w 156"/>
                  <a:gd name="T77" fmla="*/ 4 h 126"/>
                  <a:gd name="T78" fmla="*/ 69 w 156"/>
                  <a:gd name="T79" fmla="*/ 2 h 126"/>
                  <a:gd name="T80" fmla="*/ 78 w 156"/>
                  <a:gd name="T81" fmla="*/ 0 h 126"/>
                  <a:gd name="T82" fmla="*/ 78 w 156"/>
                  <a:gd name="T83" fmla="*/ 0 h 126"/>
                  <a:gd name="T84" fmla="*/ 86 w 156"/>
                  <a:gd name="T85" fmla="*/ 2 h 126"/>
                  <a:gd name="T86" fmla="*/ 93 w 156"/>
                  <a:gd name="T87" fmla="*/ 4 h 126"/>
                  <a:gd name="T88" fmla="*/ 101 w 156"/>
                  <a:gd name="T89" fmla="*/ 6 h 126"/>
                  <a:gd name="T90" fmla="*/ 108 w 156"/>
                  <a:gd name="T91" fmla="*/ 11 h 126"/>
                  <a:gd name="T92" fmla="*/ 121 w 156"/>
                  <a:gd name="T93" fmla="*/ 22 h 126"/>
                  <a:gd name="T94" fmla="*/ 132 w 156"/>
                  <a:gd name="T95" fmla="*/ 35 h 126"/>
                  <a:gd name="T96" fmla="*/ 141 w 156"/>
                  <a:gd name="T97" fmla="*/ 54 h 126"/>
                  <a:gd name="T98" fmla="*/ 149 w 156"/>
                  <a:gd name="T99" fmla="*/ 74 h 126"/>
                  <a:gd name="T100" fmla="*/ 154 w 156"/>
                  <a:gd name="T101" fmla="*/ 97 h 126"/>
                  <a:gd name="T102" fmla="*/ 156 w 156"/>
                  <a:gd name="T103" fmla="*/ 122 h 126"/>
                  <a:gd name="T104" fmla="*/ 156 w 156"/>
                  <a:gd name="T105" fmla="*/ 122 h 126"/>
                  <a:gd name="T106" fmla="*/ 154 w 156"/>
                  <a:gd name="T107" fmla="*/ 124 h 126"/>
                  <a:gd name="T108" fmla="*/ 151 w 156"/>
                  <a:gd name="T109" fmla="*/ 126 h 126"/>
                  <a:gd name="T110" fmla="*/ 151 w 156"/>
                  <a:gd name="T111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" h="126">
                    <a:moveTo>
                      <a:pt x="151" y="126"/>
                    </a:moveTo>
                    <a:lnTo>
                      <a:pt x="151" y="126"/>
                    </a:lnTo>
                    <a:lnTo>
                      <a:pt x="149" y="124"/>
                    </a:lnTo>
                    <a:lnTo>
                      <a:pt x="147" y="122"/>
                    </a:lnTo>
                    <a:lnTo>
                      <a:pt x="147" y="122"/>
                    </a:lnTo>
                    <a:lnTo>
                      <a:pt x="145" y="98"/>
                    </a:lnTo>
                    <a:lnTo>
                      <a:pt x="141" y="78"/>
                    </a:lnTo>
                    <a:lnTo>
                      <a:pt x="136" y="58"/>
                    </a:lnTo>
                    <a:lnTo>
                      <a:pt x="127" y="41"/>
                    </a:lnTo>
                    <a:lnTo>
                      <a:pt x="117" y="28"/>
                    </a:lnTo>
                    <a:lnTo>
                      <a:pt x="104" y="17"/>
                    </a:lnTo>
                    <a:lnTo>
                      <a:pt x="91" y="11"/>
                    </a:lnTo>
                    <a:lnTo>
                      <a:pt x="84" y="9"/>
                    </a:lnTo>
                    <a:lnTo>
                      <a:pt x="78" y="7"/>
                    </a:lnTo>
                    <a:lnTo>
                      <a:pt x="78" y="7"/>
                    </a:lnTo>
                    <a:lnTo>
                      <a:pt x="71" y="9"/>
                    </a:lnTo>
                    <a:lnTo>
                      <a:pt x="64" y="11"/>
                    </a:lnTo>
                    <a:lnTo>
                      <a:pt x="51" y="17"/>
                    </a:lnTo>
                    <a:lnTo>
                      <a:pt x="39" y="28"/>
                    </a:lnTo>
                    <a:lnTo>
                      <a:pt x="28" y="41"/>
                    </a:lnTo>
                    <a:lnTo>
                      <a:pt x="21" y="58"/>
                    </a:lnTo>
                    <a:lnTo>
                      <a:pt x="13" y="78"/>
                    </a:lnTo>
                    <a:lnTo>
                      <a:pt x="10" y="98"/>
                    </a:lnTo>
                    <a:lnTo>
                      <a:pt x="8" y="122"/>
                    </a:lnTo>
                    <a:lnTo>
                      <a:pt x="8" y="122"/>
                    </a:lnTo>
                    <a:lnTo>
                      <a:pt x="8" y="124"/>
                    </a:lnTo>
                    <a:lnTo>
                      <a:pt x="4" y="126"/>
                    </a:lnTo>
                    <a:lnTo>
                      <a:pt x="4" y="126"/>
                    </a:lnTo>
                    <a:lnTo>
                      <a:pt x="0" y="124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2" y="97"/>
                    </a:lnTo>
                    <a:lnTo>
                      <a:pt x="6" y="74"/>
                    </a:lnTo>
                    <a:lnTo>
                      <a:pt x="13" y="54"/>
                    </a:lnTo>
                    <a:lnTo>
                      <a:pt x="23" y="35"/>
                    </a:lnTo>
                    <a:lnTo>
                      <a:pt x="34" y="22"/>
                    </a:lnTo>
                    <a:lnTo>
                      <a:pt x="47" y="11"/>
                    </a:lnTo>
                    <a:lnTo>
                      <a:pt x="54" y="6"/>
                    </a:lnTo>
                    <a:lnTo>
                      <a:pt x="62" y="4"/>
                    </a:lnTo>
                    <a:lnTo>
                      <a:pt x="69" y="2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6" y="2"/>
                    </a:lnTo>
                    <a:lnTo>
                      <a:pt x="93" y="4"/>
                    </a:lnTo>
                    <a:lnTo>
                      <a:pt x="101" y="6"/>
                    </a:lnTo>
                    <a:lnTo>
                      <a:pt x="108" y="11"/>
                    </a:lnTo>
                    <a:lnTo>
                      <a:pt x="121" y="22"/>
                    </a:lnTo>
                    <a:lnTo>
                      <a:pt x="132" y="35"/>
                    </a:lnTo>
                    <a:lnTo>
                      <a:pt x="141" y="54"/>
                    </a:lnTo>
                    <a:lnTo>
                      <a:pt x="149" y="74"/>
                    </a:lnTo>
                    <a:lnTo>
                      <a:pt x="154" y="97"/>
                    </a:lnTo>
                    <a:lnTo>
                      <a:pt x="156" y="122"/>
                    </a:lnTo>
                    <a:lnTo>
                      <a:pt x="156" y="122"/>
                    </a:lnTo>
                    <a:lnTo>
                      <a:pt x="154" y="124"/>
                    </a:lnTo>
                    <a:lnTo>
                      <a:pt x="151" y="126"/>
                    </a:lnTo>
                    <a:lnTo>
                      <a:pt x="151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953206" y="5087672"/>
              <a:ext cx="2337190" cy="1770327"/>
              <a:chOff x="4661969" y="5087672"/>
              <a:chExt cx="2337190" cy="1770327"/>
            </a:xfrm>
          </p:grpSpPr>
          <p:sp>
            <p:nvSpPr>
              <p:cNvPr id="561" name="Freeform 102"/>
              <p:cNvSpPr>
                <a:spLocks/>
              </p:cNvSpPr>
              <p:nvPr/>
            </p:nvSpPr>
            <p:spPr bwMode="auto">
              <a:xfrm>
                <a:off x="5451529" y="5087672"/>
                <a:ext cx="1205711" cy="1678098"/>
              </a:xfrm>
              <a:custGeom>
                <a:avLst/>
                <a:gdLst>
                  <a:gd name="T0" fmla="*/ 0 w 1073"/>
                  <a:gd name="T1" fmla="*/ 1412 h 1494"/>
                  <a:gd name="T2" fmla="*/ 0 w 1073"/>
                  <a:gd name="T3" fmla="*/ 1412 h 1494"/>
                  <a:gd name="T4" fmla="*/ 2 w 1073"/>
                  <a:gd name="T5" fmla="*/ 1429 h 1494"/>
                  <a:gd name="T6" fmla="*/ 6 w 1073"/>
                  <a:gd name="T7" fmla="*/ 1445 h 1494"/>
                  <a:gd name="T8" fmla="*/ 13 w 1073"/>
                  <a:gd name="T9" fmla="*/ 1458 h 1494"/>
                  <a:gd name="T10" fmla="*/ 25 w 1073"/>
                  <a:gd name="T11" fmla="*/ 1469 h 1494"/>
                  <a:gd name="T12" fmla="*/ 36 w 1073"/>
                  <a:gd name="T13" fmla="*/ 1481 h 1494"/>
                  <a:gd name="T14" fmla="*/ 50 w 1073"/>
                  <a:gd name="T15" fmla="*/ 1488 h 1494"/>
                  <a:gd name="T16" fmla="*/ 65 w 1073"/>
                  <a:gd name="T17" fmla="*/ 1492 h 1494"/>
                  <a:gd name="T18" fmla="*/ 82 w 1073"/>
                  <a:gd name="T19" fmla="*/ 1494 h 1494"/>
                  <a:gd name="T20" fmla="*/ 991 w 1073"/>
                  <a:gd name="T21" fmla="*/ 1494 h 1494"/>
                  <a:gd name="T22" fmla="*/ 991 w 1073"/>
                  <a:gd name="T23" fmla="*/ 1494 h 1494"/>
                  <a:gd name="T24" fmla="*/ 1008 w 1073"/>
                  <a:gd name="T25" fmla="*/ 1492 h 1494"/>
                  <a:gd name="T26" fmla="*/ 1023 w 1073"/>
                  <a:gd name="T27" fmla="*/ 1488 h 1494"/>
                  <a:gd name="T28" fmla="*/ 1038 w 1073"/>
                  <a:gd name="T29" fmla="*/ 1481 h 1494"/>
                  <a:gd name="T30" fmla="*/ 1049 w 1073"/>
                  <a:gd name="T31" fmla="*/ 1469 h 1494"/>
                  <a:gd name="T32" fmla="*/ 1060 w 1073"/>
                  <a:gd name="T33" fmla="*/ 1458 h 1494"/>
                  <a:gd name="T34" fmla="*/ 1067 w 1073"/>
                  <a:gd name="T35" fmla="*/ 1445 h 1494"/>
                  <a:gd name="T36" fmla="*/ 1071 w 1073"/>
                  <a:gd name="T37" fmla="*/ 1429 h 1494"/>
                  <a:gd name="T38" fmla="*/ 1073 w 1073"/>
                  <a:gd name="T39" fmla="*/ 1412 h 1494"/>
                  <a:gd name="T40" fmla="*/ 1073 w 1073"/>
                  <a:gd name="T41" fmla="*/ 82 h 1494"/>
                  <a:gd name="T42" fmla="*/ 1073 w 1073"/>
                  <a:gd name="T43" fmla="*/ 82 h 1494"/>
                  <a:gd name="T44" fmla="*/ 1071 w 1073"/>
                  <a:gd name="T45" fmla="*/ 65 h 1494"/>
                  <a:gd name="T46" fmla="*/ 1067 w 1073"/>
                  <a:gd name="T47" fmla="*/ 50 h 1494"/>
                  <a:gd name="T48" fmla="*/ 1060 w 1073"/>
                  <a:gd name="T49" fmla="*/ 36 h 1494"/>
                  <a:gd name="T50" fmla="*/ 1049 w 1073"/>
                  <a:gd name="T51" fmla="*/ 24 h 1494"/>
                  <a:gd name="T52" fmla="*/ 1038 w 1073"/>
                  <a:gd name="T53" fmla="*/ 13 h 1494"/>
                  <a:gd name="T54" fmla="*/ 1023 w 1073"/>
                  <a:gd name="T55" fmla="*/ 6 h 1494"/>
                  <a:gd name="T56" fmla="*/ 1008 w 1073"/>
                  <a:gd name="T57" fmla="*/ 2 h 1494"/>
                  <a:gd name="T58" fmla="*/ 991 w 1073"/>
                  <a:gd name="T59" fmla="*/ 0 h 1494"/>
                  <a:gd name="T60" fmla="*/ 82 w 1073"/>
                  <a:gd name="T61" fmla="*/ 0 h 1494"/>
                  <a:gd name="T62" fmla="*/ 82 w 1073"/>
                  <a:gd name="T63" fmla="*/ 0 h 1494"/>
                  <a:gd name="T64" fmla="*/ 65 w 1073"/>
                  <a:gd name="T65" fmla="*/ 2 h 1494"/>
                  <a:gd name="T66" fmla="*/ 50 w 1073"/>
                  <a:gd name="T67" fmla="*/ 6 h 1494"/>
                  <a:gd name="T68" fmla="*/ 36 w 1073"/>
                  <a:gd name="T69" fmla="*/ 13 h 1494"/>
                  <a:gd name="T70" fmla="*/ 25 w 1073"/>
                  <a:gd name="T71" fmla="*/ 24 h 1494"/>
                  <a:gd name="T72" fmla="*/ 13 w 1073"/>
                  <a:gd name="T73" fmla="*/ 36 h 1494"/>
                  <a:gd name="T74" fmla="*/ 6 w 1073"/>
                  <a:gd name="T75" fmla="*/ 50 h 1494"/>
                  <a:gd name="T76" fmla="*/ 2 w 1073"/>
                  <a:gd name="T77" fmla="*/ 65 h 1494"/>
                  <a:gd name="T78" fmla="*/ 0 w 1073"/>
                  <a:gd name="T79" fmla="*/ 82 h 1494"/>
                  <a:gd name="T80" fmla="*/ 0 w 1073"/>
                  <a:gd name="T81" fmla="*/ 1412 h 1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3" h="1494">
                    <a:moveTo>
                      <a:pt x="0" y="1412"/>
                    </a:moveTo>
                    <a:lnTo>
                      <a:pt x="0" y="1412"/>
                    </a:lnTo>
                    <a:lnTo>
                      <a:pt x="2" y="1429"/>
                    </a:lnTo>
                    <a:lnTo>
                      <a:pt x="6" y="1445"/>
                    </a:lnTo>
                    <a:lnTo>
                      <a:pt x="13" y="1458"/>
                    </a:lnTo>
                    <a:lnTo>
                      <a:pt x="25" y="1469"/>
                    </a:lnTo>
                    <a:lnTo>
                      <a:pt x="36" y="1481"/>
                    </a:lnTo>
                    <a:lnTo>
                      <a:pt x="50" y="1488"/>
                    </a:lnTo>
                    <a:lnTo>
                      <a:pt x="65" y="1492"/>
                    </a:lnTo>
                    <a:lnTo>
                      <a:pt x="82" y="1494"/>
                    </a:lnTo>
                    <a:lnTo>
                      <a:pt x="991" y="1494"/>
                    </a:lnTo>
                    <a:lnTo>
                      <a:pt x="991" y="1494"/>
                    </a:lnTo>
                    <a:lnTo>
                      <a:pt x="1008" y="1492"/>
                    </a:lnTo>
                    <a:lnTo>
                      <a:pt x="1023" y="1488"/>
                    </a:lnTo>
                    <a:lnTo>
                      <a:pt x="1038" y="1481"/>
                    </a:lnTo>
                    <a:lnTo>
                      <a:pt x="1049" y="1469"/>
                    </a:lnTo>
                    <a:lnTo>
                      <a:pt x="1060" y="1458"/>
                    </a:lnTo>
                    <a:lnTo>
                      <a:pt x="1067" y="1445"/>
                    </a:lnTo>
                    <a:lnTo>
                      <a:pt x="1071" y="1429"/>
                    </a:lnTo>
                    <a:lnTo>
                      <a:pt x="1073" y="1412"/>
                    </a:lnTo>
                    <a:lnTo>
                      <a:pt x="1073" y="82"/>
                    </a:lnTo>
                    <a:lnTo>
                      <a:pt x="1073" y="82"/>
                    </a:lnTo>
                    <a:lnTo>
                      <a:pt x="1071" y="65"/>
                    </a:lnTo>
                    <a:lnTo>
                      <a:pt x="1067" y="50"/>
                    </a:lnTo>
                    <a:lnTo>
                      <a:pt x="1060" y="36"/>
                    </a:lnTo>
                    <a:lnTo>
                      <a:pt x="1049" y="24"/>
                    </a:lnTo>
                    <a:lnTo>
                      <a:pt x="1038" y="13"/>
                    </a:lnTo>
                    <a:lnTo>
                      <a:pt x="1023" y="6"/>
                    </a:lnTo>
                    <a:lnTo>
                      <a:pt x="1008" y="2"/>
                    </a:lnTo>
                    <a:lnTo>
                      <a:pt x="99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65" y="2"/>
                    </a:lnTo>
                    <a:lnTo>
                      <a:pt x="50" y="6"/>
                    </a:lnTo>
                    <a:lnTo>
                      <a:pt x="36" y="13"/>
                    </a:lnTo>
                    <a:lnTo>
                      <a:pt x="25" y="24"/>
                    </a:lnTo>
                    <a:lnTo>
                      <a:pt x="13" y="36"/>
                    </a:lnTo>
                    <a:lnTo>
                      <a:pt x="6" y="50"/>
                    </a:lnTo>
                    <a:lnTo>
                      <a:pt x="2" y="65"/>
                    </a:lnTo>
                    <a:lnTo>
                      <a:pt x="0" y="82"/>
                    </a:lnTo>
                    <a:lnTo>
                      <a:pt x="0" y="1412"/>
                    </a:lnTo>
                    <a:close/>
                  </a:path>
                </a:pathLst>
              </a:custGeom>
              <a:solidFill>
                <a:srgbClr val="17171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62" name="Rectangle 103"/>
              <p:cNvSpPr>
                <a:spLocks noChangeArrowheads="1"/>
              </p:cNvSpPr>
              <p:nvPr/>
            </p:nvSpPr>
            <p:spPr bwMode="auto">
              <a:xfrm>
                <a:off x="5539259" y="5161904"/>
                <a:ext cx="1032504" cy="14576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64" name="Freeform 105"/>
              <p:cNvSpPr>
                <a:spLocks/>
              </p:cNvSpPr>
              <p:nvPr/>
            </p:nvSpPr>
            <p:spPr bwMode="auto">
              <a:xfrm>
                <a:off x="6016144" y="6653297"/>
                <a:ext cx="78732" cy="80981"/>
              </a:xfrm>
              <a:custGeom>
                <a:avLst/>
                <a:gdLst>
                  <a:gd name="T0" fmla="*/ 36 w 71"/>
                  <a:gd name="T1" fmla="*/ 73 h 73"/>
                  <a:gd name="T2" fmla="*/ 36 w 71"/>
                  <a:gd name="T3" fmla="*/ 73 h 73"/>
                  <a:gd name="T4" fmla="*/ 28 w 71"/>
                  <a:gd name="T5" fmla="*/ 73 h 73"/>
                  <a:gd name="T6" fmla="*/ 23 w 71"/>
                  <a:gd name="T7" fmla="*/ 69 h 73"/>
                  <a:gd name="T8" fmla="*/ 15 w 71"/>
                  <a:gd name="T9" fmla="*/ 67 h 73"/>
                  <a:gd name="T10" fmla="*/ 10 w 71"/>
                  <a:gd name="T11" fmla="*/ 62 h 73"/>
                  <a:gd name="T12" fmla="*/ 6 w 71"/>
                  <a:gd name="T13" fmla="*/ 56 h 73"/>
                  <a:gd name="T14" fmla="*/ 2 w 71"/>
                  <a:gd name="T15" fmla="*/ 50 h 73"/>
                  <a:gd name="T16" fmla="*/ 0 w 71"/>
                  <a:gd name="T17" fmla="*/ 45 h 73"/>
                  <a:gd name="T18" fmla="*/ 0 w 71"/>
                  <a:gd name="T19" fmla="*/ 37 h 73"/>
                  <a:gd name="T20" fmla="*/ 0 w 71"/>
                  <a:gd name="T21" fmla="*/ 37 h 73"/>
                  <a:gd name="T22" fmla="*/ 0 w 71"/>
                  <a:gd name="T23" fmla="*/ 30 h 73"/>
                  <a:gd name="T24" fmla="*/ 2 w 71"/>
                  <a:gd name="T25" fmla="*/ 23 h 73"/>
                  <a:gd name="T26" fmla="*/ 6 w 71"/>
                  <a:gd name="T27" fmla="*/ 17 h 73"/>
                  <a:gd name="T28" fmla="*/ 10 w 71"/>
                  <a:gd name="T29" fmla="*/ 11 h 73"/>
                  <a:gd name="T30" fmla="*/ 15 w 71"/>
                  <a:gd name="T31" fmla="*/ 8 h 73"/>
                  <a:gd name="T32" fmla="*/ 23 w 71"/>
                  <a:gd name="T33" fmla="*/ 4 h 73"/>
                  <a:gd name="T34" fmla="*/ 28 w 71"/>
                  <a:gd name="T35" fmla="*/ 2 h 73"/>
                  <a:gd name="T36" fmla="*/ 36 w 71"/>
                  <a:gd name="T37" fmla="*/ 0 h 73"/>
                  <a:gd name="T38" fmla="*/ 36 w 71"/>
                  <a:gd name="T39" fmla="*/ 0 h 73"/>
                  <a:gd name="T40" fmla="*/ 43 w 71"/>
                  <a:gd name="T41" fmla="*/ 2 h 73"/>
                  <a:gd name="T42" fmla="*/ 51 w 71"/>
                  <a:gd name="T43" fmla="*/ 4 h 73"/>
                  <a:gd name="T44" fmla="*/ 56 w 71"/>
                  <a:gd name="T45" fmla="*/ 8 h 73"/>
                  <a:gd name="T46" fmla="*/ 62 w 71"/>
                  <a:gd name="T47" fmla="*/ 11 h 73"/>
                  <a:gd name="T48" fmla="*/ 65 w 71"/>
                  <a:gd name="T49" fmla="*/ 17 h 73"/>
                  <a:gd name="T50" fmla="*/ 69 w 71"/>
                  <a:gd name="T51" fmla="*/ 23 h 73"/>
                  <a:gd name="T52" fmla="*/ 71 w 71"/>
                  <a:gd name="T53" fmla="*/ 30 h 73"/>
                  <a:gd name="T54" fmla="*/ 71 w 71"/>
                  <a:gd name="T55" fmla="*/ 37 h 73"/>
                  <a:gd name="T56" fmla="*/ 71 w 71"/>
                  <a:gd name="T57" fmla="*/ 37 h 73"/>
                  <a:gd name="T58" fmla="*/ 71 w 71"/>
                  <a:gd name="T59" fmla="*/ 45 h 73"/>
                  <a:gd name="T60" fmla="*/ 69 w 71"/>
                  <a:gd name="T61" fmla="*/ 50 h 73"/>
                  <a:gd name="T62" fmla="*/ 65 w 71"/>
                  <a:gd name="T63" fmla="*/ 56 h 73"/>
                  <a:gd name="T64" fmla="*/ 62 w 71"/>
                  <a:gd name="T65" fmla="*/ 62 h 73"/>
                  <a:gd name="T66" fmla="*/ 56 w 71"/>
                  <a:gd name="T67" fmla="*/ 67 h 73"/>
                  <a:gd name="T68" fmla="*/ 51 w 71"/>
                  <a:gd name="T69" fmla="*/ 69 h 73"/>
                  <a:gd name="T70" fmla="*/ 43 w 71"/>
                  <a:gd name="T71" fmla="*/ 73 h 73"/>
                  <a:gd name="T72" fmla="*/ 36 w 71"/>
                  <a:gd name="T73" fmla="*/ 73 h 73"/>
                  <a:gd name="T74" fmla="*/ 36 w 71"/>
                  <a:gd name="T7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1" h="73">
                    <a:moveTo>
                      <a:pt x="36" y="73"/>
                    </a:moveTo>
                    <a:lnTo>
                      <a:pt x="36" y="73"/>
                    </a:lnTo>
                    <a:lnTo>
                      <a:pt x="28" y="73"/>
                    </a:lnTo>
                    <a:lnTo>
                      <a:pt x="23" y="69"/>
                    </a:lnTo>
                    <a:lnTo>
                      <a:pt x="15" y="67"/>
                    </a:lnTo>
                    <a:lnTo>
                      <a:pt x="10" y="62"/>
                    </a:lnTo>
                    <a:lnTo>
                      <a:pt x="6" y="56"/>
                    </a:lnTo>
                    <a:lnTo>
                      <a:pt x="2" y="50"/>
                    </a:lnTo>
                    <a:lnTo>
                      <a:pt x="0" y="45"/>
                    </a:lnTo>
                    <a:lnTo>
                      <a:pt x="0" y="37"/>
                    </a:lnTo>
                    <a:lnTo>
                      <a:pt x="0" y="37"/>
                    </a:lnTo>
                    <a:lnTo>
                      <a:pt x="0" y="30"/>
                    </a:lnTo>
                    <a:lnTo>
                      <a:pt x="2" y="23"/>
                    </a:lnTo>
                    <a:lnTo>
                      <a:pt x="6" y="17"/>
                    </a:lnTo>
                    <a:lnTo>
                      <a:pt x="10" y="11"/>
                    </a:lnTo>
                    <a:lnTo>
                      <a:pt x="15" y="8"/>
                    </a:lnTo>
                    <a:lnTo>
                      <a:pt x="23" y="4"/>
                    </a:lnTo>
                    <a:lnTo>
                      <a:pt x="28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43" y="2"/>
                    </a:lnTo>
                    <a:lnTo>
                      <a:pt x="51" y="4"/>
                    </a:lnTo>
                    <a:lnTo>
                      <a:pt x="56" y="8"/>
                    </a:lnTo>
                    <a:lnTo>
                      <a:pt x="62" y="11"/>
                    </a:lnTo>
                    <a:lnTo>
                      <a:pt x="65" y="17"/>
                    </a:lnTo>
                    <a:lnTo>
                      <a:pt x="69" y="23"/>
                    </a:lnTo>
                    <a:lnTo>
                      <a:pt x="71" y="30"/>
                    </a:lnTo>
                    <a:lnTo>
                      <a:pt x="71" y="37"/>
                    </a:lnTo>
                    <a:lnTo>
                      <a:pt x="71" y="37"/>
                    </a:lnTo>
                    <a:lnTo>
                      <a:pt x="71" y="45"/>
                    </a:lnTo>
                    <a:lnTo>
                      <a:pt x="69" y="50"/>
                    </a:lnTo>
                    <a:lnTo>
                      <a:pt x="65" y="56"/>
                    </a:lnTo>
                    <a:lnTo>
                      <a:pt x="62" y="62"/>
                    </a:lnTo>
                    <a:lnTo>
                      <a:pt x="56" y="67"/>
                    </a:lnTo>
                    <a:lnTo>
                      <a:pt x="51" y="69"/>
                    </a:lnTo>
                    <a:lnTo>
                      <a:pt x="43" y="73"/>
                    </a:lnTo>
                    <a:lnTo>
                      <a:pt x="36" y="73"/>
                    </a:lnTo>
                    <a:lnTo>
                      <a:pt x="36" y="73"/>
                    </a:lnTo>
                    <a:close/>
                  </a:path>
                </a:pathLst>
              </a:custGeom>
              <a:solidFill>
                <a:srgbClr val="5F4F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65" name="Freeform 106"/>
              <p:cNvSpPr>
                <a:spLocks/>
              </p:cNvSpPr>
              <p:nvPr/>
            </p:nvSpPr>
            <p:spPr bwMode="auto">
              <a:xfrm>
                <a:off x="5966656" y="5121413"/>
                <a:ext cx="175458" cy="13497"/>
              </a:xfrm>
              <a:custGeom>
                <a:avLst/>
                <a:gdLst>
                  <a:gd name="T0" fmla="*/ 148 w 156"/>
                  <a:gd name="T1" fmla="*/ 13 h 13"/>
                  <a:gd name="T2" fmla="*/ 148 w 156"/>
                  <a:gd name="T3" fmla="*/ 13 h 13"/>
                  <a:gd name="T4" fmla="*/ 154 w 156"/>
                  <a:gd name="T5" fmla="*/ 11 h 13"/>
                  <a:gd name="T6" fmla="*/ 156 w 156"/>
                  <a:gd name="T7" fmla="*/ 7 h 13"/>
                  <a:gd name="T8" fmla="*/ 156 w 156"/>
                  <a:gd name="T9" fmla="*/ 7 h 13"/>
                  <a:gd name="T10" fmla="*/ 156 w 156"/>
                  <a:gd name="T11" fmla="*/ 7 h 13"/>
                  <a:gd name="T12" fmla="*/ 154 w 156"/>
                  <a:gd name="T13" fmla="*/ 2 h 13"/>
                  <a:gd name="T14" fmla="*/ 148 w 156"/>
                  <a:gd name="T15" fmla="*/ 0 h 13"/>
                  <a:gd name="T16" fmla="*/ 7 w 156"/>
                  <a:gd name="T17" fmla="*/ 0 h 13"/>
                  <a:gd name="T18" fmla="*/ 7 w 156"/>
                  <a:gd name="T19" fmla="*/ 0 h 13"/>
                  <a:gd name="T20" fmla="*/ 2 w 156"/>
                  <a:gd name="T21" fmla="*/ 2 h 13"/>
                  <a:gd name="T22" fmla="*/ 0 w 156"/>
                  <a:gd name="T23" fmla="*/ 7 h 13"/>
                  <a:gd name="T24" fmla="*/ 0 w 156"/>
                  <a:gd name="T25" fmla="*/ 7 h 13"/>
                  <a:gd name="T26" fmla="*/ 0 w 156"/>
                  <a:gd name="T27" fmla="*/ 7 h 13"/>
                  <a:gd name="T28" fmla="*/ 2 w 156"/>
                  <a:gd name="T29" fmla="*/ 11 h 13"/>
                  <a:gd name="T30" fmla="*/ 7 w 156"/>
                  <a:gd name="T31" fmla="*/ 13 h 13"/>
                  <a:gd name="T32" fmla="*/ 148 w 156"/>
                  <a:gd name="T3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6" h="13">
                    <a:moveTo>
                      <a:pt x="148" y="13"/>
                    </a:moveTo>
                    <a:lnTo>
                      <a:pt x="148" y="13"/>
                    </a:lnTo>
                    <a:lnTo>
                      <a:pt x="154" y="11"/>
                    </a:lnTo>
                    <a:lnTo>
                      <a:pt x="156" y="7"/>
                    </a:lnTo>
                    <a:lnTo>
                      <a:pt x="156" y="7"/>
                    </a:lnTo>
                    <a:lnTo>
                      <a:pt x="156" y="7"/>
                    </a:lnTo>
                    <a:lnTo>
                      <a:pt x="154" y="2"/>
                    </a:lnTo>
                    <a:lnTo>
                      <a:pt x="148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7" y="13"/>
                    </a:lnTo>
                    <a:lnTo>
                      <a:pt x="148" y="13"/>
                    </a:lnTo>
                    <a:close/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5615740" y="5663534"/>
                <a:ext cx="872791" cy="672588"/>
                <a:chOff x="5615740" y="5663534"/>
                <a:chExt cx="872791" cy="672588"/>
              </a:xfrm>
              <a:solidFill>
                <a:srgbClr val="171717"/>
              </a:solidFill>
            </p:grpSpPr>
            <p:sp>
              <p:nvSpPr>
                <p:cNvPr id="566" name="Freeform 107"/>
                <p:cNvSpPr>
                  <a:spLocks noEditPoints="1"/>
                </p:cNvSpPr>
                <p:nvPr/>
              </p:nvSpPr>
              <p:spPr bwMode="auto">
                <a:xfrm>
                  <a:off x="5615740" y="5663534"/>
                  <a:ext cx="872791" cy="467888"/>
                </a:xfrm>
                <a:custGeom>
                  <a:avLst/>
                  <a:gdLst>
                    <a:gd name="T0" fmla="*/ 633 w 778"/>
                    <a:gd name="T1" fmla="*/ 418 h 418"/>
                    <a:gd name="T2" fmla="*/ 234 w 778"/>
                    <a:gd name="T3" fmla="*/ 418 h 418"/>
                    <a:gd name="T4" fmla="*/ 234 w 778"/>
                    <a:gd name="T5" fmla="*/ 418 h 418"/>
                    <a:gd name="T6" fmla="*/ 227 w 778"/>
                    <a:gd name="T7" fmla="*/ 416 h 418"/>
                    <a:gd name="T8" fmla="*/ 221 w 778"/>
                    <a:gd name="T9" fmla="*/ 412 h 418"/>
                    <a:gd name="T10" fmla="*/ 215 w 778"/>
                    <a:gd name="T11" fmla="*/ 407 h 418"/>
                    <a:gd name="T12" fmla="*/ 212 w 778"/>
                    <a:gd name="T13" fmla="*/ 399 h 418"/>
                    <a:gd name="T14" fmla="*/ 128 w 778"/>
                    <a:gd name="T15" fmla="*/ 132 h 418"/>
                    <a:gd name="T16" fmla="*/ 9 w 778"/>
                    <a:gd name="T17" fmla="*/ 39 h 418"/>
                    <a:gd name="T18" fmla="*/ 9 w 778"/>
                    <a:gd name="T19" fmla="*/ 39 h 418"/>
                    <a:gd name="T20" fmla="*/ 4 w 778"/>
                    <a:gd name="T21" fmla="*/ 32 h 418"/>
                    <a:gd name="T22" fmla="*/ 0 w 778"/>
                    <a:gd name="T23" fmla="*/ 23 h 418"/>
                    <a:gd name="T24" fmla="*/ 2 w 778"/>
                    <a:gd name="T25" fmla="*/ 13 h 418"/>
                    <a:gd name="T26" fmla="*/ 6 w 778"/>
                    <a:gd name="T27" fmla="*/ 6 h 418"/>
                    <a:gd name="T28" fmla="*/ 6 w 778"/>
                    <a:gd name="T29" fmla="*/ 6 h 418"/>
                    <a:gd name="T30" fmla="*/ 9 w 778"/>
                    <a:gd name="T31" fmla="*/ 2 h 418"/>
                    <a:gd name="T32" fmla="*/ 13 w 778"/>
                    <a:gd name="T33" fmla="*/ 0 h 418"/>
                    <a:gd name="T34" fmla="*/ 21 w 778"/>
                    <a:gd name="T35" fmla="*/ 0 h 418"/>
                    <a:gd name="T36" fmla="*/ 30 w 778"/>
                    <a:gd name="T37" fmla="*/ 2 h 418"/>
                    <a:gd name="T38" fmla="*/ 37 w 778"/>
                    <a:gd name="T39" fmla="*/ 8 h 418"/>
                    <a:gd name="T40" fmla="*/ 149 w 778"/>
                    <a:gd name="T41" fmla="*/ 102 h 418"/>
                    <a:gd name="T42" fmla="*/ 755 w 778"/>
                    <a:gd name="T43" fmla="*/ 102 h 418"/>
                    <a:gd name="T44" fmla="*/ 755 w 778"/>
                    <a:gd name="T45" fmla="*/ 102 h 418"/>
                    <a:gd name="T46" fmla="*/ 766 w 778"/>
                    <a:gd name="T47" fmla="*/ 102 h 418"/>
                    <a:gd name="T48" fmla="*/ 770 w 778"/>
                    <a:gd name="T49" fmla="*/ 102 h 418"/>
                    <a:gd name="T50" fmla="*/ 774 w 778"/>
                    <a:gd name="T51" fmla="*/ 106 h 418"/>
                    <a:gd name="T52" fmla="*/ 774 w 778"/>
                    <a:gd name="T53" fmla="*/ 106 h 418"/>
                    <a:gd name="T54" fmla="*/ 778 w 778"/>
                    <a:gd name="T55" fmla="*/ 112 h 418"/>
                    <a:gd name="T56" fmla="*/ 778 w 778"/>
                    <a:gd name="T57" fmla="*/ 115 h 418"/>
                    <a:gd name="T58" fmla="*/ 778 w 778"/>
                    <a:gd name="T59" fmla="*/ 121 h 418"/>
                    <a:gd name="T60" fmla="*/ 776 w 778"/>
                    <a:gd name="T61" fmla="*/ 125 h 418"/>
                    <a:gd name="T62" fmla="*/ 653 w 778"/>
                    <a:gd name="T63" fmla="*/ 403 h 418"/>
                    <a:gd name="T64" fmla="*/ 653 w 778"/>
                    <a:gd name="T65" fmla="*/ 403 h 418"/>
                    <a:gd name="T66" fmla="*/ 650 w 778"/>
                    <a:gd name="T67" fmla="*/ 408 h 418"/>
                    <a:gd name="T68" fmla="*/ 646 w 778"/>
                    <a:gd name="T69" fmla="*/ 414 h 418"/>
                    <a:gd name="T70" fmla="*/ 640 w 778"/>
                    <a:gd name="T71" fmla="*/ 416 h 418"/>
                    <a:gd name="T72" fmla="*/ 633 w 778"/>
                    <a:gd name="T73" fmla="*/ 418 h 418"/>
                    <a:gd name="T74" fmla="*/ 633 w 778"/>
                    <a:gd name="T75" fmla="*/ 418 h 418"/>
                    <a:gd name="T76" fmla="*/ 251 w 778"/>
                    <a:gd name="T77" fmla="*/ 364 h 418"/>
                    <a:gd name="T78" fmla="*/ 618 w 778"/>
                    <a:gd name="T79" fmla="*/ 364 h 418"/>
                    <a:gd name="T80" fmla="*/ 720 w 778"/>
                    <a:gd name="T81" fmla="*/ 128 h 418"/>
                    <a:gd name="T82" fmla="*/ 178 w 778"/>
                    <a:gd name="T83" fmla="*/ 128 h 418"/>
                    <a:gd name="T84" fmla="*/ 251 w 778"/>
                    <a:gd name="T85" fmla="*/ 364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78" h="418">
                      <a:moveTo>
                        <a:pt x="633" y="418"/>
                      </a:moveTo>
                      <a:lnTo>
                        <a:pt x="234" y="418"/>
                      </a:lnTo>
                      <a:lnTo>
                        <a:pt x="234" y="418"/>
                      </a:lnTo>
                      <a:lnTo>
                        <a:pt x="227" y="416"/>
                      </a:lnTo>
                      <a:lnTo>
                        <a:pt x="221" y="412"/>
                      </a:lnTo>
                      <a:lnTo>
                        <a:pt x="215" y="407"/>
                      </a:lnTo>
                      <a:lnTo>
                        <a:pt x="212" y="399"/>
                      </a:lnTo>
                      <a:lnTo>
                        <a:pt x="128" y="132"/>
                      </a:lnTo>
                      <a:lnTo>
                        <a:pt x="9" y="39"/>
                      </a:lnTo>
                      <a:lnTo>
                        <a:pt x="9" y="39"/>
                      </a:lnTo>
                      <a:lnTo>
                        <a:pt x="4" y="32"/>
                      </a:lnTo>
                      <a:lnTo>
                        <a:pt x="0" y="23"/>
                      </a:lnTo>
                      <a:lnTo>
                        <a:pt x="2" y="13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9" y="2"/>
                      </a:lnTo>
                      <a:lnTo>
                        <a:pt x="13" y="0"/>
                      </a:lnTo>
                      <a:lnTo>
                        <a:pt x="21" y="0"/>
                      </a:lnTo>
                      <a:lnTo>
                        <a:pt x="30" y="2"/>
                      </a:lnTo>
                      <a:lnTo>
                        <a:pt x="37" y="8"/>
                      </a:lnTo>
                      <a:lnTo>
                        <a:pt x="149" y="102"/>
                      </a:lnTo>
                      <a:lnTo>
                        <a:pt x="755" y="102"/>
                      </a:lnTo>
                      <a:lnTo>
                        <a:pt x="755" y="102"/>
                      </a:lnTo>
                      <a:lnTo>
                        <a:pt x="766" y="102"/>
                      </a:lnTo>
                      <a:lnTo>
                        <a:pt x="770" y="102"/>
                      </a:lnTo>
                      <a:lnTo>
                        <a:pt x="774" y="106"/>
                      </a:lnTo>
                      <a:lnTo>
                        <a:pt x="774" y="106"/>
                      </a:lnTo>
                      <a:lnTo>
                        <a:pt x="778" y="112"/>
                      </a:lnTo>
                      <a:lnTo>
                        <a:pt x="778" y="115"/>
                      </a:lnTo>
                      <a:lnTo>
                        <a:pt x="778" y="121"/>
                      </a:lnTo>
                      <a:lnTo>
                        <a:pt x="776" y="125"/>
                      </a:lnTo>
                      <a:lnTo>
                        <a:pt x="653" y="403"/>
                      </a:lnTo>
                      <a:lnTo>
                        <a:pt x="653" y="403"/>
                      </a:lnTo>
                      <a:lnTo>
                        <a:pt x="650" y="408"/>
                      </a:lnTo>
                      <a:lnTo>
                        <a:pt x="646" y="414"/>
                      </a:lnTo>
                      <a:lnTo>
                        <a:pt x="640" y="416"/>
                      </a:lnTo>
                      <a:lnTo>
                        <a:pt x="633" y="418"/>
                      </a:lnTo>
                      <a:lnTo>
                        <a:pt x="633" y="418"/>
                      </a:lnTo>
                      <a:close/>
                      <a:moveTo>
                        <a:pt x="251" y="364"/>
                      </a:moveTo>
                      <a:lnTo>
                        <a:pt x="618" y="364"/>
                      </a:lnTo>
                      <a:lnTo>
                        <a:pt x="720" y="128"/>
                      </a:lnTo>
                      <a:lnTo>
                        <a:pt x="178" y="128"/>
                      </a:lnTo>
                      <a:lnTo>
                        <a:pt x="251" y="36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567" name="Freeform 108"/>
                <p:cNvSpPr>
                  <a:spLocks/>
                </p:cNvSpPr>
                <p:nvPr/>
              </p:nvSpPr>
              <p:spPr bwMode="auto">
                <a:xfrm>
                  <a:off x="5899172" y="5776007"/>
                  <a:ext cx="78732" cy="339669"/>
                </a:xfrm>
                <a:custGeom>
                  <a:avLst/>
                  <a:gdLst>
                    <a:gd name="T0" fmla="*/ 60 w 71"/>
                    <a:gd name="T1" fmla="*/ 303 h 303"/>
                    <a:gd name="T2" fmla="*/ 60 w 71"/>
                    <a:gd name="T3" fmla="*/ 303 h 303"/>
                    <a:gd name="T4" fmla="*/ 56 w 71"/>
                    <a:gd name="T5" fmla="*/ 301 h 303"/>
                    <a:gd name="T6" fmla="*/ 52 w 71"/>
                    <a:gd name="T7" fmla="*/ 299 h 303"/>
                    <a:gd name="T8" fmla="*/ 49 w 71"/>
                    <a:gd name="T9" fmla="*/ 297 h 303"/>
                    <a:gd name="T10" fmla="*/ 49 w 71"/>
                    <a:gd name="T11" fmla="*/ 294 h 303"/>
                    <a:gd name="T12" fmla="*/ 0 w 71"/>
                    <a:gd name="T13" fmla="*/ 15 h 303"/>
                    <a:gd name="T14" fmla="*/ 0 w 71"/>
                    <a:gd name="T15" fmla="*/ 15 h 303"/>
                    <a:gd name="T16" fmla="*/ 0 w 71"/>
                    <a:gd name="T17" fmla="*/ 10 h 303"/>
                    <a:gd name="T18" fmla="*/ 2 w 71"/>
                    <a:gd name="T19" fmla="*/ 6 h 303"/>
                    <a:gd name="T20" fmla="*/ 6 w 71"/>
                    <a:gd name="T21" fmla="*/ 2 h 303"/>
                    <a:gd name="T22" fmla="*/ 10 w 71"/>
                    <a:gd name="T23" fmla="*/ 0 h 303"/>
                    <a:gd name="T24" fmla="*/ 10 w 71"/>
                    <a:gd name="T25" fmla="*/ 0 h 303"/>
                    <a:gd name="T26" fmla="*/ 15 w 71"/>
                    <a:gd name="T27" fmla="*/ 0 h 303"/>
                    <a:gd name="T28" fmla="*/ 19 w 71"/>
                    <a:gd name="T29" fmla="*/ 2 h 303"/>
                    <a:gd name="T30" fmla="*/ 21 w 71"/>
                    <a:gd name="T31" fmla="*/ 6 h 303"/>
                    <a:gd name="T32" fmla="*/ 23 w 71"/>
                    <a:gd name="T33" fmla="*/ 12 h 303"/>
                    <a:gd name="T34" fmla="*/ 71 w 71"/>
                    <a:gd name="T35" fmla="*/ 288 h 303"/>
                    <a:gd name="T36" fmla="*/ 71 w 71"/>
                    <a:gd name="T37" fmla="*/ 288 h 303"/>
                    <a:gd name="T38" fmla="*/ 71 w 71"/>
                    <a:gd name="T39" fmla="*/ 294 h 303"/>
                    <a:gd name="T40" fmla="*/ 69 w 71"/>
                    <a:gd name="T41" fmla="*/ 297 h 303"/>
                    <a:gd name="T42" fmla="*/ 65 w 71"/>
                    <a:gd name="T43" fmla="*/ 301 h 303"/>
                    <a:gd name="T44" fmla="*/ 62 w 71"/>
                    <a:gd name="T45" fmla="*/ 303 h 303"/>
                    <a:gd name="T46" fmla="*/ 62 w 71"/>
                    <a:gd name="T47" fmla="*/ 303 h 303"/>
                    <a:gd name="T48" fmla="*/ 60 w 71"/>
                    <a:gd name="T49" fmla="*/ 303 h 303"/>
                    <a:gd name="T50" fmla="*/ 60 w 71"/>
                    <a:gd name="T51" fmla="*/ 303 h 3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71" h="303">
                      <a:moveTo>
                        <a:pt x="60" y="303"/>
                      </a:moveTo>
                      <a:lnTo>
                        <a:pt x="60" y="303"/>
                      </a:lnTo>
                      <a:lnTo>
                        <a:pt x="56" y="301"/>
                      </a:lnTo>
                      <a:lnTo>
                        <a:pt x="52" y="299"/>
                      </a:lnTo>
                      <a:lnTo>
                        <a:pt x="49" y="297"/>
                      </a:lnTo>
                      <a:lnTo>
                        <a:pt x="49" y="294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2" y="6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5" y="0"/>
                      </a:lnTo>
                      <a:lnTo>
                        <a:pt x="19" y="2"/>
                      </a:lnTo>
                      <a:lnTo>
                        <a:pt x="21" y="6"/>
                      </a:lnTo>
                      <a:lnTo>
                        <a:pt x="23" y="12"/>
                      </a:lnTo>
                      <a:lnTo>
                        <a:pt x="71" y="288"/>
                      </a:lnTo>
                      <a:lnTo>
                        <a:pt x="71" y="288"/>
                      </a:lnTo>
                      <a:lnTo>
                        <a:pt x="71" y="294"/>
                      </a:lnTo>
                      <a:lnTo>
                        <a:pt x="69" y="297"/>
                      </a:lnTo>
                      <a:lnTo>
                        <a:pt x="65" y="301"/>
                      </a:lnTo>
                      <a:lnTo>
                        <a:pt x="62" y="303"/>
                      </a:lnTo>
                      <a:lnTo>
                        <a:pt x="62" y="303"/>
                      </a:lnTo>
                      <a:lnTo>
                        <a:pt x="60" y="303"/>
                      </a:lnTo>
                      <a:lnTo>
                        <a:pt x="60" y="30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568" name="Freeform 109"/>
                <p:cNvSpPr>
                  <a:spLocks/>
                </p:cNvSpPr>
                <p:nvPr/>
              </p:nvSpPr>
              <p:spPr bwMode="auto">
                <a:xfrm>
                  <a:off x="6027391" y="5776007"/>
                  <a:ext cx="62985" cy="339669"/>
                </a:xfrm>
                <a:custGeom>
                  <a:avLst/>
                  <a:gdLst>
                    <a:gd name="T0" fmla="*/ 44 w 55"/>
                    <a:gd name="T1" fmla="*/ 303 h 303"/>
                    <a:gd name="T2" fmla="*/ 44 w 55"/>
                    <a:gd name="T3" fmla="*/ 303 h 303"/>
                    <a:gd name="T4" fmla="*/ 40 w 55"/>
                    <a:gd name="T5" fmla="*/ 301 h 303"/>
                    <a:gd name="T6" fmla="*/ 37 w 55"/>
                    <a:gd name="T7" fmla="*/ 299 h 303"/>
                    <a:gd name="T8" fmla="*/ 35 w 55"/>
                    <a:gd name="T9" fmla="*/ 295 h 303"/>
                    <a:gd name="T10" fmla="*/ 33 w 55"/>
                    <a:gd name="T11" fmla="*/ 292 h 303"/>
                    <a:gd name="T12" fmla="*/ 0 w 55"/>
                    <a:gd name="T13" fmla="*/ 13 h 303"/>
                    <a:gd name="T14" fmla="*/ 0 w 55"/>
                    <a:gd name="T15" fmla="*/ 13 h 303"/>
                    <a:gd name="T16" fmla="*/ 0 w 55"/>
                    <a:gd name="T17" fmla="*/ 10 h 303"/>
                    <a:gd name="T18" fmla="*/ 1 w 55"/>
                    <a:gd name="T19" fmla="*/ 6 h 303"/>
                    <a:gd name="T20" fmla="*/ 5 w 55"/>
                    <a:gd name="T21" fmla="*/ 2 h 303"/>
                    <a:gd name="T22" fmla="*/ 11 w 55"/>
                    <a:gd name="T23" fmla="*/ 0 h 303"/>
                    <a:gd name="T24" fmla="*/ 11 w 55"/>
                    <a:gd name="T25" fmla="*/ 0 h 303"/>
                    <a:gd name="T26" fmla="*/ 14 w 55"/>
                    <a:gd name="T27" fmla="*/ 2 h 303"/>
                    <a:gd name="T28" fmla="*/ 18 w 55"/>
                    <a:gd name="T29" fmla="*/ 4 h 303"/>
                    <a:gd name="T30" fmla="*/ 22 w 55"/>
                    <a:gd name="T31" fmla="*/ 6 h 303"/>
                    <a:gd name="T32" fmla="*/ 22 w 55"/>
                    <a:gd name="T33" fmla="*/ 12 h 303"/>
                    <a:gd name="T34" fmla="*/ 55 w 55"/>
                    <a:gd name="T35" fmla="*/ 290 h 303"/>
                    <a:gd name="T36" fmla="*/ 55 w 55"/>
                    <a:gd name="T37" fmla="*/ 290 h 303"/>
                    <a:gd name="T38" fmla="*/ 55 w 55"/>
                    <a:gd name="T39" fmla="*/ 294 h 303"/>
                    <a:gd name="T40" fmla="*/ 53 w 55"/>
                    <a:gd name="T41" fmla="*/ 297 h 303"/>
                    <a:gd name="T42" fmla="*/ 50 w 55"/>
                    <a:gd name="T43" fmla="*/ 301 h 303"/>
                    <a:gd name="T44" fmla="*/ 46 w 55"/>
                    <a:gd name="T45" fmla="*/ 303 h 303"/>
                    <a:gd name="T46" fmla="*/ 46 w 55"/>
                    <a:gd name="T47" fmla="*/ 303 h 303"/>
                    <a:gd name="T48" fmla="*/ 44 w 55"/>
                    <a:gd name="T49" fmla="*/ 303 h 303"/>
                    <a:gd name="T50" fmla="*/ 44 w 55"/>
                    <a:gd name="T51" fmla="*/ 303 h 3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5" h="303">
                      <a:moveTo>
                        <a:pt x="44" y="303"/>
                      </a:moveTo>
                      <a:lnTo>
                        <a:pt x="44" y="303"/>
                      </a:lnTo>
                      <a:lnTo>
                        <a:pt x="40" y="301"/>
                      </a:lnTo>
                      <a:lnTo>
                        <a:pt x="37" y="299"/>
                      </a:lnTo>
                      <a:lnTo>
                        <a:pt x="35" y="295"/>
                      </a:lnTo>
                      <a:lnTo>
                        <a:pt x="33" y="292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10"/>
                      </a:lnTo>
                      <a:lnTo>
                        <a:pt x="1" y="6"/>
                      </a:lnTo>
                      <a:lnTo>
                        <a:pt x="5" y="2"/>
                      </a:lnTo>
                      <a:lnTo>
                        <a:pt x="11" y="0"/>
                      </a:lnTo>
                      <a:lnTo>
                        <a:pt x="11" y="0"/>
                      </a:lnTo>
                      <a:lnTo>
                        <a:pt x="14" y="2"/>
                      </a:lnTo>
                      <a:lnTo>
                        <a:pt x="18" y="4"/>
                      </a:lnTo>
                      <a:lnTo>
                        <a:pt x="22" y="6"/>
                      </a:lnTo>
                      <a:lnTo>
                        <a:pt x="22" y="12"/>
                      </a:lnTo>
                      <a:lnTo>
                        <a:pt x="55" y="290"/>
                      </a:lnTo>
                      <a:lnTo>
                        <a:pt x="55" y="290"/>
                      </a:lnTo>
                      <a:lnTo>
                        <a:pt x="55" y="294"/>
                      </a:lnTo>
                      <a:lnTo>
                        <a:pt x="53" y="297"/>
                      </a:lnTo>
                      <a:lnTo>
                        <a:pt x="50" y="301"/>
                      </a:lnTo>
                      <a:lnTo>
                        <a:pt x="46" y="303"/>
                      </a:lnTo>
                      <a:lnTo>
                        <a:pt x="46" y="303"/>
                      </a:lnTo>
                      <a:lnTo>
                        <a:pt x="44" y="303"/>
                      </a:lnTo>
                      <a:lnTo>
                        <a:pt x="44" y="30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569" name="Freeform 110"/>
                <p:cNvSpPr>
                  <a:spLocks/>
                </p:cNvSpPr>
                <p:nvPr/>
              </p:nvSpPr>
              <p:spPr bwMode="auto">
                <a:xfrm>
                  <a:off x="6157860" y="5780506"/>
                  <a:ext cx="56237" cy="330672"/>
                </a:xfrm>
                <a:custGeom>
                  <a:avLst/>
                  <a:gdLst>
                    <a:gd name="T0" fmla="*/ 11 w 50"/>
                    <a:gd name="T1" fmla="*/ 295 h 295"/>
                    <a:gd name="T2" fmla="*/ 11 w 50"/>
                    <a:gd name="T3" fmla="*/ 295 h 295"/>
                    <a:gd name="T4" fmla="*/ 11 w 50"/>
                    <a:gd name="T5" fmla="*/ 295 h 295"/>
                    <a:gd name="T6" fmla="*/ 11 w 50"/>
                    <a:gd name="T7" fmla="*/ 295 h 295"/>
                    <a:gd name="T8" fmla="*/ 5 w 50"/>
                    <a:gd name="T9" fmla="*/ 293 h 295"/>
                    <a:gd name="T10" fmla="*/ 3 w 50"/>
                    <a:gd name="T11" fmla="*/ 291 h 295"/>
                    <a:gd name="T12" fmla="*/ 1 w 50"/>
                    <a:gd name="T13" fmla="*/ 288 h 295"/>
                    <a:gd name="T14" fmla="*/ 0 w 50"/>
                    <a:gd name="T15" fmla="*/ 282 h 295"/>
                    <a:gd name="T16" fmla="*/ 27 w 50"/>
                    <a:gd name="T17" fmla="*/ 11 h 295"/>
                    <a:gd name="T18" fmla="*/ 27 w 50"/>
                    <a:gd name="T19" fmla="*/ 11 h 295"/>
                    <a:gd name="T20" fmla="*/ 29 w 50"/>
                    <a:gd name="T21" fmla="*/ 6 h 295"/>
                    <a:gd name="T22" fmla="*/ 31 w 50"/>
                    <a:gd name="T23" fmla="*/ 2 h 295"/>
                    <a:gd name="T24" fmla="*/ 35 w 50"/>
                    <a:gd name="T25" fmla="*/ 0 h 295"/>
                    <a:gd name="T26" fmla="*/ 40 w 50"/>
                    <a:gd name="T27" fmla="*/ 0 h 295"/>
                    <a:gd name="T28" fmla="*/ 40 w 50"/>
                    <a:gd name="T29" fmla="*/ 0 h 295"/>
                    <a:gd name="T30" fmla="*/ 44 w 50"/>
                    <a:gd name="T31" fmla="*/ 2 h 295"/>
                    <a:gd name="T32" fmla="*/ 48 w 50"/>
                    <a:gd name="T33" fmla="*/ 4 h 295"/>
                    <a:gd name="T34" fmla="*/ 50 w 50"/>
                    <a:gd name="T35" fmla="*/ 8 h 295"/>
                    <a:gd name="T36" fmla="*/ 50 w 50"/>
                    <a:gd name="T37" fmla="*/ 13 h 295"/>
                    <a:gd name="T38" fmla="*/ 24 w 50"/>
                    <a:gd name="T39" fmla="*/ 286 h 295"/>
                    <a:gd name="T40" fmla="*/ 24 w 50"/>
                    <a:gd name="T41" fmla="*/ 286 h 295"/>
                    <a:gd name="T42" fmla="*/ 22 w 50"/>
                    <a:gd name="T43" fmla="*/ 290 h 295"/>
                    <a:gd name="T44" fmla="*/ 20 w 50"/>
                    <a:gd name="T45" fmla="*/ 293 h 295"/>
                    <a:gd name="T46" fmla="*/ 16 w 50"/>
                    <a:gd name="T47" fmla="*/ 295 h 295"/>
                    <a:gd name="T48" fmla="*/ 11 w 50"/>
                    <a:gd name="T49" fmla="*/ 295 h 295"/>
                    <a:gd name="T50" fmla="*/ 11 w 50"/>
                    <a:gd name="T51" fmla="*/ 295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0" h="295">
                      <a:moveTo>
                        <a:pt x="11" y="295"/>
                      </a:moveTo>
                      <a:lnTo>
                        <a:pt x="11" y="295"/>
                      </a:lnTo>
                      <a:lnTo>
                        <a:pt x="11" y="295"/>
                      </a:lnTo>
                      <a:lnTo>
                        <a:pt x="11" y="295"/>
                      </a:lnTo>
                      <a:lnTo>
                        <a:pt x="5" y="293"/>
                      </a:lnTo>
                      <a:lnTo>
                        <a:pt x="3" y="291"/>
                      </a:lnTo>
                      <a:lnTo>
                        <a:pt x="1" y="288"/>
                      </a:lnTo>
                      <a:lnTo>
                        <a:pt x="0" y="282"/>
                      </a:lnTo>
                      <a:lnTo>
                        <a:pt x="27" y="11"/>
                      </a:lnTo>
                      <a:lnTo>
                        <a:pt x="27" y="11"/>
                      </a:lnTo>
                      <a:lnTo>
                        <a:pt x="29" y="6"/>
                      </a:lnTo>
                      <a:lnTo>
                        <a:pt x="31" y="2"/>
                      </a:lnTo>
                      <a:lnTo>
                        <a:pt x="35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4" y="2"/>
                      </a:lnTo>
                      <a:lnTo>
                        <a:pt x="48" y="4"/>
                      </a:lnTo>
                      <a:lnTo>
                        <a:pt x="50" y="8"/>
                      </a:lnTo>
                      <a:lnTo>
                        <a:pt x="50" y="13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lnTo>
                        <a:pt x="22" y="290"/>
                      </a:lnTo>
                      <a:lnTo>
                        <a:pt x="20" y="293"/>
                      </a:lnTo>
                      <a:lnTo>
                        <a:pt x="16" y="295"/>
                      </a:lnTo>
                      <a:lnTo>
                        <a:pt x="11" y="295"/>
                      </a:lnTo>
                      <a:lnTo>
                        <a:pt x="11" y="2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570" name="Freeform 111"/>
                <p:cNvSpPr>
                  <a:spLocks/>
                </p:cNvSpPr>
                <p:nvPr/>
              </p:nvSpPr>
              <p:spPr bwMode="auto">
                <a:xfrm>
                  <a:off x="6238840" y="5785005"/>
                  <a:ext cx="139467" cy="323922"/>
                </a:xfrm>
                <a:custGeom>
                  <a:avLst/>
                  <a:gdLst>
                    <a:gd name="T0" fmla="*/ 11 w 124"/>
                    <a:gd name="T1" fmla="*/ 287 h 287"/>
                    <a:gd name="T2" fmla="*/ 11 w 124"/>
                    <a:gd name="T3" fmla="*/ 287 h 287"/>
                    <a:gd name="T4" fmla="*/ 7 w 124"/>
                    <a:gd name="T5" fmla="*/ 287 h 287"/>
                    <a:gd name="T6" fmla="*/ 7 w 124"/>
                    <a:gd name="T7" fmla="*/ 287 h 287"/>
                    <a:gd name="T8" fmla="*/ 4 w 124"/>
                    <a:gd name="T9" fmla="*/ 285 h 287"/>
                    <a:gd name="T10" fmla="*/ 2 w 124"/>
                    <a:gd name="T11" fmla="*/ 282 h 287"/>
                    <a:gd name="T12" fmla="*/ 0 w 124"/>
                    <a:gd name="T13" fmla="*/ 276 h 287"/>
                    <a:gd name="T14" fmla="*/ 0 w 124"/>
                    <a:gd name="T15" fmla="*/ 272 h 287"/>
                    <a:gd name="T16" fmla="*/ 102 w 124"/>
                    <a:gd name="T17" fmla="*/ 7 h 287"/>
                    <a:gd name="T18" fmla="*/ 102 w 124"/>
                    <a:gd name="T19" fmla="*/ 7 h 287"/>
                    <a:gd name="T20" fmla="*/ 104 w 124"/>
                    <a:gd name="T21" fmla="*/ 3 h 287"/>
                    <a:gd name="T22" fmla="*/ 108 w 124"/>
                    <a:gd name="T23" fmla="*/ 2 h 287"/>
                    <a:gd name="T24" fmla="*/ 111 w 124"/>
                    <a:gd name="T25" fmla="*/ 0 h 287"/>
                    <a:gd name="T26" fmla="*/ 117 w 124"/>
                    <a:gd name="T27" fmla="*/ 0 h 287"/>
                    <a:gd name="T28" fmla="*/ 117 w 124"/>
                    <a:gd name="T29" fmla="*/ 0 h 287"/>
                    <a:gd name="T30" fmla="*/ 121 w 124"/>
                    <a:gd name="T31" fmla="*/ 3 h 287"/>
                    <a:gd name="T32" fmla="*/ 122 w 124"/>
                    <a:gd name="T33" fmla="*/ 7 h 287"/>
                    <a:gd name="T34" fmla="*/ 124 w 124"/>
                    <a:gd name="T35" fmla="*/ 11 h 287"/>
                    <a:gd name="T36" fmla="*/ 122 w 124"/>
                    <a:gd name="T37" fmla="*/ 15 h 287"/>
                    <a:gd name="T38" fmla="*/ 22 w 124"/>
                    <a:gd name="T39" fmla="*/ 280 h 287"/>
                    <a:gd name="T40" fmla="*/ 22 w 124"/>
                    <a:gd name="T41" fmla="*/ 280 h 287"/>
                    <a:gd name="T42" fmla="*/ 19 w 124"/>
                    <a:gd name="T43" fmla="*/ 285 h 287"/>
                    <a:gd name="T44" fmla="*/ 11 w 124"/>
                    <a:gd name="T45" fmla="*/ 287 h 287"/>
                    <a:gd name="T46" fmla="*/ 11 w 124"/>
                    <a:gd name="T47" fmla="*/ 287 h 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24" h="287">
                      <a:moveTo>
                        <a:pt x="11" y="287"/>
                      </a:moveTo>
                      <a:lnTo>
                        <a:pt x="11" y="287"/>
                      </a:lnTo>
                      <a:lnTo>
                        <a:pt x="7" y="287"/>
                      </a:lnTo>
                      <a:lnTo>
                        <a:pt x="7" y="287"/>
                      </a:lnTo>
                      <a:lnTo>
                        <a:pt x="4" y="285"/>
                      </a:lnTo>
                      <a:lnTo>
                        <a:pt x="2" y="282"/>
                      </a:lnTo>
                      <a:lnTo>
                        <a:pt x="0" y="276"/>
                      </a:lnTo>
                      <a:lnTo>
                        <a:pt x="0" y="272"/>
                      </a:lnTo>
                      <a:lnTo>
                        <a:pt x="102" y="7"/>
                      </a:lnTo>
                      <a:lnTo>
                        <a:pt x="102" y="7"/>
                      </a:lnTo>
                      <a:lnTo>
                        <a:pt x="104" y="3"/>
                      </a:lnTo>
                      <a:lnTo>
                        <a:pt x="108" y="2"/>
                      </a:lnTo>
                      <a:lnTo>
                        <a:pt x="111" y="0"/>
                      </a:lnTo>
                      <a:lnTo>
                        <a:pt x="117" y="0"/>
                      </a:lnTo>
                      <a:lnTo>
                        <a:pt x="117" y="0"/>
                      </a:lnTo>
                      <a:lnTo>
                        <a:pt x="121" y="3"/>
                      </a:lnTo>
                      <a:lnTo>
                        <a:pt x="122" y="7"/>
                      </a:lnTo>
                      <a:lnTo>
                        <a:pt x="124" y="11"/>
                      </a:lnTo>
                      <a:lnTo>
                        <a:pt x="122" y="15"/>
                      </a:lnTo>
                      <a:lnTo>
                        <a:pt x="22" y="280"/>
                      </a:lnTo>
                      <a:lnTo>
                        <a:pt x="22" y="280"/>
                      </a:lnTo>
                      <a:lnTo>
                        <a:pt x="19" y="285"/>
                      </a:lnTo>
                      <a:lnTo>
                        <a:pt x="11" y="287"/>
                      </a:lnTo>
                      <a:lnTo>
                        <a:pt x="11" y="2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571" name="Freeform 112"/>
                <p:cNvSpPr>
                  <a:spLocks/>
                </p:cNvSpPr>
                <p:nvPr/>
              </p:nvSpPr>
              <p:spPr bwMode="auto">
                <a:xfrm>
                  <a:off x="5793447" y="5865986"/>
                  <a:ext cx="650095" cy="29244"/>
                </a:xfrm>
                <a:custGeom>
                  <a:avLst/>
                  <a:gdLst>
                    <a:gd name="T0" fmla="*/ 566 w 577"/>
                    <a:gd name="T1" fmla="*/ 26 h 26"/>
                    <a:gd name="T2" fmla="*/ 13 w 577"/>
                    <a:gd name="T3" fmla="*/ 26 h 26"/>
                    <a:gd name="T4" fmla="*/ 13 w 577"/>
                    <a:gd name="T5" fmla="*/ 26 h 26"/>
                    <a:gd name="T6" fmla="*/ 7 w 577"/>
                    <a:gd name="T7" fmla="*/ 26 h 26"/>
                    <a:gd name="T8" fmla="*/ 3 w 577"/>
                    <a:gd name="T9" fmla="*/ 22 h 26"/>
                    <a:gd name="T10" fmla="*/ 2 w 577"/>
                    <a:gd name="T11" fmla="*/ 19 h 26"/>
                    <a:gd name="T12" fmla="*/ 0 w 577"/>
                    <a:gd name="T13" fmla="*/ 13 h 26"/>
                    <a:gd name="T14" fmla="*/ 0 w 577"/>
                    <a:gd name="T15" fmla="*/ 13 h 26"/>
                    <a:gd name="T16" fmla="*/ 2 w 577"/>
                    <a:gd name="T17" fmla="*/ 9 h 26"/>
                    <a:gd name="T18" fmla="*/ 3 w 577"/>
                    <a:gd name="T19" fmla="*/ 4 h 26"/>
                    <a:gd name="T20" fmla="*/ 7 w 577"/>
                    <a:gd name="T21" fmla="*/ 2 h 26"/>
                    <a:gd name="T22" fmla="*/ 13 w 577"/>
                    <a:gd name="T23" fmla="*/ 0 h 26"/>
                    <a:gd name="T24" fmla="*/ 566 w 577"/>
                    <a:gd name="T25" fmla="*/ 0 h 26"/>
                    <a:gd name="T26" fmla="*/ 566 w 577"/>
                    <a:gd name="T27" fmla="*/ 0 h 26"/>
                    <a:gd name="T28" fmla="*/ 569 w 577"/>
                    <a:gd name="T29" fmla="*/ 2 h 26"/>
                    <a:gd name="T30" fmla="*/ 573 w 577"/>
                    <a:gd name="T31" fmla="*/ 4 h 26"/>
                    <a:gd name="T32" fmla="*/ 575 w 577"/>
                    <a:gd name="T33" fmla="*/ 9 h 26"/>
                    <a:gd name="T34" fmla="*/ 577 w 577"/>
                    <a:gd name="T35" fmla="*/ 13 h 26"/>
                    <a:gd name="T36" fmla="*/ 577 w 577"/>
                    <a:gd name="T37" fmla="*/ 13 h 26"/>
                    <a:gd name="T38" fmla="*/ 575 w 577"/>
                    <a:gd name="T39" fmla="*/ 19 h 26"/>
                    <a:gd name="T40" fmla="*/ 573 w 577"/>
                    <a:gd name="T41" fmla="*/ 22 h 26"/>
                    <a:gd name="T42" fmla="*/ 569 w 577"/>
                    <a:gd name="T43" fmla="*/ 26 h 26"/>
                    <a:gd name="T44" fmla="*/ 566 w 577"/>
                    <a:gd name="T45" fmla="*/ 26 h 26"/>
                    <a:gd name="T46" fmla="*/ 566 w 577"/>
                    <a:gd name="T47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77" h="26">
                      <a:moveTo>
                        <a:pt x="566" y="26"/>
                      </a:moveTo>
                      <a:lnTo>
                        <a:pt x="13" y="26"/>
                      </a:lnTo>
                      <a:lnTo>
                        <a:pt x="13" y="26"/>
                      </a:lnTo>
                      <a:lnTo>
                        <a:pt x="7" y="26"/>
                      </a:lnTo>
                      <a:lnTo>
                        <a:pt x="3" y="22"/>
                      </a:lnTo>
                      <a:lnTo>
                        <a:pt x="2" y="19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9"/>
                      </a:lnTo>
                      <a:lnTo>
                        <a:pt x="3" y="4"/>
                      </a:lnTo>
                      <a:lnTo>
                        <a:pt x="7" y="2"/>
                      </a:lnTo>
                      <a:lnTo>
                        <a:pt x="13" y="0"/>
                      </a:lnTo>
                      <a:lnTo>
                        <a:pt x="566" y="0"/>
                      </a:lnTo>
                      <a:lnTo>
                        <a:pt x="566" y="0"/>
                      </a:lnTo>
                      <a:lnTo>
                        <a:pt x="569" y="2"/>
                      </a:lnTo>
                      <a:lnTo>
                        <a:pt x="573" y="4"/>
                      </a:lnTo>
                      <a:lnTo>
                        <a:pt x="575" y="9"/>
                      </a:lnTo>
                      <a:lnTo>
                        <a:pt x="577" y="13"/>
                      </a:lnTo>
                      <a:lnTo>
                        <a:pt x="577" y="13"/>
                      </a:lnTo>
                      <a:lnTo>
                        <a:pt x="575" y="19"/>
                      </a:lnTo>
                      <a:lnTo>
                        <a:pt x="573" y="22"/>
                      </a:lnTo>
                      <a:lnTo>
                        <a:pt x="569" y="26"/>
                      </a:lnTo>
                      <a:lnTo>
                        <a:pt x="566" y="26"/>
                      </a:lnTo>
                      <a:lnTo>
                        <a:pt x="566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572" name="Freeform 113"/>
                <p:cNvSpPr>
                  <a:spLocks/>
                </p:cNvSpPr>
                <p:nvPr/>
              </p:nvSpPr>
              <p:spPr bwMode="auto">
                <a:xfrm>
                  <a:off x="5820441" y="5953714"/>
                  <a:ext cx="571363" cy="29244"/>
                </a:xfrm>
                <a:custGeom>
                  <a:avLst/>
                  <a:gdLst>
                    <a:gd name="T0" fmla="*/ 495 w 506"/>
                    <a:gd name="T1" fmla="*/ 26 h 26"/>
                    <a:gd name="T2" fmla="*/ 11 w 506"/>
                    <a:gd name="T3" fmla="*/ 26 h 26"/>
                    <a:gd name="T4" fmla="*/ 11 w 506"/>
                    <a:gd name="T5" fmla="*/ 26 h 26"/>
                    <a:gd name="T6" fmla="*/ 7 w 506"/>
                    <a:gd name="T7" fmla="*/ 24 h 26"/>
                    <a:gd name="T8" fmla="*/ 4 w 506"/>
                    <a:gd name="T9" fmla="*/ 22 h 26"/>
                    <a:gd name="T10" fmla="*/ 0 w 506"/>
                    <a:gd name="T11" fmla="*/ 17 h 26"/>
                    <a:gd name="T12" fmla="*/ 0 w 506"/>
                    <a:gd name="T13" fmla="*/ 13 h 26"/>
                    <a:gd name="T14" fmla="*/ 0 w 506"/>
                    <a:gd name="T15" fmla="*/ 13 h 26"/>
                    <a:gd name="T16" fmla="*/ 0 w 506"/>
                    <a:gd name="T17" fmla="*/ 7 h 26"/>
                    <a:gd name="T18" fmla="*/ 4 w 506"/>
                    <a:gd name="T19" fmla="*/ 4 h 26"/>
                    <a:gd name="T20" fmla="*/ 7 w 506"/>
                    <a:gd name="T21" fmla="*/ 0 h 26"/>
                    <a:gd name="T22" fmla="*/ 11 w 506"/>
                    <a:gd name="T23" fmla="*/ 0 h 26"/>
                    <a:gd name="T24" fmla="*/ 495 w 506"/>
                    <a:gd name="T25" fmla="*/ 0 h 26"/>
                    <a:gd name="T26" fmla="*/ 495 w 506"/>
                    <a:gd name="T27" fmla="*/ 0 h 26"/>
                    <a:gd name="T28" fmla="*/ 499 w 506"/>
                    <a:gd name="T29" fmla="*/ 0 h 26"/>
                    <a:gd name="T30" fmla="*/ 503 w 506"/>
                    <a:gd name="T31" fmla="*/ 4 h 26"/>
                    <a:gd name="T32" fmla="*/ 506 w 506"/>
                    <a:gd name="T33" fmla="*/ 7 h 26"/>
                    <a:gd name="T34" fmla="*/ 506 w 506"/>
                    <a:gd name="T35" fmla="*/ 13 h 26"/>
                    <a:gd name="T36" fmla="*/ 506 w 506"/>
                    <a:gd name="T37" fmla="*/ 13 h 26"/>
                    <a:gd name="T38" fmla="*/ 506 w 506"/>
                    <a:gd name="T39" fmla="*/ 17 h 26"/>
                    <a:gd name="T40" fmla="*/ 503 w 506"/>
                    <a:gd name="T41" fmla="*/ 22 h 26"/>
                    <a:gd name="T42" fmla="*/ 499 w 506"/>
                    <a:gd name="T43" fmla="*/ 24 h 26"/>
                    <a:gd name="T44" fmla="*/ 495 w 506"/>
                    <a:gd name="T45" fmla="*/ 26 h 26"/>
                    <a:gd name="T46" fmla="*/ 495 w 506"/>
                    <a:gd name="T47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06" h="26">
                      <a:moveTo>
                        <a:pt x="495" y="26"/>
                      </a:moveTo>
                      <a:lnTo>
                        <a:pt x="11" y="26"/>
                      </a:lnTo>
                      <a:lnTo>
                        <a:pt x="11" y="26"/>
                      </a:lnTo>
                      <a:lnTo>
                        <a:pt x="7" y="24"/>
                      </a:lnTo>
                      <a:lnTo>
                        <a:pt x="4" y="22"/>
                      </a:lnTo>
                      <a:lnTo>
                        <a:pt x="0" y="17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7"/>
                      </a:lnTo>
                      <a:lnTo>
                        <a:pt x="4" y="4"/>
                      </a:lnTo>
                      <a:lnTo>
                        <a:pt x="7" y="0"/>
                      </a:lnTo>
                      <a:lnTo>
                        <a:pt x="11" y="0"/>
                      </a:lnTo>
                      <a:lnTo>
                        <a:pt x="495" y="0"/>
                      </a:lnTo>
                      <a:lnTo>
                        <a:pt x="495" y="0"/>
                      </a:lnTo>
                      <a:lnTo>
                        <a:pt x="499" y="0"/>
                      </a:lnTo>
                      <a:lnTo>
                        <a:pt x="503" y="4"/>
                      </a:lnTo>
                      <a:lnTo>
                        <a:pt x="506" y="7"/>
                      </a:lnTo>
                      <a:lnTo>
                        <a:pt x="506" y="13"/>
                      </a:lnTo>
                      <a:lnTo>
                        <a:pt x="506" y="13"/>
                      </a:lnTo>
                      <a:lnTo>
                        <a:pt x="506" y="17"/>
                      </a:lnTo>
                      <a:lnTo>
                        <a:pt x="503" y="22"/>
                      </a:lnTo>
                      <a:lnTo>
                        <a:pt x="499" y="24"/>
                      </a:lnTo>
                      <a:lnTo>
                        <a:pt x="495" y="26"/>
                      </a:lnTo>
                      <a:lnTo>
                        <a:pt x="495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573" name="Freeform 114"/>
                <p:cNvSpPr>
                  <a:spLocks/>
                </p:cNvSpPr>
                <p:nvPr/>
              </p:nvSpPr>
              <p:spPr bwMode="auto">
                <a:xfrm>
                  <a:off x="5847434" y="6012200"/>
                  <a:ext cx="519626" cy="29244"/>
                </a:xfrm>
                <a:custGeom>
                  <a:avLst/>
                  <a:gdLst>
                    <a:gd name="T0" fmla="*/ 449 w 462"/>
                    <a:gd name="T1" fmla="*/ 26 h 26"/>
                    <a:gd name="T2" fmla="*/ 11 w 462"/>
                    <a:gd name="T3" fmla="*/ 26 h 26"/>
                    <a:gd name="T4" fmla="*/ 11 w 462"/>
                    <a:gd name="T5" fmla="*/ 26 h 26"/>
                    <a:gd name="T6" fmla="*/ 8 w 462"/>
                    <a:gd name="T7" fmla="*/ 26 h 26"/>
                    <a:gd name="T8" fmla="*/ 4 w 462"/>
                    <a:gd name="T9" fmla="*/ 22 h 26"/>
                    <a:gd name="T10" fmla="*/ 2 w 462"/>
                    <a:gd name="T11" fmla="*/ 18 h 26"/>
                    <a:gd name="T12" fmla="*/ 0 w 462"/>
                    <a:gd name="T13" fmla="*/ 13 h 26"/>
                    <a:gd name="T14" fmla="*/ 0 w 462"/>
                    <a:gd name="T15" fmla="*/ 13 h 26"/>
                    <a:gd name="T16" fmla="*/ 2 w 462"/>
                    <a:gd name="T17" fmla="*/ 9 h 26"/>
                    <a:gd name="T18" fmla="*/ 4 w 462"/>
                    <a:gd name="T19" fmla="*/ 4 h 26"/>
                    <a:gd name="T20" fmla="*/ 8 w 462"/>
                    <a:gd name="T21" fmla="*/ 2 h 26"/>
                    <a:gd name="T22" fmla="*/ 11 w 462"/>
                    <a:gd name="T23" fmla="*/ 0 h 26"/>
                    <a:gd name="T24" fmla="*/ 449 w 462"/>
                    <a:gd name="T25" fmla="*/ 0 h 26"/>
                    <a:gd name="T26" fmla="*/ 449 w 462"/>
                    <a:gd name="T27" fmla="*/ 0 h 26"/>
                    <a:gd name="T28" fmla="*/ 455 w 462"/>
                    <a:gd name="T29" fmla="*/ 2 h 26"/>
                    <a:gd name="T30" fmla="*/ 458 w 462"/>
                    <a:gd name="T31" fmla="*/ 4 h 26"/>
                    <a:gd name="T32" fmla="*/ 460 w 462"/>
                    <a:gd name="T33" fmla="*/ 9 h 26"/>
                    <a:gd name="T34" fmla="*/ 462 w 462"/>
                    <a:gd name="T35" fmla="*/ 13 h 26"/>
                    <a:gd name="T36" fmla="*/ 462 w 462"/>
                    <a:gd name="T37" fmla="*/ 13 h 26"/>
                    <a:gd name="T38" fmla="*/ 460 w 462"/>
                    <a:gd name="T39" fmla="*/ 18 h 26"/>
                    <a:gd name="T40" fmla="*/ 458 w 462"/>
                    <a:gd name="T41" fmla="*/ 22 h 26"/>
                    <a:gd name="T42" fmla="*/ 455 w 462"/>
                    <a:gd name="T43" fmla="*/ 26 h 26"/>
                    <a:gd name="T44" fmla="*/ 449 w 462"/>
                    <a:gd name="T45" fmla="*/ 26 h 26"/>
                    <a:gd name="T46" fmla="*/ 449 w 462"/>
                    <a:gd name="T47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62" h="26">
                      <a:moveTo>
                        <a:pt x="449" y="26"/>
                      </a:moveTo>
                      <a:lnTo>
                        <a:pt x="11" y="26"/>
                      </a:lnTo>
                      <a:lnTo>
                        <a:pt x="11" y="26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9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1" y="0"/>
                      </a:lnTo>
                      <a:lnTo>
                        <a:pt x="449" y="0"/>
                      </a:lnTo>
                      <a:lnTo>
                        <a:pt x="449" y="0"/>
                      </a:lnTo>
                      <a:lnTo>
                        <a:pt x="455" y="2"/>
                      </a:lnTo>
                      <a:lnTo>
                        <a:pt x="458" y="4"/>
                      </a:lnTo>
                      <a:lnTo>
                        <a:pt x="460" y="9"/>
                      </a:lnTo>
                      <a:lnTo>
                        <a:pt x="462" y="13"/>
                      </a:lnTo>
                      <a:lnTo>
                        <a:pt x="462" y="13"/>
                      </a:lnTo>
                      <a:lnTo>
                        <a:pt x="460" y="18"/>
                      </a:lnTo>
                      <a:lnTo>
                        <a:pt x="458" y="22"/>
                      </a:lnTo>
                      <a:lnTo>
                        <a:pt x="455" y="26"/>
                      </a:lnTo>
                      <a:lnTo>
                        <a:pt x="449" y="26"/>
                      </a:lnTo>
                      <a:lnTo>
                        <a:pt x="449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574" name="Freeform 115"/>
                <p:cNvSpPr>
                  <a:spLocks/>
                </p:cNvSpPr>
                <p:nvPr/>
              </p:nvSpPr>
              <p:spPr bwMode="auto">
                <a:xfrm>
                  <a:off x="5854183" y="6093181"/>
                  <a:ext cx="494882" cy="215948"/>
                </a:xfrm>
                <a:custGeom>
                  <a:avLst/>
                  <a:gdLst>
                    <a:gd name="T0" fmla="*/ 424 w 439"/>
                    <a:gd name="T1" fmla="*/ 193 h 193"/>
                    <a:gd name="T2" fmla="*/ 13 w 439"/>
                    <a:gd name="T3" fmla="*/ 193 h 193"/>
                    <a:gd name="T4" fmla="*/ 13 w 439"/>
                    <a:gd name="T5" fmla="*/ 193 h 193"/>
                    <a:gd name="T6" fmla="*/ 7 w 439"/>
                    <a:gd name="T7" fmla="*/ 191 h 193"/>
                    <a:gd name="T8" fmla="*/ 3 w 439"/>
                    <a:gd name="T9" fmla="*/ 190 h 193"/>
                    <a:gd name="T10" fmla="*/ 3 w 439"/>
                    <a:gd name="T11" fmla="*/ 190 h 193"/>
                    <a:gd name="T12" fmla="*/ 0 w 439"/>
                    <a:gd name="T13" fmla="*/ 184 h 193"/>
                    <a:gd name="T14" fmla="*/ 0 w 439"/>
                    <a:gd name="T15" fmla="*/ 178 h 193"/>
                    <a:gd name="T16" fmla="*/ 5 w 439"/>
                    <a:gd name="T17" fmla="*/ 13 h 193"/>
                    <a:gd name="T18" fmla="*/ 5 w 439"/>
                    <a:gd name="T19" fmla="*/ 13 h 193"/>
                    <a:gd name="T20" fmla="*/ 7 w 439"/>
                    <a:gd name="T21" fmla="*/ 8 h 193"/>
                    <a:gd name="T22" fmla="*/ 9 w 439"/>
                    <a:gd name="T23" fmla="*/ 4 h 193"/>
                    <a:gd name="T24" fmla="*/ 14 w 439"/>
                    <a:gd name="T25" fmla="*/ 2 h 193"/>
                    <a:gd name="T26" fmla="*/ 18 w 439"/>
                    <a:gd name="T27" fmla="*/ 0 h 193"/>
                    <a:gd name="T28" fmla="*/ 18 w 439"/>
                    <a:gd name="T29" fmla="*/ 0 h 193"/>
                    <a:gd name="T30" fmla="*/ 24 w 439"/>
                    <a:gd name="T31" fmla="*/ 2 h 193"/>
                    <a:gd name="T32" fmla="*/ 27 w 439"/>
                    <a:gd name="T33" fmla="*/ 4 h 193"/>
                    <a:gd name="T34" fmla="*/ 31 w 439"/>
                    <a:gd name="T35" fmla="*/ 10 h 193"/>
                    <a:gd name="T36" fmla="*/ 31 w 439"/>
                    <a:gd name="T37" fmla="*/ 15 h 193"/>
                    <a:gd name="T38" fmla="*/ 25 w 439"/>
                    <a:gd name="T39" fmla="*/ 167 h 193"/>
                    <a:gd name="T40" fmla="*/ 424 w 439"/>
                    <a:gd name="T41" fmla="*/ 167 h 193"/>
                    <a:gd name="T42" fmla="*/ 424 w 439"/>
                    <a:gd name="T43" fmla="*/ 167 h 193"/>
                    <a:gd name="T44" fmla="*/ 430 w 439"/>
                    <a:gd name="T45" fmla="*/ 167 h 193"/>
                    <a:gd name="T46" fmla="*/ 434 w 439"/>
                    <a:gd name="T47" fmla="*/ 171 h 193"/>
                    <a:gd name="T48" fmla="*/ 437 w 439"/>
                    <a:gd name="T49" fmla="*/ 175 h 193"/>
                    <a:gd name="T50" fmla="*/ 439 w 439"/>
                    <a:gd name="T51" fmla="*/ 180 h 193"/>
                    <a:gd name="T52" fmla="*/ 439 w 439"/>
                    <a:gd name="T53" fmla="*/ 180 h 193"/>
                    <a:gd name="T54" fmla="*/ 437 w 439"/>
                    <a:gd name="T55" fmla="*/ 184 h 193"/>
                    <a:gd name="T56" fmla="*/ 434 w 439"/>
                    <a:gd name="T57" fmla="*/ 190 h 193"/>
                    <a:gd name="T58" fmla="*/ 430 w 439"/>
                    <a:gd name="T59" fmla="*/ 191 h 193"/>
                    <a:gd name="T60" fmla="*/ 424 w 439"/>
                    <a:gd name="T61" fmla="*/ 193 h 193"/>
                    <a:gd name="T62" fmla="*/ 424 w 439"/>
                    <a:gd name="T63" fmla="*/ 193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39" h="193">
                      <a:moveTo>
                        <a:pt x="424" y="193"/>
                      </a:moveTo>
                      <a:lnTo>
                        <a:pt x="13" y="193"/>
                      </a:lnTo>
                      <a:lnTo>
                        <a:pt x="13" y="193"/>
                      </a:lnTo>
                      <a:lnTo>
                        <a:pt x="7" y="191"/>
                      </a:lnTo>
                      <a:lnTo>
                        <a:pt x="3" y="190"/>
                      </a:lnTo>
                      <a:lnTo>
                        <a:pt x="3" y="190"/>
                      </a:lnTo>
                      <a:lnTo>
                        <a:pt x="0" y="184"/>
                      </a:lnTo>
                      <a:lnTo>
                        <a:pt x="0" y="178"/>
                      </a:lnTo>
                      <a:lnTo>
                        <a:pt x="5" y="13"/>
                      </a:lnTo>
                      <a:lnTo>
                        <a:pt x="5" y="13"/>
                      </a:lnTo>
                      <a:lnTo>
                        <a:pt x="7" y="8"/>
                      </a:lnTo>
                      <a:lnTo>
                        <a:pt x="9" y="4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24" y="2"/>
                      </a:lnTo>
                      <a:lnTo>
                        <a:pt x="27" y="4"/>
                      </a:lnTo>
                      <a:lnTo>
                        <a:pt x="31" y="10"/>
                      </a:lnTo>
                      <a:lnTo>
                        <a:pt x="31" y="15"/>
                      </a:lnTo>
                      <a:lnTo>
                        <a:pt x="25" y="167"/>
                      </a:lnTo>
                      <a:lnTo>
                        <a:pt x="424" y="167"/>
                      </a:lnTo>
                      <a:lnTo>
                        <a:pt x="424" y="167"/>
                      </a:lnTo>
                      <a:lnTo>
                        <a:pt x="430" y="167"/>
                      </a:lnTo>
                      <a:lnTo>
                        <a:pt x="434" y="171"/>
                      </a:lnTo>
                      <a:lnTo>
                        <a:pt x="437" y="175"/>
                      </a:lnTo>
                      <a:lnTo>
                        <a:pt x="439" y="180"/>
                      </a:lnTo>
                      <a:lnTo>
                        <a:pt x="439" y="180"/>
                      </a:lnTo>
                      <a:lnTo>
                        <a:pt x="437" y="184"/>
                      </a:lnTo>
                      <a:lnTo>
                        <a:pt x="434" y="190"/>
                      </a:lnTo>
                      <a:lnTo>
                        <a:pt x="430" y="191"/>
                      </a:lnTo>
                      <a:lnTo>
                        <a:pt x="424" y="193"/>
                      </a:lnTo>
                      <a:lnTo>
                        <a:pt x="424" y="1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575" name="Freeform 116"/>
                <p:cNvSpPr>
                  <a:spLocks/>
                </p:cNvSpPr>
                <p:nvPr/>
              </p:nvSpPr>
              <p:spPr bwMode="auto">
                <a:xfrm>
                  <a:off x="5813693" y="6228148"/>
                  <a:ext cx="107974" cy="107974"/>
                </a:xfrm>
                <a:custGeom>
                  <a:avLst/>
                  <a:gdLst>
                    <a:gd name="T0" fmla="*/ 97 w 97"/>
                    <a:gd name="T1" fmla="*/ 48 h 96"/>
                    <a:gd name="T2" fmla="*/ 97 w 97"/>
                    <a:gd name="T3" fmla="*/ 48 h 96"/>
                    <a:gd name="T4" fmla="*/ 95 w 97"/>
                    <a:gd name="T5" fmla="*/ 39 h 96"/>
                    <a:gd name="T6" fmla="*/ 93 w 97"/>
                    <a:gd name="T7" fmla="*/ 30 h 96"/>
                    <a:gd name="T8" fmla="*/ 88 w 97"/>
                    <a:gd name="T9" fmla="*/ 22 h 96"/>
                    <a:gd name="T10" fmla="*/ 82 w 97"/>
                    <a:gd name="T11" fmla="*/ 15 h 96"/>
                    <a:gd name="T12" fmla="*/ 75 w 97"/>
                    <a:gd name="T13" fmla="*/ 9 h 96"/>
                    <a:gd name="T14" fmla="*/ 67 w 97"/>
                    <a:gd name="T15" fmla="*/ 4 h 96"/>
                    <a:gd name="T16" fmla="*/ 58 w 97"/>
                    <a:gd name="T17" fmla="*/ 2 h 96"/>
                    <a:gd name="T18" fmla="*/ 49 w 97"/>
                    <a:gd name="T19" fmla="*/ 0 h 96"/>
                    <a:gd name="T20" fmla="*/ 49 w 97"/>
                    <a:gd name="T21" fmla="*/ 0 h 96"/>
                    <a:gd name="T22" fmla="*/ 39 w 97"/>
                    <a:gd name="T23" fmla="*/ 2 h 96"/>
                    <a:gd name="T24" fmla="*/ 30 w 97"/>
                    <a:gd name="T25" fmla="*/ 4 h 96"/>
                    <a:gd name="T26" fmla="*/ 21 w 97"/>
                    <a:gd name="T27" fmla="*/ 9 h 96"/>
                    <a:gd name="T28" fmla="*/ 15 w 97"/>
                    <a:gd name="T29" fmla="*/ 15 h 96"/>
                    <a:gd name="T30" fmla="*/ 8 w 97"/>
                    <a:gd name="T31" fmla="*/ 22 h 96"/>
                    <a:gd name="T32" fmla="*/ 4 w 97"/>
                    <a:gd name="T33" fmla="*/ 30 h 96"/>
                    <a:gd name="T34" fmla="*/ 2 w 97"/>
                    <a:gd name="T35" fmla="*/ 39 h 96"/>
                    <a:gd name="T36" fmla="*/ 0 w 97"/>
                    <a:gd name="T37" fmla="*/ 48 h 96"/>
                    <a:gd name="T38" fmla="*/ 0 w 97"/>
                    <a:gd name="T39" fmla="*/ 48 h 96"/>
                    <a:gd name="T40" fmla="*/ 2 w 97"/>
                    <a:gd name="T41" fmla="*/ 59 h 96"/>
                    <a:gd name="T42" fmla="*/ 4 w 97"/>
                    <a:gd name="T43" fmla="*/ 67 h 96"/>
                    <a:gd name="T44" fmla="*/ 8 w 97"/>
                    <a:gd name="T45" fmla="*/ 76 h 96"/>
                    <a:gd name="T46" fmla="*/ 15 w 97"/>
                    <a:gd name="T47" fmla="*/ 83 h 96"/>
                    <a:gd name="T48" fmla="*/ 21 w 97"/>
                    <a:gd name="T49" fmla="*/ 89 h 96"/>
                    <a:gd name="T50" fmla="*/ 30 w 97"/>
                    <a:gd name="T51" fmla="*/ 93 h 96"/>
                    <a:gd name="T52" fmla="*/ 39 w 97"/>
                    <a:gd name="T53" fmla="*/ 96 h 96"/>
                    <a:gd name="T54" fmla="*/ 49 w 97"/>
                    <a:gd name="T55" fmla="*/ 96 h 96"/>
                    <a:gd name="T56" fmla="*/ 49 w 97"/>
                    <a:gd name="T57" fmla="*/ 96 h 96"/>
                    <a:gd name="T58" fmla="*/ 58 w 97"/>
                    <a:gd name="T59" fmla="*/ 96 h 96"/>
                    <a:gd name="T60" fmla="*/ 67 w 97"/>
                    <a:gd name="T61" fmla="*/ 93 h 96"/>
                    <a:gd name="T62" fmla="*/ 75 w 97"/>
                    <a:gd name="T63" fmla="*/ 89 h 96"/>
                    <a:gd name="T64" fmla="*/ 82 w 97"/>
                    <a:gd name="T65" fmla="*/ 83 h 96"/>
                    <a:gd name="T66" fmla="*/ 88 w 97"/>
                    <a:gd name="T67" fmla="*/ 76 h 96"/>
                    <a:gd name="T68" fmla="*/ 93 w 97"/>
                    <a:gd name="T69" fmla="*/ 67 h 96"/>
                    <a:gd name="T70" fmla="*/ 95 w 97"/>
                    <a:gd name="T71" fmla="*/ 59 h 96"/>
                    <a:gd name="T72" fmla="*/ 97 w 97"/>
                    <a:gd name="T73" fmla="*/ 48 h 96"/>
                    <a:gd name="T74" fmla="*/ 97 w 97"/>
                    <a:gd name="T75" fmla="*/ 48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7" h="96">
                      <a:moveTo>
                        <a:pt x="97" y="48"/>
                      </a:moveTo>
                      <a:lnTo>
                        <a:pt x="97" y="48"/>
                      </a:lnTo>
                      <a:lnTo>
                        <a:pt x="95" y="39"/>
                      </a:lnTo>
                      <a:lnTo>
                        <a:pt x="93" y="30"/>
                      </a:lnTo>
                      <a:lnTo>
                        <a:pt x="88" y="22"/>
                      </a:lnTo>
                      <a:lnTo>
                        <a:pt x="82" y="15"/>
                      </a:lnTo>
                      <a:lnTo>
                        <a:pt x="75" y="9"/>
                      </a:lnTo>
                      <a:lnTo>
                        <a:pt x="67" y="4"/>
                      </a:lnTo>
                      <a:lnTo>
                        <a:pt x="58" y="2"/>
                      </a:lnTo>
                      <a:lnTo>
                        <a:pt x="49" y="0"/>
                      </a:lnTo>
                      <a:lnTo>
                        <a:pt x="49" y="0"/>
                      </a:lnTo>
                      <a:lnTo>
                        <a:pt x="39" y="2"/>
                      </a:lnTo>
                      <a:lnTo>
                        <a:pt x="30" y="4"/>
                      </a:lnTo>
                      <a:lnTo>
                        <a:pt x="21" y="9"/>
                      </a:lnTo>
                      <a:lnTo>
                        <a:pt x="15" y="15"/>
                      </a:lnTo>
                      <a:lnTo>
                        <a:pt x="8" y="22"/>
                      </a:lnTo>
                      <a:lnTo>
                        <a:pt x="4" y="30"/>
                      </a:lnTo>
                      <a:lnTo>
                        <a:pt x="2" y="39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2" y="59"/>
                      </a:lnTo>
                      <a:lnTo>
                        <a:pt x="4" y="67"/>
                      </a:lnTo>
                      <a:lnTo>
                        <a:pt x="8" y="76"/>
                      </a:lnTo>
                      <a:lnTo>
                        <a:pt x="15" y="83"/>
                      </a:lnTo>
                      <a:lnTo>
                        <a:pt x="21" y="89"/>
                      </a:lnTo>
                      <a:lnTo>
                        <a:pt x="30" y="93"/>
                      </a:lnTo>
                      <a:lnTo>
                        <a:pt x="39" y="96"/>
                      </a:lnTo>
                      <a:lnTo>
                        <a:pt x="49" y="96"/>
                      </a:lnTo>
                      <a:lnTo>
                        <a:pt x="49" y="96"/>
                      </a:lnTo>
                      <a:lnTo>
                        <a:pt x="58" y="96"/>
                      </a:lnTo>
                      <a:lnTo>
                        <a:pt x="67" y="93"/>
                      </a:lnTo>
                      <a:lnTo>
                        <a:pt x="75" y="89"/>
                      </a:lnTo>
                      <a:lnTo>
                        <a:pt x="82" y="83"/>
                      </a:lnTo>
                      <a:lnTo>
                        <a:pt x="88" y="76"/>
                      </a:lnTo>
                      <a:lnTo>
                        <a:pt x="93" y="67"/>
                      </a:lnTo>
                      <a:lnTo>
                        <a:pt x="95" y="59"/>
                      </a:lnTo>
                      <a:lnTo>
                        <a:pt x="97" y="48"/>
                      </a:lnTo>
                      <a:lnTo>
                        <a:pt x="97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576" name="Freeform 117"/>
                <p:cNvSpPr>
                  <a:spLocks/>
                </p:cNvSpPr>
                <p:nvPr/>
              </p:nvSpPr>
              <p:spPr bwMode="auto">
                <a:xfrm>
                  <a:off x="6252337" y="6228148"/>
                  <a:ext cx="110224" cy="107974"/>
                </a:xfrm>
                <a:custGeom>
                  <a:avLst/>
                  <a:gdLst>
                    <a:gd name="T0" fmla="*/ 96 w 96"/>
                    <a:gd name="T1" fmla="*/ 48 h 96"/>
                    <a:gd name="T2" fmla="*/ 96 w 96"/>
                    <a:gd name="T3" fmla="*/ 48 h 96"/>
                    <a:gd name="T4" fmla="*/ 95 w 96"/>
                    <a:gd name="T5" fmla="*/ 39 h 96"/>
                    <a:gd name="T6" fmla="*/ 93 w 96"/>
                    <a:gd name="T7" fmla="*/ 30 h 96"/>
                    <a:gd name="T8" fmla="*/ 89 w 96"/>
                    <a:gd name="T9" fmla="*/ 22 h 96"/>
                    <a:gd name="T10" fmla="*/ 82 w 96"/>
                    <a:gd name="T11" fmla="*/ 15 h 96"/>
                    <a:gd name="T12" fmla="*/ 76 w 96"/>
                    <a:gd name="T13" fmla="*/ 9 h 96"/>
                    <a:gd name="T14" fmla="*/ 67 w 96"/>
                    <a:gd name="T15" fmla="*/ 4 h 96"/>
                    <a:gd name="T16" fmla="*/ 57 w 96"/>
                    <a:gd name="T17" fmla="*/ 2 h 96"/>
                    <a:gd name="T18" fmla="*/ 48 w 96"/>
                    <a:gd name="T19" fmla="*/ 0 h 96"/>
                    <a:gd name="T20" fmla="*/ 48 w 96"/>
                    <a:gd name="T21" fmla="*/ 0 h 96"/>
                    <a:gd name="T22" fmla="*/ 39 w 96"/>
                    <a:gd name="T23" fmla="*/ 2 h 96"/>
                    <a:gd name="T24" fmla="*/ 30 w 96"/>
                    <a:gd name="T25" fmla="*/ 4 h 96"/>
                    <a:gd name="T26" fmla="*/ 22 w 96"/>
                    <a:gd name="T27" fmla="*/ 9 h 96"/>
                    <a:gd name="T28" fmla="*/ 15 w 96"/>
                    <a:gd name="T29" fmla="*/ 15 h 96"/>
                    <a:gd name="T30" fmla="*/ 9 w 96"/>
                    <a:gd name="T31" fmla="*/ 22 h 96"/>
                    <a:gd name="T32" fmla="*/ 4 w 96"/>
                    <a:gd name="T33" fmla="*/ 30 h 96"/>
                    <a:gd name="T34" fmla="*/ 2 w 96"/>
                    <a:gd name="T35" fmla="*/ 39 h 96"/>
                    <a:gd name="T36" fmla="*/ 0 w 96"/>
                    <a:gd name="T37" fmla="*/ 48 h 96"/>
                    <a:gd name="T38" fmla="*/ 0 w 96"/>
                    <a:gd name="T39" fmla="*/ 48 h 96"/>
                    <a:gd name="T40" fmla="*/ 2 w 96"/>
                    <a:gd name="T41" fmla="*/ 59 h 96"/>
                    <a:gd name="T42" fmla="*/ 4 w 96"/>
                    <a:gd name="T43" fmla="*/ 67 h 96"/>
                    <a:gd name="T44" fmla="*/ 9 w 96"/>
                    <a:gd name="T45" fmla="*/ 76 h 96"/>
                    <a:gd name="T46" fmla="*/ 15 w 96"/>
                    <a:gd name="T47" fmla="*/ 83 h 96"/>
                    <a:gd name="T48" fmla="*/ 22 w 96"/>
                    <a:gd name="T49" fmla="*/ 89 h 96"/>
                    <a:gd name="T50" fmla="*/ 30 w 96"/>
                    <a:gd name="T51" fmla="*/ 93 h 96"/>
                    <a:gd name="T52" fmla="*/ 39 w 96"/>
                    <a:gd name="T53" fmla="*/ 96 h 96"/>
                    <a:gd name="T54" fmla="*/ 48 w 96"/>
                    <a:gd name="T55" fmla="*/ 96 h 96"/>
                    <a:gd name="T56" fmla="*/ 48 w 96"/>
                    <a:gd name="T57" fmla="*/ 96 h 96"/>
                    <a:gd name="T58" fmla="*/ 57 w 96"/>
                    <a:gd name="T59" fmla="*/ 96 h 96"/>
                    <a:gd name="T60" fmla="*/ 67 w 96"/>
                    <a:gd name="T61" fmla="*/ 93 h 96"/>
                    <a:gd name="T62" fmla="*/ 76 w 96"/>
                    <a:gd name="T63" fmla="*/ 89 h 96"/>
                    <a:gd name="T64" fmla="*/ 82 w 96"/>
                    <a:gd name="T65" fmla="*/ 83 h 96"/>
                    <a:gd name="T66" fmla="*/ 89 w 96"/>
                    <a:gd name="T67" fmla="*/ 76 h 96"/>
                    <a:gd name="T68" fmla="*/ 93 w 96"/>
                    <a:gd name="T69" fmla="*/ 67 h 96"/>
                    <a:gd name="T70" fmla="*/ 95 w 96"/>
                    <a:gd name="T71" fmla="*/ 59 h 96"/>
                    <a:gd name="T72" fmla="*/ 96 w 96"/>
                    <a:gd name="T73" fmla="*/ 48 h 96"/>
                    <a:gd name="T74" fmla="*/ 96 w 96"/>
                    <a:gd name="T75" fmla="*/ 48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6" h="96">
                      <a:moveTo>
                        <a:pt x="96" y="48"/>
                      </a:moveTo>
                      <a:lnTo>
                        <a:pt x="96" y="48"/>
                      </a:lnTo>
                      <a:lnTo>
                        <a:pt x="95" y="39"/>
                      </a:lnTo>
                      <a:lnTo>
                        <a:pt x="93" y="30"/>
                      </a:lnTo>
                      <a:lnTo>
                        <a:pt x="89" y="22"/>
                      </a:lnTo>
                      <a:lnTo>
                        <a:pt x="82" y="15"/>
                      </a:lnTo>
                      <a:lnTo>
                        <a:pt x="76" y="9"/>
                      </a:lnTo>
                      <a:lnTo>
                        <a:pt x="67" y="4"/>
                      </a:lnTo>
                      <a:lnTo>
                        <a:pt x="57" y="2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39" y="2"/>
                      </a:lnTo>
                      <a:lnTo>
                        <a:pt x="30" y="4"/>
                      </a:lnTo>
                      <a:lnTo>
                        <a:pt x="22" y="9"/>
                      </a:lnTo>
                      <a:lnTo>
                        <a:pt x="15" y="15"/>
                      </a:lnTo>
                      <a:lnTo>
                        <a:pt x="9" y="22"/>
                      </a:lnTo>
                      <a:lnTo>
                        <a:pt x="4" y="30"/>
                      </a:lnTo>
                      <a:lnTo>
                        <a:pt x="2" y="39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2" y="59"/>
                      </a:lnTo>
                      <a:lnTo>
                        <a:pt x="4" y="67"/>
                      </a:lnTo>
                      <a:lnTo>
                        <a:pt x="9" y="76"/>
                      </a:lnTo>
                      <a:lnTo>
                        <a:pt x="15" y="83"/>
                      </a:lnTo>
                      <a:lnTo>
                        <a:pt x="22" y="89"/>
                      </a:lnTo>
                      <a:lnTo>
                        <a:pt x="30" y="93"/>
                      </a:lnTo>
                      <a:lnTo>
                        <a:pt x="39" y="96"/>
                      </a:lnTo>
                      <a:lnTo>
                        <a:pt x="48" y="96"/>
                      </a:lnTo>
                      <a:lnTo>
                        <a:pt x="48" y="96"/>
                      </a:lnTo>
                      <a:lnTo>
                        <a:pt x="57" y="96"/>
                      </a:lnTo>
                      <a:lnTo>
                        <a:pt x="67" y="93"/>
                      </a:lnTo>
                      <a:lnTo>
                        <a:pt x="76" y="89"/>
                      </a:lnTo>
                      <a:lnTo>
                        <a:pt x="82" y="83"/>
                      </a:lnTo>
                      <a:lnTo>
                        <a:pt x="89" y="76"/>
                      </a:lnTo>
                      <a:lnTo>
                        <a:pt x="93" y="67"/>
                      </a:lnTo>
                      <a:lnTo>
                        <a:pt x="95" y="59"/>
                      </a:lnTo>
                      <a:lnTo>
                        <a:pt x="96" y="48"/>
                      </a:lnTo>
                      <a:lnTo>
                        <a:pt x="96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</p:grpSp>
          <p:sp>
            <p:nvSpPr>
              <p:cNvPr id="580" name="Freeform 121"/>
              <p:cNvSpPr>
                <a:spLocks/>
              </p:cNvSpPr>
              <p:nvPr/>
            </p:nvSpPr>
            <p:spPr bwMode="auto">
              <a:xfrm>
                <a:off x="6045387" y="5499323"/>
                <a:ext cx="953772" cy="1358675"/>
              </a:xfrm>
              <a:custGeom>
                <a:avLst/>
                <a:gdLst>
                  <a:gd name="T0" fmla="*/ 208 w 848"/>
                  <a:gd name="T1" fmla="*/ 552 h 1207"/>
                  <a:gd name="T2" fmla="*/ 201 w 848"/>
                  <a:gd name="T3" fmla="*/ 408 h 1207"/>
                  <a:gd name="T4" fmla="*/ 180 w 848"/>
                  <a:gd name="T5" fmla="*/ 326 h 1207"/>
                  <a:gd name="T6" fmla="*/ 119 w 848"/>
                  <a:gd name="T7" fmla="*/ 102 h 1207"/>
                  <a:gd name="T8" fmla="*/ 114 w 848"/>
                  <a:gd name="T9" fmla="*/ 44 h 1207"/>
                  <a:gd name="T10" fmla="*/ 123 w 848"/>
                  <a:gd name="T11" fmla="*/ 16 h 1207"/>
                  <a:gd name="T12" fmla="*/ 140 w 848"/>
                  <a:gd name="T13" fmla="*/ 3 h 1207"/>
                  <a:gd name="T14" fmla="*/ 158 w 848"/>
                  <a:gd name="T15" fmla="*/ 1 h 1207"/>
                  <a:gd name="T16" fmla="*/ 179 w 848"/>
                  <a:gd name="T17" fmla="*/ 16 h 1207"/>
                  <a:gd name="T18" fmla="*/ 199 w 848"/>
                  <a:gd name="T19" fmla="*/ 46 h 1207"/>
                  <a:gd name="T20" fmla="*/ 273 w 848"/>
                  <a:gd name="T21" fmla="*/ 250 h 1207"/>
                  <a:gd name="T22" fmla="*/ 316 w 848"/>
                  <a:gd name="T23" fmla="*/ 346 h 1207"/>
                  <a:gd name="T24" fmla="*/ 347 w 848"/>
                  <a:gd name="T25" fmla="*/ 333 h 1207"/>
                  <a:gd name="T26" fmla="*/ 379 w 848"/>
                  <a:gd name="T27" fmla="*/ 337 h 1207"/>
                  <a:gd name="T28" fmla="*/ 396 w 848"/>
                  <a:gd name="T29" fmla="*/ 348 h 1207"/>
                  <a:gd name="T30" fmla="*/ 435 w 848"/>
                  <a:gd name="T31" fmla="*/ 397 h 1207"/>
                  <a:gd name="T32" fmla="*/ 462 w 848"/>
                  <a:gd name="T33" fmla="*/ 424 h 1207"/>
                  <a:gd name="T34" fmla="*/ 498 w 848"/>
                  <a:gd name="T35" fmla="*/ 434 h 1207"/>
                  <a:gd name="T36" fmla="*/ 552 w 848"/>
                  <a:gd name="T37" fmla="*/ 436 h 1207"/>
                  <a:gd name="T38" fmla="*/ 589 w 848"/>
                  <a:gd name="T39" fmla="*/ 458 h 1207"/>
                  <a:gd name="T40" fmla="*/ 603 w 848"/>
                  <a:gd name="T41" fmla="*/ 467 h 1207"/>
                  <a:gd name="T42" fmla="*/ 654 w 848"/>
                  <a:gd name="T43" fmla="*/ 486 h 1207"/>
                  <a:gd name="T44" fmla="*/ 670 w 848"/>
                  <a:gd name="T45" fmla="*/ 502 h 1207"/>
                  <a:gd name="T46" fmla="*/ 681 w 848"/>
                  <a:gd name="T47" fmla="*/ 539 h 1207"/>
                  <a:gd name="T48" fmla="*/ 689 w 848"/>
                  <a:gd name="T49" fmla="*/ 597 h 1207"/>
                  <a:gd name="T50" fmla="*/ 683 w 848"/>
                  <a:gd name="T51" fmla="*/ 714 h 1207"/>
                  <a:gd name="T52" fmla="*/ 683 w 848"/>
                  <a:gd name="T53" fmla="*/ 792 h 1207"/>
                  <a:gd name="T54" fmla="*/ 694 w 848"/>
                  <a:gd name="T55" fmla="*/ 897 h 1207"/>
                  <a:gd name="T56" fmla="*/ 711 w 848"/>
                  <a:gd name="T57" fmla="*/ 955 h 1207"/>
                  <a:gd name="T58" fmla="*/ 466 w 848"/>
                  <a:gd name="T59" fmla="*/ 1207 h 1207"/>
                  <a:gd name="T60" fmla="*/ 338 w 848"/>
                  <a:gd name="T61" fmla="*/ 1029 h 1207"/>
                  <a:gd name="T62" fmla="*/ 266 w 848"/>
                  <a:gd name="T63" fmla="*/ 938 h 1207"/>
                  <a:gd name="T64" fmla="*/ 177 w 848"/>
                  <a:gd name="T65" fmla="*/ 847 h 1207"/>
                  <a:gd name="T66" fmla="*/ 123 w 848"/>
                  <a:gd name="T67" fmla="*/ 781 h 1207"/>
                  <a:gd name="T68" fmla="*/ 91 w 848"/>
                  <a:gd name="T69" fmla="*/ 704 h 1207"/>
                  <a:gd name="T70" fmla="*/ 50 w 848"/>
                  <a:gd name="T71" fmla="*/ 599 h 1207"/>
                  <a:gd name="T72" fmla="*/ 37 w 848"/>
                  <a:gd name="T73" fmla="*/ 551 h 1207"/>
                  <a:gd name="T74" fmla="*/ 32 w 848"/>
                  <a:gd name="T75" fmla="*/ 512 h 1207"/>
                  <a:gd name="T76" fmla="*/ 12 w 848"/>
                  <a:gd name="T77" fmla="*/ 463 h 1207"/>
                  <a:gd name="T78" fmla="*/ 0 w 848"/>
                  <a:gd name="T79" fmla="*/ 443 h 1207"/>
                  <a:gd name="T80" fmla="*/ 6 w 848"/>
                  <a:gd name="T81" fmla="*/ 432 h 1207"/>
                  <a:gd name="T82" fmla="*/ 28 w 848"/>
                  <a:gd name="T83" fmla="*/ 419 h 1207"/>
                  <a:gd name="T84" fmla="*/ 58 w 848"/>
                  <a:gd name="T85" fmla="*/ 415 h 1207"/>
                  <a:gd name="T86" fmla="*/ 89 w 848"/>
                  <a:gd name="T87" fmla="*/ 424 h 1207"/>
                  <a:gd name="T88" fmla="*/ 127 w 848"/>
                  <a:gd name="T89" fmla="*/ 454 h 1207"/>
                  <a:gd name="T90" fmla="*/ 149 w 848"/>
                  <a:gd name="T91" fmla="*/ 484 h 1207"/>
                  <a:gd name="T92" fmla="*/ 158 w 848"/>
                  <a:gd name="T93" fmla="*/ 508 h 1207"/>
                  <a:gd name="T94" fmla="*/ 195 w 848"/>
                  <a:gd name="T95" fmla="*/ 615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48" h="1207">
                    <a:moveTo>
                      <a:pt x="210" y="643"/>
                    </a:moveTo>
                    <a:lnTo>
                      <a:pt x="210" y="643"/>
                    </a:lnTo>
                    <a:lnTo>
                      <a:pt x="208" y="552"/>
                    </a:lnTo>
                    <a:lnTo>
                      <a:pt x="206" y="474"/>
                    </a:lnTo>
                    <a:lnTo>
                      <a:pt x="205" y="437"/>
                    </a:lnTo>
                    <a:lnTo>
                      <a:pt x="201" y="408"/>
                    </a:lnTo>
                    <a:lnTo>
                      <a:pt x="201" y="408"/>
                    </a:lnTo>
                    <a:lnTo>
                      <a:pt x="193" y="372"/>
                    </a:lnTo>
                    <a:lnTo>
                      <a:pt x="180" y="326"/>
                    </a:lnTo>
                    <a:lnTo>
                      <a:pt x="147" y="211"/>
                    </a:lnTo>
                    <a:lnTo>
                      <a:pt x="132" y="154"/>
                    </a:lnTo>
                    <a:lnTo>
                      <a:pt x="119" y="102"/>
                    </a:lnTo>
                    <a:lnTo>
                      <a:pt x="115" y="79"/>
                    </a:lnTo>
                    <a:lnTo>
                      <a:pt x="114" y="61"/>
                    </a:lnTo>
                    <a:lnTo>
                      <a:pt x="114" y="44"/>
                    </a:lnTo>
                    <a:lnTo>
                      <a:pt x="115" y="33"/>
                    </a:lnTo>
                    <a:lnTo>
                      <a:pt x="115" y="33"/>
                    </a:lnTo>
                    <a:lnTo>
                      <a:pt x="123" y="16"/>
                    </a:lnTo>
                    <a:lnTo>
                      <a:pt x="128" y="11"/>
                    </a:lnTo>
                    <a:lnTo>
                      <a:pt x="134" y="7"/>
                    </a:lnTo>
                    <a:lnTo>
                      <a:pt x="140" y="3"/>
                    </a:lnTo>
                    <a:lnTo>
                      <a:pt x="145" y="1"/>
                    </a:lnTo>
                    <a:lnTo>
                      <a:pt x="151" y="0"/>
                    </a:lnTo>
                    <a:lnTo>
                      <a:pt x="158" y="1"/>
                    </a:lnTo>
                    <a:lnTo>
                      <a:pt x="166" y="5"/>
                    </a:lnTo>
                    <a:lnTo>
                      <a:pt x="171" y="9"/>
                    </a:lnTo>
                    <a:lnTo>
                      <a:pt x="179" y="16"/>
                    </a:lnTo>
                    <a:lnTo>
                      <a:pt x="186" y="24"/>
                    </a:lnTo>
                    <a:lnTo>
                      <a:pt x="193" y="33"/>
                    </a:lnTo>
                    <a:lnTo>
                      <a:pt x="199" y="46"/>
                    </a:lnTo>
                    <a:lnTo>
                      <a:pt x="212" y="78"/>
                    </a:lnTo>
                    <a:lnTo>
                      <a:pt x="212" y="78"/>
                    </a:lnTo>
                    <a:lnTo>
                      <a:pt x="273" y="250"/>
                    </a:lnTo>
                    <a:lnTo>
                      <a:pt x="308" y="352"/>
                    </a:lnTo>
                    <a:lnTo>
                      <a:pt x="308" y="352"/>
                    </a:lnTo>
                    <a:lnTo>
                      <a:pt x="316" y="346"/>
                    </a:lnTo>
                    <a:lnTo>
                      <a:pt x="323" y="341"/>
                    </a:lnTo>
                    <a:lnTo>
                      <a:pt x="334" y="337"/>
                    </a:lnTo>
                    <a:lnTo>
                      <a:pt x="347" y="333"/>
                    </a:lnTo>
                    <a:lnTo>
                      <a:pt x="362" y="333"/>
                    </a:lnTo>
                    <a:lnTo>
                      <a:pt x="370" y="335"/>
                    </a:lnTo>
                    <a:lnTo>
                      <a:pt x="379" y="337"/>
                    </a:lnTo>
                    <a:lnTo>
                      <a:pt x="386" y="341"/>
                    </a:lnTo>
                    <a:lnTo>
                      <a:pt x="396" y="348"/>
                    </a:lnTo>
                    <a:lnTo>
                      <a:pt x="396" y="348"/>
                    </a:lnTo>
                    <a:lnTo>
                      <a:pt x="410" y="361"/>
                    </a:lnTo>
                    <a:lnTo>
                      <a:pt x="422" y="374"/>
                    </a:lnTo>
                    <a:lnTo>
                      <a:pt x="435" y="397"/>
                    </a:lnTo>
                    <a:lnTo>
                      <a:pt x="442" y="408"/>
                    </a:lnTo>
                    <a:lnTo>
                      <a:pt x="451" y="417"/>
                    </a:lnTo>
                    <a:lnTo>
                      <a:pt x="462" y="424"/>
                    </a:lnTo>
                    <a:lnTo>
                      <a:pt x="479" y="430"/>
                    </a:lnTo>
                    <a:lnTo>
                      <a:pt x="479" y="430"/>
                    </a:lnTo>
                    <a:lnTo>
                      <a:pt x="498" y="434"/>
                    </a:lnTo>
                    <a:lnTo>
                      <a:pt x="514" y="436"/>
                    </a:lnTo>
                    <a:lnTo>
                      <a:pt x="540" y="436"/>
                    </a:lnTo>
                    <a:lnTo>
                      <a:pt x="552" y="436"/>
                    </a:lnTo>
                    <a:lnTo>
                      <a:pt x="564" y="439"/>
                    </a:lnTo>
                    <a:lnTo>
                      <a:pt x="576" y="447"/>
                    </a:lnTo>
                    <a:lnTo>
                      <a:pt x="589" y="458"/>
                    </a:lnTo>
                    <a:lnTo>
                      <a:pt x="589" y="458"/>
                    </a:lnTo>
                    <a:lnTo>
                      <a:pt x="596" y="463"/>
                    </a:lnTo>
                    <a:lnTo>
                      <a:pt x="603" y="467"/>
                    </a:lnTo>
                    <a:lnTo>
                      <a:pt x="616" y="473"/>
                    </a:lnTo>
                    <a:lnTo>
                      <a:pt x="642" y="480"/>
                    </a:lnTo>
                    <a:lnTo>
                      <a:pt x="654" y="486"/>
                    </a:lnTo>
                    <a:lnTo>
                      <a:pt x="659" y="489"/>
                    </a:lnTo>
                    <a:lnTo>
                      <a:pt x="665" y="495"/>
                    </a:lnTo>
                    <a:lnTo>
                      <a:pt x="670" y="502"/>
                    </a:lnTo>
                    <a:lnTo>
                      <a:pt x="674" y="512"/>
                    </a:lnTo>
                    <a:lnTo>
                      <a:pt x="678" y="525"/>
                    </a:lnTo>
                    <a:lnTo>
                      <a:pt x="681" y="539"/>
                    </a:lnTo>
                    <a:lnTo>
                      <a:pt x="681" y="539"/>
                    </a:lnTo>
                    <a:lnTo>
                      <a:pt x="687" y="569"/>
                    </a:lnTo>
                    <a:lnTo>
                      <a:pt x="689" y="597"/>
                    </a:lnTo>
                    <a:lnTo>
                      <a:pt x="689" y="625"/>
                    </a:lnTo>
                    <a:lnTo>
                      <a:pt x="687" y="653"/>
                    </a:lnTo>
                    <a:lnTo>
                      <a:pt x="683" y="714"/>
                    </a:lnTo>
                    <a:lnTo>
                      <a:pt x="681" y="751"/>
                    </a:lnTo>
                    <a:lnTo>
                      <a:pt x="683" y="792"/>
                    </a:lnTo>
                    <a:lnTo>
                      <a:pt x="683" y="792"/>
                    </a:lnTo>
                    <a:lnTo>
                      <a:pt x="687" y="834"/>
                    </a:lnTo>
                    <a:lnTo>
                      <a:pt x="691" y="870"/>
                    </a:lnTo>
                    <a:lnTo>
                      <a:pt x="694" y="897"/>
                    </a:lnTo>
                    <a:lnTo>
                      <a:pt x="700" y="918"/>
                    </a:lnTo>
                    <a:lnTo>
                      <a:pt x="707" y="946"/>
                    </a:lnTo>
                    <a:lnTo>
                      <a:pt x="711" y="955"/>
                    </a:lnTo>
                    <a:lnTo>
                      <a:pt x="848" y="1207"/>
                    </a:lnTo>
                    <a:lnTo>
                      <a:pt x="466" y="1207"/>
                    </a:lnTo>
                    <a:lnTo>
                      <a:pt x="466" y="1207"/>
                    </a:lnTo>
                    <a:lnTo>
                      <a:pt x="449" y="1181"/>
                    </a:lnTo>
                    <a:lnTo>
                      <a:pt x="403" y="1116"/>
                    </a:lnTo>
                    <a:lnTo>
                      <a:pt x="338" y="1029"/>
                    </a:lnTo>
                    <a:lnTo>
                      <a:pt x="303" y="985"/>
                    </a:lnTo>
                    <a:lnTo>
                      <a:pt x="266" y="938"/>
                    </a:lnTo>
                    <a:lnTo>
                      <a:pt x="266" y="938"/>
                    </a:lnTo>
                    <a:lnTo>
                      <a:pt x="230" y="901"/>
                    </a:lnTo>
                    <a:lnTo>
                      <a:pt x="201" y="871"/>
                    </a:lnTo>
                    <a:lnTo>
                      <a:pt x="177" y="847"/>
                    </a:lnTo>
                    <a:lnTo>
                      <a:pt x="156" y="827"/>
                    </a:lnTo>
                    <a:lnTo>
                      <a:pt x="138" y="805"/>
                    </a:lnTo>
                    <a:lnTo>
                      <a:pt x="123" y="781"/>
                    </a:lnTo>
                    <a:lnTo>
                      <a:pt x="108" y="747"/>
                    </a:lnTo>
                    <a:lnTo>
                      <a:pt x="91" y="704"/>
                    </a:lnTo>
                    <a:lnTo>
                      <a:pt x="91" y="704"/>
                    </a:lnTo>
                    <a:lnTo>
                      <a:pt x="78" y="664"/>
                    </a:lnTo>
                    <a:lnTo>
                      <a:pt x="67" y="634"/>
                    </a:lnTo>
                    <a:lnTo>
                      <a:pt x="50" y="599"/>
                    </a:lnTo>
                    <a:lnTo>
                      <a:pt x="45" y="584"/>
                    </a:lnTo>
                    <a:lnTo>
                      <a:pt x="41" y="571"/>
                    </a:lnTo>
                    <a:lnTo>
                      <a:pt x="37" y="551"/>
                    </a:lnTo>
                    <a:lnTo>
                      <a:pt x="34" y="525"/>
                    </a:lnTo>
                    <a:lnTo>
                      <a:pt x="34" y="525"/>
                    </a:lnTo>
                    <a:lnTo>
                      <a:pt x="32" y="512"/>
                    </a:lnTo>
                    <a:lnTo>
                      <a:pt x="28" y="499"/>
                    </a:lnTo>
                    <a:lnTo>
                      <a:pt x="21" y="478"/>
                    </a:lnTo>
                    <a:lnTo>
                      <a:pt x="12" y="463"/>
                    </a:lnTo>
                    <a:lnTo>
                      <a:pt x="4" y="454"/>
                    </a:lnTo>
                    <a:lnTo>
                      <a:pt x="0" y="447"/>
                    </a:lnTo>
                    <a:lnTo>
                      <a:pt x="0" y="443"/>
                    </a:lnTo>
                    <a:lnTo>
                      <a:pt x="0" y="439"/>
                    </a:lnTo>
                    <a:lnTo>
                      <a:pt x="2" y="436"/>
                    </a:lnTo>
                    <a:lnTo>
                      <a:pt x="6" y="432"/>
                    </a:lnTo>
                    <a:lnTo>
                      <a:pt x="19" y="423"/>
                    </a:lnTo>
                    <a:lnTo>
                      <a:pt x="19" y="423"/>
                    </a:lnTo>
                    <a:lnTo>
                      <a:pt x="28" y="419"/>
                    </a:lnTo>
                    <a:lnTo>
                      <a:pt x="37" y="415"/>
                    </a:lnTo>
                    <a:lnTo>
                      <a:pt x="47" y="415"/>
                    </a:lnTo>
                    <a:lnTo>
                      <a:pt x="58" y="415"/>
                    </a:lnTo>
                    <a:lnTo>
                      <a:pt x="67" y="417"/>
                    </a:lnTo>
                    <a:lnTo>
                      <a:pt x="78" y="421"/>
                    </a:lnTo>
                    <a:lnTo>
                      <a:pt x="89" y="424"/>
                    </a:lnTo>
                    <a:lnTo>
                      <a:pt x="99" y="430"/>
                    </a:lnTo>
                    <a:lnTo>
                      <a:pt x="119" y="445"/>
                    </a:lnTo>
                    <a:lnTo>
                      <a:pt x="127" y="454"/>
                    </a:lnTo>
                    <a:lnTo>
                      <a:pt x="136" y="463"/>
                    </a:lnTo>
                    <a:lnTo>
                      <a:pt x="143" y="474"/>
                    </a:lnTo>
                    <a:lnTo>
                      <a:pt x="149" y="484"/>
                    </a:lnTo>
                    <a:lnTo>
                      <a:pt x="154" y="497"/>
                    </a:lnTo>
                    <a:lnTo>
                      <a:pt x="158" y="508"/>
                    </a:lnTo>
                    <a:lnTo>
                      <a:pt x="158" y="508"/>
                    </a:lnTo>
                    <a:lnTo>
                      <a:pt x="169" y="552"/>
                    </a:lnTo>
                    <a:lnTo>
                      <a:pt x="180" y="586"/>
                    </a:lnTo>
                    <a:lnTo>
                      <a:pt x="195" y="615"/>
                    </a:lnTo>
                    <a:lnTo>
                      <a:pt x="210" y="643"/>
                    </a:lnTo>
                    <a:lnTo>
                      <a:pt x="210" y="643"/>
                    </a:lnTo>
                    <a:close/>
                  </a:path>
                </a:pathLst>
              </a:custGeom>
              <a:pattFill prst="ltUpDiag">
                <a:fgClr>
                  <a:schemeClr val="tx2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81" name="Freeform 122"/>
              <p:cNvSpPr>
                <a:spLocks/>
              </p:cNvSpPr>
              <p:nvPr/>
            </p:nvSpPr>
            <p:spPr bwMode="auto">
              <a:xfrm>
                <a:off x="4661969" y="5533065"/>
                <a:ext cx="944774" cy="1324934"/>
              </a:xfrm>
              <a:custGeom>
                <a:avLst/>
                <a:gdLst>
                  <a:gd name="T0" fmla="*/ 792 w 841"/>
                  <a:gd name="T1" fmla="*/ 2 h 1178"/>
                  <a:gd name="T2" fmla="*/ 802 w 841"/>
                  <a:gd name="T3" fmla="*/ 4 h 1178"/>
                  <a:gd name="T4" fmla="*/ 818 w 841"/>
                  <a:gd name="T5" fmla="*/ 15 h 1178"/>
                  <a:gd name="T6" fmla="*/ 828 w 841"/>
                  <a:gd name="T7" fmla="*/ 30 h 1178"/>
                  <a:gd name="T8" fmla="*/ 837 w 841"/>
                  <a:gd name="T9" fmla="*/ 54 h 1178"/>
                  <a:gd name="T10" fmla="*/ 841 w 841"/>
                  <a:gd name="T11" fmla="*/ 91 h 1178"/>
                  <a:gd name="T12" fmla="*/ 839 w 841"/>
                  <a:gd name="T13" fmla="*/ 139 h 1178"/>
                  <a:gd name="T14" fmla="*/ 835 w 841"/>
                  <a:gd name="T15" fmla="*/ 169 h 1178"/>
                  <a:gd name="T16" fmla="*/ 820 w 841"/>
                  <a:gd name="T17" fmla="*/ 264 h 1178"/>
                  <a:gd name="T18" fmla="*/ 805 w 841"/>
                  <a:gd name="T19" fmla="*/ 340 h 1178"/>
                  <a:gd name="T20" fmla="*/ 805 w 841"/>
                  <a:gd name="T21" fmla="*/ 397 h 1178"/>
                  <a:gd name="T22" fmla="*/ 809 w 841"/>
                  <a:gd name="T23" fmla="*/ 444 h 1178"/>
                  <a:gd name="T24" fmla="*/ 811 w 841"/>
                  <a:gd name="T25" fmla="*/ 499 h 1178"/>
                  <a:gd name="T26" fmla="*/ 805 w 841"/>
                  <a:gd name="T27" fmla="*/ 551 h 1178"/>
                  <a:gd name="T28" fmla="*/ 787 w 841"/>
                  <a:gd name="T29" fmla="*/ 653 h 1178"/>
                  <a:gd name="T30" fmla="*/ 759 w 841"/>
                  <a:gd name="T31" fmla="*/ 737 h 1178"/>
                  <a:gd name="T32" fmla="*/ 733 w 841"/>
                  <a:gd name="T33" fmla="*/ 796 h 1178"/>
                  <a:gd name="T34" fmla="*/ 724 w 841"/>
                  <a:gd name="T35" fmla="*/ 816 h 1178"/>
                  <a:gd name="T36" fmla="*/ 711 w 841"/>
                  <a:gd name="T37" fmla="*/ 855 h 1178"/>
                  <a:gd name="T38" fmla="*/ 692 w 841"/>
                  <a:gd name="T39" fmla="*/ 894 h 1178"/>
                  <a:gd name="T40" fmla="*/ 674 w 841"/>
                  <a:gd name="T41" fmla="*/ 917 h 1178"/>
                  <a:gd name="T42" fmla="*/ 648 w 841"/>
                  <a:gd name="T43" fmla="*/ 943 h 1178"/>
                  <a:gd name="T44" fmla="*/ 609 w 841"/>
                  <a:gd name="T45" fmla="*/ 972 h 1178"/>
                  <a:gd name="T46" fmla="*/ 586 w 841"/>
                  <a:gd name="T47" fmla="*/ 987 h 1178"/>
                  <a:gd name="T48" fmla="*/ 551 w 841"/>
                  <a:gd name="T49" fmla="*/ 1022 h 1178"/>
                  <a:gd name="T50" fmla="*/ 522 w 841"/>
                  <a:gd name="T51" fmla="*/ 1056 h 1178"/>
                  <a:gd name="T52" fmla="*/ 494 w 841"/>
                  <a:gd name="T53" fmla="*/ 1106 h 1178"/>
                  <a:gd name="T54" fmla="*/ 475 w 841"/>
                  <a:gd name="T55" fmla="*/ 1158 h 1178"/>
                  <a:gd name="T56" fmla="*/ 139 w 841"/>
                  <a:gd name="T57" fmla="*/ 1178 h 1178"/>
                  <a:gd name="T58" fmla="*/ 0 w 841"/>
                  <a:gd name="T59" fmla="*/ 1178 h 1178"/>
                  <a:gd name="T60" fmla="*/ 121 w 841"/>
                  <a:gd name="T61" fmla="*/ 1054 h 1178"/>
                  <a:gd name="T62" fmla="*/ 225 w 841"/>
                  <a:gd name="T63" fmla="*/ 933 h 1178"/>
                  <a:gd name="T64" fmla="*/ 291 w 841"/>
                  <a:gd name="T65" fmla="*/ 844 h 1178"/>
                  <a:gd name="T66" fmla="*/ 345 w 841"/>
                  <a:gd name="T67" fmla="*/ 757 h 1178"/>
                  <a:gd name="T68" fmla="*/ 371 w 841"/>
                  <a:gd name="T69" fmla="*/ 698 h 1178"/>
                  <a:gd name="T70" fmla="*/ 381 w 841"/>
                  <a:gd name="T71" fmla="*/ 662 h 1178"/>
                  <a:gd name="T72" fmla="*/ 382 w 841"/>
                  <a:gd name="T73" fmla="*/ 646 h 1178"/>
                  <a:gd name="T74" fmla="*/ 388 w 841"/>
                  <a:gd name="T75" fmla="*/ 421 h 1178"/>
                  <a:gd name="T76" fmla="*/ 393 w 841"/>
                  <a:gd name="T77" fmla="*/ 338 h 1178"/>
                  <a:gd name="T78" fmla="*/ 403 w 841"/>
                  <a:gd name="T79" fmla="*/ 286 h 1178"/>
                  <a:gd name="T80" fmla="*/ 408 w 841"/>
                  <a:gd name="T81" fmla="*/ 275 h 1178"/>
                  <a:gd name="T82" fmla="*/ 440 w 841"/>
                  <a:gd name="T83" fmla="*/ 236 h 1178"/>
                  <a:gd name="T84" fmla="*/ 505 w 841"/>
                  <a:gd name="T85" fmla="*/ 175 h 1178"/>
                  <a:gd name="T86" fmla="*/ 618 w 841"/>
                  <a:gd name="T87" fmla="*/ 76 h 1178"/>
                  <a:gd name="T88" fmla="*/ 624 w 841"/>
                  <a:gd name="T89" fmla="*/ 71 h 1178"/>
                  <a:gd name="T90" fmla="*/ 646 w 841"/>
                  <a:gd name="T91" fmla="*/ 60 h 1178"/>
                  <a:gd name="T92" fmla="*/ 674 w 841"/>
                  <a:gd name="T93" fmla="*/ 56 h 1178"/>
                  <a:gd name="T94" fmla="*/ 696 w 841"/>
                  <a:gd name="T95" fmla="*/ 60 h 1178"/>
                  <a:gd name="T96" fmla="*/ 705 w 841"/>
                  <a:gd name="T97" fmla="*/ 63 h 1178"/>
                  <a:gd name="T98" fmla="*/ 715 w 841"/>
                  <a:gd name="T99" fmla="*/ 39 h 1178"/>
                  <a:gd name="T100" fmla="*/ 735 w 841"/>
                  <a:gd name="T101" fmla="*/ 15 h 1178"/>
                  <a:gd name="T102" fmla="*/ 750 w 841"/>
                  <a:gd name="T103" fmla="*/ 6 h 1178"/>
                  <a:gd name="T104" fmla="*/ 768 w 841"/>
                  <a:gd name="T105" fmla="*/ 0 h 1178"/>
                  <a:gd name="T106" fmla="*/ 792 w 841"/>
                  <a:gd name="T107" fmla="*/ 2 h 1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41" h="1178">
                    <a:moveTo>
                      <a:pt x="792" y="2"/>
                    </a:moveTo>
                    <a:lnTo>
                      <a:pt x="792" y="2"/>
                    </a:lnTo>
                    <a:lnTo>
                      <a:pt x="794" y="2"/>
                    </a:lnTo>
                    <a:lnTo>
                      <a:pt x="802" y="4"/>
                    </a:lnTo>
                    <a:lnTo>
                      <a:pt x="813" y="10"/>
                    </a:lnTo>
                    <a:lnTo>
                      <a:pt x="818" y="15"/>
                    </a:lnTo>
                    <a:lnTo>
                      <a:pt x="824" y="23"/>
                    </a:lnTo>
                    <a:lnTo>
                      <a:pt x="828" y="30"/>
                    </a:lnTo>
                    <a:lnTo>
                      <a:pt x="833" y="41"/>
                    </a:lnTo>
                    <a:lnTo>
                      <a:pt x="837" y="54"/>
                    </a:lnTo>
                    <a:lnTo>
                      <a:pt x="839" y="71"/>
                    </a:lnTo>
                    <a:lnTo>
                      <a:pt x="841" y="91"/>
                    </a:lnTo>
                    <a:lnTo>
                      <a:pt x="841" y="113"/>
                    </a:lnTo>
                    <a:lnTo>
                      <a:pt x="839" y="139"/>
                    </a:lnTo>
                    <a:lnTo>
                      <a:pt x="835" y="169"/>
                    </a:lnTo>
                    <a:lnTo>
                      <a:pt x="835" y="169"/>
                    </a:lnTo>
                    <a:lnTo>
                      <a:pt x="828" y="225"/>
                    </a:lnTo>
                    <a:lnTo>
                      <a:pt x="820" y="264"/>
                    </a:lnTo>
                    <a:lnTo>
                      <a:pt x="809" y="317"/>
                    </a:lnTo>
                    <a:lnTo>
                      <a:pt x="805" y="340"/>
                    </a:lnTo>
                    <a:lnTo>
                      <a:pt x="805" y="364"/>
                    </a:lnTo>
                    <a:lnTo>
                      <a:pt x="805" y="397"/>
                    </a:lnTo>
                    <a:lnTo>
                      <a:pt x="809" y="444"/>
                    </a:lnTo>
                    <a:lnTo>
                      <a:pt x="809" y="444"/>
                    </a:lnTo>
                    <a:lnTo>
                      <a:pt x="811" y="471"/>
                    </a:lnTo>
                    <a:lnTo>
                      <a:pt x="811" y="499"/>
                    </a:lnTo>
                    <a:lnTo>
                      <a:pt x="809" y="525"/>
                    </a:lnTo>
                    <a:lnTo>
                      <a:pt x="805" y="551"/>
                    </a:lnTo>
                    <a:lnTo>
                      <a:pt x="798" y="603"/>
                    </a:lnTo>
                    <a:lnTo>
                      <a:pt x="787" y="653"/>
                    </a:lnTo>
                    <a:lnTo>
                      <a:pt x="774" y="698"/>
                    </a:lnTo>
                    <a:lnTo>
                      <a:pt x="759" y="737"/>
                    </a:lnTo>
                    <a:lnTo>
                      <a:pt x="744" y="770"/>
                    </a:lnTo>
                    <a:lnTo>
                      <a:pt x="733" y="796"/>
                    </a:lnTo>
                    <a:lnTo>
                      <a:pt x="733" y="796"/>
                    </a:lnTo>
                    <a:lnTo>
                      <a:pt x="724" y="816"/>
                    </a:lnTo>
                    <a:lnTo>
                      <a:pt x="716" y="837"/>
                    </a:lnTo>
                    <a:lnTo>
                      <a:pt x="711" y="855"/>
                    </a:lnTo>
                    <a:lnTo>
                      <a:pt x="703" y="874"/>
                    </a:lnTo>
                    <a:lnTo>
                      <a:pt x="692" y="894"/>
                    </a:lnTo>
                    <a:lnTo>
                      <a:pt x="685" y="905"/>
                    </a:lnTo>
                    <a:lnTo>
                      <a:pt x="674" y="917"/>
                    </a:lnTo>
                    <a:lnTo>
                      <a:pt x="663" y="930"/>
                    </a:lnTo>
                    <a:lnTo>
                      <a:pt x="648" y="943"/>
                    </a:lnTo>
                    <a:lnTo>
                      <a:pt x="629" y="956"/>
                    </a:lnTo>
                    <a:lnTo>
                      <a:pt x="609" y="972"/>
                    </a:lnTo>
                    <a:lnTo>
                      <a:pt x="609" y="972"/>
                    </a:lnTo>
                    <a:lnTo>
                      <a:pt x="586" y="987"/>
                    </a:lnTo>
                    <a:lnTo>
                      <a:pt x="568" y="1004"/>
                    </a:lnTo>
                    <a:lnTo>
                      <a:pt x="551" y="1022"/>
                    </a:lnTo>
                    <a:lnTo>
                      <a:pt x="535" y="1039"/>
                    </a:lnTo>
                    <a:lnTo>
                      <a:pt x="522" y="1056"/>
                    </a:lnTo>
                    <a:lnTo>
                      <a:pt x="510" y="1074"/>
                    </a:lnTo>
                    <a:lnTo>
                      <a:pt x="494" y="1106"/>
                    </a:lnTo>
                    <a:lnTo>
                      <a:pt x="483" y="1135"/>
                    </a:lnTo>
                    <a:lnTo>
                      <a:pt x="475" y="1158"/>
                    </a:lnTo>
                    <a:lnTo>
                      <a:pt x="471" y="1178"/>
                    </a:lnTo>
                    <a:lnTo>
                      <a:pt x="139" y="1178"/>
                    </a:lnTo>
                    <a:lnTo>
                      <a:pt x="0" y="1178"/>
                    </a:lnTo>
                    <a:lnTo>
                      <a:pt x="0" y="1178"/>
                    </a:lnTo>
                    <a:lnTo>
                      <a:pt x="59" y="1119"/>
                    </a:lnTo>
                    <a:lnTo>
                      <a:pt x="121" y="1054"/>
                    </a:lnTo>
                    <a:lnTo>
                      <a:pt x="189" y="976"/>
                    </a:lnTo>
                    <a:lnTo>
                      <a:pt x="225" y="933"/>
                    </a:lnTo>
                    <a:lnTo>
                      <a:pt x="260" y="889"/>
                    </a:lnTo>
                    <a:lnTo>
                      <a:pt x="291" y="844"/>
                    </a:lnTo>
                    <a:lnTo>
                      <a:pt x="321" y="800"/>
                    </a:lnTo>
                    <a:lnTo>
                      <a:pt x="345" y="757"/>
                    </a:lnTo>
                    <a:lnTo>
                      <a:pt x="366" y="716"/>
                    </a:lnTo>
                    <a:lnTo>
                      <a:pt x="371" y="698"/>
                    </a:lnTo>
                    <a:lnTo>
                      <a:pt x="377" y="679"/>
                    </a:lnTo>
                    <a:lnTo>
                      <a:pt x="381" y="662"/>
                    </a:lnTo>
                    <a:lnTo>
                      <a:pt x="382" y="646"/>
                    </a:lnTo>
                    <a:lnTo>
                      <a:pt x="382" y="646"/>
                    </a:lnTo>
                    <a:lnTo>
                      <a:pt x="384" y="525"/>
                    </a:lnTo>
                    <a:lnTo>
                      <a:pt x="388" y="421"/>
                    </a:lnTo>
                    <a:lnTo>
                      <a:pt x="390" y="377"/>
                    </a:lnTo>
                    <a:lnTo>
                      <a:pt x="393" y="338"/>
                    </a:lnTo>
                    <a:lnTo>
                      <a:pt x="397" y="308"/>
                    </a:lnTo>
                    <a:lnTo>
                      <a:pt x="403" y="286"/>
                    </a:lnTo>
                    <a:lnTo>
                      <a:pt x="403" y="286"/>
                    </a:lnTo>
                    <a:lnTo>
                      <a:pt x="408" y="275"/>
                    </a:lnTo>
                    <a:lnTo>
                      <a:pt x="416" y="264"/>
                    </a:lnTo>
                    <a:lnTo>
                      <a:pt x="440" y="236"/>
                    </a:lnTo>
                    <a:lnTo>
                      <a:pt x="470" y="206"/>
                    </a:lnTo>
                    <a:lnTo>
                      <a:pt x="505" y="175"/>
                    </a:lnTo>
                    <a:lnTo>
                      <a:pt x="572" y="115"/>
                    </a:lnTo>
                    <a:lnTo>
                      <a:pt x="618" y="76"/>
                    </a:lnTo>
                    <a:lnTo>
                      <a:pt x="618" y="76"/>
                    </a:lnTo>
                    <a:lnTo>
                      <a:pt x="624" y="71"/>
                    </a:lnTo>
                    <a:lnTo>
                      <a:pt x="631" y="65"/>
                    </a:lnTo>
                    <a:lnTo>
                      <a:pt x="646" y="60"/>
                    </a:lnTo>
                    <a:lnTo>
                      <a:pt x="661" y="56"/>
                    </a:lnTo>
                    <a:lnTo>
                      <a:pt x="674" y="56"/>
                    </a:lnTo>
                    <a:lnTo>
                      <a:pt x="687" y="58"/>
                    </a:lnTo>
                    <a:lnTo>
                      <a:pt x="696" y="60"/>
                    </a:lnTo>
                    <a:lnTo>
                      <a:pt x="705" y="63"/>
                    </a:lnTo>
                    <a:lnTo>
                      <a:pt x="705" y="63"/>
                    </a:lnTo>
                    <a:lnTo>
                      <a:pt x="709" y="50"/>
                    </a:lnTo>
                    <a:lnTo>
                      <a:pt x="715" y="39"/>
                    </a:lnTo>
                    <a:lnTo>
                      <a:pt x="724" y="26"/>
                    </a:lnTo>
                    <a:lnTo>
                      <a:pt x="735" y="15"/>
                    </a:lnTo>
                    <a:lnTo>
                      <a:pt x="742" y="10"/>
                    </a:lnTo>
                    <a:lnTo>
                      <a:pt x="750" y="6"/>
                    </a:lnTo>
                    <a:lnTo>
                      <a:pt x="759" y="2"/>
                    </a:lnTo>
                    <a:lnTo>
                      <a:pt x="768" y="0"/>
                    </a:lnTo>
                    <a:lnTo>
                      <a:pt x="779" y="0"/>
                    </a:lnTo>
                    <a:lnTo>
                      <a:pt x="792" y="2"/>
                    </a:lnTo>
                    <a:lnTo>
                      <a:pt x="792" y="2"/>
                    </a:lnTo>
                    <a:close/>
                  </a:path>
                </a:pathLst>
              </a:custGeom>
              <a:pattFill prst="ltUpDiag">
                <a:fgClr>
                  <a:schemeClr val="tx2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586" name="Arc 585"/>
            <p:cNvSpPr/>
            <p:nvPr/>
          </p:nvSpPr>
          <p:spPr>
            <a:xfrm>
              <a:off x="1338595" y="1700653"/>
              <a:ext cx="3235180" cy="3235180"/>
            </a:xfrm>
            <a:prstGeom prst="arc">
              <a:avLst>
                <a:gd name="adj1" fmla="val 19845040"/>
                <a:gd name="adj2" fmla="val 1355885"/>
              </a:avLst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08511" y="2397903"/>
            <a:ext cx="2603919" cy="1504769"/>
            <a:chOff x="4708511" y="2397903"/>
            <a:chExt cx="2603919" cy="1504769"/>
          </a:xfrm>
        </p:grpSpPr>
        <p:sp>
          <p:nvSpPr>
            <p:cNvPr id="585" name="Rectangle 584"/>
            <p:cNvSpPr/>
            <p:nvPr/>
          </p:nvSpPr>
          <p:spPr>
            <a:xfrm>
              <a:off x="4708511" y="2829474"/>
              <a:ext cx="1194219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en-US" sz="4800" b="1" noProof="1">
                  <a:solidFill>
                    <a:schemeClr val="tx1">
                      <a:lumMod val="75000"/>
                      <a:lumOff val="25000"/>
                    </a:schemeClr>
                  </a:solidFill>
                  <a:cs typeface="Lato Light" panose="020F0402020204030203" pitchFamily="34" charset="0"/>
                </a:rPr>
                <a:t>95%</a:t>
              </a:r>
            </a:p>
          </p:txBody>
        </p:sp>
        <p:sp>
          <p:nvSpPr>
            <p:cNvPr id="583" name="Rectangle 582"/>
            <p:cNvSpPr/>
            <p:nvPr/>
          </p:nvSpPr>
          <p:spPr>
            <a:xfrm>
              <a:off x="4756347" y="3441007"/>
              <a:ext cx="2556083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+mn-ea"/>
                  <a:cs typeface="Arial" charset="0"/>
                </a:rPr>
                <a:t>此处添加详细文本描述，建议与标题相关并符合整体语言风格</a:t>
              </a:r>
              <a:endParaRPr lang="en-US" sz="12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589" name="TextBox 588"/>
            <p:cNvSpPr txBox="1"/>
            <p:nvPr/>
          </p:nvSpPr>
          <p:spPr>
            <a:xfrm>
              <a:off x="4756347" y="2397903"/>
              <a:ext cx="1941557" cy="46166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defTabSz="914082">
                <a:spcBef>
                  <a:spcPct val="0"/>
                </a:spcBef>
                <a:defRPr sz="2400">
                  <a:solidFill>
                    <a:srgbClr val="171717"/>
                  </a:solidFill>
                  <a:latin typeface="Bebas Neue" panose="020B0606020202050201" pitchFamily="34" charset="0"/>
                  <a:ea typeface="Roboto Light" panose="02000000000000000000" pitchFamily="2" charset="0"/>
                  <a:cs typeface="Lato Light" panose="020F0402020204030203" pitchFamily="34" charset="0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购买力</a:t>
              </a:r>
              <a:endParaRPr lang="id-ID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</p:grpSp>
      <p:cxnSp>
        <p:nvCxnSpPr>
          <p:cNvPr id="25" name="Straight Connector 24"/>
          <p:cNvCxnSpPr/>
          <p:nvPr/>
        </p:nvCxnSpPr>
        <p:spPr>
          <a:xfrm>
            <a:off x="7432432" y="2360035"/>
            <a:ext cx="0" cy="16998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7685884" y="2533545"/>
            <a:ext cx="3552863" cy="1387226"/>
            <a:chOff x="7685884" y="2533545"/>
            <a:chExt cx="3552863" cy="1387226"/>
          </a:xfrm>
        </p:grpSpPr>
        <p:grpSp>
          <p:nvGrpSpPr>
            <p:cNvPr id="591" name="Group 590"/>
            <p:cNvGrpSpPr/>
            <p:nvPr/>
          </p:nvGrpSpPr>
          <p:grpSpPr>
            <a:xfrm>
              <a:off x="7685884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592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93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594" name="Group 593"/>
            <p:cNvGrpSpPr/>
            <p:nvPr/>
          </p:nvGrpSpPr>
          <p:grpSpPr>
            <a:xfrm>
              <a:off x="7703174" y="2533545"/>
              <a:ext cx="231047" cy="591857"/>
              <a:chOff x="3647164" y="2464482"/>
              <a:chExt cx="231047" cy="59185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595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96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597" name="Group 596"/>
            <p:cNvGrpSpPr/>
            <p:nvPr/>
          </p:nvGrpSpPr>
          <p:grpSpPr>
            <a:xfrm>
              <a:off x="8014400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598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99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00" name="Group 599"/>
            <p:cNvGrpSpPr/>
            <p:nvPr/>
          </p:nvGrpSpPr>
          <p:grpSpPr>
            <a:xfrm>
              <a:off x="8031690" y="2533545"/>
              <a:ext cx="231047" cy="591857"/>
              <a:chOff x="3647164" y="2464482"/>
              <a:chExt cx="231047" cy="59185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601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02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03" name="Group 602"/>
            <p:cNvGrpSpPr/>
            <p:nvPr/>
          </p:nvGrpSpPr>
          <p:grpSpPr>
            <a:xfrm>
              <a:off x="8353647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604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05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06" name="Group 605"/>
            <p:cNvGrpSpPr/>
            <p:nvPr/>
          </p:nvGrpSpPr>
          <p:grpSpPr>
            <a:xfrm>
              <a:off x="8370937" y="2533545"/>
              <a:ext cx="231047" cy="591857"/>
              <a:chOff x="3647164" y="2464482"/>
              <a:chExt cx="231047" cy="59185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607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08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09" name="Group 608"/>
            <p:cNvGrpSpPr/>
            <p:nvPr/>
          </p:nvGrpSpPr>
          <p:grpSpPr>
            <a:xfrm>
              <a:off x="8694243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610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11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12" name="Group 611"/>
            <p:cNvGrpSpPr/>
            <p:nvPr/>
          </p:nvGrpSpPr>
          <p:grpSpPr>
            <a:xfrm>
              <a:off x="8711533" y="2533545"/>
              <a:ext cx="231047" cy="591857"/>
              <a:chOff x="3647164" y="2464482"/>
              <a:chExt cx="231047" cy="59185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613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14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15" name="Group 614"/>
            <p:cNvGrpSpPr/>
            <p:nvPr/>
          </p:nvGrpSpPr>
          <p:grpSpPr>
            <a:xfrm>
              <a:off x="9047515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616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17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18" name="Group 617"/>
            <p:cNvGrpSpPr/>
            <p:nvPr/>
          </p:nvGrpSpPr>
          <p:grpSpPr>
            <a:xfrm>
              <a:off x="9064805" y="2533545"/>
              <a:ext cx="231047" cy="591857"/>
              <a:chOff x="3647164" y="2464482"/>
              <a:chExt cx="231047" cy="591857"/>
            </a:xfrm>
            <a:solidFill>
              <a:schemeClr val="bg1">
                <a:lumMod val="75000"/>
              </a:schemeClr>
            </a:solidFill>
          </p:grpSpPr>
          <p:sp>
            <p:nvSpPr>
              <p:cNvPr id="619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20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21" name="Group 620"/>
            <p:cNvGrpSpPr/>
            <p:nvPr/>
          </p:nvGrpSpPr>
          <p:grpSpPr>
            <a:xfrm>
              <a:off x="9375085" y="3313087"/>
              <a:ext cx="271137" cy="607684"/>
              <a:chOff x="3327401" y="4335463"/>
              <a:chExt cx="407988" cy="914400"/>
            </a:xfrm>
            <a:solidFill>
              <a:schemeClr val="bg1">
                <a:lumMod val="75000"/>
              </a:schemeClr>
            </a:solidFill>
          </p:grpSpPr>
          <p:sp>
            <p:nvSpPr>
              <p:cNvPr id="622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23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24" name="Group 623"/>
            <p:cNvGrpSpPr/>
            <p:nvPr/>
          </p:nvGrpSpPr>
          <p:grpSpPr>
            <a:xfrm>
              <a:off x="9392375" y="2533545"/>
              <a:ext cx="231047" cy="591857"/>
              <a:chOff x="3647164" y="2464482"/>
              <a:chExt cx="231047" cy="591857"/>
            </a:xfrm>
            <a:solidFill>
              <a:schemeClr val="bg1">
                <a:lumMod val="75000"/>
              </a:schemeClr>
            </a:solidFill>
          </p:grpSpPr>
          <p:sp>
            <p:nvSpPr>
              <p:cNvPr id="625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26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27" name="Group 626"/>
            <p:cNvGrpSpPr/>
            <p:nvPr/>
          </p:nvGrpSpPr>
          <p:grpSpPr>
            <a:xfrm>
              <a:off x="9714779" y="3313087"/>
              <a:ext cx="271137" cy="607684"/>
              <a:chOff x="3327401" y="4335463"/>
              <a:chExt cx="407988" cy="914400"/>
            </a:xfrm>
            <a:solidFill>
              <a:schemeClr val="bg1">
                <a:lumMod val="75000"/>
              </a:schemeClr>
            </a:solidFill>
          </p:grpSpPr>
          <p:sp>
            <p:nvSpPr>
              <p:cNvPr id="628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29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30" name="Group 629"/>
            <p:cNvGrpSpPr/>
            <p:nvPr/>
          </p:nvGrpSpPr>
          <p:grpSpPr>
            <a:xfrm>
              <a:off x="9732069" y="2533545"/>
              <a:ext cx="231047" cy="591857"/>
              <a:chOff x="3647164" y="2464482"/>
              <a:chExt cx="231047" cy="591857"/>
            </a:xfrm>
            <a:solidFill>
              <a:schemeClr val="bg1">
                <a:lumMod val="75000"/>
              </a:schemeClr>
            </a:solidFill>
          </p:grpSpPr>
          <p:sp>
            <p:nvSpPr>
              <p:cNvPr id="631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32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633" name="Rectangle 632"/>
            <p:cNvSpPr/>
            <p:nvPr/>
          </p:nvSpPr>
          <p:spPr>
            <a:xfrm>
              <a:off x="10044528" y="2564985"/>
              <a:ext cx="1194219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en-US" sz="4800" b="1" noProof="1">
                  <a:solidFill>
                    <a:schemeClr val="accent1">
                      <a:lumMod val="75000"/>
                    </a:schemeClr>
                  </a:solidFill>
                  <a:cs typeface="Lato Light" panose="020F0402020204030203" pitchFamily="34" charset="0"/>
                </a:rPr>
                <a:t>45%</a:t>
              </a:r>
            </a:p>
          </p:txBody>
        </p:sp>
        <p:sp>
          <p:nvSpPr>
            <p:cNvPr id="634" name="Rectangle 633"/>
            <p:cNvSpPr/>
            <p:nvPr/>
          </p:nvSpPr>
          <p:spPr>
            <a:xfrm>
              <a:off x="10044528" y="3368369"/>
              <a:ext cx="1194219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en-US" sz="4800" b="1" noProof="1">
                  <a:solidFill>
                    <a:schemeClr val="accent1"/>
                  </a:solidFill>
                  <a:cs typeface="Lato Light" panose="020F0402020204030203" pitchFamily="34" charset="0"/>
                </a:rPr>
                <a:t>75%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2303042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" name="Group 148"/>
          <p:cNvGrpSpPr/>
          <p:nvPr/>
        </p:nvGrpSpPr>
        <p:grpSpPr>
          <a:xfrm>
            <a:off x="7002332" y="578637"/>
            <a:ext cx="4779675" cy="3671505"/>
            <a:chOff x="7223605" y="1034167"/>
            <a:chExt cx="4779675" cy="3671505"/>
          </a:xfrm>
          <a:solidFill>
            <a:schemeClr val="accent1">
              <a:alpha val="32000"/>
            </a:schemeClr>
          </a:solidFill>
        </p:grpSpPr>
        <p:sp>
          <p:nvSpPr>
            <p:cNvPr id="150" name="Oval 149"/>
            <p:cNvSpPr/>
            <p:nvPr/>
          </p:nvSpPr>
          <p:spPr>
            <a:xfrm>
              <a:off x="7223605" y="2907942"/>
              <a:ext cx="333375" cy="3333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n-ea"/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8051873" y="4113273"/>
              <a:ext cx="333375" cy="3333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n-ea"/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8576155" y="1922081"/>
              <a:ext cx="424970" cy="42497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n-ea"/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9722732" y="3212873"/>
              <a:ext cx="424970" cy="42497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n-ea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8647793" y="2598759"/>
              <a:ext cx="541253" cy="5412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n-ea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10147702" y="4164419"/>
              <a:ext cx="541253" cy="5412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n-ea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11150960" y="2163063"/>
              <a:ext cx="541253" cy="5412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n-ea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11294540" y="3501142"/>
              <a:ext cx="708740" cy="7087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n-ea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9368362" y="1034167"/>
              <a:ext cx="708740" cy="7087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n-ea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-1690" y="4449931"/>
            <a:ext cx="12580067" cy="2098408"/>
            <a:chOff x="-1690" y="4449931"/>
            <a:chExt cx="12580067" cy="2098408"/>
          </a:xfrm>
          <a:solidFill>
            <a:schemeClr val="accent1">
              <a:lumMod val="75000"/>
            </a:schemeClr>
          </a:solidFill>
        </p:grpSpPr>
        <p:sp>
          <p:nvSpPr>
            <p:cNvPr id="159" name="Freeform 158"/>
            <p:cNvSpPr>
              <a:spLocks noChangeArrowheads="1"/>
            </p:cNvSpPr>
            <p:nvPr/>
          </p:nvSpPr>
          <p:spPr bwMode="auto">
            <a:xfrm>
              <a:off x="2947940" y="5081395"/>
              <a:ext cx="1643649" cy="957615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47" name="Freeform 146"/>
            <p:cNvSpPr>
              <a:spLocks noChangeArrowheads="1"/>
            </p:cNvSpPr>
            <p:nvPr/>
          </p:nvSpPr>
          <p:spPr bwMode="auto">
            <a:xfrm>
              <a:off x="9840367" y="4953132"/>
              <a:ext cx="2738010" cy="1595207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46" name="Freeform 145"/>
            <p:cNvSpPr>
              <a:spLocks noChangeArrowheads="1"/>
            </p:cNvSpPr>
            <p:nvPr/>
          </p:nvSpPr>
          <p:spPr bwMode="auto">
            <a:xfrm>
              <a:off x="7278553" y="4449931"/>
              <a:ext cx="2035868" cy="1391130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45" name="Freeform 144"/>
            <p:cNvSpPr>
              <a:spLocks noChangeArrowheads="1"/>
            </p:cNvSpPr>
            <p:nvPr/>
          </p:nvSpPr>
          <p:spPr bwMode="auto">
            <a:xfrm rot="21235177">
              <a:off x="8527889" y="4771663"/>
              <a:ext cx="1013492" cy="590476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43" name="Freeform 142"/>
            <p:cNvSpPr>
              <a:spLocks noChangeArrowheads="1"/>
            </p:cNvSpPr>
            <p:nvPr/>
          </p:nvSpPr>
          <p:spPr bwMode="auto">
            <a:xfrm rot="1340952">
              <a:off x="9466370" y="4653166"/>
              <a:ext cx="1013492" cy="590476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36" name="Freeform 35"/>
            <p:cNvSpPr>
              <a:spLocks noChangeArrowheads="1"/>
            </p:cNvSpPr>
            <p:nvPr/>
          </p:nvSpPr>
          <p:spPr bwMode="auto">
            <a:xfrm>
              <a:off x="1371322" y="5440189"/>
              <a:ext cx="1374911" cy="801045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00" name="Freeform 99"/>
            <p:cNvSpPr>
              <a:spLocks noChangeArrowheads="1"/>
            </p:cNvSpPr>
            <p:nvPr/>
          </p:nvSpPr>
          <p:spPr bwMode="auto">
            <a:xfrm>
              <a:off x="1744935" y="5056229"/>
              <a:ext cx="1643649" cy="957615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01" name="Freeform 100"/>
            <p:cNvSpPr>
              <a:spLocks noChangeArrowheads="1"/>
            </p:cNvSpPr>
            <p:nvPr/>
          </p:nvSpPr>
          <p:spPr bwMode="auto">
            <a:xfrm>
              <a:off x="-1690" y="5134021"/>
              <a:ext cx="1921381" cy="1119427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99" name="Freeform 98"/>
            <p:cNvSpPr>
              <a:spLocks noChangeArrowheads="1"/>
            </p:cNvSpPr>
            <p:nvPr/>
          </p:nvSpPr>
          <p:spPr bwMode="auto">
            <a:xfrm>
              <a:off x="8097653" y="4822643"/>
              <a:ext cx="2738010" cy="1595207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94" name="Freeform 93"/>
            <p:cNvSpPr>
              <a:spLocks noChangeArrowheads="1"/>
            </p:cNvSpPr>
            <p:nvPr/>
          </p:nvSpPr>
          <p:spPr bwMode="auto">
            <a:xfrm>
              <a:off x="3566469" y="4951871"/>
              <a:ext cx="2546666" cy="1483728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95" name="Freeform 94"/>
            <p:cNvSpPr>
              <a:spLocks noChangeArrowheads="1"/>
            </p:cNvSpPr>
            <p:nvPr/>
          </p:nvSpPr>
          <p:spPr bwMode="auto">
            <a:xfrm>
              <a:off x="5433593" y="4750140"/>
              <a:ext cx="2546666" cy="1483729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44" name="Freeform 143"/>
            <p:cNvSpPr>
              <a:spLocks noChangeArrowheads="1"/>
            </p:cNvSpPr>
            <p:nvPr/>
          </p:nvSpPr>
          <p:spPr bwMode="auto">
            <a:xfrm rot="21235177">
              <a:off x="9123236" y="4536718"/>
              <a:ext cx="1013492" cy="590476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-885874" y="5056229"/>
            <a:ext cx="13464250" cy="1801771"/>
            <a:chOff x="-885874" y="5056229"/>
            <a:chExt cx="13464250" cy="1801771"/>
          </a:xfrm>
          <a:solidFill>
            <a:schemeClr val="accent1"/>
          </a:solidFill>
        </p:grpSpPr>
        <p:sp>
          <p:nvSpPr>
            <p:cNvPr id="98" name="Freeform 97"/>
            <p:cNvSpPr>
              <a:spLocks noChangeArrowheads="1"/>
            </p:cNvSpPr>
            <p:nvPr/>
          </p:nvSpPr>
          <p:spPr bwMode="auto">
            <a:xfrm>
              <a:off x="10304715" y="5460234"/>
              <a:ext cx="1643649" cy="957615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82" name="Freeform 81"/>
            <p:cNvSpPr>
              <a:spLocks noChangeArrowheads="1"/>
            </p:cNvSpPr>
            <p:nvPr/>
          </p:nvSpPr>
          <p:spPr bwMode="auto">
            <a:xfrm>
              <a:off x="10847257" y="5642860"/>
              <a:ext cx="1731119" cy="1008576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83" name="Freeform 82"/>
            <p:cNvSpPr>
              <a:spLocks noChangeArrowheads="1"/>
            </p:cNvSpPr>
            <p:nvPr/>
          </p:nvSpPr>
          <p:spPr bwMode="auto">
            <a:xfrm>
              <a:off x="9734553" y="5693820"/>
              <a:ext cx="1643649" cy="957615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84" name="Freeform 83"/>
            <p:cNvSpPr>
              <a:spLocks noChangeArrowheads="1"/>
            </p:cNvSpPr>
            <p:nvPr/>
          </p:nvSpPr>
          <p:spPr bwMode="auto">
            <a:xfrm>
              <a:off x="7527493" y="5056229"/>
              <a:ext cx="2738010" cy="1595207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85" name="Freeform 84"/>
            <p:cNvSpPr>
              <a:spLocks noChangeArrowheads="1"/>
            </p:cNvSpPr>
            <p:nvPr/>
          </p:nvSpPr>
          <p:spPr bwMode="auto">
            <a:xfrm>
              <a:off x="783122" y="5950807"/>
              <a:ext cx="1202560" cy="700629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86" name="Freeform 85"/>
            <p:cNvSpPr>
              <a:spLocks noChangeArrowheads="1"/>
            </p:cNvSpPr>
            <p:nvPr/>
          </p:nvSpPr>
          <p:spPr bwMode="auto">
            <a:xfrm>
              <a:off x="2244430" y="5366387"/>
              <a:ext cx="2205652" cy="1285048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87" name="Freeform 86"/>
            <p:cNvSpPr>
              <a:spLocks noChangeArrowheads="1"/>
            </p:cNvSpPr>
            <p:nvPr/>
          </p:nvSpPr>
          <p:spPr bwMode="auto">
            <a:xfrm>
              <a:off x="3919133" y="5841061"/>
              <a:ext cx="1390925" cy="810374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88" name="Freeform 87"/>
            <p:cNvSpPr>
              <a:spLocks noChangeArrowheads="1"/>
            </p:cNvSpPr>
            <p:nvPr/>
          </p:nvSpPr>
          <p:spPr bwMode="auto">
            <a:xfrm>
              <a:off x="5852789" y="5366387"/>
              <a:ext cx="2205652" cy="1285048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89" name="Freeform 88"/>
            <p:cNvSpPr>
              <a:spLocks noChangeArrowheads="1"/>
            </p:cNvSpPr>
            <p:nvPr/>
          </p:nvSpPr>
          <p:spPr bwMode="auto">
            <a:xfrm>
              <a:off x="4779109" y="5716554"/>
              <a:ext cx="1604628" cy="934881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90" name="Freeform 89"/>
            <p:cNvSpPr>
              <a:spLocks noChangeArrowheads="1"/>
            </p:cNvSpPr>
            <p:nvPr/>
          </p:nvSpPr>
          <p:spPr bwMode="auto">
            <a:xfrm>
              <a:off x="1454734" y="5882007"/>
              <a:ext cx="1320644" cy="769428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91" name="Freeform 90"/>
            <p:cNvSpPr>
              <a:spLocks noChangeArrowheads="1"/>
            </p:cNvSpPr>
            <p:nvPr/>
          </p:nvSpPr>
          <p:spPr bwMode="auto">
            <a:xfrm>
              <a:off x="-885874" y="5369714"/>
              <a:ext cx="2199944" cy="1281723"/>
            </a:xfrm>
            <a:custGeom>
              <a:avLst/>
              <a:gdLst>
                <a:gd name="T0" fmla="*/ 519715 w 3313642"/>
                <a:gd name="T1" fmla="*/ 704158 h 1931458"/>
                <a:gd name="T2" fmla="*/ 514263 w 3313642"/>
                <a:gd name="T3" fmla="*/ 622385 h 1931458"/>
                <a:gd name="T4" fmla="*/ 530618 w 3313642"/>
                <a:gd name="T5" fmla="*/ 524257 h 1931458"/>
                <a:gd name="T6" fmla="*/ 579682 w 3313642"/>
                <a:gd name="T7" fmla="*/ 431581 h 1931458"/>
                <a:gd name="T8" fmla="*/ 656004 w 3313642"/>
                <a:gd name="T9" fmla="*/ 349808 h 1931458"/>
                <a:gd name="T10" fmla="*/ 737777 w 3313642"/>
                <a:gd name="T11" fmla="*/ 295292 h 1931458"/>
                <a:gd name="T12" fmla="*/ 841356 w 3313642"/>
                <a:gd name="T13" fmla="*/ 262583 h 1931458"/>
                <a:gd name="T14" fmla="*/ 966742 w 3313642"/>
                <a:gd name="T15" fmla="*/ 262583 h 1931458"/>
                <a:gd name="T16" fmla="*/ 1032160 w 3313642"/>
                <a:gd name="T17" fmla="*/ 278937 h 1931458"/>
                <a:gd name="T18" fmla="*/ 1059418 w 3313642"/>
                <a:gd name="T19" fmla="*/ 229873 h 1931458"/>
                <a:gd name="T20" fmla="*/ 1130288 w 3313642"/>
                <a:gd name="T21" fmla="*/ 142649 h 1931458"/>
                <a:gd name="T22" fmla="*/ 1212062 w 3313642"/>
                <a:gd name="T23" fmla="*/ 71778 h 1931458"/>
                <a:gd name="T24" fmla="*/ 1331996 w 3313642"/>
                <a:gd name="T25" fmla="*/ 22715 h 1931458"/>
                <a:gd name="T26" fmla="*/ 1473736 w 3313642"/>
                <a:gd name="T27" fmla="*/ 908 h 1931458"/>
                <a:gd name="T28" fmla="*/ 1642734 w 3313642"/>
                <a:gd name="T29" fmla="*/ 28166 h 1931458"/>
                <a:gd name="T30" fmla="*/ 1800829 w 3313642"/>
                <a:gd name="T31" fmla="*/ 126294 h 1931458"/>
                <a:gd name="T32" fmla="*/ 1909860 w 3313642"/>
                <a:gd name="T33" fmla="*/ 273486 h 1931458"/>
                <a:gd name="T34" fmla="*/ 1937118 w 3313642"/>
                <a:gd name="T35" fmla="*/ 387968 h 1931458"/>
                <a:gd name="T36" fmla="*/ 1986182 w 3313642"/>
                <a:gd name="T37" fmla="*/ 366162 h 1931458"/>
                <a:gd name="T38" fmla="*/ 2117019 w 3313642"/>
                <a:gd name="T39" fmla="*/ 338905 h 1931458"/>
                <a:gd name="T40" fmla="*/ 2275114 w 3313642"/>
                <a:gd name="T41" fmla="*/ 371614 h 1931458"/>
                <a:gd name="T42" fmla="*/ 2416854 w 3313642"/>
                <a:gd name="T43" fmla="*/ 464290 h 1931458"/>
                <a:gd name="T44" fmla="*/ 2509531 w 3313642"/>
                <a:gd name="T45" fmla="*/ 606031 h 1931458"/>
                <a:gd name="T46" fmla="*/ 2531337 w 3313642"/>
                <a:gd name="T47" fmla="*/ 742319 h 1931458"/>
                <a:gd name="T48" fmla="*/ 2591304 w 3313642"/>
                <a:gd name="T49" fmla="*/ 769577 h 1931458"/>
                <a:gd name="T50" fmla="*/ 2727593 w 3313642"/>
                <a:gd name="T51" fmla="*/ 878608 h 1931458"/>
                <a:gd name="T52" fmla="*/ 2825721 w 3313642"/>
                <a:gd name="T53" fmla="*/ 1047606 h 1931458"/>
                <a:gd name="T54" fmla="*/ 2836624 w 3313642"/>
                <a:gd name="T55" fmla="*/ 1238411 h 1931458"/>
                <a:gd name="T56" fmla="*/ 2776657 w 3313642"/>
                <a:gd name="T57" fmla="*/ 1407409 h 1931458"/>
                <a:gd name="T58" fmla="*/ 2662174 w 3313642"/>
                <a:gd name="T59" fmla="*/ 1538246 h 1931458"/>
                <a:gd name="T60" fmla="*/ 2520434 w 3313642"/>
                <a:gd name="T61" fmla="*/ 1620019 h 1931458"/>
                <a:gd name="T62" fmla="*/ 2275114 w 3313642"/>
                <a:gd name="T63" fmla="*/ 1630922 h 1931458"/>
                <a:gd name="T64" fmla="*/ 421587 w 3313642"/>
                <a:gd name="T65" fmla="*/ 1636374 h 1931458"/>
                <a:gd name="T66" fmla="*/ 1817 w 3313642"/>
                <a:gd name="T67" fmla="*/ 1151186 h 1931458"/>
                <a:gd name="T68" fmla="*/ 72688 w 3313642"/>
                <a:gd name="T69" fmla="*/ 944027 h 1931458"/>
                <a:gd name="T70" fmla="*/ 181719 w 3313642"/>
                <a:gd name="T71" fmla="*/ 807738 h 1931458"/>
                <a:gd name="T72" fmla="*/ 339814 w 3313642"/>
                <a:gd name="T73" fmla="*/ 720513 h 1931458"/>
                <a:gd name="T74" fmla="*/ 519715 w 3313642"/>
                <a:gd name="T75" fmla="*/ 704158 h 19314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13642"/>
                <a:gd name="T115" fmla="*/ 0 h 1931458"/>
                <a:gd name="T116" fmla="*/ 3313642 w 3313642"/>
                <a:gd name="T117" fmla="*/ 1931458 h 19314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13642" h="1931458">
                  <a:moveTo>
                    <a:pt x="605367" y="820208"/>
                  </a:moveTo>
                  <a:cubicBezTo>
                    <a:pt x="594784" y="763058"/>
                    <a:pt x="596900" y="759883"/>
                    <a:pt x="599017" y="724958"/>
                  </a:cubicBezTo>
                  <a:cubicBezTo>
                    <a:pt x="601134" y="690033"/>
                    <a:pt x="605367" y="647700"/>
                    <a:pt x="618067" y="610658"/>
                  </a:cubicBezTo>
                  <a:cubicBezTo>
                    <a:pt x="630767" y="573616"/>
                    <a:pt x="650875" y="536575"/>
                    <a:pt x="675217" y="502708"/>
                  </a:cubicBezTo>
                  <a:cubicBezTo>
                    <a:pt x="699559" y="468841"/>
                    <a:pt x="733425" y="433916"/>
                    <a:pt x="764117" y="407458"/>
                  </a:cubicBezTo>
                  <a:cubicBezTo>
                    <a:pt x="794809" y="381000"/>
                    <a:pt x="823384" y="360891"/>
                    <a:pt x="859367" y="343958"/>
                  </a:cubicBezTo>
                  <a:cubicBezTo>
                    <a:pt x="895350" y="327025"/>
                    <a:pt x="935567" y="312208"/>
                    <a:pt x="980017" y="305858"/>
                  </a:cubicBezTo>
                  <a:cubicBezTo>
                    <a:pt x="1024467" y="299508"/>
                    <a:pt x="1089025" y="302683"/>
                    <a:pt x="1126067" y="305858"/>
                  </a:cubicBezTo>
                  <a:cubicBezTo>
                    <a:pt x="1163109" y="309033"/>
                    <a:pt x="1160991" y="316442"/>
                    <a:pt x="1202267" y="324908"/>
                  </a:cubicBezTo>
                  <a:cubicBezTo>
                    <a:pt x="1222375" y="293159"/>
                    <a:pt x="1214967" y="294216"/>
                    <a:pt x="1234017" y="267758"/>
                  </a:cubicBezTo>
                  <a:cubicBezTo>
                    <a:pt x="1253067" y="241300"/>
                    <a:pt x="1286934" y="196850"/>
                    <a:pt x="1316567" y="166158"/>
                  </a:cubicBezTo>
                  <a:cubicBezTo>
                    <a:pt x="1346200" y="135466"/>
                    <a:pt x="1372659" y="106891"/>
                    <a:pt x="1411817" y="83608"/>
                  </a:cubicBezTo>
                  <a:cubicBezTo>
                    <a:pt x="1450975" y="60325"/>
                    <a:pt x="1500717" y="40216"/>
                    <a:pt x="1551517" y="26458"/>
                  </a:cubicBezTo>
                  <a:cubicBezTo>
                    <a:pt x="1602317" y="12700"/>
                    <a:pt x="1656292" y="0"/>
                    <a:pt x="1716617" y="1058"/>
                  </a:cubicBezTo>
                  <a:cubicBezTo>
                    <a:pt x="1776942" y="2116"/>
                    <a:pt x="1849967" y="8466"/>
                    <a:pt x="1913467" y="32808"/>
                  </a:cubicBezTo>
                  <a:cubicBezTo>
                    <a:pt x="1976967" y="57150"/>
                    <a:pt x="2045759" y="99483"/>
                    <a:pt x="2097617" y="147108"/>
                  </a:cubicBezTo>
                  <a:cubicBezTo>
                    <a:pt x="2149475" y="194733"/>
                    <a:pt x="2198159" y="267758"/>
                    <a:pt x="2224617" y="318558"/>
                  </a:cubicBezTo>
                  <a:cubicBezTo>
                    <a:pt x="2251075" y="369358"/>
                    <a:pt x="2241550" y="433916"/>
                    <a:pt x="2256367" y="451908"/>
                  </a:cubicBezTo>
                  <a:cubicBezTo>
                    <a:pt x="2300817" y="433916"/>
                    <a:pt x="2278592" y="436033"/>
                    <a:pt x="2313517" y="426508"/>
                  </a:cubicBezTo>
                  <a:cubicBezTo>
                    <a:pt x="2348442" y="416983"/>
                    <a:pt x="2409825" y="393700"/>
                    <a:pt x="2465917" y="394758"/>
                  </a:cubicBezTo>
                  <a:cubicBezTo>
                    <a:pt x="2522009" y="395816"/>
                    <a:pt x="2591859" y="408516"/>
                    <a:pt x="2650067" y="432858"/>
                  </a:cubicBezTo>
                  <a:cubicBezTo>
                    <a:pt x="2708275" y="457200"/>
                    <a:pt x="2769659" y="495300"/>
                    <a:pt x="2815167" y="540808"/>
                  </a:cubicBezTo>
                  <a:cubicBezTo>
                    <a:pt x="2860675" y="586316"/>
                    <a:pt x="2900892" y="651933"/>
                    <a:pt x="2923117" y="705908"/>
                  </a:cubicBezTo>
                  <a:cubicBezTo>
                    <a:pt x="2945342" y="759883"/>
                    <a:pt x="2932642" y="832908"/>
                    <a:pt x="2948517" y="864658"/>
                  </a:cubicBezTo>
                  <a:cubicBezTo>
                    <a:pt x="2985559" y="879475"/>
                    <a:pt x="2980267" y="869950"/>
                    <a:pt x="3018367" y="896408"/>
                  </a:cubicBezTo>
                  <a:cubicBezTo>
                    <a:pt x="3056467" y="922866"/>
                    <a:pt x="3131609" y="969433"/>
                    <a:pt x="3177117" y="1023408"/>
                  </a:cubicBezTo>
                  <a:cubicBezTo>
                    <a:pt x="3222625" y="1077383"/>
                    <a:pt x="3270250" y="1150408"/>
                    <a:pt x="3291417" y="1220258"/>
                  </a:cubicBezTo>
                  <a:cubicBezTo>
                    <a:pt x="3312584" y="1290108"/>
                    <a:pt x="3313642" y="1372658"/>
                    <a:pt x="3304117" y="1442508"/>
                  </a:cubicBezTo>
                  <a:cubicBezTo>
                    <a:pt x="3294592" y="1512358"/>
                    <a:pt x="3268134" y="1581150"/>
                    <a:pt x="3234267" y="1639358"/>
                  </a:cubicBezTo>
                  <a:cubicBezTo>
                    <a:pt x="3200400" y="1697566"/>
                    <a:pt x="3150659" y="1750483"/>
                    <a:pt x="3100917" y="1791758"/>
                  </a:cubicBezTo>
                  <a:cubicBezTo>
                    <a:pt x="3051175" y="1833033"/>
                    <a:pt x="3010959" y="1869016"/>
                    <a:pt x="2935817" y="1887008"/>
                  </a:cubicBezTo>
                  <a:cubicBezTo>
                    <a:pt x="2860675" y="1905000"/>
                    <a:pt x="2650067" y="1899708"/>
                    <a:pt x="2650067" y="1899708"/>
                  </a:cubicBezTo>
                  <a:cubicBezTo>
                    <a:pt x="2242609" y="1902883"/>
                    <a:pt x="1000126" y="1931458"/>
                    <a:pt x="491067" y="1906058"/>
                  </a:cubicBezTo>
                  <a:cubicBezTo>
                    <a:pt x="49742" y="1812925"/>
                    <a:pt x="0" y="1494366"/>
                    <a:pt x="2117" y="1340908"/>
                  </a:cubicBezTo>
                  <a:cubicBezTo>
                    <a:pt x="16934" y="1187450"/>
                    <a:pt x="49742" y="1166283"/>
                    <a:pt x="84667" y="1099608"/>
                  </a:cubicBezTo>
                  <a:cubicBezTo>
                    <a:pt x="119592" y="1032933"/>
                    <a:pt x="159809" y="984250"/>
                    <a:pt x="211667" y="940858"/>
                  </a:cubicBezTo>
                  <a:cubicBezTo>
                    <a:pt x="263525" y="897466"/>
                    <a:pt x="331259" y="858308"/>
                    <a:pt x="395817" y="839258"/>
                  </a:cubicBezTo>
                  <a:cubicBezTo>
                    <a:pt x="460375" y="820208"/>
                    <a:pt x="571500" y="839258"/>
                    <a:pt x="605367" y="82020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-1690" y="6385728"/>
              <a:ext cx="12193690" cy="4722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512030" y="530869"/>
            <a:ext cx="3212985" cy="4582151"/>
            <a:chOff x="7512030" y="530869"/>
            <a:chExt cx="3212985" cy="4582151"/>
          </a:xfrm>
        </p:grpSpPr>
        <p:grpSp>
          <p:nvGrpSpPr>
            <p:cNvPr id="16" name="Group 15"/>
            <p:cNvGrpSpPr/>
            <p:nvPr/>
          </p:nvGrpSpPr>
          <p:grpSpPr>
            <a:xfrm>
              <a:off x="9067800" y="1341120"/>
              <a:ext cx="1657215" cy="3771900"/>
              <a:chOff x="9067800" y="1341120"/>
              <a:chExt cx="1657215" cy="3771900"/>
            </a:xfrm>
          </p:grpSpPr>
          <p:sp>
            <p:nvSpPr>
              <p:cNvPr id="142" name="Freeform 141"/>
              <p:cNvSpPr/>
              <p:nvPr/>
            </p:nvSpPr>
            <p:spPr>
              <a:xfrm>
                <a:off x="9067800" y="1341120"/>
                <a:ext cx="1657215" cy="3771900"/>
              </a:xfrm>
              <a:custGeom>
                <a:avLst/>
                <a:gdLst>
                  <a:gd name="connsiteX0" fmla="*/ 0 w 1657215"/>
                  <a:gd name="connsiteY0" fmla="*/ 0 h 3771900"/>
                  <a:gd name="connsiteX1" fmla="*/ 1653540 w 1657215"/>
                  <a:gd name="connsiteY1" fmla="*/ 1744980 h 3771900"/>
                  <a:gd name="connsiteX2" fmla="*/ 358140 w 1657215"/>
                  <a:gd name="connsiteY2" fmla="*/ 3771900 h 3771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57215" h="3771900">
                    <a:moveTo>
                      <a:pt x="0" y="0"/>
                    </a:moveTo>
                    <a:cubicBezTo>
                      <a:pt x="796925" y="558165"/>
                      <a:pt x="1593850" y="1116330"/>
                      <a:pt x="1653540" y="1744980"/>
                    </a:cubicBezTo>
                    <a:cubicBezTo>
                      <a:pt x="1713230" y="2373630"/>
                      <a:pt x="1035685" y="3072765"/>
                      <a:pt x="358140" y="3771900"/>
                    </a:cubicBezTo>
                  </a:path>
                </a:pathLst>
              </a:custGeom>
              <a:noFill/>
              <a:ln w="76200">
                <a:solidFill>
                  <a:srgbClr val="27AAE1">
                    <a:alpha val="2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9067800" y="1341120"/>
                <a:ext cx="1657215" cy="3771900"/>
              </a:xfrm>
              <a:custGeom>
                <a:avLst/>
                <a:gdLst>
                  <a:gd name="connsiteX0" fmla="*/ 0 w 1657215"/>
                  <a:gd name="connsiteY0" fmla="*/ 0 h 3771900"/>
                  <a:gd name="connsiteX1" fmla="*/ 1653540 w 1657215"/>
                  <a:gd name="connsiteY1" fmla="*/ 1744980 h 3771900"/>
                  <a:gd name="connsiteX2" fmla="*/ 358140 w 1657215"/>
                  <a:gd name="connsiteY2" fmla="*/ 3771900 h 3771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57215" h="3771900">
                    <a:moveTo>
                      <a:pt x="0" y="0"/>
                    </a:moveTo>
                    <a:cubicBezTo>
                      <a:pt x="796925" y="558165"/>
                      <a:pt x="1593850" y="1116330"/>
                      <a:pt x="1653540" y="1744980"/>
                    </a:cubicBezTo>
                    <a:cubicBezTo>
                      <a:pt x="1713230" y="2373630"/>
                      <a:pt x="1035685" y="3072765"/>
                      <a:pt x="358140" y="3771900"/>
                    </a:cubicBezTo>
                  </a:path>
                </a:pathLst>
              </a:custGeom>
              <a:noFill/>
              <a:ln w="38100">
                <a:solidFill>
                  <a:schemeClr val="accent1">
                    <a:lumMod val="75000"/>
                    <a:alpha val="22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 rot="21020561">
              <a:off x="7512030" y="530869"/>
              <a:ext cx="1937410" cy="1511550"/>
              <a:chOff x="2149343" y="3780256"/>
              <a:chExt cx="3875227" cy="3023414"/>
            </a:xfrm>
          </p:grpSpPr>
          <p:grpSp>
            <p:nvGrpSpPr>
              <p:cNvPr id="97" name="Group 96"/>
              <p:cNvGrpSpPr/>
              <p:nvPr/>
            </p:nvGrpSpPr>
            <p:grpSpPr>
              <a:xfrm rot="18992888" flipH="1">
                <a:off x="4947109" y="5022328"/>
                <a:ext cx="1077461" cy="1781342"/>
                <a:chOff x="1093418" y="5937356"/>
                <a:chExt cx="474806" cy="784986"/>
              </a:xfrm>
            </p:grpSpPr>
            <p:sp>
              <p:nvSpPr>
                <p:cNvPr id="136" name="Freeform 133"/>
                <p:cNvSpPr>
                  <a:spLocks/>
                </p:cNvSpPr>
                <p:nvPr/>
              </p:nvSpPr>
              <p:spPr bwMode="auto">
                <a:xfrm>
                  <a:off x="1093418" y="5937356"/>
                  <a:ext cx="474806" cy="784986"/>
                </a:xfrm>
                <a:custGeom>
                  <a:avLst/>
                  <a:gdLst>
                    <a:gd name="T0" fmla="*/ 2 w 397"/>
                    <a:gd name="T1" fmla="*/ 268 h 659"/>
                    <a:gd name="T2" fmla="*/ 0 w 397"/>
                    <a:gd name="T3" fmla="*/ 268 h 659"/>
                    <a:gd name="T4" fmla="*/ 0 w 397"/>
                    <a:gd name="T5" fmla="*/ 268 h 659"/>
                    <a:gd name="T6" fmla="*/ 3 w 397"/>
                    <a:gd name="T7" fmla="*/ 271 h 659"/>
                    <a:gd name="T8" fmla="*/ 4 w 397"/>
                    <a:gd name="T9" fmla="*/ 282 h 659"/>
                    <a:gd name="T10" fmla="*/ 5 w 397"/>
                    <a:gd name="T11" fmla="*/ 284 h 659"/>
                    <a:gd name="T12" fmla="*/ 48 w 397"/>
                    <a:gd name="T13" fmla="*/ 418 h 659"/>
                    <a:gd name="T14" fmla="*/ 92 w 397"/>
                    <a:gd name="T15" fmla="*/ 290 h 659"/>
                    <a:gd name="T16" fmla="*/ 172 w 397"/>
                    <a:gd name="T17" fmla="*/ 441 h 659"/>
                    <a:gd name="T18" fmla="*/ 145 w 397"/>
                    <a:gd name="T19" fmla="*/ 564 h 659"/>
                    <a:gd name="T20" fmla="*/ 201 w 397"/>
                    <a:gd name="T21" fmla="*/ 659 h 659"/>
                    <a:gd name="T22" fmla="*/ 172 w 397"/>
                    <a:gd name="T23" fmla="*/ 604 h 659"/>
                    <a:gd name="T24" fmla="*/ 182 w 397"/>
                    <a:gd name="T25" fmla="*/ 528 h 659"/>
                    <a:gd name="T26" fmla="*/ 229 w 397"/>
                    <a:gd name="T27" fmla="*/ 462 h 659"/>
                    <a:gd name="T28" fmla="*/ 272 w 397"/>
                    <a:gd name="T29" fmla="*/ 386 h 659"/>
                    <a:gd name="T30" fmla="*/ 280 w 397"/>
                    <a:gd name="T31" fmla="*/ 362 h 659"/>
                    <a:gd name="T32" fmla="*/ 307 w 397"/>
                    <a:gd name="T33" fmla="*/ 484 h 659"/>
                    <a:gd name="T34" fmla="*/ 325 w 397"/>
                    <a:gd name="T35" fmla="*/ 406 h 659"/>
                    <a:gd name="T36" fmla="*/ 370 w 397"/>
                    <a:gd name="T37" fmla="*/ 198 h 659"/>
                    <a:gd name="T38" fmla="*/ 189 w 397"/>
                    <a:gd name="T39" fmla="*/ 0 h 659"/>
                    <a:gd name="T40" fmla="*/ 3 w 397"/>
                    <a:gd name="T41" fmla="*/ 254 h 659"/>
                    <a:gd name="T42" fmla="*/ 2 w 397"/>
                    <a:gd name="T43" fmla="*/ 268 h 6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97" h="659">
                      <a:moveTo>
                        <a:pt x="2" y="268"/>
                      </a:moveTo>
                      <a:cubicBezTo>
                        <a:pt x="2" y="267"/>
                        <a:pt x="0" y="264"/>
                        <a:pt x="0" y="268"/>
                      </a:cubicBezTo>
                      <a:cubicBezTo>
                        <a:pt x="0" y="268"/>
                        <a:pt x="0" y="268"/>
                        <a:pt x="0" y="268"/>
                      </a:cubicBezTo>
                      <a:cubicBezTo>
                        <a:pt x="0" y="269"/>
                        <a:pt x="2" y="270"/>
                        <a:pt x="3" y="271"/>
                      </a:cubicBezTo>
                      <a:cubicBezTo>
                        <a:pt x="3" y="275"/>
                        <a:pt x="4" y="278"/>
                        <a:pt x="4" y="282"/>
                      </a:cubicBezTo>
                      <a:cubicBezTo>
                        <a:pt x="5" y="283"/>
                        <a:pt x="5" y="283"/>
                        <a:pt x="5" y="284"/>
                      </a:cubicBezTo>
                      <a:cubicBezTo>
                        <a:pt x="10" y="335"/>
                        <a:pt x="25" y="381"/>
                        <a:pt x="48" y="418"/>
                      </a:cubicBezTo>
                      <a:cubicBezTo>
                        <a:pt x="23" y="377"/>
                        <a:pt x="37" y="299"/>
                        <a:pt x="92" y="290"/>
                      </a:cubicBezTo>
                      <a:cubicBezTo>
                        <a:pt x="158" y="280"/>
                        <a:pt x="169" y="399"/>
                        <a:pt x="172" y="441"/>
                      </a:cubicBezTo>
                      <a:cubicBezTo>
                        <a:pt x="174" y="484"/>
                        <a:pt x="145" y="521"/>
                        <a:pt x="145" y="564"/>
                      </a:cubicBezTo>
                      <a:cubicBezTo>
                        <a:pt x="145" y="613"/>
                        <a:pt x="170" y="653"/>
                        <a:pt x="201" y="659"/>
                      </a:cubicBezTo>
                      <a:cubicBezTo>
                        <a:pt x="187" y="656"/>
                        <a:pt x="174" y="616"/>
                        <a:pt x="172" y="604"/>
                      </a:cubicBezTo>
                      <a:cubicBezTo>
                        <a:pt x="168" y="580"/>
                        <a:pt x="175" y="551"/>
                        <a:pt x="182" y="528"/>
                      </a:cubicBezTo>
                      <a:cubicBezTo>
                        <a:pt x="190" y="501"/>
                        <a:pt x="211" y="483"/>
                        <a:pt x="229" y="462"/>
                      </a:cubicBezTo>
                      <a:cubicBezTo>
                        <a:pt x="247" y="440"/>
                        <a:pt x="262" y="414"/>
                        <a:pt x="272" y="386"/>
                      </a:cubicBezTo>
                      <a:cubicBezTo>
                        <a:pt x="275" y="378"/>
                        <a:pt x="278" y="370"/>
                        <a:pt x="280" y="362"/>
                      </a:cubicBezTo>
                      <a:cubicBezTo>
                        <a:pt x="284" y="420"/>
                        <a:pt x="307" y="484"/>
                        <a:pt x="307" y="484"/>
                      </a:cubicBezTo>
                      <a:cubicBezTo>
                        <a:pt x="299" y="437"/>
                        <a:pt x="325" y="406"/>
                        <a:pt x="325" y="406"/>
                      </a:cubicBezTo>
                      <a:cubicBezTo>
                        <a:pt x="397" y="291"/>
                        <a:pt x="370" y="198"/>
                        <a:pt x="370" y="198"/>
                      </a:cubicBezTo>
                      <a:cubicBezTo>
                        <a:pt x="351" y="85"/>
                        <a:pt x="277" y="0"/>
                        <a:pt x="189" y="0"/>
                      </a:cubicBezTo>
                      <a:cubicBezTo>
                        <a:pt x="87" y="0"/>
                        <a:pt x="3" y="114"/>
                        <a:pt x="3" y="254"/>
                      </a:cubicBezTo>
                      <a:cubicBezTo>
                        <a:pt x="3" y="258"/>
                        <a:pt x="2" y="263"/>
                        <a:pt x="2" y="26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37" name="Freeform 134"/>
                <p:cNvSpPr>
                  <a:spLocks/>
                </p:cNvSpPr>
                <p:nvPr/>
              </p:nvSpPr>
              <p:spPr bwMode="auto">
                <a:xfrm>
                  <a:off x="1135578" y="5959942"/>
                  <a:ext cx="386972" cy="494381"/>
                </a:xfrm>
                <a:custGeom>
                  <a:avLst/>
                  <a:gdLst>
                    <a:gd name="T0" fmla="*/ 154 w 324"/>
                    <a:gd name="T1" fmla="*/ 0 h 415"/>
                    <a:gd name="T2" fmla="*/ 304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6 h 415"/>
                    <a:gd name="T8" fmla="*/ 276 w 324"/>
                    <a:gd name="T9" fmla="*/ 338 h 415"/>
                    <a:gd name="T10" fmla="*/ 255 w 324"/>
                    <a:gd name="T11" fmla="*/ 261 h 415"/>
                    <a:gd name="T12" fmla="*/ 230 w 324"/>
                    <a:gd name="T13" fmla="*/ 302 h 415"/>
                    <a:gd name="T14" fmla="*/ 170 w 324"/>
                    <a:gd name="T15" fmla="*/ 412 h 415"/>
                    <a:gd name="T16" fmla="*/ 167 w 324"/>
                    <a:gd name="T17" fmla="*/ 415 h 415"/>
                    <a:gd name="T18" fmla="*/ 167 w 324"/>
                    <a:gd name="T19" fmla="*/ 409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1 h 415"/>
                    <a:gd name="T28" fmla="*/ 1 w 324"/>
                    <a:gd name="T29" fmla="*/ 249 h 415"/>
                    <a:gd name="T30" fmla="*/ 0 w 324"/>
                    <a:gd name="T31" fmla="*/ 239 h 415"/>
                    <a:gd name="T32" fmla="*/ 0 w 324"/>
                    <a:gd name="T33" fmla="*/ 236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3"/>
                        <a:pt x="304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6"/>
                        <a:pt x="305" y="176"/>
                        <a:pt x="305" y="176"/>
                      </a:cubicBezTo>
                      <a:cubicBezTo>
                        <a:pt x="306" y="179"/>
                        <a:pt x="324" y="248"/>
                        <a:pt x="276" y="338"/>
                      </a:cubicBezTo>
                      <a:cubicBezTo>
                        <a:pt x="276" y="335"/>
                        <a:pt x="256" y="263"/>
                        <a:pt x="255" y="261"/>
                      </a:cubicBezTo>
                      <a:cubicBezTo>
                        <a:pt x="256" y="270"/>
                        <a:pt x="235" y="292"/>
                        <a:pt x="230" y="302"/>
                      </a:cubicBezTo>
                      <a:cubicBezTo>
                        <a:pt x="209" y="338"/>
                        <a:pt x="198" y="379"/>
                        <a:pt x="170" y="412"/>
                      </a:cubicBezTo>
                      <a:cubicBezTo>
                        <a:pt x="169" y="413"/>
                        <a:pt x="168" y="414"/>
                        <a:pt x="167" y="415"/>
                      </a:cubicBezTo>
                      <a:cubicBezTo>
                        <a:pt x="167" y="413"/>
                        <a:pt x="167" y="411"/>
                        <a:pt x="167" y="409"/>
                      </a:cubicBezTo>
                      <a:cubicBezTo>
                        <a:pt x="159" y="260"/>
                        <a:pt x="107" y="228"/>
                        <a:pt x="65" y="228"/>
                      </a:cubicBezTo>
                      <a:cubicBezTo>
                        <a:pt x="61" y="228"/>
                        <a:pt x="57" y="229"/>
                        <a:pt x="52" y="229"/>
                      </a:cubicBezTo>
                      <a:cubicBezTo>
                        <a:pt x="33" y="232"/>
                        <a:pt x="15" y="242"/>
                        <a:pt x="2" y="256"/>
                      </a:cubicBezTo>
                      <a:cubicBezTo>
                        <a:pt x="2" y="254"/>
                        <a:pt x="1" y="253"/>
                        <a:pt x="1" y="251"/>
                      </a:cubicBezTo>
                      <a:cubicBezTo>
                        <a:pt x="1" y="249"/>
                        <a:pt x="1" y="249"/>
                        <a:pt x="1" y="249"/>
                      </a:cubicBezTo>
                      <a:cubicBezTo>
                        <a:pt x="1" y="246"/>
                        <a:pt x="1" y="242"/>
                        <a:pt x="0" y="239"/>
                      </a:cubicBezTo>
                      <a:cubicBezTo>
                        <a:pt x="0" y="239"/>
                        <a:pt x="0" y="236"/>
                        <a:pt x="0" y="236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38" name="Freeform 135"/>
                <p:cNvSpPr>
                  <a:spLocks/>
                </p:cNvSpPr>
                <p:nvPr/>
              </p:nvSpPr>
              <p:spPr bwMode="auto">
                <a:xfrm>
                  <a:off x="1198819" y="5987547"/>
                  <a:ext cx="253464" cy="357359"/>
                </a:xfrm>
                <a:custGeom>
                  <a:avLst/>
                  <a:gdLst>
                    <a:gd name="T0" fmla="*/ 43 w 212"/>
                    <a:gd name="T1" fmla="*/ 142 h 300"/>
                    <a:gd name="T2" fmla="*/ 34 w 212"/>
                    <a:gd name="T3" fmla="*/ 142 h 300"/>
                    <a:gd name="T4" fmla="*/ 1 w 212"/>
                    <a:gd name="T5" fmla="*/ 159 h 300"/>
                    <a:gd name="T6" fmla="*/ 1 w 212"/>
                    <a:gd name="T7" fmla="*/ 156 h 300"/>
                    <a:gd name="T8" fmla="*/ 1 w 212"/>
                    <a:gd name="T9" fmla="*/ 155 h 300"/>
                    <a:gd name="T10" fmla="*/ 0 w 212"/>
                    <a:gd name="T11" fmla="*/ 148 h 300"/>
                    <a:gd name="T12" fmla="*/ 0 w 212"/>
                    <a:gd name="T13" fmla="*/ 146 h 300"/>
                    <a:gd name="T14" fmla="*/ 0 w 212"/>
                    <a:gd name="T15" fmla="*/ 139 h 300"/>
                    <a:gd name="T16" fmla="*/ 101 w 212"/>
                    <a:gd name="T17" fmla="*/ 0 h 300"/>
                    <a:gd name="T18" fmla="*/ 199 w 212"/>
                    <a:gd name="T19" fmla="*/ 107 h 300"/>
                    <a:gd name="T20" fmla="*/ 200 w 212"/>
                    <a:gd name="T21" fmla="*/ 108 h 300"/>
                    <a:gd name="T22" fmla="*/ 200 w 212"/>
                    <a:gd name="T23" fmla="*/ 109 h 300"/>
                    <a:gd name="T24" fmla="*/ 181 w 212"/>
                    <a:gd name="T25" fmla="*/ 210 h 300"/>
                    <a:gd name="T26" fmla="*/ 167 w 212"/>
                    <a:gd name="T27" fmla="*/ 162 h 300"/>
                    <a:gd name="T28" fmla="*/ 150 w 212"/>
                    <a:gd name="T29" fmla="*/ 187 h 300"/>
                    <a:gd name="T30" fmla="*/ 121 w 212"/>
                    <a:gd name="T31" fmla="*/ 300 h 300"/>
                    <a:gd name="T32" fmla="*/ 43 w 212"/>
                    <a:gd name="T33" fmla="*/ 142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2" h="300">
                      <a:moveTo>
                        <a:pt x="43" y="142"/>
                      </a:moveTo>
                      <a:cubicBezTo>
                        <a:pt x="40" y="142"/>
                        <a:pt x="37" y="142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8"/>
                        <a:pt x="1" y="157"/>
                        <a:pt x="1" y="156"/>
                      </a:cubicBezTo>
                      <a:cubicBezTo>
                        <a:pt x="1" y="155"/>
                        <a:pt x="1" y="155"/>
                        <a:pt x="1" y="155"/>
                      </a:cubicBezTo>
                      <a:cubicBezTo>
                        <a:pt x="0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1"/>
                        <a:pt x="0" y="139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199" y="107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2" y="154"/>
                        <a:pt x="181" y="210"/>
                      </a:cubicBezTo>
                      <a:cubicBezTo>
                        <a:pt x="181" y="208"/>
                        <a:pt x="167" y="164"/>
                        <a:pt x="167" y="162"/>
                      </a:cubicBezTo>
                      <a:cubicBezTo>
                        <a:pt x="168" y="168"/>
                        <a:pt x="154" y="181"/>
                        <a:pt x="150" y="187"/>
                      </a:cubicBezTo>
                      <a:cubicBezTo>
                        <a:pt x="137" y="210"/>
                        <a:pt x="126" y="275"/>
                        <a:pt x="121" y="300"/>
                      </a:cubicBezTo>
                      <a:cubicBezTo>
                        <a:pt x="121" y="300"/>
                        <a:pt x="94" y="134"/>
                        <a:pt x="43" y="14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</p:grpSp>
          <p:grpSp>
            <p:nvGrpSpPr>
              <p:cNvPr id="102" name="Group 101"/>
              <p:cNvGrpSpPr/>
              <p:nvPr/>
            </p:nvGrpSpPr>
            <p:grpSpPr>
              <a:xfrm rot="992888" flipH="1">
                <a:off x="2149343" y="3780256"/>
                <a:ext cx="3084880" cy="1419557"/>
                <a:chOff x="6096003" y="3852466"/>
                <a:chExt cx="3084880" cy="1419557"/>
              </a:xfrm>
            </p:grpSpPr>
            <p:sp>
              <p:nvSpPr>
                <p:cNvPr id="113" name="Freeform 50"/>
                <p:cNvSpPr>
                  <a:spLocks/>
                </p:cNvSpPr>
                <p:nvPr/>
              </p:nvSpPr>
              <p:spPr bwMode="auto">
                <a:xfrm flipH="1">
                  <a:off x="6339805" y="3894738"/>
                  <a:ext cx="2171605" cy="1258331"/>
                </a:xfrm>
                <a:custGeom>
                  <a:avLst/>
                  <a:gdLst>
                    <a:gd name="T0" fmla="*/ 76 w 934"/>
                    <a:gd name="T1" fmla="*/ 0 h 540"/>
                    <a:gd name="T2" fmla="*/ 533 w 934"/>
                    <a:gd name="T3" fmla="*/ 143 h 540"/>
                    <a:gd name="T4" fmla="*/ 910 w 934"/>
                    <a:gd name="T5" fmla="*/ 350 h 540"/>
                    <a:gd name="T6" fmla="*/ 847 w 934"/>
                    <a:gd name="T7" fmla="*/ 540 h 540"/>
                    <a:gd name="T8" fmla="*/ 0 w 934"/>
                    <a:gd name="T9" fmla="*/ 230 h 540"/>
                    <a:gd name="T10" fmla="*/ 76 w 934"/>
                    <a:gd name="T11" fmla="*/ 0 h 5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34" h="540">
                      <a:moveTo>
                        <a:pt x="76" y="0"/>
                      </a:moveTo>
                      <a:cubicBezTo>
                        <a:pt x="206" y="13"/>
                        <a:pt x="362" y="51"/>
                        <a:pt x="533" y="143"/>
                      </a:cubicBezTo>
                      <a:cubicBezTo>
                        <a:pt x="737" y="253"/>
                        <a:pt x="847" y="314"/>
                        <a:pt x="910" y="350"/>
                      </a:cubicBezTo>
                      <a:cubicBezTo>
                        <a:pt x="934" y="418"/>
                        <a:pt x="899" y="504"/>
                        <a:pt x="847" y="540"/>
                      </a:cubicBezTo>
                      <a:cubicBezTo>
                        <a:pt x="438" y="440"/>
                        <a:pt x="118" y="342"/>
                        <a:pt x="0" y="230"/>
                      </a:cubicBezTo>
                      <a:cubicBezTo>
                        <a:pt x="65" y="182"/>
                        <a:pt x="100" y="91"/>
                        <a:pt x="76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6" name="Freeform 51"/>
                <p:cNvSpPr>
                  <a:spLocks/>
                </p:cNvSpPr>
                <p:nvPr/>
              </p:nvSpPr>
              <p:spPr bwMode="auto">
                <a:xfrm flipH="1">
                  <a:off x="6356518" y="3894738"/>
                  <a:ext cx="2047738" cy="1160024"/>
                </a:xfrm>
                <a:custGeom>
                  <a:avLst/>
                  <a:gdLst>
                    <a:gd name="T0" fmla="*/ 30 w 881"/>
                    <a:gd name="T1" fmla="*/ 0 h 498"/>
                    <a:gd name="T2" fmla="*/ 487 w 881"/>
                    <a:gd name="T3" fmla="*/ 143 h 498"/>
                    <a:gd name="T4" fmla="*/ 864 w 881"/>
                    <a:gd name="T5" fmla="*/ 350 h 498"/>
                    <a:gd name="T6" fmla="*/ 841 w 881"/>
                    <a:gd name="T7" fmla="*/ 498 h 498"/>
                    <a:gd name="T8" fmla="*/ 0 w 881"/>
                    <a:gd name="T9" fmla="*/ 183 h 498"/>
                    <a:gd name="T10" fmla="*/ 30 w 881"/>
                    <a:gd name="T11" fmla="*/ 0 h 4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81" h="498">
                      <a:moveTo>
                        <a:pt x="30" y="0"/>
                      </a:moveTo>
                      <a:cubicBezTo>
                        <a:pt x="160" y="13"/>
                        <a:pt x="316" y="51"/>
                        <a:pt x="487" y="143"/>
                      </a:cubicBezTo>
                      <a:cubicBezTo>
                        <a:pt x="691" y="253"/>
                        <a:pt x="801" y="314"/>
                        <a:pt x="864" y="350"/>
                      </a:cubicBezTo>
                      <a:cubicBezTo>
                        <a:pt x="881" y="398"/>
                        <a:pt x="868" y="455"/>
                        <a:pt x="841" y="498"/>
                      </a:cubicBezTo>
                      <a:cubicBezTo>
                        <a:pt x="747" y="487"/>
                        <a:pt x="45" y="203"/>
                        <a:pt x="0" y="183"/>
                      </a:cubicBezTo>
                      <a:cubicBezTo>
                        <a:pt x="34" y="133"/>
                        <a:pt x="48" y="67"/>
                        <a:pt x="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0" name="Freeform 54"/>
                <p:cNvSpPr>
                  <a:spLocks/>
                </p:cNvSpPr>
                <p:nvPr/>
              </p:nvSpPr>
              <p:spPr bwMode="auto">
                <a:xfrm flipH="1">
                  <a:off x="6096003" y="4695938"/>
                  <a:ext cx="536756" cy="535773"/>
                </a:xfrm>
                <a:custGeom>
                  <a:avLst/>
                  <a:gdLst>
                    <a:gd name="T0" fmla="*/ 91 w 231"/>
                    <a:gd name="T1" fmla="*/ 0 h 230"/>
                    <a:gd name="T2" fmla="*/ 199 w 231"/>
                    <a:gd name="T3" fmla="*/ 67 h 230"/>
                    <a:gd name="T4" fmla="*/ 126 w 231"/>
                    <a:gd name="T5" fmla="*/ 230 h 230"/>
                    <a:gd name="T6" fmla="*/ 0 w 231"/>
                    <a:gd name="T7" fmla="*/ 206 h 230"/>
                    <a:gd name="T8" fmla="*/ 91 w 231"/>
                    <a:gd name="T9" fmla="*/ 0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1" h="230">
                      <a:moveTo>
                        <a:pt x="91" y="0"/>
                      </a:moveTo>
                      <a:cubicBezTo>
                        <a:pt x="164" y="41"/>
                        <a:pt x="181" y="54"/>
                        <a:pt x="199" y="67"/>
                      </a:cubicBezTo>
                      <a:cubicBezTo>
                        <a:pt x="231" y="98"/>
                        <a:pt x="188" y="230"/>
                        <a:pt x="126" y="230"/>
                      </a:cubicBezTo>
                      <a:cubicBezTo>
                        <a:pt x="101" y="226"/>
                        <a:pt x="56" y="218"/>
                        <a:pt x="0" y="206"/>
                      </a:cubicBezTo>
                      <a:cubicBezTo>
                        <a:pt x="86" y="176"/>
                        <a:pt x="126" y="55"/>
                        <a:pt x="9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2" name="Freeform 55"/>
                <p:cNvSpPr>
                  <a:spLocks/>
                </p:cNvSpPr>
                <p:nvPr/>
              </p:nvSpPr>
              <p:spPr bwMode="auto">
                <a:xfrm flipH="1">
                  <a:off x="6107797" y="4695943"/>
                  <a:ext cx="457130" cy="515130"/>
                </a:xfrm>
                <a:custGeom>
                  <a:avLst/>
                  <a:gdLst>
                    <a:gd name="T0" fmla="*/ 62 w 197"/>
                    <a:gd name="T1" fmla="*/ 0 h 221"/>
                    <a:gd name="T2" fmla="*/ 170 w 197"/>
                    <a:gd name="T3" fmla="*/ 67 h 221"/>
                    <a:gd name="T4" fmla="*/ 124 w 197"/>
                    <a:gd name="T5" fmla="*/ 221 h 221"/>
                    <a:gd name="T6" fmla="*/ 0 w 197"/>
                    <a:gd name="T7" fmla="*/ 192 h 221"/>
                    <a:gd name="T8" fmla="*/ 62 w 197"/>
                    <a:gd name="T9" fmla="*/ 0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7" h="221">
                      <a:moveTo>
                        <a:pt x="62" y="0"/>
                      </a:moveTo>
                      <a:cubicBezTo>
                        <a:pt x="135" y="41"/>
                        <a:pt x="152" y="54"/>
                        <a:pt x="170" y="67"/>
                      </a:cubicBezTo>
                      <a:cubicBezTo>
                        <a:pt x="197" y="94"/>
                        <a:pt x="170" y="192"/>
                        <a:pt x="124" y="221"/>
                      </a:cubicBezTo>
                      <a:cubicBezTo>
                        <a:pt x="100" y="218"/>
                        <a:pt x="24" y="196"/>
                        <a:pt x="0" y="192"/>
                      </a:cubicBezTo>
                      <a:cubicBezTo>
                        <a:pt x="65" y="148"/>
                        <a:pt x="93" y="49"/>
                        <a:pt x="6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3" name="Freeform 56"/>
                <p:cNvSpPr>
                  <a:spLocks/>
                </p:cNvSpPr>
                <p:nvPr/>
              </p:nvSpPr>
              <p:spPr bwMode="auto">
                <a:xfrm flipH="1">
                  <a:off x="6123529" y="4695941"/>
                  <a:ext cx="347025" cy="443365"/>
                </a:xfrm>
                <a:custGeom>
                  <a:avLst/>
                  <a:gdLst>
                    <a:gd name="T0" fmla="*/ 21 w 149"/>
                    <a:gd name="T1" fmla="*/ 0 h 190"/>
                    <a:gd name="T2" fmla="*/ 129 w 149"/>
                    <a:gd name="T3" fmla="*/ 67 h 190"/>
                    <a:gd name="T4" fmla="*/ 113 w 149"/>
                    <a:gd name="T5" fmla="*/ 190 h 190"/>
                    <a:gd name="T6" fmla="*/ 0 w 149"/>
                    <a:gd name="T7" fmla="*/ 150 h 190"/>
                    <a:gd name="T8" fmla="*/ 21 w 149"/>
                    <a:gd name="T9" fmla="*/ 0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190">
                      <a:moveTo>
                        <a:pt x="21" y="0"/>
                      </a:moveTo>
                      <a:cubicBezTo>
                        <a:pt x="94" y="41"/>
                        <a:pt x="111" y="54"/>
                        <a:pt x="129" y="67"/>
                      </a:cubicBezTo>
                      <a:cubicBezTo>
                        <a:pt x="149" y="87"/>
                        <a:pt x="139" y="148"/>
                        <a:pt x="113" y="190"/>
                      </a:cubicBezTo>
                      <a:cubicBezTo>
                        <a:pt x="75" y="178"/>
                        <a:pt x="43" y="170"/>
                        <a:pt x="0" y="150"/>
                      </a:cubicBezTo>
                      <a:cubicBezTo>
                        <a:pt x="34" y="102"/>
                        <a:pt x="44" y="36"/>
                        <a:pt x="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 flipH="1">
                  <a:off x="6114681" y="4637941"/>
                  <a:ext cx="574114" cy="634082"/>
                </a:xfrm>
                <a:custGeom>
                  <a:avLst/>
                  <a:gdLst>
                    <a:gd name="T0" fmla="*/ 221 w 247"/>
                    <a:gd name="T1" fmla="*/ 76 h 272"/>
                    <a:gd name="T2" fmla="*/ 90 w 247"/>
                    <a:gd name="T3" fmla="*/ 0 h 272"/>
                    <a:gd name="T4" fmla="*/ 112 w 247"/>
                    <a:gd name="T5" fmla="*/ 37 h 272"/>
                    <a:gd name="T6" fmla="*/ 107 w 247"/>
                    <a:gd name="T7" fmla="*/ 136 h 272"/>
                    <a:gd name="T8" fmla="*/ 0 w 247"/>
                    <a:gd name="T9" fmla="*/ 236 h 272"/>
                    <a:gd name="T10" fmla="*/ 22 w 247"/>
                    <a:gd name="T11" fmla="*/ 241 h 272"/>
                    <a:gd name="T12" fmla="*/ 120 w 247"/>
                    <a:gd name="T13" fmla="*/ 264 h 272"/>
                    <a:gd name="T14" fmla="*/ 174 w 247"/>
                    <a:gd name="T15" fmla="*/ 263 h 272"/>
                    <a:gd name="T16" fmla="*/ 235 w 247"/>
                    <a:gd name="T17" fmla="*/ 166 h 272"/>
                    <a:gd name="T18" fmla="*/ 221 w 247"/>
                    <a:gd name="T19" fmla="*/ 76 h 272"/>
                    <a:gd name="T20" fmla="*/ 221 w 247"/>
                    <a:gd name="T21" fmla="*/ 164 h 272"/>
                    <a:gd name="T22" fmla="*/ 158 w 247"/>
                    <a:gd name="T23" fmla="*/ 243 h 272"/>
                    <a:gd name="T24" fmla="*/ 109 w 247"/>
                    <a:gd name="T25" fmla="*/ 240 h 272"/>
                    <a:gd name="T26" fmla="*/ 58 w 247"/>
                    <a:gd name="T27" fmla="*/ 228 h 272"/>
                    <a:gd name="T28" fmla="*/ 132 w 247"/>
                    <a:gd name="T29" fmla="*/ 44 h 272"/>
                    <a:gd name="T30" fmla="*/ 208 w 247"/>
                    <a:gd name="T31" fmla="*/ 87 h 272"/>
                    <a:gd name="T32" fmla="*/ 225 w 247"/>
                    <a:gd name="T33" fmla="*/ 106 h 272"/>
                    <a:gd name="T34" fmla="*/ 221 w 247"/>
                    <a:gd name="T35" fmla="*/ 164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7" h="272">
                      <a:moveTo>
                        <a:pt x="221" y="76"/>
                      </a:moveTo>
                      <a:cubicBezTo>
                        <a:pt x="188" y="52"/>
                        <a:pt x="125" y="20"/>
                        <a:pt x="90" y="0"/>
                      </a:cubicBezTo>
                      <a:cubicBezTo>
                        <a:pt x="93" y="8"/>
                        <a:pt x="111" y="35"/>
                        <a:pt x="112" y="37"/>
                      </a:cubicBezTo>
                      <a:cubicBezTo>
                        <a:pt x="124" y="66"/>
                        <a:pt x="120" y="106"/>
                        <a:pt x="107" y="136"/>
                      </a:cubicBezTo>
                      <a:cubicBezTo>
                        <a:pt x="90" y="173"/>
                        <a:pt x="38" y="222"/>
                        <a:pt x="0" y="236"/>
                      </a:cubicBezTo>
                      <a:cubicBezTo>
                        <a:pt x="4" y="238"/>
                        <a:pt x="14" y="240"/>
                        <a:pt x="22" y="241"/>
                      </a:cubicBezTo>
                      <a:cubicBezTo>
                        <a:pt x="54" y="248"/>
                        <a:pt x="88" y="258"/>
                        <a:pt x="120" y="264"/>
                      </a:cubicBezTo>
                      <a:cubicBezTo>
                        <a:pt x="140" y="267"/>
                        <a:pt x="156" y="272"/>
                        <a:pt x="174" y="263"/>
                      </a:cubicBezTo>
                      <a:cubicBezTo>
                        <a:pt x="208" y="246"/>
                        <a:pt x="227" y="200"/>
                        <a:pt x="235" y="166"/>
                      </a:cubicBezTo>
                      <a:cubicBezTo>
                        <a:pt x="242" y="139"/>
                        <a:pt x="247" y="94"/>
                        <a:pt x="221" y="76"/>
                      </a:cubicBezTo>
                      <a:close/>
                      <a:moveTo>
                        <a:pt x="221" y="164"/>
                      </a:moveTo>
                      <a:cubicBezTo>
                        <a:pt x="212" y="194"/>
                        <a:pt x="190" y="234"/>
                        <a:pt x="158" y="243"/>
                      </a:cubicBezTo>
                      <a:cubicBezTo>
                        <a:pt x="143" y="247"/>
                        <a:pt x="124" y="242"/>
                        <a:pt x="109" y="240"/>
                      </a:cubicBezTo>
                      <a:cubicBezTo>
                        <a:pt x="93" y="237"/>
                        <a:pt x="74" y="231"/>
                        <a:pt x="58" y="228"/>
                      </a:cubicBezTo>
                      <a:cubicBezTo>
                        <a:pt x="109" y="189"/>
                        <a:pt x="146" y="106"/>
                        <a:pt x="132" y="44"/>
                      </a:cubicBezTo>
                      <a:cubicBezTo>
                        <a:pt x="158" y="58"/>
                        <a:pt x="184" y="70"/>
                        <a:pt x="208" y="87"/>
                      </a:cubicBezTo>
                      <a:cubicBezTo>
                        <a:pt x="216" y="93"/>
                        <a:pt x="222" y="96"/>
                        <a:pt x="225" y="106"/>
                      </a:cubicBezTo>
                      <a:cubicBezTo>
                        <a:pt x="230" y="122"/>
                        <a:pt x="225" y="149"/>
                        <a:pt x="221" y="164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6" name="Freeform 59"/>
                <p:cNvSpPr>
                  <a:spLocks/>
                </p:cNvSpPr>
                <p:nvPr/>
              </p:nvSpPr>
              <p:spPr bwMode="auto">
                <a:xfrm flipH="1">
                  <a:off x="8250897" y="3852466"/>
                  <a:ext cx="929986" cy="580012"/>
                </a:xfrm>
                <a:custGeom>
                  <a:avLst/>
                  <a:gdLst>
                    <a:gd name="T0" fmla="*/ 0 w 400"/>
                    <a:gd name="T1" fmla="*/ 43 h 249"/>
                    <a:gd name="T2" fmla="*/ 372 w 400"/>
                    <a:gd name="T3" fmla="*/ 19 h 249"/>
                    <a:gd name="T4" fmla="*/ 297 w 400"/>
                    <a:gd name="T5" fmla="*/ 249 h 249"/>
                    <a:gd name="T6" fmla="*/ 0 w 400"/>
                    <a:gd name="T7" fmla="*/ 43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0" h="249">
                      <a:moveTo>
                        <a:pt x="0" y="43"/>
                      </a:moveTo>
                      <a:cubicBezTo>
                        <a:pt x="52" y="35"/>
                        <a:pt x="186" y="0"/>
                        <a:pt x="372" y="19"/>
                      </a:cubicBezTo>
                      <a:cubicBezTo>
                        <a:pt x="400" y="111"/>
                        <a:pt x="351" y="205"/>
                        <a:pt x="297" y="249"/>
                      </a:cubicBezTo>
                      <a:cubicBezTo>
                        <a:pt x="245" y="230"/>
                        <a:pt x="62" y="118"/>
                        <a:pt x="0" y="43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7" name="Freeform 60"/>
                <p:cNvSpPr>
                  <a:spLocks/>
                </p:cNvSpPr>
                <p:nvPr/>
              </p:nvSpPr>
              <p:spPr bwMode="auto">
                <a:xfrm flipH="1">
                  <a:off x="8269575" y="3852466"/>
                  <a:ext cx="911308" cy="468925"/>
                </a:xfrm>
                <a:custGeom>
                  <a:avLst/>
                  <a:gdLst>
                    <a:gd name="T0" fmla="*/ 0 w 392"/>
                    <a:gd name="T1" fmla="*/ 43 h 201"/>
                    <a:gd name="T2" fmla="*/ 372 w 392"/>
                    <a:gd name="T3" fmla="*/ 19 h 201"/>
                    <a:gd name="T4" fmla="*/ 340 w 392"/>
                    <a:gd name="T5" fmla="*/ 201 h 201"/>
                    <a:gd name="T6" fmla="*/ 0 w 392"/>
                    <a:gd name="T7" fmla="*/ 43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2" h="201">
                      <a:moveTo>
                        <a:pt x="0" y="43"/>
                      </a:moveTo>
                      <a:cubicBezTo>
                        <a:pt x="52" y="35"/>
                        <a:pt x="186" y="0"/>
                        <a:pt x="372" y="19"/>
                      </a:cubicBezTo>
                      <a:cubicBezTo>
                        <a:pt x="392" y="85"/>
                        <a:pt x="373" y="152"/>
                        <a:pt x="340" y="201"/>
                      </a:cubicBezTo>
                      <a:cubicBezTo>
                        <a:pt x="208" y="153"/>
                        <a:pt x="104" y="100"/>
                        <a:pt x="0" y="43"/>
                      </a:cubicBezTo>
                      <a:close/>
                    </a:path>
                  </a:pathLst>
                </a:custGeom>
                <a:pattFill prst="ltUpDiag">
                  <a:fgClr>
                    <a:schemeClr val="accent1">
                      <a:lumMod val="5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</p:grpSp>
        </p:grpSp>
      </p:grpSp>
      <p:grpSp>
        <p:nvGrpSpPr>
          <p:cNvPr id="12" name="组合 11"/>
          <p:cNvGrpSpPr/>
          <p:nvPr/>
        </p:nvGrpSpPr>
        <p:grpSpPr>
          <a:xfrm>
            <a:off x="7529097" y="2218547"/>
            <a:ext cx="2514611" cy="1048276"/>
            <a:chOff x="7529097" y="2218547"/>
            <a:chExt cx="2514611" cy="1048276"/>
          </a:xfrm>
        </p:grpSpPr>
        <p:sp>
          <p:nvSpPr>
            <p:cNvPr id="21" name="Rectangle 20"/>
            <p:cNvSpPr/>
            <p:nvPr/>
          </p:nvSpPr>
          <p:spPr>
            <a:xfrm>
              <a:off x="8088587" y="2218547"/>
              <a:ext cx="1955121" cy="64006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r" defTabSz="914082">
                <a:spcBef>
                  <a:spcPct val="0"/>
                </a:spcBef>
              </a:pPr>
              <a:r>
                <a:rPr lang="zh-CN" altLang="en-US" sz="4800" b="1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成功</a:t>
              </a:r>
              <a:endParaRPr lang="en-US" sz="4800" b="1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148" name="Rectangle 147"/>
            <p:cNvSpPr/>
            <p:nvPr/>
          </p:nvSpPr>
          <p:spPr bwMode="auto">
            <a:xfrm>
              <a:off x="7529097" y="2805158"/>
              <a:ext cx="248278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+mn-ea"/>
                  <a:cs typeface="Arial" charset="0"/>
                </a:rPr>
                <a:t>此处添加详细文本描述，建议与标题相关并符合整体语言风格</a:t>
              </a:r>
              <a:endParaRPr lang="en-US" sz="12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853980" y="2927835"/>
            <a:ext cx="1506667" cy="3877983"/>
            <a:chOff x="3853980" y="2927835"/>
            <a:chExt cx="1506667" cy="3877983"/>
          </a:xfrm>
        </p:grpSpPr>
        <p:cxnSp>
          <p:nvCxnSpPr>
            <p:cNvPr id="107" name="Straight Connector 106"/>
            <p:cNvCxnSpPr/>
            <p:nvPr/>
          </p:nvCxnSpPr>
          <p:spPr>
            <a:xfrm>
              <a:off x="4591350" y="4525605"/>
              <a:ext cx="0" cy="2280213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Oval 107"/>
            <p:cNvSpPr/>
            <p:nvPr/>
          </p:nvSpPr>
          <p:spPr>
            <a:xfrm>
              <a:off x="4134150" y="3952439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66" name="Rectangle 165"/>
            <p:cNvSpPr/>
            <p:nvPr/>
          </p:nvSpPr>
          <p:spPr bwMode="auto">
            <a:xfrm>
              <a:off x="3853980" y="2927835"/>
              <a:ext cx="1506667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rgbClr val="171717"/>
                  </a:solidFill>
                  <a:latin typeface="+mn-ea"/>
                  <a:cs typeface="Arial" charset="0"/>
                </a:rPr>
                <a:t>单击此处添加副标题或详细文本描述</a:t>
              </a:r>
              <a:endParaRPr lang="en-US" sz="11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3997053" y="3553166"/>
              <a:ext cx="1303290" cy="30526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0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Lato Light" panose="020F0402020204030203" pitchFamily="34" charset="0"/>
                </a:rPr>
                <a:t>添加标题</a:t>
              </a:r>
              <a:endParaRPr lang="en-US" sz="20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170" name="Freeform 60"/>
            <p:cNvSpPr>
              <a:spLocks noEditPoints="1"/>
            </p:cNvSpPr>
            <p:nvPr/>
          </p:nvSpPr>
          <p:spPr bwMode="auto">
            <a:xfrm>
              <a:off x="4340673" y="4157427"/>
              <a:ext cx="415636" cy="415636"/>
            </a:xfrm>
            <a:custGeom>
              <a:avLst/>
              <a:gdLst>
                <a:gd name="T0" fmla="*/ 600 w 1152"/>
                <a:gd name="T1" fmla="*/ 944 h 1153"/>
                <a:gd name="T2" fmla="*/ 578 w 1152"/>
                <a:gd name="T3" fmla="*/ 940 h 1153"/>
                <a:gd name="T4" fmla="*/ 908 w 1152"/>
                <a:gd name="T5" fmla="*/ 1066 h 1153"/>
                <a:gd name="T6" fmla="*/ 367 w 1152"/>
                <a:gd name="T7" fmla="*/ 868 h 1153"/>
                <a:gd name="T8" fmla="*/ 1049 w 1152"/>
                <a:gd name="T9" fmla="*/ 137 h 1153"/>
                <a:gd name="T10" fmla="*/ 367 w 1152"/>
                <a:gd name="T11" fmla="*/ 868 h 1153"/>
                <a:gd name="T12" fmla="*/ 947 w 1152"/>
                <a:gd name="T13" fmla="*/ 193 h 1153"/>
                <a:gd name="T14" fmla="*/ 336 w 1152"/>
                <a:gd name="T15" fmla="*/ 838 h 1153"/>
                <a:gd name="T16" fmla="*/ 113 w 1152"/>
                <a:gd name="T17" fmla="*/ 749 h 1153"/>
                <a:gd name="T18" fmla="*/ 1131 w 1152"/>
                <a:gd name="T19" fmla="*/ 4 h 1153"/>
                <a:gd name="T20" fmla="*/ 1121 w 1152"/>
                <a:gd name="T21" fmla="*/ 1 h 1153"/>
                <a:gd name="T22" fmla="*/ 1110 w 1152"/>
                <a:gd name="T23" fmla="*/ 1 h 1153"/>
                <a:gd name="T24" fmla="*/ 1101 w 1152"/>
                <a:gd name="T25" fmla="*/ 5 h 1153"/>
                <a:gd name="T26" fmla="*/ 16 w 1152"/>
                <a:gd name="T27" fmla="*/ 727 h 1153"/>
                <a:gd name="T28" fmla="*/ 9 w 1152"/>
                <a:gd name="T29" fmla="*/ 734 h 1153"/>
                <a:gd name="T30" fmla="*/ 3 w 1152"/>
                <a:gd name="T31" fmla="*/ 741 h 1153"/>
                <a:gd name="T32" fmla="*/ 0 w 1152"/>
                <a:gd name="T33" fmla="*/ 751 h 1153"/>
                <a:gd name="T34" fmla="*/ 0 w 1152"/>
                <a:gd name="T35" fmla="*/ 761 h 1153"/>
                <a:gd name="T36" fmla="*/ 2 w 1152"/>
                <a:gd name="T37" fmla="*/ 770 h 1153"/>
                <a:gd name="T38" fmla="*/ 8 w 1152"/>
                <a:gd name="T39" fmla="*/ 779 h 1153"/>
                <a:gd name="T40" fmla="*/ 14 w 1152"/>
                <a:gd name="T41" fmla="*/ 785 h 1153"/>
                <a:gd name="T42" fmla="*/ 23 w 1152"/>
                <a:gd name="T43" fmla="*/ 790 h 1153"/>
                <a:gd name="T44" fmla="*/ 436 w 1152"/>
                <a:gd name="T45" fmla="*/ 1134 h 1153"/>
                <a:gd name="T46" fmla="*/ 443 w 1152"/>
                <a:gd name="T47" fmla="*/ 1142 h 1153"/>
                <a:gd name="T48" fmla="*/ 449 w 1152"/>
                <a:gd name="T49" fmla="*/ 1148 h 1153"/>
                <a:gd name="T50" fmla="*/ 458 w 1152"/>
                <a:gd name="T51" fmla="*/ 1152 h 1153"/>
                <a:gd name="T52" fmla="*/ 468 w 1152"/>
                <a:gd name="T53" fmla="*/ 1153 h 1153"/>
                <a:gd name="T54" fmla="*/ 473 w 1152"/>
                <a:gd name="T55" fmla="*/ 1153 h 1153"/>
                <a:gd name="T56" fmla="*/ 482 w 1152"/>
                <a:gd name="T57" fmla="*/ 1150 h 1153"/>
                <a:gd name="T58" fmla="*/ 489 w 1152"/>
                <a:gd name="T59" fmla="*/ 1145 h 1153"/>
                <a:gd name="T60" fmla="*/ 496 w 1152"/>
                <a:gd name="T61" fmla="*/ 1139 h 1153"/>
                <a:gd name="T62" fmla="*/ 573 w 1152"/>
                <a:gd name="T63" fmla="*/ 1010 h 1153"/>
                <a:gd name="T64" fmla="*/ 929 w 1152"/>
                <a:gd name="T65" fmla="*/ 1153 h 1153"/>
                <a:gd name="T66" fmla="*/ 941 w 1152"/>
                <a:gd name="T67" fmla="*/ 1153 h 1153"/>
                <a:gd name="T68" fmla="*/ 949 w 1152"/>
                <a:gd name="T69" fmla="*/ 1150 h 1153"/>
                <a:gd name="T70" fmla="*/ 960 w 1152"/>
                <a:gd name="T71" fmla="*/ 1143 h 1153"/>
                <a:gd name="T72" fmla="*/ 969 w 1152"/>
                <a:gd name="T73" fmla="*/ 1130 h 1153"/>
                <a:gd name="T74" fmla="*/ 1151 w 1152"/>
                <a:gd name="T75" fmla="*/ 42 h 1153"/>
                <a:gd name="T76" fmla="*/ 1151 w 1152"/>
                <a:gd name="T77" fmla="*/ 33 h 1153"/>
                <a:gd name="T78" fmla="*/ 1149 w 1152"/>
                <a:gd name="T79" fmla="*/ 22 h 1153"/>
                <a:gd name="T80" fmla="*/ 1144 w 1152"/>
                <a:gd name="T81" fmla="*/ 13 h 1153"/>
                <a:gd name="T82" fmla="*/ 1135 w 1152"/>
                <a:gd name="T83" fmla="*/ 7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52" h="1153">
                  <a:moveTo>
                    <a:pt x="908" y="1066"/>
                  </a:moveTo>
                  <a:lnTo>
                    <a:pt x="600" y="944"/>
                  </a:lnTo>
                  <a:lnTo>
                    <a:pt x="590" y="941"/>
                  </a:lnTo>
                  <a:lnTo>
                    <a:pt x="578" y="940"/>
                  </a:lnTo>
                  <a:lnTo>
                    <a:pt x="1051" y="205"/>
                  </a:lnTo>
                  <a:lnTo>
                    <a:pt x="908" y="1066"/>
                  </a:lnTo>
                  <a:close/>
                  <a:moveTo>
                    <a:pt x="367" y="868"/>
                  </a:moveTo>
                  <a:lnTo>
                    <a:pt x="367" y="868"/>
                  </a:lnTo>
                  <a:lnTo>
                    <a:pt x="366" y="866"/>
                  </a:lnTo>
                  <a:lnTo>
                    <a:pt x="1049" y="137"/>
                  </a:lnTo>
                  <a:lnTo>
                    <a:pt x="468" y="1042"/>
                  </a:lnTo>
                  <a:lnTo>
                    <a:pt x="367" y="868"/>
                  </a:lnTo>
                  <a:close/>
                  <a:moveTo>
                    <a:pt x="113" y="749"/>
                  </a:moveTo>
                  <a:lnTo>
                    <a:pt x="947" y="193"/>
                  </a:lnTo>
                  <a:lnTo>
                    <a:pt x="340" y="842"/>
                  </a:lnTo>
                  <a:lnTo>
                    <a:pt x="336" y="838"/>
                  </a:lnTo>
                  <a:lnTo>
                    <a:pt x="332" y="836"/>
                  </a:lnTo>
                  <a:lnTo>
                    <a:pt x="113" y="749"/>
                  </a:lnTo>
                  <a:close/>
                  <a:moveTo>
                    <a:pt x="1135" y="7"/>
                  </a:moveTo>
                  <a:lnTo>
                    <a:pt x="1131" y="4"/>
                  </a:lnTo>
                  <a:lnTo>
                    <a:pt x="1126" y="2"/>
                  </a:lnTo>
                  <a:lnTo>
                    <a:pt x="1121" y="1"/>
                  </a:lnTo>
                  <a:lnTo>
                    <a:pt x="1116" y="0"/>
                  </a:lnTo>
                  <a:lnTo>
                    <a:pt x="1110" y="1"/>
                  </a:lnTo>
                  <a:lnTo>
                    <a:pt x="1106" y="2"/>
                  </a:lnTo>
                  <a:lnTo>
                    <a:pt x="1101" y="5"/>
                  </a:lnTo>
                  <a:lnTo>
                    <a:pt x="1096" y="7"/>
                  </a:lnTo>
                  <a:lnTo>
                    <a:pt x="16" y="727"/>
                  </a:lnTo>
                  <a:lnTo>
                    <a:pt x="12" y="730"/>
                  </a:lnTo>
                  <a:lnTo>
                    <a:pt x="9" y="734"/>
                  </a:lnTo>
                  <a:lnTo>
                    <a:pt x="5" y="737"/>
                  </a:lnTo>
                  <a:lnTo>
                    <a:pt x="3" y="741"/>
                  </a:lnTo>
                  <a:lnTo>
                    <a:pt x="2" y="745"/>
                  </a:lnTo>
                  <a:lnTo>
                    <a:pt x="0" y="751"/>
                  </a:lnTo>
                  <a:lnTo>
                    <a:pt x="0" y="755"/>
                  </a:lnTo>
                  <a:lnTo>
                    <a:pt x="0" y="761"/>
                  </a:lnTo>
                  <a:lnTo>
                    <a:pt x="1" y="765"/>
                  </a:lnTo>
                  <a:lnTo>
                    <a:pt x="2" y="770"/>
                  </a:lnTo>
                  <a:lnTo>
                    <a:pt x="4" y="775"/>
                  </a:lnTo>
                  <a:lnTo>
                    <a:pt x="8" y="779"/>
                  </a:lnTo>
                  <a:lnTo>
                    <a:pt x="11" y="782"/>
                  </a:lnTo>
                  <a:lnTo>
                    <a:pt x="14" y="785"/>
                  </a:lnTo>
                  <a:lnTo>
                    <a:pt x="18" y="788"/>
                  </a:lnTo>
                  <a:lnTo>
                    <a:pt x="23" y="790"/>
                  </a:lnTo>
                  <a:lnTo>
                    <a:pt x="305" y="903"/>
                  </a:lnTo>
                  <a:lnTo>
                    <a:pt x="436" y="1134"/>
                  </a:lnTo>
                  <a:lnTo>
                    <a:pt x="440" y="1139"/>
                  </a:lnTo>
                  <a:lnTo>
                    <a:pt x="443" y="1142"/>
                  </a:lnTo>
                  <a:lnTo>
                    <a:pt x="446" y="1145"/>
                  </a:lnTo>
                  <a:lnTo>
                    <a:pt x="449" y="1148"/>
                  </a:lnTo>
                  <a:lnTo>
                    <a:pt x="454" y="1149"/>
                  </a:lnTo>
                  <a:lnTo>
                    <a:pt x="458" y="1152"/>
                  </a:lnTo>
                  <a:lnTo>
                    <a:pt x="463" y="1153"/>
                  </a:lnTo>
                  <a:lnTo>
                    <a:pt x="468" y="1153"/>
                  </a:lnTo>
                  <a:lnTo>
                    <a:pt x="468" y="1153"/>
                  </a:lnTo>
                  <a:lnTo>
                    <a:pt x="473" y="1153"/>
                  </a:lnTo>
                  <a:lnTo>
                    <a:pt x="477" y="1152"/>
                  </a:lnTo>
                  <a:lnTo>
                    <a:pt x="482" y="1150"/>
                  </a:lnTo>
                  <a:lnTo>
                    <a:pt x="486" y="1148"/>
                  </a:lnTo>
                  <a:lnTo>
                    <a:pt x="489" y="1145"/>
                  </a:lnTo>
                  <a:lnTo>
                    <a:pt x="494" y="1143"/>
                  </a:lnTo>
                  <a:lnTo>
                    <a:pt x="496" y="1139"/>
                  </a:lnTo>
                  <a:lnTo>
                    <a:pt x="499" y="1135"/>
                  </a:lnTo>
                  <a:lnTo>
                    <a:pt x="573" y="1010"/>
                  </a:lnTo>
                  <a:lnTo>
                    <a:pt x="922" y="1150"/>
                  </a:lnTo>
                  <a:lnTo>
                    <a:pt x="929" y="1153"/>
                  </a:lnTo>
                  <a:lnTo>
                    <a:pt x="936" y="1153"/>
                  </a:lnTo>
                  <a:lnTo>
                    <a:pt x="941" y="1153"/>
                  </a:lnTo>
                  <a:lnTo>
                    <a:pt x="945" y="1152"/>
                  </a:lnTo>
                  <a:lnTo>
                    <a:pt x="949" y="1150"/>
                  </a:lnTo>
                  <a:lnTo>
                    <a:pt x="954" y="1148"/>
                  </a:lnTo>
                  <a:lnTo>
                    <a:pt x="960" y="1143"/>
                  </a:lnTo>
                  <a:lnTo>
                    <a:pt x="966" y="1138"/>
                  </a:lnTo>
                  <a:lnTo>
                    <a:pt x="969" y="1130"/>
                  </a:lnTo>
                  <a:lnTo>
                    <a:pt x="972" y="1122"/>
                  </a:lnTo>
                  <a:lnTo>
                    <a:pt x="1151" y="42"/>
                  </a:lnTo>
                  <a:lnTo>
                    <a:pt x="1152" y="37"/>
                  </a:lnTo>
                  <a:lnTo>
                    <a:pt x="1151" y="33"/>
                  </a:lnTo>
                  <a:lnTo>
                    <a:pt x="1150" y="27"/>
                  </a:lnTo>
                  <a:lnTo>
                    <a:pt x="1149" y="22"/>
                  </a:lnTo>
                  <a:lnTo>
                    <a:pt x="1147" y="18"/>
                  </a:lnTo>
                  <a:lnTo>
                    <a:pt x="1144" y="13"/>
                  </a:lnTo>
                  <a:lnTo>
                    <a:pt x="1139" y="10"/>
                  </a:lnTo>
                  <a:lnTo>
                    <a:pt x="1135" y="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342697" y="942318"/>
            <a:ext cx="1506667" cy="5268627"/>
            <a:chOff x="5342697" y="942318"/>
            <a:chExt cx="1506667" cy="5268627"/>
          </a:xfrm>
        </p:grpSpPr>
        <p:cxnSp>
          <p:nvCxnSpPr>
            <p:cNvPr id="109" name="Straight Connector 108"/>
            <p:cNvCxnSpPr/>
            <p:nvPr/>
          </p:nvCxnSpPr>
          <p:spPr>
            <a:xfrm>
              <a:off x="6095999" y="2769299"/>
              <a:ext cx="0" cy="3441646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Oval 109"/>
            <p:cNvSpPr/>
            <p:nvPr/>
          </p:nvSpPr>
          <p:spPr>
            <a:xfrm>
              <a:off x="5638799" y="1936116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68" name="Rectangle 167"/>
            <p:cNvSpPr/>
            <p:nvPr/>
          </p:nvSpPr>
          <p:spPr bwMode="auto">
            <a:xfrm>
              <a:off x="5342697" y="942318"/>
              <a:ext cx="1506667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rgbClr val="171717"/>
                  </a:solidFill>
                  <a:latin typeface="+mn-ea"/>
                  <a:cs typeface="Arial" charset="0"/>
                </a:rPr>
                <a:t>单击此处添加副标题或详细文本描述</a:t>
              </a:r>
              <a:endParaRPr lang="en-US" sz="11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5485770" y="1567649"/>
              <a:ext cx="1303290" cy="30526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0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Lato Light" panose="020F0402020204030203" pitchFamily="34" charset="0"/>
                </a:rPr>
                <a:t>添加标题</a:t>
              </a:r>
              <a:endParaRPr lang="en-US" sz="20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grpSp>
          <p:nvGrpSpPr>
            <p:cNvPr id="171" name="Group 170"/>
            <p:cNvGrpSpPr/>
            <p:nvPr/>
          </p:nvGrpSpPr>
          <p:grpSpPr>
            <a:xfrm>
              <a:off x="5929597" y="2164011"/>
              <a:ext cx="415636" cy="415636"/>
              <a:chOff x="8085931" y="1818084"/>
              <a:chExt cx="457200" cy="4572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72" name="Freeform 82"/>
              <p:cNvSpPr>
                <a:spLocks noEditPoints="1"/>
              </p:cNvSpPr>
              <p:nvPr/>
            </p:nvSpPr>
            <p:spPr bwMode="auto">
              <a:xfrm>
                <a:off x="8085931" y="1818084"/>
                <a:ext cx="457200" cy="457200"/>
              </a:xfrm>
              <a:custGeom>
                <a:avLst/>
                <a:gdLst>
                  <a:gd name="T0" fmla="*/ 1058 w 1152"/>
                  <a:gd name="T1" fmla="*/ 563 h 1152"/>
                  <a:gd name="T2" fmla="*/ 929 w 1152"/>
                  <a:gd name="T3" fmla="*/ 577 h 1152"/>
                  <a:gd name="T4" fmla="*/ 921 w 1152"/>
                  <a:gd name="T5" fmla="*/ 603 h 1152"/>
                  <a:gd name="T6" fmla="*/ 1032 w 1152"/>
                  <a:gd name="T7" fmla="*/ 616 h 1152"/>
                  <a:gd name="T8" fmla="*/ 1063 w 1152"/>
                  <a:gd name="T9" fmla="*/ 658 h 1152"/>
                  <a:gd name="T10" fmla="*/ 1030 w 1152"/>
                  <a:gd name="T11" fmla="*/ 744 h 1152"/>
                  <a:gd name="T12" fmla="*/ 890 w 1152"/>
                  <a:gd name="T13" fmla="*/ 759 h 1152"/>
                  <a:gd name="T14" fmla="*/ 887 w 1152"/>
                  <a:gd name="T15" fmla="*/ 787 h 1152"/>
                  <a:gd name="T16" fmla="*/ 1005 w 1152"/>
                  <a:gd name="T17" fmla="*/ 800 h 1152"/>
                  <a:gd name="T18" fmla="*/ 1020 w 1152"/>
                  <a:gd name="T19" fmla="*/ 855 h 1152"/>
                  <a:gd name="T20" fmla="*/ 983 w 1152"/>
                  <a:gd name="T21" fmla="*/ 923 h 1152"/>
                  <a:gd name="T22" fmla="*/ 857 w 1152"/>
                  <a:gd name="T23" fmla="*/ 937 h 1152"/>
                  <a:gd name="T24" fmla="*/ 849 w 1152"/>
                  <a:gd name="T25" fmla="*/ 964 h 1152"/>
                  <a:gd name="T26" fmla="*/ 939 w 1152"/>
                  <a:gd name="T27" fmla="*/ 975 h 1152"/>
                  <a:gd name="T28" fmla="*/ 957 w 1152"/>
                  <a:gd name="T29" fmla="*/ 1022 h 1152"/>
                  <a:gd name="T30" fmla="*/ 895 w 1152"/>
                  <a:gd name="T31" fmla="*/ 1080 h 1152"/>
                  <a:gd name="T32" fmla="*/ 491 w 1152"/>
                  <a:gd name="T33" fmla="*/ 1058 h 1152"/>
                  <a:gd name="T34" fmla="*/ 319 w 1152"/>
                  <a:gd name="T35" fmla="*/ 1017 h 1152"/>
                  <a:gd name="T36" fmla="*/ 288 w 1152"/>
                  <a:gd name="T37" fmla="*/ 488 h 1152"/>
                  <a:gd name="T38" fmla="*/ 320 w 1152"/>
                  <a:gd name="T39" fmla="*/ 449 h 1152"/>
                  <a:gd name="T40" fmla="*/ 427 w 1152"/>
                  <a:gd name="T41" fmla="*/ 383 h 1152"/>
                  <a:gd name="T42" fmla="*/ 522 w 1152"/>
                  <a:gd name="T43" fmla="*/ 228 h 1152"/>
                  <a:gd name="T44" fmla="*/ 549 w 1152"/>
                  <a:gd name="T45" fmla="*/ 84 h 1152"/>
                  <a:gd name="T46" fmla="*/ 617 w 1152"/>
                  <a:gd name="T47" fmla="*/ 93 h 1152"/>
                  <a:gd name="T48" fmla="*/ 679 w 1152"/>
                  <a:gd name="T49" fmla="*/ 208 h 1152"/>
                  <a:gd name="T50" fmla="*/ 658 w 1152"/>
                  <a:gd name="T51" fmla="*/ 401 h 1152"/>
                  <a:gd name="T52" fmla="*/ 1037 w 1152"/>
                  <a:gd name="T53" fmla="*/ 446 h 1152"/>
                  <a:gd name="T54" fmla="*/ 1079 w 1152"/>
                  <a:gd name="T55" fmla="*/ 495 h 1152"/>
                  <a:gd name="T56" fmla="*/ 236 w 1152"/>
                  <a:gd name="T57" fmla="*/ 1073 h 1152"/>
                  <a:gd name="T58" fmla="*/ 78 w 1152"/>
                  <a:gd name="T59" fmla="*/ 1063 h 1152"/>
                  <a:gd name="T60" fmla="*/ 88 w 1152"/>
                  <a:gd name="T61" fmla="*/ 438 h 1152"/>
                  <a:gd name="T62" fmla="*/ 246 w 1152"/>
                  <a:gd name="T63" fmla="*/ 448 h 1152"/>
                  <a:gd name="T64" fmla="*/ 938 w 1152"/>
                  <a:gd name="T65" fmla="*/ 366 h 1152"/>
                  <a:gd name="T66" fmla="*/ 752 w 1152"/>
                  <a:gd name="T67" fmla="*/ 219 h 1152"/>
                  <a:gd name="T68" fmla="*/ 669 w 1152"/>
                  <a:gd name="T69" fmla="*/ 43 h 1152"/>
                  <a:gd name="T70" fmla="*/ 565 w 1152"/>
                  <a:gd name="T71" fmla="*/ 1 h 1152"/>
                  <a:gd name="T72" fmla="*/ 487 w 1152"/>
                  <a:gd name="T73" fmla="*/ 47 h 1152"/>
                  <a:gd name="T74" fmla="*/ 465 w 1152"/>
                  <a:gd name="T75" fmla="*/ 153 h 1152"/>
                  <a:gd name="T76" fmla="*/ 397 w 1152"/>
                  <a:gd name="T77" fmla="*/ 311 h 1152"/>
                  <a:gd name="T78" fmla="*/ 292 w 1152"/>
                  <a:gd name="T79" fmla="*/ 384 h 1152"/>
                  <a:gd name="T80" fmla="*/ 226 w 1152"/>
                  <a:gd name="T81" fmla="*/ 360 h 1152"/>
                  <a:gd name="T82" fmla="*/ 39 w 1152"/>
                  <a:gd name="T83" fmla="*/ 384 h 1152"/>
                  <a:gd name="T84" fmla="*/ 0 w 1152"/>
                  <a:gd name="T85" fmla="*/ 468 h 1152"/>
                  <a:gd name="T86" fmla="*/ 32 w 1152"/>
                  <a:gd name="T87" fmla="*/ 1121 h 1152"/>
                  <a:gd name="T88" fmla="*/ 216 w 1152"/>
                  <a:gd name="T89" fmla="*/ 1152 h 1152"/>
                  <a:gd name="T90" fmla="*/ 286 w 1152"/>
                  <a:gd name="T91" fmla="*/ 1125 h 1152"/>
                  <a:gd name="T92" fmla="*/ 325 w 1152"/>
                  <a:gd name="T93" fmla="*/ 1093 h 1152"/>
                  <a:gd name="T94" fmla="*/ 578 w 1152"/>
                  <a:gd name="T95" fmla="*/ 1146 h 1152"/>
                  <a:gd name="T96" fmla="*/ 934 w 1152"/>
                  <a:gd name="T97" fmla="*/ 1146 h 1152"/>
                  <a:gd name="T98" fmla="*/ 1001 w 1152"/>
                  <a:gd name="T99" fmla="*/ 1099 h 1152"/>
                  <a:gd name="T100" fmla="*/ 1031 w 1152"/>
                  <a:gd name="T101" fmla="*/ 1006 h 1152"/>
                  <a:gd name="T102" fmla="*/ 1068 w 1152"/>
                  <a:gd name="T103" fmla="*/ 934 h 1152"/>
                  <a:gd name="T104" fmla="*/ 1093 w 1152"/>
                  <a:gd name="T105" fmla="*/ 819 h 1152"/>
                  <a:gd name="T106" fmla="*/ 1127 w 1152"/>
                  <a:gd name="T107" fmla="*/ 722 h 1152"/>
                  <a:gd name="T108" fmla="*/ 1125 w 1152"/>
                  <a:gd name="T109" fmla="*/ 614 h 1152"/>
                  <a:gd name="T110" fmla="*/ 1151 w 1152"/>
                  <a:gd name="T111" fmla="*/ 526 h 1152"/>
                  <a:gd name="T112" fmla="*/ 1139 w 1152"/>
                  <a:gd name="T113" fmla="*/ 447 h 1152"/>
                  <a:gd name="T114" fmla="*/ 1063 w 1152"/>
                  <a:gd name="T115" fmla="*/ 381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52" h="1152">
                    <a:moveTo>
                      <a:pt x="1079" y="523"/>
                    </a:moveTo>
                    <a:lnTo>
                      <a:pt x="1078" y="531"/>
                    </a:lnTo>
                    <a:lnTo>
                      <a:pt x="1076" y="539"/>
                    </a:lnTo>
                    <a:lnTo>
                      <a:pt x="1075" y="543"/>
                    </a:lnTo>
                    <a:lnTo>
                      <a:pt x="1073" y="547"/>
                    </a:lnTo>
                    <a:lnTo>
                      <a:pt x="1071" y="552"/>
                    </a:lnTo>
                    <a:lnTo>
                      <a:pt x="1066" y="556"/>
                    </a:lnTo>
                    <a:lnTo>
                      <a:pt x="1063" y="560"/>
                    </a:lnTo>
                    <a:lnTo>
                      <a:pt x="1058" y="563"/>
                    </a:lnTo>
                    <a:lnTo>
                      <a:pt x="1052" y="567"/>
                    </a:lnTo>
                    <a:lnTo>
                      <a:pt x="1046" y="570"/>
                    </a:lnTo>
                    <a:lnTo>
                      <a:pt x="1038" y="572"/>
                    </a:lnTo>
                    <a:lnTo>
                      <a:pt x="1029" y="574"/>
                    </a:lnTo>
                    <a:lnTo>
                      <a:pt x="1019" y="575"/>
                    </a:lnTo>
                    <a:lnTo>
                      <a:pt x="1008" y="576"/>
                    </a:lnTo>
                    <a:lnTo>
                      <a:pt x="936" y="576"/>
                    </a:lnTo>
                    <a:lnTo>
                      <a:pt x="933" y="576"/>
                    </a:lnTo>
                    <a:lnTo>
                      <a:pt x="929" y="577"/>
                    </a:lnTo>
                    <a:lnTo>
                      <a:pt x="926" y="579"/>
                    </a:lnTo>
                    <a:lnTo>
                      <a:pt x="923" y="581"/>
                    </a:lnTo>
                    <a:lnTo>
                      <a:pt x="921" y="584"/>
                    </a:lnTo>
                    <a:lnTo>
                      <a:pt x="920" y="587"/>
                    </a:lnTo>
                    <a:lnTo>
                      <a:pt x="919" y="590"/>
                    </a:lnTo>
                    <a:lnTo>
                      <a:pt x="919" y="594"/>
                    </a:lnTo>
                    <a:lnTo>
                      <a:pt x="919" y="598"/>
                    </a:lnTo>
                    <a:lnTo>
                      <a:pt x="920" y="601"/>
                    </a:lnTo>
                    <a:lnTo>
                      <a:pt x="921" y="603"/>
                    </a:lnTo>
                    <a:lnTo>
                      <a:pt x="923" y="607"/>
                    </a:lnTo>
                    <a:lnTo>
                      <a:pt x="926" y="609"/>
                    </a:lnTo>
                    <a:lnTo>
                      <a:pt x="929" y="611"/>
                    </a:lnTo>
                    <a:lnTo>
                      <a:pt x="933" y="612"/>
                    </a:lnTo>
                    <a:lnTo>
                      <a:pt x="936" y="612"/>
                    </a:lnTo>
                    <a:lnTo>
                      <a:pt x="1006" y="612"/>
                    </a:lnTo>
                    <a:lnTo>
                      <a:pt x="1016" y="612"/>
                    </a:lnTo>
                    <a:lnTo>
                      <a:pt x="1024" y="614"/>
                    </a:lnTo>
                    <a:lnTo>
                      <a:pt x="1032" y="616"/>
                    </a:lnTo>
                    <a:lnTo>
                      <a:pt x="1038" y="620"/>
                    </a:lnTo>
                    <a:lnTo>
                      <a:pt x="1044" y="623"/>
                    </a:lnTo>
                    <a:lnTo>
                      <a:pt x="1048" y="627"/>
                    </a:lnTo>
                    <a:lnTo>
                      <a:pt x="1052" y="631"/>
                    </a:lnTo>
                    <a:lnTo>
                      <a:pt x="1056" y="637"/>
                    </a:lnTo>
                    <a:lnTo>
                      <a:pt x="1059" y="642"/>
                    </a:lnTo>
                    <a:lnTo>
                      <a:pt x="1061" y="648"/>
                    </a:lnTo>
                    <a:lnTo>
                      <a:pt x="1062" y="653"/>
                    </a:lnTo>
                    <a:lnTo>
                      <a:pt x="1063" y="658"/>
                    </a:lnTo>
                    <a:lnTo>
                      <a:pt x="1064" y="669"/>
                    </a:lnTo>
                    <a:lnTo>
                      <a:pt x="1063" y="678"/>
                    </a:lnTo>
                    <a:lnTo>
                      <a:pt x="1061" y="690"/>
                    </a:lnTo>
                    <a:lnTo>
                      <a:pt x="1058" y="702"/>
                    </a:lnTo>
                    <a:lnTo>
                      <a:pt x="1052" y="715"/>
                    </a:lnTo>
                    <a:lnTo>
                      <a:pt x="1046" y="728"/>
                    </a:lnTo>
                    <a:lnTo>
                      <a:pt x="1041" y="733"/>
                    </a:lnTo>
                    <a:lnTo>
                      <a:pt x="1035" y="738"/>
                    </a:lnTo>
                    <a:lnTo>
                      <a:pt x="1030" y="744"/>
                    </a:lnTo>
                    <a:lnTo>
                      <a:pt x="1022" y="747"/>
                    </a:lnTo>
                    <a:lnTo>
                      <a:pt x="1015" y="751"/>
                    </a:lnTo>
                    <a:lnTo>
                      <a:pt x="1006" y="753"/>
                    </a:lnTo>
                    <a:lnTo>
                      <a:pt x="996" y="756"/>
                    </a:lnTo>
                    <a:lnTo>
                      <a:pt x="985" y="756"/>
                    </a:lnTo>
                    <a:lnTo>
                      <a:pt x="900" y="756"/>
                    </a:lnTo>
                    <a:lnTo>
                      <a:pt x="896" y="757"/>
                    </a:lnTo>
                    <a:lnTo>
                      <a:pt x="893" y="757"/>
                    </a:lnTo>
                    <a:lnTo>
                      <a:pt x="890" y="759"/>
                    </a:lnTo>
                    <a:lnTo>
                      <a:pt x="887" y="761"/>
                    </a:lnTo>
                    <a:lnTo>
                      <a:pt x="885" y="764"/>
                    </a:lnTo>
                    <a:lnTo>
                      <a:pt x="883" y="766"/>
                    </a:lnTo>
                    <a:lnTo>
                      <a:pt x="883" y="770"/>
                    </a:lnTo>
                    <a:lnTo>
                      <a:pt x="882" y="774"/>
                    </a:lnTo>
                    <a:lnTo>
                      <a:pt x="883" y="777"/>
                    </a:lnTo>
                    <a:lnTo>
                      <a:pt x="883" y="780"/>
                    </a:lnTo>
                    <a:lnTo>
                      <a:pt x="885" y="784"/>
                    </a:lnTo>
                    <a:lnTo>
                      <a:pt x="887" y="787"/>
                    </a:lnTo>
                    <a:lnTo>
                      <a:pt x="890" y="789"/>
                    </a:lnTo>
                    <a:lnTo>
                      <a:pt x="893" y="790"/>
                    </a:lnTo>
                    <a:lnTo>
                      <a:pt x="896" y="791"/>
                    </a:lnTo>
                    <a:lnTo>
                      <a:pt x="900" y="792"/>
                    </a:lnTo>
                    <a:lnTo>
                      <a:pt x="970" y="791"/>
                    </a:lnTo>
                    <a:lnTo>
                      <a:pt x="981" y="792"/>
                    </a:lnTo>
                    <a:lnTo>
                      <a:pt x="991" y="793"/>
                    </a:lnTo>
                    <a:lnTo>
                      <a:pt x="998" y="797"/>
                    </a:lnTo>
                    <a:lnTo>
                      <a:pt x="1005" y="800"/>
                    </a:lnTo>
                    <a:lnTo>
                      <a:pt x="1010" y="803"/>
                    </a:lnTo>
                    <a:lnTo>
                      <a:pt x="1015" y="807"/>
                    </a:lnTo>
                    <a:lnTo>
                      <a:pt x="1018" y="813"/>
                    </a:lnTo>
                    <a:lnTo>
                      <a:pt x="1020" y="818"/>
                    </a:lnTo>
                    <a:lnTo>
                      <a:pt x="1022" y="825"/>
                    </a:lnTo>
                    <a:lnTo>
                      <a:pt x="1022" y="830"/>
                    </a:lnTo>
                    <a:lnTo>
                      <a:pt x="1023" y="837"/>
                    </a:lnTo>
                    <a:lnTo>
                      <a:pt x="1022" y="843"/>
                    </a:lnTo>
                    <a:lnTo>
                      <a:pt x="1020" y="855"/>
                    </a:lnTo>
                    <a:lnTo>
                      <a:pt x="1018" y="866"/>
                    </a:lnTo>
                    <a:lnTo>
                      <a:pt x="1014" y="879"/>
                    </a:lnTo>
                    <a:lnTo>
                      <a:pt x="1008" y="892"/>
                    </a:lnTo>
                    <a:lnTo>
                      <a:pt x="1006" y="898"/>
                    </a:lnTo>
                    <a:lnTo>
                      <a:pt x="1003" y="904"/>
                    </a:lnTo>
                    <a:lnTo>
                      <a:pt x="998" y="909"/>
                    </a:lnTo>
                    <a:lnTo>
                      <a:pt x="994" y="914"/>
                    </a:lnTo>
                    <a:lnTo>
                      <a:pt x="989" y="919"/>
                    </a:lnTo>
                    <a:lnTo>
                      <a:pt x="983" y="923"/>
                    </a:lnTo>
                    <a:lnTo>
                      <a:pt x="976" y="927"/>
                    </a:lnTo>
                    <a:lnTo>
                      <a:pt x="968" y="930"/>
                    </a:lnTo>
                    <a:lnTo>
                      <a:pt x="958" y="933"/>
                    </a:lnTo>
                    <a:lnTo>
                      <a:pt x="948" y="934"/>
                    </a:lnTo>
                    <a:lnTo>
                      <a:pt x="936" y="935"/>
                    </a:lnTo>
                    <a:lnTo>
                      <a:pt x="923" y="936"/>
                    </a:lnTo>
                    <a:lnTo>
                      <a:pt x="863" y="936"/>
                    </a:lnTo>
                    <a:lnTo>
                      <a:pt x="860" y="936"/>
                    </a:lnTo>
                    <a:lnTo>
                      <a:pt x="857" y="937"/>
                    </a:lnTo>
                    <a:lnTo>
                      <a:pt x="854" y="939"/>
                    </a:lnTo>
                    <a:lnTo>
                      <a:pt x="852" y="941"/>
                    </a:lnTo>
                    <a:lnTo>
                      <a:pt x="849" y="944"/>
                    </a:lnTo>
                    <a:lnTo>
                      <a:pt x="847" y="947"/>
                    </a:lnTo>
                    <a:lnTo>
                      <a:pt x="846" y="950"/>
                    </a:lnTo>
                    <a:lnTo>
                      <a:pt x="846" y="954"/>
                    </a:lnTo>
                    <a:lnTo>
                      <a:pt x="846" y="958"/>
                    </a:lnTo>
                    <a:lnTo>
                      <a:pt x="847" y="961"/>
                    </a:lnTo>
                    <a:lnTo>
                      <a:pt x="849" y="964"/>
                    </a:lnTo>
                    <a:lnTo>
                      <a:pt x="852" y="966"/>
                    </a:lnTo>
                    <a:lnTo>
                      <a:pt x="854" y="968"/>
                    </a:lnTo>
                    <a:lnTo>
                      <a:pt x="857" y="971"/>
                    </a:lnTo>
                    <a:lnTo>
                      <a:pt x="860" y="972"/>
                    </a:lnTo>
                    <a:lnTo>
                      <a:pt x="863" y="972"/>
                    </a:lnTo>
                    <a:lnTo>
                      <a:pt x="921" y="972"/>
                    </a:lnTo>
                    <a:lnTo>
                      <a:pt x="927" y="973"/>
                    </a:lnTo>
                    <a:lnTo>
                      <a:pt x="934" y="974"/>
                    </a:lnTo>
                    <a:lnTo>
                      <a:pt x="939" y="975"/>
                    </a:lnTo>
                    <a:lnTo>
                      <a:pt x="943" y="978"/>
                    </a:lnTo>
                    <a:lnTo>
                      <a:pt x="947" y="981"/>
                    </a:lnTo>
                    <a:lnTo>
                      <a:pt x="950" y="985"/>
                    </a:lnTo>
                    <a:lnTo>
                      <a:pt x="953" y="988"/>
                    </a:lnTo>
                    <a:lnTo>
                      <a:pt x="955" y="992"/>
                    </a:lnTo>
                    <a:lnTo>
                      <a:pt x="957" y="1001"/>
                    </a:lnTo>
                    <a:lnTo>
                      <a:pt x="958" y="1008"/>
                    </a:lnTo>
                    <a:lnTo>
                      <a:pt x="958" y="1016"/>
                    </a:lnTo>
                    <a:lnTo>
                      <a:pt x="957" y="1022"/>
                    </a:lnTo>
                    <a:lnTo>
                      <a:pt x="951" y="1041"/>
                    </a:lnTo>
                    <a:lnTo>
                      <a:pt x="948" y="1048"/>
                    </a:lnTo>
                    <a:lnTo>
                      <a:pt x="943" y="1056"/>
                    </a:lnTo>
                    <a:lnTo>
                      <a:pt x="938" y="1061"/>
                    </a:lnTo>
                    <a:lnTo>
                      <a:pt x="931" y="1067"/>
                    </a:lnTo>
                    <a:lnTo>
                      <a:pt x="924" y="1071"/>
                    </a:lnTo>
                    <a:lnTo>
                      <a:pt x="916" y="1075"/>
                    </a:lnTo>
                    <a:lnTo>
                      <a:pt x="907" y="1077"/>
                    </a:lnTo>
                    <a:lnTo>
                      <a:pt x="895" y="1080"/>
                    </a:lnTo>
                    <a:lnTo>
                      <a:pt x="882" y="1080"/>
                    </a:lnTo>
                    <a:lnTo>
                      <a:pt x="685" y="1080"/>
                    </a:lnTo>
                    <a:lnTo>
                      <a:pt x="649" y="1079"/>
                    </a:lnTo>
                    <a:lnTo>
                      <a:pt x="613" y="1076"/>
                    </a:lnTo>
                    <a:lnTo>
                      <a:pt x="579" y="1073"/>
                    </a:lnTo>
                    <a:lnTo>
                      <a:pt x="549" y="1069"/>
                    </a:lnTo>
                    <a:lnTo>
                      <a:pt x="523" y="1065"/>
                    </a:lnTo>
                    <a:lnTo>
                      <a:pt x="504" y="1060"/>
                    </a:lnTo>
                    <a:lnTo>
                      <a:pt x="491" y="1058"/>
                    </a:lnTo>
                    <a:lnTo>
                      <a:pt x="485" y="1057"/>
                    </a:lnTo>
                    <a:lnTo>
                      <a:pt x="436" y="1045"/>
                    </a:lnTo>
                    <a:lnTo>
                      <a:pt x="398" y="1036"/>
                    </a:lnTo>
                    <a:lnTo>
                      <a:pt x="370" y="1030"/>
                    </a:lnTo>
                    <a:lnTo>
                      <a:pt x="349" y="1025"/>
                    </a:lnTo>
                    <a:lnTo>
                      <a:pt x="336" y="1021"/>
                    </a:lnTo>
                    <a:lnTo>
                      <a:pt x="328" y="1019"/>
                    </a:lnTo>
                    <a:lnTo>
                      <a:pt x="322" y="1018"/>
                    </a:lnTo>
                    <a:lnTo>
                      <a:pt x="319" y="1017"/>
                    </a:lnTo>
                    <a:lnTo>
                      <a:pt x="314" y="1016"/>
                    </a:lnTo>
                    <a:lnTo>
                      <a:pt x="304" y="1012"/>
                    </a:lnTo>
                    <a:lnTo>
                      <a:pt x="297" y="1007"/>
                    </a:lnTo>
                    <a:lnTo>
                      <a:pt x="293" y="1002"/>
                    </a:lnTo>
                    <a:lnTo>
                      <a:pt x="291" y="999"/>
                    </a:lnTo>
                    <a:lnTo>
                      <a:pt x="290" y="994"/>
                    </a:lnTo>
                    <a:lnTo>
                      <a:pt x="289" y="990"/>
                    </a:lnTo>
                    <a:lnTo>
                      <a:pt x="288" y="986"/>
                    </a:lnTo>
                    <a:lnTo>
                      <a:pt x="288" y="488"/>
                    </a:lnTo>
                    <a:lnTo>
                      <a:pt x="289" y="482"/>
                    </a:lnTo>
                    <a:lnTo>
                      <a:pt x="290" y="476"/>
                    </a:lnTo>
                    <a:lnTo>
                      <a:pt x="292" y="471"/>
                    </a:lnTo>
                    <a:lnTo>
                      <a:pt x="295" y="465"/>
                    </a:lnTo>
                    <a:lnTo>
                      <a:pt x="300" y="461"/>
                    </a:lnTo>
                    <a:lnTo>
                      <a:pt x="305" y="456"/>
                    </a:lnTo>
                    <a:lnTo>
                      <a:pt x="310" y="453"/>
                    </a:lnTo>
                    <a:lnTo>
                      <a:pt x="317" y="451"/>
                    </a:lnTo>
                    <a:lnTo>
                      <a:pt x="320" y="449"/>
                    </a:lnTo>
                    <a:lnTo>
                      <a:pt x="325" y="448"/>
                    </a:lnTo>
                    <a:lnTo>
                      <a:pt x="339" y="441"/>
                    </a:lnTo>
                    <a:lnTo>
                      <a:pt x="354" y="434"/>
                    </a:lnTo>
                    <a:lnTo>
                      <a:pt x="368" y="426"/>
                    </a:lnTo>
                    <a:lnTo>
                      <a:pt x="381" y="419"/>
                    </a:lnTo>
                    <a:lnTo>
                      <a:pt x="393" y="410"/>
                    </a:lnTo>
                    <a:lnTo>
                      <a:pt x="404" y="401"/>
                    </a:lnTo>
                    <a:lnTo>
                      <a:pt x="416" y="393"/>
                    </a:lnTo>
                    <a:lnTo>
                      <a:pt x="427" y="383"/>
                    </a:lnTo>
                    <a:lnTo>
                      <a:pt x="437" y="373"/>
                    </a:lnTo>
                    <a:lnTo>
                      <a:pt x="447" y="364"/>
                    </a:lnTo>
                    <a:lnTo>
                      <a:pt x="455" y="353"/>
                    </a:lnTo>
                    <a:lnTo>
                      <a:pt x="464" y="343"/>
                    </a:lnTo>
                    <a:lnTo>
                      <a:pt x="480" y="320"/>
                    </a:lnTo>
                    <a:lnTo>
                      <a:pt x="493" y="299"/>
                    </a:lnTo>
                    <a:lnTo>
                      <a:pt x="505" y="275"/>
                    </a:lnTo>
                    <a:lnTo>
                      <a:pt x="515" y="251"/>
                    </a:lnTo>
                    <a:lnTo>
                      <a:pt x="522" y="228"/>
                    </a:lnTo>
                    <a:lnTo>
                      <a:pt x="529" y="203"/>
                    </a:lnTo>
                    <a:lnTo>
                      <a:pt x="534" y="179"/>
                    </a:lnTo>
                    <a:lnTo>
                      <a:pt x="537" y="155"/>
                    </a:lnTo>
                    <a:lnTo>
                      <a:pt x="539" y="131"/>
                    </a:lnTo>
                    <a:lnTo>
                      <a:pt x="541" y="108"/>
                    </a:lnTo>
                    <a:lnTo>
                      <a:pt x="541" y="101"/>
                    </a:lnTo>
                    <a:lnTo>
                      <a:pt x="543" y="95"/>
                    </a:lnTo>
                    <a:lnTo>
                      <a:pt x="546" y="89"/>
                    </a:lnTo>
                    <a:lnTo>
                      <a:pt x="549" y="84"/>
                    </a:lnTo>
                    <a:lnTo>
                      <a:pt x="555" y="78"/>
                    </a:lnTo>
                    <a:lnTo>
                      <a:pt x="561" y="75"/>
                    </a:lnTo>
                    <a:lnTo>
                      <a:pt x="568" y="73"/>
                    </a:lnTo>
                    <a:lnTo>
                      <a:pt x="576" y="72"/>
                    </a:lnTo>
                    <a:lnTo>
                      <a:pt x="584" y="73"/>
                    </a:lnTo>
                    <a:lnTo>
                      <a:pt x="591" y="75"/>
                    </a:lnTo>
                    <a:lnTo>
                      <a:pt x="600" y="80"/>
                    </a:lnTo>
                    <a:lnTo>
                      <a:pt x="609" y="85"/>
                    </a:lnTo>
                    <a:lnTo>
                      <a:pt x="617" y="93"/>
                    </a:lnTo>
                    <a:lnTo>
                      <a:pt x="626" y="101"/>
                    </a:lnTo>
                    <a:lnTo>
                      <a:pt x="634" y="111"/>
                    </a:lnTo>
                    <a:lnTo>
                      <a:pt x="643" y="122"/>
                    </a:lnTo>
                    <a:lnTo>
                      <a:pt x="651" y="134"/>
                    </a:lnTo>
                    <a:lnTo>
                      <a:pt x="658" y="148"/>
                    </a:lnTo>
                    <a:lnTo>
                      <a:pt x="665" y="162"/>
                    </a:lnTo>
                    <a:lnTo>
                      <a:pt x="670" y="176"/>
                    </a:lnTo>
                    <a:lnTo>
                      <a:pt x="674" y="192"/>
                    </a:lnTo>
                    <a:lnTo>
                      <a:pt x="679" y="208"/>
                    </a:lnTo>
                    <a:lnTo>
                      <a:pt x="681" y="225"/>
                    </a:lnTo>
                    <a:lnTo>
                      <a:pt x="681" y="243"/>
                    </a:lnTo>
                    <a:lnTo>
                      <a:pt x="681" y="272"/>
                    </a:lnTo>
                    <a:lnTo>
                      <a:pt x="680" y="296"/>
                    </a:lnTo>
                    <a:lnTo>
                      <a:pt x="679" y="317"/>
                    </a:lnTo>
                    <a:lnTo>
                      <a:pt x="676" y="336"/>
                    </a:lnTo>
                    <a:lnTo>
                      <a:pt x="671" y="355"/>
                    </a:lnTo>
                    <a:lnTo>
                      <a:pt x="666" y="377"/>
                    </a:lnTo>
                    <a:lnTo>
                      <a:pt x="658" y="401"/>
                    </a:lnTo>
                    <a:lnTo>
                      <a:pt x="649" y="432"/>
                    </a:lnTo>
                    <a:lnTo>
                      <a:pt x="766" y="432"/>
                    </a:lnTo>
                    <a:lnTo>
                      <a:pt x="856" y="433"/>
                    </a:lnTo>
                    <a:lnTo>
                      <a:pt x="921" y="434"/>
                    </a:lnTo>
                    <a:lnTo>
                      <a:pt x="966" y="436"/>
                    </a:lnTo>
                    <a:lnTo>
                      <a:pt x="995" y="437"/>
                    </a:lnTo>
                    <a:lnTo>
                      <a:pt x="1014" y="439"/>
                    </a:lnTo>
                    <a:lnTo>
                      <a:pt x="1027" y="442"/>
                    </a:lnTo>
                    <a:lnTo>
                      <a:pt x="1037" y="446"/>
                    </a:lnTo>
                    <a:lnTo>
                      <a:pt x="1044" y="448"/>
                    </a:lnTo>
                    <a:lnTo>
                      <a:pt x="1050" y="450"/>
                    </a:lnTo>
                    <a:lnTo>
                      <a:pt x="1056" y="453"/>
                    </a:lnTo>
                    <a:lnTo>
                      <a:pt x="1060" y="458"/>
                    </a:lnTo>
                    <a:lnTo>
                      <a:pt x="1068" y="465"/>
                    </a:lnTo>
                    <a:lnTo>
                      <a:pt x="1073" y="473"/>
                    </a:lnTo>
                    <a:lnTo>
                      <a:pt x="1077" y="481"/>
                    </a:lnTo>
                    <a:lnTo>
                      <a:pt x="1078" y="489"/>
                    </a:lnTo>
                    <a:lnTo>
                      <a:pt x="1079" y="495"/>
                    </a:lnTo>
                    <a:lnTo>
                      <a:pt x="1081" y="501"/>
                    </a:lnTo>
                    <a:lnTo>
                      <a:pt x="1079" y="512"/>
                    </a:lnTo>
                    <a:lnTo>
                      <a:pt x="1079" y="523"/>
                    </a:lnTo>
                    <a:close/>
                    <a:moveTo>
                      <a:pt x="252" y="1044"/>
                    </a:moveTo>
                    <a:lnTo>
                      <a:pt x="251" y="1052"/>
                    </a:lnTo>
                    <a:lnTo>
                      <a:pt x="249" y="1058"/>
                    </a:lnTo>
                    <a:lnTo>
                      <a:pt x="246" y="1063"/>
                    </a:lnTo>
                    <a:lnTo>
                      <a:pt x="241" y="1069"/>
                    </a:lnTo>
                    <a:lnTo>
                      <a:pt x="236" y="1073"/>
                    </a:lnTo>
                    <a:lnTo>
                      <a:pt x="231" y="1077"/>
                    </a:lnTo>
                    <a:lnTo>
                      <a:pt x="223" y="1079"/>
                    </a:lnTo>
                    <a:lnTo>
                      <a:pt x="216" y="1080"/>
                    </a:lnTo>
                    <a:lnTo>
                      <a:pt x="108" y="1080"/>
                    </a:lnTo>
                    <a:lnTo>
                      <a:pt x="101" y="1079"/>
                    </a:lnTo>
                    <a:lnTo>
                      <a:pt x="94" y="1077"/>
                    </a:lnTo>
                    <a:lnTo>
                      <a:pt x="88" y="1073"/>
                    </a:lnTo>
                    <a:lnTo>
                      <a:pt x="83" y="1069"/>
                    </a:lnTo>
                    <a:lnTo>
                      <a:pt x="78" y="1063"/>
                    </a:lnTo>
                    <a:lnTo>
                      <a:pt x="75" y="1058"/>
                    </a:lnTo>
                    <a:lnTo>
                      <a:pt x="73" y="1052"/>
                    </a:lnTo>
                    <a:lnTo>
                      <a:pt x="72" y="1044"/>
                    </a:lnTo>
                    <a:lnTo>
                      <a:pt x="72" y="468"/>
                    </a:lnTo>
                    <a:lnTo>
                      <a:pt x="73" y="461"/>
                    </a:lnTo>
                    <a:lnTo>
                      <a:pt x="75" y="454"/>
                    </a:lnTo>
                    <a:lnTo>
                      <a:pt x="78" y="448"/>
                    </a:lnTo>
                    <a:lnTo>
                      <a:pt x="83" y="442"/>
                    </a:lnTo>
                    <a:lnTo>
                      <a:pt x="88" y="438"/>
                    </a:lnTo>
                    <a:lnTo>
                      <a:pt x="94" y="435"/>
                    </a:lnTo>
                    <a:lnTo>
                      <a:pt x="101" y="433"/>
                    </a:lnTo>
                    <a:lnTo>
                      <a:pt x="108" y="432"/>
                    </a:lnTo>
                    <a:lnTo>
                      <a:pt x="216" y="432"/>
                    </a:lnTo>
                    <a:lnTo>
                      <a:pt x="223" y="433"/>
                    </a:lnTo>
                    <a:lnTo>
                      <a:pt x="231" y="435"/>
                    </a:lnTo>
                    <a:lnTo>
                      <a:pt x="236" y="438"/>
                    </a:lnTo>
                    <a:lnTo>
                      <a:pt x="241" y="442"/>
                    </a:lnTo>
                    <a:lnTo>
                      <a:pt x="246" y="448"/>
                    </a:lnTo>
                    <a:lnTo>
                      <a:pt x="249" y="454"/>
                    </a:lnTo>
                    <a:lnTo>
                      <a:pt x="251" y="461"/>
                    </a:lnTo>
                    <a:lnTo>
                      <a:pt x="252" y="468"/>
                    </a:lnTo>
                    <a:lnTo>
                      <a:pt x="252" y="1044"/>
                    </a:lnTo>
                    <a:close/>
                    <a:moveTo>
                      <a:pt x="1050" y="377"/>
                    </a:moveTo>
                    <a:lnTo>
                      <a:pt x="1030" y="373"/>
                    </a:lnTo>
                    <a:lnTo>
                      <a:pt x="1005" y="370"/>
                    </a:lnTo>
                    <a:lnTo>
                      <a:pt x="975" y="368"/>
                    </a:lnTo>
                    <a:lnTo>
                      <a:pt x="938" y="366"/>
                    </a:lnTo>
                    <a:lnTo>
                      <a:pt x="897" y="365"/>
                    </a:lnTo>
                    <a:lnTo>
                      <a:pt x="852" y="364"/>
                    </a:lnTo>
                    <a:lnTo>
                      <a:pt x="800" y="363"/>
                    </a:lnTo>
                    <a:lnTo>
                      <a:pt x="745" y="361"/>
                    </a:lnTo>
                    <a:lnTo>
                      <a:pt x="749" y="336"/>
                    </a:lnTo>
                    <a:lnTo>
                      <a:pt x="751" y="310"/>
                    </a:lnTo>
                    <a:lnTo>
                      <a:pt x="753" y="279"/>
                    </a:lnTo>
                    <a:lnTo>
                      <a:pt x="753" y="243"/>
                    </a:lnTo>
                    <a:lnTo>
                      <a:pt x="752" y="219"/>
                    </a:lnTo>
                    <a:lnTo>
                      <a:pt x="749" y="195"/>
                    </a:lnTo>
                    <a:lnTo>
                      <a:pt x="744" y="172"/>
                    </a:lnTo>
                    <a:lnTo>
                      <a:pt x="737" y="151"/>
                    </a:lnTo>
                    <a:lnTo>
                      <a:pt x="728" y="129"/>
                    </a:lnTo>
                    <a:lnTo>
                      <a:pt x="719" y="109"/>
                    </a:lnTo>
                    <a:lnTo>
                      <a:pt x="708" y="90"/>
                    </a:lnTo>
                    <a:lnTo>
                      <a:pt x="696" y="73"/>
                    </a:lnTo>
                    <a:lnTo>
                      <a:pt x="683" y="57"/>
                    </a:lnTo>
                    <a:lnTo>
                      <a:pt x="669" y="43"/>
                    </a:lnTo>
                    <a:lnTo>
                      <a:pt x="654" y="30"/>
                    </a:lnTo>
                    <a:lnTo>
                      <a:pt x="639" y="20"/>
                    </a:lnTo>
                    <a:lnTo>
                      <a:pt x="624" y="12"/>
                    </a:lnTo>
                    <a:lnTo>
                      <a:pt x="607" y="5"/>
                    </a:lnTo>
                    <a:lnTo>
                      <a:pt x="600" y="3"/>
                    </a:lnTo>
                    <a:lnTo>
                      <a:pt x="591" y="1"/>
                    </a:lnTo>
                    <a:lnTo>
                      <a:pt x="584" y="0"/>
                    </a:lnTo>
                    <a:lnTo>
                      <a:pt x="576" y="0"/>
                    </a:lnTo>
                    <a:lnTo>
                      <a:pt x="565" y="1"/>
                    </a:lnTo>
                    <a:lnTo>
                      <a:pt x="555" y="2"/>
                    </a:lnTo>
                    <a:lnTo>
                      <a:pt x="544" y="5"/>
                    </a:lnTo>
                    <a:lnTo>
                      <a:pt x="534" y="8"/>
                    </a:lnTo>
                    <a:lnTo>
                      <a:pt x="525" y="13"/>
                    </a:lnTo>
                    <a:lnTo>
                      <a:pt x="516" y="18"/>
                    </a:lnTo>
                    <a:lnTo>
                      <a:pt x="508" y="24"/>
                    </a:lnTo>
                    <a:lnTo>
                      <a:pt x="501" y="31"/>
                    </a:lnTo>
                    <a:lnTo>
                      <a:pt x="493" y="39"/>
                    </a:lnTo>
                    <a:lnTo>
                      <a:pt x="487" y="47"/>
                    </a:lnTo>
                    <a:lnTo>
                      <a:pt x="481" y="56"/>
                    </a:lnTo>
                    <a:lnTo>
                      <a:pt x="477" y="66"/>
                    </a:lnTo>
                    <a:lnTo>
                      <a:pt x="474" y="75"/>
                    </a:lnTo>
                    <a:lnTo>
                      <a:pt x="470" y="85"/>
                    </a:lnTo>
                    <a:lnTo>
                      <a:pt x="469" y="96"/>
                    </a:lnTo>
                    <a:lnTo>
                      <a:pt x="468" y="107"/>
                    </a:lnTo>
                    <a:lnTo>
                      <a:pt x="467" y="122"/>
                    </a:lnTo>
                    <a:lnTo>
                      <a:pt x="467" y="137"/>
                    </a:lnTo>
                    <a:lnTo>
                      <a:pt x="465" y="153"/>
                    </a:lnTo>
                    <a:lnTo>
                      <a:pt x="462" y="169"/>
                    </a:lnTo>
                    <a:lnTo>
                      <a:pt x="458" y="186"/>
                    </a:lnTo>
                    <a:lnTo>
                      <a:pt x="454" y="205"/>
                    </a:lnTo>
                    <a:lnTo>
                      <a:pt x="448" y="223"/>
                    </a:lnTo>
                    <a:lnTo>
                      <a:pt x="441" y="240"/>
                    </a:lnTo>
                    <a:lnTo>
                      <a:pt x="433" y="259"/>
                    </a:lnTo>
                    <a:lnTo>
                      <a:pt x="423" y="277"/>
                    </a:lnTo>
                    <a:lnTo>
                      <a:pt x="411" y="294"/>
                    </a:lnTo>
                    <a:lnTo>
                      <a:pt x="397" y="311"/>
                    </a:lnTo>
                    <a:lnTo>
                      <a:pt x="382" y="327"/>
                    </a:lnTo>
                    <a:lnTo>
                      <a:pt x="364" y="342"/>
                    </a:lnTo>
                    <a:lnTo>
                      <a:pt x="356" y="348"/>
                    </a:lnTo>
                    <a:lnTo>
                      <a:pt x="345" y="356"/>
                    </a:lnTo>
                    <a:lnTo>
                      <a:pt x="335" y="363"/>
                    </a:lnTo>
                    <a:lnTo>
                      <a:pt x="325" y="368"/>
                    </a:lnTo>
                    <a:lnTo>
                      <a:pt x="315" y="373"/>
                    </a:lnTo>
                    <a:lnTo>
                      <a:pt x="303" y="379"/>
                    </a:lnTo>
                    <a:lnTo>
                      <a:pt x="292" y="384"/>
                    </a:lnTo>
                    <a:lnTo>
                      <a:pt x="286" y="387"/>
                    </a:lnTo>
                    <a:lnTo>
                      <a:pt x="288" y="388"/>
                    </a:lnTo>
                    <a:lnTo>
                      <a:pt x="280" y="383"/>
                    </a:lnTo>
                    <a:lnTo>
                      <a:pt x="273" y="378"/>
                    </a:lnTo>
                    <a:lnTo>
                      <a:pt x="264" y="372"/>
                    </a:lnTo>
                    <a:lnTo>
                      <a:pt x="255" y="368"/>
                    </a:lnTo>
                    <a:lnTo>
                      <a:pt x="246" y="365"/>
                    </a:lnTo>
                    <a:lnTo>
                      <a:pt x="236" y="363"/>
                    </a:lnTo>
                    <a:lnTo>
                      <a:pt x="226" y="360"/>
                    </a:lnTo>
                    <a:lnTo>
                      <a:pt x="216" y="360"/>
                    </a:lnTo>
                    <a:lnTo>
                      <a:pt x="108" y="360"/>
                    </a:lnTo>
                    <a:lnTo>
                      <a:pt x="97" y="360"/>
                    </a:lnTo>
                    <a:lnTo>
                      <a:pt x="86" y="363"/>
                    </a:lnTo>
                    <a:lnTo>
                      <a:pt x="76" y="365"/>
                    </a:lnTo>
                    <a:lnTo>
                      <a:pt x="66" y="368"/>
                    </a:lnTo>
                    <a:lnTo>
                      <a:pt x="57" y="373"/>
                    </a:lnTo>
                    <a:lnTo>
                      <a:pt x="48" y="379"/>
                    </a:lnTo>
                    <a:lnTo>
                      <a:pt x="39" y="384"/>
                    </a:lnTo>
                    <a:lnTo>
                      <a:pt x="32" y="392"/>
                    </a:lnTo>
                    <a:lnTo>
                      <a:pt x="24" y="399"/>
                    </a:lnTo>
                    <a:lnTo>
                      <a:pt x="19" y="408"/>
                    </a:lnTo>
                    <a:lnTo>
                      <a:pt x="13" y="417"/>
                    </a:lnTo>
                    <a:lnTo>
                      <a:pt x="8" y="426"/>
                    </a:lnTo>
                    <a:lnTo>
                      <a:pt x="5" y="436"/>
                    </a:lnTo>
                    <a:lnTo>
                      <a:pt x="3" y="446"/>
                    </a:lnTo>
                    <a:lnTo>
                      <a:pt x="0" y="456"/>
                    </a:lnTo>
                    <a:lnTo>
                      <a:pt x="0" y="468"/>
                    </a:lnTo>
                    <a:lnTo>
                      <a:pt x="0" y="1044"/>
                    </a:lnTo>
                    <a:lnTo>
                      <a:pt x="0" y="1055"/>
                    </a:lnTo>
                    <a:lnTo>
                      <a:pt x="3" y="1066"/>
                    </a:lnTo>
                    <a:lnTo>
                      <a:pt x="5" y="1076"/>
                    </a:lnTo>
                    <a:lnTo>
                      <a:pt x="8" y="1086"/>
                    </a:lnTo>
                    <a:lnTo>
                      <a:pt x="13" y="1095"/>
                    </a:lnTo>
                    <a:lnTo>
                      <a:pt x="19" y="1104"/>
                    </a:lnTo>
                    <a:lnTo>
                      <a:pt x="24" y="1112"/>
                    </a:lnTo>
                    <a:lnTo>
                      <a:pt x="32" y="1121"/>
                    </a:lnTo>
                    <a:lnTo>
                      <a:pt x="39" y="1127"/>
                    </a:lnTo>
                    <a:lnTo>
                      <a:pt x="48" y="1134"/>
                    </a:lnTo>
                    <a:lnTo>
                      <a:pt x="57" y="1139"/>
                    </a:lnTo>
                    <a:lnTo>
                      <a:pt x="66" y="1143"/>
                    </a:lnTo>
                    <a:lnTo>
                      <a:pt x="76" y="1147"/>
                    </a:lnTo>
                    <a:lnTo>
                      <a:pt x="86" y="1150"/>
                    </a:lnTo>
                    <a:lnTo>
                      <a:pt x="97" y="1151"/>
                    </a:lnTo>
                    <a:lnTo>
                      <a:pt x="108" y="1152"/>
                    </a:lnTo>
                    <a:lnTo>
                      <a:pt x="216" y="1152"/>
                    </a:lnTo>
                    <a:lnTo>
                      <a:pt x="224" y="1152"/>
                    </a:lnTo>
                    <a:lnTo>
                      <a:pt x="232" y="1151"/>
                    </a:lnTo>
                    <a:lnTo>
                      <a:pt x="239" y="1149"/>
                    </a:lnTo>
                    <a:lnTo>
                      <a:pt x="247" y="1148"/>
                    </a:lnTo>
                    <a:lnTo>
                      <a:pt x="254" y="1144"/>
                    </a:lnTo>
                    <a:lnTo>
                      <a:pt x="261" y="1141"/>
                    </a:lnTo>
                    <a:lnTo>
                      <a:pt x="267" y="1138"/>
                    </a:lnTo>
                    <a:lnTo>
                      <a:pt x="274" y="1135"/>
                    </a:lnTo>
                    <a:lnTo>
                      <a:pt x="286" y="1125"/>
                    </a:lnTo>
                    <a:lnTo>
                      <a:pt x="295" y="1114"/>
                    </a:lnTo>
                    <a:lnTo>
                      <a:pt x="305" y="1102"/>
                    </a:lnTo>
                    <a:lnTo>
                      <a:pt x="312" y="1089"/>
                    </a:lnTo>
                    <a:lnTo>
                      <a:pt x="313" y="1089"/>
                    </a:lnTo>
                    <a:lnTo>
                      <a:pt x="314" y="1090"/>
                    </a:lnTo>
                    <a:lnTo>
                      <a:pt x="318" y="1092"/>
                    </a:lnTo>
                    <a:lnTo>
                      <a:pt x="322" y="1093"/>
                    </a:lnTo>
                    <a:lnTo>
                      <a:pt x="323" y="1093"/>
                    </a:lnTo>
                    <a:lnTo>
                      <a:pt x="325" y="1093"/>
                    </a:lnTo>
                    <a:lnTo>
                      <a:pt x="344" y="1098"/>
                    </a:lnTo>
                    <a:lnTo>
                      <a:pt x="373" y="1104"/>
                    </a:lnTo>
                    <a:lnTo>
                      <a:pt x="414" y="1114"/>
                    </a:lnTo>
                    <a:lnTo>
                      <a:pt x="470" y="1127"/>
                    </a:lnTo>
                    <a:lnTo>
                      <a:pt x="480" y="1129"/>
                    </a:lnTo>
                    <a:lnTo>
                      <a:pt x="497" y="1133"/>
                    </a:lnTo>
                    <a:lnTo>
                      <a:pt x="520" y="1137"/>
                    </a:lnTo>
                    <a:lnTo>
                      <a:pt x="547" y="1141"/>
                    </a:lnTo>
                    <a:lnTo>
                      <a:pt x="578" y="1146"/>
                    </a:lnTo>
                    <a:lnTo>
                      <a:pt x="612" y="1149"/>
                    </a:lnTo>
                    <a:lnTo>
                      <a:pt x="647" y="1151"/>
                    </a:lnTo>
                    <a:lnTo>
                      <a:pt x="685" y="1152"/>
                    </a:lnTo>
                    <a:lnTo>
                      <a:pt x="882" y="1152"/>
                    </a:lnTo>
                    <a:lnTo>
                      <a:pt x="893" y="1152"/>
                    </a:lnTo>
                    <a:lnTo>
                      <a:pt x="903" y="1151"/>
                    </a:lnTo>
                    <a:lnTo>
                      <a:pt x="914" y="1150"/>
                    </a:lnTo>
                    <a:lnTo>
                      <a:pt x="924" y="1148"/>
                    </a:lnTo>
                    <a:lnTo>
                      <a:pt x="934" y="1146"/>
                    </a:lnTo>
                    <a:lnTo>
                      <a:pt x="942" y="1142"/>
                    </a:lnTo>
                    <a:lnTo>
                      <a:pt x="951" y="1139"/>
                    </a:lnTo>
                    <a:lnTo>
                      <a:pt x="960" y="1135"/>
                    </a:lnTo>
                    <a:lnTo>
                      <a:pt x="967" y="1130"/>
                    </a:lnTo>
                    <a:lnTo>
                      <a:pt x="975" y="1125"/>
                    </a:lnTo>
                    <a:lnTo>
                      <a:pt x="981" y="1119"/>
                    </a:lnTo>
                    <a:lnTo>
                      <a:pt x="989" y="1113"/>
                    </a:lnTo>
                    <a:lnTo>
                      <a:pt x="994" y="1106"/>
                    </a:lnTo>
                    <a:lnTo>
                      <a:pt x="1001" y="1099"/>
                    </a:lnTo>
                    <a:lnTo>
                      <a:pt x="1006" y="1090"/>
                    </a:lnTo>
                    <a:lnTo>
                      <a:pt x="1010" y="1083"/>
                    </a:lnTo>
                    <a:lnTo>
                      <a:pt x="1012" y="1080"/>
                    </a:lnTo>
                    <a:lnTo>
                      <a:pt x="1016" y="1071"/>
                    </a:lnTo>
                    <a:lnTo>
                      <a:pt x="1021" y="1059"/>
                    </a:lnTo>
                    <a:lnTo>
                      <a:pt x="1027" y="1044"/>
                    </a:lnTo>
                    <a:lnTo>
                      <a:pt x="1030" y="1030"/>
                    </a:lnTo>
                    <a:lnTo>
                      <a:pt x="1031" y="1015"/>
                    </a:lnTo>
                    <a:lnTo>
                      <a:pt x="1031" y="1006"/>
                    </a:lnTo>
                    <a:lnTo>
                      <a:pt x="1030" y="998"/>
                    </a:lnTo>
                    <a:lnTo>
                      <a:pt x="1029" y="989"/>
                    </a:lnTo>
                    <a:lnTo>
                      <a:pt x="1027" y="980"/>
                    </a:lnTo>
                    <a:lnTo>
                      <a:pt x="1034" y="975"/>
                    </a:lnTo>
                    <a:lnTo>
                      <a:pt x="1041" y="969"/>
                    </a:lnTo>
                    <a:lnTo>
                      <a:pt x="1046" y="964"/>
                    </a:lnTo>
                    <a:lnTo>
                      <a:pt x="1051" y="959"/>
                    </a:lnTo>
                    <a:lnTo>
                      <a:pt x="1061" y="946"/>
                    </a:lnTo>
                    <a:lnTo>
                      <a:pt x="1068" y="934"/>
                    </a:lnTo>
                    <a:lnTo>
                      <a:pt x="1074" y="921"/>
                    </a:lnTo>
                    <a:lnTo>
                      <a:pt x="1079" y="909"/>
                    </a:lnTo>
                    <a:lnTo>
                      <a:pt x="1083" y="898"/>
                    </a:lnTo>
                    <a:lnTo>
                      <a:pt x="1086" y="887"/>
                    </a:lnTo>
                    <a:lnTo>
                      <a:pt x="1090" y="872"/>
                    </a:lnTo>
                    <a:lnTo>
                      <a:pt x="1093" y="857"/>
                    </a:lnTo>
                    <a:lnTo>
                      <a:pt x="1095" y="843"/>
                    </a:lnTo>
                    <a:lnTo>
                      <a:pt x="1095" y="831"/>
                    </a:lnTo>
                    <a:lnTo>
                      <a:pt x="1093" y="819"/>
                    </a:lnTo>
                    <a:lnTo>
                      <a:pt x="1092" y="809"/>
                    </a:lnTo>
                    <a:lnTo>
                      <a:pt x="1089" y="799"/>
                    </a:lnTo>
                    <a:lnTo>
                      <a:pt x="1086" y="789"/>
                    </a:lnTo>
                    <a:lnTo>
                      <a:pt x="1095" y="782"/>
                    </a:lnTo>
                    <a:lnTo>
                      <a:pt x="1102" y="772"/>
                    </a:lnTo>
                    <a:lnTo>
                      <a:pt x="1109" y="761"/>
                    </a:lnTo>
                    <a:lnTo>
                      <a:pt x="1115" y="750"/>
                    </a:lnTo>
                    <a:lnTo>
                      <a:pt x="1122" y="737"/>
                    </a:lnTo>
                    <a:lnTo>
                      <a:pt x="1127" y="722"/>
                    </a:lnTo>
                    <a:lnTo>
                      <a:pt x="1131" y="707"/>
                    </a:lnTo>
                    <a:lnTo>
                      <a:pt x="1135" y="690"/>
                    </a:lnTo>
                    <a:lnTo>
                      <a:pt x="1136" y="679"/>
                    </a:lnTo>
                    <a:lnTo>
                      <a:pt x="1137" y="667"/>
                    </a:lnTo>
                    <a:lnTo>
                      <a:pt x="1136" y="656"/>
                    </a:lnTo>
                    <a:lnTo>
                      <a:pt x="1135" y="645"/>
                    </a:lnTo>
                    <a:lnTo>
                      <a:pt x="1132" y="635"/>
                    </a:lnTo>
                    <a:lnTo>
                      <a:pt x="1129" y="624"/>
                    </a:lnTo>
                    <a:lnTo>
                      <a:pt x="1125" y="614"/>
                    </a:lnTo>
                    <a:lnTo>
                      <a:pt x="1120" y="604"/>
                    </a:lnTo>
                    <a:lnTo>
                      <a:pt x="1128" y="596"/>
                    </a:lnTo>
                    <a:lnTo>
                      <a:pt x="1133" y="586"/>
                    </a:lnTo>
                    <a:lnTo>
                      <a:pt x="1139" y="576"/>
                    </a:lnTo>
                    <a:lnTo>
                      <a:pt x="1143" y="567"/>
                    </a:lnTo>
                    <a:lnTo>
                      <a:pt x="1146" y="557"/>
                    </a:lnTo>
                    <a:lnTo>
                      <a:pt x="1149" y="546"/>
                    </a:lnTo>
                    <a:lnTo>
                      <a:pt x="1151" y="536"/>
                    </a:lnTo>
                    <a:lnTo>
                      <a:pt x="1151" y="526"/>
                    </a:lnTo>
                    <a:lnTo>
                      <a:pt x="1152" y="518"/>
                    </a:lnTo>
                    <a:lnTo>
                      <a:pt x="1152" y="512"/>
                    </a:lnTo>
                    <a:lnTo>
                      <a:pt x="1152" y="501"/>
                    </a:lnTo>
                    <a:lnTo>
                      <a:pt x="1152" y="492"/>
                    </a:lnTo>
                    <a:lnTo>
                      <a:pt x="1151" y="482"/>
                    </a:lnTo>
                    <a:lnTo>
                      <a:pt x="1149" y="474"/>
                    </a:lnTo>
                    <a:lnTo>
                      <a:pt x="1146" y="465"/>
                    </a:lnTo>
                    <a:lnTo>
                      <a:pt x="1142" y="455"/>
                    </a:lnTo>
                    <a:lnTo>
                      <a:pt x="1139" y="447"/>
                    </a:lnTo>
                    <a:lnTo>
                      <a:pt x="1133" y="438"/>
                    </a:lnTo>
                    <a:lnTo>
                      <a:pt x="1127" y="429"/>
                    </a:lnTo>
                    <a:lnTo>
                      <a:pt x="1120" y="421"/>
                    </a:lnTo>
                    <a:lnTo>
                      <a:pt x="1113" y="413"/>
                    </a:lnTo>
                    <a:lnTo>
                      <a:pt x="1105" y="406"/>
                    </a:lnTo>
                    <a:lnTo>
                      <a:pt x="1096" y="398"/>
                    </a:lnTo>
                    <a:lnTo>
                      <a:pt x="1086" y="392"/>
                    </a:lnTo>
                    <a:lnTo>
                      <a:pt x="1074" y="386"/>
                    </a:lnTo>
                    <a:lnTo>
                      <a:pt x="1063" y="381"/>
                    </a:lnTo>
                    <a:lnTo>
                      <a:pt x="1050" y="3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73" name="Freeform 83"/>
              <p:cNvSpPr>
                <a:spLocks noEditPoints="1"/>
              </p:cNvSpPr>
              <p:nvPr/>
            </p:nvSpPr>
            <p:spPr bwMode="auto">
              <a:xfrm>
                <a:off x="8128794" y="2189559"/>
                <a:ext cx="42863" cy="42863"/>
              </a:xfrm>
              <a:custGeom>
                <a:avLst/>
                <a:gdLst>
                  <a:gd name="T0" fmla="*/ 50 w 108"/>
                  <a:gd name="T1" fmla="*/ 71 h 108"/>
                  <a:gd name="T2" fmla="*/ 44 w 108"/>
                  <a:gd name="T3" fmla="*/ 69 h 108"/>
                  <a:gd name="T4" fmla="*/ 39 w 108"/>
                  <a:gd name="T5" fmla="*/ 64 h 108"/>
                  <a:gd name="T6" fmla="*/ 36 w 108"/>
                  <a:gd name="T7" fmla="*/ 57 h 108"/>
                  <a:gd name="T8" fmla="*/ 36 w 108"/>
                  <a:gd name="T9" fmla="*/ 50 h 108"/>
                  <a:gd name="T10" fmla="*/ 39 w 108"/>
                  <a:gd name="T11" fmla="*/ 44 h 108"/>
                  <a:gd name="T12" fmla="*/ 44 w 108"/>
                  <a:gd name="T13" fmla="*/ 39 h 108"/>
                  <a:gd name="T14" fmla="*/ 50 w 108"/>
                  <a:gd name="T15" fmla="*/ 37 h 108"/>
                  <a:gd name="T16" fmla="*/ 58 w 108"/>
                  <a:gd name="T17" fmla="*/ 37 h 108"/>
                  <a:gd name="T18" fmla="*/ 64 w 108"/>
                  <a:gd name="T19" fmla="*/ 39 h 108"/>
                  <a:gd name="T20" fmla="*/ 69 w 108"/>
                  <a:gd name="T21" fmla="*/ 44 h 108"/>
                  <a:gd name="T22" fmla="*/ 72 w 108"/>
                  <a:gd name="T23" fmla="*/ 50 h 108"/>
                  <a:gd name="T24" fmla="*/ 72 w 108"/>
                  <a:gd name="T25" fmla="*/ 57 h 108"/>
                  <a:gd name="T26" fmla="*/ 69 w 108"/>
                  <a:gd name="T27" fmla="*/ 64 h 108"/>
                  <a:gd name="T28" fmla="*/ 64 w 108"/>
                  <a:gd name="T29" fmla="*/ 69 h 108"/>
                  <a:gd name="T30" fmla="*/ 58 w 108"/>
                  <a:gd name="T31" fmla="*/ 71 h 108"/>
                  <a:gd name="T32" fmla="*/ 54 w 108"/>
                  <a:gd name="T33" fmla="*/ 71 h 108"/>
                  <a:gd name="T34" fmla="*/ 48 w 108"/>
                  <a:gd name="T35" fmla="*/ 0 h 108"/>
                  <a:gd name="T36" fmla="*/ 38 w 108"/>
                  <a:gd name="T37" fmla="*/ 2 h 108"/>
                  <a:gd name="T38" fmla="*/ 24 w 108"/>
                  <a:gd name="T39" fmla="*/ 9 h 108"/>
                  <a:gd name="T40" fmla="*/ 9 w 108"/>
                  <a:gd name="T41" fmla="*/ 24 h 108"/>
                  <a:gd name="T42" fmla="*/ 3 w 108"/>
                  <a:gd name="T43" fmla="*/ 38 h 108"/>
                  <a:gd name="T44" fmla="*/ 0 w 108"/>
                  <a:gd name="T45" fmla="*/ 49 h 108"/>
                  <a:gd name="T46" fmla="*/ 0 w 108"/>
                  <a:gd name="T47" fmla="*/ 59 h 108"/>
                  <a:gd name="T48" fmla="*/ 3 w 108"/>
                  <a:gd name="T49" fmla="*/ 70 h 108"/>
                  <a:gd name="T50" fmla="*/ 9 w 108"/>
                  <a:gd name="T51" fmla="*/ 84 h 108"/>
                  <a:gd name="T52" fmla="*/ 24 w 108"/>
                  <a:gd name="T53" fmla="*/ 98 h 108"/>
                  <a:gd name="T54" fmla="*/ 38 w 108"/>
                  <a:gd name="T55" fmla="*/ 106 h 108"/>
                  <a:gd name="T56" fmla="*/ 48 w 108"/>
                  <a:gd name="T57" fmla="*/ 108 h 108"/>
                  <a:gd name="T58" fmla="*/ 60 w 108"/>
                  <a:gd name="T59" fmla="*/ 108 h 108"/>
                  <a:gd name="T60" fmla="*/ 70 w 108"/>
                  <a:gd name="T61" fmla="*/ 106 h 108"/>
                  <a:gd name="T62" fmla="*/ 84 w 108"/>
                  <a:gd name="T63" fmla="*/ 98 h 108"/>
                  <a:gd name="T64" fmla="*/ 99 w 108"/>
                  <a:gd name="T65" fmla="*/ 84 h 108"/>
                  <a:gd name="T66" fmla="*/ 105 w 108"/>
                  <a:gd name="T67" fmla="*/ 70 h 108"/>
                  <a:gd name="T68" fmla="*/ 107 w 108"/>
                  <a:gd name="T69" fmla="*/ 59 h 108"/>
                  <a:gd name="T70" fmla="*/ 107 w 108"/>
                  <a:gd name="T71" fmla="*/ 49 h 108"/>
                  <a:gd name="T72" fmla="*/ 105 w 108"/>
                  <a:gd name="T73" fmla="*/ 38 h 108"/>
                  <a:gd name="T74" fmla="*/ 99 w 108"/>
                  <a:gd name="T75" fmla="*/ 24 h 108"/>
                  <a:gd name="T76" fmla="*/ 84 w 108"/>
                  <a:gd name="T77" fmla="*/ 9 h 108"/>
                  <a:gd name="T78" fmla="*/ 70 w 108"/>
                  <a:gd name="T79" fmla="*/ 2 h 108"/>
                  <a:gd name="T80" fmla="*/ 60 w 108"/>
                  <a:gd name="T81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8" h="108">
                    <a:moveTo>
                      <a:pt x="54" y="71"/>
                    </a:moveTo>
                    <a:lnTo>
                      <a:pt x="50" y="71"/>
                    </a:lnTo>
                    <a:lnTo>
                      <a:pt x="47" y="70"/>
                    </a:lnTo>
                    <a:lnTo>
                      <a:pt x="44" y="69"/>
                    </a:lnTo>
                    <a:lnTo>
                      <a:pt x="42" y="67"/>
                    </a:lnTo>
                    <a:lnTo>
                      <a:pt x="39" y="64"/>
                    </a:lnTo>
                    <a:lnTo>
                      <a:pt x="37" y="60"/>
                    </a:lnTo>
                    <a:lnTo>
                      <a:pt x="36" y="57"/>
                    </a:lnTo>
                    <a:lnTo>
                      <a:pt x="36" y="54"/>
                    </a:lnTo>
                    <a:lnTo>
                      <a:pt x="36" y="50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42" y="41"/>
                    </a:lnTo>
                    <a:lnTo>
                      <a:pt x="44" y="39"/>
                    </a:lnTo>
                    <a:lnTo>
                      <a:pt x="47" y="37"/>
                    </a:lnTo>
                    <a:lnTo>
                      <a:pt x="50" y="37"/>
                    </a:lnTo>
                    <a:lnTo>
                      <a:pt x="54" y="36"/>
                    </a:lnTo>
                    <a:lnTo>
                      <a:pt x="58" y="37"/>
                    </a:lnTo>
                    <a:lnTo>
                      <a:pt x="61" y="37"/>
                    </a:lnTo>
                    <a:lnTo>
                      <a:pt x="64" y="39"/>
                    </a:lnTo>
                    <a:lnTo>
                      <a:pt x="66" y="41"/>
                    </a:lnTo>
                    <a:lnTo>
                      <a:pt x="69" y="44"/>
                    </a:lnTo>
                    <a:lnTo>
                      <a:pt x="71" y="46"/>
                    </a:lnTo>
                    <a:lnTo>
                      <a:pt x="72" y="50"/>
                    </a:lnTo>
                    <a:lnTo>
                      <a:pt x="72" y="54"/>
                    </a:lnTo>
                    <a:lnTo>
                      <a:pt x="72" y="57"/>
                    </a:lnTo>
                    <a:lnTo>
                      <a:pt x="71" y="60"/>
                    </a:lnTo>
                    <a:lnTo>
                      <a:pt x="69" y="64"/>
                    </a:lnTo>
                    <a:lnTo>
                      <a:pt x="66" y="67"/>
                    </a:lnTo>
                    <a:lnTo>
                      <a:pt x="64" y="69"/>
                    </a:lnTo>
                    <a:lnTo>
                      <a:pt x="61" y="70"/>
                    </a:lnTo>
                    <a:lnTo>
                      <a:pt x="58" y="71"/>
                    </a:lnTo>
                    <a:lnTo>
                      <a:pt x="54" y="71"/>
                    </a:lnTo>
                    <a:lnTo>
                      <a:pt x="54" y="71"/>
                    </a:lnTo>
                    <a:close/>
                    <a:moveTo>
                      <a:pt x="54" y="0"/>
                    </a:moveTo>
                    <a:lnTo>
                      <a:pt x="48" y="0"/>
                    </a:lnTo>
                    <a:lnTo>
                      <a:pt x="43" y="1"/>
                    </a:lnTo>
                    <a:lnTo>
                      <a:pt x="38" y="2"/>
                    </a:lnTo>
                    <a:lnTo>
                      <a:pt x="33" y="4"/>
                    </a:lnTo>
                    <a:lnTo>
                      <a:pt x="24" y="9"/>
                    </a:lnTo>
                    <a:lnTo>
                      <a:pt x="16" y="15"/>
                    </a:lnTo>
                    <a:lnTo>
                      <a:pt x="9" y="24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3"/>
                    </a:lnTo>
                    <a:lnTo>
                      <a:pt x="0" y="49"/>
                    </a:lnTo>
                    <a:lnTo>
                      <a:pt x="0" y="54"/>
                    </a:lnTo>
                    <a:lnTo>
                      <a:pt x="0" y="59"/>
                    </a:lnTo>
                    <a:lnTo>
                      <a:pt x="2" y="65"/>
                    </a:lnTo>
                    <a:lnTo>
                      <a:pt x="3" y="70"/>
                    </a:lnTo>
                    <a:lnTo>
                      <a:pt x="4" y="75"/>
                    </a:lnTo>
                    <a:lnTo>
                      <a:pt x="9" y="84"/>
                    </a:lnTo>
                    <a:lnTo>
                      <a:pt x="16" y="92"/>
                    </a:lnTo>
                    <a:lnTo>
                      <a:pt x="24" y="98"/>
                    </a:lnTo>
                    <a:lnTo>
                      <a:pt x="33" y="104"/>
                    </a:lnTo>
                    <a:lnTo>
                      <a:pt x="38" y="106"/>
                    </a:lnTo>
                    <a:lnTo>
                      <a:pt x="43" y="107"/>
                    </a:lnTo>
                    <a:lnTo>
                      <a:pt x="48" y="108"/>
                    </a:lnTo>
                    <a:lnTo>
                      <a:pt x="54" y="108"/>
                    </a:lnTo>
                    <a:lnTo>
                      <a:pt x="60" y="108"/>
                    </a:lnTo>
                    <a:lnTo>
                      <a:pt x="65" y="107"/>
                    </a:lnTo>
                    <a:lnTo>
                      <a:pt x="70" y="106"/>
                    </a:lnTo>
                    <a:lnTo>
                      <a:pt x="75" y="104"/>
                    </a:lnTo>
                    <a:lnTo>
                      <a:pt x="84" y="98"/>
                    </a:lnTo>
                    <a:lnTo>
                      <a:pt x="92" y="92"/>
                    </a:lnTo>
                    <a:lnTo>
                      <a:pt x="99" y="84"/>
                    </a:lnTo>
                    <a:lnTo>
                      <a:pt x="104" y="75"/>
                    </a:lnTo>
                    <a:lnTo>
                      <a:pt x="105" y="70"/>
                    </a:lnTo>
                    <a:lnTo>
                      <a:pt x="107" y="65"/>
                    </a:lnTo>
                    <a:lnTo>
                      <a:pt x="107" y="59"/>
                    </a:lnTo>
                    <a:lnTo>
                      <a:pt x="108" y="54"/>
                    </a:lnTo>
                    <a:lnTo>
                      <a:pt x="107" y="49"/>
                    </a:lnTo>
                    <a:lnTo>
                      <a:pt x="107" y="43"/>
                    </a:lnTo>
                    <a:lnTo>
                      <a:pt x="105" y="38"/>
                    </a:lnTo>
                    <a:lnTo>
                      <a:pt x="104" y="32"/>
                    </a:lnTo>
                    <a:lnTo>
                      <a:pt x="99" y="24"/>
                    </a:lnTo>
                    <a:lnTo>
                      <a:pt x="92" y="15"/>
                    </a:lnTo>
                    <a:lnTo>
                      <a:pt x="84" y="9"/>
                    </a:lnTo>
                    <a:lnTo>
                      <a:pt x="75" y="4"/>
                    </a:lnTo>
                    <a:lnTo>
                      <a:pt x="70" y="2"/>
                    </a:lnTo>
                    <a:lnTo>
                      <a:pt x="65" y="1"/>
                    </a:lnTo>
                    <a:lnTo>
                      <a:pt x="60" y="0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2327819" y="1323535"/>
            <a:ext cx="1506667" cy="5276949"/>
            <a:chOff x="2327819" y="1323535"/>
            <a:chExt cx="1506667" cy="5276949"/>
          </a:xfrm>
        </p:grpSpPr>
        <p:cxnSp>
          <p:nvCxnSpPr>
            <p:cNvPr id="105" name="Straight Connector 104"/>
            <p:cNvCxnSpPr/>
            <p:nvPr/>
          </p:nvCxnSpPr>
          <p:spPr>
            <a:xfrm>
              <a:off x="3070243" y="2753750"/>
              <a:ext cx="0" cy="3846734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Oval 105"/>
            <p:cNvSpPr/>
            <p:nvPr/>
          </p:nvSpPr>
          <p:spPr>
            <a:xfrm>
              <a:off x="2629501" y="2377546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62" name="Rectangle 161"/>
            <p:cNvSpPr/>
            <p:nvPr/>
          </p:nvSpPr>
          <p:spPr bwMode="auto">
            <a:xfrm>
              <a:off x="2327819" y="1323535"/>
              <a:ext cx="1506667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rgbClr val="171717"/>
                  </a:solidFill>
                  <a:latin typeface="+mn-ea"/>
                  <a:cs typeface="Arial" charset="0"/>
                </a:rPr>
                <a:t>单击此处添加副标题或详细文本描述</a:t>
              </a:r>
              <a:endParaRPr lang="en-US" sz="11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470892" y="1948866"/>
              <a:ext cx="1303290" cy="30526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0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Lato Light" panose="020F0402020204030203" pitchFamily="34" charset="0"/>
                </a:rPr>
                <a:t>添加标题</a:t>
              </a:r>
              <a:endParaRPr lang="en-US" sz="20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174" name="Freeform 140"/>
            <p:cNvSpPr>
              <a:spLocks noEditPoints="1"/>
            </p:cNvSpPr>
            <p:nvPr/>
          </p:nvSpPr>
          <p:spPr bwMode="auto">
            <a:xfrm>
              <a:off x="2881033" y="2612994"/>
              <a:ext cx="415636" cy="402648"/>
            </a:xfrm>
            <a:custGeom>
              <a:avLst/>
              <a:gdLst>
                <a:gd name="T0" fmla="*/ 837 w 1152"/>
                <a:gd name="T1" fmla="*/ 676 h 1116"/>
                <a:gd name="T2" fmla="*/ 827 w 1152"/>
                <a:gd name="T3" fmla="*/ 702 h 1116"/>
                <a:gd name="T4" fmla="*/ 826 w 1152"/>
                <a:gd name="T5" fmla="*/ 731 h 1116"/>
                <a:gd name="T6" fmla="*/ 606 w 1152"/>
                <a:gd name="T7" fmla="*/ 890 h 1116"/>
                <a:gd name="T8" fmla="*/ 576 w 1152"/>
                <a:gd name="T9" fmla="*/ 885 h 1116"/>
                <a:gd name="T10" fmla="*/ 546 w 1152"/>
                <a:gd name="T11" fmla="*/ 890 h 1116"/>
                <a:gd name="T12" fmla="*/ 325 w 1152"/>
                <a:gd name="T13" fmla="*/ 731 h 1116"/>
                <a:gd name="T14" fmla="*/ 325 w 1152"/>
                <a:gd name="T15" fmla="*/ 702 h 1116"/>
                <a:gd name="T16" fmla="*/ 314 w 1152"/>
                <a:gd name="T17" fmla="*/ 676 h 1116"/>
                <a:gd name="T18" fmla="*/ 83 w 1152"/>
                <a:gd name="T19" fmla="*/ 442 h 1116"/>
                <a:gd name="T20" fmla="*/ 403 w 1152"/>
                <a:gd name="T21" fmla="*/ 392 h 1116"/>
                <a:gd name="T22" fmla="*/ 428 w 1152"/>
                <a:gd name="T23" fmla="*/ 376 h 1116"/>
                <a:gd name="T24" fmla="*/ 446 w 1152"/>
                <a:gd name="T25" fmla="*/ 351 h 1116"/>
                <a:gd name="T26" fmla="*/ 711 w 1152"/>
                <a:gd name="T27" fmla="*/ 361 h 1116"/>
                <a:gd name="T28" fmla="*/ 731 w 1152"/>
                <a:gd name="T29" fmla="*/ 382 h 1116"/>
                <a:gd name="T30" fmla="*/ 759 w 1152"/>
                <a:gd name="T31" fmla="*/ 395 h 1116"/>
                <a:gd name="T32" fmla="*/ 849 w 1152"/>
                <a:gd name="T33" fmla="*/ 661 h 1116"/>
                <a:gd name="T34" fmla="*/ 1137 w 1152"/>
                <a:gd name="T35" fmla="*/ 396 h 1116"/>
                <a:gd name="T36" fmla="*/ 1114 w 1152"/>
                <a:gd name="T37" fmla="*/ 374 h 1116"/>
                <a:gd name="T38" fmla="*/ 1081 w 1152"/>
                <a:gd name="T39" fmla="*/ 362 h 1116"/>
                <a:gd name="T40" fmla="*/ 645 w 1152"/>
                <a:gd name="T41" fmla="*/ 37 h 1116"/>
                <a:gd name="T42" fmla="*/ 620 w 1152"/>
                <a:gd name="T43" fmla="*/ 13 h 1116"/>
                <a:gd name="T44" fmla="*/ 588 w 1152"/>
                <a:gd name="T45" fmla="*/ 1 h 1116"/>
                <a:gd name="T46" fmla="*/ 552 w 1152"/>
                <a:gd name="T47" fmla="*/ 3 h 1116"/>
                <a:gd name="T48" fmla="*/ 522 w 1152"/>
                <a:gd name="T49" fmla="*/ 19 h 1116"/>
                <a:gd name="T50" fmla="*/ 500 w 1152"/>
                <a:gd name="T51" fmla="*/ 46 h 1116"/>
                <a:gd name="T52" fmla="*/ 60 w 1152"/>
                <a:gd name="T53" fmla="*/ 364 h 1116"/>
                <a:gd name="T54" fmla="*/ 29 w 1152"/>
                <a:gd name="T55" fmla="*/ 380 h 1116"/>
                <a:gd name="T56" fmla="*/ 9 w 1152"/>
                <a:gd name="T57" fmla="*/ 406 h 1116"/>
                <a:gd name="T58" fmla="*/ 0 w 1152"/>
                <a:gd name="T59" fmla="*/ 438 h 1116"/>
                <a:gd name="T60" fmla="*/ 6 w 1152"/>
                <a:gd name="T61" fmla="*/ 470 h 1116"/>
                <a:gd name="T62" fmla="*/ 24 w 1152"/>
                <a:gd name="T63" fmla="*/ 498 h 1116"/>
                <a:gd name="T64" fmla="*/ 191 w 1152"/>
                <a:gd name="T65" fmla="*/ 1034 h 1116"/>
                <a:gd name="T66" fmla="*/ 198 w 1152"/>
                <a:gd name="T67" fmla="*/ 1066 h 1116"/>
                <a:gd name="T68" fmla="*/ 217 w 1152"/>
                <a:gd name="T69" fmla="*/ 1094 h 1116"/>
                <a:gd name="T70" fmla="*/ 250 w 1152"/>
                <a:gd name="T71" fmla="*/ 1112 h 1116"/>
                <a:gd name="T72" fmla="*/ 284 w 1152"/>
                <a:gd name="T73" fmla="*/ 1116 h 1116"/>
                <a:gd name="T74" fmla="*/ 314 w 1152"/>
                <a:gd name="T75" fmla="*/ 1106 h 1116"/>
                <a:gd name="T76" fmla="*/ 847 w 1152"/>
                <a:gd name="T77" fmla="*/ 1110 h 1116"/>
                <a:gd name="T78" fmla="*/ 877 w 1152"/>
                <a:gd name="T79" fmla="*/ 1116 h 1116"/>
                <a:gd name="T80" fmla="*/ 914 w 1152"/>
                <a:gd name="T81" fmla="*/ 1108 h 1116"/>
                <a:gd name="T82" fmla="*/ 943 w 1152"/>
                <a:gd name="T83" fmla="*/ 1085 h 1116"/>
                <a:gd name="T84" fmla="*/ 958 w 1152"/>
                <a:gd name="T85" fmla="*/ 1055 h 1116"/>
                <a:gd name="T86" fmla="*/ 959 w 1152"/>
                <a:gd name="T87" fmla="*/ 1022 h 1116"/>
                <a:gd name="T88" fmla="*/ 1136 w 1152"/>
                <a:gd name="T89" fmla="*/ 489 h 1116"/>
                <a:gd name="T90" fmla="*/ 1150 w 1152"/>
                <a:gd name="T91" fmla="*/ 460 h 1116"/>
                <a:gd name="T92" fmla="*/ 1150 w 1152"/>
                <a:gd name="T93" fmla="*/ 427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52" h="1116">
                  <a:moveTo>
                    <a:pt x="849" y="661"/>
                  </a:moveTo>
                  <a:lnTo>
                    <a:pt x="843" y="669"/>
                  </a:lnTo>
                  <a:lnTo>
                    <a:pt x="837" y="676"/>
                  </a:lnTo>
                  <a:lnTo>
                    <a:pt x="833" y="685"/>
                  </a:lnTo>
                  <a:lnTo>
                    <a:pt x="830" y="693"/>
                  </a:lnTo>
                  <a:lnTo>
                    <a:pt x="827" y="702"/>
                  </a:lnTo>
                  <a:lnTo>
                    <a:pt x="825" y="712"/>
                  </a:lnTo>
                  <a:lnTo>
                    <a:pt x="825" y="721"/>
                  </a:lnTo>
                  <a:lnTo>
                    <a:pt x="826" y="731"/>
                  </a:lnTo>
                  <a:lnTo>
                    <a:pt x="877" y="1035"/>
                  </a:lnTo>
                  <a:lnTo>
                    <a:pt x="616" y="894"/>
                  </a:lnTo>
                  <a:lnTo>
                    <a:pt x="606" y="890"/>
                  </a:lnTo>
                  <a:lnTo>
                    <a:pt x="596" y="887"/>
                  </a:lnTo>
                  <a:lnTo>
                    <a:pt x="587" y="885"/>
                  </a:lnTo>
                  <a:lnTo>
                    <a:pt x="576" y="885"/>
                  </a:lnTo>
                  <a:lnTo>
                    <a:pt x="566" y="885"/>
                  </a:lnTo>
                  <a:lnTo>
                    <a:pt x="555" y="887"/>
                  </a:lnTo>
                  <a:lnTo>
                    <a:pt x="546" y="890"/>
                  </a:lnTo>
                  <a:lnTo>
                    <a:pt x="536" y="894"/>
                  </a:lnTo>
                  <a:lnTo>
                    <a:pt x="275" y="1035"/>
                  </a:lnTo>
                  <a:lnTo>
                    <a:pt x="325" y="731"/>
                  </a:lnTo>
                  <a:lnTo>
                    <a:pt x="326" y="721"/>
                  </a:lnTo>
                  <a:lnTo>
                    <a:pt x="326" y="712"/>
                  </a:lnTo>
                  <a:lnTo>
                    <a:pt x="325" y="702"/>
                  </a:lnTo>
                  <a:lnTo>
                    <a:pt x="323" y="693"/>
                  </a:lnTo>
                  <a:lnTo>
                    <a:pt x="319" y="685"/>
                  </a:lnTo>
                  <a:lnTo>
                    <a:pt x="314" y="676"/>
                  </a:lnTo>
                  <a:lnTo>
                    <a:pt x="309" y="669"/>
                  </a:lnTo>
                  <a:lnTo>
                    <a:pt x="303" y="661"/>
                  </a:lnTo>
                  <a:lnTo>
                    <a:pt x="83" y="442"/>
                  </a:lnTo>
                  <a:lnTo>
                    <a:pt x="383" y="397"/>
                  </a:lnTo>
                  <a:lnTo>
                    <a:pt x="393" y="395"/>
                  </a:lnTo>
                  <a:lnTo>
                    <a:pt x="403" y="392"/>
                  </a:lnTo>
                  <a:lnTo>
                    <a:pt x="412" y="388"/>
                  </a:lnTo>
                  <a:lnTo>
                    <a:pt x="420" y="382"/>
                  </a:lnTo>
                  <a:lnTo>
                    <a:pt x="428" y="376"/>
                  </a:lnTo>
                  <a:lnTo>
                    <a:pt x="434" y="368"/>
                  </a:lnTo>
                  <a:lnTo>
                    <a:pt x="441" y="361"/>
                  </a:lnTo>
                  <a:lnTo>
                    <a:pt x="446" y="351"/>
                  </a:lnTo>
                  <a:lnTo>
                    <a:pt x="576" y="81"/>
                  </a:lnTo>
                  <a:lnTo>
                    <a:pt x="707" y="351"/>
                  </a:lnTo>
                  <a:lnTo>
                    <a:pt x="711" y="361"/>
                  </a:lnTo>
                  <a:lnTo>
                    <a:pt x="717" y="368"/>
                  </a:lnTo>
                  <a:lnTo>
                    <a:pt x="724" y="376"/>
                  </a:lnTo>
                  <a:lnTo>
                    <a:pt x="731" y="382"/>
                  </a:lnTo>
                  <a:lnTo>
                    <a:pt x="740" y="388"/>
                  </a:lnTo>
                  <a:lnTo>
                    <a:pt x="750" y="392"/>
                  </a:lnTo>
                  <a:lnTo>
                    <a:pt x="759" y="395"/>
                  </a:lnTo>
                  <a:lnTo>
                    <a:pt x="769" y="397"/>
                  </a:lnTo>
                  <a:lnTo>
                    <a:pt x="1068" y="442"/>
                  </a:lnTo>
                  <a:lnTo>
                    <a:pt x="849" y="661"/>
                  </a:lnTo>
                  <a:close/>
                  <a:moveTo>
                    <a:pt x="1147" y="416"/>
                  </a:moveTo>
                  <a:lnTo>
                    <a:pt x="1143" y="406"/>
                  </a:lnTo>
                  <a:lnTo>
                    <a:pt x="1137" y="396"/>
                  </a:lnTo>
                  <a:lnTo>
                    <a:pt x="1131" y="388"/>
                  </a:lnTo>
                  <a:lnTo>
                    <a:pt x="1122" y="380"/>
                  </a:lnTo>
                  <a:lnTo>
                    <a:pt x="1114" y="374"/>
                  </a:lnTo>
                  <a:lnTo>
                    <a:pt x="1103" y="368"/>
                  </a:lnTo>
                  <a:lnTo>
                    <a:pt x="1093" y="364"/>
                  </a:lnTo>
                  <a:lnTo>
                    <a:pt x="1081" y="362"/>
                  </a:lnTo>
                  <a:lnTo>
                    <a:pt x="782" y="318"/>
                  </a:lnTo>
                  <a:lnTo>
                    <a:pt x="651" y="46"/>
                  </a:lnTo>
                  <a:lnTo>
                    <a:pt x="645" y="37"/>
                  </a:lnTo>
                  <a:lnTo>
                    <a:pt x="638" y="27"/>
                  </a:lnTo>
                  <a:lnTo>
                    <a:pt x="630" y="19"/>
                  </a:lnTo>
                  <a:lnTo>
                    <a:pt x="620" y="13"/>
                  </a:lnTo>
                  <a:lnTo>
                    <a:pt x="610" y="8"/>
                  </a:lnTo>
                  <a:lnTo>
                    <a:pt x="600" y="3"/>
                  </a:lnTo>
                  <a:lnTo>
                    <a:pt x="588" y="1"/>
                  </a:lnTo>
                  <a:lnTo>
                    <a:pt x="576" y="0"/>
                  </a:lnTo>
                  <a:lnTo>
                    <a:pt x="564" y="1"/>
                  </a:lnTo>
                  <a:lnTo>
                    <a:pt x="552" y="3"/>
                  </a:lnTo>
                  <a:lnTo>
                    <a:pt x="541" y="8"/>
                  </a:lnTo>
                  <a:lnTo>
                    <a:pt x="532" y="13"/>
                  </a:lnTo>
                  <a:lnTo>
                    <a:pt x="522" y="19"/>
                  </a:lnTo>
                  <a:lnTo>
                    <a:pt x="513" y="27"/>
                  </a:lnTo>
                  <a:lnTo>
                    <a:pt x="507" y="37"/>
                  </a:lnTo>
                  <a:lnTo>
                    <a:pt x="500" y="46"/>
                  </a:lnTo>
                  <a:lnTo>
                    <a:pt x="371" y="318"/>
                  </a:lnTo>
                  <a:lnTo>
                    <a:pt x="70" y="362"/>
                  </a:lnTo>
                  <a:lnTo>
                    <a:pt x="60" y="364"/>
                  </a:lnTo>
                  <a:lnTo>
                    <a:pt x="49" y="368"/>
                  </a:lnTo>
                  <a:lnTo>
                    <a:pt x="39" y="374"/>
                  </a:lnTo>
                  <a:lnTo>
                    <a:pt x="29" y="380"/>
                  </a:lnTo>
                  <a:lnTo>
                    <a:pt x="22" y="388"/>
                  </a:lnTo>
                  <a:lnTo>
                    <a:pt x="14" y="396"/>
                  </a:lnTo>
                  <a:lnTo>
                    <a:pt x="9" y="406"/>
                  </a:lnTo>
                  <a:lnTo>
                    <a:pt x="5" y="416"/>
                  </a:lnTo>
                  <a:lnTo>
                    <a:pt x="1" y="427"/>
                  </a:lnTo>
                  <a:lnTo>
                    <a:pt x="0" y="438"/>
                  </a:lnTo>
                  <a:lnTo>
                    <a:pt x="0" y="449"/>
                  </a:lnTo>
                  <a:lnTo>
                    <a:pt x="2" y="460"/>
                  </a:lnTo>
                  <a:lnTo>
                    <a:pt x="6" y="470"/>
                  </a:lnTo>
                  <a:lnTo>
                    <a:pt x="10" y="481"/>
                  </a:lnTo>
                  <a:lnTo>
                    <a:pt x="16" y="489"/>
                  </a:lnTo>
                  <a:lnTo>
                    <a:pt x="24" y="498"/>
                  </a:lnTo>
                  <a:lnTo>
                    <a:pt x="243" y="717"/>
                  </a:lnTo>
                  <a:lnTo>
                    <a:pt x="192" y="1022"/>
                  </a:lnTo>
                  <a:lnTo>
                    <a:pt x="191" y="1034"/>
                  </a:lnTo>
                  <a:lnTo>
                    <a:pt x="191" y="1044"/>
                  </a:lnTo>
                  <a:lnTo>
                    <a:pt x="194" y="1055"/>
                  </a:lnTo>
                  <a:lnTo>
                    <a:pt x="198" y="1066"/>
                  </a:lnTo>
                  <a:lnTo>
                    <a:pt x="203" y="1077"/>
                  </a:lnTo>
                  <a:lnTo>
                    <a:pt x="210" y="1085"/>
                  </a:lnTo>
                  <a:lnTo>
                    <a:pt x="217" y="1094"/>
                  </a:lnTo>
                  <a:lnTo>
                    <a:pt x="227" y="1102"/>
                  </a:lnTo>
                  <a:lnTo>
                    <a:pt x="238" y="1108"/>
                  </a:lnTo>
                  <a:lnTo>
                    <a:pt x="250" y="1112"/>
                  </a:lnTo>
                  <a:lnTo>
                    <a:pt x="262" y="1115"/>
                  </a:lnTo>
                  <a:lnTo>
                    <a:pt x="275" y="1116"/>
                  </a:lnTo>
                  <a:lnTo>
                    <a:pt x="284" y="1116"/>
                  </a:lnTo>
                  <a:lnTo>
                    <a:pt x="295" y="1113"/>
                  </a:lnTo>
                  <a:lnTo>
                    <a:pt x="305" y="1110"/>
                  </a:lnTo>
                  <a:lnTo>
                    <a:pt x="314" y="1106"/>
                  </a:lnTo>
                  <a:lnTo>
                    <a:pt x="576" y="966"/>
                  </a:lnTo>
                  <a:lnTo>
                    <a:pt x="837" y="1106"/>
                  </a:lnTo>
                  <a:lnTo>
                    <a:pt x="847" y="1110"/>
                  </a:lnTo>
                  <a:lnTo>
                    <a:pt x="857" y="1113"/>
                  </a:lnTo>
                  <a:lnTo>
                    <a:pt x="867" y="1116"/>
                  </a:lnTo>
                  <a:lnTo>
                    <a:pt x="877" y="1116"/>
                  </a:lnTo>
                  <a:lnTo>
                    <a:pt x="890" y="1115"/>
                  </a:lnTo>
                  <a:lnTo>
                    <a:pt x="902" y="1112"/>
                  </a:lnTo>
                  <a:lnTo>
                    <a:pt x="914" y="1108"/>
                  </a:lnTo>
                  <a:lnTo>
                    <a:pt x="926" y="1102"/>
                  </a:lnTo>
                  <a:lnTo>
                    <a:pt x="934" y="1094"/>
                  </a:lnTo>
                  <a:lnTo>
                    <a:pt x="943" y="1085"/>
                  </a:lnTo>
                  <a:lnTo>
                    <a:pt x="950" y="1077"/>
                  </a:lnTo>
                  <a:lnTo>
                    <a:pt x="954" y="1066"/>
                  </a:lnTo>
                  <a:lnTo>
                    <a:pt x="958" y="1055"/>
                  </a:lnTo>
                  <a:lnTo>
                    <a:pt x="960" y="1044"/>
                  </a:lnTo>
                  <a:lnTo>
                    <a:pt x="960" y="1034"/>
                  </a:lnTo>
                  <a:lnTo>
                    <a:pt x="959" y="1022"/>
                  </a:lnTo>
                  <a:lnTo>
                    <a:pt x="909" y="717"/>
                  </a:lnTo>
                  <a:lnTo>
                    <a:pt x="1129" y="498"/>
                  </a:lnTo>
                  <a:lnTo>
                    <a:pt x="1136" y="489"/>
                  </a:lnTo>
                  <a:lnTo>
                    <a:pt x="1142" y="481"/>
                  </a:lnTo>
                  <a:lnTo>
                    <a:pt x="1147" y="470"/>
                  </a:lnTo>
                  <a:lnTo>
                    <a:pt x="1150" y="460"/>
                  </a:lnTo>
                  <a:lnTo>
                    <a:pt x="1152" y="449"/>
                  </a:lnTo>
                  <a:lnTo>
                    <a:pt x="1152" y="438"/>
                  </a:lnTo>
                  <a:lnTo>
                    <a:pt x="1150" y="427"/>
                  </a:lnTo>
                  <a:lnTo>
                    <a:pt x="1147" y="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34886" y="2899978"/>
            <a:ext cx="1506667" cy="3896323"/>
            <a:chOff x="834886" y="2899978"/>
            <a:chExt cx="1506667" cy="3896323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553738" y="4516088"/>
              <a:ext cx="0" cy="2280213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Oval 102"/>
            <p:cNvSpPr/>
            <p:nvPr/>
          </p:nvSpPr>
          <p:spPr>
            <a:xfrm>
              <a:off x="1124852" y="3942922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60" name="Rectangle 159"/>
            <p:cNvSpPr/>
            <p:nvPr/>
          </p:nvSpPr>
          <p:spPr bwMode="auto">
            <a:xfrm>
              <a:off x="834886" y="2899978"/>
              <a:ext cx="1506667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rgbClr val="171717"/>
                  </a:solidFill>
                  <a:latin typeface="+mn-ea"/>
                  <a:cs typeface="Arial" charset="0"/>
                </a:rPr>
                <a:t>单击此处添加副标题或详细文本描述</a:t>
              </a:r>
              <a:endParaRPr lang="en-US" sz="11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977959" y="3525309"/>
              <a:ext cx="1303290" cy="30526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0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Lato Light" panose="020F0402020204030203" pitchFamily="34" charset="0"/>
                </a:rPr>
                <a:t>添加标题</a:t>
              </a:r>
              <a:endParaRPr lang="en-US" sz="20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grpSp>
          <p:nvGrpSpPr>
            <p:cNvPr id="175" name="Group 174"/>
            <p:cNvGrpSpPr/>
            <p:nvPr/>
          </p:nvGrpSpPr>
          <p:grpSpPr>
            <a:xfrm>
              <a:off x="1376815" y="4247697"/>
              <a:ext cx="415636" cy="363682"/>
              <a:chOff x="1820068" y="1868090"/>
              <a:chExt cx="457200" cy="40005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76" name="Freeform 148"/>
              <p:cNvSpPr>
                <a:spLocks noEditPoints="1"/>
              </p:cNvSpPr>
              <p:nvPr/>
            </p:nvSpPr>
            <p:spPr bwMode="auto">
              <a:xfrm>
                <a:off x="1820068" y="1868090"/>
                <a:ext cx="457200" cy="400050"/>
              </a:xfrm>
              <a:custGeom>
                <a:avLst/>
                <a:gdLst>
                  <a:gd name="T0" fmla="*/ 583 w 1152"/>
                  <a:gd name="T1" fmla="*/ 936 h 1008"/>
                  <a:gd name="T2" fmla="*/ 551 w 1152"/>
                  <a:gd name="T3" fmla="*/ 926 h 1008"/>
                  <a:gd name="T4" fmla="*/ 117 w 1152"/>
                  <a:gd name="T5" fmla="*/ 490 h 1008"/>
                  <a:gd name="T6" fmla="*/ 88 w 1152"/>
                  <a:gd name="T7" fmla="*/ 430 h 1008"/>
                  <a:gd name="T8" fmla="*/ 74 w 1152"/>
                  <a:gd name="T9" fmla="*/ 366 h 1008"/>
                  <a:gd name="T10" fmla="*/ 75 w 1152"/>
                  <a:gd name="T11" fmla="*/ 302 h 1008"/>
                  <a:gd name="T12" fmla="*/ 93 w 1152"/>
                  <a:gd name="T13" fmla="*/ 239 h 1008"/>
                  <a:gd name="T14" fmla="*/ 125 w 1152"/>
                  <a:gd name="T15" fmla="*/ 182 h 1008"/>
                  <a:gd name="T16" fmla="*/ 173 w 1152"/>
                  <a:gd name="T17" fmla="*/ 132 h 1008"/>
                  <a:gd name="T18" fmla="*/ 228 w 1152"/>
                  <a:gd name="T19" fmla="*/ 98 h 1008"/>
                  <a:gd name="T20" fmla="*/ 287 w 1152"/>
                  <a:gd name="T21" fmla="*/ 78 h 1008"/>
                  <a:gd name="T22" fmla="*/ 351 w 1152"/>
                  <a:gd name="T23" fmla="*/ 72 h 1008"/>
                  <a:gd name="T24" fmla="*/ 413 w 1152"/>
                  <a:gd name="T25" fmla="*/ 80 h 1008"/>
                  <a:gd name="T26" fmla="*/ 473 w 1152"/>
                  <a:gd name="T27" fmla="*/ 104 h 1008"/>
                  <a:gd name="T28" fmla="*/ 527 w 1152"/>
                  <a:gd name="T29" fmla="*/ 142 h 1008"/>
                  <a:gd name="T30" fmla="*/ 656 w 1152"/>
                  <a:gd name="T31" fmla="*/ 118 h 1008"/>
                  <a:gd name="T32" fmla="*/ 715 w 1152"/>
                  <a:gd name="T33" fmla="*/ 89 h 1008"/>
                  <a:gd name="T34" fmla="*/ 776 w 1152"/>
                  <a:gd name="T35" fmla="*/ 74 h 1008"/>
                  <a:gd name="T36" fmla="*/ 839 w 1152"/>
                  <a:gd name="T37" fmla="*/ 74 h 1008"/>
                  <a:gd name="T38" fmla="*/ 900 w 1152"/>
                  <a:gd name="T39" fmla="*/ 88 h 1008"/>
                  <a:gd name="T40" fmla="*/ 959 w 1152"/>
                  <a:gd name="T41" fmla="*/ 117 h 1008"/>
                  <a:gd name="T42" fmla="*/ 1010 w 1152"/>
                  <a:gd name="T43" fmla="*/ 160 h 1008"/>
                  <a:gd name="T44" fmla="*/ 1048 w 1152"/>
                  <a:gd name="T45" fmla="*/ 215 h 1008"/>
                  <a:gd name="T46" fmla="*/ 1071 w 1152"/>
                  <a:gd name="T47" fmla="*/ 277 h 1008"/>
                  <a:gd name="T48" fmla="*/ 1079 w 1152"/>
                  <a:gd name="T49" fmla="*/ 341 h 1008"/>
                  <a:gd name="T50" fmla="*/ 1071 w 1152"/>
                  <a:gd name="T51" fmla="*/ 405 h 1008"/>
                  <a:gd name="T52" fmla="*/ 1048 w 1152"/>
                  <a:gd name="T53" fmla="*/ 466 h 1008"/>
                  <a:gd name="T54" fmla="*/ 1010 w 1152"/>
                  <a:gd name="T55" fmla="*/ 522 h 1008"/>
                  <a:gd name="T56" fmla="*/ 1026 w 1152"/>
                  <a:gd name="T57" fmla="*/ 77 h 1008"/>
                  <a:gd name="T58" fmla="*/ 956 w 1152"/>
                  <a:gd name="T59" fmla="*/ 33 h 1008"/>
                  <a:gd name="T60" fmla="*/ 879 w 1152"/>
                  <a:gd name="T61" fmla="*/ 7 h 1008"/>
                  <a:gd name="T62" fmla="*/ 799 w 1152"/>
                  <a:gd name="T63" fmla="*/ 0 h 1008"/>
                  <a:gd name="T64" fmla="*/ 720 w 1152"/>
                  <a:gd name="T65" fmla="*/ 11 h 1008"/>
                  <a:gd name="T66" fmla="*/ 644 w 1152"/>
                  <a:gd name="T67" fmla="*/ 41 h 1008"/>
                  <a:gd name="T68" fmla="*/ 575 w 1152"/>
                  <a:gd name="T69" fmla="*/ 89 h 1008"/>
                  <a:gd name="T70" fmla="*/ 507 w 1152"/>
                  <a:gd name="T71" fmla="*/ 41 h 1008"/>
                  <a:gd name="T72" fmla="*/ 432 w 1152"/>
                  <a:gd name="T73" fmla="*/ 11 h 1008"/>
                  <a:gd name="T74" fmla="*/ 353 w 1152"/>
                  <a:gd name="T75" fmla="*/ 0 h 1008"/>
                  <a:gd name="T76" fmla="*/ 273 w 1152"/>
                  <a:gd name="T77" fmla="*/ 7 h 1008"/>
                  <a:gd name="T78" fmla="*/ 196 w 1152"/>
                  <a:gd name="T79" fmla="*/ 33 h 1008"/>
                  <a:gd name="T80" fmla="*/ 126 w 1152"/>
                  <a:gd name="T81" fmla="*/ 77 h 1008"/>
                  <a:gd name="T82" fmla="*/ 67 w 1152"/>
                  <a:gd name="T83" fmla="*/ 139 h 1008"/>
                  <a:gd name="T84" fmla="*/ 26 w 1152"/>
                  <a:gd name="T85" fmla="*/ 212 h 1008"/>
                  <a:gd name="T86" fmla="*/ 4 w 1152"/>
                  <a:gd name="T87" fmla="*/ 292 h 1008"/>
                  <a:gd name="T88" fmla="*/ 2 w 1152"/>
                  <a:gd name="T89" fmla="*/ 374 h 1008"/>
                  <a:gd name="T90" fmla="*/ 19 w 1152"/>
                  <a:gd name="T91" fmla="*/ 454 h 1008"/>
                  <a:gd name="T92" fmla="*/ 57 w 1152"/>
                  <a:gd name="T93" fmla="*/ 528 h 1008"/>
                  <a:gd name="T94" fmla="*/ 129 w 1152"/>
                  <a:gd name="T95" fmla="*/ 611 h 1008"/>
                  <a:gd name="T96" fmla="*/ 443 w 1152"/>
                  <a:gd name="T97" fmla="*/ 921 h 1008"/>
                  <a:gd name="T98" fmla="*/ 526 w 1152"/>
                  <a:gd name="T99" fmla="*/ 995 h 1008"/>
                  <a:gd name="T100" fmla="*/ 576 w 1152"/>
                  <a:gd name="T101" fmla="*/ 1008 h 1008"/>
                  <a:gd name="T102" fmla="*/ 626 w 1152"/>
                  <a:gd name="T103" fmla="*/ 995 h 1008"/>
                  <a:gd name="T104" fmla="*/ 715 w 1152"/>
                  <a:gd name="T105" fmla="*/ 915 h 1008"/>
                  <a:gd name="T106" fmla="*/ 1032 w 1152"/>
                  <a:gd name="T107" fmla="*/ 601 h 1008"/>
                  <a:gd name="T108" fmla="*/ 1095 w 1152"/>
                  <a:gd name="T109" fmla="*/ 528 h 1008"/>
                  <a:gd name="T110" fmla="*/ 1133 w 1152"/>
                  <a:gd name="T111" fmla="*/ 454 h 1008"/>
                  <a:gd name="T112" fmla="*/ 1150 w 1152"/>
                  <a:gd name="T113" fmla="*/ 374 h 1008"/>
                  <a:gd name="T114" fmla="*/ 1148 w 1152"/>
                  <a:gd name="T115" fmla="*/ 292 h 1008"/>
                  <a:gd name="T116" fmla="*/ 1126 w 1152"/>
                  <a:gd name="T117" fmla="*/ 212 h 1008"/>
                  <a:gd name="T118" fmla="*/ 1085 w 1152"/>
                  <a:gd name="T119" fmla="*/ 139 h 10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52" h="1008">
                    <a:moveTo>
                      <a:pt x="1000" y="532"/>
                    </a:moveTo>
                    <a:lnTo>
                      <a:pt x="601" y="926"/>
                    </a:lnTo>
                    <a:lnTo>
                      <a:pt x="596" y="930"/>
                    </a:lnTo>
                    <a:lnTo>
                      <a:pt x="589" y="933"/>
                    </a:lnTo>
                    <a:lnTo>
                      <a:pt x="583" y="936"/>
                    </a:lnTo>
                    <a:lnTo>
                      <a:pt x="576" y="936"/>
                    </a:lnTo>
                    <a:lnTo>
                      <a:pt x="569" y="936"/>
                    </a:lnTo>
                    <a:lnTo>
                      <a:pt x="562" y="933"/>
                    </a:lnTo>
                    <a:lnTo>
                      <a:pt x="556" y="930"/>
                    </a:lnTo>
                    <a:lnTo>
                      <a:pt x="551" y="926"/>
                    </a:lnTo>
                    <a:lnTo>
                      <a:pt x="152" y="532"/>
                    </a:lnTo>
                    <a:lnTo>
                      <a:pt x="142" y="522"/>
                    </a:lnTo>
                    <a:lnTo>
                      <a:pt x="134" y="511"/>
                    </a:lnTo>
                    <a:lnTo>
                      <a:pt x="125" y="500"/>
                    </a:lnTo>
                    <a:lnTo>
                      <a:pt x="117" y="490"/>
                    </a:lnTo>
                    <a:lnTo>
                      <a:pt x="110" y="478"/>
                    </a:lnTo>
                    <a:lnTo>
                      <a:pt x="103" y="466"/>
                    </a:lnTo>
                    <a:lnTo>
                      <a:pt x="98" y="454"/>
                    </a:lnTo>
                    <a:lnTo>
                      <a:pt x="93" y="442"/>
                    </a:lnTo>
                    <a:lnTo>
                      <a:pt x="88" y="430"/>
                    </a:lnTo>
                    <a:lnTo>
                      <a:pt x="84" y="417"/>
                    </a:lnTo>
                    <a:lnTo>
                      <a:pt x="81" y="405"/>
                    </a:lnTo>
                    <a:lnTo>
                      <a:pt x="77" y="392"/>
                    </a:lnTo>
                    <a:lnTo>
                      <a:pt x="75" y="379"/>
                    </a:lnTo>
                    <a:lnTo>
                      <a:pt x="74" y="366"/>
                    </a:lnTo>
                    <a:lnTo>
                      <a:pt x="73" y="354"/>
                    </a:lnTo>
                    <a:lnTo>
                      <a:pt x="73" y="341"/>
                    </a:lnTo>
                    <a:lnTo>
                      <a:pt x="73" y="328"/>
                    </a:lnTo>
                    <a:lnTo>
                      <a:pt x="74" y="315"/>
                    </a:lnTo>
                    <a:lnTo>
                      <a:pt x="75" y="302"/>
                    </a:lnTo>
                    <a:lnTo>
                      <a:pt x="77" y="290"/>
                    </a:lnTo>
                    <a:lnTo>
                      <a:pt x="81" y="277"/>
                    </a:lnTo>
                    <a:lnTo>
                      <a:pt x="84" y="264"/>
                    </a:lnTo>
                    <a:lnTo>
                      <a:pt x="88" y="252"/>
                    </a:lnTo>
                    <a:lnTo>
                      <a:pt x="93" y="239"/>
                    </a:lnTo>
                    <a:lnTo>
                      <a:pt x="98" y="227"/>
                    </a:lnTo>
                    <a:lnTo>
                      <a:pt x="103" y="215"/>
                    </a:lnTo>
                    <a:lnTo>
                      <a:pt x="110" y="203"/>
                    </a:lnTo>
                    <a:lnTo>
                      <a:pt x="117" y="193"/>
                    </a:lnTo>
                    <a:lnTo>
                      <a:pt x="125" y="182"/>
                    </a:lnTo>
                    <a:lnTo>
                      <a:pt x="134" y="171"/>
                    </a:lnTo>
                    <a:lnTo>
                      <a:pt x="142" y="160"/>
                    </a:lnTo>
                    <a:lnTo>
                      <a:pt x="152" y="150"/>
                    </a:lnTo>
                    <a:lnTo>
                      <a:pt x="162" y="141"/>
                    </a:lnTo>
                    <a:lnTo>
                      <a:pt x="173" y="132"/>
                    </a:lnTo>
                    <a:lnTo>
                      <a:pt x="182" y="125"/>
                    </a:lnTo>
                    <a:lnTo>
                      <a:pt x="193" y="117"/>
                    </a:lnTo>
                    <a:lnTo>
                      <a:pt x="205" y="109"/>
                    </a:lnTo>
                    <a:lnTo>
                      <a:pt x="216" y="104"/>
                    </a:lnTo>
                    <a:lnTo>
                      <a:pt x="228" y="98"/>
                    </a:lnTo>
                    <a:lnTo>
                      <a:pt x="239" y="92"/>
                    </a:lnTo>
                    <a:lnTo>
                      <a:pt x="251" y="88"/>
                    </a:lnTo>
                    <a:lnTo>
                      <a:pt x="263" y="84"/>
                    </a:lnTo>
                    <a:lnTo>
                      <a:pt x="275" y="80"/>
                    </a:lnTo>
                    <a:lnTo>
                      <a:pt x="287" y="78"/>
                    </a:lnTo>
                    <a:lnTo>
                      <a:pt x="300" y="75"/>
                    </a:lnTo>
                    <a:lnTo>
                      <a:pt x="313" y="74"/>
                    </a:lnTo>
                    <a:lnTo>
                      <a:pt x="325" y="73"/>
                    </a:lnTo>
                    <a:lnTo>
                      <a:pt x="338" y="72"/>
                    </a:lnTo>
                    <a:lnTo>
                      <a:pt x="351" y="72"/>
                    </a:lnTo>
                    <a:lnTo>
                      <a:pt x="363" y="73"/>
                    </a:lnTo>
                    <a:lnTo>
                      <a:pt x="376" y="74"/>
                    </a:lnTo>
                    <a:lnTo>
                      <a:pt x="389" y="76"/>
                    </a:lnTo>
                    <a:lnTo>
                      <a:pt x="400" y="78"/>
                    </a:lnTo>
                    <a:lnTo>
                      <a:pt x="413" y="80"/>
                    </a:lnTo>
                    <a:lnTo>
                      <a:pt x="425" y="85"/>
                    </a:lnTo>
                    <a:lnTo>
                      <a:pt x="437" y="89"/>
                    </a:lnTo>
                    <a:lnTo>
                      <a:pt x="449" y="93"/>
                    </a:lnTo>
                    <a:lnTo>
                      <a:pt x="461" y="99"/>
                    </a:lnTo>
                    <a:lnTo>
                      <a:pt x="473" y="104"/>
                    </a:lnTo>
                    <a:lnTo>
                      <a:pt x="485" y="111"/>
                    </a:lnTo>
                    <a:lnTo>
                      <a:pt x="495" y="118"/>
                    </a:lnTo>
                    <a:lnTo>
                      <a:pt x="506" y="126"/>
                    </a:lnTo>
                    <a:lnTo>
                      <a:pt x="517" y="133"/>
                    </a:lnTo>
                    <a:lnTo>
                      <a:pt x="527" y="142"/>
                    </a:lnTo>
                    <a:lnTo>
                      <a:pt x="575" y="186"/>
                    </a:lnTo>
                    <a:lnTo>
                      <a:pt x="625" y="142"/>
                    </a:lnTo>
                    <a:lnTo>
                      <a:pt x="635" y="133"/>
                    </a:lnTo>
                    <a:lnTo>
                      <a:pt x="646" y="126"/>
                    </a:lnTo>
                    <a:lnTo>
                      <a:pt x="656" y="118"/>
                    </a:lnTo>
                    <a:lnTo>
                      <a:pt x="667" y="111"/>
                    </a:lnTo>
                    <a:lnTo>
                      <a:pt x="679" y="104"/>
                    </a:lnTo>
                    <a:lnTo>
                      <a:pt x="691" y="99"/>
                    </a:lnTo>
                    <a:lnTo>
                      <a:pt x="703" y="93"/>
                    </a:lnTo>
                    <a:lnTo>
                      <a:pt x="715" y="89"/>
                    </a:lnTo>
                    <a:lnTo>
                      <a:pt x="727" y="85"/>
                    </a:lnTo>
                    <a:lnTo>
                      <a:pt x="738" y="80"/>
                    </a:lnTo>
                    <a:lnTo>
                      <a:pt x="751" y="78"/>
                    </a:lnTo>
                    <a:lnTo>
                      <a:pt x="763" y="76"/>
                    </a:lnTo>
                    <a:lnTo>
                      <a:pt x="776" y="74"/>
                    </a:lnTo>
                    <a:lnTo>
                      <a:pt x="789" y="73"/>
                    </a:lnTo>
                    <a:lnTo>
                      <a:pt x="801" y="72"/>
                    </a:lnTo>
                    <a:lnTo>
                      <a:pt x="814" y="72"/>
                    </a:lnTo>
                    <a:lnTo>
                      <a:pt x="827" y="73"/>
                    </a:lnTo>
                    <a:lnTo>
                      <a:pt x="839" y="74"/>
                    </a:lnTo>
                    <a:lnTo>
                      <a:pt x="852" y="75"/>
                    </a:lnTo>
                    <a:lnTo>
                      <a:pt x="865" y="78"/>
                    </a:lnTo>
                    <a:lnTo>
                      <a:pt x="877" y="80"/>
                    </a:lnTo>
                    <a:lnTo>
                      <a:pt x="889" y="84"/>
                    </a:lnTo>
                    <a:lnTo>
                      <a:pt x="900" y="88"/>
                    </a:lnTo>
                    <a:lnTo>
                      <a:pt x="913" y="92"/>
                    </a:lnTo>
                    <a:lnTo>
                      <a:pt x="924" y="98"/>
                    </a:lnTo>
                    <a:lnTo>
                      <a:pt x="936" y="104"/>
                    </a:lnTo>
                    <a:lnTo>
                      <a:pt x="947" y="109"/>
                    </a:lnTo>
                    <a:lnTo>
                      <a:pt x="959" y="117"/>
                    </a:lnTo>
                    <a:lnTo>
                      <a:pt x="970" y="125"/>
                    </a:lnTo>
                    <a:lnTo>
                      <a:pt x="979" y="132"/>
                    </a:lnTo>
                    <a:lnTo>
                      <a:pt x="990" y="141"/>
                    </a:lnTo>
                    <a:lnTo>
                      <a:pt x="1000" y="150"/>
                    </a:lnTo>
                    <a:lnTo>
                      <a:pt x="1010" y="160"/>
                    </a:lnTo>
                    <a:lnTo>
                      <a:pt x="1018" y="171"/>
                    </a:lnTo>
                    <a:lnTo>
                      <a:pt x="1027" y="182"/>
                    </a:lnTo>
                    <a:lnTo>
                      <a:pt x="1034" y="193"/>
                    </a:lnTo>
                    <a:lnTo>
                      <a:pt x="1042" y="203"/>
                    </a:lnTo>
                    <a:lnTo>
                      <a:pt x="1048" y="215"/>
                    </a:lnTo>
                    <a:lnTo>
                      <a:pt x="1054" y="227"/>
                    </a:lnTo>
                    <a:lnTo>
                      <a:pt x="1059" y="239"/>
                    </a:lnTo>
                    <a:lnTo>
                      <a:pt x="1064" y="252"/>
                    </a:lnTo>
                    <a:lnTo>
                      <a:pt x="1068" y="264"/>
                    </a:lnTo>
                    <a:lnTo>
                      <a:pt x="1071" y="277"/>
                    </a:lnTo>
                    <a:lnTo>
                      <a:pt x="1074" y="290"/>
                    </a:lnTo>
                    <a:lnTo>
                      <a:pt x="1076" y="302"/>
                    </a:lnTo>
                    <a:lnTo>
                      <a:pt x="1078" y="315"/>
                    </a:lnTo>
                    <a:lnTo>
                      <a:pt x="1079" y="328"/>
                    </a:lnTo>
                    <a:lnTo>
                      <a:pt x="1079" y="341"/>
                    </a:lnTo>
                    <a:lnTo>
                      <a:pt x="1079" y="354"/>
                    </a:lnTo>
                    <a:lnTo>
                      <a:pt x="1078" y="366"/>
                    </a:lnTo>
                    <a:lnTo>
                      <a:pt x="1076" y="379"/>
                    </a:lnTo>
                    <a:lnTo>
                      <a:pt x="1074" y="392"/>
                    </a:lnTo>
                    <a:lnTo>
                      <a:pt x="1071" y="405"/>
                    </a:lnTo>
                    <a:lnTo>
                      <a:pt x="1068" y="417"/>
                    </a:lnTo>
                    <a:lnTo>
                      <a:pt x="1064" y="430"/>
                    </a:lnTo>
                    <a:lnTo>
                      <a:pt x="1059" y="442"/>
                    </a:lnTo>
                    <a:lnTo>
                      <a:pt x="1054" y="454"/>
                    </a:lnTo>
                    <a:lnTo>
                      <a:pt x="1048" y="466"/>
                    </a:lnTo>
                    <a:lnTo>
                      <a:pt x="1042" y="478"/>
                    </a:lnTo>
                    <a:lnTo>
                      <a:pt x="1034" y="490"/>
                    </a:lnTo>
                    <a:lnTo>
                      <a:pt x="1027" y="500"/>
                    </a:lnTo>
                    <a:lnTo>
                      <a:pt x="1018" y="511"/>
                    </a:lnTo>
                    <a:lnTo>
                      <a:pt x="1010" y="522"/>
                    </a:lnTo>
                    <a:lnTo>
                      <a:pt x="1000" y="532"/>
                    </a:lnTo>
                    <a:lnTo>
                      <a:pt x="1000" y="532"/>
                    </a:lnTo>
                    <a:close/>
                    <a:moveTo>
                      <a:pt x="1051" y="100"/>
                    </a:moveTo>
                    <a:lnTo>
                      <a:pt x="1039" y="88"/>
                    </a:lnTo>
                    <a:lnTo>
                      <a:pt x="1026" y="77"/>
                    </a:lnTo>
                    <a:lnTo>
                      <a:pt x="1012" y="66"/>
                    </a:lnTo>
                    <a:lnTo>
                      <a:pt x="999" y="57"/>
                    </a:lnTo>
                    <a:lnTo>
                      <a:pt x="985" y="48"/>
                    </a:lnTo>
                    <a:lnTo>
                      <a:pt x="970" y="40"/>
                    </a:lnTo>
                    <a:lnTo>
                      <a:pt x="956" y="33"/>
                    </a:lnTo>
                    <a:lnTo>
                      <a:pt x="940" y="26"/>
                    </a:lnTo>
                    <a:lnTo>
                      <a:pt x="925" y="20"/>
                    </a:lnTo>
                    <a:lnTo>
                      <a:pt x="910" y="15"/>
                    </a:lnTo>
                    <a:lnTo>
                      <a:pt x="894" y="11"/>
                    </a:lnTo>
                    <a:lnTo>
                      <a:pt x="879" y="7"/>
                    </a:lnTo>
                    <a:lnTo>
                      <a:pt x="863" y="5"/>
                    </a:lnTo>
                    <a:lnTo>
                      <a:pt x="848" y="3"/>
                    </a:lnTo>
                    <a:lnTo>
                      <a:pt x="831" y="0"/>
                    </a:lnTo>
                    <a:lnTo>
                      <a:pt x="815" y="0"/>
                    </a:lnTo>
                    <a:lnTo>
                      <a:pt x="799" y="0"/>
                    </a:lnTo>
                    <a:lnTo>
                      <a:pt x="783" y="1"/>
                    </a:lnTo>
                    <a:lnTo>
                      <a:pt x="768" y="3"/>
                    </a:lnTo>
                    <a:lnTo>
                      <a:pt x="751" y="5"/>
                    </a:lnTo>
                    <a:lnTo>
                      <a:pt x="735" y="8"/>
                    </a:lnTo>
                    <a:lnTo>
                      <a:pt x="720" y="11"/>
                    </a:lnTo>
                    <a:lnTo>
                      <a:pt x="704" y="15"/>
                    </a:lnTo>
                    <a:lnTo>
                      <a:pt x="689" y="21"/>
                    </a:lnTo>
                    <a:lnTo>
                      <a:pt x="674" y="27"/>
                    </a:lnTo>
                    <a:lnTo>
                      <a:pt x="659" y="34"/>
                    </a:lnTo>
                    <a:lnTo>
                      <a:pt x="644" y="41"/>
                    </a:lnTo>
                    <a:lnTo>
                      <a:pt x="629" y="49"/>
                    </a:lnTo>
                    <a:lnTo>
                      <a:pt x="615" y="58"/>
                    </a:lnTo>
                    <a:lnTo>
                      <a:pt x="602" y="67"/>
                    </a:lnTo>
                    <a:lnTo>
                      <a:pt x="588" y="78"/>
                    </a:lnTo>
                    <a:lnTo>
                      <a:pt x="575" y="89"/>
                    </a:lnTo>
                    <a:lnTo>
                      <a:pt x="563" y="78"/>
                    </a:lnTo>
                    <a:lnTo>
                      <a:pt x="549" y="67"/>
                    </a:lnTo>
                    <a:lnTo>
                      <a:pt x="536" y="58"/>
                    </a:lnTo>
                    <a:lnTo>
                      <a:pt x="522" y="49"/>
                    </a:lnTo>
                    <a:lnTo>
                      <a:pt x="507" y="41"/>
                    </a:lnTo>
                    <a:lnTo>
                      <a:pt x="493" y="34"/>
                    </a:lnTo>
                    <a:lnTo>
                      <a:pt x="478" y="27"/>
                    </a:lnTo>
                    <a:lnTo>
                      <a:pt x="463" y="21"/>
                    </a:lnTo>
                    <a:lnTo>
                      <a:pt x="448" y="15"/>
                    </a:lnTo>
                    <a:lnTo>
                      <a:pt x="432" y="11"/>
                    </a:lnTo>
                    <a:lnTo>
                      <a:pt x="417" y="8"/>
                    </a:lnTo>
                    <a:lnTo>
                      <a:pt x="400" y="5"/>
                    </a:lnTo>
                    <a:lnTo>
                      <a:pt x="384" y="3"/>
                    </a:lnTo>
                    <a:lnTo>
                      <a:pt x="369" y="1"/>
                    </a:lnTo>
                    <a:lnTo>
                      <a:pt x="353" y="0"/>
                    </a:lnTo>
                    <a:lnTo>
                      <a:pt x="337" y="0"/>
                    </a:lnTo>
                    <a:lnTo>
                      <a:pt x="320" y="0"/>
                    </a:lnTo>
                    <a:lnTo>
                      <a:pt x="304" y="3"/>
                    </a:lnTo>
                    <a:lnTo>
                      <a:pt x="289" y="5"/>
                    </a:lnTo>
                    <a:lnTo>
                      <a:pt x="273" y="7"/>
                    </a:lnTo>
                    <a:lnTo>
                      <a:pt x="258" y="11"/>
                    </a:lnTo>
                    <a:lnTo>
                      <a:pt x="242" y="15"/>
                    </a:lnTo>
                    <a:lnTo>
                      <a:pt x="227" y="20"/>
                    </a:lnTo>
                    <a:lnTo>
                      <a:pt x="211" y="26"/>
                    </a:lnTo>
                    <a:lnTo>
                      <a:pt x="196" y="33"/>
                    </a:lnTo>
                    <a:lnTo>
                      <a:pt x="182" y="40"/>
                    </a:lnTo>
                    <a:lnTo>
                      <a:pt x="167" y="48"/>
                    </a:lnTo>
                    <a:lnTo>
                      <a:pt x="153" y="57"/>
                    </a:lnTo>
                    <a:lnTo>
                      <a:pt x="140" y="66"/>
                    </a:lnTo>
                    <a:lnTo>
                      <a:pt x="126" y="77"/>
                    </a:lnTo>
                    <a:lnTo>
                      <a:pt x="113" y="88"/>
                    </a:lnTo>
                    <a:lnTo>
                      <a:pt x="101" y="100"/>
                    </a:lnTo>
                    <a:lnTo>
                      <a:pt x="88" y="113"/>
                    </a:lnTo>
                    <a:lnTo>
                      <a:pt x="77" y="126"/>
                    </a:lnTo>
                    <a:lnTo>
                      <a:pt x="67" y="139"/>
                    </a:lnTo>
                    <a:lnTo>
                      <a:pt x="57" y="153"/>
                    </a:lnTo>
                    <a:lnTo>
                      <a:pt x="47" y="168"/>
                    </a:lnTo>
                    <a:lnTo>
                      <a:pt x="40" y="182"/>
                    </a:lnTo>
                    <a:lnTo>
                      <a:pt x="32" y="197"/>
                    </a:lnTo>
                    <a:lnTo>
                      <a:pt x="26" y="212"/>
                    </a:lnTo>
                    <a:lnTo>
                      <a:pt x="19" y="228"/>
                    </a:lnTo>
                    <a:lnTo>
                      <a:pt x="14" y="243"/>
                    </a:lnTo>
                    <a:lnTo>
                      <a:pt x="9" y="260"/>
                    </a:lnTo>
                    <a:lnTo>
                      <a:pt x="6" y="276"/>
                    </a:lnTo>
                    <a:lnTo>
                      <a:pt x="4" y="292"/>
                    </a:lnTo>
                    <a:lnTo>
                      <a:pt x="2" y="308"/>
                    </a:lnTo>
                    <a:lnTo>
                      <a:pt x="1" y="324"/>
                    </a:lnTo>
                    <a:lnTo>
                      <a:pt x="0" y="341"/>
                    </a:lnTo>
                    <a:lnTo>
                      <a:pt x="1" y="357"/>
                    </a:lnTo>
                    <a:lnTo>
                      <a:pt x="2" y="374"/>
                    </a:lnTo>
                    <a:lnTo>
                      <a:pt x="4" y="390"/>
                    </a:lnTo>
                    <a:lnTo>
                      <a:pt x="6" y="406"/>
                    </a:lnTo>
                    <a:lnTo>
                      <a:pt x="9" y="423"/>
                    </a:lnTo>
                    <a:lnTo>
                      <a:pt x="14" y="438"/>
                    </a:lnTo>
                    <a:lnTo>
                      <a:pt x="19" y="454"/>
                    </a:lnTo>
                    <a:lnTo>
                      <a:pt x="26" y="469"/>
                    </a:lnTo>
                    <a:lnTo>
                      <a:pt x="32" y="484"/>
                    </a:lnTo>
                    <a:lnTo>
                      <a:pt x="40" y="499"/>
                    </a:lnTo>
                    <a:lnTo>
                      <a:pt x="47" y="514"/>
                    </a:lnTo>
                    <a:lnTo>
                      <a:pt x="57" y="528"/>
                    </a:lnTo>
                    <a:lnTo>
                      <a:pt x="67" y="543"/>
                    </a:lnTo>
                    <a:lnTo>
                      <a:pt x="77" y="557"/>
                    </a:lnTo>
                    <a:lnTo>
                      <a:pt x="88" y="570"/>
                    </a:lnTo>
                    <a:lnTo>
                      <a:pt x="101" y="582"/>
                    </a:lnTo>
                    <a:lnTo>
                      <a:pt x="129" y="611"/>
                    </a:lnTo>
                    <a:lnTo>
                      <a:pt x="179" y="660"/>
                    </a:lnTo>
                    <a:lnTo>
                      <a:pt x="244" y="724"/>
                    </a:lnTo>
                    <a:lnTo>
                      <a:pt x="314" y="793"/>
                    </a:lnTo>
                    <a:lnTo>
                      <a:pt x="383" y="862"/>
                    </a:lnTo>
                    <a:lnTo>
                      <a:pt x="443" y="921"/>
                    </a:lnTo>
                    <a:lnTo>
                      <a:pt x="484" y="960"/>
                    </a:lnTo>
                    <a:lnTo>
                      <a:pt x="499" y="977"/>
                    </a:lnTo>
                    <a:lnTo>
                      <a:pt x="507" y="983"/>
                    </a:lnTo>
                    <a:lnTo>
                      <a:pt x="516" y="990"/>
                    </a:lnTo>
                    <a:lnTo>
                      <a:pt x="526" y="995"/>
                    </a:lnTo>
                    <a:lnTo>
                      <a:pt x="535" y="1000"/>
                    </a:lnTo>
                    <a:lnTo>
                      <a:pt x="545" y="1004"/>
                    </a:lnTo>
                    <a:lnTo>
                      <a:pt x="555" y="1006"/>
                    </a:lnTo>
                    <a:lnTo>
                      <a:pt x="566" y="1007"/>
                    </a:lnTo>
                    <a:lnTo>
                      <a:pt x="576" y="1008"/>
                    </a:lnTo>
                    <a:lnTo>
                      <a:pt x="586" y="1007"/>
                    </a:lnTo>
                    <a:lnTo>
                      <a:pt x="597" y="1006"/>
                    </a:lnTo>
                    <a:lnTo>
                      <a:pt x="607" y="1004"/>
                    </a:lnTo>
                    <a:lnTo>
                      <a:pt x="616" y="1000"/>
                    </a:lnTo>
                    <a:lnTo>
                      <a:pt x="626" y="995"/>
                    </a:lnTo>
                    <a:lnTo>
                      <a:pt x="636" y="990"/>
                    </a:lnTo>
                    <a:lnTo>
                      <a:pt x="644" y="983"/>
                    </a:lnTo>
                    <a:lnTo>
                      <a:pt x="653" y="977"/>
                    </a:lnTo>
                    <a:lnTo>
                      <a:pt x="669" y="959"/>
                    </a:lnTo>
                    <a:lnTo>
                      <a:pt x="715" y="915"/>
                    </a:lnTo>
                    <a:lnTo>
                      <a:pt x="777" y="852"/>
                    </a:lnTo>
                    <a:lnTo>
                      <a:pt x="851" y="781"/>
                    </a:lnTo>
                    <a:lnTo>
                      <a:pt x="923" y="709"/>
                    </a:lnTo>
                    <a:lnTo>
                      <a:pt x="987" y="646"/>
                    </a:lnTo>
                    <a:lnTo>
                      <a:pt x="1032" y="601"/>
                    </a:lnTo>
                    <a:lnTo>
                      <a:pt x="1051" y="582"/>
                    </a:lnTo>
                    <a:lnTo>
                      <a:pt x="1064" y="570"/>
                    </a:lnTo>
                    <a:lnTo>
                      <a:pt x="1074" y="557"/>
                    </a:lnTo>
                    <a:lnTo>
                      <a:pt x="1085" y="543"/>
                    </a:lnTo>
                    <a:lnTo>
                      <a:pt x="1095" y="528"/>
                    </a:lnTo>
                    <a:lnTo>
                      <a:pt x="1105" y="514"/>
                    </a:lnTo>
                    <a:lnTo>
                      <a:pt x="1112" y="499"/>
                    </a:lnTo>
                    <a:lnTo>
                      <a:pt x="1120" y="484"/>
                    </a:lnTo>
                    <a:lnTo>
                      <a:pt x="1126" y="469"/>
                    </a:lnTo>
                    <a:lnTo>
                      <a:pt x="1133" y="454"/>
                    </a:lnTo>
                    <a:lnTo>
                      <a:pt x="1138" y="438"/>
                    </a:lnTo>
                    <a:lnTo>
                      <a:pt x="1142" y="423"/>
                    </a:lnTo>
                    <a:lnTo>
                      <a:pt x="1146" y="406"/>
                    </a:lnTo>
                    <a:lnTo>
                      <a:pt x="1148" y="390"/>
                    </a:lnTo>
                    <a:lnTo>
                      <a:pt x="1150" y="374"/>
                    </a:lnTo>
                    <a:lnTo>
                      <a:pt x="1151" y="357"/>
                    </a:lnTo>
                    <a:lnTo>
                      <a:pt x="1152" y="341"/>
                    </a:lnTo>
                    <a:lnTo>
                      <a:pt x="1151" y="324"/>
                    </a:lnTo>
                    <a:lnTo>
                      <a:pt x="1150" y="308"/>
                    </a:lnTo>
                    <a:lnTo>
                      <a:pt x="1148" y="292"/>
                    </a:lnTo>
                    <a:lnTo>
                      <a:pt x="1146" y="276"/>
                    </a:lnTo>
                    <a:lnTo>
                      <a:pt x="1142" y="260"/>
                    </a:lnTo>
                    <a:lnTo>
                      <a:pt x="1138" y="243"/>
                    </a:lnTo>
                    <a:lnTo>
                      <a:pt x="1133" y="228"/>
                    </a:lnTo>
                    <a:lnTo>
                      <a:pt x="1126" y="212"/>
                    </a:lnTo>
                    <a:lnTo>
                      <a:pt x="1120" y="197"/>
                    </a:lnTo>
                    <a:lnTo>
                      <a:pt x="1112" y="182"/>
                    </a:lnTo>
                    <a:lnTo>
                      <a:pt x="1105" y="168"/>
                    </a:lnTo>
                    <a:lnTo>
                      <a:pt x="1095" y="153"/>
                    </a:lnTo>
                    <a:lnTo>
                      <a:pt x="1085" y="139"/>
                    </a:lnTo>
                    <a:lnTo>
                      <a:pt x="1074" y="126"/>
                    </a:lnTo>
                    <a:lnTo>
                      <a:pt x="1064" y="113"/>
                    </a:lnTo>
                    <a:lnTo>
                      <a:pt x="1051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77" name="Freeform 149"/>
              <p:cNvSpPr>
                <a:spLocks/>
              </p:cNvSpPr>
              <p:nvPr/>
            </p:nvSpPr>
            <p:spPr bwMode="auto">
              <a:xfrm>
                <a:off x="1891506" y="1939528"/>
                <a:ext cx="68263" cy="68263"/>
              </a:xfrm>
              <a:custGeom>
                <a:avLst/>
                <a:gdLst>
                  <a:gd name="T0" fmla="*/ 152 w 171"/>
                  <a:gd name="T1" fmla="*/ 0 h 171"/>
                  <a:gd name="T2" fmla="*/ 137 w 171"/>
                  <a:gd name="T3" fmla="*/ 1 h 171"/>
                  <a:gd name="T4" fmla="*/ 107 w 171"/>
                  <a:gd name="T5" fmla="*/ 7 h 171"/>
                  <a:gd name="T6" fmla="*/ 80 w 171"/>
                  <a:gd name="T7" fmla="*/ 18 h 171"/>
                  <a:gd name="T8" fmla="*/ 55 w 171"/>
                  <a:gd name="T9" fmla="*/ 35 h 171"/>
                  <a:gd name="T10" fmla="*/ 35 w 171"/>
                  <a:gd name="T11" fmla="*/ 56 h 171"/>
                  <a:gd name="T12" fmla="*/ 18 w 171"/>
                  <a:gd name="T13" fmla="*/ 80 h 171"/>
                  <a:gd name="T14" fmla="*/ 7 w 171"/>
                  <a:gd name="T15" fmla="*/ 108 h 171"/>
                  <a:gd name="T16" fmla="*/ 1 w 171"/>
                  <a:gd name="T17" fmla="*/ 137 h 171"/>
                  <a:gd name="T18" fmla="*/ 0 w 171"/>
                  <a:gd name="T19" fmla="*/ 156 h 171"/>
                  <a:gd name="T20" fmla="*/ 3 w 171"/>
                  <a:gd name="T21" fmla="*/ 163 h 171"/>
                  <a:gd name="T22" fmla="*/ 8 w 171"/>
                  <a:gd name="T23" fmla="*/ 168 h 171"/>
                  <a:gd name="T24" fmla="*/ 14 w 171"/>
                  <a:gd name="T25" fmla="*/ 170 h 171"/>
                  <a:gd name="T26" fmla="*/ 22 w 171"/>
                  <a:gd name="T27" fmla="*/ 170 h 171"/>
                  <a:gd name="T28" fmla="*/ 28 w 171"/>
                  <a:gd name="T29" fmla="*/ 168 h 171"/>
                  <a:gd name="T30" fmla="*/ 32 w 171"/>
                  <a:gd name="T31" fmla="*/ 163 h 171"/>
                  <a:gd name="T32" fmla="*/ 36 w 171"/>
                  <a:gd name="T33" fmla="*/ 156 h 171"/>
                  <a:gd name="T34" fmla="*/ 36 w 171"/>
                  <a:gd name="T35" fmla="*/ 153 h 171"/>
                  <a:gd name="T36" fmla="*/ 38 w 171"/>
                  <a:gd name="T37" fmla="*/ 129 h 171"/>
                  <a:gd name="T38" fmla="*/ 45 w 171"/>
                  <a:gd name="T39" fmla="*/ 108 h 171"/>
                  <a:gd name="T40" fmla="*/ 56 w 171"/>
                  <a:gd name="T41" fmla="*/ 87 h 171"/>
                  <a:gd name="T42" fmla="*/ 70 w 171"/>
                  <a:gd name="T43" fmla="*/ 70 h 171"/>
                  <a:gd name="T44" fmla="*/ 88 w 171"/>
                  <a:gd name="T45" fmla="*/ 56 h 171"/>
                  <a:gd name="T46" fmla="*/ 107 w 171"/>
                  <a:gd name="T47" fmla="*/ 45 h 171"/>
                  <a:gd name="T48" fmla="*/ 130 w 171"/>
                  <a:gd name="T49" fmla="*/ 39 h 171"/>
                  <a:gd name="T50" fmla="*/ 153 w 171"/>
                  <a:gd name="T51" fmla="*/ 36 h 171"/>
                  <a:gd name="T52" fmla="*/ 157 w 171"/>
                  <a:gd name="T53" fmla="*/ 35 h 171"/>
                  <a:gd name="T54" fmla="*/ 163 w 171"/>
                  <a:gd name="T55" fmla="*/ 33 h 171"/>
                  <a:gd name="T56" fmla="*/ 167 w 171"/>
                  <a:gd name="T57" fmla="*/ 28 h 171"/>
                  <a:gd name="T58" fmla="*/ 171 w 171"/>
                  <a:gd name="T59" fmla="*/ 21 h 171"/>
                  <a:gd name="T60" fmla="*/ 171 w 171"/>
                  <a:gd name="T61" fmla="*/ 15 h 171"/>
                  <a:gd name="T62" fmla="*/ 167 w 171"/>
                  <a:gd name="T63" fmla="*/ 8 h 171"/>
                  <a:gd name="T64" fmla="*/ 163 w 171"/>
                  <a:gd name="T65" fmla="*/ 3 h 171"/>
                  <a:gd name="T66" fmla="*/ 157 w 171"/>
                  <a:gd name="T67" fmla="*/ 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1" h="171">
                    <a:moveTo>
                      <a:pt x="153" y="0"/>
                    </a:moveTo>
                    <a:lnTo>
                      <a:pt x="152" y="0"/>
                    </a:lnTo>
                    <a:lnTo>
                      <a:pt x="152" y="0"/>
                    </a:lnTo>
                    <a:lnTo>
                      <a:pt x="137" y="1"/>
                    </a:lnTo>
                    <a:lnTo>
                      <a:pt x="122" y="3"/>
                    </a:lnTo>
                    <a:lnTo>
                      <a:pt x="107" y="7"/>
                    </a:lnTo>
                    <a:lnTo>
                      <a:pt x="93" y="12"/>
                    </a:lnTo>
                    <a:lnTo>
                      <a:pt x="80" y="18"/>
                    </a:lnTo>
                    <a:lnTo>
                      <a:pt x="67" y="27"/>
                    </a:lnTo>
                    <a:lnTo>
                      <a:pt x="55" y="35"/>
                    </a:lnTo>
                    <a:lnTo>
                      <a:pt x="44" y="45"/>
                    </a:lnTo>
                    <a:lnTo>
                      <a:pt x="35" y="56"/>
                    </a:lnTo>
                    <a:lnTo>
                      <a:pt x="26" y="68"/>
                    </a:lnTo>
                    <a:lnTo>
                      <a:pt x="18" y="80"/>
                    </a:lnTo>
                    <a:lnTo>
                      <a:pt x="12" y="94"/>
                    </a:lnTo>
                    <a:lnTo>
                      <a:pt x="7" y="108"/>
                    </a:lnTo>
                    <a:lnTo>
                      <a:pt x="3" y="122"/>
                    </a:lnTo>
                    <a:lnTo>
                      <a:pt x="1" y="137"/>
                    </a:lnTo>
                    <a:lnTo>
                      <a:pt x="0" y="153"/>
                    </a:lnTo>
                    <a:lnTo>
                      <a:pt x="0" y="156"/>
                    </a:lnTo>
                    <a:lnTo>
                      <a:pt x="1" y="159"/>
                    </a:lnTo>
                    <a:lnTo>
                      <a:pt x="3" y="163"/>
                    </a:lnTo>
                    <a:lnTo>
                      <a:pt x="5" y="166"/>
                    </a:lnTo>
                    <a:lnTo>
                      <a:pt x="8" y="168"/>
                    </a:lnTo>
                    <a:lnTo>
                      <a:pt x="11" y="169"/>
                    </a:lnTo>
                    <a:lnTo>
                      <a:pt x="14" y="170"/>
                    </a:lnTo>
                    <a:lnTo>
                      <a:pt x="18" y="171"/>
                    </a:lnTo>
                    <a:lnTo>
                      <a:pt x="22" y="170"/>
                    </a:lnTo>
                    <a:lnTo>
                      <a:pt x="25" y="169"/>
                    </a:lnTo>
                    <a:lnTo>
                      <a:pt x="28" y="168"/>
                    </a:lnTo>
                    <a:lnTo>
                      <a:pt x="30" y="166"/>
                    </a:lnTo>
                    <a:lnTo>
                      <a:pt x="32" y="163"/>
                    </a:lnTo>
                    <a:lnTo>
                      <a:pt x="35" y="159"/>
                    </a:lnTo>
                    <a:lnTo>
                      <a:pt x="36" y="156"/>
                    </a:lnTo>
                    <a:lnTo>
                      <a:pt x="36" y="153"/>
                    </a:lnTo>
                    <a:lnTo>
                      <a:pt x="36" y="153"/>
                    </a:lnTo>
                    <a:lnTo>
                      <a:pt x="37" y="141"/>
                    </a:lnTo>
                    <a:lnTo>
                      <a:pt x="38" y="129"/>
                    </a:lnTo>
                    <a:lnTo>
                      <a:pt x="41" y="118"/>
                    </a:lnTo>
                    <a:lnTo>
                      <a:pt x="45" y="108"/>
                    </a:lnTo>
                    <a:lnTo>
                      <a:pt x="50" y="97"/>
                    </a:lnTo>
                    <a:lnTo>
                      <a:pt x="56" y="87"/>
                    </a:lnTo>
                    <a:lnTo>
                      <a:pt x="63" y="78"/>
                    </a:lnTo>
                    <a:lnTo>
                      <a:pt x="70" y="70"/>
                    </a:lnTo>
                    <a:lnTo>
                      <a:pt x="79" y="62"/>
                    </a:lnTo>
                    <a:lnTo>
                      <a:pt x="88" y="56"/>
                    </a:lnTo>
                    <a:lnTo>
                      <a:pt x="97" y="50"/>
                    </a:lnTo>
                    <a:lnTo>
                      <a:pt x="107" y="45"/>
                    </a:lnTo>
                    <a:lnTo>
                      <a:pt x="118" y="41"/>
                    </a:lnTo>
                    <a:lnTo>
                      <a:pt x="130" y="39"/>
                    </a:lnTo>
                    <a:lnTo>
                      <a:pt x="140" y="36"/>
                    </a:lnTo>
                    <a:lnTo>
                      <a:pt x="153" y="36"/>
                    </a:lnTo>
                    <a:lnTo>
                      <a:pt x="153" y="36"/>
                    </a:lnTo>
                    <a:lnTo>
                      <a:pt x="157" y="35"/>
                    </a:lnTo>
                    <a:lnTo>
                      <a:pt x="160" y="34"/>
                    </a:lnTo>
                    <a:lnTo>
                      <a:pt x="163" y="33"/>
                    </a:lnTo>
                    <a:lnTo>
                      <a:pt x="165" y="31"/>
                    </a:lnTo>
                    <a:lnTo>
                      <a:pt x="167" y="28"/>
                    </a:lnTo>
                    <a:lnTo>
                      <a:pt x="170" y="24"/>
                    </a:lnTo>
                    <a:lnTo>
                      <a:pt x="171" y="21"/>
                    </a:lnTo>
                    <a:lnTo>
                      <a:pt x="171" y="18"/>
                    </a:lnTo>
                    <a:lnTo>
                      <a:pt x="171" y="15"/>
                    </a:lnTo>
                    <a:lnTo>
                      <a:pt x="170" y="10"/>
                    </a:lnTo>
                    <a:lnTo>
                      <a:pt x="167" y="8"/>
                    </a:lnTo>
                    <a:lnTo>
                      <a:pt x="165" y="5"/>
                    </a:lnTo>
                    <a:lnTo>
                      <a:pt x="163" y="3"/>
                    </a:lnTo>
                    <a:lnTo>
                      <a:pt x="160" y="2"/>
                    </a:lnTo>
                    <a:lnTo>
                      <a:pt x="157" y="1"/>
                    </a:lnTo>
                    <a:lnTo>
                      <a:pt x="15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39246788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5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552700" y="1249237"/>
            <a:ext cx="6019850" cy="4388915"/>
            <a:chOff x="2552700" y="1249237"/>
            <a:chExt cx="6019850" cy="4388915"/>
          </a:xfrm>
        </p:grpSpPr>
        <p:sp>
          <p:nvSpPr>
            <p:cNvPr id="98" name="Freeform 97"/>
            <p:cNvSpPr/>
            <p:nvPr/>
          </p:nvSpPr>
          <p:spPr>
            <a:xfrm>
              <a:off x="2552700" y="1562057"/>
              <a:ext cx="5742343" cy="3819384"/>
            </a:xfrm>
            <a:custGeom>
              <a:avLst/>
              <a:gdLst>
                <a:gd name="connsiteX0" fmla="*/ 4517941 w 5742343"/>
                <a:gd name="connsiteY0" fmla="*/ 3327556 h 3819384"/>
                <a:gd name="connsiteX1" fmla="*/ 4516469 w 5742343"/>
                <a:gd name="connsiteY1" fmla="*/ 3329029 h 3819384"/>
                <a:gd name="connsiteX2" fmla="*/ 3897860 w 5742343"/>
                <a:gd name="connsiteY2" fmla="*/ 3329029 h 3819384"/>
                <a:gd name="connsiteX3" fmla="*/ 3897901 w 5742343"/>
                <a:gd name="connsiteY3" fmla="*/ 3329161 h 3819384"/>
                <a:gd name="connsiteX4" fmla="*/ 3906725 w 5742343"/>
                <a:gd name="connsiteY4" fmla="*/ 3349783 h 3819384"/>
                <a:gd name="connsiteX5" fmla="*/ 3912607 w 5742343"/>
                <a:gd name="connsiteY5" fmla="*/ 3361567 h 3819384"/>
                <a:gd name="connsiteX6" fmla="*/ 3919961 w 5742343"/>
                <a:gd name="connsiteY6" fmla="*/ 3373352 h 3819384"/>
                <a:gd name="connsiteX7" fmla="*/ 3927315 w 5742343"/>
                <a:gd name="connsiteY7" fmla="*/ 3382190 h 3819384"/>
                <a:gd name="connsiteX8" fmla="*/ 3937610 w 5742343"/>
                <a:gd name="connsiteY8" fmla="*/ 3392501 h 3819384"/>
                <a:gd name="connsiteX9" fmla="*/ 3952317 w 5742343"/>
                <a:gd name="connsiteY9" fmla="*/ 3405758 h 3819384"/>
                <a:gd name="connsiteX10" fmla="*/ 3969966 w 5742343"/>
                <a:gd name="connsiteY10" fmla="*/ 3417543 h 3819384"/>
                <a:gd name="connsiteX11" fmla="*/ 3990556 w 5742343"/>
                <a:gd name="connsiteY11" fmla="*/ 3426381 h 3819384"/>
                <a:gd name="connsiteX12" fmla="*/ 4011146 w 5742343"/>
                <a:gd name="connsiteY12" fmla="*/ 3435219 h 3819384"/>
                <a:gd name="connsiteX13" fmla="*/ 4033207 w 5742343"/>
                <a:gd name="connsiteY13" fmla="*/ 3441111 h 3819384"/>
                <a:gd name="connsiteX14" fmla="*/ 4058209 w 5742343"/>
                <a:gd name="connsiteY14" fmla="*/ 3445530 h 3819384"/>
                <a:gd name="connsiteX15" fmla="*/ 4086153 w 5742343"/>
                <a:gd name="connsiteY15" fmla="*/ 3448476 h 3819384"/>
                <a:gd name="connsiteX16" fmla="*/ 4115567 w 5742343"/>
                <a:gd name="connsiteY16" fmla="*/ 3448476 h 3819384"/>
                <a:gd name="connsiteX17" fmla="*/ 4780568 w 5742343"/>
                <a:gd name="connsiteY17" fmla="*/ 3447656 h 3819384"/>
                <a:gd name="connsiteX18" fmla="*/ 4778554 w 5742343"/>
                <a:gd name="connsiteY18" fmla="*/ 3440942 h 3819384"/>
                <a:gd name="connsiteX19" fmla="*/ 4772665 w 5742343"/>
                <a:gd name="connsiteY19" fmla="*/ 3427689 h 3819384"/>
                <a:gd name="connsiteX20" fmla="*/ 4763830 w 5742343"/>
                <a:gd name="connsiteY20" fmla="*/ 3415909 h 3819384"/>
                <a:gd name="connsiteX21" fmla="*/ 4753523 w 5742343"/>
                <a:gd name="connsiteY21" fmla="*/ 3404128 h 3819384"/>
                <a:gd name="connsiteX22" fmla="*/ 4744689 w 5742343"/>
                <a:gd name="connsiteY22" fmla="*/ 3393820 h 3819384"/>
                <a:gd name="connsiteX23" fmla="*/ 4728493 w 5742343"/>
                <a:gd name="connsiteY23" fmla="*/ 3380568 h 3819384"/>
                <a:gd name="connsiteX24" fmla="*/ 4712297 w 5742343"/>
                <a:gd name="connsiteY24" fmla="*/ 3371732 h 3819384"/>
                <a:gd name="connsiteX25" fmla="*/ 4696100 w 5742343"/>
                <a:gd name="connsiteY25" fmla="*/ 3361425 h 3819384"/>
                <a:gd name="connsiteX26" fmla="*/ 4675487 w 5742343"/>
                <a:gd name="connsiteY26" fmla="*/ 3352589 h 3819384"/>
                <a:gd name="connsiteX27" fmla="*/ 4657818 w 5742343"/>
                <a:gd name="connsiteY27" fmla="*/ 3346699 h 3819384"/>
                <a:gd name="connsiteX28" fmla="*/ 4638677 w 5742343"/>
                <a:gd name="connsiteY28" fmla="*/ 3342282 h 3819384"/>
                <a:gd name="connsiteX29" fmla="*/ 4601867 w 5742343"/>
                <a:gd name="connsiteY29" fmla="*/ 3334919 h 3819384"/>
                <a:gd name="connsiteX30" fmla="*/ 4569475 w 5742343"/>
                <a:gd name="connsiteY30" fmla="*/ 3330501 h 3819384"/>
                <a:gd name="connsiteX31" fmla="*/ 4542972 w 5742343"/>
                <a:gd name="connsiteY31" fmla="*/ 3329029 h 3819384"/>
                <a:gd name="connsiteX32" fmla="*/ 3170708 w 5742343"/>
                <a:gd name="connsiteY32" fmla="*/ 2701229 h 3819384"/>
                <a:gd name="connsiteX33" fmla="*/ 3170708 w 5742343"/>
                <a:gd name="connsiteY33" fmla="*/ 3012433 h 3819384"/>
                <a:gd name="connsiteX34" fmla="*/ 3170708 w 5742343"/>
                <a:gd name="connsiteY34" fmla="*/ 3028631 h 3819384"/>
                <a:gd name="connsiteX35" fmla="*/ 3172180 w 5742343"/>
                <a:gd name="connsiteY35" fmla="*/ 3044829 h 3819384"/>
                <a:gd name="connsiteX36" fmla="*/ 3176598 w 5742343"/>
                <a:gd name="connsiteY36" fmla="*/ 3063972 h 3819384"/>
                <a:gd name="connsiteX37" fmla="*/ 3183960 w 5742343"/>
                <a:gd name="connsiteY37" fmla="*/ 3087532 h 3819384"/>
                <a:gd name="connsiteX38" fmla="*/ 3191321 w 5742343"/>
                <a:gd name="connsiteY38" fmla="*/ 3111093 h 3819384"/>
                <a:gd name="connsiteX39" fmla="*/ 3198683 w 5742343"/>
                <a:gd name="connsiteY39" fmla="*/ 3122873 h 3819384"/>
                <a:gd name="connsiteX40" fmla="*/ 3206045 w 5742343"/>
                <a:gd name="connsiteY40" fmla="*/ 3134654 h 3819384"/>
                <a:gd name="connsiteX41" fmla="*/ 3214880 w 5742343"/>
                <a:gd name="connsiteY41" fmla="*/ 3146434 h 3819384"/>
                <a:gd name="connsiteX42" fmla="*/ 3223714 w 5742343"/>
                <a:gd name="connsiteY42" fmla="*/ 3155269 h 3819384"/>
                <a:gd name="connsiteX43" fmla="*/ 3235493 w 5742343"/>
                <a:gd name="connsiteY43" fmla="*/ 3165577 h 3819384"/>
                <a:gd name="connsiteX44" fmla="*/ 3248745 w 5742343"/>
                <a:gd name="connsiteY44" fmla="*/ 3175885 h 3819384"/>
                <a:gd name="connsiteX45" fmla="*/ 3263468 w 5742343"/>
                <a:gd name="connsiteY45" fmla="*/ 3181775 h 3819384"/>
                <a:gd name="connsiteX46" fmla="*/ 3278192 w 5742343"/>
                <a:gd name="connsiteY46" fmla="*/ 3187665 h 3819384"/>
                <a:gd name="connsiteX47" fmla="*/ 3295861 w 5742343"/>
                <a:gd name="connsiteY47" fmla="*/ 3192083 h 3819384"/>
                <a:gd name="connsiteX48" fmla="*/ 3313530 w 5742343"/>
                <a:gd name="connsiteY48" fmla="*/ 3195028 h 3819384"/>
                <a:gd name="connsiteX49" fmla="*/ 3331198 w 5742343"/>
                <a:gd name="connsiteY49" fmla="*/ 3197973 h 3819384"/>
                <a:gd name="connsiteX50" fmla="*/ 3353284 w 5742343"/>
                <a:gd name="connsiteY50" fmla="*/ 3197973 h 3819384"/>
                <a:gd name="connsiteX51" fmla="*/ 3750829 w 5742343"/>
                <a:gd name="connsiteY51" fmla="*/ 3197973 h 3819384"/>
                <a:gd name="connsiteX52" fmla="*/ 3750829 w 5742343"/>
                <a:gd name="connsiteY52" fmla="*/ 2762043 h 3819384"/>
                <a:gd name="connsiteX53" fmla="*/ 3747887 w 5742343"/>
                <a:gd name="connsiteY53" fmla="*/ 2728163 h 3819384"/>
                <a:gd name="connsiteX54" fmla="*/ 3745442 w 5742343"/>
                <a:gd name="connsiteY54" fmla="*/ 2701229 h 3819384"/>
                <a:gd name="connsiteX55" fmla="*/ 3170708 w 5742343"/>
                <a:gd name="connsiteY55" fmla="*/ 2479220 h 3819384"/>
                <a:gd name="connsiteX56" fmla="*/ 3170708 w 5742343"/>
                <a:gd name="connsiteY56" fmla="*/ 2571758 h 3819384"/>
                <a:gd name="connsiteX57" fmla="*/ 3696015 w 5742343"/>
                <a:gd name="connsiteY57" fmla="*/ 2571758 h 3819384"/>
                <a:gd name="connsiteX58" fmla="*/ 3692000 w 5742343"/>
                <a:gd name="connsiteY58" fmla="*/ 2566129 h 3819384"/>
                <a:gd name="connsiteX59" fmla="*/ 3672880 w 5742343"/>
                <a:gd name="connsiteY59" fmla="*/ 2546980 h 3819384"/>
                <a:gd name="connsiteX60" fmla="*/ 3658173 w 5742343"/>
                <a:gd name="connsiteY60" fmla="*/ 2535195 h 3819384"/>
                <a:gd name="connsiteX61" fmla="*/ 3646408 w 5742343"/>
                <a:gd name="connsiteY61" fmla="*/ 2524884 h 3819384"/>
                <a:gd name="connsiteX62" fmla="*/ 3631700 w 5742343"/>
                <a:gd name="connsiteY62" fmla="*/ 2516046 h 3819384"/>
                <a:gd name="connsiteX63" fmla="*/ 3616993 w 5742343"/>
                <a:gd name="connsiteY63" fmla="*/ 2508681 h 3819384"/>
                <a:gd name="connsiteX64" fmla="*/ 3589049 w 5742343"/>
                <a:gd name="connsiteY64" fmla="*/ 2496897 h 3819384"/>
                <a:gd name="connsiteX65" fmla="*/ 3562577 w 5742343"/>
                <a:gd name="connsiteY65" fmla="*/ 2489531 h 3819384"/>
                <a:gd name="connsiteX66" fmla="*/ 3539045 w 5742343"/>
                <a:gd name="connsiteY66" fmla="*/ 2483639 h 3819384"/>
                <a:gd name="connsiteX67" fmla="*/ 3519926 w 5742343"/>
                <a:gd name="connsiteY67" fmla="*/ 2480693 h 3819384"/>
                <a:gd name="connsiteX68" fmla="*/ 3502277 w 5742343"/>
                <a:gd name="connsiteY68" fmla="*/ 2479220 h 3819384"/>
                <a:gd name="connsiteX69" fmla="*/ 2340795 w 5742343"/>
                <a:gd name="connsiteY69" fmla="*/ 2479220 h 3819384"/>
                <a:gd name="connsiteX70" fmla="*/ 2340795 w 5742343"/>
                <a:gd name="connsiteY70" fmla="*/ 2571758 h 3819384"/>
                <a:gd name="connsiteX71" fmla="*/ 3033776 w 5742343"/>
                <a:gd name="connsiteY71" fmla="*/ 2571758 h 3819384"/>
                <a:gd name="connsiteX72" fmla="*/ 3033776 w 5742343"/>
                <a:gd name="connsiteY72" fmla="*/ 2479220 h 3819384"/>
                <a:gd name="connsiteX73" fmla="*/ 2288565 w 5742343"/>
                <a:gd name="connsiteY73" fmla="*/ 2256117 h 3819384"/>
                <a:gd name="connsiteX74" fmla="*/ 2293715 w 5742343"/>
                <a:gd name="connsiteY74" fmla="*/ 2263159 h 3819384"/>
                <a:gd name="connsiteX75" fmla="*/ 2308428 w 5742343"/>
                <a:gd name="connsiteY75" fmla="*/ 2285287 h 3819384"/>
                <a:gd name="connsiteX76" fmla="*/ 2320198 w 5742343"/>
                <a:gd name="connsiteY76" fmla="*/ 2310366 h 3819384"/>
                <a:gd name="connsiteX77" fmla="*/ 2330496 w 5742343"/>
                <a:gd name="connsiteY77" fmla="*/ 2336921 h 3819384"/>
                <a:gd name="connsiteX78" fmla="*/ 2333114 w 5742343"/>
                <a:gd name="connsiteY78" fmla="*/ 2348732 h 3819384"/>
                <a:gd name="connsiteX79" fmla="*/ 3019991 w 5742343"/>
                <a:gd name="connsiteY79" fmla="*/ 2349150 h 3819384"/>
                <a:gd name="connsiteX80" fmla="*/ 3013163 w 5742343"/>
                <a:gd name="connsiteY80" fmla="*/ 2340955 h 3819384"/>
                <a:gd name="connsiteX81" fmla="*/ 3007273 w 5742343"/>
                <a:gd name="connsiteY81" fmla="*/ 2330647 h 3819384"/>
                <a:gd name="connsiteX82" fmla="*/ 2999911 w 5742343"/>
                <a:gd name="connsiteY82" fmla="*/ 2323285 h 3819384"/>
                <a:gd name="connsiteX83" fmla="*/ 2983715 w 5742343"/>
                <a:gd name="connsiteY83" fmla="*/ 2308559 h 3819384"/>
                <a:gd name="connsiteX84" fmla="*/ 2967519 w 5742343"/>
                <a:gd name="connsiteY84" fmla="*/ 2295307 h 3819384"/>
                <a:gd name="connsiteX85" fmla="*/ 2948378 w 5742343"/>
                <a:gd name="connsiteY85" fmla="*/ 2284999 h 3819384"/>
                <a:gd name="connsiteX86" fmla="*/ 2929237 w 5742343"/>
                <a:gd name="connsiteY86" fmla="*/ 2277636 h 3819384"/>
                <a:gd name="connsiteX87" fmla="*/ 2908623 w 5742343"/>
                <a:gd name="connsiteY87" fmla="*/ 2270273 h 3819384"/>
                <a:gd name="connsiteX88" fmla="*/ 2889482 w 5742343"/>
                <a:gd name="connsiteY88" fmla="*/ 2265856 h 3819384"/>
                <a:gd name="connsiteX89" fmla="*/ 2855617 w 5742343"/>
                <a:gd name="connsiteY89" fmla="*/ 2259966 h 3819384"/>
                <a:gd name="connsiteX90" fmla="*/ 2829114 w 5742343"/>
                <a:gd name="connsiteY90" fmla="*/ 2257021 h 3819384"/>
                <a:gd name="connsiteX91" fmla="*/ 2817335 w 5742343"/>
                <a:gd name="connsiteY91" fmla="*/ 2257021 h 3819384"/>
                <a:gd name="connsiteX92" fmla="*/ 3175806 w 5742343"/>
                <a:gd name="connsiteY92" fmla="*/ 1600728 h 3819384"/>
                <a:gd name="connsiteX93" fmla="*/ 3175806 w 5742343"/>
                <a:gd name="connsiteY93" fmla="*/ 1635054 h 3819384"/>
                <a:gd name="connsiteX94" fmla="*/ 3174335 w 5742343"/>
                <a:gd name="connsiteY94" fmla="*/ 1682077 h 3819384"/>
                <a:gd name="connsiteX95" fmla="*/ 3171393 w 5742343"/>
                <a:gd name="connsiteY95" fmla="*/ 1704119 h 3819384"/>
                <a:gd name="connsiteX96" fmla="*/ 3168452 w 5742343"/>
                <a:gd name="connsiteY96" fmla="*/ 1726161 h 3819384"/>
                <a:gd name="connsiteX97" fmla="*/ 3164040 w 5742343"/>
                <a:gd name="connsiteY97" fmla="*/ 1748203 h 3819384"/>
                <a:gd name="connsiteX98" fmla="*/ 3159628 w 5742343"/>
                <a:gd name="connsiteY98" fmla="*/ 1767306 h 3819384"/>
                <a:gd name="connsiteX99" fmla="*/ 3153745 w 5742343"/>
                <a:gd name="connsiteY99" fmla="*/ 1787879 h 3819384"/>
                <a:gd name="connsiteX100" fmla="*/ 3146391 w 5742343"/>
                <a:gd name="connsiteY100" fmla="*/ 1806982 h 3819384"/>
                <a:gd name="connsiteX101" fmla="*/ 3139037 w 5742343"/>
                <a:gd name="connsiteY101" fmla="*/ 1826085 h 3819384"/>
                <a:gd name="connsiteX102" fmla="*/ 3128742 w 5742343"/>
                <a:gd name="connsiteY102" fmla="*/ 1845189 h 3819384"/>
                <a:gd name="connsiteX103" fmla="*/ 3118447 w 5742343"/>
                <a:gd name="connsiteY103" fmla="*/ 1861353 h 3819384"/>
                <a:gd name="connsiteX104" fmla="*/ 3109623 w 5742343"/>
                <a:gd name="connsiteY104" fmla="*/ 1878986 h 3819384"/>
                <a:gd name="connsiteX105" fmla="*/ 3097857 w 5742343"/>
                <a:gd name="connsiteY105" fmla="*/ 1893681 h 3819384"/>
                <a:gd name="connsiteX106" fmla="*/ 3084621 w 5742343"/>
                <a:gd name="connsiteY106" fmla="*/ 1909845 h 3819384"/>
                <a:gd name="connsiteX107" fmla="*/ 3082108 w 5742343"/>
                <a:gd name="connsiteY107" fmla="*/ 1912635 h 3819384"/>
                <a:gd name="connsiteX108" fmla="*/ 3820879 w 5742343"/>
                <a:gd name="connsiteY108" fmla="*/ 1912635 h 3819384"/>
                <a:gd name="connsiteX109" fmla="*/ 3820879 w 5742343"/>
                <a:gd name="connsiteY109" fmla="*/ 1761702 h 3819384"/>
                <a:gd name="connsiteX110" fmla="*/ 3819407 w 5742343"/>
                <a:gd name="connsiteY110" fmla="*/ 1742552 h 3819384"/>
                <a:gd name="connsiteX111" fmla="*/ 3819407 w 5742343"/>
                <a:gd name="connsiteY111" fmla="*/ 1708672 h 3819384"/>
                <a:gd name="connsiteX112" fmla="*/ 3822350 w 5742343"/>
                <a:gd name="connsiteY112" fmla="*/ 1664481 h 3819384"/>
                <a:gd name="connsiteX113" fmla="*/ 3826764 w 5742343"/>
                <a:gd name="connsiteY113" fmla="*/ 1637966 h 3819384"/>
                <a:gd name="connsiteX114" fmla="*/ 3831177 w 5742343"/>
                <a:gd name="connsiteY114" fmla="*/ 1609979 h 3819384"/>
                <a:gd name="connsiteX115" fmla="*/ 3833025 w 5742343"/>
                <a:gd name="connsiteY115" fmla="*/ 1600728 h 3819384"/>
                <a:gd name="connsiteX116" fmla="*/ 4253429 w 5742343"/>
                <a:gd name="connsiteY116" fmla="*/ 1383131 h 3819384"/>
                <a:gd name="connsiteX117" fmla="*/ 4218119 w 5742343"/>
                <a:gd name="connsiteY117" fmla="*/ 1386077 h 3819384"/>
                <a:gd name="connsiteX118" fmla="*/ 4185751 w 5742343"/>
                <a:gd name="connsiteY118" fmla="*/ 1390496 h 3819384"/>
                <a:gd name="connsiteX119" fmla="*/ 4154854 w 5742343"/>
                <a:gd name="connsiteY119" fmla="*/ 1399335 h 3819384"/>
                <a:gd name="connsiteX120" fmla="*/ 4125429 w 5742343"/>
                <a:gd name="connsiteY120" fmla="*/ 1411119 h 3819384"/>
                <a:gd name="connsiteX121" fmla="*/ 4098947 w 5742343"/>
                <a:gd name="connsiteY121" fmla="*/ 1424376 h 3819384"/>
                <a:gd name="connsiteX122" fmla="*/ 4073935 w 5742343"/>
                <a:gd name="connsiteY122" fmla="*/ 1440580 h 3819384"/>
                <a:gd name="connsiteX123" fmla="*/ 4051866 w 5742343"/>
                <a:gd name="connsiteY123" fmla="*/ 1459729 h 3819384"/>
                <a:gd name="connsiteX124" fmla="*/ 4038932 w 5742343"/>
                <a:gd name="connsiteY124" fmla="*/ 1472679 h 3819384"/>
                <a:gd name="connsiteX125" fmla="*/ 4181337 w 5742343"/>
                <a:gd name="connsiteY125" fmla="*/ 1472611 h 3819384"/>
                <a:gd name="connsiteX126" fmla="*/ 4197521 w 5742343"/>
                <a:gd name="connsiteY126" fmla="*/ 1469666 h 3819384"/>
                <a:gd name="connsiteX127" fmla="*/ 4216648 w 5742343"/>
                <a:gd name="connsiteY127" fmla="*/ 1468193 h 3819384"/>
                <a:gd name="connsiteX128" fmla="*/ 4238717 w 5742343"/>
                <a:gd name="connsiteY128" fmla="*/ 1465248 h 3819384"/>
                <a:gd name="connsiteX129" fmla="*/ 4265199 w 5742343"/>
                <a:gd name="connsiteY129" fmla="*/ 1459358 h 3819384"/>
                <a:gd name="connsiteX130" fmla="*/ 4296095 w 5742343"/>
                <a:gd name="connsiteY130" fmla="*/ 1450522 h 3819384"/>
                <a:gd name="connsiteX131" fmla="*/ 4328463 w 5742343"/>
                <a:gd name="connsiteY131" fmla="*/ 1441686 h 3819384"/>
                <a:gd name="connsiteX132" fmla="*/ 4360831 w 5742343"/>
                <a:gd name="connsiteY132" fmla="*/ 1424015 h 3819384"/>
                <a:gd name="connsiteX133" fmla="*/ 4381429 w 5742343"/>
                <a:gd name="connsiteY133" fmla="*/ 1415179 h 3819384"/>
                <a:gd name="connsiteX134" fmla="*/ 4400555 w 5742343"/>
                <a:gd name="connsiteY134" fmla="*/ 1401926 h 3819384"/>
                <a:gd name="connsiteX135" fmla="*/ 4416739 w 5742343"/>
                <a:gd name="connsiteY135" fmla="*/ 1388672 h 3819384"/>
                <a:gd name="connsiteX136" fmla="*/ 4423505 w 5742343"/>
                <a:gd name="connsiteY136" fmla="*/ 1383131 h 3819384"/>
                <a:gd name="connsiteX137" fmla="*/ 4291681 w 5742343"/>
                <a:gd name="connsiteY137" fmla="*/ 1383131 h 3819384"/>
                <a:gd name="connsiteX138" fmla="*/ 3374353 w 5742343"/>
                <a:gd name="connsiteY138" fmla="*/ 950279 h 3819384"/>
                <a:gd name="connsiteX139" fmla="*/ 3347880 w 5742343"/>
                <a:gd name="connsiteY139" fmla="*/ 953218 h 3819384"/>
                <a:gd name="connsiteX140" fmla="*/ 3322878 w 5742343"/>
                <a:gd name="connsiteY140" fmla="*/ 957626 h 3819384"/>
                <a:gd name="connsiteX141" fmla="*/ 3299346 w 5742343"/>
                <a:gd name="connsiteY141" fmla="*/ 963504 h 3819384"/>
                <a:gd name="connsiteX142" fmla="*/ 3278756 w 5742343"/>
                <a:gd name="connsiteY142" fmla="*/ 970852 h 3819384"/>
                <a:gd name="connsiteX143" fmla="*/ 3259637 w 5742343"/>
                <a:gd name="connsiteY143" fmla="*/ 981138 h 3819384"/>
                <a:gd name="connsiteX144" fmla="*/ 3240517 w 5742343"/>
                <a:gd name="connsiteY144" fmla="*/ 992894 h 3819384"/>
                <a:gd name="connsiteX145" fmla="*/ 3227281 w 5742343"/>
                <a:gd name="connsiteY145" fmla="*/ 1004649 h 3819384"/>
                <a:gd name="connsiteX146" fmla="*/ 3216986 w 5742343"/>
                <a:gd name="connsiteY146" fmla="*/ 1014936 h 3819384"/>
                <a:gd name="connsiteX147" fmla="*/ 3208161 w 5742343"/>
                <a:gd name="connsiteY147" fmla="*/ 1025222 h 3819384"/>
                <a:gd name="connsiteX148" fmla="*/ 3202279 w 5742343"/>
                <a:gd name="connsiteY148" fmla="*/ 1035508 h 3819384"/>
                <a:gd name="connsiteX149" fmla="*/ 3194925 w 5742343"/>
                <a:gd name="connsiteY149" fmla="*/ 1047264 h 3819384"/>
                <a:gd name="connsiteX150" fmla="*/ 3187571 w 5742343"/>
                <a:gd name="connsiteY150" fmla="*/ 1069306 h 3819384"/>
                <a:gd name="connsiteX151" fmla="*/ 3180218 w 5742343"/>
                <a:gd name="connsiteY151" fmla="*/ 1088409 h 3819384"/>
                <a:gd name="connsiteX152" fmla="*/ 3177276 w 5742343"/>
                <a:gd name="connsiteY152" fmla="*/ 1106043 h 3819384"/>
                <a:gd name="connsiteX153" fmla="*/ 3175806 w 5742343"/>
                <a:gd name="connsiteY153" fmla="*/ 1120738 h 3819384"/>
                <a:gd name="connsiteX154" fmla="*/ 3175806 w 5742343"/>
                <a:gd name="connsiteY154" fmla="*/ 1133963 h 3819384"/>
                <a:gd name="connsiteX155" fmla="*/ 3175806 w 5742343"/>
                <a:gd name="connsiteY155" fmla="*/ 1135433 h 3819384"/>
                <a:gd name="connsiteX156" fmla="*/ 3175806 w 5742343"/>
                <a:gd name="connsiteY156" fmla="*/ 1136902 h 3819384"/>
                <a:gd name="connsiteX157" fmla="*/ 3175806 w 5742343"/>
                <a:gd name="connsiteY157" fmla="*/ 1473088 h 3819384"/>
                <a:gd name="connsiteX158" fmla="*/ 3879500 w 5742343"/>
                <a:gd name="connsiteY158" fmla="*/ 1472754 h 3819384"/>
                <a:gd name="connsiteX159" fmla="*/ 3887085 w 5742343"/>
                <a:gd name="connsiteY159" fmla="*/ 1458256 h 3819384"/>
                <a:gd name="connsiteX160" fmla="*/ 3904741 w 5742343"/>
                <a:gd name="connsiteY160" fmla="*/ 1428795 h 3819384"/>
                <a:gd name="connsiteX161" fmla="*/ 3926809 w 5742343"/>
                <a:gd name="connsiteY161" fmla="*/ 1399335 h 3819384"/>
                <a:gd name="connsiteX162" fmla="*/ 3951821 w 5742343"/>
                <a:gd name="connsiteY162" fmla="*/ 1372820 h 3819384"/>
                <a:gd name="connsiteX163" fmla="*/ 3968005 w 5742343"/>
                <a:gd name="connsiteY163" fmla="*/ 1358090 h 3819384"/>
                <a:gd name="connsiteX164" fmla="*/ 3984189 w 5742343"/>
                <a:gd name="connsiteY164" fmla="*/ 1343359 h 3819384"/>
                <a:gd name="connsiteX165" fmla="*/ 4001843 w 5742343"/>
                <a:gd name="connsiteY165" fmla="*/ 1330102 h 3819384"/>
                <a:gd name="connsiteX166" fmla="*/ 4020970 w 5742343"/>
                <a:gd name="connsiteY166" fmla="*/ 1319791 h 3819384"/>
                <a:gd name="connsiteX167" fmla="*/ 4040096 w 5742343"/>
                <a:gd name="connsiteY167" fmla="*/ 1309479 h 3819384"/>
                <a:gd name="connsiteX168" fmla="*/ 4059223 w 5742343"/>
                <a:gd name="connsiteY168" fmla="*/ 1299168 h 3819384"/>
                <a:gd name="connsiteX169" fmla="*/ 4079820 w 5742343"/>
                <a:gd name="connsiteY169" fmla="*/ 1290330 h 3819384"/>
                <a:gd name="connsiteX170" fmla="*/ 4100418 w 5742343"/>
                <a:gd name="connsiteY170" fmla="*/ 1282965 h 3819384"/>
                <a:gd name="connsiteX171" fmla="*/ 4122487 w 5742343"/>
                <a:gd name="connsiteY171" fmla="*/ 1277073 h 3819384"/>
                <a:gd name="connsiteX172" fmla="*/ 4146027 w 5742343"/>
                <a:gd name="connsiteY172" fmla="*/ 1269707 h 3819384"/>
                <a:gd name="connsiteX173" fmla="*/ 4169567 w 5742343"/>
                <a:gd name="connsiteY173" fmla="*/ 1265288 h 3819384"/>
                <a:gd name="connsiteX174" fmla="*/ 4193107 w 5742343"/>
                <a:gd name="connsiteY174" fmla="*/ 1262342 h 3819384"/>
                <a:gd name="connsiteX175" fmla="*/ 4218119 w 5742343"/>
                <a:gd name="connsiteY175" fmla="*/ 1260869 h 3819384"/>
                <a:gd name="connsiteX176" fmla="*/ 4241659 w 5742343"/>
                <a:gd name="connsiteY176" fmla="*/ 1259396 h 3819384"/>
                <a:gd name="connsiteX177" fmla="*/ 4268141 w 5742343"/>
                <a:gd name="connsiteY177" fmla="*/ 1259396 h 3819384"/>
                <a:gd name="connsiteX178" fmla="*/ 4296095 w 5742343"/>
                <a:gd name="connsiteY178" fmla="*/ 1259396 h 3819384"/>
                <a:gd name="connsiteX179" fmla="*/ 4507109 w 5742343"/>
                <a:gd name="connsiteY179" fmla="*/ 1259396 h 3819384"/>
                <a:gd name="connsiteX180" fmla="*/ 4510899 w 5742343"/>
                <a:gd name="connsiteY180" fmla="*/ 1248774 h 3819384"/>
                <a:gd name="connsiteX181" fmla="*/ 4516784 w 5742343"/>
                <a:gd name="connsiteY181" fmla="*/ 1225212 h 3819384"/>
                <a:gd name="connsiteX182" fmla="*/ 4521198 w 5742343"/>
                <a:gd name="connsiteY182" fmla="*/ 1203123 h 3819384"/>
                <a:gd name="connsiteX183" fmla="*/ 4524141 w 5742343"/>
                <a:gd name="connsiteY183" fmla="*/ 1178089 h 3819384"/>
                <a:gd name="connsiteX184" fmla="*/ 4527083 w 5742343"/>
                <a:gd name="connsiteY184" fmla="*/ 1153054 h 3819384"/>
                <a:gd name="connsiteX185" fmla="*/ 4527083 w 5742343"/>
                <a:gd name="connsiteY185" fmla="*/ 1128020 h 3819384"/>
                <a:gd name="connsiteX186" fmla="*/ 4527083 w 5742343"/>
                <a:gd name="connsiteY186" fmla="*/ 953607 h 3819384"/>
                <a:gd name="connsiteX187" fmla="*/ 3403768 w 5742343"/>
                <a:gd name="connsiteY187" fmla="*/ 950279 h 3819384"/>
                <a:gd name="connsiteX188" fmla="*/ 5003771 w 5742343"/>
                <a:gd name="connsiteY188" fmla="*/ 0 h 3819384"/>
                <a:gd name="connsiteX189" fmla="*/ 5036139 w 5742343"/>
                <a:gd name="connsiteY189" fmla="*/ 0 h 3819384"/>
                <a:gd name="connsiteX190" fmla="*/ 5506941 w 5742343"/>
                <a:gd name="connsiteY190" fmla="*/ 0 h 3819384"/>
                <a:gd name="connsiteX191" fmla="*/ 5506941 w 5742343"/>
                <a:gd name="connsiteY191" fmla="*/ 131063 h 3819384"/>
                <a:gd name="connsiteX192" fmla="*/ 5036139 w 5742343"/>
                <a:gd name="connsiteY192" fmla="*/ 131063 h 3819384"/>
                <a:gd name="connsiteX193" fmla="*/ 4986116 w 5742343"/>
                <a:gd name="connsiteY193" fmla="*/ 132535 h 3819384"/>
                <a:gd name="connsiteX194" fmla="*/ 4940507 w 5742343"/>
                <a:gd name="connsiteY194" fmla="*/ 135480 h 3819384"/>
                <a:gd name="connsiteX195" fmla="*/ 4897840 w 5742343"/>
                <a:gd name="connsiteY195" fmla="*/ 144316 h 3819384"/>
                <a:gd name="connsiteX196" fmla="*/ 4859587 w 5742343"/>
                <a:gd name="connsiteY196" fmla="*/ 154624 h 3819384"/>
                <a:gd name="connsiteX197" fmla="*/ 4822806 w 5742343"/>
                <a:gd name="connsiteY197" fmla="*/ 164933 h 3819384"/>
                <a:gd name="connsiteX198" fmla="*/ 4806622 w 5742343"/>
                <a:gd name="connsiteY198" fmla="*/ 173768 h 3819384"/>
                <a:gd name="connsiteX199" fmla="*/ 4790438 w 5742343"/>
                <a:gd name="connsiteY199" fmla="*/ 181132 h 3819384"/>
                <a:gd name="connsiteX200" fmla="*/ 4775726 w 5742343"/>
                <a:gd name="connsiteY200" fmla="*/ 189967 h 3819384"/>
                <a:gd name="connsiteX201" fmla="*/ 4762485 w 5742343"/>
                <a:gd name="connsiteY201" fmla="*/ 200275 h 3819384"/>
                <a:gd name="connsiteX202" fmla="*/ 4749243 w 5742343"/>
                <a:gd name="connsiteY202" fmla="*/ 209111 h 3819384"/>
                <a:gd name="connsiteX203" fmla="*/ 4736002 w 5742343"/>
                <a:gd name="connsiteY203" fmla="*/ 220892 h 3819384"/>
                <a:gd name="connsiteX204" fmla="*/ 4724232 w 5742343"/>
                <a:gd name="connsiteY204" fmla="*/ 234145 h 3819384"/>
                <a:gd name="connsiteX205" fmla="*/ 4712462 w 5742343"/>
                <a:gd name="connsiteY205" fmla="*/ 248871 h 3819384"/>
                <a:gd name="connsiteX206" fmla="*/ 4702163 w 5742343"/>
                <a:gd name="connsiteY206" fmla="*/ 262125 h 3819384"/>
                <a:gd name="connsiteX207" fmla="*/ 4694807 w 5742343"/>
                <a:gd name="connsiteY207" fmla="*/ 276851 h 3819384"/>
                <a:gd name="connsiteX208" fmla="*/ 4687450 w 5742343"/>
                <a:gd name="connsiteY208" fmla="*/ 290104 h 3819384"/>
                <a:gd name="connsiteX209" fmla="*/ 4681565 w 5742343"/>
                <a:gd name="connsiteY209" fmla="*/ 303358 h 3819384"/>
                <a:gd name="connsiteX210" fmla="*/ 4672738 w 5742343"/>
                <a:gd name="connsiteY210" fmla="*/ 326920 h 3819384"/>
                <a:gd name="connsiteX211" fmla="*/ 4668324 w 5742343"/>
                <a:gd name="connsiteY211" fmla="*/ 350482 h 3819384"/>
                <a:gd name="connsiteX212" fmla="*/ 4665381 w 5742343"/>
                <a:gd name="connsiteY212" fmla="*/ 366680 h 3819384"/>
                <a:gd name="connsiteX213" fmla="*/ 4665381 w 5742343"/>
                <a:gd name="connsiteY213" fmla="*/ 381406 h 3819384"/>
                <a:gd name="connsiteX214" fmla="*/ 4665381 w 5742343"/>
                <a:gd name="connsiteY214" fmla="*/ 382879 h 3819384"/>
                <a:gd name="connsiteX215" fmla="*/ 4665381 w 5742343"/>
                <a:gd name="connsiteY215" fmla="*/ 823904 h 3819384"/>
                <a:gd name="connsiteX216" fmla="*/ 5401011 w 5742343"/>
                <a:gd name="connsiteY216" fmla="*/ 823904 h 3819384"/>
                <a:gd name="connsiteX217" fmla="*/ 5387775 w 5742343"/>
                <a:gd name="connsiteY217" fmla="*/ 956157 h 3819384"/>
                <a:gd name="connsiteX218" fmla="*/ 4665381 w 5742343"/>
                <a:gd name="connsiteY218" fmla="*/ 954017 h 3819384"/>
                <a:gd name="connsiteX219" fmla="*/ 4665381 w 5742343"/>
                <a:gd name="connsiteY219" fmla="*/ 1128020 h 3819384"/>
                <a:gd name="connsiteX220" fmla="*/ 4662439 w 5742343"/>
                <a:gd name="connsiteY220" fmla="*/ 1172198 h 3819384"/>
                <a:gd name="connsiteX221" fmla="*/ 4658025 w 5742343"/>
                <a:gd name="connsiteY221" fmla="*/ 1211959 h 3819384"/>
                <a:gd name="connsiteX222" fmla="*/ 4652140 w 5742343"/>
                <a:gd name="connsiteY222" fmla="*/ 1251719 h 3819384"/>
                <a:gd name="connsiteX223" fmla="*/ 4649806 w 5742343"/>
                <a:gd name="connsiteY223" fmla="*/ 1259396 h 3819384"/>
                <a:gd name="connsiteX224" fmla="*/ 4950805 w 5742343"/>
                <a:gd name="connsiteY224" fmla="*/ 1259396 h 3819384"/>
                <a:gd name="connsiteX225" fmla="*/ 4950805 w 5742343"/>
                <a:gd name="connsiteY225" fmla="*/ 1383131 h 3819384"/>
                <a:gd name="connsiteX226" fmla="*/ 4597735 w 5742343"/>
                <a:gd name="connsiteY226" fmla="*/ 1383131 h 3819384"/>
                <a:gd name="connsiteX227" fmla="*/ 4584462 w 5742343"/>
                <a:gd name="connsiteY227" fmla="*/ 1404871 h 3819384"/>
                <a:gd name="connsiteX228" fmla="*/ 4566807 w 5742343"/>
                <a:gd name="connsiteY228" fmla="*/ 1428433 h 3819384"/>
                <a:gd name="connsiteX229" fmla="*/ 4547681 w 5742343"/>
                <a:gd name="connsiteY229" fmla="*/ 1450522 h 3819384"/>
                <a:gd name="connsiteX230" fmla="*/ 4525612 w 5742343"/>
                <a:gd name="connsiteY230" fmla="*/ 1469666 h 3819384"/>
                <a:gd name="connsiteX231" fmla="*/ 4506485 w 5742343"/>
                <a:gd name="connsiteY231" fmla="*/ 1487337 h 3819384"/>
                <a:gd name="connsiteX232" fmla="*/ 4485888 w 5742343"/>
                <a:gd name="connsiteY232" fmla="*/ 1503536 h 3819384"/>
                <a:gd name="connsiteX233" fmla="*/ 4463819 w 5742343"/>
                <a:gd name="connsiteY233" fmla="*/ 1518262 h 3819384"/>
                <a:gd name="connsiteX234" fmla="*/ 4441750 w 5742343"/>
                <a:gd name="connsiteY234" fmla="*/ 1531515 h 3819384"/>
                <a:gd name="connsiteX235" fmla="*/ 4421153 w 5742343"/>
                <a:gd name="connsiteY235" fmla="*/ 1540351 h 3819384"/>
                <a:gd name="connsiteX236" fmla="*/ 4399084 w 5742343"/>
                <a:gd name="connsiteY236" fmla="*/ 1552132 h 3819384"/>
                <a:gd name="connsiteX237" fmla="*/ 4377015 w 5742343"/>
                <a:gd name="connsiteY237" fmla="*/ 1559495 h 3819384"/>
                <a:gd name="connsiteX238" fmla="*/ 4335819 w 5742343"/>
                <a:gd name="connsiteY238" fmla="*/ 1574221 h 3819384"/>
                <a:gd name="connsiteX239" fmla="*/ 4294624 w 5742343"/>
                <a:gd name="connsiteY239" fmla="*/ 1584529 h 3819384"/>
                <a:gd name="connsiteX240" fmla="*/ 4257843 w 5742343"/>
                <a:gd name="connsiteY240" fmla="*/ 1593365 h 3819384"/>
                <a:gd name="connsiteX241" fmla="*/ 4228418 w 5742343"/>
                <a:gd name="connsiteY241" fmla="*/ 1597783 h 3819384"/>
                <a:gd name="connsiteX242" fmla="*/ 4204877 w 5742343"/>
                <a:gd name="connsiteY242" fmla="*/ 1599256 h 3819384"/>
                <a:gd name="connsiteX243" fmla="*/ 4181337 w 5742343"/>
                <a:gd name="connsiteY243" fmla="*/ 1600728 h 3819384"/>
                <a:gd name="connsiteX244" fmla="*/ 3974617 w 5742343"/>
                <a:gd name="connsiteY244" fmla="*/ 1600728 h 3819384"/>
                <a:gd name="connsiteX245" fmla="*/ 3968005 w 5742343"/>
                <a:gd name="connsiteY245" fmla="*/ 1623236 h 3819384"/>
                <a:gd name="connsiteX246" fmla="*/ 3965062 w 5742343"/>
                <a:gd name="connsiteY246" fmla="*/ 1645332 h 3819384"/>
                <a:gd name="connsiteX247" fmla="*/ 3957706 w 5742343"/>
                <a:gd name="connsiteY247" fmla="*/ 1688050 h 3819384"/>
                <a:gd name="connsiteX248" fmla="*/ 3956235 w 5742343"/>
                <a:gd name="connsiteY248" fmla="*/ 1723403 h 3819384"/>
                <a:gd name="connsiteX249" fmla="*/ 3956235 w 5742343"/>
                <a:gd name="connsiteY249" fmla="*/ 1745498 h 3819384"/>
                <a:gd name="connsiteX250" fmla="*/ 3957706 w 5742343"/>
                <a:gd name="connsiteY250" fmla="*/ 1754336 h 3819384"/>
                <a:gd name="connsiteX251" fmla="*/ 3957706 w 5742343"/>
                <a:gd name="connsiteY251" fmla="*/ 1760228 h 3819384"/>
                <a:gd name="connsiteX252" fmla="*/ 3957706 w 5742343"/>
                <a:gd name="connsiteY252" fmla="*/ 1912635 h 3819384"/>
                <a:gd name="connsiteX253" fmla="*/ 4406441 w 5742343"/>
                <a:gd name="connsiteY253" fmla="*/ 1912635 h 3819384"/>
                <a:gd name="connsiteX254" fmla="*/ 4459406 w 5742343"/>
                <a:gd name="connsiteY254" fmla="*/ 1912635 h 3819384"/>
                <a:gd name="connsiteX255" fmla="*/ 4499600 w 5742343"/>
                <a:gd name="connsiteY255" fmla="*/ 1913977 h 3819384"/>
                <a:gd name="connsiteX256" fmla="*/ 5556963 w 5742343"/>
                <a:gd name="connsiteY256" fmla="*/ 1912635 h 3819384"/>
                <a:gd name="connsiteX257" fmla="*/ 5556963 w 5742343"/>
                <a:gd name="connsiteY257" fmla="*/ 2036221 h 3819384"/>
                <a:gd name="connsiteX258" fmla="*/ 4804875 w 5742343"/>
                <a:gd name="connsiteY258" fmla="*/ 2036221 h 3819384"/>
                <a:gd name="connsiteX259" fmla="*/ 4819864 w 5742343"/>
                <a:gd name="connsiteY259" fmla="*/ 2055516 h 3819384"/>
                <a:gd name="connsiteX260" fmla="*/ 4837519 w 5742343"/>
                <a:gd name="connsiteY260" fmla="*/ 2080558 h 3819384"/>
                <a:gd name="connsiteX261" fmla="*/ 4853703 w 5742343"/>
                <a:gd name="connsiteY261" fmla="*/ 2110018 h 3819384"/>
                <a:gd name="connsiteX262" fmla="*/ 4865473 w 5742343"/>
                <a:gd name="connsiteY262" fmla="*/ 2140951 h 3819384"/>
                <a:gd name="connsiteX263" fmla="*/ 4874301 w 5742343"/>
                <a:gd name="connsiteY263" fmla="*/ 2174830 h 3819384"/>
                <a:gd name="connsiteX264" fmla="*/ 4878715 w 5742343"/>
                <a:gd name="connsiteY264" fmla="*/ 2210182 h 3819384"/>
                <a:gd name="connsiteX265" fmla="*/ 4880186 w 5742343"/>
                <a:gd name="connsiteY265" fmla="*/ 2245534 h 3819384"/>
                <a:gd name="connsiteX266" fmla="*/ 4880186 w 5742343"/>
                <a:gd name="connsiteY266" fmla="*/ 2711003 h 3819384"/>
                <a:gd name="connsiteX267" fmla="*/ 4880186 w 5742343"/>
                <a:gd name="connsiteY267" fmla="*/ 2713949 h 3819384"/>
                <a:gd name="connsiteX268" fmla="*/ 4880186 w 5742343"/>
                <a:gd name="connsiteY268" fmla="*/ 2733098 h 3819384"/>
                <a:gd name="connsiteX269" fmla="*/ 4881657 w 5742343"/>
                <a:gd name="connsiteY269" fmla="*/ 2753720 h 3819384"/>
                <a:gd name="connsiteX270" fmla="*/ 4886071 w 5742343"/>
                <a:gd name="connsiteY270" fmla="*/ 2781707 h 3819384"/>
                <a:gd name="connsiteX271" fmla="*/ 4896369 w 5742343"/>
                <a:gd name="connsiteY271" fmla="*/ 2812640 h 3819384"/>
                <a:gd name="connsiteX272" fmla="*/ 4903726 w 5742343"/>
                <a:gd name="connsiteY272" fmla="*/ 2830316 h 3819384"/>
                <a:gd name="connsiteX273" fmla="*/ 4911082 w 5742343"/>
                <a:gd name="connsiteY273" fmla="*/ 2847992 h 3819384"/>
                <a:gd name="connsiteX274" fmla="*/ 4921381 w 5742343"/>
                <a:gd name="connsiteY274" fmla="*/ 2865669 h 3819384"/>
                <a:gd name="connsiteX275" fmla="*/ 4931680 w 5742343"/>
                <a:gd name="connsiteY275" fmla="*/ 2881872 h 3819384"/>
                <a:gd name="connsiteX276" fmla="*/ 4944921 w 5742343"/>
                <a:gd name="connsiteY276" fmla="*/ 2899548 h 3819384"/>
                <a:gd name="connsiteX277" fmla="*/ 4959634 w 5742343"/>
                <a:gd name="connsiteY277" fmla="*/ 2915751 h 3819384"/>
                <a:gd name="connsiteX278" fmla="*/ 4974346 w 5742343"/>
                <a:gd name="connsiteY278" fmla="*/ 2929008 h 3819384"/>
                <a:gd name="connsiteX279" fmla="*/ 4989059 w 5742343"/>
                <a:gd name="connsiteY279" fmla="*/ 2940792 h 3819384"/>
                <a:gd name="connsiteX280" fmla="*/ 5005243 w 5742343"/>
                <a:gd name="connsiteY280" fmla="*/ 2952576 h 3819384"/>
                <a:gd name="connsiteX281" fmla="*/ 5024369 w 5742343"/>
                <a:gd name="connsiteY281" fmla="*/ 2962887 h 3819384"/>
                <a:gd name="connsiteX282" fmla="*/ 5042024 w 5742343"/>
                <a:gd name="connsiteY282" fmla="*/ 2973198 h 3819384"/>
                <a:gd name="connsiteX283" fmla="*/ 5061151 w 5742343"/>
                <a:gd name="connsiteY283" fmla="*/ 2980563 h 3819384"/>
                <a:gd name="connsiteX284" fmla="*/ 5080277 w 5742343"/>
                <a:gd name="connsiteY284" fmla="*/ 2989401 h 3819384"/>
                <a:gd name="connsiteX285" fmla="*/ 5103817 w 5742343"/>
                <a:gd name="connsiteY285" fmla="*/ 2998239 h 3819384"/>
                <a:gd name="connsiteX286" fmla="*/ 5124415 w 5742343"/>
                <a:gd name="connsiteY286" fmla="*/ 3002658 h 3819384"/>
                <a:gd name="connsiteX287" fmla="*/ 5149426 w 5742343"/>
                <a:gd name="connsiteY287" fmla="*/ 3008550 h 3819384"/>
                <a:gd name="connsiteX288" fmla="*/ 5174437 w 5742343"/>
                <a:gd name="connsiteY288" fmla="*/ 3014442 h 3819384"/>
                <a:gd name="connsiteX289" fmla="*/ 5197977 w 5742343"/>
                <a:gd name="connsiteY289" fmla="*/ 3017388 h 3819384"/>
                <a:gd name="connsiteX290" fmla="*/ 5252414 w 5742343"/>
                <a:gd name="connsiteY290" fmla="*/ 3021807 h 3819384"/>
                <a:gd name="connsiteX291" fmla="*/ 5311264 w 5742343"/>
                <a:gd name="connsiteY291" fmla="*/ 3023280 h 3819384"/>
                <a:gd name="connsiteX292" fmla="*/ 5742343 w 5742343"/>
                <a:gd name="connsiteY292" fmla="*/ 3023280 h 3819384"/>
                <a:gd name="connsiteX293" fmla="*/ 5742343 w 5742343"/>
                <a:gd name="connsiteY293" fmla="*/ 3154377 h 3819384"/>
                <a:gd name="connsiteX294" fmla="*/ 5311264 w 5742343"/>
                <a:gd name="connsiteY294" fmla="*/ 3154377 h 3819384"/>
                <a:gd name="connsiteX295" fmla="*/ 5273012 w 5742343"/>
                <a:gd name="connsiteY295" fmla="*/ 3154377 h 3819384"/>
                <a:gd name="connsiteX296" fmla="*/ 5237701 w 5742343"/>
                <a:gd name="connsiteY296" fmla="*/ 3152904 h 3819384"/>
                <a:gd name="connsiteX297" fmla="*/ 5203863 w 5742343"/>
                <a:gd name="connsiteY297" fmla="*/ 3149958 h 3819384"/>
                <a:gd name="connsiteX298" fmla="*/ 5168552 w 5742343"/>
                <a:gd name="connsiteY298" fmla="*/ 3144066 h 3819384"/>
                <a:gd name="connsiteX299" fmla="*/ 5136185 w 5742343"/>
                <a:gd name="connsiteY299" fmla="*/ 3139647 h 3819384"/>
                <a:gd name="connsiteX300" fmla="*/ 5105288 w 5742343"/>
                <a:gd name="connsiteY300" fmla="*/ 3133755 h 3819384"/>
                <a:gd name="connsiteX301" fmla="*/ 5075863 w 5742343"/>
                <a:gd name="connsiteY301" fmla="*/ 3124917 h 3819384"/>
                <a:gd name="connsiteX302" fmla="*/ 5046438 w 5742343"/>
                <a:gd name="connsiteY302" fmla="*/ 3117552 h 3819384"/>
                <a:gd name="connsiteX303" fmla="*/ 5018484 w 5742343"/>
                <a:gd name="connsiteY303" fmla="*/ 3105768 h 3819384"/>
                <a:gd name="connsiteX304" fmla="*/ 4993473 w 5742343"/>
                <a:gd name="connsiteY304" fmla="*/ 3093984 h 3819384"/>
                <a:gd name="connsiteX305" fmla="*/ 4966990 w 5742343"/>
                <a:gd name="connsiteY305" fmla="*/ 3082200 h 3819384"/>
                <a:gd name="connsiteX306" fmla="*/ 4943450 w 5742343"/>
                <a:gd name="connsiteY306" fmla="*/ 3068943 h 3819384"/>
                <a:gd name="connsiteX307" fmla="*/ 4921381 w 5742343"/>
                <a:gd name="connsiteY307" fmla="*/ 3052740 h 3819384"/>
                <a:gd name="connsiteX308" fmla="*/ 4897841 w 5742343"/>
                <a:gd name="connsiteY308" fmla="*/ 3038010 h 3819384"/>
                <a:gd name="connsiteX309" fmla="*/ 4878715 w 5742343"/>
                <a:gd name="connsiteY309" fmla="*/ 3020334 h 3819384"/>
                <a:gd name="connsiteX310" fmla="*/ 4859588 w 5742343"/>
                <a:gd name="connsiteY310" fmla="*/ 3002658 h 3819384"/>
                <a:gd name="connsiteX311" fmla="*/ 4837519 w 5742343"/>
                <a:gd name="connsiteY311" fmla="*/ 2979090 h 3819384"/>
                <a:gd name="connsiteX312" fmla="*/ 4819864 w 5742343"/>
                <a:gd name="connsiteY312" fmla="*/ 2956995 h 3819384"/>
                <a:gd name="connsiteX313" fmla="*/ 4803680 w 5742343"/>
                <a:gd name="connsiteY313" fmla="*/ 2931954 h 3819384"/>
                <a:gd name="connsiteX314" fmla="*/ 4790439 w 5742343"/>
                <a:gd name="connsiteY314" fmla="*/ 2909859 h 3819384"/>
                <a:gd name="connsiteX315" fmla="*/ 4778669 w 5742343"/>
                <a:gd name="connsiteY315" fmla="*/ 2884818 h 3819384"/>
                <a:gd name="connsiteX316" fmla="*/ 4769841 w 5742343"/>
                <a:gd name="connsiteY316" fmla="*/ 2862723 h 3819384"/>
                <a:gd name="connsiteX317" fmla="*/ 4761014 w 5742343"/>
                <a:gd name="connsiteY317" fmla="*/ 2840627 h 3819384"/>
                <a:gd name="connsiteX318" fmla="*/ 4756600 w 5742343"/>
                <a:gd name="connsiteY318" fmla="*/ 2818532 h 3819384"/>
                <a:gd name="connsiteX319" fmla="*/ 4750715 w 5742343"/>
                <a:gd name="connsiteY319" fmla="*/ 2797910 h 3819384"/>
                <a:gd name="connsiteX320" fmla="*/ 4747773 w 5742343"/>
                <a:gd name="connsiteY320" fmla="*/ 2778761 h 3819384"/>
                <a:gd name="connsiteX321" fmla="*/ 4743359 w 5742343"/>
                <a:gd name="connsiteY321" fmla="*/ 2746355 h 3819384"/>
                <a:gd name="connsiteX322" fmla="*/ 4743359 w 5742343"/>
                <a:gd name="connsiteY322" fmla="*/ 2721314 h 3819384"/>
                <a:gd name="connsiteX323" fmla="*/ 4743359 w 5742343"/>
                <a:gd name="connsiteY323" fmla="*/ 2706584 h 3819384"/>
                <a:gd name="connsiteX324" fmla="*/ 4743359 w 5742343"/>
                <a:gd name="connsiteY324" fmla="*/ 2245534 h 3819384"/>
                <a:gd name="connsiteX325" fmla="*/ 4741887 w 5742343"/>
                <a:gd name="connsiteY325" fmla="*/ 2223439 h 3819384"/>
                <a:gd name="connsiteX326" fmla="*/ 4740416 w 5742343"/>
                <a:gd name="connsiteY326" fmla="*/ 2201344 h 3819384"/>
                <a:gd name="connsiteX327" fmla="*/ 4734531 w 5742343"/>
                <a:gd name="connsiteY327" fmla="*/ 2182195 h 3819384"/>
                <a:gd name="connsiteX328" fmla="*/ 4728646 w 5742343"/>
                <a:gd name="connsiteY328" fmla="*/ 2163046 h 3819384"/>
                <a:gd name="connsiteX329" fmla="*/ 4719819 w 5742343"/>
                <a:gd name="connsiteY329" fmla="*/ 2145370 h 3819384"/>
                <a:gd name="connsiteX330" fmla="*/ 4709520 w 5742343"/>
                <a:gd name="connsiteY330" fmla="*/ 2130640 h 3819384"/>
                <a:gd name="connsiteX331" fmla="*/ 4697750 w 5742343"/>
                <a:gd name="connsiteY331" fmla="*/ 2115910 h 3819384"/>
                <a:gd name="connsiteX332" fmla="*/ 4683037 w 5742343"/>
                <a:gd name="connsiteY332" fmla="*/ 2102653 h 3819384"/>
                <a:gd name="connsiteX333" fmla="*/ 4665382 w 5742343"/>
                <a:gd name="connsiteY333" fmla="*/ 2087923 h 3819384"/>
                <a:gd name="connsiteX334" fmla="*/ 4644785 w 5742343"/>
                <a:gd name="connsiteY334" fmla="*/ 2076139 h 3819384"/>
                <a:gd name="connsiteX335" fmla="*/ 4624187 w 5742343"/>
                <a:gd name="connsiteY335" fmla="*/ 2065828 h 3819384"/>
                <a:gd name="connsiteX336" fmla="*/ 4600647 w 5742343"/>
                <a:gd name="connsiteY336" fmla="*/ 2058462 h 3819384"/>
                <a:gd name="connsiteX337" fmla="*/ 4578578 w 5742343"/>
                <a:gd name="connsiteY337" fmla="*/ 2051097 h 3819384"/>
                <a:gd name="connsiteX338" fmla="*/ 4555038 w 5742343"/>
                <a:gd name="connsiteY338" fmla="*/ 2046678 h 3819384"/>
                <a:gd name="connsiteX339" fmla="*/ 4532969 w 5742343"/>
                <a:gd name="connsiteY339" fmla="*/ 2043732 h 3819384"/>
                <a:gd name="connsiteX340" fmla="*/ 4510900 w 5742343"/>
                <a:gd name="connsiteY340" fmla="*/ 2040786 h 3819384"/>
                <a:gd name="connsiteX341" fmla="*/ 4472647 w 5742343"/>
                <a:gd name="connsiteY341" fmla="*/ 2036367 h 3819384"/>
                <a:gd name="connsiteX342" fmla="*/ 4469433 w 5742343"/>
                <a:gd name="connsiteY342" fmla="*/ 2036221 h 3819384"/>
                <a:gd name="connsiteX343" fmla="*/ 4413776 w 5742343"/>
                <a:gd name="connsiteY343" fmla="*/ 2036221 h 3819384"/>
                <a:gd name="connsiteX344" fmla="*/ 4410854 w 5742343"/>
                <a:gd name="connsiteY344" fmla="*/ 2036367 h 3819384"/>
                <a:gd name="connsiteX345" fmla="*/ 3957706 w 5742343"/>
                <a:gd name="connsiteY345" fmla="*/ 2036367 h 3819384"/>
                <a:gd name="connsiteX346" fmla="*/ 3957706 w 5742343"/>
                <a:gd name="connsiteY346" fmla="*/ 2084296 h 3819384"/>
                <a:gd name="connsiteX347" fmla="*/ 3956235 w 5742343"/>
                <a:gd name="connsiteY347" fmla="*/ 2128488 h 3819384"/>
                <a:gd name="connsiteX348" fmla="*/ 3953292 w 5742343"/>
                <a:gd name="connsiteY348" fmla="*/ 2149110 h 3819384"/>
                <a:gd name="connsiteX349" fmla="*/ 3950349 w 5742343"/>
                <a:gd name="connsiteY349" fmla="*/ 2169733 h 3819384"/>
                <a:gd name="connsiteX350" fmla="*/ 3947407 w 5742343"/>
                <a:gd name="connsiteY350" fmla="*/ 2190355 h 3819384"/>
                <a:gd name="connsiteX351" fmla="*/ 3941522 w 5742343"/>
                <a:gd name="connsiteY351" fmla="*/ 2209505 h 3819384"/>
                <a:gd name="connsiteX352" fmla="*/ 3935637 w 5742343"/>
                <a:gd name="connsiteY352" fmla="*/ 2227181 h 3819384"/>
                <a:gd name="connsiteX353" fmla="*/ 3929752 w 5742343"/>
                <a:gd name="connsiteY353" fmla="*/ 2244857 h 3819384"/>
                <a:gd name="connsiteX354" fmla="*/ 3920924 w 5742343"/>
                <a:gd name="connsiteY354" fmla="*/ 2264007 h 3819384"/>
                <a:gd name="connsiteX355" fmla="*/ 3910625 w 5742343"/>
                <a:gd name="connsiteY355" fmla="*/ 2281683 h 3819384"/>
                <a:gd name="connsiteX356" fmla="*/ 3901798 w 5742343"/>
                <a:gd name="connsiteY356" fmla="*/ 2297887 h 3819384"/>
                <a:gd name="connsiteX357" fmla="*/ 3891499 w 5742343"/>
                <a:gd name="connsiteY357" fmla="*/ 2312617 h 3819384"/>
                <a:gd name="connsiteX358" fmla="*/ 3879729 w 5742343"/>
                <a:gd name="connsiteY358" fmla="*/ 2328821 h 3819384"/>
                <a:gd name="connsiteX359" fmla="*/ 3866488 w 5742343"/>
                <a:gd name="connsiteY359" fmla="*/ 2342078 h 3819384"/>
                <a:gd name="connsiteX360" fmla="*/ 3853247 w 5742343"/>
                <a:gd name="connsiteY360" fmla="*/ 2356808 h 3819384"/>
                <a:gd name="connsiteX361" fmla="*/ 3840005 w 5742343"/>
                <a:gd name="connsiteY361" fmla="*/ 2370066 h 3819384"/>
                <a:gd name="connsiteX362" fmla="*/ 3817936 w 5742343"/>
                <a:gd name="connsiteY362" fmla="*/ 2387742 h 3819384"/>
                <a:gd name="connsiteX363" fmla="*/ 3795867 w 5742343"/>
                <a:gd name="connsiteY363" fmla="*/ 2402472 h 3819384"/>
                <a:gd name="connsiteX364" fmla="*/ 3772327 w 5742343"/>
                <a:gd name="connsiteY364" fmla="*/ 2417203 h 3819384"/>
                <a:gd name="connsiteX365" fmla="*/ 3747316 w 5742343"/>
                <a:gd name="connsiteY365" fmla="*/ 2428987 h 3819384"/>
                <a:gd name="connsiteX366" fmla="*/ 3738486 w 5742343"/>
                <a:gd name="connsiteY366" fmla="*/ 2432302 h 3819384"/>
                <a:gd name="connsiteX367" fmla="*/ 3746416 w 5742343"/>
                <a:gd name="connsiteY367" fmla="*/ 2437975 h 3819384"/>
                <a:gd name="connsiteX368" fmla="*/ 3768477 w 5742343"/>
                <a:gd name="connsiteY368" fmla="*/ 2457125 h 3819384"/>
                <a:gd name="connsiteX369" fmla="*/ 3783184 w 5742343"/>
                <a:gd name="connsiteY369" fmla="*/ 2468909 h 3819384"/>
                <a:gd name="connsiteX370" fmla="*/ 3796421 w 5742343"/>
                <a:gd name="connsiteY370" fmla="*/ 2483639 h 3819384"/>
                <a:gd name="connsiteX371" fmla="*/ 3808187 w 5742343"/>
                <a:gd name="connsiteY371" fmla="*/ 2501316 h 3819384"/>
                <a:gd name="connsiteX372" fmla="*/ 3819952 w 5742343"/>
                <a:gd name="connsiteY372" fmla="*/ 2516046 h 3819384"/>
                <a:gd name="connsiteX373" fmla="*/ 3830247 w 5742343"/>
                <a:gd name="connsiteY373" fmla="*/ 2533722 h 3819384"/>
                <a:gd name="connsiteX374" fmla="*/ 3840542 w 5742343"/>
                <a:gd name="connsiteY374" fmla="*/ 2549926 h 3819384"/>
                <a:gd name="connsiteX375" fmla="*/ 3849367 w 5742343"/>
                <a:gd name="connsiteY375" fmla="*/ 2567602 h 3819384"/>
                <a:gd name="connsiteX376" fmla="*/ 3851282 w 5742343"/>
                <a:gd name="connsiteY376" fmla="*/ 2571758 h 3819384"/>
                <a:gd name="connsiteX377" fmla="*/ 4279911 w 5742343"/>
                <a:gd name="connsiteY377" fmla="*/ 2571758 h 3819384"/>
                <a:gd name="connsiteX378" fmla="*/ 4279911 w 5742343"/>
                <a:gd name="connsiteY378" fmla="*/ 2701229 h 3819384"/>
                <a:gd name="connsiteX379" fmla="*/ 3883575 w 5742343"/>
                <a:gd name="connsiteY379" fmla="*/ 2701229 h 3819384"/>
                <a:gd name="connsiteX380" fmla="*/ 3886135 w 5742343"/>
                <a:gd name="connsiteY380" fmla="*/ 2714906 h 3819384"/>
                <a:gd name="connsiteX381" fmla="*/ 3887605 w 5742343"/>
                <a:gd name="connsiteY381" fmla="*/ 2762043 h 3819384"/>
                <a:gd name="connsiteX382" fmla="*/ 3887605 w 5742343"/>
                <a:gd name="connsiteY382" fmla="*/ 3197973 h 3819384"/>
                <a:gd name="connsiteX383" fmla="*/ 4513525 w 5742343"/>
                <a:gd name="connsiteY383" fmla="*/ 3197973 h 3819384"/>
                <a:gd name="connsiteX384" fmla="*/ 4528248 w 5742343"/>
                <a:gd name="connsiteY384" fmla="*/ 3197973 h 3819384"/>
                <a:gd name="connsiteX385" fmla="*/ 4557696 w 5742343"/>
                <a:gd name="connsiteY385" fmla="*/ 3199445 h 3819384"/>
                <a:gd name="connsiteX386" fmla="*/ 4595978 w 5742343"/>
                <a:gd name="connsiteY386" fmla="*/ 3202390 h 3819384"/>
                <a:gd name="connsiteX387" fmla="*/ 4641622 w 5742343"/>
                <a:gd name="connsiteY387" fmla="*/ 3211226 h 3819384"/>
                <a:gd name="connsiteX388" fmla="*/ 4666653 w 5742343"/>
                <a:gd name="connsiteY388" fmla="*/ 3215643 h 3819384"/>
                <a:gd name="connsiteX389" fmla="*/ 4690211 w 5742343"/>
                <a:gd name="connsiteY389" fmla="*/ 3223006 h 3819384"/>
                <a:gd name="connsiteX390" fmla="*/ 4716714 w 5742343"/>
                <a:gd name="connsiteY390" fmla="*/ 3230369 h 3819384"/>
                <a:gd name="connsiteX391" fmla="*/ 4743217 w 5742343"/>
                <a:gd name="connsiteY391" fmla="*/ 3240676 h 3819384"/>
                <a:gd name="connsiteX392" fmla="*/ 4768247 w 5742343"/>
                <a:gd name="connsiteY392" fmla="*/ 3253929 h 3819384"/>
                <a:gd name="connsiteX393" fmla="*/ 4793278 w 5742343"/>
                <a:gd name="connsiteY393" fmla="*/ 3267182 h 3819384"/>
                <a:gd name="connsiteX394" fmla="*/ 4816836 w 5742343"/>
                <a:gd name="connsiteY394" fmla="*/ 3283380 h 3819384"/>
                <a:gd name="connsiteX395" fmla="*/ 4838922 w 5742343"/>
                <a:gd name="connsiteY395" fmla="*/ 3301051 h 3819384"/>
                <a:gd name="connsiteX396" fmla="*/ 4861007 w 5742343"/>
                <a:gd name="connsiteY396" fmla="*/ 3321666 h 3819384"/>
                <a:gd name="connsiteX397" fmla="*/ 4878676 w 5742343"/>
                <a:gd name="connsiteY397" fmla="*/ 3343754 h 3819384"/>
                <a:gd name="connsiteX398" fmla="*/ 4893400 w 5742343"/>
                <a:gd name="connsiteY398" fmla="*/ 3365842 h 3819384"/>
                <a:gd name="connsiteX399" fmla="*/ 4905179 w 5742343"/>
                <a:gd name="connsiteY399" fmla="*/ 3392348 h 3819384"/>
                <a:gd name="connsiteX400" fmla="*/ 4914013 w 5742343"/>
                <a:gd name="connsiteY400" fmla="*/ 3418854 h 3819384"/>
                <a:gd name="connsiteX401" fmla="*/ 4922848 w 5742343"/>
                <a:gd name="connsiteY401" fmla="*/ 3446832 h 3819384"/>
                <a:gd name="connsiteX402" fmla="*/ 4922916 w 5742343"/>
                <a:gd name="connsiteY402" fmla="*/ 3447480 h 3819384"/>
                <a:gd name="connsiteX403" fmla="*/ 5309791 w 5742343"/>
                <a:gd name="connsiteY403" fmla="*/ 3447003 h 3819384"/>
                <a:gd name="connsiteX404" fmla="*/ 5309791 w 5742343"/>
                <a:gd name="connsiteY404" fmla="*/ 3573684 h 3819384"/>
                <a:gd name="connsiteX405" fmla="*/ 4927265 w 5742343"/>
                <a:gd name="connsiteY405" fmla="*/ 3574156 h 3819384"/>
                <a:gd name="connsiteX406" fmla="*/ 4927265 w 5742343"/>
                <a:gd name="connsiteY406" fmla="*/ 3819384 h 3819384"/>
                <a:gd name="connsiteX407" fmla="*/ 4790333 w 5742343"/>
                <a:gd name="connsiteY407" fmla="*/ 3819384 h 3819384"/>
                <a:gd name="connsiteX408" fmla="*/ 4790333 w 5742343"/>
                <a:gd name="connsiteY408" fmla="*/ 3574325 h 3819384"/>
                <a:gd name="connsiteX409" fmla="*/ 4115567 w 5742343"/>
                <a:gd name="connsiteY409" fmla="*/ 3575157 h 3819384"/>
                <a:gd name="connsiteX410" fmla="*/ 4071445 w 5742343"/>
                <a:gd name="connsiteY410" fmla="*/ 3575157 h 3819384"/>
                <a:gd name="connsiteX411" fmla="*/ 4030265 w 5742343"/>
                <a:gd name="connsiteY411" fmla="*/ 3570738 h 3819384"/>
                <a:gd name="connsiteX412" fmla="*/ 3992027 w 5742343"/>
                <a:gd name="connsiteY412" fmla="*/ 3561900 h 3819384"/>
                <a:gd name="connsiteX413" fmla="*/ 3955259 w 5742343"/>
                <a:gd name="connsiteY413" fmla="*/ 3553062 h 3819384"/>
                <a:gd name="connsiteX414" fmla="*/ 3921432 w 5742343"/>
                <a:gd name="connsiteY414" fmla="*/ 3538331 h 3819384"/>
                <a:gd name="connsiteX415" fmla="*/ 3890547 w 5742343"/>
                <a:gd name="connsiteY415" fmla="*/ 3522128 h 3819384"/>
                <a:gd name="connsiteX416" fmla="*/ 3877310 w 5742343"/>
                <a:gd name="connsiteY416" fmla="*/ 3511817 h 3819384"/>
                <a:gd name="connsiteX417" fmla="*/ 3862603 w 5742343"/>
                <a:gd name="connsiteY417" fmla="*/ 3501505 h 3819384"/>
                <a:gd name="connsiteX418" fmla="*/ 3849367 w 5742343"/>
                <a:gd name="connsiteY418" fmla="*/ 3491194 h 3819384"/>
                <a:gd name="connsiteX419" fmla="*/ 3836130 w 5742343"/>
                <a:gd name="connsiteY419" fmla="*/ 3479410 h 3819384"/>
                <a:gd name="connsiteX420" fmla="*/ 3821423 w 5742343"/>
                <a:gd name="connsiteY420" fmla="*/ 3463207 h 3819384"/>
                <a:gd name="connsiteX421" fmla="*/ 3808187 w 5742343"/>
                <a:gd name="connsiteY421" fmla="*/ 3447003 h 3819384"/>
                <a:gd name="connsiteX422" fmla="*/ 3796421 w 5742343"/>
                <a:gd name="connsiteY422" fmla="*/ 3427854 h 3819384"/>
                <a:gd name="connsiteX423" fmla="*/ 3786126 w 5742343"/>
                <a:gd name="connsiteY423" fmla="*/ 3410177 h 3819384"/>
                <a:gd name="connsiteX424" fmla="*/ 3777301 w 5742343"/>
                <a:gd name="connsiteY424" fmla="*/ 3393974 h 3819384"/>
                <a:gd name="connsiteX425" fmla="*/ 3771419 w 5742343"/>
                <a:gd name="connsiteY425" fmla="*/ 3376298 h 3819384"/>
                <a:gd name="connsiteX426" fmla="*/ 3765536 w 5742343"/>
                <a:gd name="connsiteY426" fmla="*/ 3360094 h 3819384"/>
                <a:gd name="connsiteX427" fmla="*/ 3759653 w 5742343"/>
                <a:gd name="connsiteY427" fmla="*/ 3343891 h 3819384"/>
                <a:gd name="connsiteX428" fmla="*/ 3756685 w 5742343"/>
                <a:gd name="connsiteY428" fmla="*/ 3329029 h 3819384"/>
                <a:gd name="connsiteX429" fmla="*/ 3353284 w 5742343"/>
                <a:gd name="connsiteY429" fmla="*/ 3329029 h 3819384"/>
                <a:gd name="connsiteX430" fmla="*/ 3319419 w 5742343"/>
                <a:gd name="connsiteY430" fmla="*/ 3327556 h 3819384"/>
                <a:gd name="connsiteX431" fmla="*/ 3285554 w 5742343"/>
                <a:gd name="connsiteY431" fmla="*/ 3323139 h 3819384"/>
                <a:gd name="connsiteX432" fmla="*/ 3253162 w 5742343"/>
                <a:gd name="connsiteY432" fmla="*/ 3317248 h 3819384"/>
                <a:gd name="connsiteX433" fmla="*/ 3223714 w 5742343"/>
                <a:gd name="connsiteY433" fmla="*/ 3306941 h 3819384"/>
                <a:gd name="connsiteX434" fmla="*/ 3195739 w 5742343"/>
                <a:gd name="connsiteY434" fmla="*/ 3296633 h 3819384"/>
                <a:gd name="connsiteX435" fmla="*/ 3172180 w 5742343"/>
                <a:gd name="connsiteY435" fmla="*/ 3281908 h 3819384"/>
                <a:gd name="connsiteX436" fmla="*/ 3147150 w 5742343"/>
                <a:gd name="connsiteY436" fmla="*/ 3265710 h 3819384"/>
                <a:gd name="connsiteX437" fmla="*/ 3125064 w 5742343"/>
                <a:gd name="connsiteY437" fmla="*/ 3245094 h 3819384"/>
                <a:gd name="connsiteX438" fmla="*/ 3108868 w 5742343"/>
                <a:gd name="connsiteY438" fmla="*/ 3228896 h 3819384"/>
                <a:gd name="connsiteX439" fmla="*/ 3095616 w 5742343"/>
                <a:gd name="connsiteY439" fmla="*/ 3211226 h 3819384"/>
                <a:gd name="connsiteX440" fmla="*/ 3082365 w 5742343"/>
                <a:gd name="connsiteY440" fmla="*/ 3192083 h 3819384"/>
                <a:gd name="connsiteX441" fmla="*/ 3072058 w 5742343"/>
                <a:gd name="connsiteY441" fmla="*/ 3172940 h 3819384"/>
                <a:gd name="connsiteX442" fmla="*/ 3061751 w 5742343"/>
                <a:gd name="connsiteY442" fmla="*/ 3153797 h 3819384"/>
                <a:gd name="connsiteX443" fmla="*/ 3055862 w 5742343"/>
                <a:gd name="connsiteY443" fmla="*/ 3136126 h 3819384"/>
                <a:gd name="connsiteX444" fmla="*/ 3049972 w 5742343"/>
                <a:gd name="connsiteY444" fmla="*/ 3118456 h 3819384"/>
                <a:gd name="connsiteX445" fmla="*/ 3044083 w 5742343"/>
                <a:gd name="connsiteY445" fmla="*/ 3100785 h 3819384"/>
                <a:gd name="connsiteX446" fmla="*/ 3038193 w 5742343"/>
                <a:gd name="connsiteY446" fmla="*/ 3066917 h 3819384"/>
                <a:gd name="connsiteX447" fmla="*/ 3035249 w 5742343"/>
                <a:gd name="connsiteY447" fmla="*/ 3041884 h 3819384"/>
                <a:gd name="connsiteX448" fmla="*/ 3033776 w 5742343"/>
                <a:gd name="connsiteY448" fmla="*/ 3021268 h 3819384"/>
                <a:gd name="connsiteX449" fmla="*/ 3033776 w 5742343"/>
                <a:gd name="connsiteY449" fmla="*/ 3010960 h 3819384"/>
                <a:gd name="connsiteX450" fmla="*/ 3033776 w 5742343"/>
                <a:gd name="connsiteY450" fmla="*/ 2701229 h 3819384"/>
                <a:gd name="connsiteX451" fmla="*/ 2340795 w 5742343"/>
                <a:gd name="connsiteY451" fmla="*/ 2701229 h 3819384"/>
                <a:gd name="connsiteX452" fmla="*/ 2340795 w 5742343"/>
                <a:gd name="connsiteY452" fmla="*/ 3219111 h 3819384"/>
                <a:gd name="connsiteX453" fmla="*/ 2203968 w 5742343"/>
                <a:gd name="connsiteY453" fmla="*/ 3219111 h 3819384"/>
                <a:gd name="connsiteX454" fmla="*/ 2203968 w 5742343"/>
                <a:gd name="connsiteY454" fmla="*/ 2701229 h 3819384"/>
                <a:gd name="connsiteX455" fmla="*/ 1107879 w 5742343"/>
                <a:gd name="connsiteY455" fmla="*/ 2701229 h 3819384"/>
                <a:gd name="connsiteX456" fmla="*/ 1107879 w 5742343"/>
                <a:gd name="connsiteY456" fmla="*/ 2697178 h 3819384"/>
                <a:gd name="connsiteX457" fmla="*/ 0 w 5742343"/>
                <a:gd name="connsiteY457" fmla="*/ 2697178 h 3819384"/>
                <a:gd name="connsiteX458" fmla="*/ 0 w 5742343"/>
                <a:gd name="connsiteY458" fmla="*/ 2578584 h 3819384"/>
                <a:gd name="connsiteX459" fmla="*/ 1107879 w 5742343"/>
                <a:gd name="connsiteY459" fmla="*/ 2578584 h 3819384"/>
                <a:gd name="connsiteX460" fmla="*/ 1107879 w 5742343"/>
                <a:gd name="connsiteY460" fmla="*/ 2571758 h 3819384"/>
                <a:gd name="connsiteX461" fmla="*/ 2203968 w 5742343"/>
                <a:gd name="connsiteY461" fmla="*/ 2571758 h 3819384"/>
                <a:gd name="connsiteX462" fmla="*/ 2203968 w 5742343"/>
                <a:gd name="connsiteY462" fmla="*/ 2479220 h 3819384"/>
                <a:gd name="connsiteX463" fmla="*/ 1290315 w 5742343"/>
                <a:gd name="connsiteY463" fmla="*/ 2479220 h 3819384"/>
                <a:gd name="connsiteX464" fmla="*/ 1290315 w 5742343"/>
                <a:gd name="connsiteY464" fmla="*/ 2477597 h 3819384"/>
                <a:gd name="connsiteX465" fmla="*/ 1063741 w 5742343"/>
                <a:gd name="connsiteY465" fmla="*/ 2477597 h 3819384"/>
                <a:gd name="connsiteX466" fmla="*/ 1065012 w 5742343"/>
                <a:gd name="connsiteY466" fmla="*/ 2467416 h 3819384"/>
                <a:gd name="connsiteX467" fmla="*/ 0 w 5742343"/>
                <a:gd name="connsiteY467" fmla="*/ 2467416 h 3819384"/>
                <a:gd name="connsiteX468" fmla="*/ 0 w 5742343"/>
                <a:gd name="connsiteY468" fmla="*/ 2348822 h 3819384"/>
                <a:gd name="connsiteX469" fmla="*/ 1079819 w 5742343"/>
                <a:gd name="connsiteY469" fmla="*/ 2348822 h 3819384"/>
                <a:gd name="connsiteX470" fmla="*/ 1079925 w 5742343"/>
                <a:gd name="connsiteY470" fmla="*/ 2347970 h 3819384"/>
                <a:gd name="connsiteX471" fmla="*/ 2188249 w 5742343"/>
                <a:gd name="connsiteY471" fmla="*/ 2348644 h 3819384"/>
                <a:gd name="connsiteX472" fmla="*/ 2187784 w 5742343"/>
                <a:gd name="connsiteY472" fmla="*/ 2347247 h 3819384"/>
                <a:gd name="connsiteX473" fmla="*/ 2178957 w 5742343"/>
                <a:gd name="connsiteY473" fmla="*/ 2336921 h 3819384"/>
                <a:gd name="connsiteX474" fmla="*/ 2171600 w 5742343"/>
                <a:gd name="connsiteY474" fmla="*/ 2325119 h 3819384"/>
                <a:gd name="connsiteX475" fmla="*/ 2161302 w 5742343"/>
                <a:gd name="connsiteY475" fmla="*/ 2314792 h 3819384"/>
                <a:gd name="connsiteX476" fmla="*/ 2148060 w 5742343"/>
                <a:gd name="connsiteY476" fmla="*/ 2304465 h 3819384"/>
                <a:gd name="connsiteX477" fmla="*/ 2137761 w 5742343"/>
                <a:gd name="connsiteY477" fmla="*/ 2295614 h 3819384"/>
                <a:gd name="connsiteX478" fmla="*/ 2123049 w 5742343"/>
                <a:gd name="connsiteY478" fmla="*/ 2288238 h 3819384"/>
                <a:gd name="connsiteX479" fmla="*/ 2109807 w 5742343"/>
                <a:gd name="connsiteY479" fmla="*/ 2282337 h 3819384"/>
                <a:gd name="connsiteX480" fmla="*/ 2080382 w 5742343"/>
                <a:gd name="connsiteY480" fmla="*/ 2272010 h 3819384"/>
                <a:gd name="connsiteX481" fmla="*/ 2052428 w 5742343"/>
                <a:gd name="connsiteY481" fmla="*/ 2264634 h 3819384"/>
                <a:gd name="connsiteX482" fmla="*/ 2027417 w 5742343"/>
                <a:gd name="connsiteY482" fmla="*/ 2260208 h 3819384"/>
                <a:gd name="connsiteX483" fmla="*/ 2008291 w 5742343"/>
                <a:gd name="connsiteY483" fmla="*/ 2258733 h 3819384"/>
                <a:gd name="connsiteX484" fmla="*/ 1989164 w 5742343"/>
                <a:gd name="connsiteY484" fmla="*/ 2257258 h 3819384"/>
                <a:gd name="connsiteX485" fmla="*/ 1349166 w 5742343"/>
                <a:gd name="connsiteY485" fmla="*/ 2257258 h 3819384"/>
                <a:gd name="connsiteX486" fmla="*/ 1349166 w 5742343"/>
                <a:gd name="connsiteY486" fmla="*/ 2254511 h 3819384"/>
                <a:gd name="connsiteX487" fmla="*/ 1094643 w 5742343"/>
                <a:gd name="connsiteY487" fmla="*/ 2254075 h 3819384"/>
                <a:gd name="connsiteX488" fmla="*/ 1094111 w 5742343"/>
                <a:gd name="connsiteY488" fmla="*/ 2244921 h 3819384"/>
                <a:gd name="connsiteX489" fmla="*/ 0 w 5742343"/>
                <a:gd name="connsiteY489" fmla="*/ 2244921 h 3819384"/>
                <a:gd name="connsiteX490" fmla="*/ 0 w 5742343"/>
                <a:gd name="connsiteY490" fmla="*/ 2126327 h 3819384"/>
                <a:gd name="connsiteX491" fmla="*/ 1866424 w 5742343"/>
                <a:gd name="connsiteY491" fmla="*/ 2126327 h 3819384"/>
                <a:gd name="connsiteX492" fmla="*/ 1866424 w 5742343"/>
                <a:gd name="connsiteY492" fmla="*/ 2127437 h 3819384"/>
                <a:gd name="connsiteX493" fmla="*/ 1989164 w 5742343"/>
                <a:gd name="connsiteY493" fmla="*/ 2127437 h 3819384"/>
                <a:gd name="connsiteX494" fmla="*/ 1999463 w 5742343"/>
                <a:gd name="connsiteY494" fmla="*/ 2127437 h 3819384"/>
                <a:gd name="connsiteX495" fmla="*/ 2817335 w 5742343"/>
                <a:gd name="connsiteY495" fmla="*/ 2127437 h 3819384"/>
                <a:gd name="connsiteX496" fmla="*/ 2835004 w 5742343"/>
                <a:gd name="connsiteY496" fmla="*/ 2128910 h 3819384"/>
                <a:gd name="connsiteX497" fmla="*/ 2874758 w 5742343"/>
                <a:gd name="connsiteY497" fmla="*/ 2131855 h 3819384"/>
                <a:gd name="connsiteX498" fmla="*/ 2899789 w 5742343"/>
                <a:gd name="connsiteY498" fmla="*/ 2136272 h 3819384"/>
                <a:gd name="connsiteX499" fmla="*/ 2926292 w 5742343"/>
                <a:gd name="connsiteY499" fmla="*/ 2142163 h 3819384"/>
                <a:gd name="connsiteX500" fmla="*/ 2954267 w 5742343"/>
                <a:gd name="connsiteY500" fmla="*/ 2149525 h 3819384"/>
                <a:gd name="connsiteX501" fmla="*/ 2985187 w 5742343"/>
                <a:gd name="connsiteY501" fmla="*/ 2161306 h 3819384"/>
                <a:gd name="connsiteX502" fmla="*/ 3007273 w 5742343"/>
                <a:gd name="connsiteY502" fmla="*/ 2168668 h 3819384"/>
                <a:gd name="connsiteX503" fmla="*/ 3027887 w 5742343"/>
                <a:gd name="connsiteY503" fmla="*/ 2178976 h 3819384"/>
                <a:gd name="connsiteX504" fmla="*/ 3045555 w 5742343"/>
                <a:gd name="connsiteY504" fmla="*/ 2190756 h 3819384"/>
                <a:gd name="connsiteX505" fmla="*/ 3064696 w 5742343"/>
                <a:gd name="connsiteY505" fmla="*/ 2202537 h 3819384"/>
                <a:gd name="connsiteX506" fmla="*/ 3080893 w 5742343"/>
                <a:gd name="connsiteY506" fmla="*/ 2214317 h 3819384"/>
                <a:gd name="connsiteX507" fmla="*/ 3097089 w 5742343"/>
                <a:gd name="connsiteY507" fmla="*/ 2229042 h 3819384"/>
                <a:gd name="connsiteX508" fmla="*/ 3110340 w 5742343"/>
                <a:gd name="connsiteY508" fmla="*/ 2243768 h 3819384"/>
                <a:gd name="connsiteX509" fmla="*/ 3123592 w 5742343"/>
                <a:gd name="connsiteY509" fmla="*/ 2258493 h 3819384"/>
                <a:gd name="connsiteX510" fmla="*/ 3132426 w 5742343"/>
                <a:gd name="connsiteY510" fmla="*/ 2274691 h 3819384"/>
                <a:gd name="connsiteX511" fmla="*/ 3142733 w 5742343"/>
                <a:gd name="connsiteY511" fmla="*/ 2293834 h 3819384"/>
                <a:gd name="connsiteX512" fmla="*/ 3150095 w 5742343"/>
                <a:gd name="connsiteY512" fmla="*/ 2311504 h 3819384"/>
                <a:gd name="connsiteX513" fmla="*/ 3158929 w 5742343"/>
                <a:gd name="connsiteY513" fmla="*/ 2329175 h 3819384"/>
                <a:gd name="connsiteX514" fmla="*/ 3163346 w 5742343"/>
                <a:gd name="connsiteY514" fmla="*/ 2348318 h 3819384"/>
                <a:gd name="connsiteX515" fmla="*/ 3163478 w 5742343"/>
                <a:gd name="connsiteY515" fmla="*/ 2349237 h 3819384"/>
                <a:gd name="connsiteX516" fmla="*/ 3501616 w 5742343"/>
                <a:gd name="connsiteY516" fmla="*/ 2349443 h 3819384"/>
                <a:gd name="connsiteX517" fmla="*/ 3504558 w 5742343"/>
                <a:gd name="connsiteY517" fmla="*/ 2349443 h 3819384"/>
                <a:gd name="connsiteX518" fmla="*/ 3529570 w 5742343"/>
                <a:gd name="connsiteY518" fmla="*/ 2349443 h 3819384"/>
                <a:gd name="connsiteX519" fmla="*/ 3557524 w 5742343"/>
                <a:gd name="connsiteY519" fmla="*/ 2347970 h 3819384"/>
                <a:gd name="connsiteX520" fmla="*/ 3591363 w 5742343"/>
                <a:gd name="connsiteY520" fmla="*/ 2343551 h 3819384"/>
                <a:gd name="connsiteX521" fmla="*/ 3628144 w 5742343"/>
                <a:gd name="connsiteY521" fmla="*/ 2334713 h 3819384"/>
                <a:gd name="connsiteX522" fmla="*/ 3650213 w 5742343"/>
                <a:gd name="connsiteY522" fmla="*/ 2328821 h 3819384"/>
                <a:gd name="connsiteX523" fmla="*/ 3669339 w 5742343"/>
                <a:gd name="connsiteY523" fmla="*/ 2322928 h 3819384"/>
                <a:gd name="connsiteX524" fmla="*/ 3688466 w 5742343"/>
                <a:gd name="connsiteY524" fmla="*/ 2312617 h 3819384"/>
                <a:gd name="connsiteX525" fmla="*/ 3709063 w 5742343"/>
                <a:gd name="connsiteY525" fmla="*/ 2302306 h 3819384"/>
                <a:gd name="connsiteX526" fmla="*/ 3728189 w 5742343"/>
                <a:gd name="connsiteY526" fmla="*/ 2289049 h 3819384"/>
                <a:gd name="connsiteX527" fmla="*/ 3745845 w 5742343"/>
                <a:gd name="connsiteY527" fmla="*/ 2275791 h 3819384"/>
                <a:gd name="connsiteX528" fmla="*/ 3764971 w 5742343"/>
                <a:gd name="connsiteY528" fmla="*/ 2258115 h 3819384"/>
                <a:gd name="connsiteX529" fmla="*/ 3778212 w 5742343"/>
                <a:gd name="connsiteY529" fmla="*/ 2238965 h 3819384"/>
                <a:gd name="connsiteX530" fmla="*/ 3791453 w 5742343"/>
                <a:gd name="connsiteY530" fmla="*/ 2218343 h 3819384"/>
                <a:gd name="connsiteX531" fmla="*/ 3801753 w 5742343"/>
                <a:gd name="connsiteY531" fmla="*/ 2194774 h 3819384"/>
                <a:gd name="connsiteX532" fmla="*/ 3810580 w 5742343"/>
                <a:gd name="connsiteY532" fmla="*/ 2169733 h 3819384"/>
                <a:gd name="connsiteX533" fmla="*/ 3816465 w 5742343"/>
                <a:gd name="connsiteY533" fmla="*/ 2143218 h 3819384"/>
                <a:gd name="connsiteX534" fmla="*/ 3819407 w 5742343"/>
                <a:gd name="connsiteY534" fmla="*/ 2115230 h 3819384"/>
                <a:gd name="connsiteX535" fmla="*/ 3820879 w 5742343"/>
                <a:gd name="connsiteY535" fmla="*/ 2084296 h 3819384"/>
                <a:gd name="connsiteX536" fmla="*/ 3820879 w 5742343"/>
                <a:gd name="connsiteY536" fmla="*/ 2036367 h 3819384"/>
                <a:gd name="connsiteX537" fmla="*/ 1866424 w 5742343"/>
                <a:gd name="connsiteY537" fmla="*/ 2036367 h 3819384"/>
                <a:gd name="connsiteX538" fmla="*/ 1866424 w 5742343"/>
                <a:gd name="connsiteY538" fmla="*/ 2041527 h 3819384"/>
                <a:gd name="connsiteX539" fmla="*/ 0 w 5742343"/>
                <a:gd name="connsiteY539" fmla="*/ 2041527 h 3819384"/>
                <a:gd name="connsiteX540" fmla="*/ 0 w 5742343"/>
                <a:gd name="connsiteY540" fmla="*/ 1922933 h 3819384"/>
                <a:gd name="connsiteX541" fmla="*/ 1081396 w 5742343"/>
                <a:gd name="connsiteY541" fmla="*/ 1922933 h 3819384"/>
                <a:gd name="connsiteX542" fmla="*/ 1081396 w 5742343"/>
                <a:gd name="connsiteY542" fmla="*/ 1912635 h 3819384"/>
                <a:gd name="connsiteX543" fmla="*/ 1349166 w 5742343"/>
                <a:gd name="connsiteY543" fmla="*/ 1912752 h 3819384"/>
                <a:gd name="connsiteX544" fmla="*/ 1349166 w 5742343"/>
                <a:gd name="connsiteY544" fmla="*/ 1912635 h 3819384"/>
                <a:gd name="connsiteX545" fmla="*/ 2793740 w 5742343"/>
                <a:gd name="connsiteY545" fmla="*/ 1912635 h 3819384"/>
                <a:gd name="connsiteX546" fmla="*/ 2809595 w 5742343"/>
                <a:gd name="connsiteY546" fmla="*/ 1911315 h 3819384"/>
                <a:gd name="connsiteX547" fmla="*/ 2827244 w 5742343"/>
                <a:gd name="connsiteY547" fmla="*/ 1909845 h 3819384"/>
                <a:gd name="connsiteX548" fmla="*/ 2850776 w 5742343"/>
                <a:gd name="connsiteY548" fmla="*/ 1905437 h 3819384"/>
                <a:gd name="connsiteX549" fmla="*/ 2877249 w 5742343"/>
                <a:gd name="connsiteY549" fmla="*/ 1896620 h 3819384"/>
                <a:gd name="connsiteX550" fmla="*/ 2905192 w 5742343"/>
                <a:gd name="connsiteY550" fmla="*/ 1884864 h 3819384"/>
                <a:gd name="connsiteX551" fmla="*/ 2919900 w 5742343"/>
                <a:gd name="connsiteY551" fmla="*/ 1877517 h 3819384"/>
                <a:gd name="connsiteX552" fmla="*/ 2934607 w 5742343"/>
                <a:gd name="connsiteY552" fmla="*/ 1868700 h 3819384"/>
                <a:gd name="connsiteX553" fmla="*/ 2947843 w 5742343"/>
                <a:gd name="connsiteY553" fmla="*/ 1859883 h 3819384"/>
                <a:gd name="connsiteX554" fmla="*/ 2962551 w 5742343"/>
                <a:gd name="connsiteY554" fmla="*/ 1848127 h 3819384"/>
                <a:gd name="connsiteX555" fmla="*/ 2980199 w 5742343"/>
                <a:gd name="connsiteY555" fmla="*/ 1827555 h 3819384"/>
                <a:gd name="connsiteX556" fmla="*/ 2994906 w 5742343"/>
                <a:gd name="connsiteY556" fmla="*/ 1806982 h 3819384"/>
                <a:gd name="connsiteX557" fmla="*/ 3008143 w 5742343"/>
                <a:gd name="connsiteY557" fmla="*/ 1784940 h 3819384"/>
                <a:gd name="connsiteX558" fmla="*/ 3019909 w 5742343"/>
                <a:gd name="connsiteY558" fmla="*/ 1758490 h 3819384"/>
                <a:gd name="connsiteX559" fmla="*/ 3027262 w 5742343"/>
                <a:gd name="connsiteY559" fmla="*/ 1730570 h 3819384"/>
                <a:gd name="connsiteX560" fmla="*/ 3034616 w 5742343"/>
                <a:gd name="connsiteY560" fmla="*/ 1701180 h 3819384"/>
                <a:gd name="connsiteX561" fmla="*/ 3037557 w 5742343"/>
                <a:gd name="connsiteY561" fmla="*/ 1668852 h 3819384"/>
                <a:gd name="connsiteX562" fmla="*/ 3039028 w 5742343"/>
                <a:gd name="connsiteY562" fmla="*/ 1635054 h 3819384"/>
                <a:gd name="connsiteX563" fmla="*/ 3039028 w 5742343"/>
                <a:gd name="connsiteY563" fmla="*/ 1600728 h 3819384"/>
                <a:gd name="connsiteX564" fmla="*/ 2755231 w 5742343"/>
                <a:gd name="connsiteY564" fmla="*/ 1600728 h 3819384"/>
                <a:gd name="connsiteX565" fmla="*/ 2752755 w 5742343"/>
                <a:gd name="connsiteY565" fmla="*/ 1612497 h 3819384"/>
                <a:gd name="connsiteX566" fmla="*/ 2742466 w 5742343"/>
                <a:gd name="connsiteY566" fmla="*/ 1637509 h 3819384"/>
                <a:gd name="connsiteX567" fmla="*/ 2730706 w 5742343"/>
                <a:gd name="connsiteY567" fmla="*/ 1661049 h 3819384"/>
                <a:gd name="connsiteX568" fmla="*/ 2716006 w 5742343"/>
                <a:gd name="connsiteY568" fmla="*/ 1684589 h 3819384"/>
                <a:gd name="connsiteX569" fmla="*/ 2699836 w 5742343"/>
                <a:gd name="connsiteY569" fmla="*/ 1705187 h 3819384"/>
                <a:gd name="connsiteX570" fmla="*/ 2680726 w 5742343"/>
                <a:gd name="connsiteY570" fmla="*/ 1725784 h 3819384"/>
                <a:gd name="connsiteX571" fmla="*/ 2661617 w 5742343"/>
                <a:gd name="connsiteY571" fmla="*/ 1741968 h 3819384"/>
                <a:gd name="connsiteX572" fmla="*/ 2639567 w 5742343"/>
                <a:gd name="connsiteY572" fmla="*/ 1756681 h 3819384"/>
                <a:gd name="connsiteX573" fmla="*/ 2618987 w 5742343"/>
                <a:gd name="connsiteY573" fmla="*/ 1769922 h 3819384"/>
                <a:gd name="connsiteX574" fmla="*/ 2598408 w 5742343"/>
                <a:gd name="connsiteY574" fmla="*/ 1780221 h 3819384"/>
                <a:gd name="connsiteX575" fmla="*/ 2574888 w 5742343"/>
                <a:gd name="connsiteY575" fmla="*/ 1790520 h 3819384"/>
                <a:gd name="connsiteX576" fmla="*/ 2554308 w 5742343"/>
                <a:gd name="connsiteY576" fmla="*/ 1796405 h 3819384"/>
                <a:gd name="connsiteX577" fmla="*/ 2532259 w 5742343"/>
                <a:gd name="connsiteY577" fmla="*/ 1803761 h 3819384"/>
                <a:gd name="connsiteX578" fmla="*/ 2511679 w 5742343"/>
                <a:gd name="connsiteY578" fmla="*/ 1808175 h 3819384"/>
                <a:gd name="connsiteX579" fmla="*/ 2473460 w 5742343"/>
                <a:gd name="connsiteY579" fmla="*/ 1817002 h 3819384"/>
                <a:gd name="connsiteX580" fmla="*/ 2442590 w 5742343"/>
                <a:gd name="connsiteY580" fmla="*/ 1819945 h 3819384"/>
                <a:gd name="connsiteX581" fmla="*/ 2411721 w 5742343"/>
                <a:gd name="connsiteY581" fmla="*/ 1821416 h 3819384"/>
                <a:gd name="connsiteX582" fmla="*/ 1075511 w 5742343"/>
                <a:gd name="connsiteY582" fmla="*/ 1821416 h 3819384"/>
                <a:gd name="connsiteX583" fmla="*/ 1075511 w 5742343"/>
                <a:gd name="connsiteY583" fmla="*/ 1819321 h 3819384"/>
                <a:gd name="connsiteX584" fmla="*/ 0 w 5742343"/>
                <a:gd name="connsiteY584" fmla="*/ 1819321 h 3819384"/>
                <a:gd name="connsiteX585" fmla="*/ 0 w 5742343"/>
                <a:gd name="connsiteY585" fmla="*/ 1700727 h 3819384"/>
                <a:gd name="connsiteX586" fmla="*/ 1075511 w 5742343"/>
                <a:gd name="connsiteY586" fmla="*/ 1700727 h 3819384"/>
                <a:gd name="connsiteX587" fmla="*/ 1075511 w 5742343"/>
                <a:gd name="connsiteY587" fmla="*/ 1696359 h 3819384"/>
                <a:gd name="connsiteX588" fmla="*/ 2411721 w 5742343"/>
                <a:gd name="connsiteY588" fmla="*/ 1694888 h 3819384"/>
                <a:gd name="connsiteX589" fmla="*/ 2422010 w 5742343"/>
                <a:gd name="connsiteY589" fmla="*/ 1694888 h 3819384"/>
                <a:gd name="connsiteX590" fmla="*/ 2449940 w 5742343"/>
                <a:gd name="connsiteY590" fmla="*/ 1690474 h 3819384"/>
                <a:gd name="connsiteX591" fmla="*/ 2467580 w 5742343"/>
                <a:gd name="connsiteY591" fmla="*/ 1687532 h 3819384"/>
                <a:gd name="connsiteX592" fmla="*/ 2486689 w 5742343"/>
                <a:gd name="connsiteY592" fmla="*/ 1683118 h 3819384"/>
                <a:gd name="connsiteX593" fmla="*/ 2508739 w 5742343"/>
                <a:gd name="connsiteY593" fmla="*/ 1677233 h 3819384"/>
                <a:gd name="connsiteX594" fmla="*/ 2529319 w 5742343"/>
                <a:gd name="connsiteY594" fmla="*/ 1669877 h 3819384"/>
                <a:gd name="connsiteX595" fmla="*/ 2551368 w 5742343"/>
                <a:gd name="connsiteY595" fmla="*/ 1658107 h 3819384"/>
                <a:gd name="connsiteX596" fmla="*/ 2573418 w 5742343"/>
                <a:gd name="connsiteY596" fmla="*/ 1644865 h 3819384"/>
                <a:gd name="connsiteX597" fmla="*/ 2589588 w 5742343"/>
                <a:gd name="connsiteY597" fmla="*/ 1630153 h 3819384"/>
                <a:gd name="connsiteX598" fmla="*/ 2602818 w 5742343"/>
                <a:gd name="connsiteY598" fmla="*/ 1613969 h 3819384"/>
                <a:gd name="connsiteX599" fmla="*/ 2610959 w 5742343"/>
                <a:gd name="connsiteY599" fmla="*/ 1600728 h 3819384"/>
                <a:gd name="connsiteX600" fmla="*/ 1054914 w 5742343"/>
                <a:gd name="connsiteY600" fmla="*/ 1600728 h 3819384"/>
                <a:gd name="connsiteX601" fmla="*/ 1056744 w 5742343"/>
                <a:gd name="connsiteY601" fmla="*/ 1589480 h 3819384"/>
                <a:gd name="connsiteX602" fmla="*/ 0 w 5742343"/>
                <a:gd name="connsiteY602" fmla="*/ 1589480 h 3819384"/>
                <a:gd name="connsiteX603" fmla="*/ 0 w 5742343"/>
                <a:gd name="connsiteY603" fmla="*/ 1470886 h 3819384"/>
                <a:gd name="connsiteX604" fmla="*/ 1866424 w 5742343"/>
                <a:gd name="connsiteY604" fmla="*/ 1470886 h 3819384"/>
                <a:gd name="connsiteX605" fmla="*/ 1866424 w 5742343"/>
                <a:gd name="connsiteY605" fmla="*/ 1473709 h 3819384"/>
                <a:gd name="connsiteX606" fmla="*/ 2626337 w 5742343"/>
                <a:gd name="connsiteY606" fmla="*/ 1473348 h 3819384"/>
                <a:gd name="connsiteX607" fmla="*/ 2626337 w 5742343"/>
                <a:gd name="connsiteY607" fmla="*/ 738570 h 3819384"/>
                <a:gd name="connsiteX608" fmla="*/ 2764515 w 5742343"/>
                <a:gd name="connsiteY608" fmla="*/ 738570 h 3819384"/>
                <a:gd name="connsiteX609" fmla="*/ 2764515 w 5742343"/>
                <a:gd name="connsiteY609" fmla="*/ 1473283 h 3819384"/>
                <a:gd name="connsiteX610" fmla="*/ 3039028 w 5742343"/>
                <a:gd name="connsiteY610" fmla="*/ 1473153 h 3819384"/>
                <a:gd name="connsiteX611" fmla="*/ 3039028 w 5742343"/>
                <a:gd name="connsiteY611" fmla="*/ 1136902 h 3819384"/>
                <a:gd name="connsiteX612" fmla="*/ 3039028 w 5742343"/>
                <a:gd name="connsiteY612" fmla="*/ 1125146 h 3819384"/>
                <a:gd name="connsiteX613" fmla="*/ 3039028 w 5742343"/>
                <a:gd name="connsiteY613" fmla="*/ 1107513 h 3819384"/>
                <a:gd name="connsiteX614" fmla="*/ 3041970 w 5742343"/>
                <a:gd name="connsiteY614" fmla="*/ 1084001 h 3819384"/>
                <a:gd name="connsiteX615" fmla="*/ 3049323 w 5742343"/>
                <a:gd name="connsiteY615" fmla="*/ 1054612 h 3819384"/>
                <a:gd name="connsiteX616" fmla="*/ 3053735 w 5742343"/>
                <a:gd name="connsiteY616" fmla="*/ 1038447 h 3819384"/>
                <a:gd name="connsiteX617" fmla="*/ 3059618 w 5742343"/>
                <a:gd name="connsiteY617" fmla="*/ 1022283 h 3819384"/>
                <a:gd name="connsiteX618" fmla="*/ 3066972 w 5742343"/>
                <a:gd name="connsiteY618" fmla="*/ 1004649 h 3819384"/>
                <a:gd name="connsiteX619" fmla="*/ 3074326 w 5742343"/>
                <a:gd name="connsiteY619" fmla="*/ 987016 h 3819384"/>
                <a:gd name="connsiteX620" fmla="*/ 3084621 w 5742343"/>
                <a:gd name="connsiteY620" fmla="*/ 969382 h 3819384"/>
                <a:gd name="connsiteX621" fmla="*/ 3097857 w 5742343"/>
                <a:gd name="connsiteY621" fmla="*/ 953218 h 3819384"/>
                <a:gd name="connsiteX622" fmla="*/ 3111094 w 5742343"/>
                <a:gd name="connsiteY622" fmla="*/ 935584 h 3819384"/>
                <a:gd name="connsiteX623" fmla="*/ 3125801 w 5742343"/>
                <a:gd name="connsiteY623" fmla="*/ 919420 h 3819384"/>
                <a:gd name="connsiteX624" fmla="*/ 3139037 w 5742343"/>
                <a:gd name="connsiteY624" fmla="*/ 907664 h 3819384"/>
                <a:gd name="connsiteX625" fmla="*/ 3150803 w 5742343"/>
                <a:gd name="connsiteY625" fmla="*/ 897378 h 3819384"/>
                <a:gd name="connsiteX626" fmla="*/ 3165510 w 5742343"/>
                <a:gd name="connsiteY626" fmla="*/ 885622 h 3819384"/>
                <a:gd name="connsiteX627" fmla="*/ 3178747 w 5742343"/>
                <a:gd name="connsiteY627" fmla="*/ 878275 h 3819384"/>
                <a:gd name="connsiteX628" fmla="*/ 3194925 w 5742343"/>
                <a:gd name="connsiteY628" fmla="*/ 867988 h 3819384"/>
                <a:gd name="connsiteX629" fmla="*/ 3209632 w 5742343"/>
                <a:gd name="connsiteY629" fmla="*/ 862110 h 3819384"/>
                <a:gd name="connsiteX630" fmla="*/ 3244930 w 5742343"/>
                <a:gd name="connsiteY630" fmla="*/ 847416 h 3819384"/>
                <a:gd name="connsiteX631" fmla="*/ 3280227 w 5742343"/>
                <a:gd name="connsiteY631" fmla="*/ 837129 h 3819384"/>
                <a:gd name="connsiteX632" fmla="*/ 3319937 w 5742343"/>
                <a:gd name="connsiteY632" fmla="*/ 831251 h 3819384"/>
                <a:gd name="connsiteX633" fmla="*/ 3359646 w 5742343"/>
                <a:gd name="connsiteY633" fmla="*/ 825374 h 3819384"/>
                <a:gd name="connsiteX634" fmla="*/ 3403768 w 5742343"/>
                <a:gd name="connsiteY634" fmla="*/ 823904 h 3819384"/>
                <a:gd name="connsiteX635" fmla="*/ 4527083 w 5742343"/>
                <a:gd name="connsiteY635" fmla="*/ 823904 h 3819384"/>
                <a:gd name="connsiteX636" fmla="*/ 4527083 w 5742343"/>
                <a:gd name="connsiteY636" fmla="*/ 384352 h 3819384"/>
                <a:gd name="connsiteX637" fmla="*/ 4527083 w 5742343"/>
                <a:gd name="connsiteY637" fmla="*/ 372571 h 3819384"/>
                <a:gd name="connsiteX638" fmla="*/ 4530025 w 5742343"/>
                <a:gd name="connsiteY638" fmla="*/ 351954 h 3819384"/>
                <a:gd name="connsiteX639" fmla="*/ 4534439 w 5742343"/>
                <a:gd name="connsiteY639" fmla="*/ 323975 h 3819384"/>
                <a:gd name="connsiteX640" fmla="*/ 4541796 w 5742343"/>
                <a:gd name="connsiteY640" fmla="*/ 291577 h 3819384"/>
                <a:gd name="connsiteX641" fmla="*/ 4547681 w 5742343"/>
                <a:gd name="connsiteY641" fmla="*/ 270960 h 3819384"/>
                <a:gd name="connsiteX642" fmla="*/ 4555037 w 5742343"/>
                <a:gd name="connsiteY642" fmla="*/ 251817 h 3819384"/>
                <a:gd name="connsiteX643" fmla="*/ 4563865 w 5742343"/>
                <a:gd name="connsiteY643" fmla="*/ 232673 h 3819384"/>
                <a:gd name="connsiteX644" fmla="*/ 4575635 w 5742343"/>
                <a:gd name="connsiteY644" fmla="*/ 213529 h 3819384"/>
                <a:gd name="connsiteX645" fmla="*/ 4585933 w 5742343"/>
                <a:gd name="connsiteY645" fmla="*/ 191440 h 3819384"/>
                <a:gd name="connsiteX646" fmla="*/ 4600646 w 5742343"/>
                <a:gd name="connsiteY646" fmla="*/ 172296 h 3819384"/>
                <a:gd name="connsiteX647" fmla="*/ 4619772 w 5742343"/>
                <a:gd name="connsiteY647" fmla="*/ 150206 h 3819384"/>
                <a:gd name="connsiteX648" fmla="*/ 4638899 w 5742343"/>
                <a:gd name="connsiteY648" fmla="*/ 131063 h 3819384"/>
                <a:gd name="connsiteX649" fmla="*/ 4655083 w 5742343"/>
                <a:gd name="connsiteY649" fmla="*/ 114864 h 3819384"/>
                <a:gd name="connsiteX650" fmla="*/ 4672738 w 5742343"/>
                <a:gd name="connsiteY650" fmla="*/ 100138 h 3819384"/>
                <a:gd name="connsiteX651" fmla="*/ 4691864 w 5742343"/>
                <a:gd name="connsiteY651" fmla="*/ 86884 h 3819384"/>
                <a:gd name="connsiteX652" fmla="*/ 4713933 w 5742343"/>
                <a:gd name="connsiteY652" fmla="*/ 73631 h 3819384"/>
                <a:gd name="connsiteX653" fmla="*/ 4734531 w 5742343"/>
                <a:gd name="connsiteY653" fmla="*/ 63322 h 3819384"/>
                <a:gd name="connsiteX654" fmla="*/ 4758071 w 5742343"/>
                <a:gd name="connsiteY654" fmla="*/ 51542 h 3819384"/>
                <a:gd name="connsiteX655" fmla="*/ 4780139 w 5742343"/>
                <a:gd name="connsiteY655" fmla="*/ 41233 h 3819384"/>
                <a:gd name="connsiteX656" fmla="*/ 4805151 w 5742343"/>
                <a:gd name="connsiteY656" fmla="*/ 33870 h 3819384"/>
                <a:gd name="connsiteX657" fmla="*/ 4831633 w 5742343"/>
                <a:gd name="connsiteY657" fmla="*/ 25034 h 3819384"/>
                <a:gd name="connsiteX658" fmla="*/ 4856645 w 5742343"/>
                <a:gd name="connsiteY658" fmla="*/ 19144 h 3819384"/>
                <a:gd name="connsiteX659" fmla="*/ 4884599 w 5742343"/>
                <a:gd name="connsiteY659" fmla="*/ 13254 h 3819384"/>
                <a:gd name="connsiteX660" fmla="*/ 4912553 w 5742343"/>
                <a:gd name="connsiteY660" fmla="*/ 8836 h 3819384"/>
                <a:gd name="connsiteX661" fmla="*/ 4941978 w 5742343"/>
                <a:gd name="connsiteY661" fmla="*/ 5891 h 3819384"/>
                <a:gd name="connsiteX662" fmla="*/ 4972874 w 5742343"/>
                <a:gd name="connsiteY662" fmla="*/ 1473 h 3819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</a:cxnLst>
              <a:rect l="l" t="t" r="r" b="b"/>
              <a:pathLst>
                <a:path w="5742343" h="3819384">
                  <a:moveTo>
                    <a:pt x="4517941" y="3327556"/>
                  </a:moveTo>
                  <a:lnTo>
                    <a:pt x="4516469" y="3329029"/>
                  </a:lnTo>
                  <a:lnTo>
                    <a:pt x="3897860" y="3329029"/>
                  </a:lnTo>
                  <a:lnTo>
                    <a:pt x="3897901" y="3329161"/>
                  </a:lnTo>
                  <a:lnTo>
                    <a:pt x="3906725" y="3349783"/>
                  </a:lnTo>
                  <a:lnTo>
                    <a:pt x="3912607" y="3361567"/>
                  </a:lnTo>
                  <a:lnTo>
                    <a:pt x="3919961" y="3373352"/>
                  </a:lnTo>
                  <a:lnTo>
                    <a:pt x="3927315" y="3382190"/>
                  </a:lnTo>
                  <a:lnTo>
                    <a:pt x="3937610" y="3392501"/>
                  </a:lnTo>
                  <a:lnTo>
                    <a:pt x="3952317" y="3405758"/>
                  </a:lnTo>
                  <a:lnTo>
                    <a:pt x="3969966" y="3417543"/>
                  </a:lnTo>
                  <a:lnTo>
                    <a:pt x="3990556" y="3426381"/>
                  </a:lnTo>
                  <a:lnTo>
                    <a:pt x="4011146" y="3435219"/>
                  </a:lnTo>
                  <a:lnTo>
                    <a:pt x="4033207" y="3441111"/>
                  </a:lnTo>
                  <a:lnTo>
                    <a:pt x="4058209" y="3445530"/>
                  </a:lnTo>
                  <a:lnTo>
                    <a:pt x="4086153" y="3448476"/>
                  </a:lnTo>
                  <a:lnTo>
                    <a:pt x="4115567" y="3448476"/>
                  </a:lnTo>
                  <a:lnTo>
                    <a:pt x="4780568" y="3447656"/>
                  </a:lnTo>
                  <a:lnTo>
                    <a:pt x="4778554" y="3440942"/>
                  </a:lnTo>
                  <a:lnTo>
                    <a:pt x="4772665" y="3427689"/>
                  </a:lnTo>
                  <a:lnTo>
                    <a:pt x="4763830" y="3415909"/>
                  </a:lnTo>
                  <a:lnTo>
                    <a:pt x="4753523" y="3404128"/>
                  </a:lnTo>
                  <a:lnTo>
                    <a:pt x="4744689" y="3393820"/>
                  </a:lnTo>
                  <a:lnTo>
                    <a:pt x="4728493" y="3380568"/>
                  </a:lnTo>
                  <a:lnTo>
                    <a:pt x="4712297" y="3371732"/>
                  </a:lnTo>
                  <a:lnTo>
                    <a:pt x="4696100" y="3361425"/>
                  </a:lnTo>
                  <a:lnTo>
                    <a:pt x="4675487" y="3352589"/>
                  </a:lnTo>
                  <a:lnTo>
                    <a:pt x="4657818" y="3346699"/>
                  </a:lnTo>
                  <a:lnTo>
                    <a:pt x="4638677" y="3342282"/>
                  </a:lnTo>
                  <a:lnTo>
                    <a:pt x="4601867" y="3334919"/>
                  </a:lnTo>
                  <a:lnTo>
                    <a:pt x="4569475" y="3330501"/>
                  </a:lnTo>
                  <a:lnTo>
                    <a:pt x="4542972" y="3329029"/>
                  </a:lnTo>
                  <a:close/>
                  <a:moveTo>
                    <a:pt x="3170708" y="2701229"/>
                  </a:moveTo>
                  <a:lnTo>
                    <a:pt x="3170708" y="3012433"/>
                  </a:lnTo>
                  <a:lnTo>
                    <a:pt x="3170708" y="3028631"/>
                  </a:lnTo>
                  <a:lnTo>
                    <a:pt x="3172180" y="3044829"/>
                  </a:lnTo>
                  <a:lnTo>
                    <a:pt x="3176598" y="3063972"/>
                  </a:lnTo>
                  <a:lnTo>
                    <a:pt x="3183960" y="3087532"/>
                  </a:lnTo>
                  <a:lnTo>
                    <a:pt x="3191321" y="3111093"/>
                  </a:lnTo>
                  <a:lnTo>
                    <a:pt x="3198683" y="3122873"/>
                  </a:lnTo>
                  <a:lnTo>
                    <a:pt x="3206045" y="3134654"/>
                  </a:lnTo>
                  <a:lnTo>
                    <a:pt x="3214880" y="3146434"/>
                  </a:lnTo>
                  <a:lnTo>
                    <a:pt x="3223714" y="3155269"/>
                  </a:lnTo>
                  <a:lnTo>
                    <a:pt x="3235493" y="3165577"/>
                  </a:lnTo>
                  <a:lnTo>
                    <a:pt x="3248745" y="3175885"/>
                  </a:lnTo>
                  <a:lnTo>
                    <a:pt x="3263468" y="3181775"/>
                  </a:lnTo>
                  <a:lnTo>
                    <a:pt x="3278192" y="3187665"/>
                  </a:lnTo>
                  <a:lnTo>
                    <a:pt x="3295861" y="3192083"/>
                  </a:lnTo>
                  <a:lnTo>
                    <a:pt x="3313530" y="3195028"/>
                  </a:lnTo>
                  <a:lnTo>
                    <a:pt x="3331198" y="3197973"/>
                  </a:lnTo>
                  <a:lnTo>
                    <a:pt x="3353284" y="3197973"/>
                  </a:lnTo>
                  <a:lnTo>
                    <a:pt x="3750829" y="3197973"/>
                  </a:lnTo>
                  <a:lnTo>
                    <a:pt x="3750829" y="2762043"/>
                  </a:lnTo>
                  <a:lnTo>
                    <a:pt x="3747887" y="2728163"/>
                  </a:lnTo>
                  <a:lnTo>
                    <a:pt x="3745442" y="2701229"/>
                  </a:lnTo>
                  <a:close/>
                  <a:moveTo>
                    <a:pt x="3170708" y="2479220"/>
                  </a:moveTo>
                  <a:lnTo>
                    <a:pt x="3170708" y="2571758"/>
                  </a:lnTo>
                  <a:lnTo>
                    <a:pt x="3696015" y="2571758"/>
                  </a:lnTo>
                  <a:lnTo>
                    <a:pt x="3692000" y="2566129"/>
                  </a:lnTo>
                  <a:lnTo>
                    <a:pt x="3672880" y="2546980"/>
                  </a:lnTo>
                  <a:lnTo>
                    <a:pt x="3658173" y="2535195"/>
                  </a:lnTo>
                  <a:lnTo>
                    <a:pt x="3646408" y="2524884"/>
                  </a:lnTo>
                  <a:lnTo>
                    <a:pt x="3631700" y="2516046"/>
                  </a:lnTo>
                  <a:lnTo>
                    <a:pt x="3616993" y="2508681"/>
                  </a:lnTo>
                  <a:lnTo>
                    <a:pt x="3589049" y="2496897"/>
                  </a:lnTo>
                  <a:lnTo>
                    <a:pt x="3562577" y="2489531"/>
                  </a:lnTo>
                  <a:lnTo>
                    <a:pt x="3539045" y="2483639"/>
                  </a:lnTo>
                  <a:lnTo>
                    <a:pt x="3519926" y="2480693"/>
                  </a:lnTo>
                  <a:lnTo>
                    <a:pt x="3502277" y="2479220"/>
                  </a:lnTo>
                  <a:close/>
                  <a:moveTo>
                    <a:pt x="2340795" y="2479220"/>
                  </a:moveTo>
                  <a:lnTo>
                    <a:pt x="2340795" y="2571758"/>
                  </a:lnTo>
                  <a:lnTo>
                    <a:pt x="3033776" y="2571758"/>
                  </a:lnTo>
                  <a:lnTo>
                    <a:pt x="3033776" y="2479220"/>
                  </a:lnTo>
                  <a:close/>
                  <a:moveTo>
                    <a:pt x="2288565" y="2256117"/>
                  </a:moveTo>
                  <a:lnTo>
                    <a:pt x="2293715" y="2263159"/>
                  </a:lnTo>
                  <a:lnTo>
                    <a:pt x="2308428" y="2285287"/>
                  </a:lnTo>
                  <a:lnTo>
                    <a:pt x="2320198" y="2310366"/>
                  </a:lnTo>
                  <a:lnTo>
                    <a:pt x="2330496" y="2336921"/>
                  </a:lnTo>
                  <a:lnTo>
                    <a:pt x="2333114" y="2348732"/>
                  </a:lnTo>
                  <a:lnTo>
                    <a:pt x="3019991" y="2349150"/>
                  </a:lnTo>
                  <a:lnTo>
                    <a:pt x="3013163" y="2340955"/>
                  </a:lnTo>
                  <a:lnTo>
                    <a:pt x="3007273" y="2330647"/>
                  </a:lnTo>
                  <a:lnTo>
                    <a:pt x="2999911" y="2323285"/>
                  </a:lnTo>
                  <a:lnTo>
                    <a:pt x="2983715" y="2308559"/>
                  </a:lnTo>
                  <a:lnTo>
                    <a:pt x="2967519" y="2295307"/>
                  </a:lnTo>
                  <a:lnTo>
                    <a:pt x="2948378" y="2284999"/>
                  </a:lnTo>
                  <a:lnTo>
                    <a:pt x="2929237" y="2277636"/>
                  </a:lnTo>
                  <a:lnTo>
                    <a:pt x="2908623" y="2270273"/>
                  </a:lnTo>
                  <a:lnTo>
                    <a:pt x="2889482" y="2265856"/>
                  </a:lnTo>
                  <a:lnTo>
                    <a:pt x="2855617" y="2259966"/>
                  </a:lnTo>
                  <a:lnTo>
                    <a:pt x="2829114" y="2257021"/>
                  </a:lnTo>
                  <a:lnTo>
                    <a:pt x="2817335" y="2257021"/>
                  </a:lnTo>
                  <a:close/>
                  <a:moveTo>
                    <a:pt x="3175806" y="1600728"/>
                  </a:moveTo>
                  <a:lnTo>
                    <a:pt x="3175806" y="1635054"/>
                  </a:lnTo>
                  <a:lnTo>
                    <a:pt x="3174335" y="1682077"/>
                  </a:lnTo>
                  <a:lnTo>
                    <a:pt x="3171393" y="1704119"/>
                  </a:lnTo>
                  <a:lnTo>
                    <a:pt x="3168452" y="1726161"/>
                  </a:lnTo>
                  <a:lnTo>
                    <a:pt x="3164040" y="1748203"/>
                  </a:lnTo>
                  <a:lnTo>
                    <a:pt x="3159628" y="1767306"/>
                  </a:lnTo>
                  <a:lnTo>
                    <a:pt x="3153745" y="1787879"/>
                  </a:lnTo>
                  <a:lnTo>
                    <a:pt x="3146391" y="1806982"/>
                  </a:lnTo>
                  <a:lnTo>
                    <a:pt x="3139037" y="1826085"/>
                  </a:lnTo>
                  <a:lnTo>
                    <a:pt x="3128742" y="1845189"/>
                  </a:lnTo>
                  <a:lnTo>
                    <a:pt x="3118447" y="1861353"/>
                  </a:lnTo>
                  <a:lnTo>
                    <a:pt x="3109623" y="1878986"/>
                  </a:lnTo>
                  <a:lnTo>
                    <a:pt x="3097857" y="1893681"/>
                  </a:lnTo>
                  <a:lnTo>
                    <a:pt x="3084621" y="1909845"/>
                  </a:lnTo>
                  <a:lnTo>
                    <a:pt x="3082108" y="1912635"/>
                  </a:lnTo>
                  <a:lnTo>
                    <a:pt x="3820879" y="1912635"/>
                  </a:lnTo>
                  <a:lnTo>
                    <a:pt x="3820879" y="1761702"/>
                  </a:lnTo>
                  <a:lnTo>
                    <a:pt x="3819407" y="1742552"/>
                  </a:lnTo>
                  <a:lnTo>
                    <a:pt x="3819407" y="1708672"/>
                  </a:lnTo>
                  <a:lnTo>
                    <a:pt x="3822350" y="1664481"/>
                  </a:lnTo>
                  <a:lnTo>
                    <a:pt x="3826764" y="1637966"/>
                  </a:lnTo>
                  <a:lnTo>
                    <a:pt x="3831177" y="1609979"/>
                  </a:lnTo>
                  <a:lnTo>
                    <a:pt x="3833025" y="1600728"/>
                  </a:lnTo>
                  <a:close/>
                  <a:moveTo>
                    <a:pt x="4253429" y="1383131"/>
                  </a:moveTo>
                  <a:lnTo>
                    <a:pt x="4218119" y="1386077"/>
                  </a:lnTo>
                  <a:lnTo>
                    <a:pt x="4185751" y="1390496"/>
                  </a:lnTo>
                  <a:lnTo>
                    <a:pt x="4154854" y="1399335"/>
                  </a:lnTo>
                  <a:lnTo>
                    <a:pt x="4125429" y="1411119"/>
                  </a:lnTo>
                  <a:lnTo>
                    <a:pt x="4098947" y="1424376"/>
                  </a:lnTo>
                  <a:lnTo>
                    <a:pt x="4073935" y="1440580"/>
                  </a:lnTo>
                  <a:lnTo>
                    <a:pt x="4051866" y="1459729"/>
                  </a:lnTo>
                  <a:lnTo>
                    <a:pt x="4038932" y="1472679"/>
                  </a:lnTo>
                  <a:lnTo>
                    <a:pt x="4181337" y="1472611"/>
                  </a:lnTo>
                  <a:lnTo>
                    <a:pt x="4197521" y="1469666"/>
                  </a:lnTo>
                  <a:lnTo>
                    <a:pt x="4216648" y="1468193"/>
                  </a:lnTo>
                  <a:lnTo>
                    <a:pt x="4238717" y="1465248"/>
                  </a:lnTo>
                  <a:lnTo>
                    <a:pt x="4265199" y="1459358"/>
                  </a:lnTo>
                  <a:lnTo>
                    <a:pt x="4296095" y="1450522"/>
                  </a:lnTo>
                  <a:lnTo>
                    <a:pt x="4328463" y="1441686"/>
                  </a:lnTo>
                  <a:lnTo>
                    <a:pt x="4360831" y="1424015"/>
                  </a:lnTo>
                  <a:lnTo>
                    <a:pt x="4381429" y="1415179"/>
                  </a:lnTo>
                  <a:lnTo>
                    <a:pt x="4400555" y="1401926"/>
                  </a:lnTo>
                  <a:lnTo>
                    <a:pt x="4416739" y="1388672"/>
                  </a:lnTo>
                  <a:lnTo>
                    <a:pt x="4423505" y="1383131"/>
                  </a:lnTo>
                  <a:lnTo>
                    <a:pt x="4291681" y="1383131"/>
                  </a:lnTo>
                  <a:close/>
                  <a:moveTo>
                    <a:pt x="3374353" y="950279"/>
                  </a:moveTo>
                  <a:lnTo>
                    <a:pt x="3347880" y="953218"/>
                  </a:lnTo>
                  <a:lnTo>
                    <a:pt x="3322878" y="957626"/>
                  </a:lnTo>
                  <a:lnTo>
                    <a:pt x="3299346" y="963504"/>
                  </a:lnTo>
                  <a:lnTo>
                    <a:pt x="3278756" y="970852"/>
                  </a:lnTo>
                  <a:lnTo>
                    <a:pt x="3259637" y="981138"/>
                  </a:lnTo>
                  <a:lnTo>
                    <a:pt x="3240517" y="992894"/>
                  </a:lnTo>
                  <a:lnTo>
                    <a:pt x="3227281" y="1004649"/>
                  </a:lnTo>
                  <a:lnTo>
                    <a:pt x="3216986" y="1014936"/>
                  </a:lnTo>
                  <a:lnTo>
                    <a:pt x="3208161" y="1025222"/>
                  </a:lnTo>
                  <a:lnTo>
                    <a:pt x="3202279" y="1035508"/>
                  </a:lnTo>
                  <a:lnTo>
                    <a:pt x="3194925" y="1047264"/>
                  </a:lnTo>
                  <a:lnTo>
                    <a:pt x="3187571" y="1069306"/>
                  </a:lnTo>
                  <a:lnTo>
                    <a:pt x="3180218" y="1088409"/>
                  </a:lnTo>
                  <a:lnTo>
                    <a:pt x="3177276" y="1106043"/>
                  </a:lnTo>
                  <a:lnTo>
                    <a:pt x="3175806" y="1120738"/>
                  </a:lnTo>
                  <a:lnTo>
                    <a:pt x="3175806" y="1133963"/>
                  </a:lnTo>
                  <a:lnTo>
                    <a:pt x="3175806" y="1135433"/>
                  </a:lnTo>
                  <a:lnTo>
                    <a:pt x="3175806" y="1136902"/>
                  </a:lnTo>
                  <a:lnTo>
                    <a:pt x="3175806" y="1473088"/>
                  </a:lnTo>
                  <a:lnTo>
                    <a:pt x="3879500" y="1472754"/>
                  </a:lnTo>
                  <a:lnTo>
                    <a:pt x="3887085" y="1458256"/>
                  </a:lnTo>
                  <a:lnTo>
                    <a:pt x="3904741" y="1428795"/>
                  </a:lnTo>
                  <a:lnTo>
                    <a:pt x="3926809" y="1399335"/>
                  </a:lnTo>
                  <a:lnTo>
                    <a:pt x="3951821" y="1372820"/>
                  </a:lnTo>
                  <a:lnTo>
                    <a:pt x="3968005" y="1358090"/>
                  </a:lnTo>
                  <a:lnTo>
                    <a:pt x="3984189" y="1343359"/>
                  </a:lnTo>
                  <a:lnTo>
                    <a:pt x="4001843" y="1330102"/>
                  </a:lnTo>
                  <a:lnTo>
                    <a:pt x="4020970" y="1319791"/>
                  </a:lnTo>
                  <a:lnTo>
                    <a:pt x="4040096" y="1309479"/>
                  </a:lnTo>
                  <a:lnTo>
                    <a:pt x="4059223" y="1299168"/>
                  </a:lnTo>
                  <a:lnTo>
                    <a:pt x="4079820" y="1290330"/>
                  </a:lnTo>
                  <a:lnTo>
                    <a:pt x="4100418" y="1282965"/>
                  </a:lnTo>
                  <a:lnTo>
                    <a:pt x="4122487" y="1277073"/>
                  </a:lnTo>
                  <a:lnTo>
                    <a:pt x="4146027" y="1269707"/>
                  </a:lnTo>
                  <a:lnTo>
                    <a:pt x="4169567" y="1265288"/>
                  </a:lnTo>
                  <a:lnTo>
                    <a:pt x="4193107" y="1262342"/>
                  </a:lnTo>
                  <a:lnTo>
                    <a:pt x="4218119" y="1260869"/>
                  </a:lnTo>
                  <a:lnTo>
                    <a:pt x="4241659" y="1259396"/>
                  </a:lnTo>
                  <a:lnTo>
                    <a:pt x="4268141" y="1259396"/>
                  </a:lnTo>
                  <a:lnTo>
                    <a:pt x="4296095" y="1259396"/>
                  </a:lnTo>
                  <a:lnTo>
                    <a:pt x="4507109" y="1259396"/>
                  </a:lnTo>
                  <a:lnTo>
                    <a:pt x="4510899" y="1248774"/>
                  </a:lnTo>
                  <a:lnTo>
                    <a:pt x="4516784" y="1225212"/>
                  </a:lnTo>
                  <a:lnTo>
                    <a:pt x="4521198" y="1203123"/>
                  </a:lnTo>
                  <a:lnTo>
                    <a:pt x="4524141" y="1178089"/>
                  </a:lnTo>
                  <a:lnTo>
                    <a:pt x="4527083" y="1153054"/>
                  </a:lnTo>
                  <a:lnTo>
                    <a:pt x="4527083" y="1128020"/>
                  </a:lnTo>
                  <a:lnTo>
                    <a:pt x="4527083" y="953607"/>
                  </a:lnTo>
                  <a:lnTo>
                    <a:pt x="3403768" y="950279"/>
                  </a:lnTo>
                  <a:close/>
                  <a:moveTo>
                    <a:pt x="5003771" y="0"/>
                  </a:moveTo>
                  <a:lnTo>
                    <a:pt x="5036139" y="0"/>
                  </a:lnTo>
                  <a:lnTo>
                    <a:pt x="5506941" y="0"/>
                  </a:lnTo>
                  <a:lnTo>
                    <a:pt x="5506941" y="131063"/>
                  </a:lnTo>
                  <a:lnTo>
                    <a:pt x="5036139" y="131063"/>
                  </a:lnTo>
                  <a:lnTo>
                    <a:pt x="4986116" y="132535"/>
                  </a:lnTo>
                  <a:lnTo>
                    <a:pt x="4940507" y="135480"/>
                  </a:lnTo>
                  <a:lnTo>
                    <a:pt x="4897840" y="144316"/>
                  </a:lnTo>
                  <a:lnTo>
                    <a:pt x="4859587" y="154624"/>
                  </a:lnTo>
                  <a:lnTo>
                    <a:pt x="4822806" y="164933"/>
                  </a:lnTo>
                  <a:lnTo>
                    <a:pt x="4806622" y="173768"/>
                  </a:lnTo>
                  <a:lnTo>
                    <a:pt x="4790438" y="181132"/>
                  </a:lnTo>
                  <a:lnTo>
                    <a:pt x="4775726" y="189967"/>
                  </a:lnTo>
                  <a:lnTo>
                    <a:pt x="4762485" y="200275"/>
                  </a:lnTo>
                  <a:lnTo>
                    <a:pt x="4749243" y="209111"/>
                  </a:lnTo>
                  <a:lnTo>
                    <a:pt x="4736002" y="220892"/>
                  </a:lnTo>
                  <a:lnTo>
                    <a:pt x="4724232" y="234145"/>
                  </a:lnTo>
                  <a:lnTo>
                    <a:pt x="4712462" y="248871"/>
                  </a:lnTo>
                  <a:lnTo>
                    <a:pt x="4702163" y="262125"/>
                  </a:lnTo>
                  <a:lnTo>
                    <a:pt x="4694807" y="276851"/>
                  </a:lnTo>
                  <a:lnTo>
                    <a:pt x="4687450" y="290104"/>
                  </a:lnTo>
                  <a:lnTo>
                    <a:pt x="4681565" y="303358"/>
                  </a:lnTo>
                  <a:lnTo>
                    <a:pt x="4672738" y="326920"/>
                  </a:lnTo>
                  <a:lnTo>
                    <a:pt x="4668324" y="350482"/>
                  </a:lnTo>
                  <a:lnTo>
                    <a:pt x="4665381" y="366680"/>
                  </a:lnTo>
                  <a:lnTo>
                    <a:pt x="4665381" y="381406"/>
                  </a:lnTo>
                  <a:lnTo>
                    <a:pt x="4665381" y="382879"/>
                  </a:lnTo>
                  <a:lnTo>
                    <a:pt x="4665381" y="823904"/>
                  </a:lnTo>
                  <a:lnTo>
                    <a:pt x="5401011" y="823904"/>
                  </a:lnTo>
                  <a:lnTo>
                    <a:pt x="5387775" y="956157"/>
                  </a:lnTo>
                  <a:lnTo>
                    <a:pt x="4665381" y="954017"/>
                  </a:lnTo>
                  <a:lnTo>
                    <a:pt x="4665381" y="1128020"/>
                  </a:lnTo>
                  <a:lnTo>
                    <a:pt x="4662439" y="1172198"/>
                  </a:lnTo>
                  <a:lnTo>
                    <a:pt x="4658025" y="1211959"/>
                  </a:lnTo>
                  <a:lnTo>
                    <a:pt x="4652140" y="1251719"/>
                  </a:lnTo>
                  <a:lnTo>
                    <a:pt x="4649806" y="1259396"/>
                  </a:lnTo>
                  <a:lnTo>
                    <a:pt x="4950805" y="1259396"/>
                  </a:lnTo>
                  <a:lnTo>
                    <a:pt x="4950805" y="1383131"/>
                  </a:lnTo>
                  <a:lnTo>
                    <a:pt x="4597735" y="1383131"/>
                  </a:lnTo>
                  <a:lnTo>
                    <a:pt x="4584462" y="1404871"/>
                  </a:lnTo>
                  <a:lnTo>
                    <a:pt x="4566807" y="1428433"/>
                  </a:lnTo>
                  <a:lnTo>
                    <a:pt x="4547681" y="1450522"/>
                  </a:lnTo>
                  <a:lnTo>
                    <a:pt x="4525612" y="1469666"/>
                  </a:lnTo>
                  <a:lnTo>
                    <a:pt x="4506485" y="1487337"/>
                  </a:lnTo>
                  <a:lnTo>
                    <a:pt x="4485888" y="1503536"/>
                  </a:lnTo>
                  <a:lnTo>
                    <a:pt x="4463819" y="1518262"/>
                  </a:lnTo>
                  <a:lnTo>
                    <a:pt x="4441750" y="1531515"/>
                  </a:lnTo>
                  <a:lnTo>
                    <a:pt x="4421153" y="1540351"/>
                  </a:lnTo>
                  <a:lnTo>
                    <a:pt x="4399084" y="1552132"/>
                  </a:lnTo>
                  <a:lnTo>
                    <a:pt x="4377015" y="1559495"/>
                  </a:lnTo>
                  <a:lnTo>
                    <a:pt x="4335819" y="1574221"/>
                  </a:lnTo>
                  <a:lnTo>
                    <a:pt x="4294624" y="1584529"/>
                  </a:lnTo>
                  <a:lnTo>
                    <a:pt x="4257843" y="1593365"/>
                  </a:lnTo>
                  <a:lnTo>
                    <a:pt x="4228418" y="1597783"/>
                  </a:lnTo>
                  <a:lnTo>
                    <a:pt x="4204877" y="1599256"/>
                  </a:lnTo>
                  <a:lnTo>
                    <a:pt x="4181337" y="1600728"/>
                  </a:lnTo>
                  <a:lnTo>
                    <a:pt x="3974617" y="1600728"/>
                  </a:lnTo>
                  <a:lnTo>
                    <a:pt x="3968005" y="1623236"/>
                  </a:lnTo>
                  <a:lnTo>
                    <a:pt x="3965062" y="1645332"/>
                  </a:lnTo>
                  <a:lnTo>
                    <a:pt x="3957706" y="1688050"/>
                  </a:lnTo>
                  <a:lnTo>
                    <a:pt x="3956235" y="1723403"/>
                  </a:lnTo>
                  <a:lnTo>
                    <a:pt x="3956235" y="1745498"/>
                  </a:lnTo>
                  <a:lnTo>
                    <a:pt x="3957706" y="1754336"/>
                  </a:lnTo>
                  <a:lnTo>
                    <a:pt x="3957706" y="1760228"/>
                  </a:lnTo>
                  <a:lnTo>
                    <a:pt x="3957706" y="1912635"/>
                  </a:lnTo>
                  <a:lnTo>
                    <a:pt x="4406441" y="1912635"/>
                  </a:lnTo>
                  <a:lnTo>
                    <a:pt x="4459406" y="1912635"/>
                  </a:lnTo>
                  <a:lnTo>
                    <a:pt x="4499600" y="1913977"/>
                  </a:lnTo>
                  <a:lnTo>
                    <a:pt x="5556963" y="1912635"/>
                  </a:lnTo>
                  <a:lnTo>
                    <a:pt x="5556963" y="2036221"/>
                  </a:lnTo>
                  <a:lnTo>
                    <a:pt x="4804875" y="2036221"/>
                  </a:lnTo>
                  <a:lnTo>
                    <a:pt x="4819864" y="2055516"/>
                  </a:lnTo>
                  <a:lnTo>
                    <a:pt x="4837519" y="2080558"/>
                  </a:lnTo>
                  <a:lnTo>
                    <a:pt x="4853703" y="2110018"/>
                  </a:lnTo>
                  <a:lnTo>
                    <a:pt x="4865473" y="2140951"/>
                  </a:lnTo>
                  <a:lnTo>
                    <a:pt x="4874301" y="2174830"/>
                  </a:lnTo>
                  <a:lnTo>
                    <a:pt x="4878715" y="2210182"/>
                  </a:lnTo>
                  <a:lnTo>
                    <a:pt x="4880186" y="2245534"/>
                  </a:lnTo>
                  <a:lnTo>
                    <a:pt x="4880186" y="2711003"/>
                  </a:lnTo>
                  <a:lnTo>
                    <a:pt x="4880186" y="2713949"/>
                  </a:lnTo>
                  <a:lnTo>
                    <a:pt x="4880186" y="2733098"/>
                  </a:lnTo>
                  <a:lnTo>
                    <a:pt x="4881657" y="2753720"/>
                  </a:lnTo>
                  <a:lnTo>
                    <a:pt x="4886071" y="2781707"/>
                  </a:lnTo>
                  <a:lnTo>
                    <a:pt x="4896369" y="2812640"/>
                  </a:lnTo>
                  <a:lnTo>
                    <a:pt x="4903726" y="2830316"/>
                  </a:lnTo>
                  <a:lnTo>
                    <a:pt x="4911082" y="2847992"/>
                  </a:lnTo>
                  <a:lnTo>
                    <a:pt x="4921381" y="2865669"/>
                  </a:lnTo>
                  <a:lnTo>
                    <a:pt x="4931680" y="2881872"/>
                  </a:lnTo>
                  <a:lnTo>
                    <a:pt x="4944921" y="2899548"/>
                  </a:lnTo>
                  <a:lnTo>
                    <a:pt x="4959634" y="2915751"/>
                  </a:lnTo>
                  <a:lnTo>
                    <a:pt x="4974346" y="2929008"/>
                  </a:lnTo>
                  <a:lnTo>
                    <a:pt x="4989059" y="2940792"/>
                  </a:lnTo>
                  <a:lnTo>
                    <a:pt x="5005243" y="2952576"/>
                  </a:lnTo>
                  <a:lnTo>
                    <a:pt x="5024369" y="2962887"/>
                  </a:lnTo>
                  <a:lnTo>
                    <a:pt x="5042024" y="2973198"/>
                  </a:lnTo>
                  <a:lnTo>
                    <a:pt x="5061151" y="2980563"/>
                  </a:lnTo>
                  <a:lnTo>
                    <a:pt x="5080277" y="2989401"/>
                  </a:lnTo>
                  <a:lnTo>
                    <a:pt x="5103817" y="2998239"/>
                  </a:lnTo>
                  <a:lnTo>
                    <a:pt x="5124415" y="3002658"/>
                  </a:lnTo>
                  <a:lnTo>
                    <a:pt x="5149426" y="3008550"/>
                  </a:lnTo>
                  <a:lnTo>
                    <a:pt x="5174437" y="3014442"/>
                  </a:lnTo>
                  <a:lnTo>
                    <a:pt x="5197977" y="3017388"/>
                  </a:lnTo>
                  <a:lnTo>
                    <a:pt x="5252414" y="3021807"/>
                  </a:lnTo>
                  <a:lnTo>
                    <a:pt x="5311264" y="3023280"/>
                  </a:lnTo>
                  <a:lnTo>
                    <a:pt x="5742343" y="3023280"/>
                  </a:lnTo>
                  <a:lnTo>
                    <a:pt x="5742343" y="3154377"/>
                  </a:lnTo>
                  <a:lnTo>
                    <a:pt x="5311264" y="3154377"/>
                  </a:lnTo>
                  <a:lnTo>
                    <a:pt x="5273012" y="3154377"/>
                  </a:lnTo>
                  <a:lnTo>
                    <a:pt x="5237701" y="3152904"/>
                  </a:lnTo>
                  <a:lnTo>
                    <a:pt x="5203863" y="3149958"/>
                  </a:lnTo>
                  <a:lnTo>
                    <a:pt x="5168552" y="3144066"/>
                  </a:lnTo>
                  <a:lnTo>
                    <a:pt x="5136185" y="3139647"/>
                  </a:lnTo>
                  <a:lnTo>
                    <a:pt x="5105288" y="3133755"/>
                  </a:lnTo>
                  <a:lnTo>
                    <a:pt x="5075863" y="3124917"/>
                  </a:lnTo>
                  <a:lnTo>
                    <a:pt x="5046438" y="3117552"/>
                  </a:lnTo>
                  <a:lnTo>
                    <a:pt x="5018484" y="3105768"/>
                  </a:lnTo>
                  <a:lnTo>
                    <a:pt x="4993473" y="3093984"/>
                  </a:lnTo>
                  <a:lnTo>
                    <a:pt x="4966990" y="3082200"/>
                  </a:lnTo>
                  <a:lnTo>
                    <a:pt x="4943450" y="3068943"/>
                  </a:lnTo>
                  <a:lnTo>
                    <a:pt x="4921381" y="3052740"/>
                  </a:lnTo>
                  <a:lnTo>
                    <a:pt x="4897841" y="3038010"/>
                  </a:lnTo>
                  <a:lnTo>
                    <a:pt x="4878715" y="3020334"/>
                  </a:lnTo>
                  <a:lnTo>
                    <a:pt x="4859588" y="3002658"/>
                  </a:lnTo>
                  <a:lnTo>
                    <a:pt x="4837519" y="2979090"/>
                  </a:lnTo>
                  <a:lnTo>
                    <a:pt x="4819864" y="2956995"/>
                  </a:lnTo>
                  <a:lnTo>
                    <a:pt x="4803680" y="2931954"/>
                  </a:lnTo>
                  <a:lnTo>
                    <a:pt x="4790439" y="2909859"/>
                  </a:lnTo>
                  <a:lnTo>
                    <a:pt x="4778669" y="2884818"/>
                  </a:lnTo>
                  <a:lnTo>
                    <a:pt x="4769841" y="2862723"/>
                  </a:lnTo>
                  <a:lnTo>
                    <a:pt x="4761014" y="2840627"/>
                  </a:lnTo>
                  <a:lnTo>
                    <a:pt x="4756600" y="2818532"/>
                  </a:lnTo>
                  <a:lnTo>
                    <a:pt x="4750715" y="2797910"/>
                  </a:lnTo>
                  <a:lnTo>
                    <a:pt x="4747773" y="2778761"/>
                  </a:lnTo>
                  <a:lnTo>
                    <a:pt x="4743359" y="2746355"/>
                  </a:lnTo>
                  <a:lnTo>
                    <a:pt x="4743359" y="2721314"/>
                  </a:lnTo>
                  <a:lnTo>
                    <a:pt x="4743359" y="2706584"/>
                  </a:lnTo>
                  <a:lnTo>
                    <a:pt x="4743359" y="2245534"/>
                  </a:lnTo>
                  <a:lnTo>
                    <a:pt x="4741887" y="2223439"/>
                  </a:lnTo>
                  <a:lnTo>
                    <a:pt x="4740416" y="2201344"/>
                  </a:lnTo>
                  <a:lnTo>
                    <a:pt x="4734531" y="2182195"/>
                  </a:lnTo>
                  <a:lnTo>
                    <a:pt x="4728646" y="2163046"/>
                  </a:lnTo>
                  <a:lnTo>
                    <a:pt x="4719819" y="2145370"/>
                  </a:lnTo>
                  <a:lnTo>
                    <a:pt x="4709520" y="2130640"/>
                  </a:lnTo>
                  <a:lnTo>
                    <a:pt x="4697750" y="2115910"/>
                  </a:lnTo>
                  <a:lnTo>
                    <a:pt x="4683037" y="2102653"/>
                  </a:lnTo>
                  <a:lnTo>
                    <a:pt x="4665382" y="2087923"/>
                  </a:lnTo>
                  <a:lnTo>
                    <a:pt x="4644785" y="2076139"/>
                  </a:lnTo>
                  <a:lnTo>
                    <a:pt x="4624187" y="2065828"/>
                  </a:lnTo>
                  <a:lnTo>
                    <a:pt x="4600647" y="2058462"/>
                  </a:lnTo>
                  <a:lnTo>
                    <a:pt x="4578578" y="2051097"/>
                  </a:lnTo>
                  <a:lnTo>
                    <a:pt x="4555038" y="2046678"/>
                  </a:lnTo>
                  <a:lnTo>
                    <a:pt x="4532969" y="2043732"/>
                  </a:lnTo>
                  <a:lnTo>
                    <a:pt x="4510900" y="2040786"/>
                  </a:lnTo>
                  <a:lnTo>
                    <a:pt x="4472647" y="2036367"/>
                  </a:lnTo>
                  <a:lnTo>
                    <a:pt x="4469433" y="2036221"/>
                  </a:lnTo>
                  <a:lnTo>
                    <a:pt x="4413776" y="2036221"/>
                  </a:lnTo>
                  <a:lnTo>
                    <a:pt x="4410854" y="2036367"/>
                  </a:lnTo>
                  <a:lnTo>
                    <a:pt x="3957706" y="2036367"/>
                  </a:lnTo>
                  <a:lnTo>
                    <a:pt x="3957706" y="2084296"/>
                  </a:lnTo>
                  <a:lnTo>
                    <a:pt x="3956235" y="2128488"/>
                  </a:lnTo>
                  <a:lnTo>
                    <a:pt x="3953292" y="2149110"/>
                  </a:lnTo>
                  <a:lnTo>
                    <a:pt x="3950349" y="2169733"/>
                  </a:lnTo>
                  <a:lnTo>
                    <a:pt x="3947407" y="2190355"/>
                  </a:lnTo>
                  <a:lnTo>
                    <a:pt x="3941522" y="2209505"/>
                  </a:lnTo>
                  <a:lnTo>
                    <a:pt x="3935637" y="2227181"/>
                  </a:lnTo>
                  <a:lnTo>
                    <a:pt x="3929752" y="2244857"/>
                  </a:lnTo>
                  <a:lnTo>
                    <a:pt x="3920924" y="2264007"/>
                  </a:lnTo>
                  <a:lnTo>
                    <a:pt x="3910625" y="2281683"/>
                  </a:lnTo>
                  <a:lnTo>
                    <a:pt x="3901798" y="2297887"/>
                  </a:lnTo>
                  <a:lnTo>
                    <a:pt x="3891499" y="2312617"/>
                  </a:lnTo>
                  <a:lnTo>
                    <a:pt x="3879729" y="2328821"/>
                  </a:lnTo>
                  <a:lnTo>
                    <a:pt x="3866488" y="2342078"/>
                  </a:lnTo>
                  <a:lnTo>
                    <a:pt x="3853247" y="2356808"/>
                  </a:lnTo>
                  <a:lnTo>
                    <a:pt x="3840005" y="2370066"/>
                  </a:lnTo>
                  <a:lnTo>
                    <a:pt x="3817936" y="2387742"/>
                  </a:lnTo>
                  <a:lnTo>
                    <a:pt x="3795867" y="2402472"/>
                  </a:lnTo>
                  <a:lnTo>
                    <a:pt x="3772327" y="2417203"/>
                  </a:lnTo>
                  <a:lnTo>
                    <a:pt x="3747316" y="2428987"/>
                  </a:lnTo>
                  <a:lnTo>
                    <a:pt x="3738486" y="2432302"/>
                  </a:lnTo>
                  <a:lnTo>
                    <a:pt x="3746416" y="2437975"/>
                  </a:lnTo>
                  <a:lnTo>
                    <a:pt x="3768477" y="2457125"/>
                  </a:lnTo>
                  <a:lnTo>
                    <a:pt x="3783184" y="2468909"/>
                  </a:lnTo>
                  <a:lnTo>
                    <a:pt x="3796421" y="2483639"/>
                  </a:lnTo>
                  <a:lnTo>
                    <a:pt x="3808187" y="2501316"/>
                  </a:lnTo>
                  <a:lnTo>
                    <a:pt x="3819952" y="2516046"/>
                  </a:lnTo>
                  <a:lnTo>
                    <a:pt x="3830247" y="2533722"/>
                  </a:lnTo>
                  <a:lnTo>
                    <a:pt x="3840542" y="2549926"/>
                  </a:lnTo>
                  <a:lnTo>
                    <a:pt x="3849367" y="2567602"/>
                  </a:lnTo>
                  <a:lnTo>
                    <a:pt x="3851282" y="2571758"/>
                  </a:lnTo>
                  <a:lnTo>
                    <a:pt x="4279911" y="2571758"/>
                  </a:lnTo>
                  <a:lnTo>
                    <a:pt x="4279911" y="2701229"/>
                  </a:lnTo>
                  <a:lnTo>
                    <a:pt x="3883575" y="2701229"/>
                  </a:lnTo>
                  <a:lnTo>
                    <a:pt x="3886135" y="2714906"/>
                  </a:lnTo>
                  <a:lnTo>
                    <a:pt x="3887605" y="2762043"/>
                  </a:lnTo>
                  <a:lnTo>
                    <a:pt x="3887605" y="3197973"/>
                  </a:lnTo>
                  <a:lnTo>
                    <a:pt x="4513525" y="3197973"/>
                  </a:lnTo>
                  <a:lnTo>
                    <a:pt x="4528248" y="3197973"/>
                  </a:lnTo>
                  <a:lnTo>
                    <a:pt x="4557696" y="3199445"/>
                  </a:lnTo>
                  <a:lnTo>
                    <a:pt x="4595978" y="3202390"/>
                  </a:lnTo>
                  <a:lnTo>
                    <a:pt x="4641622" y="3211226"/>
                  </a:lnTo>
                  <a:lnTo>
                    <a:pt x="4666653" y="3215643"/>
                  </a:lnTo>
                  <a:lnTo>
                    <a:pt x="4690211" y="3223006"/>
                  </a:lnTo>
                  <a:lnTo>
                    <a:pt x="4716714" y="3230369"/>
                  </a:lnTo>
                  <a:lnTo>
                    <a:pt x="4743217" y="3240676"/>
                  </a:lnTo>
                  <a:lnTo>
                    <a:pt x="4768247" y="3253929"/>
                  </a:lnTo>
                  <a:lnTo>
                    <a:pt x="4793278" y="3267182"/>
                  </a:lnTo>
                  <a:lnTo>
                    <a:pt x="4816836" y="3283380"/>
                  </a:lnTo>
                  <a:lnTo>
                    <a:pt x="4838922" y="3301051"/>
                  </a:lnTo>
                  <a:lnTo>
                    <a:pt x="4861007" y="3321666"/>
                  </a:lnTo>
                  <a:lnTo>
                    <a:pt x="4878676" y="3343754"/>
                  </a:lnTo>
                  <a:lnTo>
                    <a:pt x="4893400" y="3365842"/>
                  </a:lnTo>
                  <a:lnTo>
                    <a:pt x="4905179" y="3392348"/>
                  </a:lnTo>
                  <a:lnTo>
                    <a:pt x="4914013" y="3418854"/>
                  </a:lnTo>
                  <a:lnTo>
                    <a:pt x="4922848" y="3446832"/>
                  </a:lnTo>
                  <a:lnTo>
                    <a:pt x="4922916" y="3447480"/>
                  </a:lnTo>
                  <a:lnTo>
                    <a:pt x="5309791" y="3447003"/>
                  </a:lnTo>
                  <a:lnTo>
                    <a:pt x="5309791" y="3573684"/>
                  </a:lnTo>
                  <a:lnTo>
                    <a:pt x="4927265" y="3574156"/>
                  </a:lnTo>
                  <a:lnTo>
                    <a:pt x="4927265" y="3819384"/>
                  </a:lnTo>
                  <a:lnTo>
                    <a:pt x="4790333" y="3819384"/>
                  </a:lnTo>
                  <a:lnTo>
                    <a:pt x="4790333" y="3574325"/>
                  </a:lnTo>
                  <a:lnTo>
                    <a:pt x="4115567" y="3575157"/>
                  </a:lnTo>
                  <a:lnTo>
                    <a:pt x="4071445" y="3575157"/>
                  </a:lnTo>
                  <a:lnTo>
                    <a:pt x="4030265" y="3570738"/>
                  </a:lnTo>
                  <a:lnTo>
                    <a:pt x="3992027" y="3561900"/>
                  </a:lnTo>
                  <a:lnTo>
                    <a:pt x="3955259" y="3553062"/>
                  </a:lnTo>
                  <a:lnTo>
                    <a:pt x="3921432" y="3538331"/>
                  </a:lnTo>
                  <a:lnTo>
                    <a:pt x="3890547" y="3522128"/>
                  </a:lnTo>
                  <a:lnTo>
                    <a:pt x="3877310" y="3511817"/>
                  </a:lnTo>
                  <a:lnTo>
                    <a:pt x="3862603" y="3501505"/>
                  </a:lnTo>
                  <a:lnTo>
                    <a:pt x="3849367" y="3491194"/>
                  </a:lnTo>
                  <a:lnTo>
                    <a:pt x="3836130" y="3479410"/>
                  </a:lnTo>
                  <a:lnTo>
                    <a:pt x="3821423" y="3463207"/>
                  </a:lnTo>
                  <a:lnTo>
                    <a:pt x="3808187" y="3447003"/>
                  </a:lnTo>
                  <a:lnTo>
                    <a:pt x="3796421" y="3427854"/>
                  </a:lnTo>
                  <a:lnTo>
                    <a:pt x="3786126" y="3410177"/>
                  </a:lnTo>
                  <a:lnTo>
                    <a:pt x="3777301" y="3393974"/>
                  </a:lnTo>
                  <a:lnTo>
                    <a:pt x="3771419" y="3376298"/>
                  </a:lnTo>
                  <a:lnTo>
                    <a:pt x="3765536" y="3360094"/>
                  </a:lnTo>
                  <a:lnTo>
                    <a:pt x="3759653" y="3343891"/>
                  </a:lnTo>
                  <a:lnTo>
                    <a:pt x="3756685" y="3329029"/>
                  </a:lnTo>
                  <a:lnTo>
                    <a:pt x="3353284" y="3329029"/>
                  </a:lnTo>
                  <a:lnTo>
                    <a:pt x="3319419" y="3327556"/>
                  </a:lnTo>
                  <a:lnTo>
                    <a:pt x="3285554" y="3323139"/>
                  </a:lnTo>
                  <a:lnTo>
                    <a:pt x="3253162" y="3317248"/>
                  </a:lnTo>
                  <a:lnTo>
                    <a:pt x="3223714" y="3306941"/>
                  </a:lnTo>
                  <a:lnTo>
                    <a:pt x="3195739" y="3296633"/>
                  </a:lnTo>
                  <a:lnTo>
                    <a:pt x="3172180" y="3281908"/>
                  </a:lnTo>
                  <a:lnTo>
                    <a:pt x="3147150" y="3265710"/>
                  </a:lnTo>
                  <a:lnTo>
                    <a:pt x="3125064" y="3245094"/>
                  </a:lnTo>
                  <a:lnTo>
                    <a:pt x="3108868" y="3228896"/>
                  </a:lnTo>
                  <a:lnTo>
                    <a:pt x="3095616" y="3211226"/>
                  </a:lnTo>
                  <a:lnTo>
                    <a:pt x="3082365" y="3192083"/>
                  </a:lnTo>
                  <a:lnTo>
                    <a:pt x="3072058" y="3172940"/>
                  </a:lnTo>
                  <a:lnTo>
                    <a:pt x="3061751" y="3153797"/>
                  </a:lnTo>
                  <a:lnTo>
                    <a:pt x="3055862" y="3136126"/>
                  </a:lnTo>
                  <a:lnTo>
                    <a:pt x="3049972" y="3118456"/>
                  </a:lnTo>
                  <a:lnTo>
                    <a:pt x="3044083" y="3100785"/>
                  </a:lnTo>
                  <a:lnTo>
                    <a:pt x="3038193" y="3066917"/>
                  </a:lnTo>
                  <a:lnTo>
                    <a:pt x="3035249" y="3041884"/>
                  </a:lnTo>
                  <a:lnTo>
                    <a:pt x="3033776" y="3021268"/>
                  </a:lnTo>
                  <a:lnTo>
                    <a:pt x="3033776" y="3010960"/>
                  </a:lnTo>
                  <a:lnTo>
                    <a:pt x="3033776" y="2701229"/>
                  </a:lnTo>
                  <a:lnTo>
                    <a:pt x="2340795" y="2701229"/>
                  </a:lnTo>
                  <a:lnTo>
                    <a:pt x="2340795" y="3219111"/>
                  </a:lnTo>
                  <a:lnTo>
                    <a:pt x="2203968" y="3219111"/>
                  </a:lnTo>
                  <a:lnTo>
                    <a:pt x="2203968" y="2701229"/>
                  </a:lnTo>
                  <a:lnTo>
                    <a:pt x="1107879" y="2701229"/>
                  </a:lnTo>
                  <a:lnTo>
                    <a:pt x="1107879" y="2697178"/>
                  </a:lnTo>
                  <a:lnTo>
                    <a:pt x="0" y="2697178"/>
                  </a:lnTo>
                  <a:lnTo>
                    <a:pt x="0" y="2578584"/>
                  </a:lnTo>
                  <a:lnTo>
                    <a:pt x="1107879" y="2578584"/>
                  </a:lnTo>
                  <a:lnTo>
                    <a:pt x="1107879" y="2571758"/>
                  </a:lnTo>
                  <a:lnTo>
                    <a:pt x="2203968" y="2571758"/>
                  </a:lnTo>
                  <a:lnTo>
                    <a:pt x="2203968" y="2479220"/>
                  </a:lnTo>
                  <a:lnTo>
                    <a:pt x="1290315" y="2479220"/>
                  </a:lnTo>
                  <a:lnTo>
                    <a:pt x="1290315" y="2477597"/>
                  </a:lnTo>
                  <a:lnTo>
                    <a:pt x="1063741" y="2477597"/>
                  </a:lnTo>
                  <a:lnTo>
                    <a:pt x="1065012" y="2467416"/>
                  </a:lnTo>
                  <a:lnTo>
                    <a:pt x="0" y="2467416"/>
                  </a:lnTo>
                  <a:lnTo>
                    <a:pt x="0" y="2348822"/>
                  </a:lnTo>
                  <a:lnTo>
                    <a:pt x="1079819" y="2348822"/>
                  </a:lnTo>
                  <a:lnTo>
                    <a:pt x="1079925" y="2347970"/>
                  </a:lnTo>
                  <a:lnTo>
                    <a:pt x="2188249" y="2348644"/>
                  </a:lnTo>
                  <a:lnTo>
                    <a:pt x="2187784" y="2347247"/>
                  </a:lnTo>
                  <a:lnTo>
                    <a:pt x="2178957" y="2336921"/>
                  </a:lnTo>
                  <a:lnTo>
                    <a:pt x="2171600" y="2325119"/>
                  </a:lnTo>
                  <a:lnTo>
                    <a:pt x="2161302" y="2314792"/>
                  </a:lnTo>
                  <a:lnTo>
                    <a:pt x="2148060" y="2304465"/>
                  </a:lnTo>
                  <a:lnTo>
                    <a:pt x="2137761" y="2295614"/>
                  </a:lnTo>
                  <a:lnTo>
                    <a:pt x="2123049" y="2288238"/>
                  </a:lnTo>
                  <a:lnTo>
                    <a:pt x="2109807" y="2282337"/>
                  </a:lnTo>
                  <a:lnTo>
                    <a:pt x="2080382" y="2272010"/>
                  </a:lnTo>
                  <a:lnTo>
                    <a:pt x="2052428" y="2264634"/>
                  </a:lnTo>
                  <a:lnTo>
                    <a:pt x="2027417" y="2260208"/>
                  </a:lnTo>
                  <a:lnTo>
                    <a:pt x="2008291" y="2258733"/>
                  </a:lnTo>
                  <a:lnTo>
                    <a:pt x="1989164" y="2257258"/>
                  </a:lnTo>
                  <a:lnTo>
                    <a:pt x="1349166" y="2257258"/>
                  </a:lnTo>
                  <a:lnTo>
                    <a:pt x="1349166" y="2254511"/>
                  </a:lnTo>
                  <a:lnTo>
                    <a:pt x="1094643" y="2254075"/>
                  </a:lnTo>
                  <a:lnTo>
                    <a:pt x="1094111" y="2244921"/>
                  </a:lnTo>
                  <a:lnTo>
                    <a:pt x="0" y="2244921"/>
                  </a:lnTo>
                  <a:lnTo>
                    <a:pt x="0" y="2126327"/>
                  </a:lnTo>
                  <a:lnTo>
                    <a:pt x="1866424" y="2126327"/>
                  </a:lnTo>
                  <a:lnTo>
                    <a:pt x="1866424" y="2127437"/>
                  </a:lnTo>
                  <a:lnTo>
                    <a:pt x="1989164" y="2127437"/>
                  </a:lnTo>
                  <a:lnTo>
                    <a:pt x="1999463" y="2127437"/>
                  </a:lnTo>
                  <a:lnTo>
                    <a:pt x="2817335" y="2127437"/>
                  </a:lnTo>
                  <a:lnTo>
                    <a:pt x="2835004" y="2128910"/>
                  </a:lnTo>
                  <a:lnTo>
                    <a:pt x="2874758" y="2131855"/>
                  </a:lnTo>
                  <a:lnTo>
                    <a:pt x="2899789" y="2136272"/>
                  </a:lnTo>
                  <a:lnTo>
                    <a:pt x="2926292" y="2142163"/>
                  </a:lnTo>
                  <a:lnTo>
                    <a:pt x="2954267" y="2149525"/>
                  </a:lnTo>
                  <a:lnTo>
                    <a:pt x="2985187" y="2161306"/>
                  </a:lnTo>
                  <a:lnTo>
                    <a:pt x="3007273" y="2168668"/>
                  </a:lnTo>
                  <a:lnTo>
                    <a:pt x="3027887" y="2178976"/>
                  </a:lnTo>
                  <a:lnTo>
                    <a:pt x="3045555" y="2190756"/>
                  </a:lnTo>
                  <a:lnTo>
                    <a:pt x="3064696" y="2202537"/>
                  </a:lnTo>
                  <a:lnTo>
                    <a:pt x="3080893" y="2214317"/>
                  </a:lnTo>
                  <a:lnTo>
                    <a:pt x="3097089" y="2229042"/>
                  </a:lnTo>
                  <a:lnTo>
                    <a:pt x="3110340" y="2243768"/>
                  </a:lnTo>
                  <a:lnTo>
                    <a:pt x="3123592" y="2258493"/>
                  </a:lnTo>
                  <a:lnTo>
                    <a:pt x="3132426" y="2274691"/>
                  </a:lnTo>
                  <a:lnTo>
                    <a:pt x="3142733" y="2293834"/>
                  </a:lnTo>
                  <a:lnTo>
                    <a:pt x="3150095" y="2311504"/>
                  </a:lnTo>
                  <a:lnTo>
                    <a:pt x="3158929" y="2329175"/>
                  </a:lnTo>
                  <a:lnTo>
                    <a:pt x="3163346" y="2348318"/>
                  </a:lnTo>
                  <a:lnTo>
                    <a:pt x="3163478" y="2349237"/>
                  </a:lnTo>
                  <a:lnTo>
                    <a:pt x="3501616" y="2349443"/>
                  </a:lnTo>
                  <a:lnTo>
                    <a:pt x="3504558" y="2349443"/>
                  </a:lnTo>
                  <a:lnTo>
                    <a:pt x="3529570" y="2349443"/>
                  </a:lnTo>
                  <a:lnTo>
                    <a:pt x="3557524" y="2347970"/>
                  </a:lnTo>
                  <a:lnTo>
                    <a:pt x="3591363" y="2343551"/>
                  </a:lnTo>
                  <a:lnTo>
                    <a:pt x="3628144" y="2334713"/>
                  </a:lnTo>
                  <a:lnTo>
                    <a:pt x="3650213" y="2328821"/>
                  </a:lnTo>
                  <a:lnTo>
                    <a:pt x="3669339" y="2322928"/>
                  </a:lnTo>
                  <a:lnTo>
                    <a:pt x="3688466" y="2312617"/>
                  </a:lnTo>
                  <a:lnTo>
                    <a:pt x="3709063" y="2302306"/>
                  </a:lnTo>
                  <a:lnTo>
                    <a:pt x="3728189" y="2289049"/>
                  </a:lnTo>
                  <a:lnTo>
                    <a:pt x="3745845" y="2275791"/>
                  </a:lnTo>
                  <a:lnTo>
                    <a:pt x="3764971" y="2258115"/>
                  </a:lnTo>
                  <a:lnTo>
                    <a:pt x="3778212" y="2238965"/>
                  </a:lnTo>
                  <a:lnTo>
                    <a:pt x="3791453" y="2218343"/>
                  </a:lnTo>
                  <a:lnTo>
                    <a:pt x="3801753" y="2194774"/>
                  </a:lnTo>
                  <a:lnTo>
                    <a:pt x="3810580" y="2169733"/>
                  </a:lnTo>
                  <a:lnTo>
                    <a:pt x="3816465" y="2143218"/>
                  </a:lnTo>
                  <a:lnTo>
                    <a:pt x="3819407" y="2115230"/>
                  </a:lnTo>
                  <a:lnTo>
                    <a:pt x="3820879" y="2084296"/>
                  </a:lnTo>
                  <a:lnTo>
                    <a:pt x="3820879" y="2036367"/>
                  </a:lnTo>
                  <a:lnTo>
                    <a:pt x="1866424" y="2036367"/>
                  </a:lnTo>
                  <a:lnTo>
                    <a:pt x="1866424" y="2041527"/>
                  </a:lnTo>
                  <a:lnTo>
                    <a:pt x="0" y="2041527"/>
                  </a:lnTo>
                  <a:lnTo>
                    <a:pt x="0" y="1922933"/>
                  </a:lnTo>
                  <a:lnTo>
                    <a:pt x="1081396" y="1922933"/>
                  </a:lnTo>
                  <a:lnTo>
                    <a:pt x="1081396" y="1912635"/>
                  </a:lnTo>
                  <a:lnTo>
                    <a:pt x="1349166" y="1912752"/>
                  </a:lnTo>
                  <a:lnTo>
                    <a:pt x="1349166" y="1912635"/>
                  </a:lnTo>
                  <a:lnTo>
                    <a:pt x="2793740" y="1912635"/>
                  </a:lnTo>
                  <a:lnTo>
                    <a:pt x="2809595" y="1911315"/>
                  </a:lnTo>
                  <a:lnTo>
                    <a:pt x="2827244" y="1909845"/>
                  </a:lnTo>
                  <a:lnTo>
                    <a:pt x="2850776" y="1905437"/>
                  </a:lnTo>
                  <a:lnTo>
                    <a:pt x="2877249" y="1896620"/>
                  </a:lnTo>
                  <a:lnTo>
                    <a:pt x="2905192" y="1884864"/>
                  </a:lnTo>
                  <a:lnTo>
                    <a:pt x="2919900" y="1877517"/>
                  </a:lnTo>
                  <a:lnTo>
                    <a:pt x="2934607" y="1868700"/>
                  </a:lnTo>
                  <a:lnTo>
                    <a:pt x="2947843" y="1859883"/>
                  </a:lnTo>
                  <a:lnTo>
                    <a:pt x="2962551" y="1848127"/>
                  </a:lnTo>
                  <a:lnTo>
                    <a:pt x="2980199" y="1827555"/>
                  </a:lnTo>
                  <a:lnTo>
                    <a:pt x="2994906" y="1806982"/>
                  </a:lnTo>
                  <a:lnTo>
                    <a:pt x="3008143" y="1784940"/>
                  </a:lnTo>
                  <a:lnTo>
                    <a:pt x="3019909" y="1758490"/>
                  </a:lnTo>
                  <a:lnTo>
                    <a:pt x="3027262" y="1730570"/>
                  </a:lnTo>
                  <a:lnTo>
                    <a:pt x="3034616" y="1701180"/>
                  </a:lnTo>
                  <a:lnTo>
                    <a:pt x="3037557" y="1668852"/>
                  </a:lnTo>
                  <a:lnTo>
                    <a:pt x="3039028" y="1635054"/>
                  </a:lnTo>
                  <a:lnTo>
                    <a:pt x="3039028" y="1600728"/>
                  </a:lnTo>
                  <a:lnTo>
                    <a:pt x="2755231" y="1600728"/>
                  </a:lnTo>
                  <a:lnTo>
                    <a:pt x="2752755" y="1612497"/>
                  </a:lnTo>
                  <a:lnTo>
                    <a:pt x="2742466" y="1637509"/>
                  </a:lnTo>
                  <a:lnTo>
                    <a:pt x="2730706" y="1661049"/>
                  </a:lnTo>
                  <a:lnTo>
                    <a:pt x="2716006" y="1684589"/>
                  </a:lnTo>
                  <a:lnTo>
                    <a:pt x="2699836" y="1705187"/>
                  </a:lnTo>
                  <a:lnTo>
                    <a:pt x="2680726" y="1725784"/>
                  </a:lnTo>
                  <a:lnTo>
                    <a:pt x="2661617" y="1741968"/>
                  </a:lnTo>
                  <a:lnTo>
                    <a:pt x="2639567" y="1756681"/>
                  </a:lnTo>
                  <a:lnTo>
                    <a:pt x="2618987" y="1769922"/>
                  </a:lnTo>
                  <a:lnTo>
                    <a:pt x="2598408" y="1780221"/>
                  </a:lnTo>
                  <a:lnTo>
                    <a:pt x="2574888" y="1790520"/>
                  </a:lnTo>
                  <a:lnTo>
                    <a:pt x="2554308" y="1796405"/>
                  </a:lnTo>
                  <a:lnTo>
                    <a:pt x="2532259" y="1803761"/>
                  </a:lnTo>
                  <a:lnTo>
                    <a:pt x="2511679" y="1808175"/>
                  </a:lnTo>
                  <a:lnTo>
                    <a:pt x="2473460" y="1817002"/>
                  </a:lnTo>
                  <a:lnTo>
                    <a:pt x="2442590" y="1819945"/>
                  </a:lnTo>
                  <a:lnTo>
                    <a:pt x="2411721" y="1821416"/>
                  </a:lnTo>
                  <a:lnTo>
                    <a:pt x="1075511" y="1821416"/>
                  </a:lnTo>
                  <a:lnTo>
                    <a:pt x="1075511" y="1819321"/>
                  </a:lnTo>
                  <a:lnTo>
                    <a:pt x="0" y="1819321"/>
                  </a:lnTo>
                  <a:lnTo>
                    <a:pt x="0" y="1700727"/>
                  </a:lnTo>
                  <a:lnTo>
                    <a:pt x="1075511" y="1700727"/>
                  </a:lnTo>
                  <a:lnTo>
                    <a:pt x="1075511" y="1696359"/>
                  </a:lnTo>
                  <a:lnTo>
                    <a:pt x="2411721" y="1694888"/>
                  </a:lnTo>
                  <a:lnTo>
                    <a:pt x="2422010" y="1694888"/>
                  </a:lnTo>
                  <a:lnTo>
                    <a:pt x="2449940" y="1690474"/>
                  </a:lnTo>
                  <a:lnTo>
                    <a:pt x="2467580" y="1687532"/>
                  </a:lnTo>
                  <a:lnTo>
                    <a:pt x="2486689" y="1683118"/>
                  </a:lnTo>
                  <a:lnTo>
                    <a:pt x="2508739" y="1677233"/>
                  </a:lnTo>
                  <a:lnTo>
                    <a:pt x="2529319" y="1669877"/>
                  </a:lnTo>
                  <a:lnTo>
                    <a:pt x="2551368" y="1658107"/>
                  </a:lnTo>
                  <a:lnTo>
                    <a:pt x="2573418" y="1644865"/>
                  </a:lnTo>
                  <a:lnTo>
                    <a:pt x="2589588" y="1630153"/>
                  </a:lnTo>
                  <a:lnTo>
                    <a:pt x="2602818" y="1613969"/>
                  </a:lnTo>
                  <a:lnTo>
                    <a:pt x="2610959" y="1600728"/>
                  </a:lnTo>
                  <a:lnTo>
                    <a:pt x="1054914" y="1600728"/>
                  </a:lnTo>
                  <a:lnTo>
                    <a:pt x="1056744" y="1589480"/>
                  </a:lnTo>
                  <a:lnTo>
                    <a:pt x="0" y="1589480"/>
                  </a:lnTo>
                  <a:lnTo>
                    <a:pt x="0" y="1470886"/>
                  </a:lnTo>
                  <a:lnTo>
                    <a:pt x="1866424" y="1470886"/>
                  </a:lnTo>
                  <a:lnTo>
                    <a:pt x="1866424" y="1473709"/>
                  </a:lnTo>
                  <a:lnTo>
                    <a:pt x="2626337" y="1473348"/>
                  </a:lnTo>
                  <a:lnTo>
                    <a:pt x="2626337" y="738570"/>
                  </a:lnTo>
                  <a:lnTo>
                    <a:pt x="2764515" y="738570"/>
                  </a:lnTo>
                  <a:lnTo>
                    <a:pt x="2764515" y="1473283"/>
                  </a:lnTo>
                  <a:lnTo>
                    <a:pt x="3039028" y="1473153"/>
                  </a:lnTo>
                  <a:lnTo>
                    <a:pt x="3039028" y="1136902"/>
                  </a:lnTo>
                  <a:lnTo>
                    <a:pt x="3039028" y="1125146"/>
                  </a:lnTo>
                  <a:lnTo>
                    <a:pt x="3039028" y="1107513"/>
                  </a:lnTo>
                  <a:lnTo>
                    <a:pt x="3041970" y="1084001"/>
                  </a:lnTo>
                  <a:lnTo>
                    <a:pt x="3049323" y="1054612"/>
                  </a:lnTo>
                  <a:lnTo>
                    <a:pt x="3053735" y="1038447"/>
                  </a:lnTo>
                  <a:lnTo>
                    <a:pt x="3059618" y="1022283"/>
                  </a:lnTo>
                  <a:lnTo>
                    <a:pt x="3066972" y="1004649"/>
                  </a:lnTo>
                  <a:lnTo>
                    <a:pt x="3074326" y="987016"/>
                  </a:lnTo>
                  <a:lnTo>
                    <a:pt x="3084621" y="969382"/>
                  </a:lnTo>
                  <a:lnTo>
                    <a:pt x="3097857" y="953218"/>
                  </a:lnTo>
                  <a:lnTo>
                    <a:pt x="3111094" y="935584"/>
                  </a:lnTo>
                  <a:lnTo>
                    <a:pt x="3125801" y="919420"/>
                  </a:lnTo>
                  <a:lnTo>
                    <a:pt x="3139037" y="907664"/>
                  </a:lnTo>
                  <a:lnTo>
                    <a:pt x="3150803" y="897378"/>
                  </a:lnTo>
                  <a:lnTo>
                    <a:pt x="3165510" y="885622"/>
                  </a:lnTo>
                  <a:lnTo>
                    <a:pt x="3178747" y="878275"/>
                  </a:lnTo>
                  <a:lnTo>
                    <a:pt x="3194925" y="867988"/>
                  </a:lnTo>
                  <a:lnTo>
                    <a:pt x="3209632" y="862110"/>
                  </a:lnTo>
                  <a:lnTo>
                    <a:pt x="3244930" y="847416"/>
                  </a:lnTo>
                  <a:lnTo>
                    <a:pt x="3280227" y="837129"/>
                  </a:lnTo>
                  <a:lnTo>
                    <a:pt x="3319937" y="831251"/>
                  </a:lnTo>
                  <a:lnTo>
                    <a:pt x="3359646" y="825374"/>
                  </a:lnTo>
                  <a:lnTo>
                    <a:pt x="3403768" y="823904"/>
                  </a:lnTo>
                  <a:lnTo>
                    <a:pt x="4527083" y="823904"/>
                  </a:lnTo>
                  <a:lnTo>
                    <a:pt x="4527083" y="384352"/>
                  </a:lnTo>
                  <a:lnTo>
                    <a:pt x="4527083" y="372571"/>
                  </a:lnTo>
                  <a:lnTo>
                    <a:pt x="4530025" y="351954"/>
                  </a:lnTo>
                  <a:lnTo>
                    <a:pt x="4534439" y="323975"/>
                  </a:lnTo>
                  <a:lnTo>
                    <a:pt x="4541796" y="291577"/>
                  </a:lnTo>
                  <a:lnTo>
                    <a:pt x="4547681" y="270960"/>
                  </a:lnTo>
                  <a:lnTo>
                    <a:pt x="4555037" y="251817"/>
                  </a:lnTo>
                  <a:lnTo>
                    <a:pt x="4563865" y="232673"/>
                  </a:lnTo>
                  <a:lnTo>
                    <a:pt x="4575635" y="213529"/>
                  </a:lnTo>
                  <a:lnTo>
                    <a:pt x="4585933" y="191440"/>
                  </a:lnTo>
                  <a:lnTo>
                    <a:pt x="4600646" y="172296"/>
                  </a:lnTo>
                  <a:lnTo>
                    <a:pt x="4619772" y="150206"/>
                  </a:lnTo>
                  <a:lnTo>
                    <a:pt x="4638899" y="131063"/>
                  </a:lnTo>
                  <a:lnTo>
                    <a:pt x="4655083" y="114864"/>
                  </a:lnTo>
                  <a:lnTo>
                    <a:pt x="4672738" y="100138"/>
                  </a:lnTo>
                  <a:lnTo>
                    <a:pt x="4691864" y="86884"/>
                  </a:lnTo>
                  <a:lnTo>
                    <a:pt x="4713933" y="73631"/>
                  </a:lnTo>
                  <a:lnTo>
                    <a:pt x="4734531" y="63322"/>
                  </a:lnTo>
                  <a:lnTo>
                    <a:pt x="4758071" y="51542"/>
                  </a:lnTo>
                  <a:lnTo>
                    <a:pt x="4780139" y="41233"/>
                  </a:lnTo>
                  <a:lnTo>
                    <a:pt x="4805151" y="33870"/>
                  </a:lnTo>
                  <a:lnTo>
                    <a:pt x="4831633" y="25034"/>
                  </a:lnTo>
                  <a:lnTo>
                    <a:pt x="4856645" y="19144"/>
                  </a:lnTo>
                  <a:lnTo>
                    <a:pt x="4884599" y="13254"/>
                  </a:lnTo>
                  <a:lnTo>
                    <a:pt x="4912553" y="8836"/>
                  </a:lnTo>
                  <a:lnTo>
                    <a:pt x="4941978" y="5891"/>
                  </a:lnTo>
                  <a:lnTo>
                    <a:pt x="4972874" y="1473"/>
                  </a:lnTo>
                  <a:close/>
                </a:path>
              </a:pathLst>
            </a:custGeom>
            <a:pattFill prst="ltUpDiag">
              <a:fgClr>
                <a:schemeClr val="tx1">
                  <a:lumMod val="65000"/>
                  <a:lumOff val="3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  <a:latin typeface="+mn-ea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5378508" y="2177504"/>
              <a:ext cx="3192283" cy="2935510"/>
              <a:chOff x="7510269" y="2431220"/>
              <a:chExt cx="3192283" cy="2935510"/>
            </a:xfrm>
          </p:grpSpPr>
          <p:sp>
            <p:nvSpPr>
              <p:cNvPr id="64" name="Freeform 84"/>
              <p:cNvSpPr>
                <a:spLocks/>
              </p:cNvSpPr>
              <p:nvPr/>
            </p:nvSpPr>
            <p:spPr bwMode="auto">
              <a:xfrm>
                <a:off x="10307004" y="4724400"/>
                <a:ext cx="395548" cy="397336"/>
              </a:xfrm>
              <a:custGeom>
                <a:avLst/>
                <a:gdLst>
                  <a:gd name="T0" fmla="*/ 444 w 444"/>
                  <a:gd name="T1" fmla="*/ 222 h 444"/>
                  <a:gd name="T2" fmla="*/ 439 w 444"/>
                  <a:gd name="T3" fmla="*/ 267 h 444"/>
                  <a:gd name="T4" fmla="*/ 427 w 444"/>
                  <a:gd name="T5" fmla="*/ 308 h 444"/>
                  <a:gd name="T6" fmla="*/ 406 w 444"/>
                  <a:gd name="T7" fmla="*/ 346 h 444"/>
                  <a:gd name="T8" fmla="*/ 379 w 444"/>
                  <a:gd name="T9" fmla="*/ 379 h 444"/>
                  <a:gd name="T10" fmla="*/ 346 w 444"/>
                  <a:gd name="T11" fmla="*/ 406 h 444"/>
                  <a:gd name="T12" fmla="*/ 308 w 444"/>
                  <a:gd name="T13" fmla="*/ 427 h 444"/>
                  <a:gd name="T14" fmla="*/ 267 w 444"/>
                  <a:gd name="T15" fmla="*/ 439 h 444"/>
                  <a:gd name="T16" fmla="*/ 222 w 444"/>
                  <a:gd name="T17" fmla="*/ 444 h 444"/>
                  <a:gd name="T18" fmla="*/ 200 w 444"/>
                  <a:gd name="T19" fmla="*/ 443 h 444"/>
                  <a:gd name="T20" fmla="*/ 156 w 444"/>
                  <a:gd name="T21" fmla="*/ 434 h 444"/>
                  <a:gd name="T22" fmla="*/ 116 w 444"/>
                  <a:gd name="T23" fmla="*/ 417 h 444"/>
                  <a:gd name="T24" fmla="*/ 81 w 444"/>
                  <a:gd name="T25" fmla="*/ 394 h 444"/>
                  <a:gd name="T26" fmla="*/ 51 w 444"/>
                  <a:gd name="T27" fmla="*/ 364 h 444"/>
                  <a:gd name="T28" fmla="*/ 27 w 444"/>
                  <a:gd name="T29" fmla="*/ 328 h 444"/>
                  <a:gd name="T30" fmla="*/ 10 w 444"/>
                  <a:gd name="T31" fmla="*/ 289 h 444"/>
                  <a:gd name="T32" fmla="*/ 1 w 444"/>
                  <a:gd name="T33" fmla="*/ 245 h 444"/>
                  <a:gd name="T34" fmla="*/ 0 w 444"/>
                  <a:gd name="T35" fmla="*/ 222 h 444"/>
                  <a:gd name="T36" fmla="*/ 4 w 444"/>
                  <a:gd name="T37" fmla="*/ 178 h 444"/>
                  <a:gd name="T38" fmla="*/ 18 w 444"/>
                  <a:gd name="T39" fmla="*/ 135 h 444"/>
                  <a:gd name="T40" fmla="*/ 38 w 444"/>
                  <a:gd name="T41" fmla="*/ 99 h 444"/>
                  <a:gd name="T42" fmla="*/ 65 w 444"/>
                  <a:gd name="T43" fmla="*/ 66 h 444"/>
                  <a:gd name="T44" fmla="*/ 98 w 444"/>
                  <a:gd name="T45" fmla="*/ 38 h 444"/>
                  <a:gd name="T46" fmla="*/ 135 w 444"/>
                  <a:gd name="T47" fmla="*/ 18 h 444"/>
                  <a:gd name="T48" fmla="*/ 177 w 444"/>
                  <a:gd name="T49" fmla="*/ 5 h 444"/>
                  <a:gd name="T50" fmla="*/ 222 w 444"/>
                  <a:gd name="T51" fmla="*/ 0 h 444"/>
                  <a:gd name="T52" fmla="*/ 245 w 444"/>
                  <a:gd name="T53" fmla="*/ 1 h 444"/>
                  <a:gd name="T54" fmla="*/ 288 w 444"/>
                  <a:gd name="T55" fmla="*/ 10 h 444"/>
                  <a:gd name="T56" fmla="*/ 328 w 444"/>
                  <a:gd name="T57" fmla="*/ 27 h 444"/>
                  <a:gd name="T58" fmla="*/ 363 w 444"/>
                  <a:gd name="T59" fmla="*/ 51 h 444"/>
                  <a:gd name="T60" fmla="*/ 394 w 444"/>
                  <a:gd name="T61" fmla="*/ 81 h 444"/>
                  <a:gd name="T62" fmla="*/ 417 w 444"/>
                  <a:gd name="T63" fmla="*/ 117 h 444"/>
                  <a:gd name="T64" fmla="*/ 434 w 444"/>
                  <a:gd name="T65" fmla="*/ 157 h 444"/>
                  <a:gd name="T66" fmla="*/ 443 w 444"/>
                  <a:gd name="T67" fmla="*/ 200 h 444"/>
                  <a:gd name="T68" fmla="*/ 444 w 444"/>
                  <a:gd name="T69" fmla="*/ 222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222"/>
                    </a:moveTo>
                    <a:lnTo>
                      <a:pt x="444" y="222"/>
                    </a:lnTo>
                    <a:lnTo>
                      <a:pt x="443" y="245"/>
                    </a:lnTo>
                    <a:lnTo>
                      <a:pt x="439" y="267"/>
                    </a:lnTo>
                    <a:lnTo>
                      <a:pt x="434" y="289"/>
                    </a:lnTo>
                    <a:lnTo>
                      <a:pt x="427" y="308"/>
                    </a:lnTo>
                    <a:lnTo>
                      <a:pt x="417" y="328"/>
                    </a:lnTo>
                    <a:lnTo>
                      <a:pt x="406" y="346"/>
                    </a:lnTo>
                    <a:lnTo>
                      <a:pt x="394" y="364"/>
                    </a:lnTo>
                    <a:lnTo>
                      <a:pt x="379" y="379"/>
                    </a:lnTo>
                    <a:lnTo>
                      <a:pt x="363" y="394"/>
                    </a:lnTo>
                    <a:lnTo>
                      <a:pt x="346" y="406"/>
                    </a:lnTo>
                    <a:lnTo>
                      <a:pt x="328" y="417"/>
                    </a:lnTo>
                    <a:lnTo>
                      <a:pt x="308" y="427"/>
                    </a:lnTo>
                    <a:lnTo>
                      <a:pt x="288" y="434"/>
                    </a:lnTo>
                    <a:lnTo>
                      <a:pt x="267" y="439"/>
                    </a:lnTo>
                    <a:lnTo>
                      <a:pt x="245" y="443"/>
                    </a:lnTo>
                    <a:lnTo>
                      <a:pt x="222" y="444"/>
                    </a:lnTo>
                    <a:lnTo>
                      <a:pt x="222" y="444"/>
                    </a:lnTo>
                    <a:lnTo>
                      <a:pt x="200" y="443"/>
                    </a:lnTo>
                    <a:lnTo>
                      <a:pt x="177" y="439"/>
                    </a:lnTo>
                    <a:lnTo>
                      <a:pt x="156" y="434"/>
                    </a:lnTo>
                    <a:lnTo>
                      <a:pt x="135" y="427"/>
                    </a:lnTo>
                    <a:lnTo>
                      <a:pt x="116" y="417"/>
                    </a:lnTo>
                    <a:lnTo>
                      <a:pt x="98" y="406"/>
                    </a:lnTo>
                    <a:lnTo>
                      <a:pt x="81" y="394"/>
                    </a:lnTo>
                    <a:lnTo>
                      <a:pt x="65" y="379"/>
                    </a:lnTo>
                    <a:lnTo>
                      <a:pt x="51" y="364"/>
                    </a:lnTo>
                    <a:lnTo>
                      <a:pt x="38" y="346"/>
                    </a:lnTo>
                    <a:lnTo>
                      <a:pt x="27" y="328"/>
                    </a:lnTo>
                    <a:lnTo>
                      <a:pt x="18" y="308"/>
                    </a:lnTo>
                    <a:lnTo>
                      <a:pt x="10" y="289"/>
                    </a:lnTo>
                    <a:lnTo>
                      <a:pt x="4" y="267"/>
                    </a:lnTo>
                    <a:lnTo>
                      <a:pt x="1" y="245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1" y="200"/>
                    </a:lnTo>
                    <a:lnTo>
                      <a:pt x="4" y="178"/>
                    </a:lnTo>
                    <a:lnTo>
                      <a:pt x="10" y="157"/>
                    </a:lnTo>
                    <a:lnTo>
                      <a:pt x="18" y="135"/>
                    </a:lnTo>
                    <a:lnTo>
                      <a:pt x="27" y="117"/>
                    </a:lnTo>
                    <a:lnTo>
                      <a:pt x="38" y="99"/>
                    </a:lnTo>
                    <a:lnTo>
                      <a:pt x="51" y="81"/>
                    </a:lnTo>
                    <a:lnTo>
                      <a:pt x="65" y="66"/>
                    </a:lnTo>
                    <a:lnTo>
                      <a:pt x="81" y="51"/>
                    </a:lnTo>
                    <a:lnTo>
                      <a:pt x="98" y="38"/>
                    </a:lnTo>
                    <a:lnTo>
                      <a:pt x="116" y="27"/>
                    </a:lnTo>
                    <a:lnTo>
                      <a:pt x="135" y="18"/>
                    </a:lnTo>
                    <a:lnTo>
                      <a:pt x="156" y="10"/>
                    </a:lnTo>
                    <a:lnTo>
                      <a:pt x="177" y="5"/>
                    </a:lnTo>
                    <a:lnTo>
                      <a:pt x="200" y="1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45" y="1"/>
                    </a:lnTo>
                    <a:lnTo>
                      <a:pt x="267" y="5"/>
                    </a:lnTo>
                    <a:lnTo>
                      <a:pt x="288" y="10"/>
                    </a:lnTo>
                    <a:lnTo>
                      <a:pt x="308" y="18"/>
                    </a:lnTo>
                    <a:lnTo>
                      <a:pt x="328" y="27"/>
                    </a:lnTo>
                    <a:lnTo>
                      <a:pt x="346" y="38"/>
                    </a:lnTo>
                    <a:lnTo>
                      <a:pt x="363" y="51"/>
                    </a:lnTo>
                    <a:lnTo>
                      <a:pt x="379" y="66"/>
                    </a:lnTo>
                    <a:lnTo>
                      <a:pt x="394" y="81"/>
                    </a:lnTo>
                    <a:lnTo>
                      <a:pt x="406" y="99"/>
                    </a:lnTo>
                    <a:lnTo>
                      <a:pt x="417" y="117"/>
                    </a:lnTo>
                    <a:lnTo>
                      <a:pt x="427" y="135"/>
                    </a:lnTo>
                    <a:lnTo>
                      <a:pt x="434" y="157"/>
                    </a:lnTo>
                    <a:lnTo>
                      <a:pt x="439" y="178"/>
                    </a:lnTo>
                    <a:lnTo>
                      <a:pt x="443" y="200"/>
                    </a:lnTo>
                    <a:lnTo>
                      <a:pt x="444" y="222"/>
                    </a:lnTo>
                    <a:lnTo>
                      <a:pt x="444" y="222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7" name="Freeform 87"/>
              <p:cNvSpPr>
                <a:spLocks/>
              </p:cNvSpPr>
              <p:nvPr/>
            </p:nvSpPr>
            <p:spPr bwMode="auto">
              <a:xfrm>
                <a:off x="7510269" y="3054070"/>
                <a:ext cx="548308" cy="548308"/>
              </a:xfrm>
              <a:custGeom>
                <a:avLst/>
                <a:gdLst>
                  <a:gd name="T0" fmla="*/ 307 w 307"/>
                  <a:gd name="T1" fmla="*/ 153 h 307"/>
                  <a:gd name="T2" fmla="*/ 304 w 307"/>
                  <a:gd name="T3" fmla="*/ 184 h 307"/>
                  <a:gd name="T4" fmla="*/ 295 w 307"/>
                  <a:gd name="T5" fmla="*/ 213 h 307"/>
                  <a:gd name="T6" fmla="*/ 280 w 307"/>
                  <a:gd name="T7" fmla="*/ 240 h 307"/>
                  <a:gd name="T8" fmla="*/ 262 w 307"/>
                  <a:gd name="T9" fmla="*/ 262 h 307"/>
                  <a:gd name="T10" fmla="*/ 239 w 307"/>
                  <a:gd name="T11" fmla="*/ 281 h 307"/>
                  <a:gd name="T12" fmla="*/ 213 w 307"/>
                  <a:gd name="T13" fmla="*/ 295 h 307"/>
                  <a:gd name="T14" fmla="*/ 184 w 307"/>
                  <a:gd name="T15" fmla="*/ 304 h 307"/>
                  <a:gd name="T16" fmla="*/ 153 w 307"/>
                  <a:gd name="T17" fmla="*/ 307 h 307"/>
                  <a:gd name="T18" fmla="*/ 137 w 307"/>
                  <a:gd name="T19" fmla="*/ 306 h 307"/>
                  <a:gd name="T20" fmla="*/ 107 w 307"/>
                  <a:gd name="T21" fmla="*/ 301 h 307"/>
                  <a:gd name="T22" fmla="*/ 80 w 307"/>
                  <a:gd name="T23" fmla="*/ 289 h 307"/>
                  <a:gd name="T24" fmla="*/ 55 w 307"/>
                  <a:gd name="T25" fmla="*/ 272 h 307"/>
                  <a:gd name="T26" fmla="*/ 34 w 307"/>
                  <a:gd name="T27" fmla="*/ 252 h 307"/>
                  <a:gd name="T28" fmla="*/ 18 w 307"/>
                  <a:gd name="T29" fmla="*/ 227 h 307"/>
                  <a:gd name="T30" fmla="*/ 6 w 307"/>
                  <a:gd name="T31" fmla="*/ 200 h 307"/>
                  <a:gd name="T32" fmla="*/ 0 w 307"/>
                  <a:gd name="T33" fmla="*/ 170 h 307"/>
                  <a:gd name="T34" fmla="*/ 0 w 307"/>
                  <a:gd name="T35" fmla="*/ 153 h 307"/>
                  <a:gd name="T36" fmla="*/ 2 w 307"/>
                  <a:gd name="T37" fmla="*/ 122 h 307"/>
                  <a:gd name="T38" fmla="*/ 12 w 307"/>
                  <a:gd name="T39" fmla="*/ 93 h 307"/>
                  <a:gd name="T40" fmla="*/ 25 w 307"/>
                  <a:gd name="T41" fmla="*/ 68 h 307"/>
                  <a:gd name="T42" fmla="*/ 44 w 307"/>
                  <a:gd name="T43" fmla="*/ 45 h 307"/>
                  <a:gd name="T44" fmla="*/ 67 w 307"/>
                  <a:gd name="T45" fmla="*/ 26 h 307"/>
                  <a:gd name="T46" fmla="*/ 93 w 307"/>
                  <a:gd name="T47" fmla="*/ 12 h 307"/>
                  <a:gd name="T48" fmla="*/ 122 w 307"/>
                  <a:gd name="T49" fmla="*/ 4 h 307"/>
                  <a:gd name="T50" fmla="*/ 153 w 307"/>
                  <a:gd name="T51" fmla="*/ 0 h 307"/>
                  <a:gd name="T52" fmla="*/ 168 w 307"/>
                  <a:gd name="T53" fmla="*/ 0 h 307"/>
                  <a:gd name="T54" fmla="*/ 199 w 307"/>
                  <a:gd name="T55" fmla="*/ 7 h 307"/>
                  <a:gd name="T56" fmla="*/ 226 w 307"/>
                  <a:gd name="T57" fmla="*/ 18 h 307"/>
                  <a:gd name="T58" fmla="*/ 252 w 307"/>
                  <a:gd name="T59" fmla="*/ 35 h 307"/>
                  <a:gd name="T60" fmla="*/ 272 w 307"/>
                  <a:gd name="T61" fmla="*/ 56 h 307"/>
                  <a:gd name="T62" fmla="*/ 288 w 307"/>
                  <a:gd name="T63" fmla="*/ 80 h 307"/>
                  <a:gd name="T64" fmla="*/ 300 w 307"/>
                  <a:gd name="T65" fmla="*/ 108 h 307"/>
                  <a:gd name="T66" fmla="*/ 306 w 307"/>
                  <a:gd name="T67" fmla="*/ 138 h 307"/>
                  <a:gd name="T68" fmla="*/ 307 w 307"/>
                  <a:gd name="T69" fmla="*/ 153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7" h="307">
                    <a:moveTo>
                      <a:pt x="307" y="153"/>
                    </a:moveTo>
                    <a:lnTo>
                      <a:pt x="307" y="153"/>
                    </a:lnTo>
                    <a:lnTo>
                      <a:pt x="306" y="170"/>
                    </a:lnTo>
                    <a:lnTo>
                      <a:pt x="304" y="184"/>
                    </a:lnTo>
                    <a:lnTo>
                      <a:pt x="300" y="200"/>
                    </a:lnTo>
                    <a:lnTo>
                      <a:pt x="295" y="213"/>
                    </a:lnTo>
                    <a:lnTo>
                      <a:pt x="288" y="227"/>
                    </a:lnTo>
                    <a:lnTo>
                      <a:pt x="280" y="240"/>
                    </a:lnTo>
                    <a:lnTo>
                      <a:pt x="272" y="252"/>
                    </a:lnTo>
                    <a:lnTo>
                      <a:pt x="262" y="262"/>
                    </a:lnTo>
                    <a:lnTo>
                      <a:pt x="252" y="272"/>
                    </a:lnTo>
                    <a:lnTo>
                      <a:pt x="239" y="281"/>
                    </a:lnTo>
                    <a:lnTo>
                      <a:pt x="226" y="289"/>
                    </a:lnTo>
                    <a:lnTo>
                      <a:pt x="213" y="295"/>
                    </a:lnTo>
                    <a:lnTo>
                      <a:pt x="199" y="301"/>
                    </a:lnTo>
                    <a:lnTo>
                      <a:pt x="184" y="304"/>
                    </a:lnTo>
                    <a:lnTo>
                      <a:pt x="168" y="306"/>
                    </a:lnTo>
                    <a:lnTo>
                      <a:pt x="153" y="307"/>
                    </a:lnTo>
                    <a:lnTo>
                      <a:pt x="153" y="307"/>
                    </a:lnTo>
                    <a:lnTo>
                      <a:pt x="137" y="306"/>
                    </a:lnTo>
                    <a:lnTo>
                      <a:pt x="122" y="304"/>
                    </a:lnTo>
                    <a:lnTo>
                      <a:pt x="107" y="301"/>
                    </a:lnTo>
                    <a:lnTo>
                      <a:pt x="93" y="295"/>
                    </a:lnTo>
                    <a:lnTo>
                      <a:pt x="80" y="289"/>
                    </a:lnTo>
                    <a:lnTo>
                      <a:pt x="67" y="281"/>
                    </a:lnTo>
                    <a:lnTo>
                      <a:pt x="55" y="272"/>
                    </a:lnTo>
                    <a:lnTo>
                      <a:pt x="44" y="262"/>
                    </a:lnTo>
                    <a:lnTo>
                      <a:pt x="34" y="252"/>
                    </a:lnTo>
                    <a:lnTo>
                      <a:pt x="25" y="240"/>
                    </a:lnTo>
                    <a:lnTo>
                      <a:pt x="18" y="227"/>
                    </a:lnTo>
                    <a:lnTo>
                      <a:pt x="12" y="213"/>
                    </a:lnTo>
                    <a:lnTo>
                      <a:pt x="6" y="200"/>
                    </a:lnTo>
                    <a:lnTo>
                      <a:pt x="2" y="184"/>
                    </a:lnTo>
                    <a:lnTo>
                      <a:pt x="0" y="170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0" y="138"/>
                    </a:lnTo>
                    <a:lnTo>
                      <a:pt x="2" y="122"/>
                    </a:lnTo>
                    <a:lnTo>
                      <a:pt x="6" y="108"/>
                    </a:lnTo>
                    <a:lnTo>
                      <a:pt x="12" y="93"/>
                    </a:lnTo>
                    <a:lnTo>
                      <a:pt x="18" y="80"/>
                    </a:lnTo>
                    <a:lnTo>
                      <a:pt x="25" y="68"/>
                    </a:lnTo>
                    <a:lnTo>
                      <a:pt x="34" y="56"/>
                    </a:lnTo>
                    <a:lnTo>
                      <a:pt x="44" y="45"/>
                    </a:lnTo>
                    <a:lnTo>
                      <a:pt x="55" y="35"/>
                    </a:lnTo>
                    <a:lnTo>
                      <a:pt x="67" y="26"/>
                    </a:lnTo>
                    <a:lnTo>
                      <a:pt x="80" y="18"/>
                    </a:lnTo>
                    <a:lnTo>
                      <a:pt x="93" y="12"/>
                    </a:lnTo>
                    <a:lnTo>
                      <a:pt x="107" y="7"/>
                    </a:lnTo>
                    <a:lnTo>
                      <a:pt x="122" y="4"/>
                    </a:lnTo>
                    <a:lnTo>
                      <a:pt x="137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68" y="0"/>
                    </a:lnTo>
                    <a:lnTo>
                      <a:pt x="184" y="4"/>
                    </a:lnTo>
                    <a:lnTo>
                      <a:pt x="199" y="7"/>
                    </a:lnTo>
                    <a:lnTo>
                      <a:pt x="213" y="12"/>
                    </a:lnTo>
                    <a:lnTo>
                      <a:pt x="226" y="18"/>
                    </a:lnTo>
                    <a:lnTo>
                      <a:pt x="239" y="26"/>
                    </a:lnTo>
                    <a:lnTo>
                      <a:pt x="252" y="35"/>
                    </a:lnTo>
                    <a:lnTo>
                      <a:pt x="262" y="45"/>
                    </a:lnTo>
                    <a:lnTo>
                      <a:pt x="272" y="56"/>
                    </a:lnTo>
                    <a:lnTo>
                      <a:pt x="280" y="68"/>
                    </a:lnTo>
                    <a:lnTo>
                      <a:pt x="288" y="80"/>
                    </a:lnTo>
                    <a:lnTo>
                      <a:pt x="295" y="93"/>
                    </a:lnTo>
                    <a:lnTo>
                      <a:pt x="300" y="108"/>
                    </a:lnTo>
                    <a:lnTo>
                      <a:pt x="304" y="122"/>
                    </a:lnTo>
                    <a:lnTo>
                      <a:pt x="306" y="138"/>
                    </a:lnTo>
                    <a:lnTo>
                      <a:pt x="307" y="153"/>
                    </a:lnTo>
                    <a:lnTo>
                      <a:pt x="307" y="1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8" name="Freeform 88"/>
              <p:cNvSpPr>
                <a:spLocks/>
              </p:cNvSpPr>
              <p:nvPr/>
            </p:nvSpPr>
            <p:spPr bwMode="auto">
              <a:xfrm>
                <a:off x="9032512" y="2431220"/>
                <a:ext cx="505188" cy="505188"/>
              </a:xfrm>
              <a:custGeom>
                <a:avLst/>
                <a:gdLst>
                  <a:gd name="T0" fmla="*/ 307 w 307"/>
                  <a:gd name="T1" fmla="*/ 154 h 307"/>
                  <a:gd name="T2" fmla="*/ 304 w 307"/>
                  <a:gd name="T3" fmla="*/ 185 h 307"/>
                  <a:gd name="T4" fmla="*/ 295 w 307"/>
                  <a:gd name="T5" fmla="*/ 214 h 307"/>
                  <a:gd name="T6" fmla="*/ 281 w 307"/>
                  <a:gd name="T7" fmla="*/ 240 h 307"/>
                  <a:gd name="T8" fmla="*/ 262 w 307"/>
                  <a:gd name="T9" fmla="*/ 263 h 307"/>
                  <a:gd name="T10" fmla="*/ 240 w 307"/>
                  <a:gd name="T11" fmla="*/ 282 h 307"/>
                  <a:gd name="T12" fmla="*/ 213 w 307"/>
                  <a:gd name="T13" fmla="*/ 295 h 307"/>
                  <a:gd name="T14" fmla="*/ 184 w 307"/>
                  <a:gd name="T15" fmla="*/ 305 h 307"/>
                  <a:gd name="T16" fmla="*/ 153 w 307"/>
                  <a:gd name="T17" fmla="*/ 307 h 307"/>
                  <a:gd name="T18" fmla="*/ 138 w 307"/>
                  <a:gd name="T19" fmla="*/ 307 h 307"/>
                  <a:gd name="T20" fmla="*/ 108 w 307"/>
                  <a:gd name="T21" fmla="*/ 301 h 307"/>
                  <a:gd name="T22" fmla="*/ 80 w 307"/>
                  <a:gd name="T23" fmla="*/ 290 h 307"/>
                  <a:gd name="T24" fmla="*/ 56 w 307"/>
                  <a:gd name="T25" fmla="*/ 273 h 307"/>
                  <a:gd name="T26" fmla="*/ 35 w 307"/>
                  <a:gd name="T27" fmla="*/ 252 h 307"/>
                  <a:gd name="T28" fmla="*/ 18 w 307"/>
                  <a:gd name="T29" fmla="*/ 228 h 307"/>
                  <a:gd name="T30" fmla="*/ 7 w 307"/>
                  <a:gd name="T31" fmla="*/ 200 h 307"/>
                  <a:gd name="T32" fmla="*/ 0 w 307"/>
                  <a:gd name="T33" fmla="*/ 170 h 307"/>
                  <a:gd name="T34" fmla="*/ 0 w 307"/>
                  <a:gd name="T35" fmla="*/ 154 h 307"/>
                  <a:gd name="T36" fmla="*/ 2 w 307"/>
                  <a:gd name="T37" fmla="*/ 123 h 307"/>
                  <a:gd name="T38" fmla="*/ 12 w 307"/>
                  <a:gd name="T39" fmla="*/ 94 h 307"/>
                  <a:gd name="T40" fmla="*/ 26 w 307"/>
                  <a:gd name="T41" fmla="*/ 68 h 307"/>
                  <a:gd name="T42" fmla="*/ 45 w 307"/>
                  <a:gd name="T43" fmla="*/ 46 h 307"/>
                  <a:gd name="T44" fmla="*/ 68 w 307"/>
                  <a:gd name="T45" fmla="*/ 27 h 307"/>
                  <a:gd name="T46" fmla="*/ 93 w 307"/>
                  <a:gd name="T47" fmla="*/ 12 h 307"/>
                  <a:gd name="T48" fmla="*/ 122 w 307"/>
                  <a:gd name="T49" fmla="*/ 4 h 307"/>
                  <a:gd name="T50" fmla="*/ 153 w 307"/>
                  <a:gd name="T51" fmla="*/ 0 h 307"/>
                  <a:gd name="T52" fmla="*/ 169 w 307"/>
                  <a:gd name="T53" fmla="*/ 1 h 307"/>
                  <a:gd name="T54" fmla="*/ 200 w 307"/>
                  <a:gd name="T55" fmla="*/ 7 h 307"/>
                  <a:gd name="T56" fmla="*/ 226 w 307"/>
                  <a:gd name="T57" fmla="*/ 19 h 307"/>
                  <a:gd name="T58" fmla="*/ 252 w 307"/>
                  <a:gd name="T59" fmla="*/ 36 h 307"/>
                  <a:gd name="T60" fmla="*/ 272 w 307"/>
                  <a:gd name="T61" fmla="*/ 56 h 307"/>
                  <a:gd name="T62" fmla="*/ 289 w 307"/>
                  <a:gd name="T63" fmla="*/ 81 h 307"/>
                  <a:gd name="T64" fmla="*/ 301 w 307"/>
                  <a:gd name="T65" fmla="*/ 108 h 307"/>
                  <a:gd name="T66" fmla="*/ 306 w 307"/>
                  <a:gd name="T67" fmla="*/ 139 h 307"/>
                  <a:gd name="T68" fmla="*/ 307 w 307"/>
                  <a:gd name="T69" fmla="*/ 15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7" h="307">
                    <a:moveTo>
                      <a:pt x="307" y="154"/>
                    </a:moveTo>
                    <a:lnTo>
                      <a:pt x="307" y="154"/>
                    </a:lnTo>
                    <a:lnTo>
                      <a:pt x="306" y="170"/>
                    </a:lnTo>
                    <a:lnTo>
                      <a:pt x="304" y="185"/>
                    </a:lnTo>
                    <a:lnTo>
                      <a:pt x="301" y="200"/>
                    </a:lnTo>
                    <a:lnTo>
                      <a:pt x="295" y="214"/>
                    </a:lnTo>
                    <a:lnTo>
                      <a:pt x="289" y="228"/>
                    </a:lnTo>
                    <a:lnTo>
                      <a:pt x="281" y="240"/>
                    </a:lnTo>
                    <a:lnTo>
                      <a:pt x="272" y="252"/>
                    </a:lnTo>
                    <a:lnTo>
                      <a:pt x="262" y="263"/>
                    </a:lnTo>
                    <a:lnTo>
                      <a:pt x="252" y="273"/>
                    </a:lnTo>
                    <a:lnTo>
                      <a:pt x="240" y="282"/>
                    </a:lnTo>
                    <a:lnTo>
                      <a:pt x="226" y="290"/>
                    </a:lnTo>
                    <a:lnTo>
                      <a:pt x="213" y="295"/>
                    </a:lnTo>
                    <a:lnTo>
                      <a:pt x="200" y="301"/>
                    </a:lnTo>
                    <a:lnTo>
                      <a:pt x="184" y="305"/>
                    </a:lnTo>
                    <a:lnTo>
                      <a:pt x="169" y="307"/>
                    </a:lnTo>
                    <a:lnTo>
                      <a:pt x="153" y="307"/>
                    </a:lnTo>
                    <a:lnTo>
                      <a:pt x="153" y="307"/>
                    </a:lnTo>
                    <a:lnTo>
                      <a:pt x="138" y="307"/>
                    </a:lnTo>
                    <a:lnTo>
                      <a:pt x="122" y="305"/>
                    </a:lnTo>
                    <a:lnTo>
                      <a:pt x="108" y="301"/>
                    </a:lnTo>
                    <a:lnTo>
                      <a:pt x="93" y="295"/>
                    </a:lnTo>
                    <a:lnTo>
                      <a:pt x="80" y="290"/>
                    </a:lnTo>
                    <a:lnTo>
                      <a:pt x="68" y="282"/>
                    </a:lnTo>
                    <a:lnTo>
                      <a:pt x="56" y="273"/>
                    </a:lnTo>
                    <a:lnTo>
                      <a:pt x="45" y="263"/>
                    </a:lnTo>
                    <a:lnTo>
                      <a:pt x="35" y="252"/>
                    </a:lnTo>
                    <a:lnTo>
                      <a:pt x="26" y="240"/>
                    </a:lnTo>
                    <a:lnTo>
                      <a:pt x="18" y="228"/>
                    </a:lnTo>
                    <a:lnTo>
                      <a:pt x="12" y="214"/>
                    </a:lnTo>
                    <a:lnTo>
                      <a:pt x="7" y="200"/>
                    </a:lnTo>
                    <a:lnTo>
                      <a:pt x="2" y="185"/>
                    </a:lnTo>
                    <a:lnTo>
                      <a:pt x="0" y="170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0" y="139"/>
                    </a:lnTo>
                    <a:lnTo>
                      <a:pt x="2" y="123"/>
                    </a:lnTo>
                    <a:lnTo>
                      <a:pt x="7" y="108"/>
                    </a:lnTo>
                    <a:lnTo>
                      <a:pt x="12" y="94"/>
                    </a:lnTo>
                    <a:lnTo>
                      <a:pt x="18" y="81"/>
                    </a:lnTo>
                    <a:lnTo>
                      <a:pt x="26" y="68"/>
                    </a:lnTo>
                    <a:lnTo>
                      <a:pt x="35" y="56"/>
                    </a:lnTo>
                    <a:lnTo>
                      <a:pt x="45" y="46"/>
                    </a:lnTo>
                    <a:lnTo>
                      <a:pt x="56" y="36"/>
                    </a:lnTo>
                    <a:lnTo>
                      <a:pt x="68" y="27"/>
                    </a:lnTo>
                    <a:lnTo>
                      <a:pt x="80" y="19"/>
                    </a:lnTo>
                    <a:lnTo>
                      <a:pt x="93" y="12"/>
                    </a:lnTo>
                    <a:lnTo>
                      <a:pt x="108" y="7"/>
                    </a:lnTo>
                    <a:lnTo>
                      <a:pt x="122" y="4"/>
                    </a:lnTo>
                    <a:lnTo>
                      <a:pt x="138" y="1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69" y="1"/>
                    </a:lnTo>
                    <a:lnTo>
                      <a:pt x="184" y="4"/>
                    </a:lnTo>
                    <a:lnTo>
                      <a:pt x="200" y="7"/>
                    </a:lnTo>
                    <a:lnTo>
                      <a:pt x="213" y="12"/>
                    </a:lnTo>
                    <a:lnTo>
                      <a:pt x="226" y="19"/>
                    </a:lnTo>
                    <a:lnTo>
                      <a:pt x="240" y="27"/>
                    </a:lnTo>
                    <a:lnTo>
                      <a:pt x="252" y="36"/>
                    </a:lnTo>
                    <a:lnTo>
                      <a:pt x="262" y="46"/>
                    </a:lnTo>
                    <a:lnTo>
                      <a:pt x="272" y="56"/>
                    </a:lnTo>
                    <a:lnTo>
                      <a:pt x="281" y="68"/>
                    </a:lnTo>
                    <a:lnTo>
                      <a:pt x="289" y="81"/>
                    </a:lnTo>
                    <a:lnTo>
                      <a:pt x="295" y="94"/>
                    </a:lnTo>
                    <a:lnTo>
                      <a:pt x="301" y="108"/>
                    </a:lnTo>
                    <a:lnTo>
                      <a:pt x="304" y="123"/>
                    </a:lnTo>
                    <a:lnTo>
                      <a:pt x="306" y="139"/>
                    </a:lnTo>
                    <a:lnTo>
                      <a:pt x="307" y="15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9" name="Freeform 89"/>
              <p:cNvSpPr>
                <a:spLocks/>
              </p:cNvSpPr>
              <p:nvPr/>
            </p:nvSpPr>
            <p:spPr bwMode="auto">
              <a:xfrm>
                <a:off x="7667586" y="4308946"/>
                <a:ext cx="257214" cy="257214"/>
              </a:xfrm>
              <a:custGeom>
                <a:avLst/>
                <a:gdLst>
                  <a:gd name="T0" fmla="*/ 307 w 307"/>
                  <a:gd name="T1" fmla="*/ 153 h 308"/>
                  <a:gd name="T2" fmla="*/ 304 w 307"/>
                  <a:gd name="T3" fmla="*/ 185 h 308"/>
                  <a:gd name="T4" fmla="*/ 295 w 307"/>
                  <a:gd name="T5" fmla="*/ 213 h 308"/>
                  <a:gd name="T6" fmla="*/ 280 w 307"/>
                  <a:gd name="T7" fmla="*/ 240 h 308"/>
                  <a:gd name="T8" fmla="*/ 261 w 307"/>
                  <a:gd name="T9" fmla="*/ 262 h 308"/>
                  <a:gd name="T10" fmla="*/ 239 w 307"/>
                  <a:gd name="T11" fmla="*/ 281 h 308"/>
                  <a:gd name="T12" fmla="*/ 213 w 307"/>
                  <a:gd name="T13" fmla="*/ 295 h 308"/>
                  <a:gd name="T14" fmla="*/ 184 w 307"/>
                  <a:gd name="T15" fmla="*/ 304 h 308"/>
                  <a:gd name="T16" fmla="*/ 153 w 307"/>
                  <a:gd name="T17" fmla="*/ 308 h 308"/>
                  <a:gd name="T18" fmla="*/ 137 w 307"/>
                  <a:gd name="T19" fmla="*/ 307 h 308"/>
                  <a:gd name="T20" fmla="*/ 107 w 307"/>
                  <a:gd name="T21" fmla="*/ 301 h 308"/>
                  <a:gd name="T22" fmla="*/ 80 w 307"/>
                  <a:gd name="T23" fmla="*/ 289 h 308"/>
                  <a:gd name="T24" fmla="*/ 55 w 307"/>
                  <a:gd name="T25" fmla="*/ 272 h 308"/>
                  <a:gd name="T26" fmla="*/ 34 w 307"/>
                  <a:gd name="T27" fmla="*/ 252 h 308"/>
                  <a:gd name="T28" fmla="*/ 17 w 307"/>
                  <a:gd name="T29" fmla="*/ 227 h 308"/>
                  <a:gd name="T30" fmla="*/ 6 w 307"/>
                  <a:gd name="T31" fmla="*/ 200 h 308"/>
                  <a:gd name="T32" fmla="*/ 0 w 307"/>
                  <a:gd name="T33" fmla="*/ 170 h 308"/>
                  <a:gd name="T34" fmla="*/ 0 w 307"/>
                  <a:gd name="T35" fmla="*/ 153 h 308"/>
                  <a:gd name="T36" fmla="*/ 2 w 307"/>
                  <a:gd name="T37" fmla="*/ 122 h 308"/>
                  <a:gd name="T38" fmla="*/ 12 w 307"/>
                  <a:gd name="T39" fmla="*/ 94 h 308"/>
                  <a:gd name="T40" fmla="*/ 25 w 307"/>
                  <a:gd name="T41" fmla="*/ 68 h 308"/>
                  <a:gd name="T42" fmla="*/ 44 w 307"/>
                  <a:gd name="T43" fmla="*/ 45 h 308"/>
                  <a:gd name="T44" fmla="*/ 67 w 307"/>
                  <a:gd name="T45" fmla="*/ 26 h 308"/>
                  <a:gd name="T46" fmla="*/ 93 w 307"/>
                  <a:gd name="T47" fmla="*/ 13 h 308"/>
                  <a:gd name="T48" fmla="*/ 122 w 307"/>
                  <a:gd name="T49" fmla="*/ 4 h 308"/>
                  <a:gd name="T50" fmla="*/ 153 w 307"/>
                  <a:gd name="T51" fmla="*/ 0 h 308"/>
                  <a:gd name="T52" fmla="*/ 168 w 307"/>
                  <a:gd name="T53" fmla="*/ 0 h 308"/>
                  <a:gd name="T54" fmla="*/ 199 w 307"/>
                  <a:gd name="T55" fmla="*/ 7 h 308"/>
                  <a:gd name="T56" fmla="*/ 226 w 307"/>
                  <a:gd name="T57" fmla="*/ 18 h 308"/>
                  <a:gd name="T58" fmla="*/ 251 w 307"/>
                  <a:gd name="T59" fmla="*/ 35 h 308"/>
                  <a:gd name="T60" fmla="*/ 271 w 307"/>
                  <a:gd name="T61" fmla="*/ 56 h 308"/>
                  <a:gd name="T62" fmla="*/ 288 w 307"/>
                  <a:gd name="T63" fmla="*/ 80 h 308"/>
                  <a:gd name="T64" fmla="*/ 300 w 307"/>
                  <a:gd name="T65" fmla="*/ 108 h 308"/>
                  <a:gd name="T66" fmla="*/ 306 w 307"/>
                  <a:gd name="T67" fmla="*/ 138 h 308"/>
                  <a:gd name="T68" fmla="*/ 307 w 307"/>
                  <a:gd name="T69" fmla="*/ 153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7" h="308">
                    <a:moveTo>
                      <a:pt x="307" y="153"/>
                    </a:moveTo>
                    <a:lnTo>
                      <a:pt x="307" y="153"/>
                    </a:lnTo>
                    <a:lnTo>
                      <a:pt x="306" y="170"/>
                    </a:lnTo>
                    <a:lnTo>
                      <a:pt x="304" y="185"/>
                    </a:lnTo>
                    <a:lnTo>
                      <a:pt x="300" y="200"/>
                    </a:lnTo>
                    <a:lnTo>
                      <a:pt x="295" y="213"/>
                    </a:lnTo>
                    <a:lnTo>
                      <a:pt x="288" y="227"/>
                    </a:lnTo>
                    <a:lnTo>
                      <a:pt x="280" y="240"/>
                    </a:lnTo>
                    <a:lnTo>
                      <a:pt x="271" y="252"/>
                    </a:lnTo>
                    <a:lnTo>
                      <a:pt x="261" y="262"/>
                    </a:lnTo>
                    <a:lnTo>
                      <a:pt x="251" y="272"/>
                    </a:lnTo>
                    <a:lnTo>
                      <a:pt x="239" y="281"/>
                    </a:lnTo>
                    <a:lnTo>
                      <a:pt x="226" y="289"/>
                    </a:lnTo>
                    <a:lnTo>
                      <a:pt x="213" y="295"/>
                    </a:lnTo>
                    <a:lnTo>
                      <a:pt x="199" y="301"/>
                    </a:lnTo>
                    <a:lnTo>
                      <a:pt x="184" y="304"/>
                    </a:lnTo>
                    <a:lnTo>
                      <a:pt x="168" y="307"/>
                    </a:lnTo>
                    <a:lnTo>
                      <a:pt x="153" y="308"/>
                    </a:lnTo>
                    <a:lnTo>
                      <a:pt x="153" y="308"/>
                    </a:lnTo>
                    <a:lnTo>
                      <a:pt x="137" y="307"/>
                    </a:lnTo>
                    <a:lnTo>
                      <a:pt x="122" y="304"/>
                    </a:lnTo>
                    <a:lnTo>
                      <a:pt x="107" y="301"/>
                    </a:lnTo>
                    <a:lnTo>
                      <a:pt x="93" y="295"/>
                    </a:lnTo>
                    <a:lnTo>
                      <a:pt x="80" y="289"/>
                    </a:lnTo>
                    <a:lnTo>
                      <a:pt x="67" y="281"/>
                    </a:lnTo>
                    <a:lnTo>
                      <a:pt x="55" y="272"/>
                    </a:lnTo>
                    <a:lnTo>
                      <a:pt x="44" y="262"/>
                    </a:lnTo>
                    <a:lnTo>
                      <a:pt x="34" y="252"/>
                    </a:lnTo>
                    <a:lnTo>
                      <a:pt x="25" y="240"/>
                    </a:lnTo>
                    <a:lnTo>
                      <a:pt x="17" y="227"/>
                    </a:lnTo>
                    <a:lnTo>
                      <a:pt x="12" y="213"/>
                    </a:lnTo>
                    <a:lnTo>
                      <a:pt x="6" y="200"/>
                    </a:lnTo>
                    <a:lnTo>
                      <a:pt x="2" y="185"/>
                    </a:lnTo>
                    <a:lnTo>
                      <a:pt x="0" y="170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0" y="138"/>
                    </a:lnTo>
                    <a:lnTo>
                      <a:pt x="2" y="122"/>
                    </a:lnTo>
                    <a:lnTo>
                      <a:pt x="6" y="108"/>
                    </a:lnTo>
                    <a:lnTo>
                      <a:pt x="12" y="94"/>
                    </a:lnTo>
                    <a:lnTo>
                      <a:pt x="17" y="80"/>
                    </a:lnTo>
                    <a:lnTo>
                      <a:pt x="25" y="68"/>
                    </a:lnTo>
                    <a:lnTo>
                      <a:pt x="34" y="56"/>
                    </a:lnTo>
                    <a:lnTo>
                      <a:pt x="44" y="45"/>
                    </a:lnTo>
                    <a:lnTo>
                      <a:pt x="55" y="35"/>
                    </a:lnTo>
                    <a:lnTo>
                      <a:pt x="67" y="26"/>
                    </a:lnTo>
                    <a:lnTo>
                      <a:pt x="80" y="18"/>
                    </a:lnTo>
                    <a:lnTo>
                      <a:pt x="93" y="13"/>
                    </a:lnTo>
                    <a:lnTo>
                      <a:pt x="107" y="7"/>
                    </a:lnTo>
                    <a:lnTo>
                      <a:pt x="122" y="4"/>
                    </a:lnTo>
                    <a:lnTo>
                      <a:pt x="137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68" y="0"/>
                    </a:lnTo>
                    <a:lnTo>
                      <a:pt x="184" y="4"/>
                    </a:lnTo>
                    <a:lnTo>
                      <a:pt x="199" y="7"/>
                    </a:lnTo>
                    <a:lnTo>
                      <a:pt x="213" y="13"/>
                    </a:lnTo>
                    <a:lnTo>
                      <a:pt x="226" y="18"/>
                    </a:lnTo>
                    <a:lnTo>
                      <a:pt x="239" y="26"/>
                    </a:lnTo>
                    <a:lnTo>
                      <a:pt x="251" y="35"/>
                    </a:lnTo>
                    <a:lnTo>
                      <a:pt x="261" y="45"/>
                    </a:lnTo>
                    <a:lnTo>
                      <a:pt x="271" y="56"/>
                    </a:lnTo>
                    <a:lnTo>
                      <a:pt x="280" y="68"/>
                    </a:lnTo>
                    <a:lnTo>
                      <a:pt x="288" y="80"/>
                    </a:lnTo>
                    <a:lnTo>
                      <a:pt x="295" y="94"/>
                    </a:lnTo>
                    <a:lnTo>
                      <a:pt x="300" y="108"/>
                    </a:lnTo>
                    <a:lnTo>
                      <a:pt x="304" y="122"/>
                    </a:lnTo>
                    <a:lnTo>
                      <a:pt x="306" y="138"/>
                    </a:lnTo>
                    <a:lnTo>
                      <a:pt x="307" y="153"/>
                    </a:lnTo>
                    <a:lnTo>
                      <a:pt x="307" y="1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0" name="Freeform 90"/>
              <p:cNvSpPr>
                <a:spLocks/>
              </p:cNvSpPr>
              <p:nvPr/>
            </p:nvSpPr>
            <p:spPr bwMode="auto">
              <a:xfrm>
                <a:off x="8849936" y="4255286"/>
                <a:ext cx="408364" cy="405728"/>
              </a:xfrm>
              <a:custGeom>
                <a:avLst/>
                <a:gdLst>
                  <a:gd name="T0" fmla="*/ 308 w 308"/>
                  <a:gd name="T1" fmla="*/ 154 h 307"/>
                  <a:gd name="T2" fmla="*/ 305 w 308"/>
                  <a:gd name="T3" fmla="*/ 185 h 307"/>
                  <a:gd name="T4" fmla="*/ 296 w 308"/>
                  <a:gd name="T5" fmla="*/ 214 h 307"/>
                  <a:gd name="T6" fmla="*/ 281 w 308"/>
                  <a:gd name="T7" fmla="*/ 239 h 307"/>
                  <a:gd name="T8" fmla="*/ 263 w 308"/>
                  <a:gd name="T9" fmla="*/ 263 h 307"/>
                  <a:gd name="T10" fmla="*/ 240 w 308"/>
                  <a:gd name="T11" fmla="*/ 282 h 307"/>
                  <a:gd name="T12" fmla="*/ 214 w 308"/>
                  <a:gd name="T13" fmla="*/ 295 h 307"/>
                  <a:gd name="T14" fmla="*/ 185 w 308"/>
                  <a:gd name="T15" fmla="*/ 305 h 307"/>
                  <a:gd name="T16" fmla="*/ 154 w 308"/>
                  <a:gd name="T17" fmla="*/ 307 h 307"/>
                  <a:gd name="T18" fmla="*/ 138 w 308"/>
                  <a:gd name="T19" fmla="*/ 307 h 307"/>
                  <a:gd name="T20" fmla="*/ 108 w 308"/>
                  <a:gd name="T21" fmla="*/ 300 h 307"/>
                  <a:gd name="T22" fmla="*/ 81 w 308"/>
                  <a:gd name="T23" fmla="*/ 289 h 307"/>
                  <a:gd name="T24" fmla="*/ 56 w 308"/>
                  <a:gd name="T25" fmla="*/ 273 h 307"/>
                  <a:gd name="T26" fmla="*/ 35 w 308"/>
                  <a:gd name="T27" fmla="*/ 252 h 307"/>
                  <a:gd name="T28" fmla="*/ 19 w 308"/>
                  <a:gd name="T29" fmla="*/ 227 h 307"/>
                  <a:gd name="T30" fmla="*/ 7 w 308"/>
                  <a:gd name="T31" fmla="*/ 199 h 307"/>
                  <a:gd name="T32" fmla="*/ 1 w 308"/>
                  <a:gd name="T33" fmla="*/ 170 h 307"/>
                  <a:gd name="T34" fmla="*/ 0 w 308"/>
                  <a:gd name="T35" fmla="*/ 154 h 307"/>
                  <a:gd name="T36" fmla="*/ 3 w 308"/>
                  <a:gd name="T37" fmla="*/ 123 h 307"/>
                  <a:gd name="T38" fmla="*/ 12 w 308"/>
                  <a:gd name="T39" fmla="*/ 94 h 307"/>
                  <a:gd name="T40" fmla="*/ 26 w 308"/>
                  <a:gd name="T41" fmla="*/ 68 h 307"/>
                  <a:gd name="T42" fmla="*/ 45 w 308"/>
                  <a:gd name="T43" fmla="*/ 45 h 307"/>
                  <a:gd name="T44" fmla="*/ 67 w 308"/>
                  <a:gd name="T45" fmla="*/ 26 h 307"/>
                  <a:gd name="T46" fmla="*/ 94 w 308"/>
                  <a:gd name="T47" fmla="*/ 12 h 307"/>
                  <a:gd name="T48" fmla="*/ 123 w 308"/>
                  <a:gd name="T49" fmla="*/ 3 h 307"/>
                  <a:gd name="T50" fmla="*/ 154 w 308"/>
                  <a:gd name="T51" fmla="*/ 0 h 307"/>
                  <a:gd name="T52" fmla="*/ 169 w 308"/>
                  <a:gd name="T53" fmla="*/ 1 h 307"/>
                  <a:gd name="T54" fmla="*/ 199 w 308"/>
                  <a:gd name="T55" fmla="*/ 7 h 307"/>
                  <a:gd name="T56" fmla="*/ 227 w 308"/>
                  <a:gd name="T57" fmla="*/ 19 h 307"/>
                  <a:gd name="T58" fmla="*/ 251 w 308"/>
                  <a:gd name="T59" fmla="*/ 35 h 307"/>
                  <a:gd name="T60" fmla="*/ 273 w 308"/>
                  <a:gd name="T61" fmla="*/ 56 h 307"/>
                  <a:gd name="T62" fmla="*/ 289 w 308"/>
                  <a:gd name="T63" fmla="*/ 81 h 307"/>
                  <a:gd name="T64" fmla="*/ 300 w 308"/>
                  <a:gd name="T65" fmla="*/ 107 h 307"/>
                  <a:gd name="T66" fmla="*/ 307 w 308"/>
                  <a:gd name="T67" fmla="*/ 138 h 307"/>
                  <a:gd name="T68" fmla="*/ 308 w 308"/>
                  <a:gd name="T69" fmla="*/ 15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8" h="307">
                    <a:moveTo>
                      <a:pt x="308" y="154"/>
                    </a:moveTo>
                    <a:lnTo>
                      <a:pt x="308" y="154"/>
                    </a:lnTo>
                    <a:lnTo>
                      <a:pt x="307" y="170"/>
                    </a:lnTo>
                    <a:lnTo>
                      <a:pt x="305" y="185"/>
                    </a:lnTo>
                    <a:lnTo>
                      <a:pt x="300" y="199"/>
                    </a:lnTo>
                    <a:lnTo>
                      <a:pt x="296" y="214"/>
                    </a:lnTo>
                    <a:lnTo>
                      <a:pt x="289" y="227"/>
                    </a:lnTo>
                    <a:lnTo>
                      <a:pt x="281" y="239"/>
                    </a:lnTo>
                    <a:lnTo>
                      <a:pt x="273" y="252"/>
                    </a:lnTo>
                    <a:lnTo>
                      <a:pt x="263" y="263"/>
                    </a:lnTo>
                    <a:lnTo>
                      <a:pt x="251" y="273"/>
                    </a:lnTo>
                    <a:lnTo>
                      <a:pt x="240" y="282"/>
                    </a:lnTo>
                    <a:lnTo>
                      <a:pt x="227" y="289"/>
                    </a:lnTo>
                    <a:lnTo>
                      <a:pt x="214" y="295"/>
                    </a:lnTo>
                    <a:lnTo>
                      <a:pt x="199" y="300"/>
                    </a:lnTo>
                    <a:lnTo>
                      <a:pt x="185" y="305"/>
                    </a:lnTo>
                    <a:lnTo>
                      <a:pt x="169" y="307"/>
                    </a:lnTo>
                    <a:lnTo>
                      <a:pt x="154" y="307"/>
                    </a:lnTo>
                    <a:lnTo>
                      <a:pt x="154" y="307"/>
                    </a:lnTo>
                    <a:lnTo>
                      <a:pt x="138" y="307"/>
                    </a:lnTo>
                    <a:lnTo>
                      <a:pt x="123" y="305"/>
                    </a:lnTo>
                    <a:lnTo>
                      <a:pt x="108" y="300"/>
                    </a:lnTo>
                    <a:lnTo>
                      <a:pt x="94" y="295"/>
                    </a:lnTo>
                    <a:lnTo>
                      <a:pt x="81" y="289"/>
                    </a:lnTo>
                    <a:lnTo>
                      <a:pt x="67" y="282"/>
                    </a:lnTo>
                    <a:lnTo>
                      <a:pt x="56" y="273"/>
                    </a:lnTo>
                    <a:lnTo>
                      <a:pt x="45" y="263"/>
                    </a:lnTo>
                    <a:lnTo>
                      <a:pt x="35" y="252"/>
                    </a:lnTo>
                    <a:lnTo>
                      <a:pt x="26" y="239"/>
                    </a:lnTo>
                    <a:lnTo>
                      <a:pt x="19" y="227"/>
                    </a:lnTo>
                    <a:lnTo>
                      <a:pt x="12" y="214"/>
                    </a:lnTo>
                    <a:lnTo>
                      <a:pt x="7" y="199"/>
                    </a:lnTo>
                    <a:lnTo>
                      <a:pt x="3" y="185"/>
                    </a:lnTo>
                    <a:lnTo>
                      <a:pt x="1" y="170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1" y="138"/>
                    </a:lnTo>
                    <a:lnTo>
                      <a:pt x="3" y="123"/>
                    </a:lnTo>
                    <a:lnTo>
                      <a:pt x="7" y="107"/>
                    </a:lnTo>
                    <a:lnTo>
                      <a:pt x="12" y="94"/>
                    </a:lnTo>
                    <a:lnTo>
                      <a:pt x="19" y="81"/>
                    </a:lnTo>
                    <a:lnTo>
                      <a:pt x="26" y="68"/>
                    </a:lnTo>
                    <a:lnTo>
                      <a:pt x="35" y="56"/>
                    </a:lnTo>
                    <a:lnTo>
                      <a:pt x="45" y="45"/>
                    </a:lnTo>
                    <a:lnTo>
                      <a:pt x="56" y="35"/>
                    </a:lnTo>
                    <a:lnTo>
                      <a:pt x="67" y="26"/>
                    </a:lnTo>
                    <a:lnTo>
                      <a:pt x="81" y="19"/>
                    </a:lnTo>
                    <a:lnTo>
                      <a:pt x="94" y="12"/>
                    </a:lnTo>
                    <a:lnTo>
                      <a:pt x="108" y="7"/>
                    </a:lnTo>
                    <a:lnTo>
                      <a:pt x="123" y="3"/>
                    </a:lnTo>
                    <a:lnTo>
                      <a:pt x="138" y="1"/>
                    </a:lnTo>
                    <a:lnTo>
                      <a:pt x="154" y="0"/>
                    </a:lnTo>
                    <a:lnTo>
                      <a:pt x="154" y="0"/>
                    </a:lnTo>
                    <a:lnTo>
                      <a:pt x="169" y="1"/>
                    </a:lnTo>
                    <a:lnTo>
                      <a:pt x="185" y="3"/>
                    </a:lnTo>
                    <a:lnTo>
                      <a:pt x="199" y="7"/>
                    </a:lnTo>
                    <a:lnTo>
                      <a:pt x="214" y="12"/>
                    </a:lnTo>
                    <a:lnTo>
                      <a:pt x="227" y="19"/>
                    </a:lnTo>
                    <a:lnTo>
                      <a:pt x="240" y="26"/>
                    </a:lnTo>
                    <a:lnTo>
                      <a:pt x="251" y="35"/>
                    </a:lnTo>
                    <a:lnTo>
                      <a:pt x="263" y="45"/>
                    </a:lnTo>
                    <a:lnTo>
                      <a:pt x="273" y="56"/>
                    </a:lnTo>
                    <a:lnTo>
                      <a:pt x="281" y="68"/>
                    </a:lnTo>
                    <a:lnTo>
                      <a:pt x="289" y="81"/>
                    </a:lnTo>
                    <a:lnTo>
                      <a:pt x="296" y="94"/>
                    </a:lnTo>
                    <a:lnTo>
                      <a:pt x="300" y="107"/>
                    </a:lnTo>
                    <a:lnTo>
                      <a:pt x="305" y="123"/>
                    </a:lnTo>
                    <a:lnTo>
                      <a:pt x="307" y="138"/>
                    </a:lnTo>
                    <a:lnTo>
                      <a:pt x="308" y="154"/>
                    </a:lnTo>
                    <a:lnTo>
                      <a:pt x="308" y="154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1" name="Freeform 91"/>
              <p:cNvSpPr>
                <a:spLocks/>
              </p:cNvSpPr>
              <p:nvPr/>
            </p:nvSpPr>
            <p:spPr bwMode="auto">
              <a:xfrm>
                <a:off x="8229400" y="4744234"/>
                <a:ext cx="622500" cy="622496"/>
              </a:xfrm>
              <a:custGeom>
                <a:avLst/>
                <a:gdLst>
                  <a:gd name="T0" fmla="*/ 159 w 159"/>
                  <a:gd name="T1" fmla="*/ 80 h 160"/>
                  <a:gd name="T2" fmla="*/ 157 w 159"/>
                  <a:gd name="T3" fmla="*/ 96 h 160"/>
                  <a:gd name="T4" fmla="*/ 153 w 159"/>
                  <a:gd name="T5" fmla="*/ 111 h 160"/>
                  <a:gd name="T6" fmla="*/ 145 w 159"/>
                  <a:gd name="T7" fmla="*/ 124 h 160"/>
                  <a:gd name="T8" fmla="*/ 136 w 159"/>
                  <a:gd name="T9" fmla="*/ 136 h 160"/>
                  <a:gd name="T10" fmla="*/ 124 w 159"/>
                  <a:gd name="T11" fmla="*/ 146 h 160"/>
                  <a:gd name="T12" fmla="*/ 111 w 159"/>
                  <a:gd name="T13" fmla="*/ 153 h 160"/>
                  <a:gd name="T14" fmla="*/ 95 w 159"/>
                  <a:gd name="T15" fmla="*/ 159 h 160"/>
                  <a:gd name="T16" fmla="*/ 80 w 159"/>
                  <a:gd name="T17" fmla="*/ 160 h 160"/>
                  <a:gd name="T18" fmla="*/ 71 w 159"/>
                  <a:gd name="T19" fmla="*/ 160 h 160"/>
                  <a:gd name="T20" fmla="*/ 55 w 159"/>
                  <a:gd name="T21" fmla="*/ 156 h 160"/>
                  <a:gd name="T22" fmla="*/ 41 w 159"/>
                  <a:gd name="T23" fmla="*/ 150 h 160"/>
                  <a:gd name="T24" fmla="*/ 29 w 159"/>
                  <a:gd name="T25" fmla="*/ 142 h 160"/>
                  <a:gd name="T26" fmla="*/ 18 w 159"/>
                  <a:gd name="T27" fmla="*/ 131 h 160"/>
                  <a:gd name="T28" fmla="*/ 9 w 159"/>
                  <a:gd name="T29" fmla="*/ 118 h 160"/>
                  <a:gd name="T30" fmla="*/ 3 w 159"/>
                  <a:gd name="T31" fmla="*/ 103 h 160"/>
                  <a:gd name="T32" fmla="*/ 0 w 159"/>
                  <a:gd name="T33" fmla="*/ 88 h 160"/>
                  <a:gd name="T34" fmla="*/ 0 w 159"/>
                  <a:gd name="T35" fmla="*/ 80 h 160"/>
                  <a:gd name="T36" fmla="*/ 1 w 159"/>
                  <a:gd name="T37" fmla="*/ 64 h 160"/>
                  <a:gd name="T38" fmla="*/ 5 w 159"/>
                  <a:gd name="T39" fmla="*/ 49 h 160"/>
                  <a:gd name="T40" fmla="*/ 13 w 159"/>
                  <a:gd name="T41" fmla="*/ 35 h 160"/>
                  <a:gd name="T42" fmla="*/ 23 w 159"/>
                  <a:gd name="T43" fmla="*/ 23 h 160"/>
                  <a:gd name="T44" fmla="*/ 35 w 159"/>
                  <a:gd name="T45" fmla="*/ 13 h 160"/>
                  <a:gd name="T46" fmla="*/ 49 w 159"/>
                  <a:gd name="T47" fmla="*/ 7 h 160"/>
                  <a:gd name="T48" fmla="*/ 63 w 159"/>
                  <a:gd name="T49" fmla="*/ 1 h 160"/>
                  <a:gd name="T50" fmla="*/ 80 w 159"/>
                  <a:gd name="T51" fmla="*/ 0 h 160"/>
                  <a:gd name="T52" fmla="*/ 87 w 159"/>
                  <a:gd name="T53" fmla="*/ 0 h 160"/>
                  <a:gd name="T54" fmla="*/ 103 w 159"/>
                  <a:gd name="T55" fmla="*/ 3 h 160"/>
                  <a:gd name="T56" fmla="*/ 117 w 159"/>
                  <a:gd name="T57" fmla="*/ 10 h 160"/>
                  <a:gd name="T58" fmla="*/ 131 w 159"/>
                  <a:gd name="T59" fmla="*/ 18 h 160"/>
                  <a:gd name="T60" fmla="*/ 141 w 159"/>
                  <a:gd name="T61" fmla="*/ 29 h 160"/>
                  <a:gd name="T62" fmla="*/ 149 w 159"/>
                  <a:gd name="T63" fmla="*/ 42 h 160"/>
                  <a:gd name="T64" fmla="*/ 156 w 159"/>
                  <a:gd name="T65" fmla="*/ 57 h 160"/>
                  <a:gd name="T66" fmla="*/ 158 w 159"/>
                  <a:gd name="T67" fmla="*/ 72 h 160"/>
                  <a:gd name="T68" fmla="*/ 159 w 159"/>
                  <a:gd name="T69" fmla="*/ 8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9" h="160">
                    <a:moveTo>
                      <a:pt x="159" y="80"/>
                    </a:moveTo>
                    <a:lnTo>
                      <a:pt x="159" y="80"/>
                    </a:lnTo>
                    <a:lnTo>
                      <a:pt x="158" y="88"/>
                    </a:lnTo>
                    <a:lnTo>
                      <a:pt x="157" y="96"/>
                    </a:lnTo>
                    <a:lnTo>
                      <a:pt x="156" y="103"/>
                    </a:lnTo>
                    <a:lnTo>
                      <a:pt x="153" y="111"/>
                    </a:lnTo>
                    <a:lnTo>
                      <a:pt x="149" y="118"/>
                    </a:lnTo>
                    <a:lnTo>
                      <a:pt x="145" y="124"/>
                    </a:lnTo>
                    <a:lnTo>
                      <a:pt x="141" y="131"/>
                    </a:lnTo>
                    <a:lnTo>
                      <a:pt x="136" y="136"/>
                    </a:lnTo>
                    <a:lnTo>
                      <a:pt x="131" y="142"/>
                    </a:lnTo>
                    <a:lnTo>
                      <a:pt x="124" y="146"/>
                    </a:lnTo>
                    <a:lnTo>
                      <a:pt x="117" y="150"/>
                    </a:lnTo>
                    <a:lnTo>
                      <a:pt x="111" y="153"/>
                    </a:lnTo>
                    <a:lnTo>
                      <a:pt x="103" y="156"/>
                    </a:lnTo>
                    <a:lnTo>
                      <a:pt x="95" y="159"/>
                    </a:lnTo>
                    <a:lnTo>
                      <a:pt x="87" y="160"/>
                    </a:lnTo>
                    <a:lnTo>
                      <a:pt x="80" y="160"/>
                    </a:lnTo>
                    <a:lnTo>
                      <a:pt x="80" y="160"/>
                    </a:lnTo>
                    <a:lnTo>
                      <a:pt x="71" y="160"/>
                    </a:lnTo>
                    <a:lnTo>
                      <a:pt x="63" y="159"/>
                    </a:lnTo>
                    <a:lnTo>
                      <a:pt x="55" y="156"/>
                    </a:lnTo>
                    <a:lnTo>
                      <a:pt x="49" y="153"/>
                    </a:lnTo>
                    <a:lnTo>
                      <a:pt x="41" y="150"/>
                    </a:lnTo>
                    <a:lnTo>
                      <a:pt x="35" y="146"/>
                    </a:lnTo>
                    <a:lnTo>
                      <a:pt x="29" y="142"/>
                    </a:lnTo>
                    <a:lnTo>
                      <a:pt x="23" y="136"/>
                    </a:lnTo>
                    <a:lnTo>
                      <a:pt x="18" y="131"/>
                    </a:lnTo>
                    <a:lnTo>
                      <a:pt x="13" y="124"/>
                    </a:lnTo>
                    <a:lnTo>
                      <a:pt x="9" y="118"/>
                    </a:lnTo>
                    <a:lnTo>
                      <a:pt x="5" y="111"/>
                    </a:lnTo>
                    <a:lnTo>
                      <a:pt x="3" y="103"/>
                    </a:lnTo>
                    <a:lnTo>
                      <a:pt x="1" y="96"/>
                    </a:lnTo>
                    <a:lnTo>
                      <a:pt x="0" y="88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72"/>
                    </a:lnTo>
                    <a:lnTo>
                      <a:pt x="1" y="64"/>
                    </a:lnTo>
                    <a:lnTo>
                      <a:pt x="3" y="57"/>
                    </a:lnTo>
                    <a:lnTo>
                      <a:pt x="5" y="49"/>
                    </a:lnTo>
                    <a:lnTo>
                      <a:pt x="9" y="42"/>
                    </a:lnTo>
                    <a:lnTo>
                      <a:pt x="13" y="35"/>
                    </a:lnTo>
                    <a:lnTo>
                      <a:pt x="18" y="29"/>
                    </a:lnTo>
                    <a:lnTo>
                      <a:pt x="23" y="23"/>
                    </a:lnTo>
                    <a:lnTo>
                      <a:pt x="29" y="18"/>
                    </a:lnTo>
                    <a:lnTo>
                      <a:pt x="35" y="13"/>
                    </a:lnTo>
                    <a:lnTo>
                      <a:pt x="41" y="10"/>
                    </a:lnTo>
                    <a:lnTo>
                      <a:pt x="49" y="7"/>
                    </a:lnTo>
                    <a:lnTo>
                      <a:pt x="55" y="3"/>
                    </a:lnTo>
                    <a:lnTo>
                      <a:pt x="63" y="1"/>
                    </a:lnTo>
                    <a:lnTo>
                      <a:pt x="71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3"/>
                    </a:lnTo>
                    <a:lnTo>
                      <a:pt x="111" y="7"/>
                    </a:lnTo>
                    <a:lnTo>
                      <a:pt x="117" y="10"/>
                    </a:lnTo>
                    <a:lnTo>
                      <a:pt x="124" y="13"/>
                    </a:lnTo>
                    <a:lnTo>
                      <a:pt x="131" y="18"/>
                    </a:lnTo>
                    <a:lnTo>
                      <a:pt x="136" y="23"/>
                    </a:lnTo>
                    <a:lnTo>
                      <a:pt x="141" y="29"/>
                    </a:lnTo>
                    <a:lnTo>
                      <a:pt x="145" y="35"/>
                    </a:lnTo>
                    <a:lnTo>
                      <a:pt x="149" y="42"/>
                    </a:lnTo>
                    <a:lnTo>
                      <a:pt x="153" y="49"/>
                    </a:lnTo>
                    <a:lnTo>
                      <a:pt x="156" y="57"/>
                    </a:lnTo>
                    <a:lnTo>
                      <a:pt x="157" y="64"/>
                    </a:lnTo>
                    <a:lnTo>
                      <a:pt x="158" y="72"/>
                    </a:lnTo>
                    <a:lnTo>
                      <a:pt x="159" y="80"/>
                    </a:lnTo>
                    <a:lnTo>
                      <a:pt x="159" y="8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2" name="Freeform 92"/>
              <p:cNvSpPr>
                <a:spLocks/>
              </p:cNvSpPr>
              <p:nvPr/>
            </p:nvSpPr>
            <p:spPr bwMode="auto">
              <a:xfrm>
                <a:off x="8422081" y="2544340"/>
                <a:ext cx="281277" cy="284835"/>
              </a:xfrm>
              <a:custGeom>
                <a:avLst/>
                <a:gdLst>
                  <a:gd name="T0" fmla="*/ 160 w 160"/>
                  <a:gd name="T1" fmla="*/ 80 h 159"/>
                  <a:gd name="T2" fmla="*/ 159 w 160"/>
                  <a:gd name="T3" fmla="*/ 96 h 159"/>
                  <a:gd name="T4" fmla="*/ 153 w 160"/>
                  <a:gd name="T5" fmla="*/ 111 h 159"/>
                  <a:gd name="T6" fmla="*/ 147 w 160"/>
                  <a:gd name="T7" fmla="*/ 125 h 159"/>
                  <a:gd name="T8" fmla="*/ 137 w 160"/>
                  <a:gd name="T9" fmla="*/ 136 h 159"/>
                  <a:gd name="T10" fmla="*/ 124 w 160"/>
                  <a:gd name="T11" fmla="*/ 146 h 159"/>
                  <a:gd name="T12" fmla="*/ 111 w 160"/>
                  <a:gd name="T13" fmla="*/ 154 h 159"/>
                  <a:gd name="T14" fmla="*/ 97 w 160"/>
                  <a:gd name="T15" fmla="*/ 158 h 159"/>
                  <a:gd name="T16" fmla="*/ 80 w 160"/>
                  <a:gd name="T17" fmla="*/ 159 h 159"/>
                  <a:gd name="T18" fmla="*/ 72 w 160"/>
                  <a:gd name="T19" fmla="*/ 159 h 159"/>
                  <a:gd name="T20" fmla="*/ 57 w 160"/>
                  <a:gd name="T21" fmla="*/ 156 h 159"/>
                  <a:gd name="T22" fmla="*/ 42 w 160"/>
                  <a:gd name="T23" fmla="*/ 151 h 159"/>
                  <a:gd name="T24" fmla="*/ 29 w 160"/>
                  <a:gd name="T25" fmla="*/ 142 h 159"/>
                  <a:gd name="T26" fmla="*/ 19 w 160"/>
                  <a:gd name="T27" fmla="*/ 131 h 159"/>
                  <a:gd name="T28" fmla="*/ 10 w 160"/>
                  <a:gd name="T29" fmla="*/ 118 h 159"/>
                  <a:gd name="T30" fmla="*/ 4 w 160"/>
                  <a:gd name="T31" fmla="*/ 104 h 159"/>
                  <a:gd name="T32" fmla="*/ 0 w 160"/>
                  <a:gd name="T33" fmla="*/ 88 h 159"/>
                  <a:gd name="T34" fmla="*/ 0 w 160"/>
                  <a:gd name="T35" fmla="*/ 80 h 159"/>
                  <a:gd name="T36" fmla="*/ 2 w 160"/>
                  <a:gd name="T37" fmla="*/ 64 h 159"/>
                  <a:gd name="T38" fmla="*/ 7 w 160"/>
                  <a:gd name="T39" fmla="*/ 49 h 159"/>
                  <a:gd name="T40" fmla="*/ 13 w 160"/>
                  <a:gd name="T41" fmla="*/ 35 h 159"/>
                  <a:gd name="T42" fmla="*/ 23 w 160"/>
                  <a:gd name="T43" fmla="*/ 23 h 159"/>
                  <a:gd name="T44" fmla="*/ 36 w 160"/>
                  <a:gd name="T45" fmla="*/ 14 h 159"/>
                  <a:gd name="T46" fmla="*/ 49 w 160"/>
                  <a:gd name="T47" fmla="*/ 6 h 159"/>
                  <a:gd name="T48" fmla="*/ 64 w 160"/>
                  <a:gd name="T49" fmla="*/ 2 h 159"/>
                  <a:gd name="T50" fmla="*/ 80 w 160"/>
                  <a:gd name="T51" fmla="*/ 0 h 159"/>
                  <a:gd name="T52" fmla="*/ 88 w 160"/>
                  <a:gd name="T53" fmla="*/ 1 h 159"/>
                  <a:gd name="T54" fmla="*/ 104 w 160"/>
                  <a:gd name="T55" fmla="*/ 4 h 159"/>
                  <a:gd name="T56" fmla="*/ 118 w 160"/>
                  <a:gd name="T57" fmla="*/ 10 h 159"/>
                  <a:gd name="T58" fmla="*/ 131 w 160"/>
                  <a:gd name="T59" fmla="*/ 19 h 159"/>
                  <a:gd name="T60" fmla="*/ 142 w 160"/>
                  <a:gd name="T61" fmla="*/ 30 h 159"/>
                  <a:gd name="T62" fmla="*/ 150 w 160"/>
                  <a:gd name="T63" fmla="*/ 42 h 159"/>
                  <a:gd name="T64" fmla="*/ 157 w 160"/>
                  <a:gd name="T65" fmla="*/ 56 h 159"/>
                  <a:gd name="T66" fmla="*/ 160 w 160"/>
                  <a:gd name="T67" fmla="*/ 72 h 159"/>
                  <a:gd name="T68" fmla="*/ 160 w 160"/>
                  <a:gd name="T69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0" h="159">
                    <a:moveTo>
                      <a:pt x="160" y="80"/>
                    </a:moveTo>
                    <a:lnTo>
                      <a:pt x="160" y="80"/>
                    </a:lnTo>
                    <a:lnTo>
                      <a:pt x="160" y="88"/>
                    </a:lnTo>
                    <a:lnTo>
                      <a:pt x="159" y="96"/>
                    </a:lnTo>
                    <a:lnTo>
                      <a:pt x="157" y="104"/>
                    </a:lnTo>
                    <a:lnTo>
                      <a:pt x="153" y="111"/>
                    </a:lnTo>
                    <a:lnTo>
                      <a:pt x="150" y="118"/>
                    </a:lnTo>
                    <a:lnTo>
                      <a:pt x="147" y="125"/>
                    </a:lnTo>
                    <a:lnTo>
                      <a:pt x="142" y="131"/>
                    </a:lnTo>
                    <a:lnTo>
                      <a:pt x="137" y="136"/>
                    </a:lnTo>
                    <a:lnTo>
                      <a:pt x="131" y="142"/>
                    </a:lnTo>
                    <a:lnTo>
                      <a:pt x="124" y="146"/>
                    </a:lnTo>
                    <a:lnTo>
                      <a:pt x="118" y="151"/>
                    </a:lnTo>
                    <a:lnTo>
                      <a:pt x="111" y="154"/>
                    </a:lnTo>
                    <a:lnTo>
                      <a:pt x="104" y="156"/>
                    </a:lnTo>
                    <a:lnTo>
                      <a:pt x="97" y="158"/>
                    </a:lnTo>
                    <a:lnTo>
                      <a:pt x="88" y="159"/>
                    </a:lnTo>
                    <a:lnTo>
                      <a:pt x="80" y="159"/>
                    </a:lnTo>
                    <a:lnTo>
                      <a:pt x="80" y="159"/>
                    </a:lnTo>
                    <a:lnTo>
                      <a:pt x="72" y="159"/>
                    </a:lnTo>
                    <a:lnTo>
                      <a:pt x="64" y="158"/>
                    </a:lnTo>
                    <a:lnTo>
                      <a:pt x="57" y="156"/>
                    </a:lnTo>
                    <a:lnTo>
                      <a:pt x="49" y="154"/>
                    </a:lnTo>
                    <a:lnTo>
                      <a:pt x="42" y="151"/>
                    </a:lnTo>
                    <a:lnTo>
                      <a:pt x="36" y="146"/>
                    </a:lnTo>
                    <a:lnTo>
                      <a:pt x="29" y="142"/>
                    </a:lnTo>
                    <a:lnTo>
                      <a:pt x="23" y="136"/>
                    </a:lnTo>
                    <a:lnTo>
                      <a:pt x="19" y="131"/>
                    </a:lnTo>
                    <a:lnTo>
                      <a:pt x="13" y="125"/>
                    </a:lnTo>
                    <a:lnTo>
                      <a:pt x="10" y="118"/>
                    </a:lnTo>
                    <a:lnTo>
                      <a:pt x="7" y="111"/>
                    </a:lnTo>
                    <a:lnTo>
                      <a:pt x="4" y="104"/>
                    </a:lnTo>
                    <a:lnTo>
                      <a:pt x="2" y="96"/>
                    </a:lnTo>
                    <a:lnTo>
                      <a:pt x="0" y="88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72"/>
                    </a:lnTo>
                    <a:lnTo>
                      <a:pt x="2" y="64"/>
                    </a:lnTo>
                    <a:lnTo>
                      <a:pt x="4" y="56"/>
                    </a:lnTo>
                    <a:lnTo>
                      <a:pt x="7" y="49"/>
                    </a:lnTo>
                    <a:lnTo>
                      <a:pt x="10" y="42"/>
                    </a:lnTo>
                    <a:lnTo>
                      <a:pt x="13" y="35"/>
                    </a:lnTo>
                    <a:lnTo>
                      <a:pt x="19" y="30"/>
                    </a:lnTo>
                    <a:lnTo>
                      <a:pt x="23" y="23"/>
                    </a:lnTo>
                    <a:lnTo>
                      <a:pt x="29" y="19"/>
                    </a:lnTo>
                    <a:lnTo>
                      <a:pt x="36" y="14"/>
                    </a:lnTo>
                    <a:lnTo>
                      <a:pt x="42" y="10"/>
                    </a:lnTo>
                    <a:lnTo>
                      <a:pt x="49" y="6"/>
                    </a:lnTo>
                    <a:lnTo>
                      <a:pt x="57" y="4"/>
                    </a:lnTo>
                    <a:lnTo>
                      <a:pt x="64" y="2"/>
                    </a:lnTo>
                    <a:lnTo>
                      <a:pt x="72" y="1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8" y="1"/>
                    </a:lnTo>
                    <a:lnTo>
                      <a:pt x="97" y="2"/>
                    </a:lnTo>
                    <a:lnTo>
                      <a:pt x="104" y="4"/>
                    </a:lnTo>
                    <a:lnTo>
                      <a:pt x="111" y="6"/>
                    </a:lnTo>
                    <a:lnTo>
                      <a:pt x="118" y="10"/>
                    </a:lnTo>
                    <a:lnTo>
                      <a:pt x="124" y="14"/>
                    </a:lnTo>
                    <a:lnTo>
                      <a:pt x="131" y="19"/>
                    </a:lnTo>
                    <a:lnTo>
                      <a:pt x="137" y="23"/>
                    </a:lnTo>
                    <a:lnTo>
                      <a:pt x="142" y="30"/>
                    </a:lnTo>
                    <a:lnTo>
                      <a:pt x="147" y="35"/>
                    </a:lnTo>
                    <a:lnTo>
                      <a:pt x="150" y="42"/>
                    </a:lnTo>
                    <a:lnTo>
                      <a:pt x="153" y="49"/>
                    </a:lnTo>
                    <a:lnTo>
                      <a:pt x="157" y="56"/>
                    </a:lnTo>
                    <a:lnTo>
                      <a:pt x="159" y="64"/>
                    </a:lnTo>
                    <a:lnTo>
                      <a:pt x="160" y="72"/>
                    </a:lnTo>
                    <a:lnTo>
                      <a:pt x="160" y="80"/>
                    </a:lnTo>
                    <a:lnTo>
                      <a:pt x="160" y="8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4433549" y="1249237"/>
              <a:ext cx="4139001" cy="4388915"/>
              <a:chOff x="6565310" y="1502953"/>
              <a:chExt cx="4139001" cy="4388915"/>
            </a:xfrm>
            <a:solidFill>
              <a:schemeClr val="accent1"/>
            </a:solidFill>
          </p:grpSpPr>
          <p:sp>
            <p:nvSpPr>
              <p:cNvPr id="61" name="Freeform 81"/>
              <p:cNvSpPr>
                <a:spLocks/>
              </p:cNvSpPr>
              <p:nvPr/>
            </p:nvSpPr>
            <p:spPr bwMode="auto">
              <a:xfrm>
                <a:off x="6986089" y="1923734"/>
                <a:ext cx="790418" cy="790418"/>
              </a:xfrm>
              <a:custGeom>
                <a:avLst/>
                <a:gdLst>
                  <a:gd name="T0" fmla="*/ 444 w 444"/>
                  <a:gd name="T1" fmla="*/ 222 h 444"/>
                  <a:gd name="T2" fmla="*/ 439 w 444"/>
                  <a:gd name="T3" fmla="*/ 267 h 444"/>
                  <a:gd name="T4" fmla="*/ 427 w 444"/>
                  <a:gd name="T5" fmla="*/ 308 h 444"/>
                  <a:gd name="T6" fmla="*/ 406 w 444"/>
                  <a:gd name="T7" fmla="*/ 346 h 444"/>
                  <a:gd name="T8" fmla="*/ 380 w 444"/>
                  <a:gd name="T9" fmla="*/ 379 h 444"/>
                  <a:gd name="T10" fmla="*/ 346 w 444"/>
                  <a:gd name="T11" fmla="*/ 406 h 444"/>
                  <a:gd name="T12" fmla="*/ 309 w 444"/>
                  <a:gd name="T13" fmla="*/ 427 h 444"/>
                  <a:gd name="T14" fmla="*/ 268 w 444"/>
                  <a:gd name="T15" fmla="*/ 439 h 444"/>
                  <a:gd name="T16" fmla="*/ 222 w 444"/>
                  <a:gd name="T17" fmla="*/ 444 h 444"/>
                  <a:gd name="T18" fmla="*/ 200 w 444"/>
                  <a:gd name="T19" fmla="*/ 443 h 444"/>
                  <a:gd name="T20" fmla="*/ 157 w 444"/>
                  <a:gd name="T21" fmla="*/ 434 h 444"/>
                  <a:gd name="T22" fmla="*/ 117 w 444"/>
                  <a:gd name="T23" fmla="*/ 417 h 444"/>
                  <a:gd name="T24" fmla="*/ 81 w 444"/>
                  <a:gd name="T25" fmla="*/ 394 h 444"/>
                  <a:gd name="T26" fmla="*/ 51 w 444"/>
                  <a:gd name="T27" fmla="*/ 364 h 444"/>
                  <a:gd name="T28" fmla="*/ 27 w 444"/>
                  <a:gd name="T29" fmla="*/ 328 h 444"/>
                  <a:gd name="T30" fmla="*/ 10 w 444"/>
                  <a:gd name="T31" fmla="*/ 288 h 444"/>
                  <a:gd name="T32" fmla="*/ 1 w 444"/>
                  <a:gd name="T33" fmla="*/ 245 h 444"/>
                  <a:gd name="T34" fmla="*/ 0 w 444"/>
                  <a:gd name="T35" fmla="*/ 222 h 444"/>
                  <a:gd name="T36" fmla="*/ 5 w 444"/>
                  <a:gd name="T37" fmla="*/ 178 h 444"/>
                  <a:gd name="T38" fmla="*/ 18 w 444"/>
                  <a:gd name="T39" fmla="*/ 137 h 444"/>
                  <a:gd name="T40" fmla="*/ 38 w 444"/>
                  <a:gd name="T41" fmla="*/ 99 h 444"/>
                  <a:gd name="T42" fmla="*/ 66 w 444"/>
                  <a:gd name="T43" fmla="*/ 66 h 444"/>
                  <a:gd name="T44" fmla="*/ 99 w 444"/>
                  <a:gd name="T45" fmla="*/ 39 h 444"/>
                  <a:gd name="T46" fmla="*/ 136 w 444"/>
                  <a:gd name="T47" fmla="*/ 18 h 444"/>
                  <a:gd name="T48" fmla="*/ 178 w 444"/>
                  <a:gd name="T49" fmla="*/ 5 h 444"/>
                  <a:gd name="T50" fmla="*/ 222 w 444"/>
                  <a:gd name="T51" fmla="*/ 0 h 444"/>
                  <a:gd name="T52" fmla="*/ 245 w 444"/>
                  <a:gd name="T53" fmla="*/ 1 h 444"/>
                  <a:gd name="T54" fmla="*/ 289 w 444"/>
                  <a:gd name="T55" fmla="*/ 10 h 444"/>
                  <a:gd name="T56" fmla="*/ 329 w 444"/>
                  <a:gd name="T57" fmla="*/ 28 h 444"/>
                  <a:gd name="T58" fmla="*/ 364 w 444"/>
                  <a:gd name="T59" fmla="*/ 51 h 444"/>
                  <a:gd name="T60" fmla="*/ 394 w 444"/>
                  <a:gd name="T61" fmla="*/ 81 h 444"/>
                  <a:gd name="T62" fmla="*/ 417 w 444"/>
                  <a:gd name="T63" fmla="*/ 117 h 444"/>
                  <a:gd name="T64" fmla="*/ 434 w 444"/>
                  <a:gd name="T65" fmla="*/ 157 h 444"/>
                  <a:gd name="T66" fmla="*/ 443 w 444"/>
                  <a:gd name="T67" fmla="*/ 200 h 444"/>
                  <a:gd name="T68" fmla="*/ 444 w 444"/>
                  <a:gd name="T69" fmla="*/ 222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222"/>
                    </a:moveTo>
                    <a:lnTo>
                      <a:pt x="444" y="222"/>
                    </a:lnTo>
                    <a:lnTo>
                      <a:pt x="443" y="245"/>
                    </a:lnTo>
                    <a:lnTo>
                      <a:pt x="439" y="267"/>
                    </a:lnTo>
                    <a:lnTo>
                      <a:pt x="434" y="288"/>
                    </a:lnTo>
                    <a:lnTo>
                      <a:pt x="427" y="308"/>
                    </a:lnTo>
                    <a:lnTo>
                      <a:pt x="417" y="328"/>
                    </a:lnTo>
                    <a:lnTo>
                      <a:pt x="406" y="346"/>
                    </a:lnTo>
                    <a:lnTo>
                      <a:pt x="394" y="364"/>
                    </a:lnTo>
                    <a:lnTo>
                      <a:pt x="380" y="379"/>
                    </a:lnTo>
                    <a:lnTo>
                      <a:pt x="364" y="394"/>
                    </a:lnTo>
                    <a:lnTo>
                      <a:pt x="346" y="406"/>
                    </a:lnTo>
                    <a:lnTo>
                      <a:pt x="329" y="417"/>
                    </a:lnTo>
                    <a:lnTo>
                      <a:pt x="309" y="427"/>
                    </a:lnTo>
                    <a:lnTo>
                      <a:pt x="289" y="434"/>
                    </a:lnTo>
                    <a:lnTo>
                      <a:pt x="268" y="439"/>
                    </a:lnTo>
                    <a:lnTo>
                      <a:pt x="245" y="443"/>
                    </a:lnTo>
                    <a:lnTo>
                      <a:pt x="222" y="444"/>
                    </a:lnTo>
                    <a:lnTo>
                      <a:pt x="222" y="444"/>
                    </a:lnTo>
                    <a:lnTo>
                      <a:pt x="200" y="443"/>
                    </a:lnTo>
                    <a:lnTo>
                      <a:pt x="178" y="439"/>
                    </a:lnTo>
                    <a:lnTo>
                      <a:pt x="157" y="434"/>
                    </a:lnTo>
                    <a:lnTo>
                      <a:pt x="136" y="427"/>
                    </a:lnTo>
                    <a:lnTo>
                      <a:pt x="117" y="417"/>
                    </a:lnTo>
                    <a:lnTo>
                      <a:pt x="99" y="406"/>
                    </a:lnTo>
                    <a:lnTo>
                      <a:pt x="81" y="394"/>
                    </a:lnTo>
                    <a:lnTo>
                      <a:pt x="66" y="379"/>
                    </a:lnTo>
                    <a:lnTo>
                      <a:pt x="51" y="364"/>
                    </a:lnTo>
                    <a:lnTo>
                      <a:pt x="38" y="346"/>
                    </a:lnTo>
                    <a:lnTo>
                      <a:pt x="27" y="328"/>
                    </a:lnTo>
                    <a:lnTo>
                      <a:pt x="18" y="308"/>
                    </a:lnTo>
                    <a:lnTo>
                      <a:pt x="10" y="288"/>
                    </a:lnTo>
                    <a:lnTo>
                      <a:pt x="5" y="267"/>
                    </a:lnTo>
                    <a:lnTo>
                      <a:pt x="1" y="245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1" y="200"/>
                    </a:lnTo>
                    <a:lnTo>
                      <a:pt x="5" y="178"/>
                    </a:lnTo>
                    <a:lnTo>
                      <a:pt x="10" y="157"/>
                    </a:lnTo>
                    <a:lnTo>
                      <a:pt x="18" y="137"/>
                    </a:lnTo>
                    <a:lnTo>
                      <a:pt x="27" y="117"/>
                    </a:lnTo>
                    <a:lnTo>
                      <a:pt x="38" y="99"/>
                    </a:lnTo>
                    <a:lnTo>
                      <a:pt x="51" y="81"/>
                    </a:lnTo>
                    <a:lnTo>
                      <a:pt x="66" y="66"/>
                    </a:lnTo>
                    <a:lnTo>
                      <a:pt x="81" y="51"/>
                    </a:lnTo>
                    <a:lnTo>
                      <a:pt x="99" y="39"/>
                    </a:lnTo>
                    <a:lnTo>
                      <a:pt x="117" y="28"/>
                    </a:lnTo>
                    <a:lnTo>
                      <a:pt x="136" y="18"/>
                    </a:lnTo>
                    <a:lnTo>
                      <a:pt x="157" y="10"/>
                    </a:lnTo>
                    <a:lnTo>
                      <a:pt x="178" y="5"/>
                    </a:lnTo>
                    <a:lnTo>
                      <a:pt x="200" y="1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45" y="1"/>
                    </a:lnTo>
                    <a:lnTo>
                      <a:pt x="268" y="5"/>
                    </a:lnTo>
                    <a:lnTo>
                      <a:pt x="289" y="10"/>
                    </a:lnTo>
                    <a:lnTo>
                      <a:pt x="309" y="18"/>
                    </a:lnTo>
                    <a:lnTo>
                      <a:pt x="329" y="28"/>
                    </a:lnTo>
                    <a:lnTo>
                      <a:pt x="346" y="39"/>
                    </a:lnTo>
                    <a:lnTo>
                      <a:pt x="364" y="51"/>
                    </a:lnTo>
                    <a:lnTo>
                      <a:pt x="380" y="66"/>
                    </a:lnTo>
                    <a:lnTo>
                      <a:pt x="394" y="81"/>
                    </a:lnTo>
                    <a:lnTo>
                      <a:pt x="406" y="99"/>
                    </a:lnTo>
                    <a:lnTo>
                      <a:pt x="417" y="117"/>
                    </a:lnTo>
                    <a:lnTo>
                      <a:pt x="427" y="137"/>
                    </a:lnTo>
                    <a:lnTo>
                      <a:pt x="434" y="157"/>
                    </a:lnTo>
                    <a:lnTo>
                      <a:pt x="439" y="178"/>
                    </a:lnTo>
                    <a:lnTo>
                      <a:pt x="443" y="200"/>
                    </a:lnTo>
                    <a:lnTo>
                      <a:pt x="444" y="222"/>
                    </a:lnTo>
                    <a:lnTo>
                      <a:pt x="444" y="222"/>
                    </a:lnTo>
                    <a:close/>
                  </a:path>
                </a:pathLst>
              </a:custGeom>
              <a:grpFill/>
              <a:ln w="2857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2" name="Freeform 82"/>
              <p:cNvSpPr>
                <a:spLocks/>
              </p:cNvSpPr>
              <p:nvPr/>
            </p:nvSpPr>
            <p:spPr bwMode="auto">
              <a:xfrm>
                <a:off x="6565310" y="4948640"/>
                <a:ext cx="790418" cy="790418"/>
              </a:xfrm>
              <a:custGeom>
                <a:avLst/>
                <a:gdLst>
                  <a:gd name="T0" fmla="*/ 444 w 444"/>
                  <a:gd name="T1" fmla="*/ 222 h 444"/>
                  <a:gd name="T2" fmla="*/ 439 w 444"/>
                  <a:gd name="T3" fmla="*/ 268 h 444"/>
                  <a:gd name="T4" fmla="*/ 427 w 444"/>
                  <a:gd name="T5" fmla="*/ 309 h 444"/>
                  <a:gd name="T6" fmla="*/ 406 w 444"/>
                  <a:gd name="T7" fmla="*/ 346 h 444"/>
                  <a:gd name="T8" fmla="*/ 379 w 444"/>
                  <a:gd name="T9" fmla="*/ 380 h 444"/>
                  <a:gd name="T10" fmla="*/ 346 w 444"/>
                  <a:gd name="T11" fmla="*/ 406 h 444"/>
                  <a:gd name="T12" fmla="*/ 308 w 444"/>
                  <a:gd name="T13" fmla="*/ 427 h 444"/>
                  <a:gd name="T14" fmla="*/ 267 w 444"/>
                  <a:gd name="T15" fmla="*/ 439 h 444"/>
                  <a:gd name="T16" fmla="*/ 222 w 444"/>
                  <a:gd name="T17" fmla="*/ 444 h 444"/>
                  <a:gd name="T18" fmla="*/ 200 w 444"/>
                  <a:gd name="T19" fmla="*/ 443 h 444"/>
                  <a:gd name="T20" fmla="*/ 156 w 444"/>
                  <a:gd name="T21" fmla="*/ 434 h 444"/>
                  <a:gd name="T22" fmla="*/ 117 w 444"/>
                  <a:gd name="T23" fmla="*/ 417 h 444"/>
                  <a:gd name="T24" fmla="*/ 81 w 444"/>
                  <a:gd name="T25" fmla="*/ 394 h 444"/>
                  <a:gd name="T26" fmla="*/ 51 w 444"/>
                  <a:gd name="T27" fmla="*/ 364 h 444"/>
                  <a:gd name="T28" fmla="*/ 27 w 444"/>
                  <a:gd name="T29" fmla="*/ 329 h 444"/>
                  <a:gd name="T30" fmla="*/ 10 w 444"/>
                  <a:gd name="T31" fmla="*/ 289 h 444"/>
                  <a:gd name="T32" fmla="*/ 1 w 444"/>
                  <a:gd name="T33" fmla="*/ 245 h 444"/>
                  <a:gd name="T34" fmla="*/ 0 w 444"/>
                  <a:gd name="T35" fmla="*/ 222 h 444"/>
                  <a:gd name="T36" fmla="*/ 5 w 444"/>
                  <a:gd name="T37" fmla="*/ 178 h 444"/>
                  <a:gd name="T38" fmla="*/ 18 w 444"/>
                  <a:gd name="T39" fmla="*/ 136 h 444"/>
                  <a:gd name="T40" fmla="*/ 39 w 444"/>
                  <a:gd name="T41" fmla="*/ 98 h 444"/>
                  <a:gd name="T42" fmla="*/ 66 w 444"/>
                  <a:gd name="T43" fmla="*/ 66 h 444"/>
                  <a:gd name="T44" fmla="*/ 99 w 444"/>
                  <a:gd name="T45" fmla="*/ 38 h 444"/>
                  <a:gd name="T46" fmla="*/ 135 w 444"/>
                  <a:gd name="T47" fmla="*/ 18 h 444"/>
                  <a:gd name="T48" fmla="*/ 178 w 444"/>
                  <a:gd name="T49" fmla="*/ 5 h 444"/>
                  <a:gd name="T50" fmla="*/ 222 w 444"/>
                  <a:gd name="T51" fmla="*/ 0 h 444"/>
                  <a:gd name="T52" fmla="*/ 245 w 444"/>
                  <a:gd name="T53" fmla="*/ 1 h 444"/>
                  <a:gd name="T54" fmla="*/ 288 w 444"/>
                  <a:gd name="T55" fmla="*/ 10 h 444"/>
                  <a:gd name="T56" fmla="*/ 328 w 444"/>
                  <a:gd name="T57" fmla="*/ 27 h 444"/>
                  <a:gd name="T58" fmla="*/ 364 w 444"/>
                  <a:gd name="T59" fmla="*/ 51 h 444"/>
                  <a:gd name="T60" fmla="*/ 394 w 444"/>
                  <a:gd name="T61" fmla="*/ 81 h 444"/>
                  <a:gd name="T62" fmla="*/ 417 w 444"/>
                  <a:gd name="T63" fmla="*/ 117 h 444"/>
                  <a:gd name="T64" fmla="*/ 434 w 444"/>
                  <a:gd name="T65" fmla="*/ 157 h 444"/>
                  <a:gd name="T66" fmla="*/ 443 w 444"/>
                  <a:gd name="T67" fmla="*/ 200 h 444"/>
                  <a:gd name="T68" fmla="*/ 444 w 444"/>
                  <a:gd name="T69" fmla="*/ 222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222"/>
                    </a:moveTo>
                    <a:lnTo>
                      <a:pt x="444" y="222"/>
                    </a:lnTo>
                    <a:lnTo>
                      <a:pt x="443" y="245"/>
                    </a:lnTo>
                    <a:lnTo>
                      <a:pt x="439" y="268"/>
                    </a:lnTo>
                    <a:lnTo>
                      <a:pt x="434" y="289"/>
                    </a:lnTo>
                    <a:lnTo>
                      <a:pt x="427" y="309"/>
                    </a:lnTo>
                    <a:lnTo>
                      <a:pt x="417" y="329"/>
                    </a:lnTo>
                    <a:lnTo>
                      <a:pt x="406" y="346"/>
                    </a:lnTo>
                    <a:lnTo>
                      <a:pt x="394" y="364"/>
                    </a:lnTo>
                    <a:lnTo>
                      <a:pt x="379" y="380"/>
                    </a:lnTo>
                    <a:lnTo>
                      <a:pt x="364" y="394"/>
                    </a:lnTo>
                    <a:lnTo>
                      <a:pt x="346" y="406"/>
                    </a:lnTo>
                    <a:lnTo>
                      <a:pt x="328" y="417"/>
                    </a:lnTo>
                    <a:lnTo>
                      <a:pt x="308" y="427"/>
                    </a:lnTo>
                    <a:lnTo>
                      <a:pt x="288" y="434"/>
                    </a:lnTo>
                    <a:lnTo>
                      <a:pt x="267" y="439"/>
                    </a:lnTo>
                    <a:lnTo>
                      <a:pt x="245" y="443"/>
                    </a:lnTo>
                    <a:lnTo>
                      <a:pt x="222" y="444"/>
                    </a:lnTo>
                    <a:lnTo>
                      <a:pt x="222" y="444"/>
                    </a:lnTo>
                    <a:lnTo>
                      <a:pt x="200" y="443"/>
                    </a:lnTo>
                    <a:lnTo>
                      <a:pt x="178" y="439"/>
                    </a:lnTo>
                    <a:lnTo>
                      <a:pt x="156" y="434"/>
                    </a:lnTo>
                    <a:lnTo>
                      <a:pt x="135" y="427"/>
                    </a:lnTo>
                    <a:lnTo>
                      <a:pt x="117" y="417"/>
                    </a:lnTo>
                    <a:lnTo>
                      <a:pt x="99" y="406"/>
                    </a:lnTo>
                    <a:lnTo>
                      <a:pt x="81" y="394"/>
                    </a:lnTo>
                    <a:lnTo>
                      <a:pt x="66" y="380"/>
                    </a:lnTo>
                    <a:lnTo>
                      <a:pt x="51" y="364"/>
                    </a:lnTo>
                    <a:lnTo>
                      <a:pt x="39" y="346"/>
                    </a:lnTo>
                    <a:lnTo>
                      <a:pt x="27" y="329"/>
                    </a:lnTo>
                    <a:lnTo>
                      <a:pt x="18" y="309"/>
                    </a:lnTo>
                    <a:lnTo>
                      <a:pt x="10" y="289"/>
                    </a:lnTo>
                    <a:lnTo>
                      <a:pt x="5" y="268"/>
                    </a:lnTo>
                    <a:lnTo>
                      <a:pt x="1" y="245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1" y="200"/>
                    </a:lnTo>
                    <a:lnTo>
                      <a:pt x="5" y="178"/>
                    </a:lnTo>
                    <a:lnTo>
                      <a:pt x="10" y="157"/>
                    </a:lnTo>
                    <a:lnTo>
                      <a:pt x="18" y="136"/>
                    </a:lnTo>
                    <a:lnTo>
                      <a:pt x="27" y="117"/>
                    </a:lnTo>
                    <a:lnTo>
                      <a:pt x="39" y="98"/>
                    </a:lnTo>
                    <a:lnTo>
                      <a:pt x="51" y="81"/>
                    </a:lnTo>
                    <a:lnTo>
                      <a:pt x="66" y="66"/>
                    </a:lnTo>
                    <a:lnTo>
                      <a:pt x="81" y="51"/>
                    </a:lnTo>
                    <a:lnTo>
                      <a:pt x="99" y="38"/>
                    </a:lnTo>
                    <a:lnTo>
                      <a:pt x="117" y="27"/>
                    </a:lnTo>
                    <a:lnTo>
                      <a:pt x="135" y="18"/>
                    </a:lnTo>
                    <a:lnTo>
                      <a:pt x="156" y="10"/>
                    </a:lnTo>
                    <a:lnTo>
                      <a:pt x="178" y="5"/>
                    </a:lnTo>
                    <a:lnTo>
                      <a:pt x="200" y="1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45" y="1"/>
                    </a:lnTo>
                    <a:lnTo>
                      <a:pt x="267" y="5"/>
                    </a:lnTo>
                    <a:lnTo>
                      <a:pt x="288" y="10"/>
                    </a:lnTo>
                    <a:lnTo>
                      <a:pt x="308" y="18"/>
                    </a:lnTo>
                    <a:lnTo>
                      <a:pt x="328" y="27"/>
                    </a:lnTo>
                    <a:lnTo>
                      <a:pt x="346" y="38"/>
                    </a:lnTo>
                    <a:lnTo>
                      <a:pt x="364" y="51"/>
                    </a:lnTo>
                    <a:lnTo>
                      <a:pt x="379" y="66"/>
                    </a:lnTo>
                    <a:lnTo>
                      <a:pt x="394" y="81"/>
                    </a:lnTo>
                    <a:lnTo>
                      <a:pt x="406" y="98"/>
                    </a:lnTo>
                    <a:lnTo>
                      <a:pt x="417" y="117"/>
                    </a:lnTo>
                    <a:lnTo>
                      <a:pt x="427" y="136"/>
                    </a:lnTo>
                    <a:lnTo>
                      <a:pt x="434" y="157"/>
                    </a:lnTo>
                    <a:lnTo>
                      <a:pt x="439" y="178"/>
                    </a:lnTo>
                    <a:lnTo>
                      <a:pt x="443" y="200"/>
                    </a:lnTo>
                    <a:lnTo>
                      <a:pt x="444" y="222"/>
                    </a:lnTo>
                    <a:lnTo>
                      <a:pt x="444" y="222"/>
                    </a:lnTo>
                    <a:close/>
                  </a:path>
                </a:pathLst>
              </a:custGeom>
              <a:grpFill/>
              <a:ln w="2857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3" name="Freeform 83"/>
              <p:cNvSpPr>
                <a:spLocks/>
              </p:cNvSpPr>
              <p:nvPr/>
            </p:nvSpPr>
            <p:spPr bwMode="auto">
              <a:xfrm>
                <a:off x="9913893" y="1502953"/>
                <a:ext cx="790418" cy="790418"/>
              </a:xfrm>
              <a:custGeom>
                <a:avLst/>
                <a:gdLst>
                  <a:gd name="T0" fmla="*/ 444 w 444"/>
                  <a:gd name="T1" fmla="*/ 222 h 444"/>
                  <a:gd name="T2" fmla="*/ 439 w 444"/>
                  <a:gd name="T3" fmla="*/ 267 h 444"/>
                  <a:gd name="T4" fmla="*/ 427 w 444"/>
                  <a:gd name="T5" fmla="*/ 308 h 444"/>
                  <a:gd name="T6" fmla="*/ 406 w 444"/>
                  <a:gd name="T7" fmla="*/ 346 h 444"/>
                  <a:gd name="T8" fmla="*/ 379 w 444"/>
                  <a:gd name="T9" fmla="*/ 379 h 444"/>
                  <a:gd name="T10" fmla="*/ 346 w 444"/>
                  <a:gd name="T11" fmla="*/ 406 h 444"/>
                  <a:gd name="T12" fmla="*/ 308 w 444"/>
                  <a:gd name="T13" fmla="*/ 427 h 444"/>
                  <a:gd name="T14" fmla="*/ 267 w 444"/>
                  <a:gd name="T15" fmla="*/ 439 h 444"/>
                  <a:gd name="T16" fmla="*/ 222 w 444"/>
                  <a:gd name="T17" fmla="*/ 444 h 444"/>
                  <a:gd name="T18" fmla="*/ 200 w 444"/>
                  <a:gd name="T19" fmla="*/ 443 h 444"/>
                  <a:gd name="T20" fmla="*/ 156 w 444"/>
                  <a:gd name="T21" fmla="*/ 434 h 444"/>
                  <a:gd name="T22" fmla="*/ 116 w 444"/>
                  <a:gd name="T23" fmla="*/ 417 h 444"/>
                  <a:gd name="T24" fmla="*/ 81 w 444"/>
                  <a:gd name="T25" fmla="*/ 394 h 444"/>
                  <a:gd name="T26" fmla="*/ 51 w 444"/>
                  <a:gd name="T27" fmla="*/ 364 h 444"/>
                  <a:gd name="T28" fmla="*/ 27 w 444"/>
                  <a:gd name="T29" fmla="*/ 328 h 444"/>
                  <a:gd name="T30" fmla="*/ 10 w 444"/>
                  <a:gd name="T31" fmla="*/ 288 h 444"/>
                  <a:gd name="T32" fmla="*/ 1 w 444"/>
                  <a:gd name="T33" fmla="*/ 245 h 444"/>
                  <a:gd name="T34" fmla="*/ 0 w 444"/>
                  <a:gd name="T35" fmla="*/ 222 h 444"/>
                  <a:gd name="T36" fmla="*/ 4 w 444"/>
                  <a:gd name="T37" fmla="*/ 177 h 444"/>
                  <a:gd name="T38" fmla="*/ 18 w 444"/>
                  <a:gd name="T39" fmla="*/ 136 h 444"/>
                  <a:gd name="T40" fmla="*/ 38 w 444"/>
                  <a:gd name="T41" fmla="*/ 99 h 444"/>
                  <a:gd name="T42" fmla="*/ 65 w 444"/>
                  <a:gd name="T43" fmla="*/ 65 h 444"/>
                  <a:gd name="T44" fmla="*/ 98 w 444"/>
                  <a:gd name="T45" fmla="*/ 39 h 444"/>
                  <a:gd name="T46" fmla="*/ 135 w 444"/>
                  <a:gd name="T47" fmla="*/ 18 h 444"/>
                  <a:gd name="T48" fmla="*/ 177 w 444"/>
                  <a:gd name="T49" fmla="*/ 4 h 444"/>
                  <a:gd name="T50" fmla="*/ 222 w 444"/>
                  <a:gd name="T51" fmla="*/ 0 h 444"/>
                  <a:gd name="T52" fmla="*/ 245 w 444"/>
                  <a:gd name="T53" fmla="*/ 1 h 444"/>
                  <a:gd name="T54" fmla="*/ 288 w 444"/>
                  <a:gd name="T55" fmla="*/ 10 h 444"/>
                  <a:gd name="T56" fmla="*/ 328 w 444"/>
                  <a:gd name="T57" fmla="*/ 28 h 444"/>
                  <a:gd name="T58" fmla="*/ 363 w 444"/>
                  <a:gd name="T59" fmla="*/ 51 h 444"/>
                  <a:gd name="T60" fmla="*/ 394 w 444"/>
                  <a:gd name="T61" fmla="*/ 81 h 444"/>
                  <a:gd name="T62" fmla="*/ 417 w 444"/>
                  <a:gd name="T63" fmla="*/ 116 h 444"/>
                  <a:gd name="T64" fmla="*/ 434 w 444"/>
                  <a:gd name="T65" fmla="*/ 156 h 444"/>
                  <a:gd name="T66" fmla="*/ 442 w 444"/>
                  <a:gd name="T67" fmla="*/ 200 h 444"/>
                  <a:gd name="T68" fmla="*/ 444 w 444"/>
                  <a:gd name="T69" fmla="*/ 222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222"/>
                    </a:moveTo>
                    <a:lnTo>
                      <a:pt x="444" y="222"/>
                    </a:lnTo>
                    <a:lnTo>
                      <a:pt x="442" y="245"/>
                    </a:lnTo>
                    <a:lnTo>
                      <a:pt x="439" y="267"/>
                    </a:lnTo>
                    <a:lnTo>
                      <a:pt x="434" y="288"/>
                    </a:lnTo>
                    <a:lnTo>
                      <a:pt x="427" y="308"/>
                    </a:lnTo>
                    <a:lnTo>
                      <a:pt x="417" y="328"/>
                    </a:lnTo>
                    <a:lnTo>
                      <a:pt x="406" y="346"/>
                    </a:lnTo>
                    <a:lnTo>
                      <a:pt x="394" y="364"/>
                    </a:lnTo>
                    <a:lnTo>
                      <a:pt x="379" y="379"/>
                    </a:lnTo>
                    <a:lnTo>
                      <a:pt x="363" y="394"/>
                    </a:lnTo>
                    <a:lnTo>
                      <a:pt x="346" y="406"/>
                    </a:lnTo>
                    <a:lnTo>
                      <a:pt x="328" y="417"/>
                    </a:lnTo>
                    <a:lnTo>
                      <a:pt x="308" y="427"/>
                    </a:lnTo>
                    <a:lnTo>
                      <a:pt x="288" y="434"/>
                    </a:lnTo>
                    <a:lnTo>
                      <a:pt x="267" y="439"/>
                    </a:lnTo>
                    <a:lnTo>
                      <a:pt x="245" y="443"/>
                    </a:lnTo>
                    <a:lnTo>
                      <a:pt x="222" y="444"/>
                    </a:lnTo>
                    <a:lnTo>
                      <a:pt x="222" y="444"/>
                    </a:lnTo>
                    <a:lnTo>
                      <a:pt x="200" y="443"/>
                    </a:lnTo>
                    <a:lnTo>
                      <a:pt x="177" y="439"/>
                    </a:lnTo>
                    <a:lnTo>
                      <a:pt x="156" y="434"/>
                    </a:lnTo>
                    <a:lnTo>
                      <a:pt x="135" y="427"/>
                    </a:lnTo>
                    <a:lnTo>
                      <a:pt x="116" y="417"/>
                    </a:lnTo>
                    <a:lnTo>
                      <a:pt x="98" y="406"/>
                    </a:lnTo>
                    <a:lnTo>
                      <a:pt x="81" y="394"/>
                    </a:lnTo>
                    <a:lnTo>
                      <a:pt x="65" y="379"/>
                    </a:lnTo>
                    <a:lnTo>
                      <a:pt x="51" y="364"/>
                    </a:lnTo>
                    <a:lnTo>
                      <a:pt x="38" y="346"/>
                    </a:lnTo>
                    <a:lnTo>
                      <a:pt x="27" y="328"/>
                    </a:lnTo>
                    <a:lnTo>
                      <a:pt x="18" y="308"/>
                    </a:lnTo>
                    <a:lnTo>
                      <a:pt x="10" y="288"/>
                    </a:lnTo>
                    <a:lnTo>
                      <a:pt x="4" y="267"/>
                    </a:lnTo>
                    <a:lnTo>
                      <a:pt x="1" y="245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1" y="200"/>
                    </a:lnTo>
                    <a:lnTo>
                      <a:pt x="4" y="177"/>
                    </a:lnTo>
                    <a:lnTo>
                      <a:pt x="10" y="156"/>
                    </a:lnTo>
                    <a:lnTo>
                      <a:pt x="18" y="136"/>
                    </a:lnTo>
                    <a:lnTo>
                      <a:pt x="27" y="116"/>
                    </a:lnTo>
                    <a:lnTo>
                      <a:pt x="38" y="99"/>
                    </a:lnTo>
                    <a:lnTo>
                      <a:pt x="51" y="81"/>
                    </a:lnTo>
                    <a:lnTo>
                      <a:pt x="65" y="65"/>
                    </a:lnTo>
                    <a:lnTo>
                      <a:pt x="81" y="51"/>
                    </a:lnTo>
                    <a:lnTo>
                      <a:pt x="98" y="39"/>
                    </a:lnTo>
                    <a:lnTo>
                      <a:pt x="116" y="28"/>
                    </a:lnTo>
                    <a:lnTo>
                      <a:pt x="135" y="18"/>
                    </a:lnTo>
                    <a:lnTo>
                      <a:pt x="156" y="10"/>
                    </a:lnTo>
                    <a:lnTo>
                      <a:pt x="177" y="4"/>
                    </a:lnTo>
                    <a:lnTo>
                      <a:pt x="200" y="1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45" y="1"/>
                    </a:lnTo>
                    <a:lnTo>
                      <a:pt x="267" y="4"/>
                    </a:lnTo>
                    <a:lnTo>
                      <a:pt x="288" y="10"/>
                    </a:lnTo>
                    <a:lnTo>
                      <a:pt x="308" y="18"/>
                    </a:lnTo>
                    <a:lnTo>
                      <a:pt x="328" y="28"/>
                    </a:lnTo>
                    <a:lnTo>
                      <a:pt x="346" y="39"/>
                    </a:lnTo>
                    <a:lnTo>
                      <a:pt x="363" y="51"/>
                    </a:lnTo>
                    <a:lnTo>
                      <a:pt x="379" y="65"/>
                    </a:lnTo>
                    <a:lnTo>
                      <a:pt x="394" y="81"/>
                    </a:lnTo>
                    <a:lnTo>
                      <a:pt x="406" y="99"/>
                    </a:lnTo>
                    <a:lnTo>
                      <a:pt x="417" y="116"/>
                    </a:lnTo>
                    <a:lnTo>
                      <a:pt x="427" y="136"/>
                    </a:lnTo>
                    <a:lnTo>
                      <a:pt x="434" y="156"/>
                    </a:lnTo>
                    <a:lnTo>
                      <a:pt x="439" y="177"/>
                    </a:lnTo>
                    <a:lnTo>
                      <a:pt x="442" y="200"/>
                    </a:lnTo>
                    <a:lnTo>
                      <a:pt x="444" y="222"/>
                    </a:lnTo>
                    <a:lnTo>
                      <a:pt x="444" y="222"/>
                    </a:lnTo>
                    <a:close/>
                  </a:path>
                </a:pathLst>
              </a:custGeom>
              <a:grpFill/>
              <a:ln w="2857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5" name="Freeform 85"/>
              <p:cNvSpPr>
                <a:spLocks/>
              </p:cNvSpPr>
              <p:nvPr/>
            </p:nvSpPr>
            <p:spPr bwMode="auto">
              <a:xfrm>
                <a:off x="9657893" y="3362623"/>
                <a:ext cx="790418" cy="790418"/>
              </a:xfrm>
              <a:custGeom>
                <a:avLst/>
                <a:gdLst>
                  <a:gd name="T0" fmla="*/ 444 w 444"/>
                  <a:gd name="T1" fmla="*/ 222 h 444"/>
                  <a:gd name="T2" fmla="*/ 439 w 444"/>
                  <a:gd name="T3" fmla="*/ 268 h 444"/>
                  <a:gd name="T4" fmla="*/ 427 w 444"/>
                  <a:gd name="T5" fmla="*/ 309 h 444"/>
                  <a:gd name="T6" fmla="*/ 406 w 444"/>
                  <a:gd name="T7" fmla="*/ 346 h 444"/>
                  <a:gd name="T8" fmla="*/ 379 w 444"/>
                  <a:gd name="T9" fmla="*/ 380 h 444"/>
                  <a:gd name="T10" fmla="*/ 346 w 444"/>
                  <a:gd name="T11" fmla="*/ 406 h 444"/>
                  <a:gd name="T12" fmla="*/ 308 w 444"/>
                  <a:gd name="T13" fmla="*/ 427 h 444"/>
                  <a:gd name="T14" fmla="*/ 267 w 444"/>
                  <a:gd name="T15" fmla="*/ 439 h 444"/>
                  <a:gd name="T16" fmla="*/ 222 w 444"/>
                  <a:gd name="T17" fmla="*/ 444 h 444"/>
                  <a:gd name="T18" fmla="*/ 200 w 444"/>
                  <a:gd name="T19" fmla="*/ 443 h 444"/>
                  <a:gd name="T20" fmla="*/ 156 w 444"/>
                  <a:gd name="T21" fmla="*/ 434 h 444"/>
                  <a:gd name="T22" fmla="*/ 116 w 444"/>
                  <a:gd name="T23" fmla="*/ 417 h 444"/>
                  <a:gd name="T24" fmla="*/ 81 w 444"/>
                  <a:gd name="T25" fmla="*/ 394 h 444"/>
                  <a:gd name="T26" fmla="*/ 51 w 444"/>
                  <a:gd name="T27" fmla="*/ 364 h 444"/>
                  <a:gd name="T28" fmla="*/ 27 w 444"/>
                  <a:gd name="T29" fmla="*/ 329 h 444"/>
                  <a:gd name="T30" fmla="*/ 10 w 444"/>
                  <a:gd name="T31" fmla="*/ 289 h 444"/>
                  <a:gd name="T32" fmla="*/ 1 w 444"/>
                  <a:gd name="T33" fmla="*/ 245 h 444"/>
                  <a:gd name="T34" fmla="*/ 0 w 444"/>
                  <a:gd name="T35" fmla="*/ 222 h 444"/>
                  <a:gd name="T36" fmla="*/ 4 w 444"/>
                  <a:gd name="T37" fmla="*/ 178 h 444"/>
                  <a:gd name="T38" fmla="*/ 18 w 444"/>
                  <a:gd name="T39" fmla="*/ 137 h 444"/>
                  <a:gd name="T40" fmla="*/ 38 w 444"/>
                  <a:gd name="T41" fmla="*/ 99 h 444"/>
                  <a:gd name="T42" fmla="*/ 65 w 444"/>
                  <a:gd name="T43" fmla="*/ 66 h 444"/>
                  <a:gd name="T44" fmla="*/ 97 w 444"/>
                  <a:gd name="T45" fmla="*/ 39 h 444"/>
                  <a:gd name="T46" fmla="*/ 135 w 444"/>
                  <a:gd name="T47" fmla="*/ 18 h 444"/>
                  <a:gd name="T48" fmla="*/ 177 w 444"/>
                  <a:gd name="T49" fmla="*/ 5 h 444"/>
                  <a:gd name="T50" fmla="*/ 222 w 444"/>
                  <a:gd name="T51" fmla="*/ 0 h 444"/>
                  <a:gd name="T52" fmla="*/ 245 w 444"/>
                  <a:gd name="T53" fmla="*/ 1 h 444"/>
                  <a:gd name="T54" fmla="*/ 288 w 444"/>
                  <a:gd name="T55" fmla="*/ 10 h 444"/>
                  <a:gd name="T56" fmla="*/ 328 w 444"/>
                  <a:gd name="T57" fmla="*/ 27 h 444"/>
                  <a:gd name="T58" fmla="*/ 363 w 444"/>
                  <a:gd name="T59" fmla="*/ 51 h 444"/>
                  <a:gd name="T60" fmla="*/ 394 w 444"/>
                  <a:gd name="T61" fmla="*/ 81 h 444"/>
                  <a:gd name="T62" fmla="*/ 417 w 444"/>
                  <a:gd name="T63" fmla="*/ 117 h 444"/>
                  <a:gd name="T64" fmla="*/ 434 w 444"/>
                  <a:gd name="T65" fmla="*/ 157 h 444"/>
                  <a:gd name="T66" fmla="*/ 442 w 444"/>
                  <a:gd name="T67" fmla="*/ 200 h 444"/>
                  <a:gd name="T68" fmla="*/ 444 w 444"/>
                  <a:gd name="T69" fmla="*/ 222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222"/>
                    </a:moveTo>
                    <a:lnTo>
                      <a:pt x="444" y="222"/>
                    </a:lnTo>
                    <a:lnTo>
                      <a:pt x="442" y="245"/>
                    </a:lnTo>
                    <a:lnTo>
                      <a:pt x="439" y="268"/>
                    </a:lnTo>
                    <a:lnTo>
                      <a:pt x="434" y="289"/>
                    </a:lnTo>
                    <a:lnTo>
                      <a:pt x="427" y="309"/>
                    </a:lnTo>
                    <a:lnTo>
                      <a:pt x="417" y="329"/>
                    </a:lnTo>
                    <a:lnTo>
                      <a:pt x="406" y="346"/>
                    </a:lnTo>
                    <a:lnTo>
                      <a:pt x="394" y="364"/>
                    </a:lnTo>
                    <a:lnTo>
                      <a:pt x="379" y="380"/>
                    </a:lnTo>
                    <a:lnTo>
                      <a:pt x="363" y="394"/>
                    </a:lnTo>
                    <a:lnTo>
                      <a:pt x="346" y="406"/>
                    </a:lnTo>
                    <a:lnTo>
                      <a:pt x="328" y="417"/>
                    </a:lnTo>
                    <a:lnTo>
                      <a:pt x="308" y="427"/>
                    </a:lnTo>
                    <a:lnTo>
                      <a:pt x="288" y="434"/>
                    </a:lnTo>
                    <a:lnTo>
                      <a:pt x="267" y="439"/>
                    </a:lnTo>
                    <a:lnTo>
                      <a:pt x="245" y="443"/>
                    </a:lnTo>
                    <a:lnTo>
                      <a:pt x="222" y="444"/>
                    </a:lnTo>
                    <a:lnTo>
                      <a:pt x="222" y="444"/>
                    </a:lnTo>
                    <a:lnTo>
                      <a:pt x="200" y="443"/>
                    </a:lnTo>
                    <a:lnTo>
                      <a:pt x="177" y="439"/>
                    </a:lnTo>
                    <a:lnTo>
                      <a:pt x="156" y="434"/>
                    </a:lnTo>
                    <a:lnTo>
                      <a:pt x="135" y="427"/>
                    </a:lnTo>
                    <a:lnTo>
                      <a:pt x="116" y="417"/>
                    </a:lnTo>
                    <a:lnTo>
                      <a:pt x="97" y="406"/>
                    </a:lnTo>
                    <a:lnTo>
                      <a:pt x="81" y="394"/>
                    </a:lnTo>
                    <a:lnTo>
                      <a:pt x="65" y="380"/>
                    </a:lnTo>
                    <a:lnTo>
                      <a:pt x="51" y="364"/>
                    </a:lnTo>
                    <a:lnTo>
                      <a:pt x="38" y="346"/>
                    </a:lnTo>
                    <a:lnTo>
                      <a:pt x="27" y="329"/>
                    </a:lnTo>
                    <a:lnTo>
                      <a:pt x="18" y="309"/>
                    </a:lnTo>
                    <a:lnTo>
                      <a:pt x="10" y="289"/>
                    </a:lnTo>
                    <a:lnTo>
                      <a:pt x="4" y="268"/>
                    </a:lnTo>
                    <a:lnTo>
                      <a:pt x="1" y="245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1" y="200"/>
                    </a:lnTo>
                    <a:lnTo>
                      <a:pt x="4" y="178"/>
                    </a:lnTo>
                    <a:lnTo>
                      <a:pt x="10" y="157"/>
                    </a:lnTo>
                    <a:lnTo>
                      <a:pt x="18" y="137"/>
                    </a:lnTo>
                    <a:lnTo>
                      <a:pt x="27" y="117"/>
                    </a:lnTo>
                    <a:lnTo>
                      <a:pt x="38" y="99"/>
                    </a:lnTo>
                    <a:lnTo>
                      <a:pt x="51" y="81"/>
                    </a:lnTo>
                    <a:lnTo>
                      <a:pt x="65" y="66"/>
                    </a:lnTo>
                    <a:lnTo>
                      <a:pt x="81" y="51"/>
                    </a:lnTo>
                    <a:lnTo>
                      <a:pt x="97" y="39"/>
                    </a:lnTo>
                    <a:lnTo>
                      <a:pt x="116" y="27"/>
                    </a:lnTo>
                    <a:lnTo>
                      <a:pt x="135" y="18"/>
                    </a:lnTo>
                    <a:lnTo>
                      <a:pt x="156" y="10"/>
                    </a:lnTo>
                    <a:lnTo>
                      <a:pt x="177" y="5"/>
                    </a:lnTo>
                    <a:lnTo>
                      <a:pt x="200" y="1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45" y="1"/>
                    </a:lnTo>
                    <a:lnTo>
                      <a:pt x="267" y="5"/>
                    </a:lnTo>
                    <a:lnTo>
                      <a:pt x="288" y="10"/>
                    </a:lnTo>
                    <a:lnTo>
                      <a:pt x="308" y="18"/>
                    </a:lnTo>
                    <a:lnTo>
                      <a:pt x="328" y="27"/>
                    </a:lnTo>
                    <a:lnTo>
                      <a:pt x="346" y="39"/>
                    </a:lnTo>
                    <a:lnTo>
                      <a:pt x="363" y="51"/>
                    </a:lnTo>
                    <a:lnTo>
                      <a:pt x="379" y="66"/>
                    </a:lnTo>
                    <a:lnTo>
                      <a:pt x="394" y="81"/>
                    </a:lnTo>
                    <a:lnTo>
                      <a:pt x="406" y="99"/>
                    </a:lnTo>
                    <a:lnTo>
                      <a:pt x="417" y="117"/>
                    </a:lnTo>
                    <a:lnTo>
                      <a:pt x="427" y="137"/>
                    </a:lnTo>
                    <a:lnTo>
                      <a:pt x="434" y="157"/>
                    </a:lnTo>
                    <a:lnTo>
                      <a:pt x="439" y="178"/>
                    </a:lnTo>
                    <a:lnTo>
                      <a:pt x="442" y="200"/>
                    </a:lnTo>
                    <a:lnTo>
                      <a:pt x="444" y="222"/>
                    </a:lnTo>
                    <a:lnTo>
                      <a:pt x="444" y="222"/>
                    </a:lnTo>
                    <a:close/>
                  </a:path>
                </a:pathLst>
              </a:custGeom>
              <a:grpFill/>
              <a:ln w="2857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6" name="Freeform 86"/>
              <p:cNvSpPr>
                <a:spLocks/>
              </p:cNvSpPr>
              <p:nvPr/>
            </p:nvSpPr>
            <p:spPr bwMode="auto">
              <a:xfrm>
                <a:off x="8231082" y="3345276"/>
                <a:ext cx="786860" cy="786860"/>
              </a:xfrm>
              <a:custGeom>
                <a:avLst/>
                <a:gdLst>
                  <a:gd name="T0" fmla="*/ 444 w 444"/>
                  <a:gd name="T1" fmla="*/ 222 h 444"/>
                  <a:gd name="T2" fmla="*/ 440 w 444"/>
                  <a:gd name="T3" fmla="*/ 267 h 444"/>
                  <a:gd name="T4" fmla="*/ 427 w 444"/>
                  <a:gd name="T5" fmla="*/ 308 h 444"/>
                  <a:gd name="T6" fmla="*/ 406 w 444"/>
                  <a:gd name="T7" fmla="*/ 346 h 444"/>
                  <a:gd name="T8" fmla="*/ 380 w 444"/>
                  <a:gd name="T9" fmla="*/ 379 h 444"/>
                  <a:gd name="T10" fmla="*/ 346 w 444"/>
                  <a:gd name="T11" fmla="*/ 406 h 444"/>
                  <a:gd name="T12" fmla="*/ 309 w 444"/>
                  <a:gd name="T13" fmla="*/ 427 h 444"/>
                  <a:gd name="T14" fmla="*/ 268 w 444"/>
                  <a:gd name="T15" fmla="*/ 439 h 444"/>
                  <a:gd name="T16" fmla="*/ 222 w 444"/>
                  <a:gd name="T17" fmla="*/ 444 h 444"/>
                  <a:gd name="T18" fmla="*/ 200 w 444"/>
                  <a:gd name="T19" fmla="*/ 443 h 444"/>
                  <a:gd name="T20" fmla="*/ 157 w 444"/>
                  <a:gd name="T21" fmla="*/ 434 h 444"/>
                  <a:gd name="T22" fmla="*/ 117 w 444"/>
                  <a:gd name="T23" fmla="*/ 417 h 444"/>
                  <a:gd name="T24" fmla="*/ 81 w 444"/>
                  <a:gd name="T25" fmla="*/ 394 h 444"/>
                  <a:gd name="T26" fmla="*/ 51 w 444"/>
                  <a:gd name="T27" fmla="*/ 364 h 444"/>
                  <a:gd name="T28" fmla="*/ 27 w 444"/>
                  <a:gd name="T29" fmla="*/ 328 h 444"/>
                  <a:gd name="T30" fmla="*/ 10 w 444"/>
                  <a:gd name="T31" fmla="*/ 288 h 444"/>
                  <a:gd name="T32" fmla="*/ 1 w 444"/>
                  <a:gd name="T33" fmla="*/ 245 h 444"/>
                  <a:gd name="T34" fmla="*/ 0 w 444"/>
                  <a:gd name="T35" fmla="*/ 222 h 444"/>
                  <a:gd name="T36" fmla="*/ 5 w 444"/>
                  <a:gd name="T37" fmla="*/ 177 h 444"/>
                  <a:gd name="T38" fmla="*/ 18 w 444"/>
                  <a:gd name="T39" fmla="*/ 136 h 444"/>
                  <a:gd name="T40" fmla="*/ 38 w 444"/>
                  <a:gd name="T41" fmla="*/ 99 h 444"/>
                  <a:gd name="T42" fmla="*/ 66 w 444"/>
                  <a:gd name="T43" fmla="*/ 65 h 444"/>
                  <a:gd name="T44" fmla="*/ 98 w 444"/>
                  <a:gd name="T45" fmla="*/ 39 h 444"/>
                  <a:gd name="T46" fmla="*/ 136 w 444"/>
                  <a:gd name="T47" fmla="*/ 18 h 444"/>
                  <a:gd name="T48" fmla="*/ 178 w 444"/>
                  <a:gd name="T49" fmla="*/ 4 h 444"/>
                  <a:gd name="T50" fmla="*/ 222 w 444"/>
                  <a:gd name="T51" fmla="*/ 0 h 444"/>
                  <a:gd name="T52" fmla="*/ 245 w 444"/>
                  <a:gd name="T53" fmla="*/ 1 h 444"/>
                  <a:gd name="T54" fmla="*/ 289 w 444"/>
                  <a:gd name="T55" fmla="*/ 10 h 444"/>
                  <a:gd name="T56" fmla="*/ 329 w 444"/>
                  <a:gd name="T57" fmla="*/ 27 h 444"/>
                  <a:gd name="T58" fmla="*/ 364 w 444"/>
                  <a:gd name="T59" fmla="*/ 51 h 444"/>
                  <a:gd name="T60" fmla="*/ 394 w 444"/>
                  <a:gd name="T61" fmla="*/ 81 h 444"/>
                  <a:gd name="T62" fmla="*/ 417 w 444"/>
                  <a:gd name="T63" fmla="*/ 116 h 444"/>
                  <a:gd name="T64" fmla="*/ 434 w 444"/>
                  <a:gd name="T65" fmla="*/ 156 h 444"/>
                  <a:gd name="T66" fmla="*/ 443 w 444"/>
                  <a:gd name="T67" fmla="*/ 200 h 444"/>
                  <a:gd name="T68" fmla="*/ 444 w 444"/>
                  <a:gd name="T69" fmla="*/ 222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222"/>
                    </a:moveTo>
                    <a:lnTo>
                      <a:pt x="444" y="222"/>
                    </a:lnTo>
                    <a:lnTo>
                      <a:pt x="443" y="245"/>
                    </a:lnTo>
                    <a:lnTo>
                      <a:pt x="440" y="267"/>
                    </a:lnTo>
                    <a:lnTo>
                      <a:pt x="434" y="288"/>
                    </a:lnTo>
                    <a:lnTo>
                      <a:pt x="427" y="308"/>
                    </a:lnTo>
                    <a:lnTo>
                      <a:pt x="417" y="328"/>
                    </a:lnTo>
                    <a:lnTo>
                      <a:pt x="406" y="346"/>
                    </a:lnTo>
                    <a:lnTo>
                      <a:pt x="394" y="364"/>
                    </a:lnTo>
                    <a:lnTo>
                      <a:pt x="380" y="379"/>
                    </a:lnTo>
                    <a:lnTo>
                      <a:pt x="364" y="394"/>
                    </a:lnTo>
                    <a:lnTo>
                      <a:pt x="346" y="406"/>
                    </a:lnTo>
                    <a:lnTo>
                      <a:pt x="329" y="417"/>
                    </a:lnTo>
                    <a:lnTo>
                      <a:pt x="309" y="427"/>
                    </a:lnTo>
                    <a:lnTo>
                      <a:pt x="289" y="434"/>
                    </a:lnTo>
                    <a:lnTo>
                      <a:pt x="268" y="439"/>
                    </a:lnTo>
                    <a:lnTo>
                      <a:pt x="245" y="443"/>
                    </a:lnTo>
                    <a:lnTo>
                      <a:pt x="222" y="444"/>
                    </a:lnTo>
                    <a:lnTo>
                      <a:pt x="222" y="444"/>
                    </a:lnTo>
                    <a:lnTo>
                      <a:pt x="200" y="443"/>
                    </a:lnTo>
                    <a:lnTo>
                      <a:pt x="178" y="439"/>
                    </a:lnTo>
                    <a:lnTo>
                      <a:pt x="157" y="434"/>
                    </a:lnTo>
                    <a:lnTo>
                      <a:pt x="136" y="427"/>
                    </a:lnTo>
                    <a:lnTo>
                      <a:pt x="117" y="417"/>
                    </a:lnTo>
                    <a:lnTo>
                      <a:pt x="98" y="406"/>
                    </a:lnTo>
                    <a:lnTo>
                      <a:pt x="81" y="394"/>
                    </a:lnTo>
                    <a:lnTo>
                      <a:pt x="66" y="379"/>
                    </a:lnTo>
                    <a:lnTo>
                      <a:pt x="51" y="364"/>
                    </a:lnTo>
                    <a:lnTo>
                      <a:pt x="38" y="346"/>
                    </a:lnTo>
                    <a:lnTo>
                      <a:pt x="27" y="328"/>
                    </a:lnTo>
                    <a:lnTo>
                      <a:pt x="18" y="308"/>
                    </a:lnTo>
                    <a:lnTo>
                      <a:pt x="10" y="288"/>
                    </a:lnTo>
                    <a:lnTo>
                      <a:pt x="5" y="267"/>
                    </a:lnTo>
                    <a:lnTo>
                      <a:pt x="1" y="245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1" y="200"/>
                    </a:lnTo>
                    <a:lnTo>
                      <a:pt x="5" y="177"/>
                    </a:lnTo>
                    <a:lnTo>
                      <a:pt x="10" y="156"/>
                    </a:lnTo>
                    <a:lnTo>
                      <a:pt x="18" y="136"/>
                    </a:lnTo>
                    <a:lnTo>
                      <a:pt x="27" y="116"/>
                    </a:lnTo>
                    <a:lnTo>
                      <a:pt x="38" y="99"/>
                    </a:lnTo>
                    <a:lnTo>
                      <a:pt x="51" y="81"/>
                    </a:lnTo>
                    <a:lnTo>
                      <a:pt x="66" y="65"/>
                    </a:lnTo>
                    <a:lnTo>
                      <a:pt x="81" y="51"/>
                    </a:lnTo>
                    <a:lnTo>
                      <a:pt x="98" y="39"/>
                    </a:lnTo>
                    <a:lnTo>
                      <a:pt x="117" y="27"/>
                    </a:lnTo>
                    <a:lnTo>
                      <a:pt x="136" y="18"/>
                    </a:lnTo>
                    <a:lnTo>
                      <a:pt x="157" y="10"/>
                    </a:lnTo>
                    <a:lnTo>
                      <a:pt x="178" y="4"/>
                    </a:lnTo>
                    <a:lnTo>
                      <a:pt x="200" y="1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45" y="1"/>
                    </a:lnTo>
                    <a:lnTo>
                      <a:pt x="268" y="4"/>
                    </a:lnTo>
                    <a:lnTo>
                      <a:pt x="289" y="10"/>
                    </a:lnTo>
                    <a:lnTo>
                      <a:pt x="309" y="18"/>
                    </a:lnTo>
                    <a:lnTo>
                      <a:pt x="329" y="27"/>
                    </a:lnTo>
                    <a:lnTo>
                      <a:pt x="346" y="39"/>
                    </a:lnTo>
                    <a:lnTo>
                      <a:pt x="364" y="51"/>
                    </a:lnTo>
                    <a:lnTo>
                      <a:pt x="380" y="65"/>
                    </a:lnTo>
                    <a:lnTo>
                      <a:pt x="394" y="81"/>
                    </a:lnTo>
                    <a:lnTo>
                      <a:pt x="406" y="99"/>
                    </a:lnTo>
                    <a:lnTo>
                      <a:pt x="417" y="116"/>
                    </a:lnTo>
                    <a:lnTo>
                      <a:pt x="427" y="136"/>
                    </a:lnTo>
                    <a:lnTo>
                      <a:pt x="434" y="156"/>
                    </a:lnTo>
                    <a:lnTo>
                      <a:pt x="440" y="177"/>
                    </a:lnTo>
                    <a:lnTo>
                      <a:pt x="443" y="200"/>
                    </a:lnTo>
                    <a:lnTo>
                      <a:pt x="444" y="222"/>
                    </a:lnTo>
                    <a:lnTo>
                      <a:pt x="444" y="222"/>
                    </a:lnTo>
                    <a:close/>
                  </a:path>
                </a:pathLst>
              </a:custGeom>
              <a:grpFill/>
              <a:ln w="2857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3" name="Freeform 83"/>
              <p:cNvSpPr>
                <a:spLocks/>
              </p:cNvSpPr>
              <p:nvPr/>
            </p:nvSpPr>
            <p:spPr bwMode="auto">
              <a:xfrm>
                <a:off x="9379051" y="5101450"/>
                <a:ext cx="790418" cy="790418"/>
              </a:xfrm>
              <a:custGeom>
                <a:avLst/>
                <a:gdLst>
                  <a:gd name="T0" fmla="*/ 444 w 444"/>
                  <a:gd name="T1" fmla="*/ 222 h 444"/>
                  <a:gd name="T2" fmla="*/ 439 w 444"/>
                  <a:gd name="T3" fmla="*/ 267 h 444"/>
                  <a:gd name="T4" fmla="*/ 427 w 444"/>
                  <a:gd name="T5" fmla="*/ 308 h 444"/>
                  <a:gd name="T6" fmla="*/ 406 w 444"/>
                  <a:gd name="T7" fmla="*/ 346 h 444"/>
                  <a:gd name="T8" fmla="*/ 379 w 444"/>
                  <a:gd name="T9" fmla="*/ 379 h 444"/>
                  <a:gd name="T10" fmla="*/ 346 w 444"/>
                  <a:gd name="T11" fmla="*/ 406 h 444"/>
                  <a:gd name="T12" fmla="*/ 308 w 444"/>
                  <a:gd name="T13" fmla="*/ 427 h 444"/>
                  <a:gd name="T14" fmla="*/ 267 w 444"/>
                  <a:gd name="T15" fmla="*/ 439 h 444"/>
                  <a:gd name="T16" fmla="*/ 222 w 444"/>
                  <a:gd name="T17" fmla="*/ 444 h 444"/>
                  <a:gd name="T18" fmla="*/ 200 w 444"/>
                  <a:gd name="T19" fmla="*/ 443 h 444"/>
                  <a:gd name="T20" fmla="*/ 156 w 444"/>
                  <a:gd name="T21" fmla="*/ 434 h 444"/>
                  <a:gd name="T22" fmla="*/ 116 w 444"/>
                  <a:gd name="T23" fmla="*/ 417 h 444"/>
                  <a:gd name="T24" fmla="*/ 81 w 444"/>
                  <a:gd name="T25" fmla="*/ 394 h 444"/>
                  <a:gd name="T26" fmla="*/ 51 w 444"/>
                  <a:gd name="T27" fmla="*/ 364 h 444"/>
                  <a:gd name="T28" fmla="*/ 27 w 444"/>
                  <a:gd name="T29" fmla="*/ 328 h 444"/>
                  <a:gd name="T30" fmla="*/ 10 w 444"/>
                  <a:gd name="T31" fmla="*/ 288 h 444"/>
                  <a:gd name="T32" fmla="*/ 1 w 444"/>
                  <a:gd name="T33" fmla="*/ 245 h 444"/>
                  <a:gd name="T34" fmla="*/ 0 w 444"/>
                  <a:gd name="T35" fmla="*/ 222 h 444"/>
                  <a:gd name="T36" fmla="*/ 4 w 444"/>
                  <a:gd name="T37" fmla="*/ 177 h 444"/>
                  <a:gd name="T38" fmla="*/ 18 w 444"/>
                  <a:gd name="T39" fmla="*/ 136 h 444"/>
                  <a:gd name="T40" fmla="*/ 38 w 444"/>
                  <a:gd name="T41" fmla="*/ 99 h 444"/>
                  <a:gd name="T42" fmla="*/ 65 w 444"/>
                  <a:gd name="T43" fmla="*/ 65 h 444"/>
                  <a:gd name="T44" fmla="*/ 98 w 444"/>
                  <a:gd name="T45" fmla="*/ 39 h 444"/>
                  <a:gd name="T46" fmla="*/ 135 w 444"/>
                  <a:gd name="T47" fmla="*/ 18 h 444"/>
                  <a:gd name="T48" fmla="*/ 177 w 444"/>
                  <a:gd name="T49" fmla="*/ 4 h 444"/>
                  <a:gd name="T50" fmla="*/ 222 w 444"/>
                  <a:gd name="T51" fmla="*/ 0 h 444"/>
                  <a:gd name="T52" fmla="*/ 245 w 444"/>
                  <a:gd name="T53" fmla="*/ 1 h 444"/>
                  <a:gd name="T54" fmla="*/ 288 w 444"/>
                  <a:gd name="T55" fmla="*/ 10 h 444"/>
                  <a:gd name="T56" fmla="*/ 328 w 444"/>
                  <a:gd name="T57" fmla="*/ 28 h 444"/>
                  <a:gd name="T58" fmla="*/ 363 w 444"/>
                  <a:gd name="T59" fmla="*/ 51 h 444"/>
                  <a:gd name="T60" fmla="*/ 394 w 444"/>
                  <a:gd name="T61" fmla="*/ 81 h 444"/>
                  <a:gd name="T62" fmla="*/ 417 w 444"/>
                  <a:gd name="T63" fmla="*/ 116 h 444"/>
                  <a:gd name="T64" fmla="*/ 434 w 444"/>
                  <a:gd name="T65" fmla="*/ 156 h 444"/>
                  <a:gd name="T66" fmla="*/ 442 w 444"/>
                  <a:gd name="T67" fmla="*/ 200 h 444"/>
                  <a:gd name="T68" fmla="*/ 444 w 444"/>
                  <a:gd name="T69" fmla="*/ 222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222"/>
                    </a:moveTo>
                    <a:lnTo>
                      <a:pt x="444" y="222"/>
                    </a:lnTo>
                    <a:lnTo>
                      <a:pt x="442" y="245"/>
                    </a:lnTo>
                    <a:lnTo>
                      <a:pt x="439" y="267"/>
                    </a:lnTo>
                    <a:lnTo>
                      <a:pt x="434" y="288"/>
                    </a:lnTo>
                    <a:lnTo>
                      <a:pt x="427" y="308"/>
                    </a:lnTo>
                    <a:lnTo>
                      <a:pt x="417" y="328"/>
                    </a:lnTo>
                    <a:lnTo>
                      <a:pt x="406" y="346"/>
                    </a:lnTo>
                    <a:lnTo>
                      <a:pt x="394" y="364"/>
                    </a:lnTo>
                    <a:lnTo>
                      <a:pt x="379" y="379"/>
                    </a:lnTo>
                    <a:lnTo>
                      <a:pt x="363" y="394"/>
                    </a:lnTo>
                    <a:lnTo>
                      <a:pt x="346" y="406"/>
                    </a:lnTo>
                    <a:lnTo>
                      <a:pt x="328" y="417"/>
                    </a:lnTo>
                    <a:lnTo>
                      <a:pt x="308" y="427"/>
                    </a:lnTo>
                    <a:lnTo>
                      <a:pt x="288" y="434"/>
                    </a:lnTo>
                    <a:lnTo>
                      <a:pt x="267" y="439"/>
                    </a:lnTo>
                    <a:lnTo>
                      <a:pt x="245" y="443"/>
                    </a:lnTo>
                    <a:lnTo>
                      <a:pt x="222" y="444"/>
                    </a:lnTo>
                    <a:lnTo>
                      <a:pt x="222" y="444"/>
                    </a:lnTo>
                    <a:lnTo>
                      <a:pt x="200" y="443"/>
                    </a:lnTo>
                    <a:lnTo>
                      <a:pt x="177" y="439"/>
                    </a:lnTo>
                    <a:lnTo>
                      <a:pt x="156" y="434"/>
                    </a:lnTo>
                    <a:lnTo>
                      <a:pt x="135" y="427"/>
                    </a:lnTo>
                    <a:lnTo>
                      <a:pt x="116" y="417"/>
                    </a:lnTo>
                    <a:lnTo>
                      <a:pt x="98" y="406"/>
                    </a:lnTo>
                    <a:lnTo>
                      <a:pt x="81" y="394"/>
                    </a:lnTo>
                    <a:lnTo>
                      <a:pt x="65" y="379"/>
                    </a:lnTo>
                    <a:lnTo>
                      <a:pt x="51" y="364"/>
                    </a:lnTo>
                    <a:lnTo>
                      <a:pt x="38" y="346"/>
                    </a:lnTo>
                    <a:lnTo>
                      <a:pt x="27" y="328"/>
                    </a:lnTo>
                    <a:lnTo>
                      <a:pt x="18" y="308"/>
                    </a:lnTo>
                    <a:lnTo>
                      <a:pt x="10" y="288"/>
                    </a:lnTo>
                    <a:lnTo>
                      <a:pt x="4" y="267"/>
                    </a:lnTo>
                    <a:lnTo>
                      <a:pt x="1" y="245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1" y="200"/>
                    </a:lnTo>
                    <a:lnTo>
                      <a:pt x="4" y="177"/>
                    </a:lnTo>
                    <a:lnTo>
                      <a:pt x="10" y="156"/>
                    </a:lnTo>
                    <a:lnTo>
                      <a:pt x="18" y="136"/>
                    </a:lnTo>
                    <a:lnTo>
                      <a:pt x="27" y="116"/>
                    </a:lnTo>
                    <a:lnTo>
                      <a:pt x="38" y="99"/>
                    </a:lnTo>
                    <a:lnTo>
                      <a:pt x="51" y="81"/>
                    </a:lnTo>
                    <a:lnTo>
                      <a:pt x="65" y="65"/>
                    </a:lnTo>
                    <a:lnTo>
                      <a:pt x="81" y="51"/>
                    </a:lnTo>
                    <a:lnTo>
                      <a:pt x="98" y="39"/>
                    </a:lnTo>
                    <a:lnTo>
                      <a:pt x="116" y="28"/>
                    </a:lnTo>
                    <a:lnTo>
                      <a:pt x="135" y="18"/>
                    </a:lnTo>
                    <a:lnTo>
                      <a:pt x="156" y="10"/>
                    </a:lnTo>
                    <a:lnTo>
                      <a:pt x="177" y="4"/>
                    </a:lnTo>
                    <a:lnTo>
                      <a:pt x="200" y="1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45" y="1"/>
                    </a:lnTo>
                    <a:lnTo>
                      <a:pt x="267" y="4"/>
                    </a:lnTo>
                    <a:lnTo>
                      <a:pt x="288" y="10"/>
                    </a:lnTo>
                    <a:lnTo>
                      <a:pt x="308" y="18"/>
                    </a:lnTo>
                    <a:lnTo>
                      <a:pt x="328" y="28"/>
                    </a:lnTo>
                    <a:lnTo>
                      <a:pt x="346" y="39"/>
                    </a:lnTo>
                    <a:lnTo>
                      <a:pt x="363" y="51"/>
                    </a:lnTo>
                    <a:lnTo>
                      <a:pt x="379" y="65"/>
                    </a:lnTo>
                    <a:lnTo>
                      <a:pt x="394" y="81"/>
                    </a:lnTo>
                    <a:lnTo>
                      <a:pt x="406" y="99"/>
                    </a:lnTo>
                    <a:lnTo>
                      <a:pt x="417" y="116"/>
                    </a:lnTo>
                    <a:lnTo>
                      <a:pt x="427" y="136"/>
                    </a:lnTo>
                    <a:lnTo>
                      <a:pt x="434" y="156"/>
                    </a:lnTo>
                    <a:lnTo>
                      <a:pt x="439" y="177"/>
                    </a:lnTo>
                    <a:lnTo>
                      <a:pt x="442" y="200"/>
                    </a:lnTo>
                    <a:lnTo>
                      <a:pt x="444" y="222"/>
                    </a:lnTo>
                    <a:lnTo>
                      <a:pt x="444" y="222"/>
                    </a:lnTo>
                    <a:close/>
                  </a:path>
                </a:pathLst>
              </a:custGeom>
              <a:grpFill/>
              <a:ln w="28575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2713185" y="2846614"/>
              <a:ext cx="554194" cy="554194"/>
              <a:chOff x="2013401" y="5164541"/>
              <a:chExt cx="449901" cy="449902"/>
            </a:xfrm>
            <a:solidFill>
              <a:schemeClr val="accent1"/>
            </a:solidFill>
          </p:grpSpPr>
          <p:sp>
            <p:nvSpPr>
              <p:cNvPr id="100" name="Freeform 445"/>
              <p:cNvSpPr>
                <a:spLocks noEditPoints="1"/>
              </p:cNvSpPr>
              <p:nvPr/>
            </p:nvSpPr>
            <p:spPr bwMode="auto">
              <a:xfrm>
                <a:off x="2070184" y="5538731"/>
                <a:ext cx="74256" cy="75712"/>
              </a:xfrm>
              <a:custGeom>
                <a:avLst/>
                <a:gdLst>
                  <a:gd name="T0" fmla="*/ 69 w 154"/>
                  <a:gd name="T1" fmla="*/ 39 h 155"/>
                  <a:gd name="T2" fmla="*/ 55 w 154"/>
                  <a:gd name="T3" fmla="*/ 46 h 155"/>
                  <a:gd name="T4" fmla="*/ 45 w 154"/>
                  <a:gd name="T5" fmla="*/ 57 h 155"/>
                  <a:gd name="T6" fmla="*/ 39 w 154"/>
                  <a:gd name="T7" fmla="*/ 70 h 155"/>
                  <a:gd name="T8" fmla="*/ 39 w 154"/>
                  <a:gd name="T9" fmla="*/ 85 h 155"/>
                  <a:gd name="T10" fmla="*/ 45 w 154"/>
                  <a:gd name="T11" fmla="*/ 100 h 155"/>
                  <a:gd name="T12" fmla="*/ 55 w 154"/>
                  <a:gd name="T13" fmla="*/ 110 h 155"/>
                  <a:gd name="T14" fmla="*/ 69 w 154"/>
                  <a:gd name="T15" fmla="*/ 116 h 155"/>
                  <a:gd name="T16" fmla="*/ 85 w 154"/>
                  <a:gd name="T17" fmla="*/ 116 h 155"/>
                  <a:gd name="T18" fmla="*/ 98 w 154"/>
                  <a:gd name="T19" fmla="*/ 110 h 155"/>
                  <a:gd name="T20" fmla="*/ 108 w 154"/>
                  <a:gd name="T21" fmla="*/ 100 h 155"/>
                  <a:gd name="T22" fmla="*/ 114 w 154"/>
                  <a:gd name="T23" fmla="*/ 85 h 155"/>
                  <a:gd name="T24" fmla="*/ 114 w 154"/>
                  <a:gd name="T25" fmla="*/ 70 h 155"/>
                  <a:gd name="T26" fmla="*/ 108 w 154"/>
                  <a:gd name="T27" fmla="*/ 57 h 155"/>
                  <a:gd name="T28" fmla="*/ 98 w 154"/>
                  <a:gd name="T29" fmla="*/ 46 h 155"/>
                  <a:gd name="T30" fmla="*/ 85 w 154"/>
                  <a:gd name="T31" fmla="*/ 39 h 155"/>
                  <a:gd name="T32" fmla="*/ 76 w 154"/>
                  <a:gd name="T33" fmla="*/ 155 h 155"/>
                  <a:gd name="T34" fmla="*/ 61 w 154"/>
                  <a:gd name="T35" fmla="*/ 153 h 155"/>
                  <a:gd name="T36" fmla="*/ 46 w 154"/>
                  <a:gd name="T37" fmla="*/ 149 h 155"/>
                  <a:gd name="T38" fmla="*/ 22 w 154"/>
                  <a:gd name="T39" fmla="*/ 133 h 155"/>
                  <a:gd name="T40" fmla="*/ 6 w 154"/>
                  <a:gd name="T41" fmla="*/ 108 h 155"/>
                  <a:gd name="T42" fmla="*/ 2 w 154"/>
                  <a:gd name="T43" fmla="*/ 94 h 155"/>
                  <a:gd name="T44" fmla="*/ 0 w 154"/>
                  <a:gd name="T45" fmla="*/ 78 h 155"/>
                  <a:gd name="T46" fmla="*/ 2 w 154"/>
                  <a:gd name="T47" fmla="*/ 62 h 155"/>
                  <a:gd name="T48" fmla="*/ 6 w 154"/>
                  <a:gd name="T49" fmla="*/ 48 h 155"/>
                  <a:gd name="T50" fmla="*/ 22 w 154"/>
                  <a:gd name="T51" fmla="*/ 23 h 155"/>
                  <a:gd name="T52" fmla="*/ 46 w 154"/>
                  <a:gd name="T53" fmla="*/ 6 h 155"/>
                  <a:gd name="T54" fmla="*/ 61 w 154"/>
                  <a:gd name="T55" fmla="*/ 2 h 155"/>
                  <a:gd name="T56" fmla="*/ 76 w 154"/>
                  <a:gd name="T57" fmla="*/ 0 h 155"/>
                  <a:gd name="T58" fmla="*/ 92 w 154"/>
                  <a:gd name="T59" fmla="*/ 2 h 155"/>
                  <a:gd name="T60" fmla="*/ 107 w 154"/>
                  <a:gd name="T61" fmla="*/ 6 h 155"/>
                  <a:gd name="T62" fmla="*/ 131 w 154"/>
                  <a:gd name="T63" fmla="*/ 23 h 155"/>
                  <a:gd name="T64" fmla="*/ 148 w 154"/>
                  <a:gd name="T65" fmla="*/ 48 h 155"/>
                  <a:gd name="T66" fmla="*/ 153 w 154"/>
                  <a:gd name="T67" fmla="*/ 62 h 155"/>
                  <a:gd name="T68" fmla="*/ 154 w 154"/>
                  <a:gd name="T69" fmla="*/ 78 h 155"/>
                  <a:gd name="T70" fmla="*/ 153 w 154"/>
                  <a:gd name="T71" fmla="*/ 94 h 155"/>
                  <a:gd name="T72" fmla="*/ 148 w 154"/>
                  <a:gd name="T73" fmla="*/ 108 h 155"/>
                  <a:gd name="T74" fmla="*/ 131 w 154"/>
                  <a:gd name="T75" fmla="*/ 133 h 155"/>
                  <a:gd name="T76" fmla="*/ 107 w 154"/>
                  <a:gd name="T77" fmla="*/ 149 h 155"/>
                  <a:gd name="T78" fmla="*/ 92 w 154"/>
                  <a:gd name="T79" fmla="*/ 153 h 155"/>
                  <a:gd name="T80" fmla="*/ 76 w 154"/>
                  <a:gd name="T81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4" h="155">
                    <a:moveTo>
                      <a:pt x="76" y="39"/>
                    </a:moveTo>
                    <a:lnTo>
                      <a:pt x="69" y="39"/>
                    </a:lnTo>
                    <a:lnTo>
                      <a:pt x="62" y="42"/>
                    </a:lnTo>
                    <a:lnTo>
                      <a:pt x="55" y="46"/>
                    </a:lnTo>
                    <a:lnTo>
                      <a:pt x="49" y="51"/>
                    </a:lnTo>
                    <a:lnTo>
                      <a:pt x="45" y="57"/>
                    </a:lnTo>
                    <a:lnTo>
                      <a:pt x="40" y="62"/>
                    </a:lnTo>
                    <a:lnTo>
                      <a:pt x="39" y="70"/>
                    </a:lnTo>
                    <a:lnTo>
                      <a:pt x="38" y="78"/>
                    </a:lnTo>
                    <a:lnTo>
                      <a:pt x="39" y="85"/>
                    </a:lnTo>
                    <a:lnTo>
                      <a:pt x="40" y="93"/>
                    </a:lnTo>
                    <a:lnTo>
                      <a:pt x="45" y="100"/>
                    </a:lnTo>
                    <a:lnTo>
                      <a:pt x="49" y="106"/>
                    </a:lnTo>
                    <a:lnTo>
                      <a:pt x="55" y="110"/>
                    </a:lnTo>
                    <a:lnTo>
                      <a:pt x="62" y="113"/>
                    </a:lnTo>
                    <a:lnTo>
                      <a:pt x="69" y="116"/>
                    </a:lnTo>
                    <a:lnTo>
                      <a:pt x="76" y="117"/>
                    </a:lnTo>
                    <a:lnTo>
                      <a:pt x="85" y="116"/>
                    </a:lnTo>
                    <a:lnTo>
                      <a:pt x="92" y="113"/>
                    </a:lnTo>
                    <a:lnTo>
                      <a:pt x="98" y="110"/>
                    </a:lnTo>
                    <a:lnTo>
                      <a:pt x="104" y="106"/>
                    </a:lnTo>
                    <a:lnTo>
                      <a:pt x="108" y="100"/>
                    </a:lnTo>
                    <a:lnTo>
                      <a:pt x="112" y="93"/>
                    </a:lnTo>
                    <a:lnTo>
                      <a:pt x="114" y="85"/>
                    </a:lnTo>
                    <a:lnTo>
                      <a:pt x="115" y="78"/>
                    </a:lnTo>
                    <a:lnTo>
                      <a:pt x="114" y="70"/>
                    </a:lnTo>
                    <a:lnTo>
                      <a:pt x="112" y="62"/>
                    </a:lnTo>
                    <a:lnTo>
                      <a:pt x="108" y="57"/>
                    </a:lnTo>
                    <a:lnTo>
                      <a:pt x="104" y="51"/>
                    </a:lnTo>
                    <a:lnTo>
                      <a:pt x="98" y="46"/>
                    </a:lnTo>
                    <a:lnTo>
                      <a:pt x="92" y="42"/>
                    </a:lnTo>
                    <a:lnTo>
                      <a:pt x="85" y="39"/>
                    </a:lnTo>
                    <a:lnTo>
                      <a:pt x="76" y="39"/>
                    </a:lnTo>
                    <a:close/>
                    <a:moveTo>
                      <a:pt x="76" y="155"/>
                    </a:moveTo>
                    <a:lnTo>
                      <a:pt x="69" y="155"/>
                    </a:lnTo>
                    <a:lnTo>
                      <a:pt x="61" y="153"/>
                    </a:lnTo>
                    <a:lnTo>
                      <a:pt x="53" y="152"/>
                    </a:lnTo>
                    <a:lnTo>
                      <a:pt x="46" y="149"/>
                    </a:lnTo>
                    <a:lnTo>
                      <a:pt x="33" y="142"/>
                    </a:lnTo>
                    <a:lnTo>
                      <a:pt x="22" y="133"/>
                    </a:lnTo>
                    <a:lnTo>
                      <a:pt x="13" y="121"/>
                    </a:lnTo>
                    <a:lnTo>
                      <a:pt x="6" y="108"/>
                    </a:lnTo>
                    <a:lnTo>
                      <a:pt x="3" y="101"/>
                    </a:lnTo>
                    <a:lnTo>
                      <a:pt x="2" y="94"/>
                    </a:lnTo>
                    <a:lnTo>
                      <a:pt x="0" y="85"/>
                    </a:lnTo>
                    <a:lnTo>
                      <a:pt x="0" y="78"/>
                    </a:lnTo>
                    <a:lnTo>
                      <a:pt x="0" y="70"/>
                    </a:lnTo>
                    <a:lnTo>
                      <a:pt x="2" y="62"/>
                    </a:lnTo>
                    <a:lnTo>
                      <a:pt x="3" y="55"/>
                    </a:lnTo>
                    <a:lnTo>
                      <a:pt x="6" y="48"/>
                    </a:lnTo>
                    <a:lnTo>
                      <a:pt x="13" y="35"/>
                    </a:lnTo>
                    <a:lnTo>
                      <a:pt x="22" y="23"/>
                    </a:lnTo>
                    <a:lnTo>
                      <a:pt x="33" y="13"/>
                    </a:lnTo>
                    <a:lnTo>
                      <a:pt x="46" y="6"/>
                    </a:lnTo>
                    <a:lnTo>
                      <a:pt x="53" y="5"/>
                    </a:lnTo>
                    <a:lnTo>
                      <a:pt x="61" y="2"/>
                    </a:lnTo>
                    <a:lnTo>
                      <a:pt x="69" y="0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92" y="2"/>
                    </a:lnTo>
                    <a:lnTo>
                      <a:pt x="100" y="5"/>
                    </a:lnTo>
                    <a:lnTo>
                      <a:pt x="107" y="6"/>
                    </a:lnTo>
                    <a:lnTo>
                      <a:pt x="120" y="13"/>
                    </a:lnTo>
                    <a:lnTo>
                      <a:pt x="131" y="23"/>
                    </a:lnTo>
                    <a:lnTo>
                      <a:pt x="141" y="35"/>
                    </a:lnTo>
                    <a:lnTo>
                      <a:pt x="148" y="48"/>
                    </a:lnTo>
                    <a:lnTo>
                      <a:pt x="150" y="55"/>
                    </a:lnTo>
                    <a:lnTo>
                      <a:pt x="153" y="62"/>
                    </a:lnTo>
                    <a:lnTo>
                      <a:pt x="154" y="70"/>
                    </a:lnTo>
                    <a:lnTo>
                      <a:pt x="154" y="78"/>
                    </a:lnTo>
                    <a:lnTo>
                      <a:pt x="154" y="85"/>
                    </a:lnTo>
                    <a:lnTo>
                      <a:pt x="153" y="94"/>
                    </a:lnTo>
                    <a:lnTo>
                      <a:pt x="150" y="101"/>
                    </a:lnTo>
                    <a:lnTo>
                      <a:pt x="148" y="108"/>
                    </a:lnTo>
                    <a:lnTo>
                      <a:pt x="141" y="121"/>
                    </a:lnTo>
                    <a:lnTo>
                      <a:pt x="131" y="133"/>
                    </a:lnTo>
                    <a:lnTo>
                      <a:pt x="120" y="142"/>
                    </a:lnTo>
                    <a:lnTo>
                      <a:pt x="107" y="149"/>
                    </a:lnTo>
                    <a:lnTo>
                      <a:pt x="100" y="152"/>
                    </a:lnTo>
                    <a:lnTo>
                      <a:pt x="92" y="153"/>
                    </a:lnTo>
                    <a:lnTo>
                      <a:pt x="85" y="155"/>
                    </a:lnTo>
                    <a:lnTo>
                      <a:pt x="76" y="1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1" name="Freeform 446"/>
              <p:cNvSpPr>
                <a:spLocks noEditPoints="1"/>
              </p:cNvSpPr>
              <p:nvPr/>
            </p:nvSpPr>
            <p:spPr bwMode="auto">
              <a:xfrm>
                <a:off x="2275479" y="5538731"/>
                <a:ext cx="75712" cy="75712"/>
              </a:xfrm>
              <a:custGeom>
                <a:avLst/>
                <a:gdLst>
                  <a:gd name="T0" fmla="*/ 69 w 154"/>
                  <a:gd name="T1" fmla="*/ 39 h 155"/>
                  <a:gd name="T2" fmla="*/ 55 w 154"/>
                  <a:gd name="T3" fmla="*/ 46 h 155"/>
                  <a:gd name="T4" fmla="*/ 45 w 154"/>
                  <a:gd name="T5" fmla="*/ 57 h 155"/>
                  <a:gd name="T6" fmla="*/ 39 w 154"/>
                  <a:gd name="T7" fmla="*/ 70 h 155"/>
                  <a:gd name="T8" fmla="*/ 39 w 154"/>
                  <a:gd name="T9" fmla="*/ 85 h 155"/>
                  <a:gd name="T10" fmla="*/ 45 w 154"/>
                  <a:gd name="T11" fmla="*/ 100 h 155"/>
                  <a:gd name="T12" fmla="*/ 55 w 154"/>
                  <a:gd name="T13" fmla="*/ 110 h 155"/>
                  <a:gd name="T14" fmla="*/ 69 w 154"/>
                  <a:gd name="T15" fmla="*/ 116 h 155"/>
                  <a:gd name="T16" fmla="*/ 85 w 154"/>
                  <a:gd name="T17" fmla="*/ 116 h 155"/>
                  <a:gd name="T18" fmla="*/ 98 w 154"/>
                  <a:gd name="T19" fmla="*/ 110 h 155"/>
                  <a:gd name="T20" fmla="*/ 108 w 154"/>
                  <a:gd name="T21" fmla="*/ 100 h 155"/>
                  <a:gd name="T22" fmla="*/ 114 w 154"/>
                  <a:gd name="T23" fmla="*/ 85 h 155"/>
                  <a:gd name="T24" fmla="*/ 114 w 154"/>
                  <a:gd name="T25" fmla="*/ 70 h 155"/>
                  <a:gd name="T26" fmla="*/ 108 w 154"/>
                  <a:gd name="T27" fmla="*/ 57 h 155"/>
                  <a:gd name="T28" fmla="*/ 98 w 154"/>
                  <a:gd name="T29" fmla="*/ 46 h 155"/>
                  <a:gd name="T30" fmla="*/ 85 w 154"/>
                  <a:gd name="T31" fmla="*/ 39 h 155"/>
                  <a:gd name="T32" fmla="*/ 76 w 154"/>
                  <a:gd name="T33" fmla="*/ 155 h 155"/>
                  <a:gd name="T34" fmla="*/ 60 w 154"/>
                  <a:gd name="T35" fmla="*/ 153 h 155"/>
                  <a:gd name="T36" fmla="*/ 46 w 154"/>
                  <a:gd name="T37" fmla="*/ 149 h 155"/>
                  <a:gd name="T38" fmla="*/ 22 w 154"/>
                  <a:gd name="T39" fmla="*/ 133 h 155"/>
                  <a:gd name="T40" fmla="*/ 6 w 154"/>
                  <a:gd name="T41" fmla="*/ 108 h 155"/>
                  <a:gd name="T42" fmla="*/ 1 w 154"/>
                  <a:gd name="T43" fmla="*/ 94 h 155"/>
                  <a:gd name="T44" fmla="*/ 0 w 154"/>
                  <a:gd name="T45" fmla="*/ 78 h 155"/>
                  <a:gd name="T46" fmla="*/ 1 w 154"/>
                  <a:gd name="T47" fmla="*/ 62 h 155"/>
                  <a:gd name="T48" fmla="*/ 6 w 154"/>
                  <a:gd name="T49" fmla="*/ 48 h 155"/>
                  <a:gd name="T50" fmla="*/ 22 w 154"/>
                  <a:gd name="T51" fmla="*/ 23 h 155"/>
                  <a:gd name="T52" fmla="*/ 46 w 154"/>
                  <a:gd name="T53" fmla="*/ 6 h 155"/>
                  <a:gd name="T54" fmla="*/ 60 w 154"/>
                  <a:gd name="T55" fmla="*/ 2 h 155"/>
                  <a:gd name="T56" fmla="*/ 76 w 154"/>
                  <a:gd name="T57" fmla="*/ 0 h 155"/>
                  <a:gd name="T58" fmla="*/ 92 w 154"/>
                  <a:gd name="T59" fmla="*/ 2 h 155"/>
                  <a:gd name="T60" fmla="*/ 107 w 154"/>
                  <a:gd name="T61" fmla="*/ 6 h 155"/>
                  <a:gd name="T62" fmla="*/ 131 w 154"/>
                  <a:gd name="T63" fmla="*/ 23 h 155"/>
                  <a:gd name="T64" fmla="*/ 148 w 154"/>
                  <a:gd name="T65" fmla="*/ 48 h 155"/>
                  <a:gd name="T66" fmla="*/ 153 w 154"/>
                  <a:gd name="T67" fmla="*/ 62 h 155"/>
                  <a:gd name="T68" fmla="*/ 154 w 154"/>
                  <a:gd name="T69" fmla="*/ 78 h 155"/>
                  <a:gd name="T70" fmla="*/ 153 w 154"/>
                  <a:gd name="T71" fmla="*/ 94 h 155"/>
                  <a:gd name="T72" fmla="*/ 148 w 154"/>
                  <a:gd name="T73" fmla="*/ 108 h 155"/>
                  <a:gd name="T74" fmla="*/ 131 w 154"/>
                  <a:gd name="T75" fmla="*/ 133 h 155"/>
                  <a:gd name="T76" fmla="*/ 107 w 154"/>
                  <a:gd name="T77" fmla="*/ 149 h 155"/>
                  <a:gd name="T78" fmla="*/ 92 w 154"/>
                  <a:gd name="T79" fmla="*/ 153 h 155"/>
                  <a:gd name="T80" fmla="*/ 76 w 154"/>
                  <a:gd name="T81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4" h="155">
                    <a:moveTo>
                      <a:pt x="76" y="39"/>
                    </a:moveTo>
                    <a:lnTo>
                      <a:pt x="69" y="39"/>
                    </a:lnTo>
                    <a:lnTo>
                      <a:pt x="62" y="42"/>
                    </a:lnTo>
                    <a:lnTo>
                      <a:pt x="55" y="46"/>
                    </a:lnTo>
                    <a:lnTo>
                      <a:pt x="49" y="51"/>
                    </a:lnTo>
                    <a:lnTo>
                      <a:pt x="45" y="57"/>
                    </a:lnTo>
                    <a:lnTo>
                      <a:pt x="40" y="62"/>
                    </a:lnTo>
                    <a:lnTo>
                      <a:pt x="39" y="70"/>
                    </a:lnTo>
                    <a:lnTo>
                      <a:pt x="37" y="78"/>
                    </a:lnTo>
                    <a:lnTo>
                      <a:pt x="39" y="85"/>
                    </a:lnTo>
                    <a:lnTo>
                      <a:pt x="40" y="93"/>
                    </a:lnTo>
                    <a:lnTo>
                      <a:pt x="45" y="100"/>
                    </a:lnTo>
                    <a:lnTo>
                      <a:pt x="49" y="106"/>
                    </a:lnTo>
                    <a:lnTo>
                      <a:pt x="55" y="110"/>
                    </a:lnTo>
                    <a:lnTo>
                      <a:pt x="62" y="113"/>
                    </a:lnTo>
                    <a:lnTo>
                      <a:pt x="69" y="116"/>
                    </a:lnTo>
                    <a:lnTo>
                      <a:pt x="76" y="117"/>
                    </a:lnTo>
                    <a:lnTo>
                      <a:pt x="85" y="116"/>
                    </a:lnTo>
                    <a:lnTo>
                      <a:pt x="92" y="113"/>
                    </a:lnTo>
                    <a:lnTo>
                      <a:pt x="98" y="110"/>
                    </a:lnTo>
                    <a:lnTo>
                      <a:pt x="104" y="106"/>
                    </a:lnTo>
                    <a:lnTo>
                      <a:pt x="108" y="100"/>
                    </a:lnTo>
                    <a:lnTo>
                      <a:pt x="112" y="93"/>
                    </a:lnTo>
                    <a:lnTo>
                      <a:pt x="114" y="85"/>
                    </a:lnTo>
                    <a:lnTo>
                      <a:pt x="115" y="78"/>
                    </a:lnTo>
                    <a:lnTo>
                      <a:pt x="114" y="70"/>
                    </a:lnTo>
                    <a:lnTo>
                      <a:pt x="112" y="62"/>
                    </a:lnTo>
                    <a:lnTo>
                      <a:pt x="108" y="57"/>
                    </a:lnTo>
                    <a:lnTo>
                      <a:pt x="104" y="51"/>
                    </a:lnTo>
                    <a:lnTo>
                      <a:pt x="98" y="46"/>
                    </a:lnTo>
                    <a:lnTo>
                      <a:pt x="92" y="42"/>
                    </a:lnTo>
                    <a:lnTo>
                      <a:pt x="85" y="39"/>
                    </a:lnTo>
                    <a:lnTo>
                      <a:pt x="76" y="39"/>
                    </a:lnTo>
                    <a:close/>
                    <a:moveTo>
                      <a:pt x="76" y="155"/>
                    </a:moveTo>
                    <a:lnTo>
                      <a:pt x="69" y="155"/>
                    </a:lnTo>
                    <a:lnTo>
                      <a:pt x="60" y="153"/>
                    </a:lnTo>
                    <a:lnTo>
                      <a:pt x="53" y="152"/>
                    </a:lnTo>
                    <a:lnTo>
                      <a:pt x="46" y="149"/>
                    </a:lnTo>
                    <a:lnTo>
                      <a:pt x="33" y="142"/>
                    </a:lnTo>
                    <a:lnTo>
                      <a:pt x="22" y="133"/>
                    </a:lnTo>
                    <a:lnTo>
                      <a:pt x="13" y="121"/>
                    </a:lnTo>
                    <a:lnTo>
                      <a:pt x="6" y="108"/>
                    </a:lnTo>
                    <a:lnTo>
                      <a:pt x="3" y="101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78"/>
                    </a:lnTo>
                    <a:lnTo>
                      <a:pt x="0" y="70"/>
                    </a:lnTo>
                    <a:lnTo>
                      <a:pt x="1" y="62"/>
                    </a:lnTo>
                    <a:lnTo>
                      <a:pt x="3" y="55"/>
                    </a:lnTo>
                    <a:lnTo>
                      <a:pt x="6" y="48"/>
                    </a:lnTo>
                    <a:lnTo>
                      <a:pt x="13" y="35"/>
                    </a:lnTo>
                    <a:lnTo>
                      <a:pt x="22" y="23"/>
                    </a:lnTo>
                    <a:lnTo>
                      <a:pt x="33" y="13"/>
                    </a:lnTo>
                    <a:lnTo>
                      <a:pt x="46" y="6"/>
                    </a:lnTo>
                    <a:lnTo>
                      <a:pt x="53" y="5"/>
                    </a:lnTo>
                    <a:lnTo>
                      <a:pt x="60" y="2"/>
                    </a:lnTo>
                    <a:lnTo>
                      <a:pt x="69" y="0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92" y="2"/>
                    </a:lnTo>
                    <a:lnTo>
                      <a:pt x="99" y="5"/>
                    </a:lnTo>
                    <a:lnTo>
                      <a:pt x="107" y="6"/>
                    </a:lnTo>
                    <a:lnTo>
                      <a:pt x="119" y="13"/>
                    </a:lnTo>
                    <a:lnTo>
                      <a:pt x="131" y="23"/>
                    </a:lnTo>
                    <a:lnTo>
                      <a:pt x="141" y="35"/>
                    </a:lnTo>
                    <a:lnTo>
                      <a:pt x="148" y="48"/>
                    </a:lnTo>
                    <a:lnTo>
                      <a:pt x="150" y="55"/>
                    </a:lnTo>
                    <a:lnTo>
                      <a:pt x="153" y="62"/>
                    </a:lnTo>
                    <a:lnTo>
                      <a:pt x="154" y="70"/>
                    </a:lnTo>
                    <a:lnTo>
                      <a:pt x="154" y="78"/>
                    </a:lnTo>
                    <a:lnTo>
                      <a:pt x="154" y="85"/>
                    </a:lnTo>
                    <a:lnTo>
                      <a:pt x="153" y="94"/>
                    </a:lnTo>
                    <a:lnTo>
                      <a:pt x="150" y="101"/>
                    </a:lnTo>
                    <a:lnTo>
                      <a:pt x="148" y="108"/>
                    </a:lnTo>
                    <a:lnTo>
                      <a:pt x="141" y="121"/>
                    </a:lnTo>
                    <a:lnTo>
                      <a:pt x="131" y="133"/>
                    </a:lnTo>
                    <a:lnTo>
                      <a:pt x="119" y="142"/>
                    </a:lnTo>
                    <a:lnTo>
                      <a:pt x="107" y="149"/>
                    </a:lnTo>
                    <a:lnTo>
                      <a:pt x="99" y="152"/>
                    </a:lnTo>
                    <a:lnTo>
                      <a:pt x="92" y="153"/>
                    </a:lnTo>
                    <a:lnTo>
                      <a:pt x="85" y="155"/>
                    </a:lnTo>
                    <a:lnTo>
                      <a:pt x="76" y="1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2" name="Freeform 447"/>
              <p:cNvSpPr>
                <a:spLocks/>
              </p:cNvSpPr>
              <p:nvPr/>
            </p:nvSpPr>
            <p:spPr bwMode="auto">
              <a:xfrm>
                <a:off x="2199768" y="5164541"/>
                <a:ext cx="18928" cy="149967"/>
              </a:xfrm>
              <a:custGeom>
                <a:avLst/>
                <a:gdLst>
                  <a:gd name="T0" fmla="*/ 21 w 39"/>
                  <a:gd name="T1" fmla="*/ 309 h 309"/>
                  <a:gd name="T2" fmla="*/ 16 w 39"/>
                  <a:gd name="T3" fmla="*/ 309 h 309"/>
                  <a:gd name="T4" fmla="*/ 12 w 39"/>
                  <a:gd name="T5" fmla="*/ 307 h 309"/>
                  <a:gd name="T6" fmla="*/ 9 w 39"/>
                  <a:gd name="T7" fmla="*/ 306 h 309"/>
                  <a:gd name="T8" fmla="*/ 6 w 39"/>
                  <a:gd name="T9" fmla="*/ 303 h 309"/>
                  <a:gd name="T10" fmla="*/ 5 w 39"/>
                  <a:gd name="T11" fmla="*/ 300 h 309"/>
                  <a:gd name="T12" fmla="*/ 2 w 39"/>
                  <a:gd name="T13" fmla="*/ 297 h 309"/>
                  <a:gd name="T14" fmla="*/ 2 w 39"/>
                  <a:gd name="T15" fmla="*/ 294 h 309"/>
                  <a:gd name="T16" fmla="*/ 0 w 39"/>
                  <a:gd name="T17" fmla="*/ 290 h 309"/>
                  <a:gd name="T18" fmla="*/ 0 w 39"/>
                  <a:gd name="T19" fmla="*/ 19 h 309"/>
                  <a:gd name="T20" fmla="*/ 2 w 39"/>
                  <a:gd name="T21" fmla="*/ 15 h 309"/>
                  <a:gd name="T22" fmla="*/ 2 w 39"/>
                  <a:gd name="T23" fmla="*/ 12 h 309"/>
                  <a:gd name="T24" fmla="*/ 5 w 39"/>
                  <a:gd name="T25" fmla="*/ 9 h 309"/>
                  <a:gd name="T26" fmla="*/ 6 w 39"/>
                  <a:gd name="T27" fmla="*/ 6 h 309"/>
                  <a:gd name="T28" fmla="*/ 9 w 39"/>
                  <a:gd name="T29" fmla="*/ 3 h 309"/>
                  <a:gd name="T30" fmla="*/ 12 w 39"/>
                  <a:gd name="T31" fmla="*/ 2 h 309"/>
                  <a:gd name="T32" fmla="*/ 16 w 39"/>
                  <a:gd name="T33" fmla="*/ 0 h 309"/>
                  <a:gd name="T34" fmla="*/ 21 w 39"/>
                  <a:gd name="T35" fmla="*/ 0 h 309"/>
                  <a:gd name="T36" fmla="*/ 23 w 39"/>
                  <a:gd name="T37" fmla="*/ 0 h 309"/>
                  <a:gd name="T38" fmla="*/ 28 w 39"/>
                  <a:gd name="T39" fmla="*/ 2 h 309"/>
                  <a:gd name="T40" fmla="*/ 31 w 39"/>
                  <a:gd name="T41" fmla="*/ 3 h 309"/>
                  <a:gd name="T42" fmla="*/ 34 w 39"/>
                  <a:gd name="T43" fmla="*/ 6 h 309"/>
                  <a:gd name="T44" fmla="*/ 36 w 39"/>
                  <a:gd name="T45" fmla="*/ 9 h 309"/>
                  <a:gd name="T46" fmla="*/ 38 w 39"/>
                  <a:gd name="T47" fmla="*/ 12 h 309"/>
                  <a:gd name="T48" fmla="*/ 39 w 39"/>
                  <a:gd name="T49" fmla="*/ 15 h 309"/>
                  <a:gd name="T50" fmla="*/ 39 w 39"/>
                  <a:gd name="T51" fmla="*/ 19 h 309"/>
                  <a:gd name="T52" fmla="*/ 39 w 39"/>
                  <a:gd name="T53" fmla="*/ 290 h 309"/>
                  <a:gd name="T54" fmla="*/ 39 w 39"/>
                  <a:gd name="T55" fmla="*/ 294 h 309"/>
                  <a:gd name="T56" fmla="*/ 38 w 39"/>
                  <a:gd name="T57" fmla="*/ 297 h 309"/>
                  <a:gd name="T58" fmla="*/ 36 w 39"/>
                  <a:gd name="T59" fmla="*/ 300 h 309"/>
                  <a:gd name="T60" fmla="*/ 34 w 39"/>
                  <a:gd name="T61" fmla="*/ 303 h 309"/>
                  <a:gd name="T62" fmla="*/ 31 w 39"/>
                  <a:gd name="T63" fmla="*/ 306 h 309"/>
                  <a:gd name="T64" fmla="*/ 28 w 39"/>
                  <a:gd name="T65" fmla="*/ 307 h 309"/>
                  <a:gd name="T66" fmla="*/ 23 w 39"/>
                  <a:gd name="T67" fmla="*/ 309 h 309"/>
                  <a:gd name="T68" fmla="*/ 21 w 39"/>
                  <a:gd name="T69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" h="309">
                    <a:moveTo>
                      <a:pt x="21" y="309"/>
                    </a:moveTo>
                    <a:lnTo>
                      <a:pt x="16" y="309"/>
                    </a:lnTo>
                    <a:lnTo>
                      <a:pt x="12" y="307"/>
                    </a:lnTo>
                    <a:lnTo>
                      <a:pt x="9" y="306"/>
                    </a:lnTo>
                    <a:lnTo>
                      <a:pt x="6" y="303"/>
                    </a:lnTo>
                    <a:lnTo>
                      <a:pt x="5" y="300"/>
                    </a:lnTo>
                    <a:lnTo>
                      <a:pt x="2" y="297"/>
                    </a:lnTo>
                    <a:lnTo>
                      <a:pt x="2" y="294"/>
                    </a:lnTo>
                    <a:lnTo>
                      <a:pt x="0" y="290"/>
                    </a:lnTo>
                    <a:lnTo>
                      <a:pt x="0" y="19"/>
                    </a:lnTo>
                    <a:lnTo>
                      <a:pt x="2" y="15"/>
                    </a:lnTo>
                    <a:lnTo>
                      <a:pt x="2" y="12"/>
                    </a:lnTo>
                    <a:lnTo>
                      <a:pt x="5" y="9"/>
                    </a:lnTo>
                    <a:lnTo>
                      <a:pt x="6" y="6"/>
                    </a:lnTo>
                    <a:lnTo>
                      <a:pt x="9" y="3"/>
                    </a:lnTo>
                    <a:lnTo>
                      <a:pt x="12" y="2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8" y="2"/>
                    </a:lnTo>
                    <a:lnTo>
                      <a:pt x="31" y="3"/>
                    </a:lnTo>
                    <a:lnTo>
                      <a:pt x="34" y="6"/>
                    </a:lnTo>
                    <a:lnTo>
                      <a:pt x="36" y="9"/>
                    </a:lnTo>
                    <a:lnTo>
                      <a:pt x="38" y="12"/>
                    </a:lnTo>
                    <a:lnTo>
                      <a:pt x="39" y="15"/>
                    </a:lnTo>
                    <a:lnTo>
                      <a:pt x="39" y="19"/>
                    </a:lnTo>
                    <a:lnTo>
                      <a:pt x="39" y="290"/>
                    </a:lnTo>
                    <a:lnTo>
                      <a:pt x="39" y="294"/>
                    </a:lnTo>
                    <a:lnTo>
                      <a:pt x="38" y="297"/>
                    </a:lnTo>
                    <a:lnTo>
                      <a:pt x="36" y="300"/>
                    </a:lnTo>
                    <a:lnTo>
                      <a:pt x="34" y="303"/>
                    </a:lnTo>
                    <a:lnTo>
                      <a:pt x="31" y="306"/>
                    </a:lnTo>
                    <a:lnTo>
                      <a:pt x="28" y="307"/>
                    </a:lnTo>
                    <a:lnTo>
                      <a:pt x="23" y="309"/>
                    </a:lnTo>
                    <a:lnTo>
                      <a:pt x="21" y="3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3" name="Freeform 448"/>
              <p:cNvSpPr>
                <a:spLocks/>
              </p:cNvSpPr>
              <p:nvPr/>
            </p:nvSpPr>
            <p:spPr bwMode="auto">
              <a:xfrm>
                <a:off x="2144440" y="5238797"/>
                <a:ext cx="131039" cy="75712"/>
              </a:xfrm>
              <a:custGeom>
                <a:avLst/>
                <a:gdLst>
                  <a:gd name="T0" fmla="*/ 136 w 271"/>
                  <a:gd name="T1" fmla="*/ 155 h 155"/>
                  <a:gd name="T2" fmla="*/ 131 w 271"/>
                  <a:gd name="T3" fmla="*/ 155 h 155"/>
                  <a:gd name="T4" fmla="*/ 128 w 271"/>
                  <a:gd name="T5" fmla="*/ 153 h 155"/>
                  <a:gd name="T6" fmla="*/ 124 w 271"/>
                  <a:gd name="T7" fmla="*/ 152 h 155"/>
                  <a:gd name="T8" fmla="*/ 121 w 271"/>
                  <a:gd name="T9" fmla="*/ 149 h 155"/>
                  <a:gd name="T10" fmla="*/ 6 w 271"/>
                  <a:gd name="T11" fmla="*/ 34 h 155"/>
                  <a:gd name="T12" fmla="*/ 3 w 271"/>
                  <a:gd name="T13" fmla="*/ 31 h 155"/>
                  <a:gd name="T14" fmla="*/ 2 w 271"/>
                  <a:gd name="T15" fmla="*/ 26 h 155"/>
                  <a:gd name="T16" fmla="*/ 0 w 271"/>
                  <a:gd name="T17" fmla="*/ 24 h 155"/>
                  <a:gd name="T18" fmla="*/ 0 w 271"/>
                  <a:gd name="T19" fmla="*/ 19 h 155"/>
                  <a:gd name="T20" fmla="*/ 0 w 271"/>
                  <a:gd name="T21" fmla="*/ 16 h 155"/>
                  <a:gd name="T22" fmla="*/ 2 w 271"/>
                  <a:gd name="T23" fmla="*/ 12 h 155"/>
                  <a:gd name="T24" fmla="*/ 3 w 271"/>
                  <a:gd name="T25" fmla="*/ 9 h 155"/>
                  <a:gd name="T26" fmla="*/ 6 w 271"/>
                  <a:gd name="T27" fmla="*/ 6 h 155"/>
                  <a:gd name="T28" fmla="*/ 9 w 271"/>
                  <a:gd name="T29" fmla="*/ 3 h 155"/>
                  <a:gd name="T30" fmla="*/ 12 w 271"/>
                  <a:gd name="T31" fmla="*/ 2 h 155"/>
                  <a:gd name="T32" fmla="*/ 16 w 271"/>
                  <a:gd name="T33" fmla="*/ 0 h 155"/>
                  <a:gd name="T34" fmla="*/ 19 w 271"/>
                  <a:gd name="T35" fmla="*/ 0 h 155"/>
                  <a:gd name="T36" fmla="*/ 23 w 271"/>
                  <a:gd name="T37" fmla="*/ 0 h 155"/>
                  <a:gd name="T38" fmla="*/ 26 w 271"/>
                  <a:gd name="T39" fmla="*/ 2 h 155"/>
                  <a:gd name="T40" fmla="*/ 30 w 271"/>
                  <a:gd name="T41" fmla="*/ 3 h 155"/>
                  <a:gd name="T42" fmla="*/ 33 w 271"/>
                  <a:gd name="T43" fmla="*/ 6 h 155"/>
                  <a:gd name="T44" fmla="*/ 136 w 271"/>
                  <a:gd name="T45" fmla="*/ 109 h 155"/>
                  <a:gd name="T46" fmla="*/ 238 w 271"/>
                  <a:gd name="T47" fmla="*/ 6 h 155"/>
                  <a:gd name="T48" fmla="*/ 241 w 271"/>
                  <a:gd name="T49" fmla="*/ 3 h 155"/>
                  <a:gd name="T50" fmla="*/ 244 w 271"/>
                  <a:gd name="T51" fmla="*/ 2 h 155"/>
                  <a:gd name="T52" fmla="*/ 248 w 271"/>
                  <a:gd name="T53" fmla="*/ 0 h 155"/>
                  <a:gd name="T54" fmla="*/ 251 w 271"/>
                  <a:gd name="T55" fmla="*/ 0 h 155"/>
                  <a:gd name="T56" fmla="*/ 255 w 271"/>
                  <a:gd name="T57" fmla="*/ 0 h 155"/>
                  <a:gd name="T58" fmla="*/ 258 w 271"/>
                  <a:gd name="T59" fmla="*/ 2 h 155"/>
                  <a:gd name="T60" fmla="*/ 261 w 271"/>
                  <a:gd name="T61" fmla="*/ 3 h 155"/>
                  <a:gd name="T62" fmla="*/ 265 w 271"/>
                  <a:gd name="T63" fmla="*/ 6 h 155"/>
                  <a:gd name="T64" fmla="*/ 267 w 271"/>
                  <a:gd name="T65" fmla="*/ 9 h 155"/>
                  <a:gd name="T66" fmla="*/ 270 w 271"/>
                  <a:gd name="T67" fmla="*/ 12 h 155"/>
                  <a:gd name="T68" fmla="*/ 270 w 271"/>
                  <a:gd name="T69" fmla="*/ 16 h 155"/>
                  <a:gd name="T70" fmla="*/ 271 w 271"/>
                  <a:gd name="T71" fmla="*/ 19 h 155"/>
                  <a:gd name="T72" fmla="*/ 270 w 271"/>
                  <a:gd name="T73" fmla="*/ 24 h 155"/>
                  <a:gd name="T74" fmla="*/ 270 w 271"/>
                  <a:gd name="T75" fmla="*/ 26 h 155"/>
                  <a:gd name="T76" fmla="*/ 267 w 271"/>
                  <a:gd name="T77" fmla="*/ 31 h 155"/>
                  <a:gd name="T78" fmla="*/ 265 w 271"/>
                  <a:gd name="T79" fmla="*/ 34 h 155"/>
                  <a:gd name="T80" fmla="*/ 149 w 271"/>
                  <a:gd name="T81" fmla="*/ 149 h 155"/>
                  <a:gd name="T82" fmla="*/ 146 w 271"/>
                  <a:gd name="T83" fmla="*/ 152 h 155"/>
                  <a:gd name="T84" fmla="*/ 143 w 271"/>
                  <a:gd name="T85" fmla="*/ 153 h 155"/>
                  <a:gd name="T86" fmla="*/ 138 w 271"/>
                  <a:gd name="T87" fmla="*/ 155 h 155"/>
                  <a:gd name="T88" fmla="*/ 136 w 271"/>
                  <a:gd name="T89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71" h="155">
                    <a:moveTo>
                      <a:pt x="136" y="155"/>
                    </a:moveTo>
                    <a:lnTo>
                      <a:pt x="131" y="155"/>
                    </a:lnTo>
                    <a:lnTo>
                      <a:pt x="128" y="153"/>
                    </a:lnTo>
                    <a:lnTo>
                      <a:pt x="124" y="152"/>
                    </a:lnTo>
                    <a:lnTo>
                      <a:pt x="121" y="149"/>
                    </a:lnTo>
                    <a:lnTo>
                      <a:pt x="6" y="34"/>
                    </a:lnTo>
                    <a:lnTo>
                      <a:pt x="3" y="31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2" y="12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9" y="3"/>
                    </a:lnTo>
                    <a:lnTo>
                      <a:pt x="12" y="2"/>
                    </a:lnTo>
                    <a:lnTo>
                      <a:pt x="16" y="0"/>
                    </a:lnTo>
                    <a:lnTo>
                      <a:pt x="19" y="0"/>
                    </a:lnTo>
                    <a:lnTo>
                      <a:pt x="23" y="0"/>
                    </a:lnTo>
                    <a:lnTo>
                      <a:pt x="26" y="2"/>
                    </a:lnTo>
                    <a:lnTo>
                      <a:pt x="30" y="3"/>
                    </a:lnTo>
                    <a:lnTo>
                      <a:pt x="33" y="6"/>
                    </a:lnTo>
                    <a:lnTo>
                      <a:pt x="136" y="109"/>
                    </a:lnTo>
                    <a:lnTo>
                      <a:pt x="238" y="6"/>
                    </a:lnTo>
                    <a:lnTo>
                      <a:pt x="241" y="3"/>
                    </a:lnTo>
                    <a:lnTo>
                      <a:pt x="244" y="2"/>
                    </a:lnTo>
                    <a:lnTo>
                      <a:pt x="248" y="0"/>
                    </a:lnTo>
                    <a:lnTo>
                      <a:pt x="251" y="0"/>
                    </a:lnTo>
                    <a:lnTo>
                      <a:pt x="255" y="0"/>
                    </a:lnTo>
                    <a:lnTo>
                      <a:pt x="258" y="2"/>
                    </a:lnTo>
                    <a:lnTo>
                      <a:pt x="261" y="3"/>
                    </a:lnTo>
                    <a:lnTo>
                      <a:pt x="265" y="6"/>
                    </a:lnTo>
                    <a:lnTo>
                      <a:pt x="267" y="9"/>
                    </a:lnTo>
                    <a:lnTo>
                      <a:pt x="270" y="12"/>
                    </a:lnTo>
                    <a:lnTo>
                      <a:pt x="270" y="16"/>
                    </a:lnTo>
                    <a:lnTo>
                      <a:pt x="271" y="19"/>
                    </a:lnTo>
                    <a:lnTo>
                      <a:pt x="270" y="24"/>
                    </a:lnTo>
                    <a:lnTo>
                      <a:pt x="270" y="26"/>
                    </a:lnTo>
                    <a:lnTo>
                      <a:pt x="267" y="31"/>
                    </a:lnTo>
                    <a:lnTo>
                      <a:pt x="265" y="34"/>
                    </a:lnTo>
                    <a:lnTo>
                      <a:pt x="149" y="149"/>
                    </a:lnTo>
                    <a:lnTo>
                      <a:pt x="146" y="152"/>
                    </a:lnTo>
                    <a:lnTo>
                      <a:pt x="143" y="153"/>
                    </a:lnTo>
                    <a:lnTo>
                      <a:pt x="138" y="155"/>
                    </a:lnTo>
                    <a:lnTo>
                      <a:pt x="136" y="1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4" name="Freeform 449"/>
              <p:cNvSpPr>
                <a:spLocks/>
              </p:cNvSpPr>
              <p:nvPr/>
            </p:nvSpPr>
            <p:spPr bwMode="auto">
              <a:xfrm>
                <a:off x="2097848" y="5221325"/>
                <a:ext cx="365454" cy="336334"/>
              </a:xfrm>
              <a:custGeom>
                <a:avLst/>
                <a:gdLst>
                  <a:gd name="T0" fmla="*/ 443 w 753"/>
                  <a:gd name="T1" fmla="*/ 695 h 695"/>
                  <a:gd name="T2" fmla="*/ 18 w 753"/>
                  <a:gd name="T3" fmla="*/ 695 h 695"/>
                  <a:gd name="T4" fmla="*/ 14 w 753"/>
                  <a:gd name="T5" fmla="*/ 695 h 695"/>
                  <a:gd name="T6" fmla="*/ 11 w 753"/>
                  <a:gd name="T7" fmla="*/ 694 h 695"/>
                  <a:gd name="T8" fmla="*/ 8 w 753"/>
                  <a:gd name="T9" fmla="*/ 692 h 695"/>
                  <a:gd name="T10" fmla="*/ 6 w 753"/>
                  <a:gd name="T11" fmla="*/ 690 h 695"/>
                  <a:gd name="T12" fmla="*/ 3 w 753"/>
                  <a:gd name="T13" fmla="*/ 687 h 695"/>
                  <a:gd name="T14" fmla="*/ 1 w 753"/>
                  <a:gd name="T15" fmla="*/ 684 h 695"/>
                  <a:gd name="T16" fmla="*/ 0 w 753"/>
                  <a:gd name="T17" fmla="*/ 679 h 695"/>
                  <a:gd name="T18" fmla="*/ 0 w 753"/>
                  <a:gd name="T19" fmla="*/ 677 h 695"/>
                  <a:gd name="T20" fmla="*/ 0 w 753"/>
                  <a:gd name="T21" fmla="*/ 672 h 695"/>
                  <a:gd name="T22" fmla="*/ 1 w 753"/>
                  <a:gd name="T23" fmla="*/ 668 h 695"/>
                  <a:gd name="T24" fmla="*/ 3 w 753"/>
                  <a:gd name="T25" fmla="*/ 665 h 695"/>
                  <a:gd name="T26" fmla="*/ 6 w 753"/>
                  <a:gd name="T27" fmla="*/ 662 h 695"/>
                  <a:gd name="T28" fmla="*/ 8 w 753"/>
                  <a:gd name="T29" fmla="*/ 659 h 695"/>
                  <a:gd name="T30" fmla="*/ 11 w 753"/>
                  <a:gd name="T31" fmla="*/ 658 h 695"/>
                  <a:gd name="T32" fmla="*/ 14 w 753"/>
                  <a:gd name="T33" fmla="*/ 656 h 695"/>
                  <a:gd name="T34" fmla="*/ 18 w 753"/>
                  <a:gd name="T35" fmla="*/ 656 h 695"/>
                  <a:gd name="T36" fmla="*/ 429 w 753"/>
                  <a:gd name="T37" fmla="*/ 656 h 695"/>
                  <a:gd name="T38" fmla="*/ 579 w 753"/>
                  <a:gd name="T39" fmla="*/ 15 h 695"/>
                  <a:gd name="T40" fmla="*/ 582 w 753"/>
                  <a:gd name="T41" fmla="*/ 8 h 695"/>
                  <a:gd name="T42" fmla="*/ 586 w 753"/>
                  <a:gd name="T43" fmla="*/ 4 h 695"/>
                  <a:gd name="T44" fmla="*/ 592 w 753"/>
                  <a:gd name="T45" fmla="*/ 1 h 695"/>
                  <a:gd name="T46" fmla="*/ 597 w 753"/>
                  <a:gd name="T47" fmla="*/ 0 h 695"/>
                  <a:gd name="T48" fmla="*/ 733 w 753"/>
                  <a:gd name="T49" fmla="*/ 0 h 695"/>
                  <a:gd name="T50" fmla="*/ 737 w 753"/>
                  <a:gd name="T51" fmla="*/ 0 h 695"/>
                  <a:gd name="T52" fmla="*/ 741 w 753"/>
                  <a:gd name="T53" fmla="*/ 1 h 695"/>
                  <a:gd name="T54" fmla="*/ 744 w 753"/>
                  <a:gd name="T55" fmla="*/ 2 h 695"/>
                  <a:gd name="T56" fmla="*/ 747 w 753"/>
                  <a:gd name="T57" fmla="*/ 5 h 695"/>
                  <a:gd name="T58" fmla="*/ 749 w 753"/>
                  <a:gd name="T59" fmla="*/ 8 h 695"/>
                  <a:gd name="T60" fmla="*/ 751 w 753"/>
                  <a:gd name="T61" fmla="*/ 11 h 695"/>
                  <a:gd name="T62" fmla="*/ 751 w 753"/>
                  <a:gd name="T63" fmla="*/ 15 h 695"/>
                  <a:gd name="T64" fmla="*/ 753 w 753"/>
                  <a:gd name="T65" fmla="*/ 20 h 695"/>
                  <a:gd name="T66" fmla="*/ 751 w 753"/>
                  <a:gd name="T67" fmla="*/ 23 h 695"/>
                  <a:gd name="T68" fmla="*/ 751 w 753"/>
                  <a:gd name="T69" fmla="*/ 27 h 695"/>
                  <a:gd name="T70" fmla="*/ 749 w 753"/>
                  <a:gd name="T71" fmla="*/ 30 h 695"/>
                  <a:gd name="T72" fmla="*/ 747 w 753"/>
                  <a:gd name="T73" fmla="*/ 33 h 695"/>
                  <a:gd name="T74" fmla="*/ 744 w 753"/>
                  <a:gd name="T75" fmla="*/ 36 h 695"/>
                  <a:gd name="T76" fmla="*/ 741 w 753"/>
                  <a:gd name="T77" fmla="*/ 37 h 695"/>
                  <a:gd name="T78" fmla="*/ 737 w 753"/>
                  <a:gd name="T79" fmla="*/ 38 h 695"/>
                  <a:gd name="T80" fmla="*/ 733 w 753"/>
                  <a:gd name="T81" fmla="*/ 38 h 695"/>
                  <a:gd name="T82" fmla="*/ 613 w 753"/>
                  <a:gd name="T83" fmla="*/ 38 h 695"/>
                  <a:gd name="T84" fmla="*/ 462 w 753"/>
                  <a:gd name="T85" fmla="*/ 681 h 695"/>
                  <a:gd name="T86" fmla="*/ 459 w 753"/>
                  <a:gd name="T87" fmla="*/ 687 h 695"/>
                  <a:gd name="T88" fmla="*/ 455 w 753"/>
                  <a:gd name="T89" fmla="*/ 691 h 695"/>
                  <a:gd name="T90" fmla="*/ 450 w 753"/>
                  <a:gd name="T91" fmla="*/ 694 h 695"/>
                  <a:gd name="T92" fmla="*/ 443 w 753"/>
                  <a:gd name="T93" fmla="*/ 695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53" h="695">
                    <a:moveTo>
                      <a:pt x="443" y="695"/>
                    </a:moveTo>
                    <a:lnTo>
                      <a:pt x="18" y="695"/>
                    </a:lnTo>
                    <a:lnTo>
                      <a:pt x="14" y="695"/>
                    </a:lnTo>
                    <a:lnTo>
                      <a:pt x="11" y="694"/>
                    </a:lnTo>
                    <a:lnTo>
                      <a:pt x="8" y="692"/>
                    </a:lnTo>
                    <a:lnTo>
                      <a:pt x="6" y="690"/>
                    </a:lnTo>
                    <a:lnTo>
                      <a:pt x="3" y="687"/>
                    </a:lnTo>
                    <a:lnTo>
                      <a:pt x="1" y="684"/>
                    </a:lnTo>
                    <a:lnTo>
                      <a:pt x="0" y="679"/>
                    </a:lnTo>
                    <a:lnTo>
                      <a:pt x="0" y="677"/>
                    </a:lnTo>
                    <a:lnTo>
                      <a:pt x="0" y="672"/>
                    </a:lnTo>
                    <a:lnTo>
                      <a:pt x="1" y="668"/>
                    </a:lnTo>
                    <a:lnTo>
                      <a:pt x="3" y="665"/>
                    </a:lnTo>
                    <a:lnTo>
                      <a:pt x="6" y="662"/>
                    </a:lnTo>
                    <a:lnTo>
                      <a:pt x="8" y="659"/>
                    </a:lnTo>
                    <a:lnTo>
                      <a:pt x="11" y="658"/>
                    </a:lnTo>
                    <a:lnTo>
                      <a:pt x="14" y="656"/>
                    </a:lnTo>
                    <a:lnTo>
                      <a:pt x="18" y="656"/>
                    </a:lnTo>
                    <a:lnTo>
                      <a:pt x="429" y="656"/>
                    </a:lnTo>
                    <a:lnTo>
                      <a:pt x="579" y="15"/>
                    </a:lnTo>
                    <a:lnTo>
                      <a:pt x="582" y="8"/>
                    </a:lnTo>
                    <a:lnTo>
                      <a:pt x="586" y="4"/>
                    </a:lnTo>
                    <a:lnTo>
                      <a:pt x="592" y="1"/>
                    </a:lnTo>
                    <a:lnTo>
                      <a:pt x="597" y="0"/>
                    </a:lnTo>
                    <a:lnTo>
                      <a:pt x="733" y="0"/>
                    </a:lnTo>
                    <a:lnTo>
                      <a:pt x="737" y="0"/>
                    </a:lnTo>
                    <a:lnTo>
                      <a:pt x="741" y="1"/>
                    </a:lnTo>
                    <a:lnTo>
                      <a:pt x="744" y="2"/>
                    </a:lnTo>
                    <a:lnTo>
                      <a:pt x="747" y="5"/>
                    </a:lnTo>
                    <a:lnTo>
                      <a:pt x="749" y="8"/>
                    </a:lnTo>
                    <a:lnTo>
                      <a:pt x="751" y="11"/>
                    </a:lnTo>
                    <a:lnTo>
                      <a:pt x="751" y="15"/>
                    </a:lnTo>
                    <a:lnTo>
                      <a:pt x="753" y="20"/>
                    </a:lnTo>
                    <a:lnTo>
                      <a:pt x="751" y="23"/>
                    </a:lnTo>
                    <a:lnTo>
                      <a:pt x="751" y="27"/>
                    </a:lnTo>
                    <a:lnTo>
                      <a:pt x="749" y="30"/>
                    </a:lnTo>
                    <a:lnTo>
                      <a:pt x="747" y="33"/>
                    </a:lnTo>
                    <a:lnTo>
                      <a:pt x="744" y="36"/>
                    </a:lnTo>
                    <a:lnTo>
                      <a:pt x="741" y="37"/>
                    </a:lnTo>
                    <a:lnTo>
                      <a:pt x="737" y="38"/>
                    </a:lnTo>
                    <a:lnTo>
                      <a:pt x="733" y="38"/>
                    </a:lnTo>
                    <a:lnTo>
                      <a:pt x="613" y="38"/>
                    </a:lnTo>
                    <a:lnTo>
                      <a:pt x="462" y="681"/>
                    </a:lnTo>
                    <a:lnTo>
                      <a:pt x="459" y="687"/>
                    </a:lnTo>
                    <a:lnTo>
                      <a:pt x="455" y="691"/>
                    </a:lnTo>
                    <a:lnTo>
                      <a:pt x="450" y="694"/>
                    </a:lnTo>
                    <a:lnTo>
                      <a:pt x="443" y="6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5" name="Freeform 450"/>
              <p:cNvSpPr>
                <a:spLocks/>
              </p:cNvSpPr>
              <p:nvPr/>
            </p:nvSpPr>
            <p:spPr bwMode="auto">
              <a:xfrm>
                <a:off x="2013401" y="5333436"/>
                <a:ext cx="356718" cy="187823"/>
              </a:xfrm>
              <a:custGeom>
                <a:avLst/>
                <a:gdLst>
                  <a:gd name="T0" fmla="*/ 637 w 734"/>
                  <a:gd name="T1" fmla="*/ 387 h 387"/>
                  <a:gd name="T2" fmla="*/ 135 w 734"/>
                  <a:gd name="T3" fmla="*/ 387 h 387"/>
                  <a:gd name="T4" fmla="*/ 129 w 734"/>
                  <a:gd name="T5" fmla="*/ 387 h 387"/>
                  <a:gd name="T6" fmla="*/ 123 w 734"/>
                  <a:gd name="T7" fmla="*/ 384 h 387"/>
                  <a:gd name="T8" fmla="*/ 119 w 734"/>
                  <a:gd name="T9" fmla="*/ 379 h 387"/>
                  <a:gd name="T10" fmla="*/ 116 w 734"/>
                  <a:gd name="T11" fmla="*/ 374 h 387"/>
                  <a:gd name="T12" fmla="*/ 1 w 734"/>
                  <a:gd name="T13" fmla="*/ 26 h 387"/>
                  <a:gd name="T14" fmla="*/ 0 w 734"/>
                  <a:gd name="T15" fmla="*/ 22 h 387"/>
                  <a:gd name="T16" fmla="*/ 0 w 734"/>
                  <a:gd name="T17" fmla="*/ 16 h 387"/>
                  <a:gd name="T18" fmla="*/ 1 w 734"/>
                  <a:gd name="T19" fmla="*/ 12 h 387"/>
                  <a:gd name="T20" fmla="*/ 4 w 734"/>
                  <a:gd name="T21" fmla="*/ 9 h 387"/>
                  <a:gd name="T22" fmla="*/ 7 w 734"/>
                  <a:gd name="T23" fmla="*/ 5 h 387"/>
                  <a:gd name="T24" fmla="*/ 10 w 734"/>
                  <a:gd name="T25" fmla="*/ 3 h 387"/>
                  <a:gd name="T26" fmla="*/ 14 w 734"/>
                  <a:gd name="T27" fmla="*/ 0 h 387"/>
                  <a:gd name="T28" fmla="*/ 18 w 734"/>
                  <a:gd name="T29" fmla="*/ 0 h 387"/>
                  <a:gd name="T30" fmla="*/ 714 w 734"/>
                  <a:gd name="T31" fmla="*/ 0 h 387"/>
                  <a:gd name="T32" fmla="*/ 718 w 734"/>
                  <a:gd name="T33" fmla="*/ 0 h 387"/>
                  <a:gd name="T34" fmla="*/ 721 w 734"/>
                  <a:gd name="T35" fmla="*/ 2 h 387"/>
                  <a:gd name="T36" fmla="*/ 725 w 734"/>
                  <a:gd name="T37" fmla="*/ 3 h 387"/>
                  <a:gd name="T38" fmla="*/ 728 w 734"/>
                  <a:gd name="T39" fmla="*/ 6 h 387"/>
                  <a:gd name="T40" fmla="*/ 730 w 734"/>
                  <a:gd name="T41" fmla="*/ 9 h 387"/>
                  <a:gd name="T42" fmla="*/ 732 w 734"/>
                  <a:gd name="T43" fmla="*/ 12 h 387"/>
                  <a:gd name="T44" fmla="*/ 732 w 734"/>
                  <a:gd name="T45" fmla="*/ 16 h 387"/>
                  <a:gd name="T46" fmla="*/ 734 w 734"/>
                  <a:gd name="T47" fmla="*/ 21 h 387"/>
                  <a:gd name="T48" fmla="*/ 732 w 734"/>
                  <a:gd name="T49" fmla="*/ 24 h 387"/>
                  <a:gd name="T50" fmla="*/ 732 w 734"/>
                  <a:gd name="T51" fmla="*/ 28 h 387"/>
                  <a:gd name="T52" fmla="*/ 730 w 734"/>
                  <a:gd name="T53" fmla="*/ 31 h 387"/>
                  <a:gd name="T54" fmla="*/ 728 w 734"/>
                  <a:gd name="T55" fmla="*/ 34 h 387"/>
                  <a:gd name="T56" fmla="*/ 725 w 734"/>
                  <a:gd name="T57" fmla="*/ 36 h 387"/>
                  <a:gd name="T58" fmla="*/ 721 w 734"/>
                  <a:gd name="T59" fmla="*/ 38 h 387"/>
                  <a:gd name="T60" fmla="*/ 718 w 734"/>
                  <a:gd name="T61" fmla="*/ 39 h 387"/>
                  <a:gd name="T62" fmla="*/ 714 w 734"/>
                  <a:gd name="T63" fmla="*/ 39 h 387"/>
                  <a:gd name="T64" fmla="*/ 46 w 734"/>
                  <a:gd name="T65" fmla="*/ 39 h 387"/>
                  <a:gd name="T66" fmla="*/ 149 w 734"/>
                  <a:gd name="T67" fmla="*/ 348 h 387"/>
                  <a:gd name="T68" fmla="*/ 637 w 734"/>
                  <a:gd name="T69" fmla="*/ 348 h 387"/>
                  <a:gd name="T70" fmla="*/ 640 w 734"/>
                  <a:gd name="T71" fmla="*/ 349 h 387"/>
                  <a:gd name="T72" fmla="*/ 645 w 734"/>
                  <a:gd name="T73" fmla="*/ 350 h 387"/>
                  <a:gd name="T74" fmla="*/ 648 w 734"/>
                  <a:gd name="T75" fmla="*/ 352 h 387"/>
                  <a:gd name="T76" fmla="*/ 650 w 734"/>
                  <a:gd name="T77" fmla="*/ 353 h 387"/>
                  <a:gd name="T78" fmla="*/ 653 w 734"/>
                  <a:gd name="T79" fmla="*/ 356 h 387"/>
                  <a:gd name="T80" fmla="*/ 655 w 734"/>
                  <a:gd name="T81" fmla="*/ 361 h 387"/>
                  <a:gd name="T82" fmla="*/ 656 w 734"/>
                  <a:gd name="T83" fmla="*/ 363 h 387"/>
                  <a:gd name="T84" fmla="*/ 656 w 734"/>
                  <a:gd name="T85" fmla="*/ 368 h 387"/>
                  <a:gd name="T86" fmla="*/ 656 w 734"/>
                  <a:gd name="T87" fmla="*/ 372 h 387"/>
                  <a:gd name="T88" fmla="*/ 655 w 734"/>
                  <a:gd name="T89" fmla="*/ 375 h 387"/>
                  <a:gd name="T90" fmla="*/ 653 w 734"/>
                  <a:gd name="T91" fmla="*/ 378 h 387"/>
                  <a:gd name="T92" fmla="*/ 650 w 734"/>
                  <a:gd name="T93" fmla="*/ 381 h 387"/>
                  <a:gd name="T94" fmla="*/ 648 w 734"/>
                  <a:gd name="T95" fmla="*/ 384 h 387"/>
                  <a:gd name="T96" fmla="*/ 645 w 734"/>
                  <a:gd name="T97" fmla="*/ 385 h 387"/>
                  <a:gd name="T98" fmla="*/ 640 w 734"/>
                  <a:gd name="T99" fmla="*/ 387 h 387"/>
                  <a:gd name="T100" fmla="*/ 637 w 734"/>
                  <a:gd name="T101" fmla="*/ 387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34" h="387">
                    <a:moveTo>
                      <a:pt x="637" y="387"/>
                    </a:moveTo>
                    <a:lnTo>
                      <a:pt x="135" y="387"/>
                    </a:lnTo>
                    <a:lnTo>
                      <a:pt x="129" y="387"/>
                    </a:lnTo>
                    <a:lnTo>
                      <a:pt x="123" y="384"/>
                    </a:lnTo>
                    <a:lnTo>
                      <a:pt x="119" y="379"/>
                    </a:lnTo>
                    <a:lnTo>
                      <a:pt x="116" y="374"/>
                    </a:lnTo>
                    <a:lnTo>
                      <a:pt x="1" y="26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10" y="3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714" y="0"/>
                    </a:lnTo>
                    <a:lnTo>
                      <a:pt x="718" y="0"/>
                    </a:lnTo>
                    <a:lnTo>
                      <a:pt x="721" y="2"/>
                    </a:lnTo>
                    <a:lnTo>
                      <a:pt x="725" y="3"/>
                    </a:lnTo>
                    <a:lnTo>
                      <a:pt x="728" y="6"/>
                    </a:lnTo>
                    <a:lnTo>
                      <a:pt x="730" y="9"/>
                    </a:lnTo>
                    <a:lnTo>
                      <a:pt x="732" y="12"/>
                    </a:lnTo>
                    <a:lnTo>
                      <a:pt x="732" y="16"/>
                    </a:lnTo>
                    <a:lnTo>
                      <a:pt x="734" y="21"/>
                    </a:lnTo>
                    <a:lnTo>
                      <a:pt x="732" y="24"/>
                    </a:lnTo>
                    <a:lnTo>
                      <a:pt x="732" y="28"/>
                    </a:lnTo>
                    <a:lnTo>
                      <a:pt x="730" y="31"/>
                    </a:lnTo>
                    <a:lnTo>
                      <a:pt x="728" y="34"/>
                    </a:lnTo>
                    <a:lnTo>
                      <a:pt x="725" y="36"/>
                    </a:lnTo>
                    <a:lnTo>
                      <a:pt x="721" y="38"/>
                    </a:lnTo>
                    <a:lnTo>
                      <a:pt x="718" y="39"/>
                    </a:lnTo>
                    <a:lnTo>
                      <a:pt x="714" y="39"/>
                    </a:lnTo>
                    <a:lnTo>
                      <a:pt x="46" y="39"/>
                    </a:lnTo>
                    <a:lnTo>
                      <a:pt x="149" y="348"/>
                    </a:lnTo>
                    <a:lnTo>
                      <a:pt x="637" y="348"/>
                    </a:lnTo>
                    <a:lnTo>
                      <a:pt x="640" y="349"/>
                    </a:lnTo>
                    <a:lnTo>
                      <a:pt x="645" y="350"/>
                    </a:lnTo>
                    <a:lnTo>
                      <a:pt x="648" y="352"/>
                    </a:lnTo>
                    <a:lnTo>
                      <a:pt x="650" y="353"/>
                    </a:lnTo>
                    <a:lnTo>
                      <a:pt x="653" y="356"/>
                    </a:lnTo>
                    <a:lnTo>
                      <a:pt x="655" y="361"/>
                    </a:lnTo>
                    <a:lnTo>
                      <a:pt x="656" y="363"/>
                    </a:lnTo>
                    <a:lnTo>
                      <a:pt x="656" y="368"/>
                    </a:lnTo>
                    <a:lnTo>
                      <a:pt x="656" y="372"/>
                    </a:lnTo>
                    <a:lnTo>
                      <a:pt x="655" y="375"/>
                    </a:lnTo>
                    <a:lnTo>
                      <a:pt x="653" y="378"/>
                    </a:lnTo>
                    <a:lnTo>
                      <a:pt x="650" y="381"/>
                    </a:lnTo>
                    <a:lnTo>
                      <a:pt x="648" y="384"/>
                    </a:lnTo>
                    <a:lnTo>
                      <a:pt x="645" y="385"/>
                    </a:lnTo>
                    <a:lnTo>
                      <a:pt x="640" y="387"/>
                    </a:lnTo>
                    <a:lnTo>
                      <a:pt x="637" y="3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106" name="Freeform 1003"/>
            <p:cNvSpPr>
              <a:spLocks noEditPoints="1"/>
            </p:cNvSpPr>
            <p:nvPr/>
          </p:nvSpPr>
          <p:spPr bwMode="auto">
            <a:xfrm>
              <a:off x="5117426" y="1863171"/>
              <a:ext cx="358716" cy="421910"/>
            </a:xfrm>
            <a:custGeom>
              <a:avLst/>
              <a:gdLst>
                <a:gd name="T0" fmla="*/ 334 w 387"/>
                <a:gd name="T1" fmla="*/ 381 h 454"/>
                <a:gd name="T2" fmla="*/ 305 w 387"/>
                <a:gd name="T3" fmla="*/ 394 h 454"/>
                <a:gd name="T4" fmla="*/ 293 w 387"/>
                <a:gd name="T5" fmla="*/ 389 h 454"/>
                <a:gd name="T6" fmla="*/ 301 w 387"/>
                <a:gd name="T7" fmla="*/ 365 h 454"/>
                <a:gd name="T8" fmla="*/ 288 w 387"/>
                <a:gd name="T9" fmla="*/ 372 h 454"/>
                <a:gd name="T10" fmla="*/ 291 w 387"/>
                <a:gd name="T11" fmla="*/ 348 h 454"/>
                <a:gd name="T12" fmla="*/ 282 w 387"/>
                <a:gd name="T13" fmla="*/ 326 h 454"/>
                <a:gd name="T14" fmla="*/ 275 w 387"/>
                <a:gd name="T15" fmla="*/ 299 h 454"/>
                <a:gd name="T16" fmla="*/ 264 w 387"/>
                <a:gd name="T17" fmla="*/ 275 h 454"/>
                <a:gd name="T18" fmla="*/ 254 w 387"/>
                <a:gd name="T19" fmla="*/ 252 h 454"/>
                <a:gd name="T20" fmla="*/ 246 w 387"/>
                <a:gd name="T21" fmla="*/ 228 h 454"/>
                <a:gd name="T22" fmla="*/ 238 w 387"/>
                <a:gd name="T23" fmla="*/ 198 h 454"/>
                <a:gd name="T24" fmla="*/ 247 w 387"/>
                <a:gd name="T25" fmla="*/ 160 h 454"/>
                <a:gd name="T26" fmla="*/ 242 w 387"/>
                <a:gd name="T27" fmla="*/ 129 h 454"/>
                <a:gd name="T28" fmla="*/ 220 w 387"/>
                <a:gd name="T29" fmla="*/ 102 h 454"/>
                <a:gd name="T30" fmla="*/ 228 w 387"/>
                <a:gd name="T31" fmla="*/ 73 h 454"/>
                <a:gd name="T32" fmla="*/ 231 w 387"/>
                <a:gd name="T33" fmla="*/ 42 h 454"/>
                <a:gd name="T34" fmla="*/ 214 w 387"/>
                <a:gd name="T35" fmla="*/ 14 h 454"/>
                <a:gd name="T36" fmla="*/ 99 w 387"/>
                <a:gd name="T37" fmla="*/ 0 h 454"/>
                <a:gd name="T38" fmla="*/ 55 w 387"/>
                <a:gd name="T39" fmla="*/ 77 h 454"/>
                <a:gd name="T40" fmla="*/ 3 w 387"/>
                <a:gd name="T41" fmla="*/ 228 h 454"/>
                <a:gd name="T42" fmla="*/ 42 w 387"/>
                <a:gd name="T43" fmla="*/ 424 h 454"/>
                <a:gd name="T44" fmla="*/ 79 w 387"/>
                <a:gd name="T45" fmla="*/ 280 h 454"/>
                <a:gd name="T46" fmla="*/ 187 w 387"/>
                <a:gd name="T47" fmla="*/ 448 h 454"/>
                <a:gd name="T48" fmla="*/ 382 w 387"/>
                <a:gd name="T49" fmla="*/ 436 h 454"/>
                <a:gd name="T50" fmla="*/ 129 w 387"/>
                <a:gd name="T51" fmla="*/ 34 h 454"/>
                <a:gd name="T52" fmla="*/ 140 w 387"/>
                <a:gd name="T53" fmla="*/ 58 h 454"/>
                <a:gd name="T54" fmla="*/ 183 w 387"/>
                <a:gd name="T55" fmla="*/ 90 h 454"/>
                <a:gd name="T56" fmla="*/ 136 w 387"/>
                <a:gd name="T57" fmla="*/ 136 h 454"/>
                <a:gd name="T58" fmla="*/ 227 w 387"/>
                <a:gd name="T59" fmla="*/ 138 h 454"/>
                <a:gd name="T60" fmla="*/ 146 w 387"/>
                <a:gd name="T61" fmla="*/ 150 h 454"/>
                <a:gd name="T62" fmla="*/ 193 w 387"/>
                <a:gd name="T63" fmla="*/ 166 h 454"/>
                <a:gd name="T64" fmla="*/ 151 w 387"/>
                <a:gd name="T65" fmla="*/ 201 h 454"/>
                <a:gd name="T66" fmla="*/ 164 w 387"/>
                <a:gd name="T67" fmla="*/ 239 h 454"/>
                <a:gd name="T68" fmla="*/ 172 w 387"/>
                <a:gd name="T69" fmla="*/ 292 h 454"/>
                <a:gd name="T70" fmla="*/ 184 w 387"/>
                <a:gd name="T71" fmla="*/ 301 h 454"/>
                <a:gd name="T72" fmla="*/ 199 w 387"/>
                <a:gd name="T73" fmla="*/ 321 h 454"/>
                <a:gd name="T74" fmla="*/ 215 w 387"/>
                <a:gd name="T75" fmla="*/ 383 h 454"/>
                <a:gd name="T76" fmla="*/ 197 w 387"/>
                <a:gd name="T77" fmla="*/ 424 h 454"/>
                <a:gd name="T78" fmla="*/ 196 w 387"/>
                <a:gd name="T79" fmla="*/ 343 h 454"/>
                <a:gd name="T80" fmla="*/ 124 w 387"/>
                <a:gd name="T81" fmla="*/ 83 h 454"/>
                <a:gd name="T82" fmla="*/ 133 w 387"/>
                <a:gd name="T83" fmla="*/ 96 h 454"/>
                <a:gd name="T84" fmla="*/ 209 w 387"/>
                <a:gd name="T85" fmla="*/ 388 h 454"/>
                <a:gd name="T86" fmla="*/ 225 w 387"/>
                <a:gd name="T87" fmla="*/ 347 h 454"/>
                <a:gd name="T88" fmla="*/ 193 w 387"/>
                <a:gd name="T89" fmla="*/ 331 h 454"/>
                <a:gd name="T90" fmla="*/ 132 w 387"/>
                <a:gd name="T91" fmla="*/ 152 h 454"/>
                <a:gd name="T92" fmla="*/ 141 w 387"/>
                <a:gd name="T93" fmla="*/ 81 h 454"/>
                <a:gd name="T94" fmla="*/ 132 w 387"/>
                <a:gd name="T95" fmla="*/ 59 h 454"/>
                <a:gd name="T96" fmla="*/ 320 w 387"/>
                <a:gd name="T97" fmla="*/ 416 h 454"/>
                <a:gd name="T98" fmla="*/ 332 w 387"/>
                <a:gd name="T99" fmla="*/ 417 h 454"/>
                <a:gd name="T100" fmla="*/ 297 w 387"/>
                <a:gd name="T101" fmla="*/ 424 h 454"/>
                <a:gd name="T102" fmla="*/ 257 w 387"/>
                <a:gd name="T103" fmla="*/ 427 h 454"/>
                <a:gd name="T104" fmla="*/ 243 w 387"/>
                <a:gd name="T105" fmla="*/ 415 h 454"/>
                <a:gd name="T106" fmla="*/ 274 w 387"/>
                <a:gd name="T107" fmla="*/ 367 h 454"/>
                <a:gd name="T108" fmla="*/ 237 w 387"/>
                <a:gd name="T109" fmla="*/ 288 h 454"/>
                <a:gd name="T110" fmla="*/ 184 w 387"/>
                <a:gd name="T111" fmla="*/ 276 h 454"/>
                <a:gd name="T112" fmla="*/ 213 w 387"/>
                <a:gd name="T113" fmla="*/ 280 h 454"/>
                <a:gd name="T114" fmla="*/ 181 w 387"/>
                <a:gd name="T115" fmla="*/ 265 h 454"/>
                <a:gd name="T116" fmla="*/ 201 w 387"/>
                <a:gd name="T117" fmla="*/ 234 h 454"/>
                <a:gd name="T118" fmla="*/ 163 w 387"/>
                <a:gd name="T119" fmla="*/ 214 h 454"/>
                <a:gd name="T120" fmla="*/ 192 w 387"/>
                <a:gd name="T121" fmla="*/ 206 h 454"/>
                <a:gd name="T122" fmla="*/ 142 w 387"/>
                <a:gd name="T123" fmla="*/ 122 h 454"/>
                <a:gd name="T124" fmla="*/ 202 w 387"/>
                <a:gd name="T125" fmla="*/ 28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454">
                  <a:moveTo>
                    <a:pt x="385" y="425"/>
                  </a:moveTo>
                  <a:lnTo>
                    <a:pt x="385" y="425"/>
                  </a:lnTo>
                  <a:lnTo>
                    <a:pt x="384" y="422"/>
                  </a:lnTo>
                  <a:lnTo>
                    <a:pt x="384" y="422"/>
                  </a:lnTo>
                  <a:lnTo>
                    <a:pt x="382" y="420"/>
                  </a:lnTo>
                  <a:lnTo>
                    <a:pt x="379" y="417"/>
                  </a:lnTo>
                  <a:lnTo>
                    <a:pt x="369" y="413"/>
                  </a:lnTo>
                  <a:lnTo>
                    <a:pt x="353" y="411"/>
                  </a:lnTo>
                  <a:lnTo>
                    <a:pt x="333" y="410"/>
                  </a:lnTo>
                  <a:lnTo>
                    <a:pt x="333" y="410"/>
                  </a:lnTo>
                  <a:lnTo>
                    <a:pt x="334" y="394"/>
                  </a:lnTo>
                  <a:lnTo>
                    <a:pt x="334" y="381"/>
                  </a:lnTo>
                  <a:lnTo>
                    <a:pt x="334" y="381"/>
                  </a:lnTo>
                  <a:lnTo>
                    <a:pt x="333" y="378"/>
                  </a:lnTo>
                  <a:lnTo>
                    <a:pt x="330" y="376"/>
                  </a:lnTo>
                  <a:lnTo>
                    <a:pt x="328" y="375"/>
                  </a:lnTo>
                  <a:lnTo>
                    <a:pt x="324" y="376"/>
                  </a:lnTo>
                  <a:lnTo>
                    <a:pt x="324" y="376"/>
                  </a:lnTo>
                  <a:lnTo>
                    <a:pt x="319" y="384"/>
                  </a:lnTo>
                  <a:lnTo>
                    <a:pt x="314" y="392"/>
                  </a:lnTo>
                  <a:lnTo>
                    <a:pt x="305" y="408"/>
                  </a:lnTo>
                  <a:lnTo>
                    <a:pt x="305" y="408"/>
                  </a:lnTo>
                  <a:lnTo>
                    <a:pt x="300" y="408"/>
                  </a:lnTo>
                  <a:lnTo>
                    <a:pt x="295" y="408"/>
                  </a:lnTo>
                  <a:lnTo>
                    <a:pt x="295" y="408"/>
                  </a:lnTo>
                  <a:lnTo>
                    <a:pt x="305" y="394"/>
                  </a:lnTo>
                  <a:lnTo>
                    <a:pt x="318" y="380"/>
                  </a:lnTo>
                  <a:lnTo>
                    <a:pt x="318" y="380"/>
                  </a:lnTo>
                  <a:lnTo>
                    <a:pt x="319" y="378"/>
                  </a:lnTo>
                  <a:lnTo>
                    <a:pt x="319" y="375"/>
                  </a:lnTo>
                  <a:lnTo>
                    <a:pt x="319" y="374"/>
                  </a:lnTo>
                  <a:lnTo>
                    <a:pt x="318" y="371"/>
                  </a:lnTo>
                  <a:lnTo>
                    <a:pt x="315" y="371"/>
                  </a:lnTo>
                  <a:lnTo>
                    <a:pt x="314" y="370"/>
                  </a:lnTo>
                  <a:lnTo>
                    <a:pt x="311" y="370"/>
                  </a:lnTo>
                  <a:lnTo>
                    <a:pt x="309" y="371"/>
                  </a:lnTo>
                  <a:lnTo>
                    <a:pt x="309" y="371"/>
                  </a:lnTo>
                  <a:lnTo>
                    <a:pt x="301" y="380"/>
                  </a:lnTo>
                  <a:lnTo>
                    <a:pt x="293" y="389"/>
                  </a:lnTo>
                  <a:lnTo>
                    <a:pt x="280" y="408"/>
                  </a:lnTo>
                  <a:lnTo>
                    <a:pt x="280" y="408"/>
                  </a:lnTo>
                  <a:lnTo>
                    <a:pt x="274" y="408"/>
                  </a:lnTo>
                  <a:lnTo>
                    <a:pt x="274" y="408"/>
                  </a:lnTo>
                  <a:lnTo>
                    <a:pt x="289" y="390"/>
                  </a:lnTo>
                  <a:lnTo>
                    <a:pt x="305" y="374"/>
                  </a:lnTo>
                  <a:lnTo>
                    <a:pt x="305" y="374"/>
                  </a:lnTo>
                  <a:lnTo>
                    <a:pt x="306" y="372"/>
                  </a:lnTo>
                  <a:lnTo>
                    <a:pt x="306" y="370"/>
                  </a:lnTo>
                  <a:lnTo>
                    <a:pt x="305" y="367"/>
                  </a:lnTo>
                  <a:lnTo>
                    <a:pt x="305" y="366"/>
                  </a:lnTo>
                  <a:lnTo>
                    <a:pt x="302" y="365"/>
                  </a:lnTo>
                  <a:lnTo>
                    <a:pt x="301" y="365"/>
                  </a:lnTo>
                  <a:lnTo>
                    <a:pt x="298" y="365"/>
                  </a:lnTo>
                  <a:lnTo>
                    <a:pt x="296" y="366"/>
                  </a:lnTo>
                  <a:lnTo>
                    <a:pt x="296" y="366"/>
                  </a:lnTo>
                  <a:lnTo>
                    <a:pt x="278" y="386"/>
                  </a:lnTo>
                  <a:lnTo>
                    <a:pt x="260" y="408"/>
                  </a:lnTo>
                  <a:lnTo>
                    <a:pt x="260" y="408"/>
                  </a:lnTo>
                  <a:lnTo>
                    <a:pt x="243" y="407"/>
                  </a:lnTo>
                  <a:lnTo>
                    <a:pt x="243" y="407"/>
                  </a:lnTo>
                  <a:lnTo>
                    <a:pt x="260" y="393"/>
                  </a:lnTo>
                  <a:lnTo>
                    <a:pt x="260" y="392"/>
                  </a:lnTo>
                  <a:lnTo>
                    <a:pt x="260" y="392"/>
                  </a:lnTo>
                  <a:lnTo>
                    <a:pt x="274" y="383"/>
                  </a:lnTo>
                  <a:lnTo>
                    <a:pt x="288" y="372"/>
                  </a:lnTo>
                  <a:lnTo>
                    <a:pt x="288" y="372"/>
                  </a:lnTo>
                  <a:lnTo>
                    <a:pt x="291" y="370"/>
                  </a:lnTo>
                  <a:lnTo>
                    <a:pt x="291" y="370"/>
                  </a:lnTo>
                  <a:lnTo>
                    <a:pt x="293" y="367"/>
                  </a:lnTo>
                  <a:lnTo>
                    <a:pt x="293" y="366"/>
                  </a:lnTo>
                  <a:lnTo>
                    <a:pt x="293" y="366"/>
                  </a:lnTo>
                  <a:lnTo>
                    <a:pt x="297" y="361"/>
                  </a:lnTo>
                  <a:lnTo>
                    <a:pt x="300" y="356"/>
                  </a:lnTo>
                  <a:lnTo>
                    <a:pt x="300" y="356"/>
                  </a:lnTo>
                  <a:lnTo>
                    <a:pt x="300" y="353"/>
                  </a:lnTo>
                  <a:lnTo>
                    <a:pt x="298" y="351"/>
                  </a:lnTo>
                  <a:lnTo>
                    <a:pt x="296" y="348"/>
                  </a:lnTo>
                  <a:lnTo>
                    <a:pt x="291" y="348"/>
                  </a:lnTo>
                  <a:lnTo>
                    <a:pt x="286" y="348"/>
                  </a:lnTo>
                  <a:lnTo>
                    <a:pt x="286" y="348"/>
                  </a:lnTo>
                  <a:lnTo>
                    <a:pt x="288" y="343"/>
                  </a:lnTo>
                  <a:lnTo>
                    <a:pt x="288" y="343"/>
                  </a:lnTo>
                  <a:lnTo>
                    <a:pt x="289" y="340"/>
                  </a:lnTo>
                  <a:lnTo>
                    <a:pt x="288" y="339"/>
                  </a:lnTo>
                  <a:lnTo>
                    <a:pt x="288" y="337"/>
                  </a:lnTo>
                  <a:lnTo>
                    <a:pt x="286" y="335"/>
                  </a:lnTo>
                  <a:lnTo>
                    <a:pt x="282" y="334"/>
                  </a:lnTo>
                  <a:lnTo>
                    <a:pt x="275" y="334"/>
                  </a:lnTo>
                  <a:lnTo>
                    <a:pt x="275" y="334"/>
                  </a:lnTo>
                  <a:lnTo>
                    <a:pt x="279" y="330"/>
                  </a:lnTo>
                  <a:lnTo>
                    <a:pt x="282" y="326"/>
                  </a:lnTo>
                  <a:lnTo>
                    <a:pt x="282" y="326"/>
                  </a:lnTo>
                  <a:lnTo>
                    <a:pt x="283" y="322"/>
                  </a:lnTo>
                  <a:lnTo>
                    <a:pt x="282" y="319"/>
                  </a:lnTo>
                  <a:lnTo>
                    <a:pt x="278" y="317"/>
                  </a:lnTo>
                  <a:lnTo>
                    <a:pt x="273" y="316"/>
                  </a:lnTo>
                  <a:lnTo>
                    <a:pt x="273" y="316"/>
                  </a:lnTo>
                  <a:lnTo>
                    <a:pt x="277" y="312"/>
                  </a:lnTo>
                  <a:lnTo>
                    <a:pt x="280" y="308"/>
                  </a:lnTo>
                  <a:lnTo>
                    <a:pt x="280" y="308"/>
                  </a:lnTo>
                  <a:lnTo>
                    <a:pt x="280" y="306"/>
                  </a:lnTo>
                  <a:lnTo>
                    <a:pt x="280" y="303"/>
                  </a:lnTo>
                  <a:lnTo>
                    <a:pt x="278" y="301"/>
                  </a:lnTo>
                  <a:lnTo>
                    <a:pt x="275" y="299"/>
                  </a:lnTo>
                  <a:lnTo>
                    <a:pt x="269" y="298"/>
                  </a:lnTo>
                  <a:lnTo>
                    <a:pt x="263" y="297"/>
                  </a:lnTo>
                  <a:lnTo>
                    <a:pt x="261" y="297"/>
                  </a:lnTo>
                  <a:lnTo>
                    <a:pt x="261" y="297"/>
                  </a:lnTo>
                  <a:lnTo>
                    <a:pt x="270" y="293"/>
                  </a:lnTo>
                  <a:lnTo>
                    <a:pt x="273" y="289"/>
                  </a:lnTo>
                  <a:lnTo>
                    <a:pt x="275" y="285"/>
                  </a:lnTo>
                  <a:lnTo>
                    <a:pt x="275" y="285"/>
                  </a:lnTo>
                  <a:lnTo>
                    <a:pt x="277" y="283"/>
                  </a:lnTo>
                  <a:lnTo>
                    <a:pt x="275" y="280"/>
                  </a:lnTo>
                  <a:lnTo>
                    <a:pt x="274" y="278"/>
                  </a:lnTo>
                  <a:lnTo>
                    <a:pt x="271" y="276"/>
                  </a:lnTo>
                  <a:lnTo>
                    <a:pt x="264" y="275"/>
                  </a:lnTo>
                  <a:lnTo>
                    <a:pt x="257" y="275"/>
                  </a:lnTo>
                  <a:lnTo>
                    <a:pt x="257" y="275"/>
                  </a:lnTo>
                  <a:lnTo>
                    <a:pt x="257" y="275"/>
                  </a:lnTo>
                  <a:lnTo>
                    <a:pt x="265" y="270"/>
                  </a:lnTo>
                  <a:lnTo>
                    <a:pt x="269" y="266"/>
                  </a:lnTo>
                  <a:lnTo>
                    <a:pt x="271" y="264"/>
                  </a:lnTo>
                  <a:lnTo>
                    <a:pt x="271" y="264"/>
                  </a:lnTo>
                  <a:lnTo>
                    <a:pt x="273" y="260"/>
                  </a:lnTo>
                  <a:lnTo>
                    <a:pt x="271" y="257"/>
                  </a:lnTo>
                  <a:lnTo>
                    <a:pt x="270" y="256"/>
                  </a:lnTo>
                  <a:lnTo>
                    <a:pt x="268" y="253"/>
                  </a:lnTo>
                  <a:lnTo>
                    <a:pt x="260" y="252"/>
                  </a:lnTo>
                  <a:lnTo>
                    <a:pt x="254" y="252"/>
                  </a:lnTo>
                  <a:lnTo>
                    <a:pt x="254" y="252"/>
                  </a:lnTo>
                  <a:lnTo>
                    <a:pt x="260" y="247"/>
                  </a:lnTo>
                  <a:lnTo>
                    <a:pt x="265" y="241"/>
                  </a:lnTo>
                  <a:lnTo>
                    <a:pt x="265" y="241"/>
                  </a:lnTo>
                  <a:lnTo>
                    <a:pt x="266" y="237"/>
                  </a:lnTo>
                  <a:lnTo>
                    <a:pt x="265" y="234"/>
                  </a:lnTo>
                  <a:lnTo>
                    <a:pt x="264" y="232"/>
                  </a:lnTo>
                  <a:lnTo>
                    <a:pt x="260" y="230"/>
                  </a:lnTo>
                  <a:lnTo>
                    <a:pt x="254" y="228"/>
                  </a:lnTo>
                  <a:lnTo>
                    <a:pt x="247" y="228"/>
                  </a:lnTo>
                  <a:lnTo>
                    <a:pt x="247" y="228"/>
                  </a:lnTo>
                  <a:lnTo>
                    <a:pt x="246" y="228"/>
                  </a:lnTo>
                  <a:lnTo>
                    <a:pt x="246" y="228"/>
                  </a:lnTo>
                  <a:lnTo>
                    <a:pt x="254" y="221"/>
                  </a:lnTo>
                  <a:lnTo>
                    <a:pt x="257" y="218"/>
                  </a:lnTo>
                  <a:lnTo>
                    <a:pt x="260" y="214"/>
                  </a:lnTo>
                  <a:lnTo>
                    <a:pt x="260" y="214"/>
                  </a:lnTo>
                  <a:lnTo>
                    <a:pt x="260" y="210"/>
                  </a:lnTo>
                  <a:lnTo>
                    <a:pt x="260" y="206"/>
                  </a:lnTo>
                  <a:lnTo>
                    <a:pt x="257" y="203"/>
                  </a:lnTo>
                  <a:lnTo>
                    <a:pt x="255" y="202"/>
                  </a:lnTo>
                  <a:lnTo>
                    <a:pt x="248" y="200"/>
                  </a:lnTo>
                  <a:lnTo>
                    <a:pt x="242" y="198"/>
                  </a:lnTo>
                  <a:lnTo>
                    <a:pt x="242" y="198"/>
                  </a:lnTo>
                  <a:lnTo>
                    <a:pt x="238" y="198"/>
                  </a:lnTo>
                  <a:lnTo>
                    <a:pt x="238" y="198"/>
                  </a:lnTo>
                  <a:lnTo>
                    <a:pt x="246" y="192"/>
                  </a:lnTo>
                  <a:lnTo>
                    <a:pt x="250" y="188"/>
                  </a:lnTo>
                  <a:lnTo>
                    <a:pt x="251" y="184"/>
                  </a:lnTo>
                  <a:lnTo>
                    <a:pt x="251" y="184"/>
                  </a:lnTo>
                  <a:lnTo>
                    <a:pt x="252" y="182"/>
                  </a:lnTo>
                  <a:lnTo>
                    <a:pt x="252" y="179"/>
                  </a:lnTo>
                  <a:lnTo>
                    <a:pt x="251" y="177"/>
                  </a:lnTo>
                  <a:lnTo>
                    <a:pt x="250" y="174"/>
                  </a:lnTo>
                  <a:lnTo>
                    <a:pt x="245" y="171"/>
                  </a:lnTo>
                  <a:lnTo>
                    <a:pt x="239" y="170"/>
                  </a:lnTo>
                  <a:lnTo>
                    <a:pt x="239" y="170"/>
                  </a:lnTo>
                  <a:lnTo>
                    <a:pt x="243" y="166"/>
                  </a:lnTo>
                  <a:lnTo>
                    <a:pt x="247" y="160"/>
                  </a:lnTo>
                  <a:lnTo>
                    <a:pt x="247" y="160"/>
                  </a:lnTo>
                  <a:lnTo>
                    <a:pt x="247" y="156"/>
                  </a:lnTo>
                  <a:lnTo>
                    <a:pt x="246" y="152"/>
                  </a:lnTo>
                  <a:lnTo>
                    <a:pt x="242" y="150"/>
                  </a:lnTo>
                  <a:lnTo>
                    <a:pt x="238" y="147"/>
                  </a:lnTo>
                  <a:lnTo>
                    <a:pt x="238" y="147"/>
                  </a:lnTo>
                  <a:lnTo>
                    <a:pt x="241" y="145"/>
                  </a:lnTo>
                  <a:lnTo>
                    <a:pt x="243" y="139"/>
                  </a:lnTo>
                  <a:lnTo>
                    <a:pt x="243" y="139"/>
                  </a:lnTo>
                  <a:lnTo>
                    <a:pt x="245" y="137"/>
                  </a:lnTo>
                  <a:lnTo>
                    <a:pt x="245" y="134"/>
                  </a:lnTo>
                  <a:lnTo>
                    <a:pt x="243" y="132"/>
                  </a:lnTo>
                  <a:lnTo>
                    <a:pt x="242" y="129"/>
                  </a:lnTo>
                  <a:lnTo>
                    <a:pt x="238" y="127"/>
                  </a:lnTo>
                  <a:lnTo>
                    <a:pt x="233" y="124"/>
                  </a:lnTo>
                  <a:lnTo>
                    <a:pt x="233" y="124"/>
                  </a:lnTo>
                  <a:lnTo>
                    <a:pt x="238" y="119"/>
                  </a:lnTo>
                  <a:lnTo>
                    <a:pt x="238" y="119"/>
                  </a:lnTo>
                  <a:lnTo>
                    <a:pt x="238" y="115"/>
                  </a:lnTo>
                  <a:lnTo>
                    <a:pt x="238" y="113"/>
                  </a:lnTo>
                  <a:lnTo>
                    <a:pt x="237" y="110"/>
                  </a:lnTo>
                  <a:lnTo>
                    <a:pt x="234" y="107"/>
                  </a:lnTo>
                  <a:lnTo>
                    <a:pt x="229" y="105"/>
                  </a:lnTo>
                  <a:lnTo>
                    <a:pt x="223" y="104"/>
                  </a:lnTo>
                  <a:lnTo>
                    <a:pt x="223" y="104"/>
                  </a:lnTo>
                  <a:lnTo>
                    <a:pt x="220" y="102"/>
                  </a:lnTo>
                  <a:lnTo>
                    <a:pt x="220" y="102"/>
                  </a:lnTo>
                  <a:lnTo>
                    <a:pt x="228" y="98"/>
                  </a:lnTo>
                  <a:lnTo>
                    <a:pt x="231" y="96"/>
                  </a:lnTo>
                  <a:lnTo>
                    <a:pt x="233" y="92"/>
                  </a:lnTo>
                  <a:lnTo>
                    <a:pt x="233" y="92"/>
                  </a:lnTo>
                  <a:lnTo>
                    <a:pt x="234" y="90"/>
                  </a:lnTo>
                  <a:lnTo>
                    <a:pt x="234" y="87"/>
                  </a:lnTo>
                  <a:lnTo>
                    <a:pt x="233" y="84"/>
                  </a:lnTo>
                  <a:lnTo>
                    <a:pt x="232" y="82"/>
                  </a:lnTo>
                  <a:lnTo>
                    <a:pt x="227" y="79"/>
                  </a:lnTo>
                  <a:lnTo>
                    <a:pt x="222" y="77"/>
                  </a:lnTo>
                  <a:lnTo>
                    <a:pt x="222" y="77"/>
                  </a:lnTo>
                  <a:lnTo>
                    <a:pt x="228" y="73"/>
                  </a:lnTo>
                  <a:lnTo>
                    <a:pt x="232" y="68"/>
                  </a:lnTo>
                  <a:lnTo>
                    <a:pt x="232" y="68"/>
                  </a:lnTo>
                  <a:lnTo>
                    <a:pt x="233" y="63"/>
                  </a:lnTo>
                  <a:lnTo>
                    <a:pt x="232" y="59"/>
                  </a:lnTo>
                  <a:lnTo>
                    <a:pt x="228" y="56"/>
                  </a:lnTo>
                  <a:lnTo>
                    <a:pt x="224" y="54"/>
                  </a:lnTo>
                  <a:lnTo>
                    <a:pt x="224" y="54"/>
                  </a:lnTo>
                  <a:lnTo>
                    <a:pt x="227" y="52"/>
                  </a:lnTo>
                  <a:lnTo>
                    <a:pt x="229" y="50"/>
                  </a:lnTo>
                  <a:lnTo>
                    <a:pt x="229" y="50"/>
                  </a:lnTo>
                  <a:lnTo>
                    <a:pt x="231" y="47"/>
                  </a:lnTo>
                  <a:lnTo>
                    <a:pt x="232" y="45"/>
                  </a:lnTo>
                  <a:lnTo>
                    <a:pt x="231" y="42"/>
                  </a:lnTo>
                  <a:lnTo>
                    <a:pt x="229" y="40"/>
                  </a:lnTo>
                  <a:lnTo>
                    <a:pt x="224" y="37"/>
                  </a:lnTo>
                  <a:lnTo>
                    <a:pt x="219" y="36"/>
                  </a:lnTo>
                  <a:lnTo>
                    <a:pt x="219" y="36"/>
                  </a:lnTo>
                  <a:lnTo>
                    <a:pt x="223" y="32"/>
                  </a:lnTo>
                  <a:lnTo>
                    <a:pt x="227" y="29"/>
                  </a:lnTo>
                  <a:lnTo>
                    <a:pt x="227" y="29"/>
                  </a:lnTo>
                  <a:lnTo>
                    <a:pt x="228" y="26"/>
                  </a:lnTo>
                  <a:lnTo>
                    <a:pt x="228" y="23"/>
                  </a:lnTo>
                  <a:lnTo>
                    <a:pt x="227" y="20"/>
                  </a:lnTo>
                  <a:lnTo>
                    <a:pt x="225" y="19"/>
                  </a:lnTo>
                  <a:lnTo>
                    <a:pt x="219" y="15"/>
                  </a:lnTo>
                  <a:lnTo>
                    <a:pt x="214" y="14"/>
                  </a:lnTo>
                  <a:lnTo>
                    <a:pt x="214" y="14"/>
                  </a:lnTo>
                  <a:lnTo>
                    <a:pt x="204" y="13"/>
                  </a:lnTo>
                  <a:lnTo>
                    <a:pt x="193" y="11"/>
                  </a:lnTo>
                  <a:lnTo>
                    <a:pt x="172" y="11"/>
                  </a:lnTo>
                  <a:lnTo>
                    <a:pt x="128" y="14"/>
                  </a:lnTo>
                  <a:lnTo>
                    <a:pt x="128" y="14"/>
                  </a:lnTo>
                  <a:lnTo>
                    <a:pt x="124" y="11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5" y="5"/>
                  </a:lnTo>
                  <a:lnTo>
                    <a:pt x="110" y="2"/>
                  </a:lnTo>
                  <a:lnTo>
                    <a:pt x="105" y="1"/>
                  </a:lnTo>
                  <a:lnTo>
                    <a:pt x="99" y="0"/>
                  </a:lnTo>
                  <a:lnTo>
                    <a:pt x="87" y="1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2" y="2"/>
                  </a:lnTo>
                  <a:lnTo>
                    <a:pt x="69" y="5"/>
                  </a:lnTo>
                  <a:lnTo>
                    <a:pt x="67" y="8"/>
                  </a:lnTo>
                  <a:lnTo>
                    <a:pt x="65" y="10"/>
                  </a:lnTo>
                  <a:lnTo>
                    <a:pt x="64" y="15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37"/>
                  </a:lnTo>
                  <a:lnTo>
                    <a:pt x="60" y="58"/>
                  </a:lnTo>
                  <a:lnTo>
                    <a:pt x="55" y="77"/>
                  </a:lnTo>
                  <a:lnTo>
                    <a:pt x="49" y="95"/>
                  </a:lnTo>
                  <a:lnTo>
                    <a:pt x="42" y="110"/>
                  </a:lnTo>
                  <a:lnTo>
                    <a:pt x="35" y="124"/>
                  </a:lnTo>
                  <a:lnTo>
                    <a:pt x="24" y="143"/>
                  </a:lnTo>
                  <a:lnTo>
                    <a:pt x="24" y="143"/>
                  </a:lnTo>
                  <a:lnTo>
                    <a:pt x="19" y="152"/>
                  </a:lnTo>
                  <a:lnTo>
                    <a:pt x="13" y="162"/>
                  </a:lnTo>
                  <a:lnTo>
                    <a:pt x="8" y="175"/>
                  </a:lnTo>
                  <a:lnTo>
                    <a:pt x="3" y="189"/>
                  </a:lnTo>
                  <a:lnTo>
                    <a:pt x="0" y="205"/>
                  </a:lnTo>
                  <a:lnTo>
                    <a:pt x="0" y="212"/>
                  </a:lnTo>
                  <a:lnTo>
                    <a:pt x="1" y="220"/>
                  </a:lnTo>
                  <a:lnTo>
                    <a:pt x="3" y="228"/>
                  </a:lnTo>
                  <a:lnTo>
                    <a:pt x="5" y="237"/>
                  </a:lnTo>
                  <a:lnTo>
                    <a:pt x="10" y="244"/>
                  </a:lnTo>
                  <a:lnTo>
                    <a:pt x="15" y="252"/>
                  </a:lnTo>
                  <a:lnTo>
                    <a:pt x="15" y="252"/>
                  </a:lnTo>
                  <a:lnTo>
                    <a:pt x="22" y="261"/>
                  </a:lnTo>
                  <a:lnTo>
                    <a:pt x="27" y="273"/>
                  </a:lnTo>
                  <a:lnTo>
                    <a:pt x="31" y="285"/>
                  </a:lnTo>
                  <a:lnTo>
                    <a:pt x="35" y="301"/>
                  </a:lnTo>
                  <a:lnTo>
                    <a:pt x="37" y="316"/>
                  </a:lnTo>
                  <a:lnTo>
                    <a:pt x="39" y="333"/>
                  </a:lnTo>
                  <a:lnTo>
                    <a:pt x="41" y="366"/>
                  </a:lnTo>
                  <a:lnTo>
                    <a:pt x="42" y="397"/>
                  </a:lnTo>
                  <a:lnTo>
                    <a:pt x="42" y="424"/>
                  </a:lnTo>
                  <a:lnTo>
                    <a:pt x="41" y="448"/>
                  </a:lnTo>
                  <a:lnTo>
                    <a:pt x="54" y="448"/>
                  </a:lnTo>
                  <a:lnTo>
                    <a:pt x="54" y="448"/>
                  </a:lnTo>
                  <a:lnTo>
                    <a:pt x="53" y="380"/>
                  </a:lnTo>
                  <a:lnTo>
                    <a:pt x="54" y="331"/>
                  </a:lnTo>
                  <a:lnTo>
                    <a:pt x="55" y="299"/>
                  </a:lnTo>
                  <a:lnTo>
                    <a:pt x="56" y="288"/>
                  </a:lnTo>
                  <a:lnTo>
                    <a:pt x="59" y="280"/>
                  </a:lnTo>
                  <a:lnTo>
                    <a:pt x="62" y="276"/>
                  </a:lnTo>
                  <a:lnTo>
                    <a:pt x="64" y="274"/>
                  </a:lnTo>
                  <a:lnTo>
                    <a:pt x="67" y="274"/>
                  </a:lnTo>
                  <a:lnTo>
                    <a:pt x="71" y="275"/>
                  </a:lnTo>
                  <a:lnTo>
                    <a:pt x="79" y="280"/>
                  </a:lnTo>
                  <a:lnTo>
                    <a:pt x="91" y="289"/>
                  </a:lnTo>
                  <a:lnTo>
                    <a:pt x="91" y="289"/>
                  </a:lnTo>
                  <a:lnTo>
                    <a:pt x="97" y="293"/>
                  </a:lnTo>
                  <a:lnTo>
                    <a:pt x="103" y="299"/>
                  </a:lnTo>
                  <a:lnTo>
                    <a:pt x="114" y="315"/>
                  </a:lnTo>
                  <a:lnTo>
                    <a:pt x="126" y="333"/>
                  </a:lnTo>
                  <a:lnTo>
                    <a:pt x="135" y="353"/>
                  </a:lnTo>
                  <a:lnTo>
                    <a:pt x="152" y="395"/>
                  </a:lnTo>
                  <a:lnTo>
                    <a:pt x="168" y="431"/>
                  </a:lnTo>
                  <a:lnTo>
                    <a:pt x="168" y="431"/>
                  </a:lnTo>
                  <a:lnTo>
                    <a:pt x="172" y="438"/>
                  </a:lnTo>
                  <a:lnTo>
                    <a:pt x="178" y="444"/>
                  </a:lnTo>
                  <a:lnTo>
                    <a:pt x="187" y="448"/>
                  </a:lnTo>
                  <a:lnTo>
                    <a:pt x="197" y="450"/>
                  </a:lnTo>
                  <a:lnTo>
                    <a:pt x="209" y="453"/>
                  </a:lnTo>
                  <a:lnTo>
                    <a:pt x="222" y="454"/>
                  </a:lnTo>
                  <a:lnTo>
                    <a:pt x="248" y="454"/>
                  </a:lnTo>
                  <a:lnTo>
                    <a:pt x="278" y="452"/>
                  </a:lnTo>
                  <a:lnTo>
                    <a:pt x="305" y="449"/>
                  </a:lnTo>
                  <a:lnTo>
                    <a:pt x="329" y="447"/>
                  </a:lnTo>
                  <a:lnTo>
                    <a:pt x="348" y="445"/>
                  </a:lnTo>
                  <a:lnTo>
                    <a:pt x="348" y="445"/>
                  </a:lnTo>
                  <a:lnTo>
                    <a:pt x="360" y="444"/>
                  </a:lnTo>
                  <a:lnTo>
                    <a:pt x="370" y="442"/>
                  </a:lnTo>
                  <a:lnTo>
                    <a:pt x="376" y="439"/>
                  </a:lnTo>
                  <a:lnTo>
                    <a:pt x="382" y="436"/>
                  </a:lnTo>
                  <a:lnTo>
                    <a:pt x="385" y="434"/>
                  </a:lnTo>
                  <a:lnTo>
                    <a:pt x="387" y="430"/>
                  </a:lnTo>
                  <a:lnTo>
                    <a:pt x="387" y="427"/>
                  </a:lnTo>
                  <a:lnTo>
                    <a:pt x="385" y="425"/>
                  </a:lnTo>
                  <a:close/>
                  <a:moveTo>
                    <a:pt x="129" y="34"/>
                  </a:moveTo>
                  <a:lnTo>
                    <a:pt x="129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26"/>
                  </a:lnTo>
                  <a:lnTo>
                    <a:pt x="123" y="26"/>
                  </a:lnTo>
                  <a:lnTo>
                    <a:pt x="127" y="26"/>
                  </a:lnTo>
                  <a:lnTo>
                    <a:pt x="127" y="26"/>
                  </a:lnTo>
                  <a:lnTo>
                    <a:pt x="129" y="34"/>
                  </a:lnTo>
                  <a:close/>
                  <a:moveTo>
                    <a:pt x="181" y="43"/>
                  </a:moveTo>
                  <a:lnTo>
                    <a:pt x="181" y="43"/>
                  </a:lnTo>
                  <a:lnTo>
                    <a:pt x="197" y="45"/>
                  </a:lnTo>
                  <a:lnTo>
                    <a:pt x="214" y="46"/>
                  </a:lnTo>
                  <a:lnTo>
                    <a:pt x="214" y="46"/>
                  </a:lnTo>
                  <a:lnTo>
                    <a:pt x="205" y="49"/>
                  </a:lnTo>
                  <a:lnTo>
                    <a:pt x="205" y="49"/>
                  </a:lnTo>
                  <a:lnTo>
                    <a:pt x="193" y="50"/>
                  </a:lnTo>
                  <a:lnTo>
                    <a:pt x="183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61" y="55"/>
                  </a:lnTo>
                  <a:lnTo>
                    <a:pt x="140" y="58"/>
                  </a:lnTo>
                  <a:lnTo>
                    <a:pt x="140" y="58"/>
                  </a:lnTo>
                  <a:lnTo>
                    <a:pt x="140" y="47"/>
                  </a:lnTo>
                  <a:lnTo>
                    <a:pt x="138" y="46"/>
                  </a:lnTo>
                  <a:lnTo>
                    <a:pt x="138" y="46"/>
                  </a:lnTo>
                  <a:lnTo>
                    <a:pt x="181" y="43"/>
                  </a:lnTo>
                  <a:close/>
                  <a:moveTo>
                    <a:pt x="182" y="104"/>
                  </a:moveTo>
                  <a:lnTo>
                    <a:pt x="182" y="104"/>
                  </a:lnTo>
                  <a:lnTo>
                    <a:pt x="142" y="109"/>
                  </a:lnTo>
                  <a:lnTo>
                    <a:pt x="142" y="109"/>
                  </a:lnTo>
                  <a:lnTo>
                    <a:pt x="141" y="95"/>
                  </a:lnTo>
                  <a:lnTo>
                    <a:pt x="141" y="95"/>
                  </a:lnTo>
                  <a:lnTo>
                    <a:pt x="161" y="92"/>
                  </a:lnTo>
                  <a:lnTo>
                    <a:pt x="183" y="90"/>
                  </a:lnTo>
                  <a:lnTo>
                    <a:pt x="183" y="90"/>
                  </a:lnTo>
                  <a:lnTo>
                    <a:pt x="200" y="88"/>
                  </a:lnTo>
                  <a:lnTo>
                    <a:pt x="209" y="88"/>
                  </a:lnTo>
                  <a:lnTo>
                    <a:pt x="216" y="90"/>
                  </a:lnTo>
                  <a:lnTo>
                    <a:pt x="216" y="90"/>
                  </a:lnTo>
                  <a:lnTo>
                    <a:pt x="207" y="92"/>
                  </a:lnTo>
                  <a:lnTo>
                    <a:pt x="207" y="92"/>
                  </a:lnTo>
                  <a:lnTo>
                    <a:pt x="196" y="96"/>
                  </a:lnTo>
                  <a:lnTo>
                    <a:pt x="186" y="98"/>
                  </a:lnTo>
                  <a:lnTo>
                    <a:pt x="186" y="98"/>
                  </a:lnTo>
                  <a:lnTo>
                    <a:pt x="183" y="100"/>
                  </a:lnTo>
                  <a:lnTo>
                    <a:pt x="182" y="104"/>
                  </a:lnTo>
                  <a:close/>
                  <a:moveTo>
                    <a:pt x="136" y="136"/>
                  </a:moveTo>
                  <a:lnTo>
                    <a:pt x="136" y="136"/>
                  </a:lnTo>
                  <a:lnTo>
                    <a:pt x="129" y="137"/>
                  </a:lnTo>
                  <a:lnTo>
                    <a:pt x="129" y="137"/>
                  </a:lnTo>
                  <a:lnTo>
                    <a:pt x="128" y="123"/>
                  </a:lnTo>
                  <a:lnTo>
                    <a:pt x="128" y="123"/>
                  </a:lnTo>
                  <a:lnTo>
                    <a:pt x="135" y="123"/>
                  </a:lnTo>
                  <a:lnTo>
                    <a:pt x="135" y="123"/>
                  </a:lnTo>
                  <a:lnTo>
                    <a:pt x="136" y="136"/>
                  </a:lnTo>
                  <a:close/>
                  <a:moveTo>
                    <a:pt x="191" y="141"/>
                  </a:moveTo>
                  <a:lnTo>
                    <a:pt x="191" y="141"/>
                  </a:lnTo>
                  <a:lnTo>
                    <a:pt x="209" y="138"/>
                  </a:lnTo>
                  <a:lnTo>
                    <a:pt x="218" y="137"/>
                  </a:lnTo>
                  <a:lnTo>
                    <a:pt x="227" y="138"/>
                  </a:lnTo>
                  <a:lnTo>
                    <a:pt x="227" y="138"/>
                  </a:lnTo>
                  <a:lnTo>
                    <a:pt x="216" y="142"/>
                  </a:lnTo>
                  <a:lnTo>
                    <a:pt x="216" y="142"/>
                  </a:lnTo>
                  <a:lnTo>
                    <a:pt x="205" y="146"/>
                  </a:lnTo>
                  <a:lnTo>
                    <a:pt x="195" y="150"/>
                  </a:lnTo>
                  <a:lnTo>
                    <a:pt x="195" y="150"/>
                  </a:lnTo>
                  <a:lnTo>
                    <a:pt x="193" y="151"/>
                  </a:lnTo>
                  <a:lnTo>
                    <a:pt x="193" y="151"/>
                  </a:lnTo>
                  <a:lnTo>
                    <a:pt x="170" y="156"/>
                  </a:lnTo>
                  <a:lnTo>
                    <a:pt x="149" y="162"/>
                  </a:lnTo>
                  <a:lnTo>
                    <a:pt x="149" y="162"/>
                  </a:lnTo>
                  <a:lnTo>
                    <a:pt x="146" y="150"/>
                  </a:lnTo>
                  <a:lnTo>
                    <a:pt x="146" y="150"/>
                  </a:lnTo>
                  <a:lnTo>
                    <a:pt x="168" y="145"/>
                  </a:lnTo>
                  <a:lnTo>
                    <a:pt x="191" y="141"/>
                  </a:lnTo>
                  <a:close/>
                  <a:moveTo>
                    <a:pt x="219" y="165"/>
                  </a:moveTo>
                  <a:lnTo>
                    <a:pt x="219" y="165"/>
                  </a:lnTo>
                  <a:lnTo>
                    <a:pt x="200" y="173"/>
                  </a:lnTo>
                  <a:lnTo>
                    <a:pt x="200" y="173"/>
                  </a:lnTo>
                  <a:lnTo>
                    <a:pt x="177" y="179"/>
                  </a:lnTo>
                  <a:lnTo>
                    <a:pt x="154" y="186"/>
                  </a:lnTo>
                  <a:lnTo>
                    <a:pt x="154" y="186"/>
                  </a:lnTo>
                  <a:lnTo>
                    <a:pt x="151" y="177"/>
                  </a:lnTo>
                  <a:lnTo>
                    <a:pt x="151" y="177"/>
                  </a:lnTo>
                  <a:lnTo>
                    <a:pt x="193" y="166"/>
                  </a:lnTo>
                  <a:lnTo>
                    <a:pt x="193" y="166"/>
                  </a:lnTo>
                  <a:lnTo>
                    <a:pt x="211" y="162"/>
                  </a:lnTo>
                  <a:lnTo>
                    <a:pt x="220" y="161"/>
                  </a:lnTo>
                  <a:lnTo>
                    <a:pt x="229" y="160"/>
                  </a:lnTo>
                  <a:lnTo>
                    <a:pt x="229" y="160"/>
                  </a:lnTo>
                  <a:lnTo>
                    <a:pt x="219" y="165"/>
                  </a:lnTo>
                  <a:close/>
                  <a:moveTo>
                    <a:pt x="156" y="216"/>
                  </a:moveTo>
                  <a:lnTo>
                    <a:pt x="156" y="216"/>
                  </a:lnTo>
                  <a:lnTo>
                    <a:pt x="149" y="218"/>
                  </a:lnTo>
                  <a:lnTo>
                    <a:pt x="149" y="218"/>
                  </a:lnTo>
                  <a:lnTo>
                    <a:pt x="149" y="218"/>
                  </a:lnTo>
                  <a:lnTo>
                    <a:pt x="143" y="202"/>
                  </a:lnTo>
                  <a:lnTo>
                    <a:pt x="143" y="202"/>
                  </a:lnTo>
                  <a:lnTo>
                    <a:pt x="151" y="201"/>
                  </a:lnTo>
                  <a:lnTo>
                    <a:pt x="151" y="201"/>
                  </a:lnTo>
                  <a:lnTo>
                    <a:pt x="156" y="216"/>
                  </a:lnTo>
                  <a:close/>
                  <a:moveTo>
                    <a:pt x="164" y="239"/>
                  </a:moveTo>
                  <a:lnTo>
                    <a:pt x="164" y="239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59" y="246"/>
                  </a:lnTo>
                  <a:lnTo>
                    <a:pt x="159" y="246"/>
                  </a:lnTo>
                  <a:lnTo>
                    <a:pt x="154" y="232"/>
                  </a:lnTo>
                  <a:lnTo>
                    <a:pt x="154" y="232"/>
                  </a:lnTo>
                  <a:lnTo>
                    <a:pt x="160" y="229"/>
                  </a:lnTo>
                  <a:lnTo>
                    <a:pt x="160" y="229"/>
                  </a:lnTo>
                  <a:lnTo>
                    <a:pt x="164" y="239"/>
                  </a:lnTo>
                  <a:close/>
                  <a:moveTo>
                    <a:pt x="173" y="267"/>
                  </a:moveTo>
                  <a:lnTo>
                    <a:pt x="173" y="267"/>
                  </a:lnTo>
                  <a:lnTo>
                    <a:pt x="165" y="269"/>
                  </a:lnTo>
                  <a:lnTo>
                    <a:pt x="165" y="269"/>
                  </a:lnTo>
                  <a:lnTo>
                    <a:pt x="163" y="258"/>
                  </a:lnTo>
                  <a:lnTo>
                    <a:pt x="163" y="258"/>
                  </a:lnTo>
                  <a:lnTo>
                    <a:pt x="170" y="256"/>
                  </a:lnTo>
                  <a:lnTo>
                    <a:pt x="170" y="256"/>
                  </a:lnTo>
                  <a:lnTo>
                    <a:pt x="173" y="267"/>
                  </a:lnTo>
                  <a:close/>
                  <a:moveTo>
                    <a:pt x="181" y="289"/>
                  </a:moveTo>
                  <a:lnTo>
                    <a:pt x="181" y="289"/>
                  </a:lnTo>
                  <a:lnTo>
                    <a:pt x="172" y="292"/>
                  </a:lnTo>
                  <a:lnTo>
                    <a:pt x="172" y="292"/>
                  </a:lnTo>
                  <a:lnTo>
                    <a:pt x="169" y="280"/>
                  </a:lnTo>
                  <a:lnTo>
                    <a:pt x="169" y="280"/>
                  </a:lnTo>
                  <a:lnTo>
                    <a:pt x="177" y="279"/>
                  </a:lnTo>
                  <a:lnTo>
                    <a:pt x="177" y="279"/>
                  </a:lnTo>
                  <a:lnTo>
                    <a:pt x="181" y="289"/>
                  </a:lnTo>
                  <a:close/>
                  <a:moveTo>
                    <a:pt x="187" y="311"/>
                  </a:moveTo>
                  <a:lnTo>
                    <a:pt x="187" y="311"/>
                  </a:lnTo>
                  <a:lnTo>
                    <a:pt x="178" y="315"/>
                  </a:lnTo>
                  <a:lnTo>
                    <a:pt x="178" y="315"/>
                  </a:lnTo>
                  <a:lnTo>
                    <a:pt x="175" y="303"/>
                  </a:lnTo>
                  <a:lnTo>
                    <a:pt x="175" y="303"/>
                  </a:lnTo>
                  <a:lnTo>
                    <a:pt x="184" y="301"/>
                  </a:lnTo>
                  <a:lnTo>
                    <a:pt x="184" y="301"/>
                  </a:lnTo>
                  <a:lnTo>
                    <a:pt x="187" y="311"/>
                  </a:lnTo>
                  <a:close/>
                  <a:moveTo>
                    <a:pt x="222" y="315"/>
                  </a:moveTo>
                  <a:lnTo>
                    <a:pt x="222" y="315"/>
                  </a:lnTo>
                  <a:lnTo>
                    <a:pt x="242" y="311"/>
                  </a:lnTo>
                  <a:lnTo>
                    <a:pt x="261" y="310"/>
                  </a:lnTo>
                  <a:lnTo>
                    <a:pt x="261" y="310"/>
                  </a:lnTo>
                  <a:lnTo>
                    <a:pt x="250" y="314"/>
                  </a:lnTo>
                  <a:lnTo>
                    <a:pt x="250" y="314"/>
                  </a:lnTo>
                  <a:lnTo>
                    <a:pt x="227" y="321"/>
                  </a:lnTo>
                  <a:lnTo>
                    <a:pt x="227" y="321"/>
                  </a:lnTo>
                  <a:lnTo>
                    <a:pt x="201" y="329"/>
                  </a:lnTo>
                  <a:lnTo>
                    <a:pt x="201" y="329"/>
                  </a:lnTo>
                  <a:lnTo>
                    <a:pt x="199" y="321"/>
                  </a:lnTo>
                  <a:lnTo>
                    <a:pt x="199" y="321"/>
                  </a:lnTo>
                  <a:lnTo>
                    <a:pt x="222" y="315"/>
                  </a:lnTo>
                  <a:close/>
                  <a:moveTo>
                    <a:pt x="260" y="352"/>
                  </a:moveTo>
                  <a:lnTo>
                    <a:pt x="260" y="352"/>
                  </a:lnTo>
                  <a:lnTo>
                    <a:pt x="237" y="363"/>
                  </a:lnTo>
                  <a:lnTo>
                    <a:pt x="237" y="363"/>
                  </a:lnTo>
                  <a:lnTo>
                    <a:pt x="234" y="366"/>
                  </a:lnTo>
                  <a:lnTo>
                    <a:pt x="233" y="367"/>
                  </a:lnTo>
                  <a:lnTo>
                    <a:pt x="233" y="370"/>
                  </a:lnTo>
                  <a:lnTo>
                    <a:pt x="234" y="371"/>
                  </a:lnTo>
                  <a:lnTo>
                    <a:pt x="234" y="371"/>
                  </a:lnTo>
                  <a:lnTo>
                    <a:pt x="215" y="383"/>
                  </a:lnTo>
                  <a:lnTo>
                    <a:pt x="215" y="383"/>
                  </a:lnTo>
                  <a:lnTo>
                    <a:pt x="210" y="366"/>
                  </a:lnTo>
                  <a:lnTo>
                    <a:pt x="210" y="366"/>
                  </a:lnTo>
                  <a:lnTo>
                    <a:pt x="232" y="357"/>
                  </a:lnTo>
                  <a:lnTo>
                    <a:pt x="232" y="357"/>
                  </a:lnTo>
                  <a:lnTo>
                    <a:pt x="251" y="351"/>
                  </a:lnTo>
                  <a:lnTo>
                    <a:pt x="270" y="347"/>
                  </a:lnTo>
                  <a:lnTo>
                    <a:pt x="270" y="347"/>
                  </a:lnTo>
                  <a:lnTo>
                    <a:pt x="260" y="352"/>
                  </a:lnTo>
                  <a:close/>
                  <a:moveTo>
                    <a:pt x="224" y="407"/>
                  </a:moveTo>
                  <a:lnTo>
                    <a:pt x="224" y="407"/>
                  </a:lnTo>
                  <a:lnTo>
                    <a:pt x="201" y="426"/>
                  </a:lnTo>
                  <a:lnTo>
                    <a:pt x="201" y="426"/>
                  </a:lnTo>
                  <a:lnTo>
                    <a:pt x="197" y="424"/>
                  </a:lnTo>
                  <a:lnTo>
                    <a:pt x="196" y="420"/>
                  </a:lnTo>
                  <a:lnTo>
                    <a:pt x="195" y="416"/>
                  </a:lnTo>
                  <a:lnTo>
                    <a:pt x="193" y="411"/>
                  </a:lnTo>
                  <a:lnTo>
                    <a:pt x="193" y="411"/>
                  </a:lnTo>
                  <a:lnTo>
                    <a:pt x="193" y="411"/>
                  </a:lnTo>
                  <a:lnTo>
                    <a:pt x="215" y="398"/>
                  </a:lnTo>
                  <a:lnTo>
                    <a:pt x="215" y="398"/>
                  </a:lnTo>
                  <a:lnTo>
                    <a:pt x="219" y="403"/>
                  </a:lnTo>
                  <a:lnTo>
                    <a:pt x="224" y="407"/>
                  </a:lnTo>
                  <a:close/>
                  <a:moveTo>
                    <a:pt x="184" y="347"/>
                  </a:moveTo>
                  <a:lnTo>
                    <a:pt x="184" y="347"/>
                  </a:lnTo>
                  <a:lnTo>
                    <a:pt x="196" y="343"/>
                  </a:lnTo>
                  <a:lnTo>
                    <a:pt x="196" y="343"/>
                  </a:lnTo>
                  <a:lnTo>
                    <a:pt x="200" y="356"/>
                  </a:lnTo>
                  <a:lnTo>
                    <a:pt x="200" y="356"/>
                  </a:lnTo>
                  <a:lnTo>
                    <a:pt x="200" y="357"/>
                  </a:lnTo>
                  <a:lnTo>
                    <a:pt x="200" y="357"/>
                  </a:lnTo>
                  <a:lnTo>
                    <a:pt x="187" y="362"/>
                  </a:lnTo>
                  <a:lnTo>
                    <a:pt x="187" y="362"/>
                  </a:lnTo>
                  <a:lnTo>
                    <a:pt x="184" y="347"/>
                  </a:lnTo>
                  <a:close/>
                  <a:moveTo>
                    <a:pt x="133" y="72"/>
                  </a:moveTo>
                  <a:lnTo>
                    <a:pt x="133" y="72"/>
                  </a:lnTo>
                  <a:lnTo>
                    <a:pt x="133" y="82"/>
                  </a:lnTo>
                  <a:lnTo>
                    <a:pt x="133" y="82"/>
                  </a:lnTo>
                  <a:lnTo>
                    <a:pt x="124" y="83"/>
                  </a:lnTo>
                  <a:lnTo>
                    <a:pt x="124" y="83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6" y="73"/>
                  </a:lnTo>
                  <a:lnTo>
                    <a:pt x="126" y="73"/>
                  </a:lnTo>
                  <a:lnTo>
                    <a:pt x="133" y="72"/>
                  </a:lnTo>
                  <a:close/>
                  <a:moveTo>
                    <a:pt x="135" y="110"/>
                  </a:moveTo>
                  <a:lnTo>
                    <a:pt x="135" y="110"/>
                  </a:lnTo>
                  <a:lnTo>
                    <a:pt x="127" y="110"/>
                  </a:lnTo>
                  <a:lnTo>
                    <a:pt x="127" y="110"/>
                  </a:lnTo>
                  <a:lnTo>
                    <a:pt x="126" y="97"/>
                  </a:lnTo>
                  <a:lnTo>
                    <a:pt x="126" y="97"/>
                  </a:lnTo>
                  <a:lnTo>
                    <a:pt x="133" y="96"/>
                  </a:lnTo>
                  <a:lnTo>
                    <a:pt x="133" y="96"/>
                  </a:lnTo>
                  <a:lnTo>
                    <a:pt x="135" y="110"/>
                  </a:lnTo>
                  <a:close/>
                  <a:moveTo>
                    <a:pt x="147" y="187"/>
                  </a:moveTo>
                  <a:lnTo>
                    <a:pt x="147" y="187"/>
                  </a:lnTo>
                  <a:lnTo>
                    <a:pt x="140" y="189"/>
                  </a:lnTo>
                  <a:lnTo>
                    <a:pt x="140" y="189"/>
                  </a:lnTo>
                  <a:lnTo>
                    <a:pt x="137" y="180"/>
                  </a:lnTo>
                  <a:lnTo>
                    <a:pt x="137" y="180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7" y="187"/>
                  </a:lnTo>
                  <a:close/>
                  <a:moveTo>
                    <a:pt x="204" y="369"/>
                  </a:moveTo>
                  <a:lnTo>
                    <a:pt x="204" y="369"/>
                  </a:lnTo>
                  <a:lnTo>
                    <a:pt x="209" y="388"/>
                  </a:lnTo>
                  <a:lnTo>
                    <a:pt x="209" y="388"/>
                  </a:lnTo>
                  <a:lnTo>
                    <a:pt x="192" y="398"/>
                  </a:lnTo>
                  <a:lnTo>
                    <a:pt x="192" y="398"/>
                  </a:lnTo>
                  <a:lnTo>
                    <a:pt x="190" y="374"/>
                  </a:lnTo>
                  <a:lnTo>
                    <a:pt x="190" y="374"/>
                  </a:lnTo>
                  <a:lnTo>
                    <a:pt x="204" y="369"/>
                  </a:lnTo>
                  <a:close/>
                  <a:moveTo>
                    <a:pt x="252" y="333"/>
                  </a:moveTo>
                  <a:lnTo>
                    <a:pt x="252" y="333"/>
                  </a:lnTo>
                  <a:lnTo>
                    <a:pt x="229" y="342"/>
                  </a:lnTo>
                  <a:lnTo>
                    <a:pt x="229" y="342"/>
                  </a:lnTo>
                  <a:lnTo>
                    <a:pt x="225" y="344"/>
                  </a:lnTo>
                  <a:lnTo>
                    <a:pt x="225" y="347"/>
                  </a:lnTo>
                  <a:lnTo>
                    <a:pt x="225" y="347"/>
                  </a:lnTo>
                  <a:lnTo>
                    <a:pt x="207" y="353"/>
                  </a:lnTo>
                  <a:lnTo>
                    <a:pt x="207" y="353"/>
                  </a:lnTo>
                  <a:lnTo>
                    <a:pt x="207" y="353"/>
                  </a:lnTo>
                  <a:lnTo>
                    <a:pt x="204" y="340"/>
                  </a:lnTo>
                  <a:lnTo>
                    <a:pt x="204" y="340"/>
                  </a:lnTo>
                  <a:lnTo>
                    <a:pt x="225" y="335"/>
                  </a:lnTo>
                  <a:lnTo>
                    <a:pt x="225" y="335"/>
                  </a:lnTo>
                  <a:lnTo>
                    <a:pt x="245" y="330"/>
                  </a:lnTo>
                  <a:lnTo>
                    <a:pt x="264" y="328"/>
                  </a:lnTo>
                  <a:lnTo>
                    <a:pt x="264" y="328"/>
                  </a:lnTo>
                  <a:lnTo>
                    <a:pt x="252" y="333"/>
                  </a:lnTo>
                  <a:close/>
                  <a:moveTo>
                    <a:pt x="193" y="331"/>
                  </a:moveTo>
                  <a:lnTo>
                    <a:pt x="193" y="331"/>
                  </a:lnTo>
                  <a:lnTo>
                    <a:pt x="182" y="335"/>
                  </a:lnTo>
                  <a:lnTo>
                    <a:pt x="182" y="335"/>
                  </a:lnTo>
                  <a:lnTo>
                    <a:pt x="181" y="325"/>
                  </a:lnTo>
                  <a:lnTo>
                    <a:pt x="181" y="325"/>
                  </a:lnTo>
                  <a:lnTo>
                    <a:pt x="191" y="322"/>
                  </a:lnTo>
                  <a:lnTo>
                    <a:pt x="191" y="322"/>
                  </a:lnTo>
                  <a:lnTo>
                    <a:pt x="193" y="331"/>
                  </a:lnTo>
                  <a:close/>
                  <a:moveTo>
                    <a:pt x="141" y="165"/>
                  </a:moveTo>
                  <a:lnTo>
                    <a:pt x="141" y="165"/>
                  </a:lnTo>
                  <a:lnTo>
                    <a:pt x="135" y="168"/>
                  </a:lnTo>
                  <a:lnTo>
                    <a:pt x="135" y="168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8" y="151"/>
                  </a:lnTo>
                  <a:lnTo>
                    <a:pt x="138" y="151"/>
                  </a:lnTo>
                  <a:lnTo>
                    <a:pt x="141" y="165"/>
                  </a:lnTo>
                  <a:close/>
                  <a:moveTo>
                    <a:pt x="207" y="68"/>
                  </a:moveTo>
                  <a:lnTo>
                    <a:pt x="207" y="68"/>
                  </a:lnTo>
                  <a:lnTo>
                    <a:pt x="197" y="70"/>
                  </a:lnTo>
                  <a:lnTo>
                    <a:pt x="187" y="73"/>
                  </a:lnTo>
                  <a:lnTo>
                    <a:pt x="187" y="73"/>
                  </a:lnTo>
                  <a:lnTo>
                    <a:pt x="184" y="74"/>
                  </a:lnTo>
                  <a:lnTo>
                    <a:pt x="184" y="74"/>
                  </a:lnTo>
                  <a:lnTo>
                    <a:pt x="163" y="77"/>
                  </a:lnTo>
                  <a:lnTo>
                    <a:pt x="141" y="81"/>
                  </a:lnTo>
                  <a:lnTo>
                    <a:pt x="141" y="81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63" y="68"/>
                  </a:lnTo>
                  <a:lnTo>
                    <a:pt x="184" y="65"/>
                  </a:lnTo>
                  <a:lnTo>
                    <a:pt x="184" y="65"/>
                  </a:lnTo>
                  <a:lnTo>
                    <a:pt x="200" y="64"/>
                  </a:lnTo>
                  <a:lnTo>
                    <a:pt x="216" y="65"/>
                  </a:lnTo>
                  <a:lnTo>
                    <a:pt x="216" y="65"/>
                  </a:lnTo>
                  <a:lnTo>
                    <a:pt x="207" y="68"/>
                  </a:lnTo>
                  <a:close/>
                  <a:moveTo>
                    <a:pt x="132" y="47"/>
                  </a:moveTo>
                  <a:lnTo>
                    <a:pt x="132" y="47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24" y="60"/>
                  </a:lnTo>
                  <a:lnTo>
                    <a:pt x="124" y="60"/>
                  </a:lnTo>
                  <a:lnTo>
                    <a:pt x="123" y="60"/>
                  </a:lnTo>
                  <a:lnTo>
                    <a:pt x="123" y="60"/>
                  </a:lnTo>
                  <a:lnTo>
                    <a:pt x="123" y="46"/>
                  </a:lnTo>
                  <a:lnTo>
                    <a:pt x="123" y="46"/>
                  </a:lnTo>
                  <a:lnTo>
                    <a:pt x="132" y="46"/>
                  </a:lnTo>
                  <a:lnTo>
                    <a:pt x="132" y="46"/>
                  </a:lnTo>
                  <a:lnTo>
                    <a:pt x="132" y="47"/>
                  </a:lnTo>
                  <a:close/>
                  <a:moveTo>
                    <a:pt x="314" y="416"/>
                  </a:moveTo>
                  <a:lnTo>
                    <a:pt x="314" y="416"/>
                  </a:lnTo>
                  <a:lnTo>
                    <a:pt x="320" y="416"/>
                  </a:lnTo>
                  <a:lnTo>
                    <a:pt x="320" y="416"/>
                  </a:lnTo>
                  <a:lnTo>
                    <a:pt x="320" y="422"/>
                  </a:lnTo>
                  <a:lnTo>
                    <a:pt x="320" y="422"/>
                  </a:lnTo>
                  <a:lnTo>
                    <a:pt x="320" y="422"/>
                  </a:lnTo>
                  <a:lnTo>
                    <a:pt x="310" y="422"/>
                  </a:lnTo>
                  <a:lnTo>
                    <a:pt x="310" y="422"/>
                  </a:lnTo>
                  <a:lnTo>
                    <a:pt x="314" y="416"/>
                  </a:lnTo>
                  <a:close/>
                  <a:moveTo>
                    <a:pt x="366" y="421"/>
                  </a:moveTo>
                  <a:lnTo>
                    <a:pt x="366" y="421"/>
                  </a:lnTo>
                  <a:lnTo>
                    <a:pt x="332" y="422"/>
                  </a:lnTo>
                  <a:lnTo>
                    <a:pt x="332" y="422"/>
                  </a:lnTo>
                  <a:lnTo>
                    <a:pt x="332" y="417"/>
                  </a:lnTo>
                  <a:lnTo>
                    <a:pt x="332" y="417"/>
                  </a:lnTo>
                  <a:lnTo>
                    <a:pt x="353" y="418"/>
                  </a:lnTo>
                  <a:lnTo>
                    <a:pt x="366" y="421"/>
                  </a:lnTo>
                  <a:close/>
                  <a:moveTo>
                    <a:pt x="323" y="399"/>
                  </a:moveTo>
                  <a:lnTo>
                    <a:pt x="323" y="399"/>
                  </a:lnTo>
                  <a:lnTo>
                    <a:pt x="321" y="408"/>
                  </a:lnTo>
                  <a:lnTo>
                    <a:pt x="321" y="408"/>
                  </a:lnTo>
                  <a:lnTo>
                    <a:pt x="318" y="408"/>
                  </a:lnTo>
                  <a:lnTo>
                    <a:pt x="318" y="408"/>
                  </a:lnTo>
                  <a:lnTo>
                    <a:pt x="323" y="399"/>
                  </a:lnTo>
                  <a:close/>
                  <a:moveTo>
                    <a:pt x="300" y="416"/>
                  </a:moveTo>
                  <a:lnTo>
                    <a:pt x="301" y="416"/>
                  </a:lnTo>
                  <a:lnTo>
                    <a:pt x="301" y="416"/>
                  </a:lnTo>
                  <a:lnTo>
                    <a:pt x="297" y="424"/>
                  </a:lnTo>
                  <a:lnTo>
                    <a:pt x="297" y="424"/>
                  </a:lnTo>
                  <a:lnTo>
                    <a:pt x="295" y="424"/>
                  </a:lnTo>
                  <a:lnTo>
                    <a:pt x="295" y="424"/>
                  </a:lnTo>
                  <a:lnTo>
                    <a:pt x="283" y="425"/>
                  </a:lnTo>
                  <a:lnTo>
                    <a:pt x="283" y="425"/>
                  </a:lnTo>
                  <a:lnTo>
                    <a:pt x="288" y="416"/>
                  </a:lnTo>
                  <a:lnTo>
                    <a:pt x="300" y="416"/>
                  </a:lnTo>
                  <a:close/>
                  <a:moveTo>
                    <a:pt x="275" y="416"/>
                  </a:moveTo>
                  <a:lnTo>
                    <a:pt x="275" y="416"/>
                  </a:lnTo>
                  <a:lnTo>
                    <a:pt x="268" y="426"/>
                  </a:lnTo>
                  <a:lnTo>
                    <a:pt x="268" y="426"/>
                  </a:lnTo>
                  <a:lnTo>
                    <a:pt x="257" y="427"/>
                  </a:lnTo>
                  <a:lnTo>
                    <a:pt x="257" y="427"/>
                  </a:lnTo>
                  <a:lnTo>
                    <a:pt x="268" y="416"/>
                  </a:lnTo>
                  <a:lnTo>
                    <a:pt x="268" y="416"/>
                  </a:lnTo>
                  <a:lnTo>
                    <a:pt x="275" y="416"/>
                  </a:lnTo>
                  <a:close/>
                  <a:moveTo>
                    <a:pt x="254" y="416"/>
                  </a:moveTo>
                  <a:lnTo>
                    <a:pt x="254" y="416"/>
                  </a:lnTo>
                  <a:lnTo>
                    <a:pt x="238" y="430"/>
                  </a:lnTo>
                  <a:lnTo>
                    <a:pt x="238" y="430"/>
                  </a:lnTo>
                  <a:lnTo>
                    <a:pt x="223" y="431"/>
                  </a:lnTo>
                  <a:lnTo>
                    <a:pt x="215" y="429"/>
                  </a:lnTo>
                  <a:lnTo>
                    <a:pt x="215" y="429"/>
                  </a:lnTo>
                  <a:lnTo>
                    <a:pt x="236" y="412"/>
                  </a:lnTo>
                  <a:lnTo>
                    <a:pt x="236" y="412"/>
                  </a:lnTo>
                  <a:lnTo>
                    <a:pt x="243" y="415"/>
                  </a:lnTo>
                  <a:lnTo>
                    <a:pt x="254" y="416"/>
                  </a:lnTo>
                  <a:close/>
                  <a:moveTo>
                    <a:pt x="231" y="402"/>
                  </a:moveTo>
                  <a:lnTo>
                    <a:pt x="231" y="402"/>
                  </a:lnTo>
                  <a:lnTo>
                    <a:pt x="225" y="399"/>
                  </a:lnTo>
                  <a:lnTo>
                    <a:pt x="220" y="394"/>
                  </a:lnTo>
                  <a:lnTo>
                    <a:pt x="220" y="394"/>
                  </a:lnTo>
                  <a:lnTo>
                    <a:pt x="246" y="379"/>
                  </a:lnTo>
                  <a:lnTo>
                    <a:pt x="246" y="379"/>
                  </a:lnTo>
                  <a:lnTo>
                    <a:pt x="264" y="370"/>
                  </a:lnTo>
                  <a:lnTo>
                    <a:pt x="282" y="361"/>
                  </a:lnTo>
                  <a:lnTo>
                    <a:pt x="282" y="361"/>
                  </a:lnTo>
                  <a:lnTo>
                    <a:pt x="274" y="367"/>
                  </a:lnTo>
                  <a:lnTo>
                    <a:pt x="274" y="367"/>
                  </a:lnTo>
                  <a:lnTo>
                    <a:pt x="256" y="381"/>
                  </a:lnTo>
                  <a:lnTo>
                    <a:pt x="256" y="381"/>
                  </a:lnTo>
                  <a:lnTo>
                    <a:pt x="251" y="384"/>
                  </a:lnTo>
                  <a:lnTo>
                    <a:pt x="251" y="385"/>
                  </a:lnTo>
                  <a:lnTo>
                    <a:pt x="251" y="385"/>
                  </a:lnTo>
                  <a:lnTo>
                    <a:pt x="231" y="402"/>
                  </a:lnTo>
                  <a:close/>
                  <a:moveTo>
                    <a:pt x="195" y="310"/>
                  </a:moveTo>
                  <a:lnTo>
                    <a:pt x="195" y="310"/>
                  </a:lnTo>
                  <a:lnTo>
                    <a:pt x="192" y="298"/>
                  </a:lnTo>
                  <a:lnTo>
                    <a:pt x="192" y="298"/>
                  </a:lnTo>
                  <a:lnTo>
                    <a:pt x="218" y="293"/>
                  </a:lnTo>
                  <a:lnTo>
                    <a:pt x="218" y="293"/>
                  </a:lnTo>
                  <a:lnTo>
                    <a:pt x="237" y="288"/>
                  </a:lnTo>
                  <a:lnTo>
                    <a:pt x="256" y="287"/>
                  </a:lnTo>
                  <a:lnTo>
                    <a:pt x="256" y="287"/>
                  </a:lnTo>
                  <a:lnTo>
                    <a:pt x="246" y="290"/>
                  </a:lnTo>
                  <a:lnTo>
                    <a:pt x="246" y="290"/>
                  </a:lnTo>
                  <a:lnTo>
                    <a:pt x="222" y="299"/>
                  </a:lnTo>
                  <a:lnTo>
                    <a:pt x="222" y="299"/>
                  </a:lnTo>
                  <a:lnTo>
                    <a:pt x="219" y="301"/>
                  </a:lnTo>
                  <a:lnTo>
                    <a:pt x="218" y="303"/>
                  </a:lnTo>
                  <a:lnTo>
                    <a:pt x="218" y="303"/>
                  </a:lnTo>
                  <a:lnTo>
                    <a:pt x="195" y="310"/>
                  </a:lnTo>
                  <a:close/>
                  <a:moveTo>
                    <a:pt x="188" y="287"/>
                  </a:moveTo>
                  <a:lnTo>
                    <a:pt x="188" y="287"/>
                  </a:lnTo>
                  <a:lnTo>
                    <a:pt x="184" y="276"/>
                  </a:lnTo>
                  <a:lnTo>
                    <a:pt x="184" y="276"/>
                  </a:lnTo>
                  <a:lnTo>
                    <a:pt x="214" y="270"/>
                  </a:lnTo>
                  <a:lnTo>
                    <a:pt x="214" y="270"/>
                  </a:lnTo>
                  <a:lnTo>
                    <a:pt x="233" y="266"/>
                  </a:lnTo>
                  <a:lnTo>
                    <a:pt x="252" y="264"/>
                  </a:lnTo>
                  <a:lnTo>
                    <a:pt x="252" y="264"/>
                  </a:lnTo>
                  <a:lnTo>
                    <a:pt x="242" y="267"/>
                  </a:lnTo>
                  <a:lnTo>
                    <a:pt x="242" y="267"/>
                  </a:lnTo>
                  <a:lnTo>
                    <a:pt x="216" y="276"/>
                  </a:lnTo>
                  <a:lnTo>
                    <a:pt x="216" y="276"/>
                  </a:lnTo>
                  <a:lnTo>
                    <a:pt x="214" y="279"/>
                  </a:lnTo>
                  <a:lnTo>
                    <a:pt x="213" y="280"/>
                  </a:lnTo>
                  <a:lnTo>
                    <a:pt x="213" y="280"/>
                  </a:lnTo>
                  <a:lnTo>
                    <a:pt x="188" y="287"/>
                  </a:lnTo>
                  <a:close/>
                  <a:moveTo>
                    <a:pt x="246" y="241"/>
                  </a:moveTo>
                  <a:lnTo>
                    <a:pt x="246" y="241"/>
                  </a:lnTo>
                  <a:lnTo>
                    <a:pt x="236" y="246"/>
                  </a:lnTo>
                  <a:lnTo>
                    <a:pt x="236" y="246"/>
                  </a:lnTo>
                  <a:lnTo>
                    <a:pt x="224" y="250"/>
                  </a:lnTo>
                  <a:lnTo>
                    <a:pt x="213" y="255"/>
                  </a:lnTo>
                  <a:lnTo>
                    <a:pt x="213" y="255"/>
                  </a:lnTo>
                  <a:lnTo>
                    <a:pt x="210" y="256"/>
                  </a:lnTo>
                  <a:lnTo>
                    <a:pt x="209" y="258"/>
                  </a:lnTo>
                  <a:lnTo>
                    <a:pt x="209" y="258"/>
                  </a:lnTo>
                  <a:lnTo>
                    <a:pt x="181" y="265"/>
                  </a:lnTo>
                  <a:lnTo>
                    <a:pt x="181" y="265"/>
                  </a:lnTo>
                  <a:lnTo>
                    <a:pt x="177" y="255"/>
                  </a:lnTo>
                  <a:lnTo>
                    <a:pt x="177" y="255"/>
                  </a:lnTo>
                  <a:lnTo>
                    <a:pt x="209" y="247"/>
                  </a:lnTo>
                  <a:lnTo>
                    <a:pt x="209" y="247"/>
                  </a:lnTo>
                  <a:lnTo>
                    <a:pt x="227" y="243"/>
                  </a:lnTo>
                  <a:lnTo>
                    <a:pt x="246" y="241"/>
                  </a:lnTo>
                  <a:close/>
                  <a:moveTo>
                    <a:pt x="242" y="212"/>
                  </a:moveTo>
                  <a:lnTo>
                    <a:pt x="242" y="212"/>
                  </a:lnTo>
                  <a:lnTo>
                    <a:pt x="232" y="218"/>
                  </a:lnTo>
                  <a:lnTo>
                    <a:pt x="232" y="218"/>
                  </a:lnTo>
                  <a:lnTo>
                    <a:pt x="216" y="225"/>
                  </a:lnTo>
                  <a:lnTo>
                    <a:pt x="201" y="234"/>
                  </a:lnTo>
                  <a:lnTo>
                    <a:pt x="201" y="234"/>
                  </a:lnTo>
                  <a:lnTo>
                    <a:pt x="173" y="242"/>
                  </a:lnTo>
                  <a:lnTo>
                    <a:pt x="173" y="242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205" y="218"/>
                  </a:lnTo>
                  <a:lnTo>
                    <a:pt x="205" y="218"/>
                  </a:lnTo>
                  <a:lnTo>
                    <a:pt x="223" y="214"/>
                  </a:lnTo>
                  <a:lnTo>
                    <a:pt x="233" y="214"/>
                  </a:lnTo>
                  <a:lnTo>
                    <a:pt x="242" y="212"/>
                  </a:lnTo>
                  <a:close/>
                  <a:moveTo>
                    <a:pt x="163" y="214"/>
                  </a:moveTo>
                  <a:lnTo>
                    <a:pt x="163" y="214"/>
                  </a:lnTo>
                  <a:lnTo>
                    <a:pt x="159" y="198"/>
                  </a:lnTo>
                  <a:lnTo>
                    <a:pt x="159" y="198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215" y="186"/>
                  </a:lnTo>
                  <a:lnTo>
                    <a:pt x="224" y="184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24" y="188"/>
                  </a:lnTo>
                  <a:lnTo>
                    <a:pt x="224" y="188"/>
                  </a:lnTo>
                  <a:lnTo>
                    <a:pt x="209" y="197"/>
                  </a:lnTo>
                  <a:lnTo>
                    <a:pt x="193" y="205"/>
                  </a:lnTo>
                  <a:lnTo>
                    <a:pt x="192" y="206"/>
                  </a:lnTo>
                  <a:lnTo>
                    <a:pt x="192" y="206"/>
                  </a:lnTo>
                  <a:lnTo>
                    <a:pt x="163" y="214"/>
                  </a:lnTo>
                  <a:close/>
                  <a:moveTo>
                    <a:pt x="222" y="116"/>
                  </a:moveTo>
                  <a:lnTo>
                    <a:pt x="222" y="116"/>
                  </a:lnTo>
                  <a:lnTo>
                    <a:pt x="211" y="119"/>
                  </a:lnTo>
                  <a:lnTo>
                    <a:pt x="211" y="119"/>
                  </a:lnTo>
                  <a:lnTo>
                    <a:pt x="201" y="122"/>
                  </a:lnTo>
                  <a:lnTo>
                    <a:pt x="190" y="124"/>
                  </a:lnTo>
                  <a:lnTo>
                    <a:pt x="190" y="124"/>
                  </a:lnTo>
                  <a:lnTo>
                    <a:pt x="167" y="129"/>
                  </a:lnTo>
                  <a:lnTo>
                    <a:pt x="143" y="134"/>
                  </a:lnTo>
                  <a:lnTo>
                    <a:pt x="143" y="134"/>
                  </a:lnTo>
                  <a:lnTo>
                    <a:pt x="142" y="122"/>
                  </a:lnTo>
                  <a:lnTo>
                    <a:pt x="142" y="122"/>
                  </a:lnTo>
                  <a:lnTo>
                    <a:pt x="165" y="119"/>
                  </a:lnTo>
                  <a:lnTo>
                    <a:pt x="187" y="116"/>
                  </a:lnTo>
                  <a:lnTo>
                    <a:pt x="187" y="116"/>
                  </a:lnTo>
                  <a:lnTo>
                    <a:pt x="205" y="115"/>
                  </a:lnTo>
                  <a:lnTo>
                    <a:pt x="222" y="116"/>
                  </a:lnTo>
                  <a:close/>
                  <a:moveTo>
                    <a:pt x="179" y="23"/>
                  </a:moveTo>
                  <a:lnTo>
                    <a:pt x="179" y="23"/>
                  </a:lnTo>
                  <a:lnTo>
                    <a:pt x="196" y="23"/>
                  </a:lnTo>
                  <a:lnTo>
                    <a:pt x="211" y="26"/>
                  </a:lnTo>
                  <a:lnTo>
                    <a:pt x="211" y="26"/>
                  </a:lnTo>
                  <a:lnTo>
                    <a:pt x="202" y="28"/>
                  </a:lnTo>
                  <a:lnTo>
                    <a:pt x="202" y="28"/>
                  </a:lnTo>
                  <a:lnTo>
                    <a:pt x="182" y="31"/>
                  </a:lnTo>
                  <a:lnTo>
                    <a:pt x="182" y="31"/>
                  </a:lnTo>
                  <a:lnTo>
                    <a:pt x="179" y="32"/>
                  </a:lnTo>
                  <a:lnTo>
                    <a:pt x="179" y="32"/>
                  </a:lnTo>
                  <a:lnTo>
                    <a:pt x="159" y="33"/>
                  </a:lnTo>
                  <a:lnTo>
                    <a:pt x="137" y="34"/>
                  </a:lnTo>
                  <a:lnTo>
                    <a:pt x="137" y="34"/>
                  </a:lnTo>
                  <a:lnTo>
                    <a:pt x="136" y="26"/>
                  </a:lnTo>
                  <a:lnTo>
                    <a:pt x="136" y="26"/>
                  </a:lnTo>
                  <a:lnTo>
                    <a:pt x="179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7979758" y="1514135"/>
              <a:ext cx="453159" cy="285750"/>
              <a:chOff x="10501313" y="1798638"/>
              <a:chExt cx="498475" cy="314325"/>
            </a:xfrm>
            <a:solidFill>
              <a:schemeClr val="bg1"/>
            </a:solidFill>
          </p:grpSpPr>
          <p:sp>
            <p:nvSpPr>
              <p:cNvPr id="108" name="Freeform 1364"/>
              <p:cNvSpPr>
                <a:spLocks/>
              </p:cNvSpPr>
              <p:nvPr/>
            </p:nvSpPr>
            <p:spPr bwMode="auto">
              <a:xfrm>
                <a:off x="10609263" y="1798638"/>
                <a:ext cx="42863" cy="120650"/>
              </a:xfrm>
              <a:custGeom>
                <a:avLst/>
                <a:gdLst>
                  <a:gd name="T0" fmla="*/ 0 w 54"/>
                  <a:gd name="T1" fmla="*/ 7 h 151"/>
                  <a:gd name="T2" fmla="*/ 6 w 54"/>
                  <a:gd name="T3" fmla="*/ 133 h 151"/>
                  <a:gd name="T4" fmla="*/ 6 w 54"/>
                  <a:gd name="T5" fmla="*/ 133 h 151"/>
                  <a:gd name="T6" fmla="*/ 6 w 54"/>
                  <a:gd name="T7" fmla="*/ 133 h 151"/>
                  <a:gd name="T8" fmla="*/ 10 w 54"/>
                  <a:gd name="T9" fmla="*/ 132 h 151"/>
                  <a:gd name="T10" fmla="*/ 15 w 54"/>
                  <a:gd name="T11" fmla="*/ 133 h 151"/>
                  <a:gd name="T12" fmla="*/ 19 w 54"/>
                  <a:gd name="T13" fmla="*/ 136 h 151"/>
                  <a:gd name="T14" fmla="*/ 22 w 54"/>
                  <a:gd name="T15" fmla="*/ 139 h 151"/>
                  <a:gd name="T16" fmla="*/ 22 w 54"/>
                  <a:gd name="T17" fmla="*/ 139 h 151"/>
                  <a:gd name="T18" fmla="*/ 24 w 54"/>
                  <a:gd name="T19" fmla="*/ 144 h 151"/>
                  <a:gd name="T20" fmla="*/ 32 w 54"/>
                  <a:gd name="T21" fmla="*/ 151 h 151"/>
                  <a:gd name="T22" fmla="*/ 32 w 54"/>
                  <a:gd name="T23" fmla="*/ 151 h 151"/>
                  <a:gd name="T24" fmla="*/ 34 w 54"/>
                  <a:gd name="T25" fmla="*/ 133 h 151"/>
                  <a:gd name="T26" fmla="*/ 38 w 54"/>
                  <a:gd name="T27" fmla="*/ 118 h 151"/>
                  <a:gd name="T28" fmla="*/ 38 w 54"/>
                  <a:gd name="T29" fmla="*/ 118 h 151"/>
                  <a:gd name="T30" fmla="*/ 42 w 54"/>
                  <a:gd name="T31" fmla="*/ 107 h 151"/>
                  <a:gd name="T32" fmla="*/ 43 w 54"/>
                  <a:gd name="T33" fmla="*/ 94 h 151"/>
                  <a:gd name="T34" fmla="*/ 54 w 54"/>
                  <a:gd name="T35" fmla="*/ 7 h 151"/>
                  <a:gd name="T36" fmla="*/ 54 w 54"/>
                  <a:gd name="T37" fmla="*/ 7 h 151"/>
                  <a:gd name="T38" fmla="*/ 42 w 54"/>
                  <a:gd name="T39" fmla="*/ 3 h 151"/>
                  <a:gd name="T40" fmla="*/ 30 w 54"/>
                  <a:gd name="T41" fmla="*/ 0 h 151"/>
                  <a:gd name="T42" fmla="*/ 22 w 54"/>
                  <a:gd name="T43" fmla="*/ 0 h 151"/>
                  <a:gd name="T44" fmla="*/ 14 w 54"/>
                  <a:gd name="T45" fmla="*/ 2 h 151"/>
                  <a:gd name="T46" fmla="*/ 7 w 54"/>
                  <a:gd name="T47" fmla="*/ 3 h 151"/>
                  <a:gd name="T48" fmla="*/ 4 w 54"/>
                  <a:gd name="T49" fmla="*/ 5 h 151"/>
                  <a:gd name="T50" fmla="*/ 0 w 54"/>
                  <a:gd name="T51" fmla="*/ 7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4" h="151">
                    <a:moveTo>
                      <a:pt x="0" y="7"/>
                    </a:moveTo>
                    <a:lnTo>
                      <a:pt x="6" y="133"/>
                    </a:lnTo>
                    <a:lnTo>
                      <a:pt x="6" y="133"/>
                    </a:lnTo>
                    <a:lnTo>
                      <a:pt x="6" y="133"/>
                    </a:lnTo>
                    <a:lnTo>
                      <a:pt x="10" y="132"/>
                    </a:lnTo>
                    <a:lnTo>
                      <a:pt x="15" y="133"/>
                    </a:lnTo>
                    <a:lnTo>
                      <a:pt x="19" y="136"/>
                    </a:lnTo>
                    <a:lnTo>
                      <a:pt x="22" y="139"/>
                    </a:lnTo>
                    <a:lnTo>
                      <a:pt x="22" y="139"/>
                    </a:lnTo>
                    <a:lnTo>
                      <a:pt x="24" y="144"/>
                    </a:lnTo>
                    <a:lnTo>
                      <a:pt x="32" y="151"/>
                    </a:lnTo>
                    <a:lnTo>
                      <a:pt x="32" y="151"/>
                    </a:lnTo>
                    <a:lnTo>
                      <a:pt x="34" y="133"/>
                    </a:lnTo>
                    <a:lnTo>
                      <a:pt x="38" y="118"/>
                    </a:lnTo>
                    <a:lnTo>
                      <a:pt x="38" y="118"/>
                    </a:lnTo>
                    <a:lnTo>
                      <a:pt x="42" y="107"/>
                    </a:lnTo>
                    <a:lnTo>
                      <a:pt x="43" y="94"/>
                    </a:lnTo>
                    <a:lnTo>
                      <a:pt x="54" y="7"/>
                    </a:lnTo>
                    <a:lnTo>
                      <a:pt x="54" y="7"/>
                    </a:lnTo>
                    <a:lnTo>
                      <a:pt x="42" y="3"/>
                    </a:lnTo>
                    <a:lnTo>
                      <a:pt x="30" y="0"/>
                    </a:lnTo>
                    <a:lnTo>
                      <a:pt x="22" y="0"/>
                    </a:lnTo>
                    <a:lnTo>
                      <a:pt x="14" y="2"/>
                    </a:lnTo>
                    <a:lnTo>
                      <a:pt x="7" y="3"/>
                    </a:lnTo>
                    <a:lnTo>
                      <a:pt x="4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9" name="Freeform 1365"/>
              <p:cNvSpPr>
                <a:spLocks/>
              </p:cNvSpPr>
              <p:nvPr/>
            </p:nvSpPr>
            <p:spPr bwMode="auto">
              <a:xfrm>
                <a:off x="10609263" y="1798638"/>
                <a:ext cx="42863" cy="120650"/>
              </a:xfrm>
              <a:custGeom>
                <a:avLst/>
                <a:gdLst>
                  <a:gd name="T0" fmla="*/ 0 w 54"/>
                  <a:gd name="T1" fmla="*/ 7 h 151"/>
                  <a:gd name="T2" fmla="*/ 6 w 54"/>
                  <a:gd name="T3" fmla="*/ 133 h 151"/>
                  <a:gd name="T4" fmla="*/ 6 w 54"/>
                  <a:gd name="T5" fmla="*/ 133 h 151"/>
                  <a:gd name="T6" fmla="*/ 6 w 54"/>
                  <a:gd name="T7" fmla="*/ 133 h 151"/>
                  <a:gd name="T8" fmla="*/ 10 w 54"/>
                  <a:gd name="T9" fmla="*/ 132 h 151"/>
                  <a:gd name="T10" fmla="*/ 15 w 54"/>
                  <a:gd name="T11" fmla="*/ 133 h 151"/>
                  <a:gd name="T12" fmla="*/ 19 w 54"/>
                  <a:gd name="T13" fmla="*/ 136 h 151"/>
                  <a:gd name="T14" fmla="*/ 22 w 54"/>
                  <a:gd name="T15" fmla="*/ 139 h 151"/>
                  <a:gd name="T16" fmla="*/ 22 w 54"/>
                  <a:gd name="T17" fmla="*/ 139 h 151"/>
                  <a:gd name="T18" fmla="*/ 24 w 54"/>
                  <a:gd name="T19" fmla="*/ 144 h 151"/>
                  <a:gd name="T20" fmla="*/ 32 w 54"/>
                  <a:gd name="T21" fmla="*/ 151 h 151"/>
                  <a:gd name="T22" fmla="*/ 32 w 54"/>
                  <a:gd name="T23" fmla="*/ 151 h 151"/>
                  <a:gd name="T24" fmla="*/ 34 w 54"/>
                  <a:gd name="T25" fmla="*/ 133 h 151"/>
                  <a:gd name="T26" fmla="*/ 38 w 54"/>
                  <a:gd name="T27" fmla="*/ 118 h 151"/>
                  <a:gd name="T28" fmla="*/ 38 w 54"/>
                  <a:gd name="T29" fmla="*/ 118 h 151"/>
                  <a:gd name="T30" fmla="*/ 42 w 54"/>
                  <a:gd name="T31" fmla="*/ 107 h 151"/>
                  <a:gd name="T32" fmla="*/ 43 w 54"/>
                  <a:gd name="T33" fmla="*/ 94 h 151"/>
                  <a:gd name="T34" fmla="*/ 54 w 54"/>
                  <a:gd name="T35" fmla="*/ 7 h 151"/>
                  <a:gd name="T36" fmla="*/ 54 w 54"/>
                  <a:gd name="T37" fmla="*/ 7 h 151"/>
                  <a:gd name="T38" fmla="*/ 42 w 54"/>
                  <a:gd name="T39" fmla="*/ 3 h 151"/>
                  <a:gd name="T40" fmla="*/ 30 w 54"/>
                  <a:gd name="T41" fmla="*/ 0 h 151"/>
                  <a:gd name="T42" fmla="*/ 22 w 54"/>
                  <a:gd name="T43" fmla="*/ 0 h 151"/>
                  <a:gd name="T44" fmla="*/ 14 w 54"/>
                  <a:gd name="T45" fmla="*/ 2 h 151"/>
                  <a:gd name="T46" fmla="*/ 7 w 54"/>
                  <a:gd name="T47" fmla="*/ 3 h 151"/>
                  <a:gd name="T48" fmla="*/ 4 w 54"/>
                  <a:gd name="T49" fmla="*/ 5 h 151"/>
                  <a:gd name="T50" fmla="*/ 0 w 54"/>
                  <a:gd name="T51" fmla="*/ 7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4" h="151">
                    <a:moveTo>
                      <a:pt x="0" y="7"/>
                    </a:moveTo>
                    <a:lnTo>
                      <a:pt x="6" y="133"/>
                    </a:lnTo>
                    <a:lnTo>
                      <a:pt x="6" y="133"/>
                    </a:lnTo>
                    <a:lnTo>
                      <a:pt x="6" y="133"/>
                    </a:lnTo>
                    <a:lnTo>
                      <a:pt x="10" y="132"/>
                    </a:lnTo>
                    <a:lnTo>
                      <a:pt x="15" y="133"/>
                    </a:lnTo>
                    <a:lnTo>
                      <a:pt x="19" y="136"/>
                    </a:lnTo>
                    <a:lnTo>
                      <a:pt x="22" y="139"/>
                    </a:lnTo>
                    <a:lnTo>
                      <a:pt x="22" y="139"/>
                    </a:lnTo>
                    <a:lnTo>
                      <a:pt x="24" y="144"/>
                    </a:lnTo>
                    <a:lnTo>
                      <a:pt x="32" y="151"/>
                    </a:lnTo>
                    <a:lnTo>
                      <a:pt x="32" y="151"/>
                    </a:lnTo>
                    <a:lnTo>
                      <a:pt x="34" y="133"/>
                    </a:lnTo>
                    <a:lnTo>
                      <a:pt x="38" y="118"/>
                    </a:lnTo>
                    <a:lnTo>
                      <a:pt x="38" y="118"/>
                    </a:lnTo>
                    <a:lnTo>
                      <a:pt x="42" y="107"/>
                    </a:lnTo>
                    <a:lnTo>
                      <a:pt x="43" y="94"/>
                    </a:lnTo>
                    <a:lnTo>
                      <a:pt x="54" y="7"/>
                    </a:lnTo>
                    <a:lnTo>
                      <a:pt x="54" y="7"/>
                    </a:lnTo>
                    <a:lnTo>
                      <a:pt x="42" y="3"/>
                    </a:lnTo>
                    <a:lnTo>
                      <a:pt x="30" y="0"/>
                    </a:lnTo>
                    <a:lnTo>
                      <a:pt x="22" y="0"/>
                    </a:lnTo>
                    <a:lnTo>
                      <a:pt x="14" y="2"/>
                    </a:lnTo>
                    <a:lnTo>
                      <a:pt x="7" y="3"/>
                    </a:lnTo>
                    <a:lnTo>
                      <a:pt x="4" y="5"/>
                    </a:lnTo>
                    <a:lnTo>
                      <a:pt x="0" y="7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10" name="Freeform 1366"/>
              <p:cNvSpPr>
                <a:spLocks/>
              </p:cNvSpPr>
              <p:nvPr/>
            </p:nvSpPr>
            <p:spPr bwMode="auto">
              <a:xfrm>
                <a:off x="10615613" y="1865313"/>
                <a:ext cx="242888" cy="117475"/>
              </a:xfrm>
              <a:custGeom>
                <a:avLst/>
                <a:gdLst>
                  <a:gd name="T0" fmla="*/ 111 w 304"/>
                  <a:gd name="T1" fmla="*/ 147 h 147"/>
                  <a:gd name="T2" fmla="*/ 111 w 304"/>
                  <a:gd name="T3" fmla="*/ 147 h 147"/>
                  <a:gd name="T4" fmla="*/ 124 w 304"/>
                  <a:gd name="T5" fmla="*/ 147 h 147"/>
                  <a:gd name="T6" fmla="*/ 137 w 304"/>
                  <a:gd name="T7" fmla="*/ 147 h 147"/>
                  <a:gd name="T8" fmla="*/ 149 w 304"/>
                  <a:gd name="T9" fmla="*/ 146 h 147"/>
                  <a:gd name="T10" fmla="*/ 161 w 304"/>
                  <a:gd name="T11" fmla="*/ 143 h 147"/>
                  <a:gd name="T12" fmla="*/ 171 w 304"/>
                  <a:gd name="T13" fmla="*/ 141 h 147"/>
                  <a:gd name="T14" fmla="*/ 181 w 304"/>
                  <a:gd name="T15" fmla="*/ 137 h 147"/>
                  <a:gd name="T16" fmla="*/ 202 w 304"/>
                  <a:gd name="T17" fmla="*/ 128 h 147"/>
                  <a:gd name="T18" fmla="*/ 219 w 304"/>
                  <a:gd name="T19" fmla="*/ 118 h 147"/>
                  <a:gd name="T20" fmla="*/ 235 w 304"/>
                  <a:gd name="T21" fmla="*/ 105 h 147"/>
                  <a:gd name="T22" fmla="*/ 249 w 304"/>
                  <a:gd name="T23" fmla="*/ 92 h 147"/>
                  <a:gd name="T24" fmla="*/ 261 w 304"/>
                  <a:gd name="T25" fmla="*/ 78 h 147"/>
                  <a:gd name="T26" fmla="*/ 271 w 304"/>
                  <a:gd name="T27" fmla="*/ 64 h 147"/>
                  <a:gd name="T28" fmla="*/ 280 w 304"/>
                  <a:gd name="T29" fmla="*/ 50 h 147"/>
                  <a:gd name="T30" fmla="*/ 288 w 304"/>
                  <a:gd name="T31" fmla="*/ 37 h 147"/>
                  <a:gd name="T32" fmla="*/ 294 w 304"/>
                  <a:gd name="T33" fmla="*/ 24 h 147"/>
                  <a:gd name="T34" fmla="*/ 302 w 304"/>
                  <a:gd name="T35" fmla="*/ 7 h 147"/>
                  <a:gd name="T36" fmla="*/ 304 w 304"/>
                  <a:gd name="T37" fmla="*/ 0 h 147"/>
                  <a:gd name="T38" fmla="*/ 304 w 304"/>
                  <a:gd name="T39" fmla="*/ 0 h 147"/>
                  <a:gd name="T40" fmla="*/ 299 w 304"/>
                  <a:gd name="T41" fmla="*/ 11 h 147"/>
                  <a:gd name="T42" fmla="*/ 293 w 304"/>
                  <a:gd name="T43" fmla="*/ 23 h 147"/>
                  <a:gd name="T44" fmla="*/ 285 w 304"/>
                  <a:gd name="T45" fmla="*/ 34 h 147"/>
                  <a:gd name="T46" fmla="*/ 276 w 304"/>
                  <a:gd name="T47" fmla="*/ 45 h 147"/>
                  <a:gd name="T48" fmla="*/ 267 w 304"/>
                  <a:gd name="T49" fmla="*/ 56 h 147"/>
                  <a:gd name="T50" fmla="*/ 257 w 304"/>
                  <a:gd name="T51" fmla="*/ 66 h 147"/>
                  <a:gd name="T52" fmla="*/ 245 w 304"/>
                  <a:gd name="T53" fmla="*/ 75 h 147"/>
                  <a:gd name="T54" fmla="*/ 234 w 304"/>
                  <a:gd name="T55" fmla="*/ 84 h 147"/>
                  <a:gd name="T56" fmla="*/ 221 w 304"/>
                  <a:gd name="T57" fmla="*/ 93 h 147"/>
                  <a:gd name="T58" fmla="*/ 207 w 304"/>
                  <a:gd name="T59" fmla="*/ 100 h 147"/>
                  <a:gd name="T60" fmla="*/ 193 w 304"/>
                  <a:gd name="T61" fmla="*/ 106 h 147"/>
                  <a:gd name="T62" fmla="*/ 179 w 304"/>
                  <a:gd name="T63" fmla="*/ 111 h 147"/>
                  <a:gd name="T64" fmla="*/ 164 w 304"/>
                  <a:gd name="T65" fmla="*/ 116 h 147"/>
                  <a:gd name="T66" fmla="*/ 147 w 304"/>
                  <a:gd name="T67" fmla="*/ 119 h 147"/>
                  <a:gd name="T68" fmla="*/ 132 w 304"/>
                  <a:gd name="T69" fmla="*/ 120 h 147"/>
                  <a:gd name="T70" fmla="*/ 115 w 304"/>
                  <a:gd name="T71" fmla="*/ 119 h 147"/>
                  <a:gd name="T72" fmla="*/ 115 w 304"/>
                  <a:gd name="T73" fmla="*/ 119 h 147"/>
                  <a:gd name="T74" fmla="*/ 98 w 304"/>
                  <a:gd name="T75" fmla="*/ 118 h 147"/>
                  <a:gd name="T76" fmla="*/ 84 w 304"/>
                  <a:gd name="T77" fmla="*/ 115 h 147"/>
                  <a:gd name="T78" fmla="*/ 70 w 304"/>
                  <a:gd name="T79" fmla="*/ 112 h 147"/>
                  <a:gd name="T80" fmla="*/ 59 w 304"/>
                  <a:gd name="T81" fmla="*/ 109 h 147"/>
                  <a:gd name="T82" fmla="*/ 48 w 304"/>
                  <a:gd name="T83" fmla="*/ 103 h 147"/>
                  <a:gd name="T84" fmla="*/ 38 w 304"/>
                  <a:gd name="T85" fmla="*/ 100 h 147"/>
                  <a:gd name="T86" fmla="*/ 23 w 304"/>
                  <a:gd name="T87" fmla="*/ 89 h 147"/>
                  <a:gd name="T88" fmla="*/ 13 w 304"/>
                  <a:gd name="T89" fmla="*/ 80 h 147"/>
                  <a:gd name="T90" fmla="*/ 5 w 304"/>
                  <a:gd name="T91" fmla="*/ 71 h 147"/>
                  <a:gd name="T92" fmla="*/ 0 w 304"/>
                  <a:gd name="T93" fmla="*/ 64 h 147"/>
                  <a:gd name="T94" fmla="*/ 0 w 304"/>
                  <a:gd name="T95" fmla="*/ 64 h 147"/>
                  <a:gd name="T96" fmla="*/ 5 w 304"/>
                  <a:gd name="T97" fmla="*/ 75 h 147"/>
                  <a:gd name="T98" fmla="*/ 13 w 304"/>
                  <a:gd name="T99" fmla="*/ 88 h 147"/>
                  <a:gd name="T100" fmla="*/ 24 w 304"/>
                  <a:gd name="T101" fmla="*/ 102 h 147"/>
                  <a:gd name="T102" fmla="*/ 30 w 304"/>
                  <a:gd name="T103" fmla="*/ 110 h 147"/>
                  <a:gd name="T104" fmla="*/ 39 w 304"/>
                  <a:gd name="T105" fmla="*/ 118 h 147"/>
                  <a:gd name="T106" fmla="*/ 48 w 304"/>
                  <a:gd name="T107" fmla="*/ 124 h 147"/>
                  <a:gd name="T108" fmla="*/ 59 w 304"/>
                  <a:gd name="T109" fmla="*/ 130 h 147"/>
                  <a:gd name="T110" fmla="*/ 70 w 304"/>
                  <a:gd name="T111" fmla="*/ 137 h 147"/>
                  <a:gd name="T112" fmla="*/ 83 w 304"/>
                  <a:gd name="T113" fmla="*/ 141 h 147"/>
                  <a:gd name="T114" fmla="*/ 96 w 304"/>
                  <a:gd name="T115" fmla="*/ 144 h 147"/>
                  <a:gd name="T116" fmla="*/ 111 w 304"/>
                  <a:gd name="T117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04" h="147">
                    <a:moveTo>
                      <a:pt x="111" y="147"/>
                    </a:moveTo>
                    <a:lnTo>
                      <a:pt x="111" y="147"/>
                    </a:lnTo>
                    <a:lnTo>
                      <a:pt x="124" y="147"/>
                    </a:lnTo>
                    <a:lnTo>
                      <a:pt x="137" y="147"/>
                    </a:lnTo>
                    <a:lnTo>
                      <a:pt x="149" y="146"/>
                    </a:lnTo>
                    <a:lnTo>
                      <a:pt x="161" y="143"/>
                    </a:lnTo>
                    <a:lnTo>
                      <a:pt x="171" y="141"/>
                    </a:lnTo>
                    <a:lnTo>
                      <a:pt x="181" y="137"/>
                    </a:lnTo>
                    <a:lnTo>
                      <a:pt x="202" y="128"/>
                    </a:lnTo>
                    <a:lnTo>
                      <a:pt x="219" y="118"/>
                    </a:lnTo>
                    <a:lnTo>
                      <a:pt x="235" y="105"/>
                    </a:lnTo>
                    <a:lnTo>
                      <a:pt x="249" y="92"/>
                    </a:lnTo>
                    <a:lnTo>
                      <a:pt x="261" y="78"/>
                    </a:lnTo>
                    <a:lnTo>
                      <a:pt x="271" y="64"/>
                    </a:lnTo>
                    <a:lnTo>
                      <a:pt x="280" y="50"/>
                    </a:lnTo>
                    <a:lnTo>
                      <a:pt x="288" y="37"/>
                    </a:lnTo>
                    <a:lnTo>
                      <a:pt x="294" y="24"/>
                    </a:lnTo>
                    <a:lnTo>
                      <a:pt x="302" y="7"/>
                    </a:lnTo>
                    <a:lnTo>
                      <a:pt x="304" y="0"/>
                    </a:lnTo>
                    <a:lnTo>
                      <a:pt x="304" y="0"/>
                    </a:lnTo>
                    <a:lnTo>
                      <a:pt x="299" y="11"/>
                    </a:lnTo>
                    <a:lnTo>
                      <a:pt x="293" y="23"/>
                    </a:lnTo>
                    <a:lnTo>
                      <a:pt x="285" y="34"/>
                    </a:lnTo>
                    <a:lnTo>
                      <a:pt x="276" y="45"/>
                    </a:lnTo>
                    <a:lnTo>
                      <a:pt x="267" y="56"/>
                    </a:lnTo>
                    <a:lnTo>
                      <a:pt x="257" y="66"/>
                    </a:lnTo>
                    <a:lnTo>
                      <a:pt x="245" y="75"/>
                    </a:lnTo>
                    <a:lnTo>
                      <a:pt x="234" y="84"/>
                    </a:lnTo>
                    <a:lnTo>
                      <a:pt x="221" y="93"/>
                    </a:lnTo>
                    <a:lnTo>
                      <a:pt x="207" y="100"/>
                    </a:lnTo>
                    <a:lnTo>
                      <a:pt x="193" y="106"/>
                    </a:lnTo>
                    <a:lnTo>
                      <a:pt x="179" y="111"/>
                    </a:lnTo>
                    <a:lnTo>
                      <a:pt x="164" y="116"/>
                    </a:lnTo>
                    <a:lnTo>
                      <a:pt x="147" y="119"/>
                    </a:lnTo>
                    <a:lnTo>
                      <a:pt x="132" y="120"/>
                    </a:lnTo>
                    <a:lnTo>
                      <a:pt x="115" y="119"/>
                    </a:lnTo>
                    <a:lnTo>
                      <a:pt x="115" y="119"/>
                    </a:lnTo>
                    <a:lnTo>
                      <a:pt x="98" y="118"/>
                    </a:lnTo>
                    <a:lnTo>
                      <a:pt x="84" y="115"/>
                    </a:lnTo>
                    <a:lnTo>
                      <a:pt x="70" y="112"/>
                    </a:lnTo>
                    <a:lnTo>
                      <a:pt x="59" y="109"/>
                    </a:lnTo>
                    <a:lnTo>
                      <a:pt x="48" y="103"/>
                    </a:lnTo>
                    <a:lnTo>
                      <a:pt x="38" y="100"/>
                    </a:lnTo>
                    <a:lnTo>
                      <a:pt x="23" y="89"/>
                    </a:lnTo>
                    <a:lnTo>
                      <a:pt x="13" y="80"/>
                    </a:lnTo>
                    <a:lnTo>
                      <a:pt x="5" y="71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5" y="75"/>
                    </a:lnTo>
                    <a:lnTo>
                      <a:pt x="13" y="88"/>
                    </a:lnTo>
                    <a:lnTo>
                      <a:pt x="24" y="102"/>
                    </a:lnTo>
                    <a:lnTo>
                      <a:pt x="30" y="110"/>
                    </a:lnTo>
                    <a:lnTo>
                      <a:pt x="39" y="118"/>
                    </a:lnTo>
                    <a:lnTo>
                      <a:pt x="48" y="124"/>
                    </a:lnTo>
                    <a:lnTo>
                      <a:pt x="59" y="130"/>
                    </a:lnTo>
                    <a:lnTo>
                      <a:pt x="70" y="137"/>
                    </a:lnTo>
                    <a:lnTo>
                      <a:pt x="83" y="141"/>
                    </a:lnTo>
                    <a:lnTo>
                      <a:pt x="96" y="144"/>
                    </a:lnTo>
                    <a:lnTo>
                      <a:pt x="111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11" name="Freeform 1367"/>
              <p:cNvSpPr>
                <a:spLocks/>
              </p:cNvSpPr>
              <p:nvPr/>
            </p:nvSpPr>
            <p:spPr bwMode="auto">
              <a:xfrm>
                <a:off x="10615613" y="1865313"/>
                <a:ext cx="242888" cy="117475"/>
              </a:xfrm>
              <a:custGeom>
                <a:avLst/>
                <a:gdLst>
                  <a:gd name="T0" fmla="*/ 111 w 304"/>
                  <a:gd name="T1" fmla="*/ 147 h 147"/>
                  <a:gd name="T2" fmla="*/ 111 w 304"/>
                  <a:gd name="T3" fmla="*/ 147 h 147"/>
                  <a:gd name="T4" fmla="*/ 124 w 304"/>
                  <a:gd name="T5" fmla="*/ 147 h 147"/>
                  <a:gd name="T6" fmla="*/ 137 w 304"/>
                  <a:gd name="T7" fmla="*/ 147 h 147"/>
                  <a:gd name="T8" fmla="*/ 149 w 304"/>
                  <a:gd name="T9" fmla="*/ 146 h 147"/>
                  <a:gd name="T10" fmla="*/ 161 w 304"/>
                  <a:gd name="T11" fmla="*/ 143 h 147"/>
                  <a:gd name="T12" fmla="*/ 171 w 304"/>
                  <a:gd name="T13" fmla="*/ 141 h 147"/>
                  <a:gd name="T14" fmla="*/ 181 w 304"/>
                  <a:gd name="T15" fmla="*/ 137 h 147"/>
                  <a:gd name="T16" fmla="*/ 202 w 304"/>
                  <a:gd name="T17" fmla="*/ 128 h 147"/>
                  <a:gd name="T18" fmla="*/ 219 w 304"/>
                  <a:gd name="T19" fmla="*/ 118 h 147"/>
                  <a:gd name="T20" fmla="*/ 235 w 304"/>
                  <a:gd name="T21" fmla="*/ 105 h 147"/>
                  <a:gd name="T22" fmla="*/ 249 w 304"/>
                  <a:gd name="T23" fmla="*/ 92 h 147"/>
                  <a:gd name="T24" fmla="*/ 261 w 304"/>
                  <a:gd name="T25" fmla="*/ 78 h 147"/>
                  <a:gd name="T26" fmla="*/ 271 w 304"/>
                  <a:gd name="T27" fmla="*/ 64 h 147"/>
                  <a:gd name="T28" fmla="*/ 280 w 304"/>
                  <a:gd name="T29" fmla="*/ 50 h 147"/>
                  <a:gd name="T30" fmla="*/ 288 w 304"/>
                  <a:gd name="T31" fmla="*/ 37 h 147"/>
                  <a:gd name="T32" fmla="*/ 294 w 304"/>
                  <a:gd name="T33" fmla="*/ 24 h 147"/>
                  <a:gd name="T34" fmla="*/ 302 w 304"/>
                  <a:gd name="T35" fmla="*/ 7 h 147"/>
                  <a:gd name="T36" fmla="*/ 304 w 304"/>
                  <a:gd name="T37" fmla="*/ 0 h 147"/>
                  <a:gd name="T38" fmla="*/ 304 w 304"/>
                  <a:gd name="T39" fmla="*/ 0 h 147"/>
                  <a:gd name="T40" fmla="*/ 299 w 304"/>
                  <a:gd name="T41" fmla="*/ 11 h 147"/>
                  <a:gd name="T42" fmla="*/ 293 w 304"/>
                  <a:gd name="T43" fmla="*/ 23 h 147"/>
                  <a:gd name="T44" fmla="*/ 285 w 304"/>
                  <a:gd name="T45" fmla="*/ 34 h 147"/>
                  <a:gd name="T46" fmla="*/ 276 w 304"/>
                  <a:gd name="T47" fmla="*/ 45 h 147"/>
                  <a:gd name="T48" fmla="*/ 267 w 304"/>
                  <a:gd name="T49" fmla="*/ 56 h 147"/>
                  <a:gd name="T50" fmla="*/ 257 w 304"/>
                  <a:gd name="T51" fmla="*/ 66 h 147"/>
                  <a:gd name="T52" fmla="*/ 245 w 304"/>
                  <a:gd name="T53" fmla="*/ 75 h 147"/>
                  <a:gd name="T54" fmla="*/ 234 w 304"/>
                  <a:gd name="T55" fmla="*/ 84 h 147"/>
                  <a:gd name="T56" fmla="*/ 221 w 304"/>
                  <a:gd name="T57" fmla="*/ 93 h 147"/>
                  <a:gd name="T58" fmla="*/ 207 w 304"/>
                  <a:gd name="T59" fmla="*/ 100 h 147"/>
                  <a:gd name="T60" fmla="*/ 193 w 304"/>
                  <a:gd name="T61" fmla="*/ 106 h 147"/>
                  <a:gd name="T62" fmla="*/ 179 w 304"/>
                  <a:gd name="T63" fmla="*/ 111 h 147"/>
                  <a:gd name="T64" fmla="*/ 164 w 304"/>
                  <a:gd name="T65" fmla="*/ 116 h 147"/>
                  <a:gd name="T66" fmla="*/ 147 w 304"/>
                  <a:gd name="T67" fmla="*/ 119 h 147"/>
                  <a:gd name="T68" fmla="*/ 132 w 304"/>
                  <a:gd name="T69" fmla="*/ 120 h 147"/>
                  <a:gd name="T70" fmla="*/ 115 w 304"/>
                  <a:gd name="T71" fmla="*/ 119 h 147"/>
                  <a:gd name="T72" fmla="*/ 115 w 304"/>
                  <a:gd name="T73" fmla="*/ 119 h 147"/>
                  <a:gd name="T74" fmla="*/ 98 w 304"/>
                  <a:gd name="T75" fmla="*/ 118 h 147"/>
                  <a:gd name="T76" fmla="*/ 84 w 304"/>
                  <a:gd name="T77" fmla="*/ 115 h 147"/>
                  <a:gd name="T78" fmla="*/ 70 w 304"/>
                  <a:gd name="T79" fmla="*/ 112 h 147"/>
                  <a:gd name="T80" fmla="*/ 59 w 304"/>
                  <a:gd name="T81" fmla="*/ 109 h 147"/>
                  <a:gd name="T82" fmla="*/ 48 w 304"/>
                  <a:gd name="T83" fmla="*/ 103 h 147"/>
                  <a:gd name="T84" fmla="*/ 38 w 304"/>
                  <a:gd name="T85" fmla="*/ 100 h 147"/>
                  <a:gd name="T86" fmla="*/ 23 w 304"/>
                  <a:gd name="T87" fmla="*/ 89 h 147"/>
                  <a:gd name="T88" fmla="*/ 13 w 304"/>
                  <a:gd name="T89" fmla="*/ 80 h 147"/>
                  <a:gd name="T90" fmla="*/ 5 w 304"/>
                  <a:gd name="T91" fmla="*/ 71 h 147"/>
                  <a:gd name="T92" fmla="*/ 0 w 304"/>
                  <a:gd name="T93" fmla="*/ 64 h 147"/>
                  <a:gd name="T94" fmla="*/ 0 w 304"/>
                  <a:gd name="T95" fmla="*/ 64 h 147"/>
                  <a:gd name="T96" fmla="*/ 5 w 304"/>
                  <a:gd name="T97" fmla="*/ 75 h 147"/>
                  <a:gd name="T98" fmla="*/ 13 w 304"/>
                  <a:gd name="T99" fmla="*/ 88 h 147"/>
                  <a:gd name="T100" fmla="*/ 24 w 304"/>
                  <a:gd name="T101" fmla="*/ 102 h 147"/>
                  <a:gd name="T102" fmla="*/ 30 w 304"/>
                  <a:gd name="T103" fmla="*/ 110 h 147"/>
                  <a:gd name="T104" fmla="*/ 39 w 304"/>
                  <a:gd name="T105" fmla="*/ 118 h 147"/>
                  <a:gd name="T106" fmla="*/ 48 w 304"/>
                  <a:gd name="T107" fmla="*/ 124 h 147"/>
                  <a:gd name="T108" fmla="*/ 59 w 304"/>
                  <a:gd name="T109" fmla="*/ 130 h 147"/>
                  <a:gd name="T110" fmla="*/ 70 w 304"/>
                  <a:gd name="T111" fmla="*/ 137 h 147"/>
                  <a:gd name="T112" fmla="*/ 83 w 304"/>
                  <a:gd name="T113" fmla="*/ 141 h 147"/>
                  <a:gd name="T114" fmla="*/ 96 w 304"/>
                  <a:gd name="T115" fmla="*/ 144 h 147"/>
                  <a:gd name="T116" fmla="*/ 111 w 304"/>
                  <a:gd name="T117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04" h="147">
                    <a:moveTo>
                      <a:pt x="111" y="147"/>
                    </a:moveTo>
                    <a:lnTo>
                      <a:pt x="111" y="147"/>
                    </a:lnTo>
                    <a:lnTo>
                      <a:pt x="124" y="147"/>
                    </a:lnTo>
                    <a:lnTo>
                      <a:pt x="137" y="147"/>
                    </a:lnTo>
                    <a:lnTo>
                      <a:pt x="149" y="146"/>
                    </a:lnTo>
                    <a:lnTo>
                      <a:pt x="161" y="143"/>
                    </a:lnTo>
                    <a:lnTo>
                      <a:pt x="171" y="141"/>
                    </a:lnTo>
                    <a:lnTo>
                      <a:pt x="181" y="137"/>
                    </a:lnTo>
                    <a:lnTo>
                      <a:pt x="202" y="128"/>
                    </a:lnTo>
                    <a:lnTo>
                      <a:pt x="219" y="118"/>
                    </a:lnTo>
                    <a:lnTo>
                      <a:pt x="235" y="105"/>
                    </a:lnTo>
                    <a:lnTo>
                      <a:pt x="249" y="92"/>
                    </a:lnTo>
                    <a:lnTo>
                      <a:pt x="261" y="78"/>
                    </a:lnTo>
                    <a:lnTo>
                      <a:pt x="271" y="64"/>
                    </a:lnTo>
                    <a:lnTo>
                      <a:pt x="280" y="50"/>
                    </a:lnTo>
                    <a:lnTo>
                      <a:pt x="288" y="37"/>
                    </a:lnTo>
                    <a:lnTo>
                      <a:pt x="294" y="24"/>
                    </a:lnTo>
                    <a:lnTo>
                      <a:pt x="302" y="7"/>
                    </a:lnTo>
                    <a:lnTo>
                      <a:pt x="304" y="0"/>
                    </a:lnTo>
                    <a:lnTo>
                      <a:pt x="304" y="0"/>
                    </a:lnTo>
                    <a:lnTo>
                      <a:pt x="299" y="11"/>
                    </a:lnTo>
                    <a:lnTo>
                      <a:pt x="293" y="23"/>
                    </a:lnTo>
                    <a:lnTo>
                      <a:pt x="285" y="34"/>
                    </a:lnTo>
                    <a:lnTo>
                      <a:pt x="276" y="45"/>
                    </a:lnTo>
                    <a:lnTo>
                      <a:pt x="267" y="56"/>
                    </a:lnTo>
                    <a:lnTo>
                      <a:pt x="257" y="66"/>
                    </a:lnTo>
                    <a:lnTo>
                      <a:pt x="245" y="75"/>
                    </a:lnTo>
                    <a:lnTo>
                      <a:pt x="234" y="84"/>
                    </a:lnTo>
                    <a:lnTo>
                      <a:pt x="221" y="93"/>
                    </a:lnTo>
                    <a:lnTo>
                      <a:pt x="207" y="100"/>
                    </a:lnTo>
                    <a:lnTo>
                      <a:pt x="193" y="106"/>
                    </a:lnTo>
                    <a:lnTo>
                      <a:pt x="179" y="111"/>
                    </a:lnTo>
                    <a:lnTo>
                      <a:pt x="164" y="116"/>
                    </a:lnTo>
                    <a:lnTo>
                      <a:pt x="147" y="119"/>
                    </a:lnTo>
                    <a:lnTo>
                      <a:pt x="132" y="120"/>
                    </a:lnTo>
                    <a:lnTo>
                      <a:pt x="115" y="119"/>
                    </a:lnTo>
                    <a:lnTo>
                      <a:pt x="115" y="119"/>
                    </a:lnTo>
                    <a:lnTo>
                      <a:pt x="98" y="118"/>
                    </a:lnTo>
                    <a:lnTo>
                      <a:pt x="84" y="115"/>
                    </a:lnTo>
                    <a:lnTo>
                      <a:pt x="70" y="112"/>
                    </a:lnTo>
                    <a:lnTo>
                      <a:pt x="59" y="109"/>
                    </a:lnTo>
                    <a:lnTo>
                      <a:pt x="48" y="103"/>
                    </a:lnTo>
                    <a:lnTo>
                      <a:pt x="38" y="100"/>
                    </a:lnTo>
                    <a:lnTo>
                      <a:pt x="23" y="89"/>
                    </a:lnTo>
                    <a:lnTo>
                      <a:pt x="13" y="80"/>
                    </a:lnTo>
                    <a:lnTo>
                      <a:pt x="5" y="71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5" y="75"/>
                    </a:lnTo>
                    <a:lnTo>
                      <a:pt x="13" y="88"/>
                    </a:lnTo>
                    <a:lnTo>
                      <a:pt x="24" y="102"/>
                    </a:lnTo>
                    <a:lnTo>
                      <a:pt x="30" y="110"/>
                    </a:lnTo>
                    <a:lnTo>
                      <a:pt x="39" y="118"/>
                    </a:lnTo>
                    <a:lnTo>
                      <a:pt x="48" y="124"/>
                    </a:lnTo>
                    <a:lnTo>
                      <a:pt x="59" y="130"/>
                    </a:lnTo>
                    <a:lnTo>
                      <a:pt x="70" y="137"/>
                    </a:lnTo>
                    <a:lnTo>
                      <a:pt x="83" y="141"/>
                    </a:lnTo>
                    <a:lnTo>
                      <a:pt x="96" y="144"/>
                    </a:lnTo>
                    <a:lnTo>
                      <a:pt x="111" y="147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12" name="Freeform 1368"/>
              <p:cNvSpPr>
                <a:spLocks/>
              </p:cNvSpPr>
              <p:nvPr/>
            </p:nvSpPr>
            <p:spPr bwMode="auto">
              <a:xfrm>
                <a:off x="10825163" y="1801813"/>
                <a:ext cx="53975" cy="95250"/>
              </a:xfrm>
              <a:custGeom>
                <a:avLst/>
                <a:gdLst>
                  <a:gd name="T0" fmla="*/ 50 w 69"/>
                  <a:gd name="T1" fmla="*/ 63 h 120"/>
                  <a:gd name="T2" fmla="*/ 51 w 69"/>
                  <a:gd name="T3" fmla="*/ 64 h 120"/>
                  <a:gd name="T4" fmla="*/ 51 w 69"/>
                  <a:gd name="T5" fmla="*/ 64 h 120"/>
                  <a:gd name="T6" fmla="*/ 60 w 69"/>
                  <a:gd name="T7" fmla="*/ 39 h 120"/>
                  <a:gd name="T8" fmla="*/ 69 w 69"/>
                  <a:gd name="T9" fmla="*/ 8 h 120"/>
                  <a:gd name="T10" fmla="*/ 69 w 69"/>
                  <a:gd name="T11" fmla="*/ 8 h 120"/>
                  <a:gd name="T12" fmla="*/ 67 w 69"/>
                  <a:gd name="T13" fmla="*/ 7 h 120"/>
                  <a:gd name="T14" fmla="*/ 56 w 69"/>
                  <a:gd name="T15" fmla="*/ 3 h 120"/>
                  <a:gd name="T16" fmla="*/ 50 w 69"/>
                  <a:gd name="T17" fmla="*/ 1 h 120"/>
                  <a:gd name="T18" fmla="*/ 44 w 69"/>
                  <a:gd name="T19" fmla="*/ 0 h 120"/>
                  <a:gd name="T20" fmla="*/ 36 w 69"/>
                  <a:gd name="T21" fmla="*/ 1 h 120"/>
                  <a:gd name="T22" fmla="*/ 28 w 69"/>
                  <a:gd name="T23" fmla="*/ 3 h 120"/>
                  <a:gd name="T24" fmla="*/ 28 w 69"/>
                  <a:gd name="T25" fmla="*/ 3 h 120"/>
                  <a:gd name="T26" fmla="*/ 27 w 69"/>
                  <a:gd name="T27" fmla="*/ 14 h 120"/>
                  <a:gd name="T28" fmla="*/ 22 w 69"/>
                  <a:gd name="T29" fmla="*/ 44 h 120"/>
                  <a:gd name="T30" fmla="*/ 13 w 69"/>
                  <a:gd name="T31" fmla="*/ 82 h 120"/>
                  <a:gd name="T32" fmla="*/ 7 w 69"/>
                  <a:gd name="T33" fmla="*/ 101 h 120"/>
                  <a:gd name="T34" fmla="*/ 0 w 69"/>
                  <a:gd name="T35" fmla="*/ 120 h 120"/>
                  <a:gd name="T36" fmla="*/ 0 w 69"/>
                  <a:gd name="T37" fmla="*/ 120 h 120"/>
                  <a:gd name="T38" fmla="*/ 12 w 69"/>
                  <a:gd name="T39" fmla="*/ 109 h 120"/>
                  <a:gd name="T40" fmla="*/ 21 w 69"/>
                  <a:gd name="T41" fmla="*/ 96 h 120"/>
                  <a:gd name="T42" fmla="*/ 28 w 69"/>
                  <a:gd name="T43" fmla="*/ 83 h 120"/>
                  <a:gd name="T44" fmla="*/ 35 w 69"/>
                  <a:gd name="T45" fmla="*/ 69 h 120"/>
                  <a:gd name="T46" fmla="*/ 35 w 69"/>
                  <a:gd name="T47" fmla="*/ 69 h 120"/>
                  <a:gd name="T48" fmla="*/ 37 w 69"/>
                  <a:gd name="T49" fmla="*/ 65 h 120"/>
                  <a:gd name="T50" fmla="*/ 41 w 69"/>
                  <a:gd name="T51" fmla="*/ 63 h 120"/>
                  <a:gd name="T52" fmla="*/ 45 w 69"/>
                  <a:gd name="T53" fmla="*/ 63 h 120"/>
                  <a:gd name="T54" fmla="*/ 50 w 69"/>
                  <a:gd name="T55" fmla="*/ 6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9" h="120">
                    <a:moveTo>
                      <a:pt x="50" y="63"/>
                    </a:moveTo>
                    <a:lnTo>
                      <a:pt x="51" y="64"/>
                    </a:lnTo>
                    <a:lnTo>
                      <a:pt x="51" y="64"/>
                    </a:lnTo>
                    <a:lnTo>
                      <a:pt x="60" y="39"/>
                    </a:lnTo>
                    <a:lnTo>
                      <a:pt x="69" y="8"/>
                    </a:lnTo>
                    <a:lnTo>
                      <a:pt x="69" y="8"/>
                    </a:lnTo>
                    <a:lnTo>
                      <a:pt x="67" y="7"/>
                    </a:lnTo>
                    <a:lnTo>
                      <a:pt x="56" y="3"/>
                    </a:lnTo>
                    <a:lnTo>
                      <a:pt x="50" y="1"/>
                    </a:lnTo>
                    <a:lnTo>
                      <a:pt x="44" y="0"/>
                    </a:lnTo>
                    <a:lnTo>
                      <a:pt x="36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14"/>
                    </a:lnTo>
                    <a:lnTo>
                      <a:pt x="22" y="44"/>
                    </a:lnTo>
                    <a:lnTo>
                      <a:pt x="13" y="82"/>
                    </a:lnTo>
                    <a:lnTo>
                      <a:pt x="7" y="101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12" y="109"/>
                    </a:lnTo>
                    <a:lnTo>
                      <a:pt x="21" y="96"/>
                    </a:lnTo>
                    <a:lnTo>
                      <a:pt x="28" y="83"/>
                    </a:lnTo>
                    <a:lnTo>
                      <a:pt x="35" y="69"/>
                    </a:lnTo>
                    <a:lnTo>
                      <a:pt x="35" y="69"/>
                    </a:lnTo>
                    <a:lnTo>
                      <a:pt x="37" y="65"/>
                    </a:lnTo>
                    <a:lnTo>
                      <a:pt x="41" y="63"/>
                    </a:lnTo>
                    <a:lnTo>
                      <a:pt x="45" y="63"/>
                    </a:lnTo>
                    <a:lnTo>
                      <a:pt x="50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13" name="Freeform 1369"/>
              <p:cNvSpPr>
                <a:spLocks/>
              </p:cNvSpPr>
              <p:nvPr/>
            </p:nvSpPr>
            <p:spPr bwMode="auto">
              <a:xfrm>
                <a:off x="10825163" y="1801813"/>
                <a:ext cx="53975" cy="95250"/>
              </a:xfrm>
              <a:custGeom>
                <a:avLst/>
                <a:gdLst>
                  <a:gd name="T0" fmla="*/ 50 w 69"/>
                  <a:gd name="T1" fmla="*/ 63 h 120"/>
                  <a:gd name="T2" fmla="*/ 51 w 69"/>
                  <a:gd name="T3" fmla="*/ 64 h 120"/>
                  <a:gd name="T4" fmla="*/ 51 w 69"/>
                  <a:gd name="T5" fmla="*/ 64 h 120"/>
                  <a:gd name="T6" fmla="*/ 60 w 69"/>
                  <a:gd name="T7" fmla="*/ 39 h 120"/>
                  <a:gd name="T8" fmla="*/ 69 w 69"/>
                  <a:gd name="T9" fmla="*/ 8 h 120"/>
                  <a:gd name="T10" fmla="*/ 69 w 69"/>
                  <a:gd name="T11" fmla="*/ 8 h 120"/>
                  <a:gd name="T12" fmla="*/ 67 w 69"/>
                  <a:gd name="T13" fmla="*/ 7 h 120"/>
                  <a:gd name="T14" fmla="*/ 56 w 69"/>
                  <a:gd name="T15" fmla="*/ 3 h 120"/>
                  <a:gd name="T16" fmla="*/ 50 w 69"/>
                  <a:gd name="T17" fmla="*/ 1 h 120"/>
                  <a:gd name="T18" fmla="*/ 44 w 69"/>
                  <a:gd name="T19" fmla="*/ 0 h 120"/>
                  <a:gd name="T20" fmla="*/ 36 w 69"/>
                  <a:gd name="T21" fmla="*/ 1 h 120"/>
                  <a:gd name="T22" fmla="*/ 28 w 69"/>
                  <a:gd name="T23" fmla="*/ 3 h 120"/>
                  <a:gd name="T24" fmla="*/ 28 w 69"/>
                  <a:gd name="T25" fmla="*/ 3 h 120"/>
                  <a:gd name="T26" fmla="*/ 27 w 69"/>
                  <a:gd name="T27" fmla="*/ 14 h 120"/>
                  <a:gd name="T28" fmla="*/ 22 w 69"/>
                  <a:gd name="T29" fmla="*/ 44 h 120"/>
                  <a:gd name="T30" fmla="*/ 13 w 69"/>
                  <a:gd name="T31" fmla="*/ 82 h 120"/>
                  <a:gd name="T32" fmla="*/ 7 w 69"/>
                  <a:gd name="T33" fmla="*/ 101 h 120"/>
                  <a:gd name="T34" fmla="*/ 0 w 69"/>
                  <a:gd name="T35" fmla="*/ 120 h 120"/>
                  <a:gd name="T36" fmla="*/ 0 w 69"/>
                  <a:gd name="T37" fmla="*/ 120 h 120"/>
                  <a:gd name="T38" fmla="*/ 12 w 69"/>
                  <a:gd name="T39" fmla="*/ 109 h 120"/>
                  <a:gd name="T40" fmla="*/ 21 w 69"/>
                  <a:gd name="T41" fmla="*/ 96 h 120"/>
                  <a:gd name="T42" fmla="*/ 28 w 69"/>
                  <a:gd name="T43" fmla="*/ 83 h 120"/>
                  <a:gd name="T44" fmla="*/ 35 w 69"/>
                  <a:gd name="T45" fmla="*/ 69 h 120"/>
                  <a:gd name="T46" fmla="*/ 35 w 69"/>
                  <a:gd name="T47" fmla="*/ 69 h 120"/>
                  <a:gd name="T48" fmla="*/ 37 w 69"/>
                  <a:gd name="T49" fmla="*/ 65 h 120"/>
                  <a:gd name="T50" fmla="*/ 41 w 69"/>
                  <a:gd name="T51" fmla="*/ 63 h 120"/>
                  <a:gd name="T52" fmla="*/ 45 w 69"/>
                  <a:gd name="T53" fmla="*/ 63 h 120"/>
                  <a:gd name="T54" fmla="*/ 50 w 69"/>
                  <a:gd name="T55" fmla="*/ 6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9" h="120">
                    <a:moveTo>
                      <a:pt x="50" y="63"/>
                    </a:moveTo>
                    <a:lnTo>
                      <a:pt x="51" y="64"/>
                    </a:lnTo>
                    <a:lnTo>
                      <a:pt x="51" y="64"/>
                    </a:lnTo>
                    <a:lnTo>
                      <a:pt x="60" y="39"/>
                    </a:lnTo>
                    <a:lnTo>
                      <a:pt x="69" y="8"/>
                    </a:lnTo>
                    <a:lnTo>
                      <a:pt x="69" y="8"/>
                    </a:lnTo>
                    <a:lnTo>
                      <a:pt x="67" y="7"/>
                    </a:lnTo>
                    <a:lnTo>
                      <a:pt x="56" y="3"/>
                    </a:lnTo>
                    <a:lnTo>
                      <a:pt x="50" y="1"/>
                    </a:lnTo>
                    <a:lnTo>
                      <a:pt x="44" y="0"/>
                    </a:lnTo>
                    <a:lnTo>
                      <a:pt x="36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14"/>
                    </a:lnTo>
                    <a:lnTo>
                      <a:pt x="22" y="44"/>
                    </a:lnTo>
                    <a:lnTo>
                      <a:pt x="13" y="82"/>
                    </a:lnTo>
                    <a:lnTo>
                      <a:pt x="7" y="101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12" y="109"/>
                    </a:lnTo>
                    <a:lnTo>
                      <a:pt x="21" y="96"/>
                    </a:lnTo>
                    <a:lnTo>
                      <a:pt x="28" y="83"/>
                    </a:lnTo>
                    <a:lnTo>
                      <a:pt x="35" y="69"/>
                    </a:lnTo>
                    <a:lnTo>
                      <a:pt x="35" y="69"/>
                    </a:lnTo>
                    <a:lnTo>
                      <a:pt x="37" y="65"/>
                    </a:lnTo>
                    <a:lnTo>
                      <a:pt x="41" y="63"/>
                    </a:lnTo>
                    <a:lnTo>
                      <a:pt x="45" y="63"/>
                    </a:lnTo>
                    <a:lnTo>
                      <a:pt x="50" y="63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14" name="Freeform 1370"/>
              <p:cNvSpPr>
                <a:spLocks/>
              </p:cNvSpPr>
              <p:nvPr/>
            </p:nvSpPr>
            <p:spPr bwMode="auto">
              <a:xfrm>
                <a:off x="10501313" y="1814513"/>
                <a:ext cx="498475" cy="298450"/>
              </a:xfrm>
              <a:custGeom>
                <a:avLst/>
                <a:gdLst>
                  <a:gd name="T0" fmla="*/ 627 w 627"/>
                  <a:gd name="T1" fmla="*/ 15 h 376"/>
                  <a:gd name="T2" fmla="*/ 622 w 627"/>
                  <a:gd name="T3" fmla="*/ 7 h 376"/>
                  <a:gd name="T4" fmla="*/ 612 w 627"/>
                  <a:gd name="T5" fmla="*/ 3 h 376"/>
                  <a:gd name="T6" fmla="*/ 547 w 627"/>
                  <a:gd name="T7" fmla="*/ 6 h 376"/>
                  <a:gd name="T8" fmla="*/ 481 w 627"/>
                  <a:gd name="T9" fmla="*/ 11 h 376"/>
                  <a:gd name="T10" fmla="*/ 472 w 627"/>
                  <a:gd name="T11" fmla="*/ 38 h 376"/>
                  <a:gd name="T12" fmla="*/ 460 w 627"/>
                  <a:gd name="T13" fmla="*/ 72 h 376"/>
                  <a:gd name="T14" fmla="*/ 456 w 627"/>
                  <a:gd name="T15" fmla="*/ 70 h 376"/>
                  <a:gd name="T16" fmla="*/ 442 w 627"/>
                  <a:gd name="T17" fmla="*/ 101 h 376"/>
                  <a:gd name="T18" fmla="*/ 419 w 627"/>
                  <a:gd name="T19" fmla="*/ 139 h 376"/>
                  <a:gd name="T20" fmla="*/ 397 w 627"/>
                  <a:gd name="T21" fmla="*/ 166 h 376"/>
                  <a:gd name="T22" fmla="*/ 367 w 627"/>
                  <a:gd name="T23" fmla="*/ 190 h 376"/>
                  <a:gd name="T24" fmla="*/ 334 w 627"/>
                  <a:gd name="T25" fmla="*/ 208 h 376"/>
                  <a:gd name="T26" fmla="*/ 292 w 627"/>
                  <a:gd name="T27" fmla="*/ 220 h 376"/>
                  <a:gd name="T28" fmla="*/ 269 w 627"/>
                  <a:gd name="T29" fmla="*/ 221 h 376"/>
                  <a:gd name="T30" fmla="*/ 255 w 627"/>
                  <a:gd name="T31" fmla="*/ 221 h 376"/>
                  <a:gd name="T32" fmla="*/ 241 w 627"/>
                  <a:gd name="T33" fmla="*/ 218 h 376"/>
                  <a:gd name="T34" fmla="*/ 215 w 627"/>
                  <a:gd name="T35" fmla="*/ 212 h 376"/>
                  <a:gd name="T36" fmla="*/ 195 w 627"/>
                  <a:gd name="T37" fmla="*/ 202 h 376"/>
                  <a:gd name="T38" fmla="*/ 177 w 627"/>
                  <a:gd name="T39" fmla="*/ 189 h 376"/>
                  <a:gd name="T40" fmla="*/ 156 w 627"/>
                  <a:gd name="T41" fmla="*/ 170 h 376"/>
                  <a:gd name="T42" fmla="*/ 141 w 627"/>
                  <a:gd name="T43" fmla="*/ 145 h 376"/>
                  <a:gd name="T44" fmla="*/ 131 w 627"/>
                  <a:gd name="T45" fmla="*/ 139 h 376"/>
                  <a:gd name="T46" fmla="*/ 124 w 627"/>
                  <a:gd name="T47" fmla="*/ 8 h 376"/>
                  <a:gd name="T48" fmla="*/ 62 w 627"/>
                  <a:gd name="T49" fmla="*/ 1 h 376"/>
                  <a:gd name="T50" fmla="*/ 12 w 627"/>
                  <a:gd name="T51" fmla="*/ 0 h 376"/>
                  <a:gd name="T52" fmla="*/ 8 w 627"/>
                  <a:gd name="T53" fmla="*/ 2 h 376"/>
                  <a:gd name="T54" fmla="*/ 0 w 627"/>
                  <a:gd name="T55" fmla="*/ 8 h 376"/>
                  <a:gd name="T56" fmla="*/ 0 w 627"/>
                  <a:gd name="T57" fmla="*/ 14 h 376"/>
                  <a:gd name="T58" fmla="*/ 3 w 627"/>
                  <a:gd name="T59" fmla="*/ 48 h 376"/>
                  <a:gd name="T60" fmla="*/ 12 w 627"/>
                  <a:gd name="T61" fmla="*/ 80 h 376"/>
                  <a:gd name="T62" fmla="*/ 27 w 627"/>
                  <a:gd name="T63" fmla="*/ 113 h 376"/>
                  <a:gd name="T64" fmla="*/ 40 w 627"/>
                  <a:gd name="T65" fmla="*/ 130 h 376"/>
                  <a:gd name="T66" fmla="*/ 41 w 627"/>
                  <a:gd name="T67" fmla="*/ 179 h 376"/>
                  <a:gd name="T68" fmla="*/ 47 w 627"/>
                  <a:gd name="T69" fmla="*/ 241 h 376"/>
                  <a:gd name="T70" fmla="*/ 60 w 627"/>
                  <a:gd name="T71" fmla="*/ 304 h 376"/>
                  <a:gd name="T72" fmla="*/ 69 w 627"/>
                  <a:gd name="T73" fmla="*/ 330 h 376"/>
                  <a:gd name="T74" fmla="*/ 76 w 627"/>
                  <a:gd name="T75" fmla="*/ 340 h 376"/>
                  <a:gd name="T76" fmla="*/ 87 w 627"/>
                  <a:gd name="T77" fmla="*/ 355 h 376"/>
                  <a:gd name="T78" fmla="*/ 101 w 627"/>
                  <a:gd name="T79" fmla="*/ 366 h 376"/>
                  <a:gd name="T80" fmla="*/ 115 w 627"/>
                  <a:gd name="T81" fmla="*/ 372 h 376"/>
                  <a:gd name="T82" fmla="*/ 137 w 627"/>
                  <a:gd name="T83" fmla="*/ 376 h 376"/>
                  <a:gd name="T84" fmla="*/ 175 w 627"/>
                  <a:gd name="T85" fmla="*/ 375 h 376"/>
                  <a:gd name="T86" fmla="*/ 476 w 627"/>
                  <a:gd name="T87" fmla="*/ 376 h 376"/>
                  <a:gd name="T88" fmla="*/ 488 w 627"/>
                  <a:gd name="T89" fmla="*/ 376 h 376"/>
                  <a:gd name="T90" fmla="*/ 515 w 627"/>
                  <a:gd name="T91" fmla="*/ 369 h 376"/>
                  <a:gd name="T92" fmla="*/ 530 w 627"/>
                  <a:gd name="T93" fmla="*/ 363 h 376"/>
                  <a:gd name="T94" fmla="*/ 544 w 627"/>
                  <a:gd name="T95" fmla="*/ 352 h 376"/>
                  <a:gd name="T96" fmla="*/ 556 w 627"/>
                  <a:gd name="T97" fmla="*/ 336 h 376"/>
                  <a:gd name="T98" fmla="*/ 563 w 627"/>
                  <a:gd name="T99" fmla="*/ 316 h 376"/>
                  <a:gd name="T100" fmla="*/ 571 w 627"/>
                  <a:gd name="T101" fmla="*/ 276 h 376"/>
                  <a:gd name="T102" fmla="*/ 581 w 627"/>
                  <a:gd name="T103" fmla="*/ 238 h 376"/>
                  <a:gd name="T104" fmla="*/ 588 w 627"/>
                  <a:gd name="T105" fmla="*/ 225 h 376"/>
                  <a:gd name="T106" fmla="*/ 595 w 627"/>
                  <a:gd name="T107" fmla="*/ 206 h 376"/>
                  <a:gd name="T108" fmla="*/ 604 w 627"/>
                  <a:gd name="T109" fmla="*/ 166 h 376"/>
                  <a:gd name="T110" fmla="*/ 607 w 627"/>
                  <a:gd name="T111" fmla="*/ 142 h 376"/>
                  <a:gd name="T112" fmla="*/ 607 w 627"/>
                  <a:gd name="T113" fmla="*/ 131 h 376"/>
                  <a:gd name="T114" fmla="*/ 608 w 627"/>
                  <a:gd name="T115" fmla="*/ 111 h 376"/>
                  <a:gd name="T116" fmla="*/ 622 w 627"/>
                  <a:gd name="T117" fmla="*/ 67 h 376"/>
                  <a:gd name="T118" fmla="*/ 627 w 627"/>
                  <a:gd name="T119" fmla="*/ 33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27" h="376">
                    <a:moveTo>
                      <a:pt x="627" y="15"/>
                    </a:moveTo>
                    <a:lnTo>
                      <a:pt x="627" y="15"/>
                    </a:lnTo>
                    <a:lnTo>
                      <a:pt x="625" y="11"/>
                    </a:lnTo>
                    <a:lnTo>
                      <a:pt x="622" y="7"/>
                    </a:lnTo>
                    <a:lnTo>
                      <a:pt x="617" y="5"/>
                    </a:lnTo>
                    <a:lnTo>
                      <a:pt x="612" y="3"/>
                    </a:lnTo>
                    <a:lnTo>
                      <a:pt x="612" y="3"/>
                    </a:lnTo>
                    <a:lnTo>
                      <a:pt x="547" y="6"/>
                    </a:lnTo>
                    <a:lnTo>
                      <a:pt x="510" y="8"/>
                    </a:lnTo>
                    <a:lnTo>
                      <a:pt x="481" y="11"/>
                    </a:lnTo>
                    <a:lnTo>
                      <a:pt x="481" y="11"/>
                    </a:lnTo>
                    <a:lnTo>
                      <a:pt x="472" y="38"/>
                    </a:lnTo>
                    <a:lnTo>
                      <a:pt x="463" y="64"/>
                    </a:lnTo>
                    <a:lnTo>
                      <a:pt x="460" y="72"/>
                    </a:lnTo>
                    <a:lnTo>
                      <a:pt x="456" y="70"/>
                    </a:lnTo>
                    <a:lnTo>
                      <a:pt x="456" y="70"/>
                    </a:lnTo>
                    <a:lnTo>
                      <a:pt x="451" y="81"/>
                    </a:lnTo>
                    <a:lnTo>
                      <a:pt x="442" y="101"/>
                    </a:lnTo>
                    <a:lnTo>
                      <a:pt x="428" y="126"/>
                    </a:lnTo>
                    <a:lnTo>
                      <a:pt x="419" y="139"/>
                    </a:lnTo>
                    <a:lnTo>
                      <a:pt x="408" y="152"/>
                    </a:lnTo>
                    <a:lnTo>
                      <a:pt x="397" y="166"/>
                    </a:lnTo>
                    <a:lnTo>
                      <a:pt x="383" y="177"/>
                    </a:lnTo>
                    <a:lnTo>
                      <a:pt x="367" y="190"/>
                    </a:lnTo>
                    <a:lnTo>
                      <a:pt x="352" y="200"/>
                    </a:lnTo>
                    <a:lnTo>
                      <a:pt x="334" y="208"/>
                    </a:lnTo>
                    <a:lnTo>
                      <a:pt x="314" y="216"/>
                    </a:lnTo>
                    <a:lnTo>
                      <a:pt x="292" y="220"/>
                    </a:lnTo>
                    <a:lnTo>
                      <a:pt x="282" y="221"/>
                    </a:lnTo>
                    <a:lnTo>
                      <a:pt x="269" y="221"/>
                    </a:lnTo>
                    <a:lnTo>
                      <a:pt x="269" y="221"/>
                    </a:lnTo>
                    <a:lnTo>
                      <a:pt x="255" y="221"/>
                    </a:lnTo>
                    <a:lnTo>
                      <a:pt x="255" y="221"/>
                    </a:lnTo>
                    <a:lnTo>
                      <a:pt x="241" y="218"/>
                    </a:lnTo>
                    <a:lnTo>
                      <a:pt x="228" y="216"/>
                    </a:lnTo>
                    <a:lnTo>
                      <a:pt x="215" y="212"/>
                    </a:lnTo>
                    <a:lnTo>
                      <a:pt x="204" y="207"/>
                    </a:lnTo>
                    <a:lnTo>
                      <a:pt x="195" y="202"/>
                    </a:lnTo>
                    <a:lnTo>
                      <a:pt x="184" y="195"/>
                    </a:lnTo>
                    <a:lnTo>
                      <a:pt x="177" y="189"/>
                    </a:lnTo>
                    <a:lnTo>
                      <a:pt x="169" y="183"/>
                    </a:lnTo>
                    <a:lnTo>
                      <a:pt x="156" y="170"/>
                    </a:lnTo>
                    <a:lnTo>
                      <a:pt x="147" y="156"/>
                    </a:lnTo>
                    <a:lnTo>
                      <a:pt x="141" y="145"/>
                    </a:lnTo>
                    <a:lnTo>
                      <a:pt x="136" y="136"/>
                    </a:lnTo>
                    <a:lnTo>
                      <a:pt x="131" y="139"/>
                    </a:lnTo>
                    <a:lnTo>
                      <a:pt x="124" y="8"/>
                    </a:lnTo>
                    <a:lnTo>
                      <a:pt x="124" y="8"/>
                    </a:lnTo>
                    <a:lnTo>
                      <a:pt x="92" y="3"/>
                    </a:lnTo>
                    <a:lnTo>
                      <a:pt x="62" y="1"/>
                    </a:lnTo>
                    <a:lnTo>
                      <a:pt x="35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" y="35"/>
                    </a:lnTo>
                    <a:lnTo>
                      <a:pt x="3" y="48"/>
                    </a:lnTo>
                    <a:lnTo>
                      <a:pt x="6" y="64"/>
                    </a:lnTo>
                    <a:lnTo>
                      <a:pt x="12" y="80"/>
                    </a:lnTo>
                    <a:lnTo>
                      <a:pt x="18" y="97"/>
                    </a:lnTo>
                    <a:lnTo>
                      <a:pt x="27" y="113"/>
                    </a:lnTo>
                    <a:lnTo>
                      <a:pt x="40" y="130"/>
                    </a:lnTo>
                    <a:lnTo>
                      <a:pt x="40" y="130"/>
                    </a:lnTo>
                    <a:lnTo>
                      <a:pt x="40" y="153"/>
                    </a:lnTo>
                    <a:lnTo>
                      <a:pt x="41" y="179"/>
                    </a:lnTo>
                    <a:lnTo>
                      <a:pt x="44" y="208"/>
                    </a:lnTo>
                    <a:lnTo>
                      <a:pt x="47" y="241"/>
                    </a:lnTo>
                    <a:lnTo>
                      <a:pt x="53" y="273"/>
                    </a:lnTo>
                    <a:lnTo>
                      <a:pt x="60" y="304"/>
                    </a:lnTo>
                    <a:lnTo>
                      <a:pt x="64" y="317"/>
                    </a:lnTo>
                    <a:lnTo>
                      <a:pt x="69" y="330"/>
                    </a:lnTo>
                    <a:lnTo>
                      <a:pt x="69" y="330"/>
                    </a:lnTo>
                    <a:lnTo>
                      <a:pt x="76" y="340"/>
                    </a:lnTo>
                    <a:lnTo>
                      <a:pt x="81" y="348"/>
                    </a:lnTo>
                    <a:lnTo>
                      <a:pt x="87" y="355"/>
                    </a:lnTo>
                    <a:lnTo>
                      <a:pt x="94" y="362"/>
                    </a:lnTo>
                    <a:lnTo>
                      <a:pt x="101" y="366"/>
                    </a:lnTo>
                    <a:lnTo>
                      <a:pt x="108" y="369"/>
                    </a:lnTo>
                    <a:lnTo>
                      <a:pt x="115" y="372"/>
                    </a:lnTo>
                    <a:lnTo>
                      <a:pt x="122" y="375"/>
                    </a:lnTo>
                    <a:lnTo>
                      <a:pt x="137" y="376"/>
                    </a:lnTo>
                    <a:lnTo>
                      <a:pt x="151" y="376"/>
                    </a:lnTo>
                    <a:lnTo>
                      <a:pt x="175" y="375"/>
                    </a:lnTo>
                    <a:lnTo>
                      <a:pt x="175" y="375"/>
                    </a:lnTo>
                    <a:lnTo>
                      <a:pt x="476" y="376"/>
                    </a:lnTo>
                    <a:lnTo>
                      <a:pt x="476" y="376"/>
                    </a:lnTo>
                    <a:lnTo>
                      <a:pt x="488" y="376"/>
                    </a:lnTo>
                    <a:lnTo>
                      <a:pt x="501" y="373"/>
                    </a:lnTo>
                    <a:lnTo>
                      <a:pt x="515" y="369"/>
                    </a:lnTo>
                    <a:lnTo>
                      <a:pt x="522" y="367"/>
                    </a:lnTo>
                    <a:lnTo>
                      <a:pt x="530" y="363"/>
                    </a:lnTo>
                    <a:lnTo>
                      <a:pt x="536" y="358"/>
                    </a:lnTo>
                    <a:lnTo>
                      <a:pt x="544" y="352"/>
                    </a:lnTo>
                    <a:lnTo>
                      <a:pt x="550" y="345"/>
                    </a:lnTo>
                    <a:lnTo>
                      <a:pt x="556" y="336"/>
                    </a:lnTo>
                    <a:lnTo>
                      <a:pt x="559" y="327"/>
                    </a:lnTo>
                    <a:lnTo>
                      <a:pt x="563" y="316"/>
                    </a:lnTo>
                    <a:lnTo>
                      <a:pt x="563" y="316"/>
                    </a:lnTo>
                    <a:lnTo>
                      <a:pt x="571" y="276"/>
                    </a:lnTo>
                    <a:lnTo>
                      <a:pt x="576" y="253"/>
                    </a:lnTo>
                    <a:lnTo>
                      <a:pt x="581" y="238"/>
                    </a:lnTo>
                    <a:lnTo>
                      <a:pt x="588" y="225"/>
                    </a:lnTo>
                    <a:lnTo>
                      <a:pt x="588" y="225"/>
                    </a:lnTo>
                    <a:lnTo>
                      <a:pt x="591" y="216"/>
                    </a:lnTo>
                    <a:lnTo>
                      <a:pt x="595" y="206"/>
                    </a:lnTo>
                    <a:lnTo>
                      <a:pt x="602" y="180"/>
                    </a:lnTo>
                    <a:lnTo>
                      <a:pt x="604" y="166"/>
                    </a:lnTo>
                    <a:lnTo>
                      <a:pt x="607" y="153"/>
                    </a:lnTo>
                    <a:lnTo>
                      <a:pt x="607" y="142"/>
                    </a:lnTo>
                    <a:lnTo>
                      <a:pt x="607" y="131"/>
                    </a:lnTo>
                    <a:lnTo>
                      <a:pt x="607" y="131"/>
                    </a:lnTo>
                    <a:lnTo>
                      <a:pt x="607" y="122"/>
                    </a:lnTo>
                    <a:lnTo>
                      <a:pt x="608" y="111"/>
                    </a:lnTo>
                    <a:lnTo>
                      <a:pt x="617" y="83"/>
                    </a:lnTo>
                    <a:lnTo>
                      <a:pt x="622" y="67"/>
                    </a:lnTo>
                    <a:lnTo>
                      <a:pt x="625" y="51"/>
                    </a:lnTo>
                    <a:lnTo>
                      <a:pt x="627" y="33"/>
                    </a:lnTo>
                    <a:lnTo>
                      <a:pt x="627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15" name="Freeform 1371"/>
              <p:cNvSpPr>
                <a:spLocks/>
              </p:cNvSpPr>
              <p:nvPr/>
            </p:nvSpPr>
            <p:spPr bwMode="auto">
              <a:xfrm>
                <a:off x="10501313" y="1814513"/>
                <a:ext cx="498475" cy="298450"/>
              </a:xfrm>
              <a:custGeom>
                <a:avLst/>
                <a:gdLst>
                  <a:gd name="T0" fmla="*/ 627 w 627"/>
                  <a:gd name="T1" fmla="*/ 15 h 376"/>
                  <a:gd name="T2" fmla="*/ 622 w 627"/>
                  <a:gd name="T3" fmla="*/ 7 h 376"/>
                  <a:gd name="T4" fmla="*/ 612 w 627"/>
                  <a:gd name="T5" fmla="*/ 3 h 376"/>
                  <a:gd name="T6" fmla="*/ 547 w 627"/>
                  <a:gd name="T7" fmla="*/ 6 h 376"/>
                  <a:gd name="T8" fmla="*/ 481 w 627"/>
                  <a:gd name="T9" fmla="*/ 11 h 376"/>
                  <a:gd name="T10" fmla="*/ 472 w 627"/>
                  <a:gd name="T11" fmla="*/ 38 h 376"/>
                  <a:gd name="T12" fmla="*/ 460 w 627"/>
                  <a:gd name="T13" fmla="*/ 72 h 376"/>
                  <a:gd name="T14" fmla="*/ 456 w 627"/>
                  <a:gd name="T15" fmla="*/ 70 h 376"/>
                  <a:gd name="T16" fmla="*/ 442 w 627"/>
                  <a:gd name="T17" fmla="*/ 101 h 376"/>
                  <a:gd name="T18" fmla="*/ 419 w 627"/>
                  <a:gd name="T19" fmla="*/ 139 h 376"/>
                  <a:gd name="T20" fmla="*/ 397 w 627"/>
                  <a:gd name="T21" fmla="*/ 166 h 376"/>
                  <a:gd name="T22" fmla="*/ 367 w 627"/>
                  <a:gd name="T23" fmla="*/ 190 h 376"/>
                  <a:gd name="T24" fmla="*/ 334 w 627"/>
                  <a:gd name="T25" fmla="*/ 208 h 376"/>
                  <a:gd name="T26" fmla="*/ 292 w 627"/>
                  <a:gd name="T27" fmla="*/ 220 h 376"/>
                  <a:gd name="T28" fmla="*/ 269 w 627"/>
                  <a:gd name="T29" fmla="*/ 221 h 376"/>
                  <a:gd name="T30" fmla="*/ 255 w 627"/>
                  <a:gd name="T31" fmla="*/ 221 h 376"/>
                  <a:gd name="T32" fmla="*/ 241 w 627"/>
                  <a:gd name="T33" fmla="*/ 218 h 376"/>
                  <a:gd name="T34" fmla="*/ 215 w 627"/>
                  <a:gd name="T35" fmla="*/ 212 h 376"/>
                  <a:gd name="T36" fmla="*/ 195 w 627"/>
                  <a:gd name="T37" fmla="*/ 202 h 376"/>
                  <a:gd name="T38" fmla="*/ 177 w 627"/>
                  <a:gd name="T39" fmla="*/ 189 h 376"/>
                  <a:gd name="T40" fmla="*/ 156 w 627"/>
                  <a:gd name="T41" fmla="*/ 170 h 376"/>
                  <a:gd name="T42" fmla="*/ 141 w 627"/>
                  <a:gd name="T43" fmla="*/ 145 h 376"/>
                  <a:gd name="T44" fmla="*/ 131 w 627"/>
                  <a:gd name="T45" fmla="*/ 139 h 376"/>
                  <a:gd name="T46" fmla="*/ 124 w 627"/>
                  <a:gd name="T47" fmla="*/ 8 h 376"/>
                  <a:gd name="T48" fmla="*/ 62 w 627"/>
                  <a:gd name="T49" fmla="*/ 1 h 376"/>
                  <a:gd name="T50" fmla="*/ 12 w 627"/>
                  <a:gd name="T51" fmla="*/ 0 h 376"/>
                  <a:gd name="T52" fmla="*/ 8 w 627"/>
                  <a:gd name="T53" fmla="*/ 2 h 376"/>
                  <a:gd name="T54" fmla="*/ 0 w 627"/>
                  <a:gd name="T55" fmla="*/ 8 h 376"/>
                  <a:gd name="T56" fmla="*/ 0 w 627"/>
                  <a:gd name="T57" fmla="*/ 14 h 376"/>
                  <a:gd name="T58" fmla="*/ 3 w 627"/>
                  <a:gd name="T59" fmla="*/ 48 h 376"/>
                  <a:gd name="T60" fmla="*/ 12 w 627"/>
                  <a:gd name="T61" fmla="*/ 80 h 376"/>
                  <a:gd name="T62" fmla="*/ 27 w 627"/>
                  <a:gd name="T63" fmla="*/ 113 h 376"/>
                  <a:gd name="T64" fmla="*/ 40 w 627"/>
                  <a:gd name="T65" fmla="*/ 130 h 376"/>
                  <a:gd name="T66" fmla="*/ 41 w 627"/>
                  <a:gd name="T67" fmla="*/ 179 h 376"/>
                  <a:gd name="T68" fmla="*/ 47 w 627"/>
                  <a:gd name="T69" fmla="*/ 241 h 376"/>
                  <a:gd name="T70" fmla="*/ 60 w 627"/>
                  <a:gd name="T71" fmla="*/ 304 h 376"/>
                  <a:gd name="T72" fmla="*/ 69 w 627"/>
                  <a:gd name="T73" fmla="*/ 330 h 376"/>
                  <a:gd name="T74" fmla="*/ 76 w 627"/>
                  <a:gd name="T75" fmla="*/ 340 h 376"/>
                  <a:gd name="T76" fmla="*/ 87 w 627"/>
                  <a:gd name="T77" fmla="*/ 355 h 376"/>
                  <a:gd name="T78" fmla="*/ 101 w 627"/>
                  <a:gd name="T79" fmla="*/ 366 h 376"/>
                  <a:gd name="T80" fmla="*/ 115 w 627"/>
                  <a:gd name="T81" fmla="*/ 372 h 376"/>
                  <a:gd name="T82" fmla="*/ 137 w 627"/>
                  <a:gd name="T83" fmla="*/ 376 h 376"/>
                  <a:gd name="T84" fmla="*/ 175 w 627"/>
                  <a:gd name="T85" fmla="*/ 375 h 376"/>
                  <a:gd name="T86" fmla="*/ 476 w 627"/>
                  <a:gd name="T87" fmla="*/ 376 h 376"/>
                  <a:gd name="T88" fmla="*/ 488 w 627"/>
                  <a:gd name="T89" fmla="*/ 376 h 376"/>
                  <a:gd name="T90" fmla="*/ 515 w 627"/>
                  <a:gd name="T91" fmla="*/ 369 h 376"/>
                  <a:gd name="T92" fmla="*/ 530 w 627"/>
                  <a:gd name="T93" fmla="*/ 363 h 376"/>
                  <a:gd name="T94" fmla="*/ 544 w 627"/>
                  <a:gd name="T95" fmla="*/ 352 h 376"/>
                  <a:gd name="T96" fmla="*/ 556 w 627"/>
                  <a:gd name="T97" fmla="*/ 336 h 376"/>
                  <a:gd name="T98" fmla="*/ 563 w 627"/>
                  <a:gd name="T99" fmla="*/ 316 h 376"/>
                  <a:gd name="T100" fmla="*/ 571 w 627"/>
                  <a:gd name="T101" fmla="*/ 276 h 376"/>
                  <a:gd name="T102" fmla="*/ 581 w 627"/>
                  <a:gd name="T103" fmla="*/ 238 h 376"/>
                  <a:gd name="T104" fmla="*/ 588 w 627"/>
                  <a:gd name="T105" fmla="*/ 225 h 376"/>
                  <a:gd name="T106" fmla="*/ 595 w 627"/>
                  <a:gd name="T107" fmla="*/ 206 h 376"/>
                  <a:gd name="T108" fmla="*/ 604 w 627"/>
                  <a:gd name="T109" fmla="*/ 166 h 376"/>
                  <a:gd name="T110" fmla="*/ 607 w 627"/>
                  <a:gd name="T111" fmla="*/ 142 h 376"/>
                  <a:gd name="T112" fmla="*/ 607 w 627"/>
                  <a:gd name="T113" fmla="*/ 131 h 376"/>
                  <a:gd name="T114" fmla="*/ 608 w 627"/>
                  <a:gd name="T115" fmla="*/ 111 h 376"/>
                  <a:gd name="T116" fmla="*/ 622 w 627"/>
                  <a:gd name="T117" fmla="*/ 67 h 376"/>
                  <a:gd name="T118" fmla="*/ 627 w 627"/>
                  <a:gd name="T119" fmla="*/ 33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27" h="376">
                    <a:moveTo>
                      <a:pt x="627" y="15"/>
                    </a:moveTo>
                    <a:lnTo>
                      <a:pt x="627" y="15"/>
                    </a:lnTo>
                    <a:lnTo>
                      <a:pt x="625" y="11"/>
                    </a:lnTo>
                    <a:lnTo>
                      <a:pt x="622" y="7"/>
                    </a:lnTo>
                    <a:lnTo>
                      <a:pt x="617" y="5"/>
                    </a:lnTo>
                    <a:lnTo>
                      <a:pt x="612" y="3"/>
                    </a:lnTo>
                    <a:lnTo>
                      <a:pt x="612" y="3"/>
                    </a:lnTo>
                    <a:lnTo>
                      <a:pt x="547" y="6"/>
                    </a:lnTo>
                    <a:lnTo>
                      <a:pt x="510" y="8"/>
                    </a:lnTo>
                    <a:lnTo>
                      <a:pt x="481" y="11"/>
                    </a:lnTo>
                    <a:lnTo>
                      <a:pt x="481" y="11"/>
                    </a:lnTo>
                    <a:lnTo>
                      <a:pt x="472" y="38"/>
                    </a:lnTo>
                    <a:lnTo>
                      <a:pt x="463" y="64"/>
                    </a:lnTo>
                    <a:lnTo>
                      <a:pt x="460" y="72"/>
                    </a:lnTo>
                    <a:lnTo>
                      <a:pt x="456" y="70"/>
                    </a:lnTo>
                    <a:lnTo>
                      <a:pt x="456" y="70"/>
                    </a:lnTo>
                    <a:lnTo>
                      <a:pt x="451" y="81"/>
                    </a:lnTo>
                    <a:lnTo>
                      <a:pt x="442" y="101"/>
                    </a:lnTo>
                    <a:lnTo>
                      <a:pt x="428" y="126"/>
                    </a:lnTo>
                    <a:lnTo>
                      <a:pt x="419" y="139"/>
                    </a:lnTo>
                    <a:lnTo>
                      <a:pt x="408" y="152"/>
                    </a:lnTo>
                    <a:lnTo>
                      <a:pt x="397" y="166"/>
                    </a:lnTo>
                    <a:lnTo>
                      <a:pt x="383" y="177"/>
                    </a:lnTo>
                    <a:lnTo>
                      <a:pt x="367" y="190"/>
                    </a:lnTo>
                    <a:lnTo>
                      <a:pt x="352" y="200"/>
                    </a:lnTo>
                    <a:lnTo>
                      <a:pt x="334" y="208"/>
                    </a:lnTo>
                    <a:lnTo>
                      <a:pt x="314" y="216"/>
                    </a:lnTo>
                    <a:lnTo>
                      <a:pt x="292" y="220"/>
                    </a:lnTo>
                    <a:lnTo>
                      <a:pt x="282" y="221"/>
                    </a:lnTo>
                    <a:lnTo>
                      <a:pt x="269" y="221"/>
                    </a:lnTo>
                    <a:lnTo>
                      <a:pt x="269" y="221"/>
                    </a:lnTo>
                    <a:lnTo>
                      <a:pt x="255" y="221"/>
                    </a:lnTo>
                    <a:lnTo>
                      <a:pt x="255" y="221"/>
                    </a:lnTo>
                    <a:lnTo>
                      <a:pt x="241" y="218"/>
                    </a:lnTo>
                    <a:lnTo>
                      <a:pt x="228" y="216"/>
                    </a:lnTo>
                    <a:lnTo>
                      <a:pt x="215" y="212"/>
                    </a:lnTo>
                    <a:lnTo>
                      <a:pt x="204" y="207"/>
                    </a:lnTo>
                    <a:lnTo>
                      <a:pt x="195" y="202"/>
                    </a:lnTo>
                    <a:lnTo>
                      <a:pt x="184" y="195"/>
                    </a:lnTo>
                    <a:lnTo>
                      <a:pt x="177" y="189"/>
                    </a:lnTo>
                    <a:lnTo>
                      <a:pt x="169" y="183"/>
                    </a:lnTo>
                    <a:lnTo>
                      <a:pt x="156" y="170"/>
                    </a:lnTo>
                    <a:lnTo>
                      <a:pt x="147" y="156"/>
                    </a:lnTo>
                    <a:lnTo>
                      <a:pt x="141" y="145"/>
                    </a:lnTo>
                    <a:lnTo>
                      <a:pt x="136" y="136"/>
                    </a:lnTo>
                    <a:lnTo>
                      <a:pt x="131" y="139"/>
                    </a:lnTo>
                    <a:lnTo>
                      <a:pt x="124" y="8"/>
                    </a:lnTo>
                    <a:lnTo>
                      <a:pt x="124" y="8"/>
                    </a:lnTo>
                    <a:lnTo>
                      <a:pt x="92" y="3"/>
                    </a:lnTo>
                    <a:lnTo>
                      <a:pt x="62" y="1"/>
                    </a:lnTo>
                    <a:lnTo>
                      <a:pt x="35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" y="35"/>
                    </a:lnTo>
                    <a:lnTo>
                      <a:pt x="3" y="48"/>
                    </a:lnTo>
                    <a:lnTo>
                      <a:pt x="6" y="64"/>
                    </a:lnTo>
                    <a:lnTo>
                      <a:pt x="12" y="80"/>
                    </a:lnTo>
                    <a:lnTo>
                      <a:pt x="18" y="97"/>
                    </a:lnTo>
                    <a:lnTo>
                      <a:pt x="27" y="113"/>
                    </a:lnTo>
                    <a:lnTo>
                      <a:pt x="40" y="130"/>
                    </a:lnTo>
                    <a:lnTo>
                      <a:pt x="40" y="130"/>
                    </a:lnTo>
                    <a:lnTo>
                      <a:pt x="40" y="153"/>
                    </a:lnTo>
                    <a:lnTo>
                      <a:pt x="41" y="179"/>
                    </a:lnTo>
                    <a:lnTo>
                      <a:pt x="44" y="208"/>
                    </a:lnTo>
                    <a:lnTo>
                      <a:pt x="47" y="241"/>
                    </a:lnTo>
                    <a:lnTo>
                      <a:pt x="53" y="273"/>
                    </a:lnTo>
                    <a:lnTo>
                      <a:pt x="60" y="304"/>
                    </a:lnTo>
                    <a:lnTo>
                      <a:pt x="64" y="317"/>
                    </a:lnTo>
                    <a:lnTo>
                      <a:pt x="69" y="330"/>
                    </a:lnTo>
                    <a:lnTo>
                      <a:pt x="69" y="330"/>
                    </a:lnTo>
                    <a:lnTo>
                      <a:pt x="76" y="340"/>
                    </a:lnTo>
                    <a:lnTo>
                      <a:pt x="81" y="348"/>
                    </a:lnTo>
                    <a:lnTo>
                      <a:pt x="87" y="355"/>
                    </a:lnTo>
                    <a:lnTo>
                      <a:pt x="94" y="362"/>
                    </a:lnTo>
                    <a:lnTo>
                      <a:pt x="101" y="366"/>
                    </a:lnTo>
                    <a:lnTo>
                      <a:pt x="108" y="369"/>
                    </a:lnTo>
                    <a:lnTo>
                      <a:pt x="115" y="372"/>
                    </a:lnTo>
                    <a:lnTo>
                      <a:pt x="122" y="375"/>
                    </a:lnTo>
                    <a:lnTo>
                      <a:pt x="137" y="376"/>
                    </a:lnTo>
                    <a:lnTo>
                      <a:pt x="151" y="376"/>
                    </a:lnTo>
                    <a:lnTo>
                      <a:pt x="175" y="375"/>
                    </a:lnTo>
                    <a:lnTo>
                      <a:pt x="175" y="375"/>
                    </a:lnTo>
                    <a:lnTo>
                      <a:pt x="476" y="376"/>
                    </a:lnTo>
                    <a:lnTo>
                      <a:pt x="476" y="376"/>
                    </a:lnTo>
                    <a:lnTo>
                      <a:pt x="488" y="376"/>
                    </a:lnTo>
                    <a:lnTo>
                      <a:pt x="501" y="373"/>
                    </a:lnTo>
                    <a:lnTo>
                      <a:pt x="515" y="369"/>
                    </a:lnTo>
                    <a:lnTo>
                      <a:pt x="522" y="367"/>
                    </a:lnTo>
                    <a:lnTo>
                      <a:pt x="530" y="363"/>
                    </a:lnTo>
                    <a:lnTo>
                      <a:pt x="536" y="358"/>
                    </a:lnTo>
                    <a:lnTo>
                      <a:pt x="544" y="352"/>
                    </a:lnTo>
                    <a:lnTo>
                      <a:pt x="550" y="345"/>
                    </a:lnTo>
                    <a:lnTo>
                      <a:pt x="556" y="336"/>
                    </a:lnTo>
                    <a:lnTo>
                      <a:pt x="559" y="327"/>
                    </a:lnTo>
                    <a:lnTo>
                      <a:pt x="563" y="316"/>
                    </a:lnTo>
                    <a:lnTo>
                      <a:pt x="563" y="316"/>
                    </a:lnTo>
                    <a:lnTo>
                      <a:pt x="571" y="276"/>
                    </a:lnTo>
                    <a:lnTo>
                      <a:pt x="576" y="253"/>
                    </a:lnTo>
                    <a:lnTo>
                      <a:pt x="581" y="238"/>
                    </a:lnTo>
                    <a:lnTo>
                      <a:pt x="588" y="225"/>
                    </a:lnTo>
                    <a:lnTo>
                      <a:pt x="588" y="225"/>
                    </a:lnTo>
                    <a:lnTo>
                      <a:pt x="591" y="216"/>
                    </a:lnTo>
                    <a:lnTo>
                      <a:pt x="595" y="206"/>
                    </a:lnTo>
                    <a:lnTo>
                      <a:pt x="602" y="180"/>
                    </a:lnTo>
                    <a:lnTo>
                      <a:pt x="604" y="166"/>
                    </a:lnTo>
                    <a:lnTo>
                      <a:pt x="607" y="153"/>
                    </a:lnTo>
                    <a:lnTo>
                      <a:pt x="607" y="142"/>
                    </a:lnTo>
                    <a:lnTo>
                      <a:pt x="607" y="131"/>
                    </a:lnTo>
                    <a:lnTo>
                      <a:pt x="607" y="131"/>
                    </a:lnTo>
                    <a:lnTo>
                      <a:pt x="607" y="122"/>
                    </a:lnTo>
                    <a:lnTo>
                      <a:pt x="608" y="111"/>
                    </a:lnTo>
                    <a:lnTo>
                      <a:pt x="617" y="83"/>
                    </a:lnTo>
                    <a:lnTo>
                      <a:pt x="622" y="67"/>
                    </a:lnTo>
                    <a:lnTo>
                      <a:pt x="625" y="51"/>
                    </a:lnTo>
                    <a:lnTo>
                      <a:pt x="627" y="33"/>
                    </a:lnTo>
                    <a:lnTo>
                      <a:pt x="627" y="15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16" name="Freeform 1372"/>
              <p:cNvSpPr>
                <a:spLocks/>
              </p:cNvSpPr>
              <p:nvPr/>
            </p:nvSpPr>
            <p:spPr bwMode="auto">
              <a:xfrm>
                <a:off x="10639426" y="1831976"/>
                <a:ext cx="195263" cy="120650"/>
              </a:xfrm>
              <a:custGeom>
                <a:avLst/>
                <a:gdLst>
                  <a:gd name="T0" fmla="*/ 0 w 246"/>
                  <a:gd name="T1" fmla="*/ 122 h 152"/>
                  <a:gd name="T2" fmla="*/ 0 w 246"/>
                  <a:gd name="T3" fmla="*/ 125 h 152"/>
                  <a:gd name="T4" fmla="*/ 0 w 246"/>
                  <a:gd name="T5" fmla="*/ 125 h 152"/>
                  <a:gd name="T6" fmla="*/ 14 w 246"/>
                  <a:gd name="T7" fmla="*/ 134 h 152"/>
                  <a:gd name="T8" fmla="*/ 23 w 246"/>
                  <a:gd name="T9" fmla="*/ 138 h 152"/>
                  <a:gd name="T10" fmla="*/ 32 w 246"/>
                  <a:gd name="T11" fmla="*/ 142 h 152"/>
                  <a:gd name="T12" fmla="*/ 44 w 246"/>
                  <a:gd name="T13" fmla="*/ 145 h 152"/>
                  <a:gd name="T14" fmla="*/ 56 w 246"/>
                  <a:gd name="T15" fmla="*/ 148 h 152"/>
                  <a:gd name="T16" fmla="*/ 69 w 246"/>
                  <a:gd name="T17" fmla="*/ 151 h 152"/>
                  <a:gd name="T18" fmla="*/ 85 w 246"/>
                  <a:gd name="T19" fmla="*/ 152 h 152"/>
                  <a:gd name="T20" fmla="*/ 85 w 246"/>
                  <a:gd name="T21" fmla="*/ 152 h 152"/>
                  <a:gd name="T22" fmla="*/ 104 w 246"/>
                  <a:gd name="T23" fmla="*/ 152 h 152"/>
                  <a:gd name="T24" fmla="*/ 123 w 246"/>
                  <a:gd name="T25" fmla="*/ 151 h 152"/>
                  <a:gd name="T26" fmla="*/ 141 w 246"/>
                  <a:gd name="T27" fmla="*/ 147 h 152"/>
                  <a:gd name="T28" fmla="*/ 158 w 246"/>
                  <a:gd name="T29" fmla="*/ 140 h 152"/>
                  <a:gd name="T30" fmla="*/ 174 w 246"/>
                  <a:gd name="T31" fmla="*/ 134 h 152"/>
                  <a:gd name="T32" fmla="*/ 190 w 246"/>
                  <a:gd name="T33" fmla="*/ 125 h 152"/>
                  <a:gd name="T34" fmla="*/ 205 w 246"/>
                  <a:gd name="T35" fmla="*/ 115 h 152"/>
                  <a:gd name="T36" fmla="*/ 218 w 246"/>
                  <a:gd name="T37" fmla="*/ 103 h 152"/>
                  <a:gd name="T38" fmla="*/ 223 w 246"/>
                  <a:gd name="T39" fmla="*/ 90 h 152"/>
                  <a:gd name="T40" fmla="*/ 223 w 246"/>
                  <a:gd name="T41" fmla="*/ 90 h 152"/>
                  <a:gd name="T42" fmla="*/ 231 w 246"/>
                  <a:gd name="T43" fmla="*/ 67 h 152"/>
                  <a:gd name="T44" fmla="*/ 237 w 246"/>
                  <a:gd name="T45" fmla="*/ 43 h 152"/>
                  <a:gd name="T46" fmla="*/ 246 w 246"/>
                  <a:gd name="T47" fmla="*/ 0 h 152"/>
                  <a:gd name="T48" fmla="*/ 246 w 246"/>
                  <a:gd name="T49" fmla="*/ 0 h 152"/>
                  <a:gd name="T50" fmla="*/ 228 w 246"/>
                  <a:gd name="T51" fmla="*/ 6 h 152"/>
                  <a:gd name="T52" fmla="*/ 228 w 246"/>
                  <a:gd name="T53" fmla="*/ 6 h 152"/>
                  <a:gd name="T54" fmla="*/ 214 w 246"/>
                  <a:gd name="T55" fmla="*/ 11 h 152"/>
                  <a:gd name="T56" fmla="*/ 197 w 246"/>
                  <a:gd name="T57" fmla="*/ 14 h 152"/>
                  <a:gd name="T58" fmla="*/ 164 w 246"/>
                  <a:gd name="T59" fmla="*/ 19 h 152"/>
                  <a:gd name="T60" fmla="*/ 137 w 246"/>
                  <a:gd name="T61" fmla="*/ 21 h 152"/>
                  <a:gd name="T62" fmla="*/ 127 w 246"/>
                  <a:gd name="T63" fmla="*/ 21 h 152"/>
                  <a:gd name="T64" fmla="*/ 127 w 246"/>
                  <a:gd name="T65" fmla="*/ 21 h 152"/>
                  <a:gd name="T66" fmla="*/ 118 w 246"/>
                  <a:gd name="T67" fmla="*/ 23 h 152"/>
                  <a:gd name="T68" fmla="*/ 96 w 246"/>
                  <a:gd name="T69" fmla="*/ 21 h 152"/>
                  <a:gd name="T70" fmla="*/ 80 w 246"/>
                  <a:gd name="T71" fmla="*/ 19 h 152"/>
                  <a:gd name="T72" fmla="*/ 62 w 246"/>
                  <a:gd name="T73" fmla="*/ 16 h 152"/>
                  <a:gd name="T74" fmla="*/ 41 w 246"/>
                  <a:gd name="T75" fmla="*/ 11 h 152"/>
                  <a:gd name="T76" fmla="*/ 18 w 246"/>
                  <a:gd name="T77" fmla="*/ 5 h 152"/>
                  <a:gd name="T78" fmla="*/ 12 w 246"/>
                  <a:gd name="T79" fmla="*/ 65 h 152"/>
                  <a:gd name="T80" fmla="*/ 12 w 246"/>
                  <a:gd name="T81" fmla="*/ 65 h 152"/>
                  <a:gd name="T82" fmla="*/ 10 w 246"/>
                  <a:gd name="T83" fmla="*/ 78 h 152"/>
                  <a:gd name="T84" fmla="*/ 7 w 246"/>
                  <a:gd name="T85" fmla="*/ 89 h 152"/>
                  <a:gd name="T86" fmla="*/ 7 w 246"/>
                  <a:gd name="T87" fmla="*/ 89 h 152"/>
                  <a:gd name="T88" fmla="*/ 3 w 246"/>
                  <a:gd name="T89" fmla="*/ 105 h 152"/>
                  <a:gd name="T90" fmla="*/ 0 w 246"/>
                  <a:gd name="T91" fmla="*/ 12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46" h="152">
                    <a:moveTo>
                      <a:pt x="0" y="122"/>
                    </a:moveTo>
                    <a:lnTo>
                      <a:pt x="0" y="125"/>
                    </a:lnTo>
                    <a:lnTo>
                      <a:pt x="0" y="125"/>
                    </a:lnTo>
                    <a:lnTo>
                      <a:pt x="14" y="134"/>
                    </a:lnTo>
                    <a:lnTo>
                      <a:pt x="23" y="138"/>
                    </a:lnTo>
                    <a:lnTo>
                      <a:pt x="32" y="142"/>
                    </a:lnTo>
                    <a:lnTo>
                      <a:pt x="44" y="145"/>
                    </a:lnTo>
                    <a:lnTo>
                      <a:pt x="56" y="148"/>
                    </a:lnTo>
                    <a:lnTo>
                      <a:pt x="69" y="151"/>
                    </a:lnTo>
                    <a:lnTo>
                      <a:pt x="85" y="152"/>
                    </a:lnTo>
                    <a:lnTo>
                      <a:pt x="85" y="152"/>
                    </a:lnTo>
                    <a:lnTo>
                      <a:pt x="104" y="152"/>
                    </a:lnTo>
                    <a:lnTo>
                      <a:pt x="123" y="151"/>
                    </a:lnTo>
                    <a:lnTo>
                      <a:pt x="141" y="147"/>
                    </a:lnTo>
                    <a:lnTo>
                      <a:pt x="158" y="140"/>
                    </a:lnTo>
                    <a:lnTo>
                      <a:pt x="174" y="134"/>
                    </a:lnTo>
                    <a:lnTo>
                      <a:pt x="190" y="125"/>
                    </a:lnTo>
                    <a:lnTo>
                      <a:pt x="205" y="115"/>
                    </a:lnTo>
                    <a:lnTo>
                      <a:pt x="218" y="103"/>
                    </a:lnTo>
                    <a:lnTo>
                      <a:pt x="223" y="90"/>
                    </a:lnTo>
                    <a:lnTo>
                      <a:pt x="223" y="90"/>
                    </a:lnTo>
                    <a:lnTo>
                      <a:pt x="231" y="67"/>
                    </a:lnTo>
                    <a:lnTo>
                      <a:pt x="237" y="43"/>
                    </a:lnTo>
                    <a:lnTo>
                      <a:pt x="246" y="0"/>
                    </a:lnTo>
                    <a:lnTo>
                      <a:pt x="246" y="0"/>
                    </a:lnTo>
                    <a:lnTo>
                      <a:pt x="228" y="6"/>
                    </a:lnTo>
                    <a:lnTo>
                      <a:pt x="228" y="6"/>
                    </a:lnTo>
                    <a:lnTo>
                      <a:pt x="214" y="11"/>
                    </a:lnTo>
                    <a:lnTo>
                      <a:pt x="197" y="14"/>
                    </a:lnTo>
                    <a:lnTo>
                      <a:pt x="164" y="19"/>
                    </a:lnTo>
                    <a:lnTo>
                      <a:pt x="137" y="21"/>
                    </a:lnTo>
                    <a:lnTo>
                      <a:pt x="127" y="21"/>
                    </a:lnTo>
                    <a:lnTo>
                      <a:pt x="127" y="21"/>
                    </a:lnTo>
                    <a:lnTo>
                      <a:pt x="118" y="23"/>
                    </a:lnTo>
                    <a:lnTo>
                      <a:pt x="96" y="21"/>
                    </a:lnTo>
                    <a:lnTo>
                      <a:pt x="80" y="19"/>
                    </a:lnTo>
                    <a:lnTo>
                      <a:pt x="62" y="16"/>
                    </a:lnTo>
                    <a:lnTo>
                      <a:pt x="41" y="11"/>
                    </a:lnTo>
                    <a:lnTo>
                      <a:pt x="18" y="5"/>
                    </a:lnTo>
                    <a:lnTo>
                      <a:pt x="12" y="65"/>
                    </a:lnTo>
                    <a:lnTo>
                      <a:pt x="12" y="65"/>
                    </a:lnTo>
                    <a:lnTo>
                      <a:pt x="10" y="78"/>
                    </a:lnTo>
                    <a:lnTo>
                      <a:pt x="7" y="89"/>
                    </a:lnTo>
                    <a:lnTo>
                      <a:pt x="7" y="89"/>
                    </a:lnTo>
                    <a:lnTo>
                      <a:pt x="3" y="105"/>
                    </a:lnTo>
                    <a:lnTo>
                      <a:pt x="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17" name="Freeform 1373"/>
              <p:cNvSpPr>
                <a:spLocks/>
              </p:cNvSpPr>
              <p:nvPr/>
            </p:nvSpPr>
            <p:spPr bwMode="auto">
              <a:xfrm>
                <a:off x="10639426" y="1831976"/>
                <a:ext cx="195263" cy="120650"/>
              </a:xfrm>
              <a:custGeom>
                <a:avLst/>
                <a:gdLst>
                  <a:gd name="T0" fmla="*/ 0 w 246"/>
                  <a:gd name="T1" fmla="*/ 122 h 152"/>
                  <a:gd name="T2" fmla="*/ 0 w 246"/>
                  <a:gd name="T3" fmla="*/ 125 h 152"/>
                  <a:gd name="T4" fmla="*/ 0 w 246"/>
                  <a:gd name="T5" fmla="*/ 125 h 152"/>
                  <a:gd name="T6" fmla="*/ 14 w 246"/>
                  <a:gd name="T7" fmla="*/ 134 h 152"/>
                  <a:gd name="T8" fmla="*/ 23 w 246"/>
                  <a:gd name="T9" fmla="*/ 138 h 152"/>
                  <a:gd name="T10" fmla="*/ 32 w 246"/>
                  <a:gd name="T11" fmla="*/ 142 h 152"/>
                  <a:gd name="T12" fmla="*/ 44 w 246"/>
                  <a:gd name="T13" fmla="*/ 145 h 152"/>
                  <a:gd name="T14" fmla="*/ 56 w 246"/>
                  <a:gd name="T15" fmla="*/ 148 h 152"/>
                  <a:gd name="T16" fmla="*/ 69 w 246"/>
                  <a:gd name="T17" fmla="*/ 151 h 152"/>
                  <a:gd name="T18" fmla="*/ 85 w 246"/>
                  <a:gd name="T19" fmla="*/ 152 h 152"/>
                  <a:gd name="T20" fmla="*/ 85 w 246"/>
                  <a:gd name="T21" fmla="*/ 152 h 152"/>
                  <a:gd name="T22" fmla="*/ 104 w 246"/>
                  <a:gd name="T23" fmla="*/ 152 h 152"/>
                  <a:gd name="T24" fmla="*/ 123 w 246"/>
                  <a:gd name="T25" fmla="*/ 151 h 152"/>
                  <a:gd name="T26" fmla="*/ 141 w 246"/>
                  <a:gd name="T27" fmla="*/ 147 h 152"/>
                  <a:gd name="T28" fmla="*/ 158 w 246"/>
                  <a:gd name="T29" fmla="*/ 140 h 152"/>
                  <a:gd name="T30" fmla="*/ 174 w 246"/>
                  <a:gd name="T31" fmla="*/ 134 h 152"/>
                  <a:gd name="T32" fmla="*/ 190 w 246"/>
                  <a:gd name="T33" fmla="*/ 125 h 152"/>
                  <a:gd name="T34" fmla="*/ 205 w 246"/>
                  <a:gd name="T35" fmla="*/ 115 h 152"/>
                  <a:gd name="T36" fmla="*/ 218 w 246"/>
                  <a:gd name="T37" fmla="*/ 103 h 152"/>
                  <a:gd name="T38" fmla="*/ 223 w 246"/>
                  <a:gd name="T39" fmla="*/ 90 h 152"/>
                  <a:gd name="T40" fmla="*/ 223 w 246"/>
                  <a:gd name="T41" fmla="*/ 90 h 152"/>
                  <a:gd name="T42" fmla="*/ 231 w 246"/>
                  <a:gd name="T43" fmla="*/ 67 h 152"/>
                  <a:gd name="T44" fmla="*/ 237 w 246"/>
                  <a:gd name="T45" fmla="*/ 43 h 152"/>
                  <a:gd name="T46" fmla="*/ 246 w 246"/>
                  <a:gd name="T47" fmla="*/ 0 h 152"/>
                  <a:gd name="T48" fmla="*/ 246 w 246"/>
                  <a:gd name="T49" fmla="*/ 0 h 152"/>
                  <a:gd name="T50" fmla="*/ 228 w 246"/>
                  <a:gd name="T51" fmla="*/ 6 h 152"/>
                  <a:gd name="T52" fmla="*/ 228 w 246"/>
                  <a:gd name="T53" fmla="*/ 6 h 152"/>
                  <a:gd name="T54" fmla="*/ 214 w 246"/>
                  <a:gd name="T55" fmla="*/ 11 h 152"/>
                  <a:gd name="T56" fmla="*/ 197 w 246"/>
                  <a:gd name="T57" fmla="*/ 14 h 152"/>
                  <a:gd name="T58" fmla="*/ 164 w 246"/>
                  <a:gd name="T59" fmla="*/ 19 h 152"/>
                  <a:gd name="T60" fmla="*/ 137 w 246"/>
                  <a:gd name="T61" fmla="*/ 21 h 152"/>
                  <a:gd name="T62" fmla="*/ 127 w 246"/>
                  <a:gd name="T63" fmla="*/ 21 h 152"/>
                  <a:gd name="T64" fmla="*/ 127 w 246"/>
                  <a:gd name="T65" fmla="*/ 21 h 152"/>
                  <a:gd name="T66" fmla="*/ 118 w 246"/>
                  <a:gd name="T67" fmla="*/ 23 h 152"/>
                  <a:gd name="T68" fmla="*/ 96 w 246"/>
                  <a:gd name="T69" fmla="*/ 21 h 152"/>
                  <a:gd name="T70" fmla="*/ 80 w 246"/>
                  <a:gd name="T71" fmla="*/ 19 h 152"/>
                  <a:gd name="T72" fmla="*/ 62 w 246"/>
                  <a:gd name="T73" fmla="*/ 16 h 152"/>
                  <a:gd name="T74" fmla="*/ 41 w 246"/>
                  <a:gd name="T75" fmla="*/ 11 h 152"/>
                  <a:gd name="T76" fmla="*/ 18 w 246"/>
                  <a:gd name="T77" fmla="*/ 5 h 152"/>
                  <a:gd name="T78" fmla="*/ 12 w 246"/>
                  <a:gd name="T79" fmla="*/ 65 h 152"/>
                  <a:gd name="T80" fmla="*/ 12 w 246"/>
                  <a:gd name="T81" fmla="*/ 65 h 152"/>
                  <a:gd name="T82" fmla="*/ 10 w 246"/>
                  <a:gd name="T83" fmla="*/ 78 h 152"/>
                  <a:gd name="T84" fmla="*/ 7 w 246"/>
                  <a:gd name="T85" fmla="*/ 89 h 152"/>
                  <a:gd name="T86" fmla="*/ 7 w 246"/>
                  <a:gd name="T87" fmla="*/ 89 h 152"/>
                  <a:gd name="T88" fmla="*/ 3 w 246"/>
                  <a:gd name="T89" fmla="*/ 105 h 152"/>
                  <a:gd name="T90" fmla="*/ 0 w 246"/>
                  <a:gd name="T91" fmla="*/ 12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46" h="152">
                    <a:moveTo>
                      <a:pt x="0" y="122"/>
                    </a:moveTo>
                    <a:lnTo>
                      <a:pt x="0" y="125"/>
                    </a:lnTo>
                    <a:lnTo>
                      <a:pt x="0" y="125"/>
                    </a:lnTo>
                    <a:lnTo>
                      <a:pt x="14" y="134"/>
                    </a:lnTo>
                    <a:lnTo>
                      <a:pt x="23" y="138"/>
                    </a:lnTo>
                    <a:lnTo>
                      <a:pt x="32" y="142"/>
                    </a:lnTo>
                    <a:lnTo>
                      <a:pt x="44" y="145"/>
                    </a:lnTo>
                    <a:lnTo>
                      <a:pt x="56" y="148"/>
                    </a:lnTo>
                    <a:lnTo>
                      <a:pt x="69" y="151"/>
                    </a:lnTo>
                    <a:lnTo>
                      <a:pt x="85" y="152"/>
                    </a:lnTo>
                    <a:lnTo>
                      <a:pt x="85" y="152"/>
                    </a:lnTo>
                    <a:lnTo>
                      <a:pt x="104" y="152"/>
                    </a:lnTo>
                    <a:lnTo>
                      <a:pt x="123" y="151"/>
                    </a:lnTo>
                    <a:lnTo>
                      <a:pt x="141" y="147"/>
                    </a:lnTo>
                    <a:lnTo>
                      <a:pt x="158" y="140"/>
                    </a:lnTo>
                    <a:lnTo>
                      <a:pt x="174" y="134"/>
                    </a:lnTo>
                    <a:lnTo>
                      <a:pt x="190" y="125"/>
                    </a:lnTo>
                    <a:lnTo>
                      <a:pt x="205" y="115"/>
                    </a:lnTo>
                    <a:lnTo>
                      <a:pt x="218" y="103"/>
                    </a:lnTo>
                    <a:lnTo>
                      <a:pt x="223" y="90"/>
                    </a:lnTo>
                    <a:lnTo>
                      <a:pt x="223" y="90"/>
                    </a:lnTo>
                    <a:lnTo>
                      <a:pt x="231" y="67"/>
                    </a:lnTo>
                    <a:lnTo>
                      <a:pt x="237" y="43"/>
                    </a:lnTo>
                    <a:lnTo>
                      <a:pt x="246" y="0"/>
                    </a:lnTo>
                    <a:lnTo>
                      <a:pt x="246" y="0"/>
                    </a:lnTo>
                    <a:lnTo>
                      <a:pt x="228" y="6"/>
                    </a:lnTo>
                    <a:lnTo>
                      <a:pt x="228" y="6"/>
                    </a:lnTo>
                    <a:lnTo>
                      <a:pt x="214" y="11"/>
                    </a:lnTo>
                    <a:lnTo>
                      <a:pt x="197" y="14"/>
                    </a:lnTo>
                    <a:lnTo>
                      <a:pt x="164" y="19"/>
                    </a:lnTo>
                    <a:lnTo>
                      <a:pt x="137" y="21"/>
                    </a:lnTo>
                    <a:lnTo>
                      <a:pt x="127" y="21"/>
                    </a:lnTo>
                    <a:lnTo>
                      <a:pt x="127" y="21"/>
                    </a:lnTo>
                    <a:lnTo>
                      <a:pt x="118" y="23"/>
                    </a:lnTo>
                    <a:lnTo>
                      <a:pt x="96" y="21"/>
                    </a:lnTo>
                    <a:lnTo>
                      <a:pt x="80" y="19"/>
                    </a:lnTo>
                    <a:lnTo>
                      <a:pt x="62" y="16"/>
                    </a:lnTo>
                    <a:lnTo>
                      <a:pt x="41" y="11"/>
                    </a:lnTo>
                    <a:lnTo>
                      <a:pt x="18" y="5"/>
                    </a:lnTo>
                    <a:lnTo>
                      <a:pt x="12" y="65"/>
                    </a:lnTo>
                    <a:lnTo>
                      <a:pt x="12" y="65"/>
                    </a:lnTo>
                    <a:lnTo>
                      <a:pt x="10" y="78"/>
                    </a:lnTo>
                    <a:lnTo>
                      <a:pt x="7" y="89"/>
                    </a:lnTo>
                    <a:lnTo>
                      <a:pt x="7" y="89"/>
                    </a:lnTo>
                    <a:lnTo>
                      <a:pt x="3" y="105"/>
                    </a:lnTo>
                    <a:lnTo>
                      <a:pt x="0" y="122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118" name="Group 117"/>
            <p:cNvGrpSpPr/>
            <p:nvPr/>
          </p:nvGrpSpPr>
          <p:grpSpPr>
            <a:xfrm>
              <a:off x="6371473" y="3238754"/>
              <a:ext cx="259773" cy="484909"/>
              <a:chOff x="11271250" y="2333625"/>
              <a:chExt cx="285750" cy="533400"/>
            </a:xfrm>
            <a:solidFill>
              <a:schemeClr val="bg1"/>
            </a:solidFill>
          </p:grpSpPr>
          <p:sp>
            <p:nvSpPr>
              <p:cNvPr id="119" name="Freeform 1620"/>
              <p:cNvSpPr>
                <a:spLocks/>
              </p:cNvSpPr>
              <p:nvPr/>
            </p:nvSpPr>
            <p:spPr bwMode="auto">
              <a:xfrm>
                <a:off x="11417300" y="2540000"/>
                <a:ext cx="139700" cy="327025"/>
              </a:xfrm>
              <a:custGeom>
                <a:avLst/>
                <a:gdLst>
                  <a:gd name="T0" fmla="*/ 155 w 175"/>
                  <a:gd name="T1" fmla="*/ 134 h 412"/>
                  <a:gd name="T2" fmla="*/ 156 w 175"/>
                  <a:gd name="T3" fmla="*/ 123 h 412"/>
                  <a:gd name="T4" fmla="*/ 152 w 175"/>
                  <a:gd name="T5" fmla="*/ 107 h 412"/>
                  <a:gd name="T6" fmla="*/ 134 w 175"/>
                  <a:gd name="T7" fmla="*/ 73 h 412"/>
                  <a:gd name="T8" fmla="*/ 112 w 175"/>
                  <a:gd name="T9" fmla="*/ 38 h 412"/>
                  <a:gd name="T10" fmla="*/ 94 w 175"/>
                  <a:gd name="T11" fmla="*/ 14 h 412"/>
                  <a:gd name="T12" fmla="*/ 88 w 175"/>
                  <a:gd name="T13" fmla="*/ 0 h 412"/>
                  <a:gd name="T14" fmla="*/ 70 w 175"/>
                  <a:gd name="T15" fmla="*/ 2 h 412"/>
                  <a:gd name="T16" fmla="*/ 70 w 175"/>
                  <a:gd name="T17" fmla="*/ 5 h 412"/>
                  <a:gd name="T18" fmla="*/ 65 w 175"/>
                  <a:gd name="T19" fmla="*/ 88 h 412"/>
                  <a:gd name="T20" fmla="*/ 55 w 175"/>
                  <a:gd name="T21" fmla="*/ 171 h 412"/>
                  <a:gd name="T22" fmla="*/ 47 w 175"/>
                  <a:gd name="T23" fmla="*/ 211 h 412"/>
                  <a:gd name="T24" fmla="*/ 35 w 175"/>
                  <a:gd name="T25" fmla="*/ 251 h 412"/>
                  <a:gd name="T26" fmla="*/ 20 w 175"/>
                  <a:gd name="T27" fmla="*/ 288 h 412"/>
                  <a:gd name="T28" fmla="*/ 0 w 175"/>
                  <a:gd name="T29" fmla="*/ 325 h 412"/>
                  <a:gd name="T30" fmla="*/ 9 w 175"/>
                  <a:gd name="T31" fmla="*/ 335 h 412"/>
                  <a:gd name="T32" fmla="*/ 32 w 175"/>
                  <a:gd name="T33" fmla="*/ 358 h 412"/>
                  <a:gd name="T34" fmla="*/ 71 w 175"/>
                  <a:gd name="T35" fmla="*/ 390 h 412"/>
                  <a:gd name="T36" fmla="*/ 93 w 175"/>
                  <a:gd name="T37" fmla="*/ 404 h 412"/>
                  <a:gd name="T38" fmla="*/ 110 w 175"/>
                  <a:gd name="T39" fmla="*/ 411 h 412"/>
                  <a:gd name="T40" fmla="*/ 119 w 175"/>
                  <a:gd name="T41" fmla="*/ 411 h 412"/>
                  <a:gd name="T42" fmla="*/ 124 w 175"/>
                  <a:gd name="T43" fmla="*/ 403 h 412"/>
                  <a:gd name="T44" fmla="*/ 125 w 175"/>
                  <a:gd name="T45" fmla="*/ 393 h 412"/>
                  <a:gd name="T46" fmla="*/ 125 w 175"/>
                  <a:gd name="T47" fmla="*/ 386 h 412"/>
                  <a:gd name="T48" fmla="*/ 131 w 175"/>
                  <a:gd name="T49" fmla="*/ 367 h 412"/>
                  <a:gd name="T50" fmla="*/ 140 w 175"/>
                  <a:gd name="T51" fmla="*/ 353 h 412"/>
                  <a:gd name="T52" fmla="*/ 133 w 175"/>
                  <a:gd name="T53" fmla="*/ 348 h 412"/>
                  <a:gd name="T54" fmla="*/ 138 w 175"/>
                  <a:gd name="T55" fmla="*/ 341 h 412"/>
                  <a:gd name="T56" fmla="*/ 143 w 175"/>
                  <a:gd name="T57" fmla="*/ 325 h 412"/>
                  <a:gd name="T58" fmla="*/ 147 w 175"/>
                  <a:gd name="T59" fmla="*/ 321 h 412"/>
                  <a:gd name="T60" fmla="*/ 152 w 175"/>
                  <a:gd name="T61" fmla="*/ 307 h 412"/>
                  <a:gd name="T62" fmla="*/ 155 w 175"/>
                  <a:gd name="T63" fmla="*/ 285 h 412"/>
                  <a:gd name="T64" fmla="*/ 155 w 175"/>
                  <a:gd name="T65" fmla="*/ 280 h 412"/>
                  <a:gd name="T66" fmla="*/ 161 w 175"/>
                  <a:gd name="T67" fmla="*/ 272 h 412"/>
                  <a:gd name="T68" fmla="*/ 161 w 175"/>
                  <a:gd name="T69" fmla="*/ 265 h 412"/>
                  <a:gd name="T70" fmla="*/ 158 w 175"/>
                  <a:gd name="T71" fmla="*/ 258 h 412"/>
                  <a:gd name="T72" fmla="*/ 160 w 175"/>
                  <a:gd name="T73" fmla="*/ 247 h 412"/>
                  <a:gd name="T74" fmla="*/ 171 w 175"/>
                  <a:gd name="T75" fmla="*/ 216 h 412"/>
                  <a:gd name="T76" fmla="*/ 174 w 175"/>
                  <a:gd name="T77" fmla="*/ 210 h 412"/>
                  <a:gd name="T78" fmla="*/ 175 w 175"/>
                  <a:gd name="T79" fmla="*/ 190 h 412"/>
                  <a:gd name="T80" fmla="*/ 169 w 175"/>
                  <a:gd name="T81" fmla="*/ 164 h 412"/>
                  <a:gd name="T82" fmla="*/ 158 w 175"/>
                  <a:gd name="T83" fmla="*/ 143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5" h="412">
                    <a:moveTo>
                      <a:pt x="155" y="134"/>
                    </a:moveTo>
                    <a:lnTo>
                      <a:pt x="155" y="134"/>
                    </a:lnTo>
                    <a:lnTo>
                      <a:pt x="156" y="129"/>
                    </a:lnTo>
                    <a:lnTo>
                      <a:pt x="156" y="123"/>
                    </a:lnTo>
                    <a:lnTo>
                      <a:pt x="155" y="115"/>
                    </a:lnTo>
                    <a:lnTo>
                      <a:pt x="152" y="107"/>
                    </a:lnTo>
                    <a:lnTo>
                      <a:pt x="144" y="91"/>
                    </a:lnTo>
                    <a:lnTo>
                      <a:pt x="134" y="73"/>
                    </a:lnTo>
                    <a:lnTo>
                      <a:pt x="124" y="55"/>
                    </a:lnTo>
                    <a:lnTo>
                      <a:pt x="112" y="38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1" y="7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70" y="5"/>
                    </a:lnTo>
                    <a:lnTo>
                      <a:pt x="70" y="5"/>
                    </a:lnTo>
                    <a:lnTo>
                      <a:pt x="65" y="88"/>
                    </a:lnTo>
                    <a:lnTo>
                      <a:pt x="61" y="130"/>
                    </a:lnTo>
                    <a:lnTo>
                      <a:pt x="55" y="171"/>
                    </a:lnTo>
                    <a:lnTo>
                      <a:pt x="52" y="190"/>
                    </a:lnTo>
                    <a:lnTo>
                      <a:pt x="47" y="211"/>
                    </a:lnTo>
                    <a:lnTo>
                      <a:pt x="42" y="230"/>
                    </a:lnTo>
                    <a:lnTo>
                      <a:pt x="35" y="251"/>
                    </a:lnTo>
                    <a:lnTo>
                      <a:pt x="28" y="270"/>
                    </a:lnTo>
                    <a:lnTo>
                      <a:pt x="20" y="288"/>
                    </a:lnTo>
                    <a:lnTo>
                      <a:pt x="11" y="307"/>
                    </a:lnTo>
                    <a:lnTo>
                      <a:pt x="0" y="325"/>
                    </a:lnTo>
                    <a:lnTo>
                      <a:pt x="0" y="325"/>
                    </a:lnTo>
                    <a:lnTo>
                      <a:pt x="9" y="335"/>
                    </a:lnTo>
                    <a:lnTo>
                      <a:pt x="19" y="347"/>
                    </a:lnTo>
                    <a:lnTo>
                      <a:pt x="32" y="358"/>
                    </a:lnTo>
                    <a:lnTo>
                      <a:pt x="44" y="370"/>
                    </a:lnTo>
                    <a:lnTo>
                      <a:pt x="71" y="390"/>
                    </a:lnTo>
                    <a:lnTo>
                      <a:pt x="93" y="404"/>
                    </a:lnTo>
                    <a:lnTo>
                      <a:pt x="93" y="404"/>
                    </a:lnTo>
                    <a:lnTo>
                      <a:pt x="102" y="409"/>
                    </a:lnTo>
                    <a:lnTo>
                      <a:pt x="110" y="411"/>
                    </a:lnTo>
                    <a:lnTo>
                      <a:pt x="115" y="412"/>
                    </a:lnTo>
                    <a:lnTo>
                      <a:pt x="119" y="411"/>
                    </a:lnTo>
                    <a:lnTo>
                      <a:pt x="123" y="407"/>
                    </a:lnTo>
                    <a:lnTo>
                      <a:pt x="124" y="403"/>
                    </a:lnTo>
                    <a:lnTo>
                      <a:pt x="125" y="398"/>
                    </a:lnTo>
                    <a:lnTo>
                      <a:pt x="125" y="393"/>
                    </a:lnTo>
                    <a:lnTo>
                      <a:pt x="125" y="393"/>
                    </a:lnTo>
                    <a:lnTo>
                      <a:pt x="125" y="386"/>
                    </a:lnTo>
                    <a:lnTo>
                      <a:pt x="126" y="380"/>
                    </a:lnTo>
                    <a:lnTo>
                      <a:pt x="131" y="367"/>
                    </a:lnTo>
                    <a:lnTo>
                      <a:pt x="138" y="357"/>
                    </a:lnTo>
                    <a:lnTo>
                      <a:pt x="140" y="353"/>
                    </a:lnTo>
                    <a:lnTo>
                      <a:pt x="133" y="348"/>
                    </a:lnTo>
                    <a:lnTo>
                      <a:pt x="133" y="348"/>
                    </a:lnTo>
                    <a:lnTo>
                      <a:pt x="135" y="345"/>
                    </a:lnTo>
                    <a:lnTo>
                      <a:pt x="138" y="341"/>
                    </a:lnTo>
                    <a:lnTo>
                      <a:pt x="140" y="334"/>
                    </a:lnTo>
                    <a:lnTo>
                      <a:pt x="143" y="325"/>
                    </a:lnTo>
                    <a:lnTo>
                      <a:pt x="143" y="325"/>
                    </a:lnTo>
                    <a:lnTo>
                      <a:pt x="147" y="321"/>
                    </a:lnTo>
                    <a:lnTo>
                      <a:pt x="151" y="315"/>
                    </a:lnTo>
                    <a:lnTo>
                      <a:pt x="152" y="307"/>
                    </a:lnTo>
                    <a:lnTo>
                      <a:pt x="153" y="299"/>
                    </a:lnTo>
                    <a:lnTo>
                      <a:pt x="155" y="285"/>
                    </a:lnTo>
                    <a:lnTo>
                      <a:pt x="155" y="280"/>
                    </a:lnTo>
                    <a:lnTo>
                      <a:pt x="155" y="280"/>
                    </a:lnTo>
                    <a:lnTo>
                      <a:pt x="160" y="275"/>
                    </a:lnTo>
                    <a:lnTo>
                      <a:pt x="161" y="272"/>
                    </a:lnTo>
                    <a:lnTo>
                      <a:pt x="162" y="270"/>
                    </a:lnTo>
                    <a:lnTo>
                      <a:pt x="161" y="265"/>
                    </a:lnTo>
                    <a:lnTo>
                      <a:pt x="158" y="258"/>
                    </a:lnTo>
                    <a:lnTo>
                      <a:pt x="158" y="258"/>
                    </a:lnTo>
                    <a:lnTo>
                      <a:pt x="158" y="253"/>
                    </a:lnTo>
                    <a:lnTo>
                      <a:pt x="160" y="247"/>
                    </a:lnTo>
                    <a:lnTo>
                      <a:pt x="163" y="233"/>
                    </a:lnTo>
                    <a:lnTo>
                      <a:pt x="171" y="216"/>
                    </a:lnTo>
                    <a:lnTo>
                      <a:pt x="171" y="216"/>
                    </a:lnTo>
                    <a:lnTo>
                      <a:pt x="174" y="210"/>
                    </a:lnTo>
                    <a:lnTo>
                      <a:pt x="175" y="203"/>
                    </a:lnTo>
                    <a:lnTo>
                      <a:pt x="175" y="190"/>
                    </a:lnTo>
                    <a:lnTo>
                      <a:pt x="172" y="176"/>
                    </a:lnTo>
                    <a:lnTo>
                      <a:pt x="169" y="164"/>
                    </a:lnTo>
                    <a:lnTo>
                      <a:pt x="163" y="152"/>
                    </a:lnTo>
                    <a:lnTo>
                      <a:pt x="158" y="143"/>
                    </a:lnTo>
                    <a:lnTo>
                      <a:pt x="155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20" name="Freeform 1621"/>
              <p:cNvSpPr>
                <a:spLocks/>
              </p:cNvSpPr>
              <p:nvPr/>
            </p:nvSpPr>
            <p:spPr bwMode="auto">
              <a:xfrm>
                <a:off x="11417300" y="2540000"/>
                <a:ext cx="139700" cy="327025"/>
              </a:xfrm>
              <a:custGeom>
                <a:avLst/>
                <a:gdLst>
                  <a:gd name="T0" fmla="*/ 155 w 175"/>
                  <a:gd name="T1" fmla="*/ 134 h 412"/>
                  <a:gd name="T2" fmla="*/ 156 w 175"/>
                  <a:gd name="T3" fmla="*/ 123 h 412"/>
                  <a:gd name="T4" fmla="*/ 152 w 175"/>
                  <a:gd name="T5" fmla="*/ 107 h 412"/>
                  <a:gd name="T6" fmla="*/ 134 w 175"/>
                  <a:gd name="T7" fmla="*/ 73 h 412"/>
                  <a:gd name="T8" fmla="*/ 112 w 175"/>
                  <a:gd name="T9" fmla="*/ 38 h 412"/>
                  <a:gd name="T10" fmla="*/ 94 w 175"/>
                  <a:gd name="T11" fmla="*/ 14 h 412"/>
                  <a:gd name="T12" fmla="*/ 88 w 175"/>
                  <a:gd name="T13" fmla="*/ 0 h 412"/>
                  <a:gd name="T14" fmla="*/ 70 w 175"/>
                  <a:gd name="T15" fmla="*/ 2 h 412"/>
                  <a:gd name="T16" fmla="*/ 70 w 175"/>
                  <a:gd name="T17" fmla="*/ 5 h 412"/>
                  <a:gd name="T18" fmla="*/ 65 w 175"/>
                  <a:gd name="T19" fmla="*/ 88 h 412"/>
                  <a:gd name="T20" fmla="*/ 55 w 175"/>
                  <a:gd name="T21" fmla="*/ 171 h 412"/>
                  <a:gd name="T22" fmla="*/ 47 w 175"/>
                  <a:gd name="T23" fmla="*/ 211 h 412"/>
                  <a:gd name="T24" fmla="*/ 35 w 175"/>
                  <a:gd name="T25" fmla="*/ 251 h 412"/>
                  <a:gd name="T26" fmla="*/ 20 w 175"/>
                  <a:gd name="T27" fmla="*/ 288 h 412"/>
                  <a:gd name="T28" fmla="*/ 0 w 175"/>
                  <a:gd name="T29" fmla="*/ 325 h 412"/>
                  <a:gd name="T30" fmla="*/ 9 w 175"/>
                  <a:gd name="T31" fmla="*/ 335 h 412"/>
                  <a:gd name="T32" fmla="*/ 32 w 175"/>
                  <a:gd name="T33" fmla="*/ 358 h 412"/>
                  <a:gd name="T34" fmla="*/ 71 w 175"/>
                  <a:gd name="T35" fmla="*/ 390 h 412"/>
                  <a:gd name="T36" fmla="*/ 93 w 175"/>
                  <a:gd name="T37" fmla="*/ 404 h 412"/>
                  <a:gd name="T38" fmla="*/ 110 w 175"/>
                  <a:gd name="T39" fmla="*/ 411 h 412"/>
                  <a:gd name="T40" fmla="*/ 119 w 175"/>
                  <a:gd name="T41" fmla="*/ 411 h 412"/>
                  <a:gd name="T42" fmla="*/ 124 w 175"/>
                  <a:gd name="T43" fmla="*/ 403 h 412"/>
                  <a:gd name="T44" fmla="*/ 125 w 175"/>
                  <a:gd name="T45" fmla="*/ 393 h 412"/>
                  <a:gd name="T46" fmla="*/ 125 w 175"/>
                  <a:gd name="T47" fmla="*/ 386 h 412"/>
                  <a:gd name="T48" fmla="*/ 131 w 175"/>
                  <a:gd name="T49" fmla="*/ 367 h 412"/>
                  <a:gd name="T50" fmla="*/ 140 w 175"/>
                  <a:gd name="T51" fmla="*/ 353 h 412"/>
                  <a:gd name="T52" fmla="*/ 133 w 175"/>
                  <a:gd name="T53" fmla="*/ 348 h 412"/>
                  <a:gd name="T54" fmla="*/ 138 w 175"/>
                  <a:gd name="T55" fmla="*/ 341 h 412"/>
                  <a:gd name="T56" fmla="*/ 143 w 175"/>
                  <a:gd name="T57" fmla="*/ 325 h 412"/>
                  <a:gd name="T58" fmla="*/ 147 w 175"/>
                  <a:gd name="T59" fmla="*/ 321 h 412"/>
                  <a:gd name="T60" fmla="*/ 152 w 175"/>
                  <a:gd name="T61" fmla="*/ 307 h 412"/>
                  <a:gd name="T62" fmla="*/ 155 w 175"/>
                  <a:gd name="T63" fmla="*/ 285 h 412"/>
                  <a:gd name="T64" fmla="*/ 155 w 175"/>
                  <a:gd name="T65" fmla="*/ 280 h 412"/>
                  <a:gd name="T66" fmla="*/ 161 w 175"/>
                  <a:gd name="T67" fmla="*/ 272 h 412"/>
                  <a:gd name="T68" fmla="*/ 161 w 175"/>
                  <a:gd name="T69" fmla="*/ 265 h 412"/>
                  <a:gd name="T70" fmla="*/ 158 w 175"/>
                  <a:gd name="T71" fmla="*/ 258 h 412"/>
                  <a:gd name="T72" fmla="*/ 160 w 175"/>
                  <a:gd name="T73" fmla="*/ 247 h 412"/>
                  <a:gd name="T74" fmla="*/ 171 w 175"/>
                  <a:gd name="T75" fmla="*/ 216 h 412"/>
                  <a:gd name="T76" fmla="*/ 174 w 175"/>
                  <a:gd name="T77" fmla="*/ 210 h 412"/>
                  <a:gd name="T78" fmla="*/ 175 w 175"/>
                  <a:gd name="T79" fmla="*/ 190 h 412"/>
                  <a:gd name="T80" fmla="*/ 169 w 175"/>
                  <a:gd name="T81" fmla="*/ 164 h 412"/>
                  <a:gd name="T82" fmla="*/ 158 w 175"/>
                  <a:gd name="T83" fmla="*/ 143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5" h="412">
                    <a:moveTo>
                      <a:pt x="155" y="134"/>
                    </a:moveTo>
                    <a:lnTo>
                      <a:pt x="155" y="134"/>
                    </a:lnTo>
                    <a:lnTo>
                      <a:pt x="156" y="129"/>
                    </a:lnTo>
                    <a:lnTo>
                      <a:pt x="156" y="123"/>
                    </a:lnTo>
                    <a:lnTo>
                      <a:pt x="155" y="115"/>
                    </a:lnTo>
                    <a:lnTo>
                      <a:pt x="152" y="107"/>
                    </a:lnTo>
                    <a:lnTo>
                      <a:pt x="144" y="91"/>
                    </a:lnTo>
                    <a:lnTo>
                      <a:pt x="134" y="73"/>
                    </a:lnTo>
                    <a:lnTo>
                      <a:pt x="124" y="55"/>
                    </a:lnTo>
                    <a:lnTo>
                      <a:pt x="112" y="38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1" y="7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70" y="5"/>
                    </a:lnTo>
                    <a:lnTo>
                      <a:pt x="70" y="5"/>
                    </a:lnTo>
                    <a:lnTo>
                      <a:pt x="65" y="88"/>
                    </a:lnTo>
                    <a:lnTo>
                      <a:pt x="61" y="130"/>
                    </a:lnTo>
                    <a:lnTo>
                      <a:pt x="55" y="171"/>
                    </a:lnTo>
                    <a:lnTo>
                      <a:pt x="52" y="190"/>
                    </a:lnTo>
                    <a:lnTo>
                      <a:pt x="47" y="211"/>
                    </a:lnTo>
                    <a:lnTo>
                      <a:pt x="42" y="230"/>
                    </a:lnTo>
                    <a:lnTo>
                      <a:pt x="35" y="251"/>
                    </a:lnTo>
                    <a:lnTo>
                      <a:pt x="28" y="270"/>
                    </a:lnTo>
                    <a:lnTo>
                      <a:pt x="20" y="288"/>
                    </a:lnTo>
                    <a:lnTo>
                      <a:pt x="11" y="307"/>
                    </a:lnTo>
                    <a:lnTo>
                      <a:pt x="0" y="325"/>
                    </a:lnTo>
                    <a:lnTo>
                      <a:pt x="0" y="325"/>
                    </a:lnTo>
                    <a:lnTo>
                      <a:pt x="9" y="335"/>
                    </a:lnTo>
                    <a:lnTo>
                      <a:pt x="19" y="347"/>
                    </a:lnTo>
                    <a:lnTo>
                      <a:pt x="32" y="358"/>
                    </a:lnTo>
                    <a:lnTo>
                      <a:pt x="44" y="370"/>
                    </a:lnTo>
                    <a:lnTo>
                      <a:pt x="71" y="390"/>
                    </a:lnTo>
                    <a:lnTo>
                      <a:pt x="93" y="404"/>
                    </a:lnTo>
                    <a:lnTo>
                      <a:pt x="93" y="404"/>
                    </a:lnTo>
                    <a:lnTo>
                      <a:pt x="102" y="409"/>
                    </a:lnTo>
                    <a:lnTo>
                      <a:pt x="110" y="411"/>
                    </a:lnTo>
                    <a:lnTo>
                      <a:pt x="115" y="412"/>
                    </a:lnTo>
                    <a:lnTo>
                      <a:pt x="119" y="411"/>
                    </a:lnTo>
                    <a:lnTo>
                      <a:pt x="123" y="407"/>
                    </a:lnTo>
                    <a:lnTo>
                      <a:pt x="124" y="403"/>
                    </a:lnTo>
                    <a:lnTo>
                      <a:pt x="125" y="398"/>
                    </a:lnTo>
                    <a:lnTo>
                      <a:pt x="125" y="393"/>
                    </a:lnTo>
                    <a:lnTo>
                      <a:pt x="125" y="393"/>
                    </a:lnTo>
                    <a:lnTo>
                      <a:pt x="125" y="386"/>
                    </a:lnTo>
                    <a:lnTo>
                      <a:pt x="126" y="380"/>
                    </a:lnTo>
                    <a:lnTo>
                      <a:pt x="131" y="367"/>
                    </a:lnTo>
                    <a:lnTo>
                      <a:pt x="138" y="357"/>
                    </a:lnTo>
                    <a:lnTo>
                      <a:pt x="140" y="353"/>
                    </a:lnTo>
                    <a:lnTo>
                      <a:pt x="133" y="348"/>
                    </a:lnTo>
                    <a:lnTo>
                      <a:pt x="133" y="348"/>
                    </a:lnTo>
                    <a:lnTo>
                      <a:pt x="135" y="345"/>
                    </a:lnTo>
                    <a:lnTo>
                      <a:pt x="138" y="341"/>
                    </a:lnTo>
                    <a:lnTo>
                      <a:pt x="140" y="334"/>
                    </a:lnTo>
                    <a:lnTo>
                      <a:pt x="143" y="325"/>
                    </a:lnTo>
                    <a:lnTo>
                      <a:pt x="143" y="325"/>
                    </a:lnTo>
                    <a:lnTo>
                      <a:pt x="147" y="321"/>
                    </a:lnTo>
                    <a:lnTo>
                      <a:pt x="151" y="315"/>
                    </a:lnTo>
                    <a:lnTo>
                      <a:pt x="152" y="307"/>
                    </a:lnTo>
                    <a:lnTo>
                      <a:pt x="153" y="299"/>
                    </a:lnTo>
                    <a:lnTo>
                      <a:pt x="155" y="285"/>
                    </a:lnTo>
                    <a:lnTo>
                      <a:pt x="155" y="280"/>
                    </a:lnTo>
                    <a:lnTo>
                      <a:pt x="155" y="280"/>
                    </a:lnTo>
                    <a:lnTo>
                      <a:pt x="160" y="275"/>
                    </a:lnTo>
                    <a:lnTo>
                      <a:pt x="161" y="272"/>
                    </a:lnTo>
                    <a:lnTo>
                      <a:pt x="162" y="270"/>
                    </a:lnTo>
                    <a:lnTo>
                      <a:pt x="161" y="265"/>
                    </a:lnTo>
                    <a:lnTo>
                      <a:pt x="158" y="258"/>
                    </a:lnTo>
                    <a:lnTo>
                      <a:pt x="158" y="258"/>
                    </a:lnTo>
                    <a:lnTo>
                      <a:pt x="158" y="253"/>
                    </a:lnTo>
                    <a:lnTo>
                      <a:pt x="160" y="247"/>
                    </a:lnTo>
                    <a:lnTo>
                      <a:pt x="163" y="233"/>
                    </a:lnTo>
                    <a:lnTo>
                      <a:pt x="171" y="216"/>
                    </a:lnTo>
                    <a:lnTo>
                      <a:pt x="171" y="216"/>
                    </a:lnTo>
                    <a:lnTo>
                      <a:pt x="174" y="210"/>
                    </a:lnTo>
                    <a:lnTo>
                      <a:pt x="175" y="203"/>
                    </a:lnTo>
                    <a:lnTo>
                      <a:pt x="175" y="190"/>
                    </a:lnTo>
                    <a:lnTo>
                      <a:pt x="172" y="176"/>
                    </a:lnTo>
                    <a:lnTo>
                      <a:pt x="169" y="164"/>
                    </a:lnTo>
                    <a:lnTo>
                      <a:pt x="163" y="152"/>
                    </a:lnTo>
                    <a:lnTo>
                      <a:pt x="158" y="143"/>
                    </a:lnTo>
                    <a:lnTo>
                      <a:pt x="155" y="134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21" name="Freeform 1622"/>
              <p:cNvSpPr>
                <a:spLocks/>
              </p:cNvSpPr>
              <p:nvPr/>
            </p:nvSpPr>
            <p:spPr bwMode="auto">
              <a:xfrm>
                <a:off x="11271250" y="2540000"/>
                <a:ext cx="195263" cy="327025"/>
              </a:xfrm>
              <a:custGeom>
                <a:avLst/>
                <a:gdLst>
                  <a:gd name="T0" fmla="*/ 81 w 247"/>
                  <a:gd name="T1" fmla="*/ 406 h 414"/>
                  <a:gd name="T2" fmla="*/ 123 w 247"/>
                  <a:gd name="T3" fmla="*/ 377 h 414"/>
                  <a:gd name="T4" fmla="*/ 157 w 247"/>
                  <a:gd name="T5" fmla="*/ 346 h 414"/>
                  <a:gd name="T6" fmla="*/ 166 w 247"/>
                  <a:gd name="T7" fmla="*/ 336 h 414"/>
                  <a:gd name="T8" fmla="*/ 179 w 247"/>
                  <a:gd name="T9" fmla="*/ 319 h 414"/>
                  <a:gd name="T10" fmla="*/ 181 w 247"/>
                  <a:gd name="T11" fmla="*/ 317 h 414"/>
                  <a:gd name="T12" fmla="*/ 191 w 247"/>
                  <a:gd name="T13" fmla="*/ 299 h 414"/>
                  <a:gd name="T14" fmla="*/ 207 w 247"/>
                  <a:gd name="T15" fmla="*/ 263 h 414"/>
                  <a:gd name="T16" fmla="*/ 219 w 247"/>
                  <a:gd name="T17" fmla="*/ 226 h 414"/>
                  <a:gd name="T18" fmla="*/ 232 w 247"/>
                  <a:gd name="T19" fmla="*/ 167 h 414"/>
                  <a:gd name="T20" fmla="*/ 241 w 247"/>
                  <a:gd name="T21" fmla="*/ 87 h 414"/>
                  <a:gd name="T22" fmla="*/ 246 w 247"/>
                  <a:gd name="T23" fmla="*/ 7 h 414"/>
                  <a:gd name="T24" fmla="*/ 247 w 247"/>
                  <a:gd name="T25" fmla="*/ 6 h 414"/>
                  <a:gd name="T26" fmla="*/ 215 w 247"/>
                  <a:gd name="T27" fmla="*/ 7 h 414"/>
                  <a:gd name="T28" fmla="*/ 209 w 247"/>
                  <a:gd name="T29" fmla="*/ 14 h 414"/>
                  <a:gd name="T30" fmla="*/ 198 w 247"/>
                  <a:gd name="T31" fmla="*/ 17 h 414"/>
                  <a:gd name="T32" fmla="*/ 187 w 247"/>
                  <a:gd name="T33" fmla="*/ 16 h 414"/>
                  <a:gd name="T34" fmla="*/ 177 w 247"/>
                  <a:gd name="T35" fmla="*/ 17 h 414"/>
                  <a:gd name="T36" fmla="*/ 165 w 247"/>
                  <a:gd name="T37" fmla="*/ 13 h 414"/>
                  <a:gd name="T38" fmla="*/ 159 w 247"/>
                  <a:gd name="T39" fmla="*/ 6 h 414"/>
                  <a:gd name="T40" fmla="*/ 146 w 247"/>
                  <a:gd name="T41" fmla="*/ 4 h 414"/>
                  <a:gd name="T42" fmla="*/ 143 w 247"/>
                  <a:gd name="T43" fmla="*/ 6 h 414"/>
                  <a:gd name="T44" fmla="*/ 141 w 247"/>
                  <a:gd name="T45" fmla="*/ 4 h 414"/>
                  <a:gd name="T46" fmla="*/ 87 w 247"/>
                  <a:gd name="T47" fmla="*/ 0 h 414"/>
                  <a:gd name="T48" fmla="*/ 79 w 247"/>
                  <a:gd name="T49" fmla="*/ 16 h 414"/>
                  <a:gd name="T50" fmla="*/ 61 w 247"/>
                  <a:gd name="T51" fmla="*/ 40 h 414"/>
                  <a:gd name="T52" fmla="*/ 40 w 247"/>
                  <a:gd name="T53" fmla="*/ 75 h 414"/>
                  <a:gd name="T54" fmla="*/ 22 w 247"/>
                  <a:gd name="T55" fmla="*/ 109 h 414"/>
                  <a:gd name="T56" fmla="*/ 18 w 247"/>
                  <a:gd name="T57" fmla="*/ 125 h 414"/>
                  <a:gd name="T58" fmla="*/ 19 w 247"/>
                  <a:gd name="T59" fmla="*/ 136 h 414"/>
                  <a:gd name="T60" fmla="*/ 15 w 247"/>
                  <a:gd name="T61" fmla="*/ 145 h 414"/>
                  <a:gd name="T62" fmla="*/ 6 w 247"/>
                  <a:gd name="T63" fmla="*/ 166 h 414"/>
                  <a:gd name="T64" fmla="*/ 0 w 247"/>
                  <a:gd name="T65" fmla="*/ 192 h 414"/>
                  <a:gd name="T66" fmla="*/ 0 w 247"/>
                  <a:gd name="T67" fmla="*/ 212 h 414"/>
                  <a:gd name="T68" fmla="*/ 3 w 247"/>
                  <a:gd name="T69" fmla="*/ 218 h 414"/>
                  <a:gd name="T70" fmla="*/ 15 w 247"/>
                  <a:gd name="T71" fmla="*/ 249 h 414"/>
                  <a:gd name="T72" fmla="*/ 15 w 247"/>
                  <a:gd name="T73" fmla="*/ 260 h 414"/>
                  <a:gd name="T74" fmla="*/ 13 w 247"/>
                  <a:gd name="T75" fmla="*/ 267 h 414"/>
                  <a:gd name="T76" fmla="*/ 13 w 247"/>
                  <a:gd name="T77" fmla="*/ 274 h 414"/>
                  <a:gd name="T78" fmla="*/ 19 w 247"/>
                  <a:gd name="T79" fmla="*/ 282 h 414"/>
                  <a:gd name="T80" fmla="*/ 19 w 247"/>
                  <a:gd name="T81" fmla="*/ 287 h 414"/>
                  <a:gd name="T82" fmla="*/ 22 w 247"/>
                  <a:gd name="T83" fmla="*/ 309 h 414"/>
                  <a:gd name="T84" fmla="*/ 27 w 247"/>
                  <a:gd name="T85" fmla="*/ 323 h 414"/>
                  <a:gd name="T86" fmla="*/ 32 w 247"/>
                  <a:gd name="T87" fmla="*/ 327 h 414"/>
                  <a:gd name="T88" fmla="*/ 36 w 247"/>
                  <a:gd name="T89" fmla="*/ 343 h 414"/>
                  <a:gd name="T90" fmla="*/ 41 w 247"/>
                  <a:gd name="T91" fmla="*/ 350 h 414"/>
                  <a:gd name="T92" fmla="*/ 35 w 247"/>
                  <a:gd name="T93" fmla="*/ 355 h 414"/>
                  <a:gd name="T94" fmla="*/ 42 w 247"/>
                  <a:gd name="T95" fmla="*/ 369 h 414"/>
                  <a:gd name="T96" fmla="*/ 49 w 247"/>
                  <a:gd name="T97" fmla="*/ 388 h 414"/>
                  <a:gd name="T98" fmla="*/ 50 w 247"/>
                  <a:gd name="T99" fmla="*/ 395 h 414"/>
                  <a:gd name="T100" fmla="*/ 50 w 247"/>
                  <a:gd name="T101" fmla="*/ 405 h 414"/>
                  <a:gd name="T102" fmla="*/ 55 w 247"/>
                  <a:gd name="T103" fmla="*/ 413 h 414"/>
                  <a:gd name="T104" fmla="*/ 65 w 247"/>
                  <a:gd name="T105" fmla="*/ 413 h 414"/>
                  <a:gd name="T106" fmla="*/ 81 w 247"/>
                  <a:gd name="T107" fmla="*/ 406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47" h="414">
                    <a:moveTo>
                      <a:pt x="81" y="406"/>
                    </a:moveTo>
                    <a:lnTo>
                      <a:pt x="81" y="406"/>
                    </a:lnTo>
                    <a:lnTo>
                      <a:pt x="100" y="393"/>
                    </a:lnTo>
                    <a:lnTo>
                      <a:pt x="123" y="377"/>
                    </a:lnTo>
                    <a:lnTo>
                      <a:pt x="147" y="356"/>
                    </a:lnTo>
                    <a:lnTo>
                      <a:pt x="157" y="346"/>
                    </a:lnTo>
                    <a:lnTo>
                      <a:pt x="166" y="336"/>
                    </a:lnTo>
                    <a:lnTo>
                      <a:pt x="166" y="336"/>
                    </a:lnTo>
                    <a:lnTo>
                      <a:pt x="179" y="319"/>
                    </a:lnTo>
                    <a:lnTo>
                      <a:pt x="179" y="319"/>
                    </a:lnTo>
                    <a:lnTo>
                      <a:pt x="181" y="317"/>
                    </a:lnTo>
                    <a:lnTo>
                      <a:pt x="181" y="317"/>
                    </a:lnTo>
                    <a:lnTo>
                      <a:pt x="181" y="317"/>
                    </a:lnTo>
                    <a:lnTo>
                      <a:pt x="191" y="299"/>
                    </a:lnTo>
                    <a:lnTo>
                      <a:pt x="200" y="281"/>
                    </a:lnTo>
                    <a:lnTo>
                      <a:pt x="207" y="263"/>
                    </a:lnTo>
                    <a:lnTo>
                      <a:pt x="214" y="245"/>
                    </a:lnTo>
                    <a:lnTo>
                      <a:pt x="219" y="226"/>
                    </a:lnTo>
                    <a:lnTo>
                      <a:pt x="224" y="206"/>
                    </a:lnTo>
                    <a:lnTo>
                      <a:pt x="232" y="167"/>
                    </a:lnTo>
                    <a:lnTo>
                      <a:pt x="237" y="127"/>
                    </a:lnTo>
                    <a:lnTo>
                      <a:pt x="241" y="87"/>
                    </a:lnTo>
                    <a:lnTo>
                      <a:pt x="246" y="7"/>
                    </a:lnTo>
                    <a:lnTo>
                      <a:pt x="246" y="7"/>
                    </a:lnTo>
                    <a:lnTo>
                      <a:pt x="247" y="6"/>
                    </a:lnTo>
                    <a:lnTo>
                      <a:pt x="247" y="6"/>
                    </a:lnTo>
                    <a:lnTo>
                      <a:pt x="215" y="7"/>
                    </a:lnTo>
                    <a:lnTo>
                      <a:pt x="215" y="7"/>
                    </a:lnTo>
                    <a:lnTo>
                      <a:pt x="213" y="11"/>
                    </a:lnTo>
                    <a:lnTo>
                      <a:pt x="209" y="14"/>
                    </a:lnTo>
                    <a:lnTo>
                      <a:pt x="204" y="16"/>
                    </a:lnTo>
                    <a:lnTo>
                      <a:pt x="198" y="17"/>
                    </a:lnTo>
                    <a:lnTo>
                      <a:pt x="198" y="17"/>
                    </a:lnTo>
                    <a:lnTo>
                      <a:pt x="187" y="16"/>
                    </a:lnTo>
                    <a:lnTo>
                      <a:pt x="177" y="17"/>
                    </a:lnTo>
                    <a:lnTo>
                      <a:pt x="177" y="17"/>
                    </a:lnTo>
                    <a:lnTo>
                      <a:pt x="170" y="16"/>
                    </a:lnTo>
                    <a:lnTo>
                      <a:pt x="165" y="13"/>
                    </a:lnTo>
                    <a:lnTo>
                      <a:pt x="161" y="9"/>
                    </a:lnTo>
                    <a:lnTo>
                      <a:pt x="159" y="6"/>
                    </a:lnTo>
                    <a:lnTo>
                      <a:pt x="159" y="6"/>
                    </a:lnTo>
                    <a:lnTo>
                      <a:pt x="146" y="4"/>
                    </a:lnTo>
                    <a:lnTo>
                      <a:pt x="146" y="4"/>
                    </a:lnTo>
                    <a:lnTo>
                      <a:pt x="143" y="6"/>
                    </a:lnTo>
                    <a:lnTo>
                      <a:pt x="141" y="4"/>
                    </a:lnTo>
                    <a:lnTo>
                      <a:pt x="141" y="4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3" y="8"/>
                    </a:lnTo>
                    <a:lnTo>
                      <a:pt x="79" y="16"/>
                    </a:lnTo>
                    <a:lnTo>
                      <a:pt x="79" y="16"/>
                    </a:lnTo>
                    <a:lnTo>
                      <a:pt x="61" y="40"/>
                    </a:lnTo>
                    <a:lnTo>
                      <a:pt x="51" y="57"/>
                    </a:lnTo>
                    <a:lnTo>
                      <a:pt x="40" y="75"/>
                    </a:lnTo>
                    <a:lnTo>
                      <a:pt x="29" y="93"/>
                    </a:lnTo>
                    <a:lnTo>
                      <a:pt x="22" y="109"/>
                    </a:lnTo>
                    <a:lnTo>
                      <a:pt x="19" y="117"/>
                    </a:lnTo>
                    <a:lnTo>
                      <a:pt x="18" y="125"/>
                    </a:lnTo>
                    <a:lnTo>
                      <a:pt x="18" y="131"/>
                    </a:lnTo>
                    <a:lnTo>
                      <a:pt x="19" y="136"/>
                    </a:lnTo>
                    <a:lnTo>
                      <a:pt x="19" y="136"/>
                    </a:lnTo>
                    <a:lnTo>
                      <a:pt x="15" y="145"/>
                    </a:lnTo>
                    <a:lnTo>
                      <a:pt x="10" y="154"/>
                    </a:lnTo>
                    <a:lnTo>
                      <a:pt x="6" y="166"/>
                    </a:lnTo>
                    <a:lnTo>
                      <a:pt x="3" y="178"/>
                    </a:lnTo>
                    <a:lnTo>
                      <a:pt x="0" y="192"/>
                    </a:lnTo>
                    <a:lnTo>
                      <a:pt x="0" y="205"/>
                    </a:lnTo>
                    <a:lnTo>
                      <a:pt x="0" y="212"/>
                    </a:lnTo>
                    <a:lnTo>
                      <a:pt x="3" y="218"/>
                    </a:lnTo>
                    <a:lnTo>
                      <a:pt x="3" y="218"/>
                    </a:lnTo>
                    <a:lnTo>
                      <a:pt x="10" y="235"/>
                    </a:lnTo>
                    <a:lnTo>
                      <a:pt x="15" y="249"/>
                    </a:lnTo>
                    <a:lnTo>
                      <a:pt x="15" y="255"/>
                    </a:lnTo>
                    <a:lnTo>
                      <a:pt x="15" y="260"/>
                    </a:lnTo>
                    <a:lnTo>
                      <a:pt x="15" y="260"/>
                    </a:lnTo>
                    <a:lnTo>
                      <a:pt x="13" y="267"/>
                    </a:lnTo>
                    <a:lnTo>
                      <a:pt x="12" y="272"/>
                    </a:lnTo>
                    <a:lnTo>
                      <a:pt x="13" y="274"/>
                    </a:lnTo>
                    <a:lnTo>
                      <a:pt x="14" y="277"/>
                    </a:lnTo>
                    <a:lnTo>
                      <a:pt x="19" y="282"/>
                    </a:lnTo>
                    <a:lnTo>
                      <a:pt x="19" y="282"/>
                    </a:lnTo>
                    <a:lnTo>
                      <a:pt x="19" y="287"/>
                    </a:lnTo>
                    <a:lnTo>
                      <a:pt x="21" y="301"/>
                    </a:lnTo>
                    <a:lnTo>
                      <a:pt x="22" y="309"/>
                    </a:lnTo>
                    <a:lnTo>
                      <a:pt x="24" y="317"/>
                    </a:lnTo>
                    <a:lnTo>
                      <a:pt x="27" y="323"/>
                    </a:lnTo>
                    <a:lnTo>
                      <a:pt x="32" y="327"/>
                    </a:lnTo>
                    <a:lnTo>
                      <a:pt x="32" y="327"/>
                    </a:lnTo>
                    <a:lnTo>
                      <a:pt x="33" y="336"/>
                    </a:lnTo>
                    <a:lnTo>
                      <a:pt x="36" y="343"/>
                    </a:lnTo>
                    <a:lnTo>
                      <a:pt x="38" y="347"/>
                    </a:lnTo>
                    <a:lnTo>
                      <a:pt x="41" y="350"/>
                    </a:lnTo>
                    <a:lnTo>
                      <a:pt x="35" y="355"/>
                    </a:lnTo>
                    <a:lnTo>
                      <a:pt x="35" y="355"/>
                    </a:lnTo>
                    <a:lnTo>
                      <a:pt x="37" y="359"/>
                    </a:lnTo>
                    <a:lnTo>
                      <a:pt x="42" y="369"/>
                    </a:lnTo>
                    <a:lnTo>
                      <a:pt x="47" y="382"/>
                    </a:lnTo>
                    <a:lnTo>
                      <a:pt x="49" y="388"/>
                    </a:lnTo>
                    <a:lnTo>
                      <a:pt x="50" y="395"/>
                    </a:lnTo>
                    <a:lnTo>
                      <a:pt x="50" y="395"/>
                    </a:lnTo>
                    <a:lnTo>
                      <a:pt x="50" y="400"/>
                    </a:lnTo>
                    <a:lnTo>
                      <a:pt x="50" y="405"/>
                    </a:lnTo>
                    <a:lnTo>
                      <a:pt x="53" y="409"/>
                    </a:lnTo>
                    <a:lnTo>
                      <a:pt x="55" y="413"/>
                    </a:lnTo>
                    <a:lnTo>
                      <a:pt x="59" y="414"/>
                    </a:lnTo>
                    <a:lnTo>
                      <a:pt x="65" y="413"/>
                    </a:lnTo>
                    <a:lnTo>
                      <a:pt x="72" y="411"/>
                    </a:lnTo>
                    <a:lnTo>
                      <a:pt x="81" y="4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22" name="Freeform 1623"/>
              <p:cNvSpPr>
                <a:spLocks/>
              </p:cNvSpPr>
              <p:nvPr/>
            </p:nvSpPr>
            <p:spPr bwMode="auto">
              <a:xfrm>
                <a:off x="11271250" y="2540000"/>
                <a:ext cx="195263" cy="327025"/>
              </a:xfrm>
              <a:custGeom>
                <a:avLst/>
                <a:gdLst>
                  <a:gd name="T0" fmla="*/ 81 w 247"/>
                  <a:gd name="T1" fmla="*/ 406 h 414"/>
                  <a:gd name="T2" fmla="*/ 123 w 247"/>
                  <a:gd name="T3" fmla="*/ 377 h 414"/>
                  <a:gd name="T4" fmla="*/ 157 w 247"/>
                  <a:gd name="T5" fmla="*/ 346 h 414"/>
                  <a:gd name="T6" fmla="*/ 166 w 247"/>
                  <a:gd name="T7" fmla="*/ 336 h 414"/>
                  <a:gd name="T8" fmla="*/ 179 w 247"/>
                  <a:gd name="T9" fmla="*/ 319 h 414"/>
                  <a:gd name="T10" fmla="*/ 181 w 247"/>
                  <a:gd name="T11" fmla="*/ 317 h 414"/>
                  <a:gd name="T12" fmla="*/ 191 w 247"/>
                  <a:gd name="T13" fmla="*/ 299 h 414"/>
                  <a:gd name="T14" fmla="*/ 207 w 247"/>
                  <a:gd name="T15" fmla="*/ 263 h 414"/>
                  <a:gd name="T16" fmla="*/ 219 w 247"/>
                  <a:gd name="T17" fmla="*/ 226 h 414"/>
                  <a:gd name="T18" fmla="*/ 232 w 247"/>
                  <a:gd name="T19" fmla="*/ 167 h 414"/>
                  <a:gd name="T20" fmla="*/ 241 w 247"/>
                  <a:gd name="T21" fmla="*/ 87 h 414"/>
                  <a:gd name="T22" fmla="*/ 246 w 247"/>
                  <a:gd name="T23" fmla="*/ 7 h 414"/>
                  <a:gd name="T24" fmla="*/ 247 w 247"/>
                  <a:gd name="T25" fmla="*/ 6 h 414"/>
                  <a:gd name="T26" fmla="*/ 215 w 247"/>
                  <a:gd name="T27" fmla="*/ 7 h 414"/>
                  <a:gd name="T28" fmla="*/ 209 w 247"/>
                  <a:gd name="T29" fmla="*/ 14 h 414"/>
                  <a:gd name="T30" fmla="*/ 198 w 247"/>
                  <a:gd name="T31" fmla="*/ 17 h 414"/>
                  <a:gd name="T32" fmla="*/ 187 w 247"/>
                  <a:gd name="T33" fmla="*/ 16 h 414"/>
                  <a:gd name="T34" fmla="*/ 177 w 247"/>
                  <a:gd name="T35" fmla="*/ 17 h 414"/>
                  <a:gd name="T36" fmla="*/ 165 w 247"/>
                  <a:gd name="T37" fmla="*/ 13 h 414"/>
                  <a:gd name="T38" fmla="*/ 159 w 247"/>
                  <a:gd name="T39" fmla="*/ 6 h 414"/>
                  <a:gd name="T40" fmla="*/ 146 w 247"/>
                  <a:gd name="T41" fmla="*/ 4 h 414"/>
                  <a:gd name="T42" fmla="*/ 143 w 247"/>
                  <a:gd name="T43" fmla="*/ 6 h 414"/>
                  <a:gd name="T44" fmla="*/ 141 w 247"/>
                  <a:gd name="T45" fmla="*/ 4 h 414"/>
                  <a:gd name="T46" fmla="*/ 87 w 247"/>
                  <a:gd name="T47" fmla="*/ 0 h 414"/>
                  <a:gd name="T48" fmla="*/ 79 w 247"/>
                  <a:gd name="T49" fmla="*/ 16 h 414"/>
                  <a:gd name="T50" fmla="*/ 61 w 247"/>
                  <a:gd name="T51" fmla="*/ 40 h 414"/>
                  <a:gd name="T52" fmla="*/ 40 w 247"/>
                  <a:gd name="T53" fmla="*/ 75 h 414"/>
                  <a:gd name="T54" fmla="*/ 22 w 247"/>
                  <a:gd name="T55" fmla="*/ 109 h 414"/>
                  <a:gd name="T56" fmla="*/ 18 w 247"/>
                  <a:gd name="T57" fmla="*/ 125 h 414"/>
                  <a:gd name="T58" fmla="*/ 19 w 247"/>
                  <a:gd name="T59" fmla="*/ 136 h 414"/>
                  <a:gd name="T60" fmla="*/ 15 w 247"/>
                  <a:gd name="T61" fmla="*/ 145 h 414"/>
                  <a:gd name="T62" fmla="*/ 6 w 247"/>
                  <a:gd name="T63" fmla="*/ 166 h 414"/>
                  <a:gd name="T64" fmla="*/ 0 w 247"/>
                  <a:gd name="T65" fmla="*/ 192 h 414"/>
                  <a:gd name="T66" fmla="*/ 0 w 247"/>
                  <a:gd name="T67" fmla="*/ 212 h 414"/>
                  <a:gd name="T68" fmla="*/ 3 w 247"/>
                  <a:gd name="T69" fmla="*/ 218 h 414"/>
                  <a:gd name="T70" fmla="*/ 15 w 247"/>
                  <a:gd name="T71" fmla="*/ 249 h 414"/>
                  <a:gd name="T72" fmla="*/ 15 w 247"/>
                  <a:gd name="T73" fmla="*/ 260 h 414"/>
                  <a:gd name="T74" fmla="*/ 13 w 247"/>
                  <a:gd name="T75" fmla="*/ 267 h 414"/>
                  <a:gd name="T76" fmla="*/ 13 w 247"/>
                  <a:gd name="T77" fmla="*/ 274 h 414"/>
                  <a:gd name="T78" fmla="*/ 19 w 247"/>
                  <a:gd name="T79" fmla="*/ 282 h 414"/>
                  <a:gd name="T80" fmla="*/ 19 w 247"/>
                  <a:gd name="T81" fmla="*/ 287 h 414"/>
                  <a:gd name="T82" fmla="*/ 22 w 247"/>
                  <a:gd name="T83" fmla="*/ 309 h 414"/>
                  <a:gd name="T84" fmla="*/ 27 w 247"/>
                  <a:gd name="T85" fmla="*/ 323 h 414"/>
                  <a:gd name="T86" fmla="*/ 32 w 247"/>
                  <a:gd name="T87" fmla="*/ 327 h 414"/>
                  <a:gd name="T88" fmla="*/ 36 w 247"/>
                  <a:gd name="T89" fmla="*/ 343 h 414"/>
                  <a:gd name="T90" fmla="*/ 41 w 247"/>
                  <a:gd name="T91" fmla="*/ 350 h 414"/>
                  <a:gd name="T92" fmla="*/ 35 w 247"/>
                  <a:gd name="T93" fmla="*/ 355 h 414"/>
                  <a:gd name="T94" fmla="*/ 42 w 247"/>
                  <a:gd name="T95" fmla="*/ 369 h 414"/>
                  <a:gd name="T96" fmla="*/ 49 w 247"/>
                  <a:gd name="T97" fmla="*/ 388 h 414"/>
                  <a:gd name="T98" fmla="*/ 50 w 247"/>
                  <a:gd name="T99" fmla="*/ 395 h 414"/>
                  <a:gd name="T100" fmla="*/ 50 w 247"/>
                  <a:gd name="T101" fmla="*/ 405 h 414"/>
                  <a:gd name="T102" fmla="*/ 55 w 247"/>
                  <a:gd name="T103" fmla="*/ 413 h 414"/>
                  <a:gd name="T104" fmla="*/ 65 w 247"/>
                  <a:gd name="T105" fmla="*/ 413 h 414"/>
                  <a:gd name="T106" fmla="*/ 81 w 247"/>
                  <a:gd name="T107" fmla="*/ 406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47" h="414">
                    <a:moveTo>
                      <a:pt x="81" y="406"/>
                    </a:moveTo>
                    <a:lnTo>
                      <a:pt x="81" y="406"/>
                    </a:lnTo>
                    <a:lnTo>
                      <a:pt x="100" y="393"/>
                    </a:lnTo>
                    <a:lnTo>
                      <a:pt x="123" y="377"/>
                    </a:lnTo>
                    <a:lnTo>
                      <a:pt x="147" y="356"/>
                    </a:lnTo>
                    <a:lnTo>
                      <a:pt x="157" y="346"/>
                    </a:lnTo>
                    <a:lnTo>
                      <a:pt x="166" y="336"/>
                    </a:lnTo>
                    <a:lnTo>
                      <a:pt x="166" y="336"/>
                    </a:lnTo>
                    <a:lnTo>
                      <a:pt x="179" y="319"/>
                    </a:lnTo>
                    <a:lnTo>
                      <a:pt x="179" y="319"/>
                    </a:lnTo>
                    <a:lnTo>
                      <a:pt x="181" y="317"/>
                    </a:lnTo>
                    <a:lnTo>
                      <a:pt x="181" y="317"/>
                    </a:lnTo>
                    <a:lnTo>
                      <a:pt x="181" y="317"/>
                    </a:lnTo>
                    <a:lnTo>
                      <a:pt x="191" y="299"/>
                    </a:lnTo>
                    <a:lnTo>
                      <a:pt x="200" y="281"/>
                    </a:lnTo>
                    <a:lnTo>
                      <a:pt x="207" y="263"/>
                    </a:lnTo>
                    <a:lnTo>
                      <a:pt x="214" y="245"/>
                    </a:lnTo>
                    <a:lnTo>
                      <a:pt x="219" y="226"/>
                    </a:lnTo>
                    <a:lnTo>
                      <a:pt x="224" y="206"/>
                    </a:lnTo>
                    <a:lnTo>
                      <a:pt x="232" y="167"/>
                    </a:lnTo>
                    <a:lnTo>
                      <a:pt x="237" y="127"/>
                    </a:lnTo>
                    <a:lnTo>
                      <a:pt x="241" y="87"/>
                    </a:lnTo>
                    <a:lnTo>
                      <a:pt x="246" y="7"/>
                    </a:lnTo>
                    <a:lnTo>
                      <a:pt x="246" y="7"/>
                    </a:lnTo>
                    <a:lnTo>
                      <a:pt x="247" y="6"/>
                    </a:lnTo>
                    <a:lnTo>
                      <a:pt x="247" y="6"/>
                    </a:lnTo>
                    <a:lnTo>
                      <a:pt x="215" y="7"/>
                    </a:lnTo>
                    <a:lnTo>
                      <a:pt x="215" y="7"/>
                    </a:lnTo>
                    <a:lnTo>
                      <a:pt x="213" y="11"/>
                    </a:lnTo>
                    <a:lnTo>
                      <a:pt x="209" y="14"/>
                    </a:lnTo>
                    <a:lnTo>
                      <a:pt x="204" y="16"/>
                    </a:lnTo>
                    <a:lnTo>
                      <a:pt x="198" y="17"/>
                    </a:lnTo>
                    <a:lnTo>
                      <a:pt x="198" y="17"/>
                    </a:lnTo>
                    <a:lnTo>
                      <a:pt x="187" y="16"/>
                    </a:lnTo>
                    <a:lnTo>
                      <a:pt x="177" y="17"/>
                    </a:lnTo>
                    <a:lnTo>
                      <a:pt x="177" y="17"/>
                    </a:lnTo>
                    <a:lnTo>
                      <a:pt x="170" y="16"/>
                    </a:lnTo>
                    <a:lnTo>
                      <a:pt x="165" y="13"/>
                    </a:lnTo>
                    <a:lnTo>
                      <a:pt x="161" y="9"/>
                    </a:lnTo>
                    <a:lnTo>
                      <a:pt x="159" y="6"/>
                    </a:lnTo>
                    <a:lnTo>
                      <a:pt x="159" y="6"/>
                    </a:lnTo>
                    <a:lnTo>
                      <a:pt x="146" y="4"/>
                    </a:lnTo>
                    <a:lnTo>
                      <a:pt x="146" y="4"/>
                    </a:lnTo>
                    <a:lnTo>
                      <a:pt x="143" y="6"/>
                    </a:lnTo>
                    <a:lnTo>
                      <a:pt x="141" y="4"/>
                    </a:lnTo>
                    <a:lnTo>
                      <a:pt x="141" y="4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3" y="8"/>
                    </a:lnTo>
                    <a:lnTo>
                      <a:pt x="79" y="16"/>
                    </a:lnTo>
                    <a:lnTo>
                      <a:pt x="79" y="16"/>
                    </a:lnTo>
                    <a:lnTo>
                      <a:pt x="61" y="40"/>
                    </a:lnTo>
                    <a:lnTo>
                      <a:pt x="51" y="57"/>
                    </a:lnTo>
                    <a:lnTo>
                      <a:pt x="40" y="75"/>
                    </a:lnTo>
                    <a:lnTo>
                      <a:pt x="29" y="93"/>
                    </a:lnTo>
                    <a:lnTo>
                      <a:pt x="22" y="109"/>
                    </a:lnTo>
                    <a:lnTo>
                      <a:pt x="19" y="117"/>
                    </a:lnTo>
                    <a:lnTo>
                      <a:pt x="18" y="125"/>
                    </a:lnTo>
                    <a:lnTo>
                      <a:pt x="18" y="131"/>
                    </a:lnTo>
                    <a:lnTo>
                      <a:pt x="19" y="136"/>
                    </a:lnTo>
                    <a:lnTo>
                      <a:pt x="19" y="136"/>
                    </a:lnTo>
                    <a:lnTo>
                      <a:pt x="15" y="145"/>
                    </a:lnTo>
                    <a:lnTo>
                      <a:pt x="10" y="154"/>
                    </a:lnTo>
                    <a:lnTo>
                      <a:pt x="6" y="166"/>
                    </a:lnTo>
                    <a:lnTo>
                      <a:pt x="3" y="178"/>
                    </a:lnTo>
                    <a:lnTo>
                      <a:pt x="0" y="192"/>
                    </a:lnTo>
                    <a:lnTo>
                      <a:pt x="0" y="205"/>
                    </a:lnTo>
                    <a:lnTo>
                      <a:pt x="0" y="212"/>
                    </a:lnTo>
                    <a:lnTo>
                      <a:pt x="3" y="218"/>
                    </a:lnTo>
                    <a:lnTo>
                      <a:pt x="3" y="218"/>
                    </a:lnTo>
                    <a:lnTo>
                      <a:pt x="10" y="235"/>
                    </a:lnTo>
                    <a:lnTo>
                      <a:pt x="15" y="249"/>
                    </a:lnTo>
                    <a:lnTo>
                      <a:pt x="15" y="255"/>
                    </a:lnTo>
                    <a:lnTo>
                      <a:pt x="15" y="260"/>
                    </a:lnTo>
                    <a:lnTo>
                      <a:pt x="15" y="260"/>
                    </a:lnTo>
                    <a:lnTo>
                      <a:pt x="13" y="267"/>
                    </a:lnTo>
                    <a:lnTo>
                      <a:pt x="12" y="272"/>
                    </a:lnTo>
                    <a:lnTo>
                      <a:pt x="13" y="274"/>
                    </a:lnTo>
                    <a:lnTo>
                      <a:pt x="14" y="277"/>
                    </a:lnTo>
                    <a:lnTo>
                      <a:pt x="19" y="282"/>
                    </a:lnTo>
                    <a:lnTo>
                      <a:pt x="19" y="282"/>
                    </a:lnTo>
                    <a:lnTo>
                      <a:pt x="19" y="287"/>
                    </a:lnTo>
                    <a:lnTo>
                      <a:pt x="21" y="301"/>
                    </a:lnTo>
                    <a:lnTo>
                      <a:pt x="22" y="309"/>
                    </a:lnTo>
                    <a:lnTo>
                      <a:pt x="24" y="317"/>
                    </a:lnTo>
                    <a:lnTo>
                      <a:pt x="27" y="323"/>
                    </a:lnTo>
                    <a:lnTo>
                      <a:pt x="32" y="327"/>
                    </a:lnTo>
                    <a:lnTo>
                      <a:pt x="32" y="327"/>
                    </a:lnTo>
                    <a:lnTo>
                      <a:pt x="33" y="336"/>
                    </a:lnTo>
                    <a:lnTo>
                      <a:pt x="36" y="343"/>
                    </a:lnTo>
                    <a:lnTo>
                      <a:pt x="38" y="347"/>
                    </a:lnTo>
                    <a:lnTo>
                      <a:pt x="41" y="350"/>
                    </a:lnTo>
                    <a:lnTo>
                      <a:pt x="35" y="355"/>
                    </a:lnTo>
                    <a:lnTo>
                      <a:pt x="35" y="355"/>
                    </a:lnTo>
                    <a:lnTo>
                      <a:pt x="37" y="359"/>
                    </a:lnTo>
                    <a:lnTo>
                      <a:pt x="42" y="369"/>
                    </a:lnTo>
                    <a:lnTo>
                      <a:pt x="47" y="382"/>
                    </a:lnTo>
                    <a:lnTo>
                      <a:pt x="49" y="388"/>
                    </a:lnTo>
                    <a:lnTo>
                      <a:pt x="50" y="395"/>
                    </a:lnTo>
                    <a:lnTo>
                      <a:pt x="50" y="395"/>
                    </a:lnTo>
                    <a:lnTo>
                      <a:pt x="50" y="400"/>
                    </a:lnTo>
                    <a:lnTo>
                      <a:pt x="50" y="405"/>
                    </a:lnTo>
                    <a:lnTo>
                      <a:pt x="53" y="409"/>
                    </a:lnTo>
                    <a:lnTo>
                      <a:pt x="55" y="413"/>
                    </a:lnTo>
                    <a:lnTo>
                      <a:pt x="59" y="414"/>
                    </a:lnTo>
                    <a:lnTo>
                      <a:pt x="65" y="413"/>
                    </a:lnTo>
                    <a:lnTo>
                      <a:pt x="72" y="411"/>
                    </a:lnTo>
                    <a:lnTo>
                      <a:pt x="81" y="406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23" name="Freeform 1624"/>
              <p:cNvSpPr>
                <a:spLocks/>
              </p:cNvSpPr>
              <p:nvPr/>
            </p:nvSpPr>
            <p:spPr bwMode="auto">
              <a:xfrm>
                <a:off x="11393488" y="2333625"/>
                <a:ext cx="147638" cy="195263"/>
              </a:xfrm>
              <a:custGeom>
                <a:avLst/>
                <a:gdLst>
                  <a:gd name="T0" fmla="*/ 186 w 186"/>
                  <a:gd name="T1" fmla="*/ 21 h 245"/>
                  <a:gd name="T2" fmla="*/ 168 w 186"/>
                  <a:gd name="T3" fmla="*/ 14 h 245"/>
                  <a:gd name="T4" fmla="*/ 105 w 186"/>
                  <a:gd name="T5" fmla="*/ 0 h 245"/>
                  <a:gd name="T6" fmla="*/ 92 w 186"/>
                  <a:gd name="T7" fmla="*/ 6 h 245"/>
                  <a:gd name="T8" fmla="*/ 70 w 186"/>
                  <a:gd name="T9" fmla="*/ 23 h 245"/>
                  <a:gd name="T10" fmla="*/ 55 w 186"/>
                  <a:gd name="T11" fmla="*/ 43 h 245"/>
                  <a:gd name="T12" fmla="*/ 42 w 186"/>
                  <a:gd name="T13" fmla="*/ 64 h 245"/>
                  <a:gd name="T14" fmla="*/ 32 w 186"/>
                  <a:gd name="T15" fmla="*/ 93 h 245"/>
                  <a:gd name="T16" fmla="*/ 26 w 186"/>
                  <a:gd name="T17" fmla="*/ 124 h 245"/>
                  <a:gd name="T18" fmla="*/ 26 w 186"/>
                  <a:gd name="T19" fmla="*/ 122 h 245"/>
                  <a:gd name="T20" fmla="*/ 15 w 186"/>
                  <a:gd name="T21" fmla="*/ 184 h 245"/>
                  <a:gd name="T22" fmla="*/ 5 w 186"/>
                  <a:gd name="T23" fmla="*/ 229 h 245"/>
                  <a:gd name="T24" fmla="*/ 0 w 186"/>
                  <a:gd name="T25" fmla="*/ 244 h 245"/>
                  <a:gd name="T26" fmla="*/ 4 w 186"/>
                  <a:gd name="T27" fmla="*/ 244 h 245"/>
                  <a:gd name="T28" fmla="*/ 11 w 186"/>
                  <a:gd name="T29" fmla="*/ 238 h 245"/>
                  <a:gd name="T30" fmla="*/ 22 w 186"/>
                  <a:gd name="T31" fmla="*/ 235 h 245"/>
                  <a:gd name="T32" fmla="*/ 32 w 186"/>
                  <a:gd name="T33" fmla="*/ 234 h 245"/>
                  <a:gd name="T34" fmla="*/ 43 w 186"/>
                  <a:gd name="T35" fmla="*/ 235 h 245"/>
                  <a:gd name="T36" fmla="*/ 54 w 186"/>
                  <a:gd name="T37" fmla="*/ 238 h 245"/>
                  <a:gd name="T38" fmla="*/ 61 w 186"/>
                  <a:gd name="T39" fmla="*/ 245 h 245"/>
                  <a:gd name="T40" fmla="*/ 88 w 186"/>
                  <a:gd name="T41" fmla="*/ 244 h 245"/>
                  <a:gd name="T42" fmla="*/ 116 w 186"/>
                  <a:gd name="T43" fmla="*/ 240 h 245"/>
                  <a:gd name="T44" fmla="*/ 119 w 186"/>
                  <a:gd name="T45" fmla="*/ 222 h 245"/>
                  <a:gd name="T46" fmla="*/ 124 w 186"/>
                  <a:gd name="T47" fmla="*/ 209 h 245"/>
                  <a:gd name="T48" fmla="*/ 129 w 186"/>
                  <a:gd name="T49" fmla="*/ 198 h 245"/>
                  <a:gd name="T50" fmla="*/ 138 w 186"/>
                  <a:gd name="T51" fmla="*/ 169 h 245"/>
                  <a:gd name="T52" fmla="*/ 143 w 186"/>
                  <a:gd name="T53" fmla="*/ 156 h 245"/>
                  <a:gd name="T54" fmla="*/ 146 w 186"/>
                  <a:gd name="T55" fmla="*/ 142 h 245"/>
                  <a:gd name="T56" fmla="*/ 146 w 186"/>
                  <a:gd name="T57" fmla="*/ 115 h 245"/>
                  <a:gd name="T58" fmla="*/ 145 w 186"/>
                  <a:gd name="T59" fmla="*/ 106 h 245"/>
                  <a:gd name="T60" fmla="*/ 145 w 186"/>
                  <a:gd name="T61" fmla="*/ 89 h 245"/>
                  <a:gd name="T62" fmla="*/ 148 w 186"/>
                  <a:gd name="T63" fmla="*/ 73 h 245"/>
                  <a:gd name="T64" fmla="*/ 160 w 186"/>
                  <a:gd name="T65" fmla="*/ 51 h 245"/>
                  <a:gd name="T66" fmla="*/ 178 w 186"/>
                  <a:gd name="T67" fmla="*/ 29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6" h="245">
                    <a:moveTo>
                      <a:pt x="186" y="21"/>
                    </a:moveTo>
                    <a:lnTo>
                      <a:pt x="186" y="21"/>
                    </a:lnTo>
                    <a:lnTo>
                      <a:pt x="179" y="17"/>
                    </a:lnTo>
                    <a:lnTo>
                      <a:pt x="168" y="14"/>
                    </a:lnTo>
                    <a:lnTo>
                      <a:pt x="141" y="6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92" y="6"/>
                    </a:lnTo>
                    <a:lnTo>
                      <a:pt x="81" y="14"/>
                    </a:lnTo>
                    <a:lnTo>
                      <a:pt x="70" y="23"/>
                    </a:lnTo>
                    <a:lnTo>
                      <a:pt x="63" y="33"/>
                    </a:lnTo>
                    <a:lnTo>
                      <a:pt x="55" y="43"/>
                    </a:lnTo>
                    <a:lnTo>
                      <a:pt x="49" y="53"/>
                    </a:lnTo>
                    <a:lnTo>
                      <a:pt x="42" y="64"/>
                    </a:lnTo>
                    <a:lnTo>
                      <a:pt x="38" y="74"/>
                    </a:lnTo>
                    <a:lnTo>
                      <a:pt x="32" y="93"/>
                    </a:lnTo>
                    <a:lnTo>
                      <a:pt x="28" y="108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6" y="122"/>
                    </a:lnTo>
                    <a:lnTo>
                      <a:pt x="26" y="122"/>
                    </a:lnTo>
                    <a:lnTo>
                      <a:pt x="15" y="184"/>
                    </a:lnTo>
                    <a:lnTo>
                      <a:pt x="9" y="215"/>
                    </a:lnTo>
                    <a:lnTo>
                      <a:pt x="5" y="229"/>
                    </a:lnTo>
                    <a:lnTo>
                      <a:pt x="0" y="244"/>
                    </a:lnTo>
                    <a:lnTo>
                      <a:pt x="0" y="244"/>
                    </a:lnTo>
                    <a:lnTo>
                      <a:pt x="4" y="244"/>
                    </a:lnTo>
                    <a:lnTo>
                      <a:pt x="4" y="244"/>
                    </a:lnTo>
                    <a:lnTo>
                      <a:pt x="8" y="240"/>
                    </a:lnTo>
                    <a:lnTo>
                      <a:pt x="11" y="238"/>
                    </a:lnTo>
                    <a:lnTo>
                      <a:pt x="17" y="235"/>
                    </a:lnTo>
                    <a:lnTo>
                      <a:pt x="22" y="235"/>
                    </a:lnTo>
                    <a:lnTo>
                      <a:pt x="22" y="235"/>
                    </a:lnTo>
                    <a:lnTo>
                      <a:pt x="32" y="234"/>
                    </a:lnTo>
                    <a:lnTo>
                      <a:pt x="43" y="235"/>
                    </a:lnTo>
                    <a:lnTo>
                      <a:pt x="43" y="235"/>
                    </a:lnTo>
                    <a:lnTo>
                      <a:pt x="49" y="236"/>
                    </a:lnTo>
                    <a:lnTo>
                      <a:pt x="54" y="238"/>
                    </a:lnTo>
                    <a:lnTo>
                      <a:pt x="58" y="241"/>
                    </a:lnTo>
                    <a:lnTo>
                      <a:pt x="61" y="245"/>
                    </a:lnTo>
                    <a:lnTo>
                      <a:pt x="61" y="245"/>
                    </a:lnTo>
                    <a:lnTo>
                      <a:pt x="88" y="244"/>
                    </a:lnTo>
                    <a:lnTo>
                      <a:pt x="116" y="240"/>
                    </a:lnTo>
                    <a:lnTo>
                      <a:pt x="116" y="240"/>
                    </a:lnTo>
                    <a:lnTo>
                      <a:pt x="118" y="231"/>
                    </a:lnTo>
                    <a:lnTo>
                      <a:pt x="119" y="222"/>
                    </a:lnTo>
                    <a:lnTo>
                      <a:pt x="122" y="215"/>
                    </a:lnTo>
                    <a:lnTo>
                      <a:pt x="124" y="209"/>
                    </a:lnTo>
                    <a:lnTo>
                      <a:pt x="124" y="209"/>
                    </a:lnTo>
                    <a:lnTo>
                      <a:pt x="129" y="198"/>
                    </a:lnTo>
                    <a:lnTo>
                      <a:pt x="133" y="184"/>
                    </a:lnTo>
                    <a:lnTo>
                      <a:pt x="138" y="169"/>
                    </a:lnTo>
                    <a:lnTo>
                      <a:pt x="143" y="156"/>
                    </a:lnTo>
                    <a:lnTo>
                      <a:pt x="143" y="156"/>
                    </a:lnTo>
                    <a:lnTo>
                      <a:pt x="145" y="148"/>
                    </a:lnTo>
                    <a:lnTo>
                      <a:pt x="146" y="142"/>
                    </a:lnTo>
                    <a:lnTo>
                      <a:pt x="147" y="129"/>
                    </a:lnTo>
                    <a:lnTo>
                      <a:pt x="146" y="115"/>
                    </a:lnTo>
                    <a:lnTo>
                      <a:pt x="146" y="115"/>
                    </a:lnTo>
                    <a:lnTo>
                      <a:pt x="145" y="106"/>
                    </a:lnTo>
                    <a:lnTo>
                      <a:pt x="143" y="97"/>
                    </a:lnTo>
                    <a:lnTo>
                      <a:pt x="145" y="89"/>
                    </a:lnTo>
                    <a:lnTo>
                      <a:pt x="146" y="80"/>
                    </a:lnTo>
                    <a:lnTo>
                      <a:pt x="148" y="73"/>
                    </a:lnTo>
                    <a:lnTo>
                      <a:pt x="152" y="65"/>
                    </a:lnTo>
                    <a:lnTo>
                      <a:pt x="160" y="51"/>
                    </a:lnTo>
                    <a:lnTo>
                      <a:pt x="169" y="39"/>
                    </a:lnTo>
                    <a:lnTo>
                      <a:pt x="178" y="29"/>
                    </a:lnTo>
                    <a:lnTo>
                      <a:pt x="186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24" name="Freeform 1625"/>
              <p:cNvSpPr>
                <a:spLocks/>
              </p:cNvSpPr>
              <p:nvPr/>
            </p:nvSpPr>
            <p:spPr bwMode="auto">
              <a:xfrm>
                <a:off x="11393488" y="2333625"/>
                <a:ext cx="147638" cy="195263"/>
              </a:xfrm>
              <a:custGeom>
                <a:avLst/>
                <a:gdLst>
                  <a:gd name="T0" fmla="*/ 186 w 186"/>
                  <a:gd name="T1" fmla="*/ 21 h 245"/>
                  <a:gd name="T2" fmla="*/ 168 w 186"/>
                  <a:gd name="T3" fmla="*/ 14 h 245"/>
                  <a:gd name="T4" fmla="*/ 105 w 186"/>
                  <a:gd name="T5" fmla="*/ 0 h 245"/>
                  <a:gd name="T6" fmla="*/ 92 w 186"/>
                  <a:gd name="T7" fmla="*/ 6 h 245"/>
                  <a:gd name="T8" fmla="*/ 70 w 186"/>
                  <a:gd name="T9" fmla="*/ 23 h 245"/>
                  <a:gd name="T10" fmla="*/ 55 w 186"/>
                  <a:gd name="T11" fmla="*/ 43 h 245"/>
                  <a:gd name="T12" fmla="*/ 42 w 186"/>
                  <a:gd name="T13" fmla="*/ 64 h 245"/>
                  <a:gd name="T14" fmla="*/ 32 w 186"/>
                  <a:gd name="T15" fmla="*/ 93 h 245"/>
                  <a:gd name="T16" fmla="*/ 26 w 186"/>
                  <a:gd name="T17" fmla="*/ 124 h 245"/>
                  <a:gd name="T18" fmla="*/ 26 w 186"/>
                  <a:gd name="T19" fmla="*/ 122 h 245"/>
                  <a:gd name="T20" fmla="*/ 15 w 186"/>
                  <a:gd name="T21" fmla="*/ 184 h 245"/>
                  <a:gd name="T22" fmla="*/ 5 w 186"/>
                  <a:gd name="T23" fmla="*/ 229 h 245"/>
                  <a:gd name="T24" fmla="*/ 0 w 186"/>
                  <a:gd name="T25" fmla="*/ 244 h 245"/>
                  <a:gd name="T26" fmla="*/ 4 w 186"/>
                  <a:gd name="T27" fmla="*/ 244 h 245"/>
                  <a:gd name="T28" fmla="*/ 11 w 186"/>
                  <a:gd name="T29" fmla="*/ 238 h 245"/>
                  <a:gd name="T30" fmla="*/ 22 w 186"/>
                  <a:gd name="T31" fmla="*/ 235 h 245"/>
                  <a:gd name="T32" fmla="*/ 32 w 186"/>
                  <a:gd name="T33" fmla="*/ 234 h 245"/>
                  <a:gd name="T34" fmla="*/ 43 w 186"/>
                  <a:gd name="T35" fmla="*/ 235 h 245"/>
                  <a:gd name="T36" fmla="*/ 54 w 186"/>
                  <a:gd name="T37" fmla="*/ 238 h 245"/>
                  <a:gd name="T38" fmla="*/ 61 w 186"/>
                  <a:gd name="T39" fmla="*/ 245 h 245"/>
                  <a:gd name="T40" fmla="*/ 88 w 186"/>
                  <a:gd name="T41" fmla="*/ 244 h 245"/>
                  <a:gd name="T42" fmla="*/ 116 w 186"/>
                  <a:gd name="T43" fmla="*/ 240 h 245"/>
                  <a:gd name="T44" fmla="*/ 119 w 186"/>
                  <a:gd name="T45" fmla="*/ 222 h 245"/>
                  <a:gd name="T46" fmla="*/ 124 w 186"/>
                  <a:gd name="T47" fmla="*/ 209 h 245"/>
                  <a:gd name="T48" fmla="*/ 129 w 186"/>
                  <a:gd name="T49" fmla="*/ 198 h 245"/>
                  <a:gd name="T50" fmla="*/ 138 w 186"/>
                  <a:gd name="T51" fmla="*/ 169 h 245"/>
                  <a:gd name="T52" fmla="*/ 143 w 186"/>
                  <a:gd name="T53" fmla="*/ 156 h 245"/>
                  <a:gd name="T54" fmla="*/ 146 w 186"/>
                  <a:gd name="T55" fmla="*/ 142 h 245"/>
                  <a:gd name="T56" fmla="*/ 146 w 186"/>
                  <a:gd name="T57" fmla="*/ 115 h 245"/>
                  <a:gd name="T58" fmla="*/ 145 w 186"/>
                  <a:gd name="T59" fmla="*/ 106 h 245"/>
                  <a:gd name="T60" fmla="*/ 145 w 186"/>
                  <a:gd name="T61" fmla="*/ 89 h 245"/>
                  <a:gd name="T62" fmla="*/ 148 w 186"/>
                  <a:gd name="T63" fmla="*/ 73 h 245"/>
                  <a:gd name="T64" fmla="*/ 160 w 186"/>
                  <a:gd name="T65" fmla="*/ 51 h 245"/>
                  <a:gd name="T66" fmla="*/ 178 w 186"/>
                  <a:gd name="T67" fmla="*/ 29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6" h="245">
                    <a:moveTo>
                      <a:pt x="186" y="21"/>
                    </a:moveTo>
                    <a:lnTo>
                      <a:pt x="186" y="21"/>
                    </a:lnTo>
                    <a:lnTo>
                      <a:pt x="179" y="17"/>
                    </a:lnTo>
                    <a:lnTo>
                      <a:pt x="168" y="14"/>
                    </a:lnTo>
                    <a:lnTo>
                      <a:pt x="141" y="6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92" y="6"/>
                    </a:lnTo>
                    <a:lnTo>
                      <a:pt x="81" y="14"/>
                    </a:lnTo>
                    <a:lnTo>
                      <a:pt x="70" y="23"/>
                    </a:lnTo>
                    <a:lnTo>
                      <a:pt x="63" y="33"/>
                    </a:lnTo>
                    <a:lnTo>
                      <a:pt x="55" y="43"/>
                    </a:lnTo>
                    <a:lnTo>
                      <a:pt x="49" y="53"/>
                    </a:lnTo>
                    <a:lnTo>
                      <a:pt x="42" y="64"/>
                    </a:lnTo>
                    <a:lnTo>
                      <a:pt x="38" y="74"/>
                    </a:lnTo>
                    <a:lnTo>
                      <a:pt x="32" y="93"/>
                    </a:lnTo>
                    <a:lnTo>
                      <a:pt x="28" y="108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6" y="122"/>
                    </a:lnTo>
                    <a:lnTo>
                      <a:pt x="26" y="122"/>
                    </a:lnTo>
                    <a:lnTo>
                      <a:pt x="15" y="184"/>
                    </a:lnTo>
                    <a:lnTo>
                      <a:pt x="9" y="215"/>
                    </a:lnTo>
                    <a:lnTo>
                      <a:pt x="5" y="229"/>
                    </a:lnTo>
                    <a:lnTo>
                      <a:pt x="0" y="244"/>
                    </a:lnTo>
                    <a:lnTo>
                      <a:pt x="0" y="244"/>
                    </a:lnTo>
                    <a:lnTo>
                      <a:pt x="4" y="244"/>
                    </a:lnTo>
                    <a:lnTo>
                      <a:pt x="4" y="244"/>
                    </a:lnTo>
                    <a:lnTo>
                      <a:pt x="8" y="240"/>
                    </a:lnTo>
                    <a:lnTo>
                      <a:pt x="11" y="238"/>
                    </a:lnTo>
                    <a:lnTo>
                      <a:pt x="17" y="235"/>
                    </a:lnTo>
                    <a:lnTo>
                      <a:pt x="22" y="235"/>
                    </a:lnTo>
                    <a:lnTo>
                      <a:pt x="22" y="235"/>
                    </a:lnTo>
                    <a:lnTo>
                      <a:pt x="32" y="234"/>
                    </a:lnTo>
                    <a:lnTo>
                      <a:pt x="43" y="235"/>
                    </a:lnTo>
                    <a:lnTo>
                      <a:pt x="43" y="235"/>
                    </a:lnTo>
                    <a:lnTo>
                      <a:pt x="49" y="236"/>
                    </a:lnTo>
                    <a:lnTo>
                      <a:pt x="54" y="238"/>
                    </a:lnTo>
                    <a:lnTo>
                      <a:pt x="58" y="241"/>
                    </a:lnTo>
                    <a:lnTo>
                      <a:pt x="61" y="245"/>
                    </a:lnTo>
                    <a:lnTo>
                      <a:pt x="61" y="245"/>
                    </a:lnTo>
                    <a:lnTo>
                      <a:pt x="88" y="244"/>
                    </a:lnTo>
                    <a:lnTo>
                      <a:pt x="116" y="240"/>
                    </a:lnTo>
                    <a:lnTo>
                      <a:pt x="116" y="240"/>
                    </a:lnTo>
                    <a:lnTo>
                      <a:pt x="118" y="231"/>
                    </a:lnTo>
                    <a:lnTo>
                      <a:pt x="119" y="222"/>
                    </a:lnTo>
                    <a:lnTo>
                      <a:pt x="122" y="215"/>
                    </a:lnTo>
                    <a:lnTo>
                      <a:pt x="124" y="209"/>
                    </a:lnTo>
                    <a:lnTo>
                      <a:pt x="124" y="209"/>
                    </a:lnTo>
                    <a:lnTo>
                      <a:pt x="129" y="198"/>
                    </a:lnTo>
                    <a:lnTo>
                      <a:pt x="133" y="184"/>
                    </a:lnTo>
                    <a:lnTo>
                      <a:pt x="138" y="169"/>
                    </a:lnTo>
                    <a:lnTo>
                      <a:pt x="143" y="156"/>
                    </a:lnTo>
                    <a:lnTo>
                      <a:pt x="143" y="156"/>
                    </a:lnTo>
                    <a:lnTo>
                      <a:pt x="145" y="148"/>
                    </a:lnTo>
                    <a:lnTo>
                      <a:pt x="146" y="142"/>
                    </a:lnTo>
                    <a:lnTo>
                      <a:pt x="147" y="129"/>
                    </a:lnTo>
                    <a:lnTo>
                      <a:pt x="146" y="115"/>
                    </a:lnTo>
                    <a:lnTo>
                      <a:pt x="146" y="115"/>
                    </a:lnTo>
                    <a:lnTo>
                      <a:pt x="145" y="106"/>
                    </a:lnTo>
                    <a:lnTo>
                      <a:pt x="143" y="97"/>
                    </a:lnTo>
                    <a:lnTo>
                      <a:pt x="145" y="89"/>
                    </a:lnTo>
                    <a:lnTo>
                      <a:pt x="146" y="80"/>
                    </a:lnTo>
                    <a:lnTo>
                      <a:pt x="148" y="73"/>
                    </a:lnTo>
                    <a:lnTo>
                      <a:pt x="152" y="65"/>
                    </a:lnTo>
                    <a:lnTo>
                      <a:pt x="160" y="51"/>
                    </a:lnTo>
                    <a:lnTo>
                      <a:pt x="169" y="39"/>
                    </a:lnTo>
                    <a:lnTo>
                      <a:pt x="178" y="29"/>
                    </a:lnTo>
                    <a:lnTo>
                      <a:pt x="186" y="2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25" name="Freeform 1626"/>
              <p:cNvSpPr>
                <a:spLocks/>
              </p:cNvSpPr>
              <p:nvPr/>
            </p:nvSpPr>
            <p:spPr bwMode="auto">
              <a:xfrm>
                <a:off x="11285538" y="2333625"/>
                <a:ext cx="123825" cy="192088"/>
              </a:xfrm>
              <a:custGeom>
                <a:avLst/>
                <a:gdLst>
                  <a:gd name="T0" fmla="*/ 40 w 155"/>
                  <a:gd name="T1" fmla="*/ 115 h 243"/>
                  <a:gd name="T2" fmla="*/ 40 w 155"/>
                  <a:gd name="T3" fmla="*/ 115 h 243"/>
                  <a:gd name="T4" fmla="*/ 39 w 155"/>
                  <a:gd name="T5" fmla="*/ 129 h 243"/>
                  <a:gd name="T6" fmla="*/ 40 w 155"/>
                  <a:gd name="T7" fmla="*/ 142 h 243"/>
                  <a:gd name="T8" fmla="*/ 41 w 155"/>
                  <a:gd name="T9" fmla="*/ 148 h 243"/>
                  <a:gd name="T10" fmla="*/ 44 w 155"/>
                  <a:gd name="T11" fmla="*/ 156 h 243"/>
                  <a:gd name="T12" fmla="*/ 44 w 155"/>
                  <a:gd name="T13" fmla="*/ 156 h 243"/>
                  <a:gd name="T14" fmla="*/ 48 w 155"/>
                  <a:gd name="T15" fmla="*/ 169 h 243"/>
                  <a:gd name="T16" fmla="*/ 53 w 155"/>
                  <a:gd name="T17" fmla="*/ 184 h 243"/>
                  <a:gd name="T18" fmla="*/ 58 w 155"/>
                  <a:gd name="T19" fmla="*/ 197 h 243"/>
                  <a:gd name="T20" fmla="*/ 62 w 155"/>
                  <a:gd name="T21" fmla="*/ 209 h 243"/>
                  <a:gd name="T22" fmla="*/ 62 w 155"/>
                  <a:gd name="T23" fmla="*/ 209 h 243"/>
                  <a:gd name="T24" fmla="*/ 67 w 155"/>
                  <a:gd name="T25" fmla="*/ 222 h 243"/>
                  <a:gd name="T26" fmla="*/ 68 w 155"/>
                  <a:gd name="T27" fmla="*/ 230 h 243"/>
                  <a:gd name="T28" fmla="*/ 69 w 155"/>
                  <a:gd name="T29" fmla="*/ 239 h 243"/>
                  <a:gd name="T30" fmla="*/ 69 w 155"/>
                  <a:gd name="T31" fmla="*/ 239 h 243"/>
                  <a:gd name="T32" fmla="*/ 126 w 155"/>
                  <a:gd name="T33" fmla="*/ 243 h 243"/>
                  <a:gd name="T34" fmla="*/ 126 w 155"/>
                  <a:gd name="T35" fmla="*/ 243 h 243"/>
                  <a:gd name="T36" fmla="*/ 132 w 155"/>
                  <a:gd name="T37" fmla="*/ 225 h 243"/>
                  <a:gd name="T38" fmla="*/ 136 w 155"/>
                  <a:gd name="T39" fmla="*/ 207 h 243"/>
                  <a:gd name="T40" fmla="*/ 144 w 155"/>
                  <a:gd name="T41" fmla="*/ 170 h 243"/>
                  <a:gd name="T42" fmla="*/ 149 w 155"/>
                  <a:gd name="T43" fmla="*/ 133 h 243"/>
                  <a:gd name="T44" fmla="*/ 155 w 155"/>
                  <a:gd name="T45" fmla="*/ 96 h 243"/>
                  <a:gd name="T46" fmla="*/ 155 w 155"/>
                  <a:gd name="T47" fmla="*/ 96 h 243"/>
                  <a:gd name="T48" fmla="*/ 151 w 155"/>
                  <a:gd name="T49" fmla="*/ 84 h 243"/>
                  <a:gd name="T50" fmla="*/ 147 w 155"/>
                  <a:gd name="T51" fmla="*/ 71 h 243"/>
                  <a:gd name="T52" fmla="*/ 141 w 155"/>
                  <a:gd name="T53" fmla="*/ 58 h 243"/>
                  <a:gd name="T54" fmla="*/ 132 w 155"/>
                  <a:gd name="T55" fmla="*/ 44 h 243"/>
                  <a:gd name="T56" fmla="*/ 123 w 155"/>
                  <a:gd name="T57" fmla="*/ 32 h 243"/>
                  <a:gd name="T58" fmla="*/ 112 w 155"/>
                  <a:gd name="T59" fmla="*/ 19 h 243"/>
                  <a:gd name="T60" fmla="*/ 98 w 155"/>
                  <a:gd name="T61" fmla="*/ 9 h 243"/>
                  <a:gd name="T62" fmla="*/ 82 w 155"/>
                  <a:gd name="T63" fmla="*/ 0 h 243"/>
                  <a:gd name="T64" fmla="*/ 82 w 155"/>
                  <a:gd name="T65" fmla="*/ 0 h 243"/>
                  <a:gd name="T66" fmla="*/ 45 w 155"/>
                  <a:gd name="T67" fmla="*/ 6 h 243"/>
                  <a:gd name="T68" fmla="*/ 18 w 155"/>
                  <a:gd name="T69" fmla="*/ 14 h 243"/>
                  <a:gd name="T70" fmla="*/ 8 w 155"/>
                  <a:gd name="T71" fmla="*/ 17 h 243"/>
                  <a:gd name="T72" fmla="*/ 0 w 155"/>
                  <a:gd name="T73" fmla="*/ 21 h 243"/>
                  <a:gd name="T74" fmla="*/ 0 w 155"/>
                  <a:gd name="T75" fmla="*/ 21 h 243"/>
                  <a:gd name="T76" fmla="*/ 9 w 155"/>
                  <a:gd name="T77" fmla="*/ 29 h 243"/>
                  <a:gd name="T78" fmla="*/ 17 w 155"/>
                  <a:gd name="T79" fmla="*/ 39 h 243"/>
                  <a:gd name="T80" fmla="*/ 26 w 155"/>
                  <a:gd name="T81" fmla="*/ 51 h 243"/>
                  <a:gd name="T82" fmla="*/ 34 w 155"/>
                  <a:gd name="T83" fmla="*/ 65 h 243"/>
                  <a:gd name="T84" fmla="*/ 37 w 155"/>
                  <a:gd name="T85" fmla="*/ 73 h 243"/>
                  <a:gd name="T86" fmla="*/ 40 w 155"/>
                  <a:gd name="T87" fmla="*/ 80 h 243"/>
                  <a:gd name="T88" fmla="*/ 41 w 155"/>
                  <a:gd name="T89" fmla="*/ 89 h 243"/>
                  <a:gd name="T90" fmla="*/ 42 w 155"/>
                  <a:gd name="T91" fmla="*/ 97 h 243"/>
                  <a:gd name="T92" fmla="*/ 42 w 155"/>
                  <a:gd name="T93" fmla="*/ 106 h 243"/>
                  <a:gd name="T94" fmla="*/ 40 w 155"/>
                  <a:gd name="T95" fmla="*/ 11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5" h="243">
                    <a:moveTo>
                      <a:pt x="40" y="115"/>
                    </a:moveTo>
                    <a:lnTo>
                      <a:pt x="40" y="115"/>
                    </a:lnTo>
                    <a:lnTo>
                      <a:pt x="39" y="129"/>
                    </a:lnTo>
                    <a:lnTo>
                      <a:pt x="40" y="142"/>
                    </a:lnTo>
                    <a:lnTo>
                      <a:pt x="41" y="148"/>
                    </a:lnTo>
                    <a:lnTo>
                      <a:pt x="44" y="156"/>
                    </a:lnTo>
                    <a:lnTo>
                      <a:pt x="44" y="156"/>
                    </a:lnTo>
                    <a:lnTo>
                      <a:pt x="48" y="169"/>
                    </a:lnTo>
                    <a:lnTo>
                      <a:pt x="53" y="184"/>
                    </a:lnTo>
                    <a:lnTo>
                      <a:pt x="58" y="197"/>
                    </a:lnTo>
                    <a:lnTo>
                      <a:pt x="62" y="209"/>
                    </a:lnTo>
                    <a:lnTo>
                      <a:pt x="62" y="209"/>
                    </a:lnTo>
                    <a:lnTo>
                      <a:pt x="67" y="222"/>
                    </a:lnTo>
                    <a:lnTo>
                      <a:pt x="68" y="230"/>
                    </a:lnTo>
                    <a:lnTo>
                      <a:pt x="69" y="239"/>
                    </a:lnTo>
                    <a:lnTo>
                      <a:pt x="69" y="239"/>
                    </a:lnTo>
                    <a:lnTo>
                      <a:pt x="126" y="243"/>
                    </a:lnTo>
                    <a:lnTo>
                      <a:pt x="126" y="243"/>
                    </a:lnTo>
                    <a:lnTo>
                      <a:pt x="132" y="225"/>
                    </a:lnTo>
                    <a:lnTo>
                      <a:pt x="136" y="207"/>
                    </a:lnTo>
                    <a:lnTo>
                      <a:pt x="144" y="170"/>
                    </a:lnTo>
                    <a:lnTo>
                      <a:pt x="149" y="133"/>
                    </a:lnTo>
                    <a:lnTo>
                      <a:pt x="155" y="96"/>
                    </a:lnTo>
                    <a:lnTo>
                      <a:pt x="155" y="96"/>
                    </a:lnTo>
                    <a:lnTo>
                      <a:pt x="151" y="84"/>
                    </a:lnTo>
                    <a:lnTo>
                      <a:pt x="147" y="71"/>
                    </a:lnTo>
                    <a:lnTo>
                      <a:pt x="141" y="58"/>
                    </a:lnTo>
                    <a:lnTo>
                      <a:pt x="132" y="44"/>
                    </a:lnTo>
                    <a:lnTo>
                      <a:pt x="123" y="32"/>
                    </a:lnTo>
                    <a:lnTo>
                      <a:pt x="112" y="19"/>
                    </a:lnTo>
                    <a:lnTo>
                      <a:pt x="98" y="9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45" y="6"/>
                    </a:lnTo>
                    <a:lnTo>
                      <a:pt x="18" y="14"/>
                    </a:lnTo>
                    <a:lnTo>
                      <a:pt x="8" y="17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9" y="29"/>
                    </a:lnTo>
                    <a:lnTo>
                      <a:pt x="17" y="39"/>
                    </a:lnTo>
                    <a:lnTo>
                      <a:pt x="26" y="51"/>
                    </a:lnTo>
                    <a:lnTo>
                      <a:pt x="34" y="65"/>
                    </a:lnTo>
                    <a:lnTo>
                      <a:pt x="37" y="73"/>
                    </a:lnTo>
                    <a:lnTo>
                      <a:pt x="40" y="80"/>
                    </a:lnTo>
                    <a:lnTo>
                      <a:pt x="41" y="89"/>
                    </a:lnTo>
                    <a:lnTo>
                      <a:pt x="42" y="97"/>
                    </a:lnTo>
                    <a:lnTo>
                      <a:pt x="42" y="106"/>
                    </a:lnTo>
                    <a:lnTo>
                      <a:pt x="40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26" name="Freeform 1627"/>
              <p:cNvSpPr>
                <a:spLocks/>
              </p:cNvSpPr>
              <p:nvPr/>
            </p:nvSpPr>
            <p:spPr bwMode="auto">
              <a:xfrm>
                <a:off x="11285538" y="2333625"/>
                <a:ext cx="123825" cy="192088"/>
              </a:xfrm>
              <a:custGeom>
                <a:avLst/>
                <a:gdLst>
                  <a:gd name="T0" fmla="*/ 40 w 155"/>
                  <a:gd name="T1" fmla="*/ 115 h 243"/>
                  <a:gd name="T2" fmla="*/ 40 w 155"/>
                  <a:gd name="T3" fmla="*/ 115 h 243"/>
                  <a:gd name="T4" fmla="*/ 39 w 155"/>
                  <a:gd name="T5" fmla="*/ 129 h 243"/>
                  <a:gd name="T6" fmla="*/ 40 w 155"/>
                  <a:gd name="T7" fmla="*/ 142 h 243"/>
                  <a:gd name="T8" fmla="*/ 41 w 155"/>
                  <a:gd name="T9" fmla="*/ 148 h 243"/>
                  <a:gd name="T10" fmla="*/ 44 w 155"/>
                  <a:gd name="T11" fmla="*/ 156 h 243"/>
                  <a:gd name="T12" fmla="*/ 44 w 155"/>
                  <a:gd name="T13" fmla="*/ 156 h 243"/>
                  <a:gd name="T14" fmla="*/ 48 w 155"/>
                  <a:gd name="T15" fmla="*/ 169 h 243"/>
                  <a:gd name="T16" fmla="*/ 53 w 155"/>
                  <a:gd name="T17" fmla="*/ 184 h 243"/>
                  <a:gd name="T18" fmla="*/ 58 w 155"/>
                  <a:gd name="T19" fmla="*/ 197 h 243"/>
                  <a:gd name="T20" fmla="*/ 62 w 155"/>
                  <a:gd name="T21" fmla="*/ 209 h 243"/>
                  <a:gd name="T22" fmla="*/ 62 w 155"/>
                  <a:gd name="T23" fmla="*/ 209 h 243"/>
                  <a:gd name="T24" fmla="*/ 67 w 155"/>
                  <a:gd name="T25" fmla="*/ 222 h 243"/>
                  <a:gd name="T26" fmla="*/ 68 w 155"/>
                  <a:gd name="T27" fmla="*/ 230 h 243"/>
                  <a:gd name="T28" fmla="*/ 69 w 155"/>
                  <a:gd name="T29" fmla="*/ 239 h 243"/>
                  <a:gd name="T30" fmla="*/ 69 w 155"/>
                  <a:gd name="T31" fmla="*/ 239 h 243"/>
                  <a:gd name="T32" fmla="*/ 126 w 155"/>
                  <a:gd name="T33" fmla="*/ 243 h 243"/>
                  <a:gd name="T34" fmla="*/ 126 w 155"/>
                  <a:gd name="T35" fmla="*/ 243 h 243"/>
                  <a:gd name="T36" fmla="*/ 132 w 155"/>
                  <a:gd name="T37" fmla="*/ 225 h 243"/>
                  <a:gd name="T38" fmla="*/ 136 w 155"/>
                  <a:gd name="T39" fmla="*/ 207 h 243"/>
                  <a:gd name="T40" fmla="*/ 144 w 155"/>
                  <a:gd name="T41" fmla="*/ 170 h 243"/>
                  <a:gd name="T42" fmla="*/ 149 w 155"/>
                  <a:gd name="T43" fmla="*/ 133 h 243"/>
                  <a:gd name="T44" fmla="*/ 155 w 155"/>
                  <a:gd name="T45" fmla="*/ 96 h 243"/>
                  <a:gd name="T46" fmla="*/ 155 w 155"/>
                  <a:gd name="T47" fmla="*/ 96 h 243"/>
                  <a:gd name="T48" fmla="*/ 151 w 155"/>
                  <a:gd name="T49" fmla="*/ 84 h 243"/>
                  <a:gd name="T50" fmla="*/ 147 w 155"/>
                  <a:gd name="T51" fmla="*/ 71 h 243"/>
                  <a:gd name="T52" fmla="*/ 141 w 155"/>
                  <a:gd name="T53" fmla="*/ 58 h 243"/>
                  <a:gd name="T54" fmla="*/ 132 w 155"/>
                  <a:gd name="T55" fmla="*/ 44 h 243"/>
                  <a:gd name="T56" fmla="*/ 123 w 155"/>
                  <a:gd name="T57" fmla="*/ 32 h 243"/>
                  <a:gd name="T58" fmla="*/ 112 w 155"/>
                  <a:gd name="T59" fmla="*/ 19 h 243"/>
                  <a:gd name="T60" fmla="*/ 98 w 155"/>
                  <a:gd name="T61" fmla="*/ 9 h 243"/>
                  <a:gd name="T62" fmla="*/ 82 w 155"/>
                  <a:gd name="T63" fmla="*/ 0 h 243"/>
                  <a:gd name="T64" fmla="*/ 82 w 155"/>
                  <a:gd name="T65" fmla="*/ 0 h 243"/>
                  <a:gd name="T66" fmla="*/ 45 w 155"/>
                  <a:gd name="T67" fmla="*/ 6 h 243"/>
                  <a:gd name="T68" fmla="*/ 18 w 155"/>
                  <a:gd name="T69" fmla="*/ 14 h 243"/>
                  <a:gd name="T70" fmla="*/ 8 w 155"/>
                  <a:gd name="T71" fmla="*/ 17 h 243"/>
                  <a:gd name="T72" fmla="*/ 0 w 155"/>
                  <a:gd name="T73" fmla="*/ 21 h 243"/>
                  <a:gd name="T74" fmla="*/ 0 w 155"/>
                  <a:gd name="T75" fmla="*/ 21 h 243"/>
                  <a:gd name="T76" fmla="*/ 9 w 155"/>
                  <a:gd name="T77" fmla="*/ 29 h 243"/>
                  <a:gd name="T78" fmla="*/ 17 w 155"/>
                  <a:gd name="T79" fmla="*/ 39 h 243"/>
                  <a:gd name="T80" fmla="*/ 26 w 155"/>
                  <a:gd name="T81" fmla="*/ 51 h 243"/>
                  <a:gd name="T82" fmla="*/ 34 w 155"/>
                  <a:gd name="T83" fmla="*/ 65 h 243"/>
                  <a:gd name="T84" fmla="*/ 37 w 155"/>
                  <a:gd name="T85" fmla="*/ 73 h 243"/>
                  <a:gd name="T86" fmla="*/ 40 w 155"/>
                  <a:gd name="T87" fmla="*/ 80 h 243"/>
                  <a:gd name="T88" fmla="*/ 41 w 155"/>
                  <a:gd name="T89" fmla="*/ 89 h 243"/>
                  <a:gd name="T90" fmla="*/ 42 w 155"/>
                  <a:gd name="T91" fmla="*/ 97 h 243"/>
                  <a:gd name="T92" fmla="*/ 42 w 155"/>
                  <a:gd name="T93" fmla="*/ 106 h 243"/>
                  <a:gd name="T94" fmla="*/ 40 w 155"/>
                  <a:gd name="T95" fmla="*/ 11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5" h="243">
                    <a:moveTo>
                      <a:pt x="40" y="115"/>
                    </a:moveTo>
                    <a:lnTo>
                      <a:pt x="40" y="115"/>
                    </a:lnTo>
                    <a:lnTo>
                      <a:pt x="39" y="129"/>
                    </a:lnTo>
                    <a:lnTo>
                      <a:pt x="40" y="142"/>
                    </a:lnTo>
                    <a:lnTo>
                      <a:pt x="41" y="148"/>
                    </a:lnTo>
                    <a:lnTo>
                      <a:pt x="44" y="156"/>
                    </a:lnTo>
                    <a:lnTo>
                      <a:pt x="44" y="156"/>
                    </a:lnTo>
                    <a:lnTo>
                      <a:pt x="48" y="169"/>
                    </a:lnTo>
                    <a:lnTo>
                      <a:pt x="53" y="184"/>
                    </a:lnTo>
                    <a:lnTo>
                      <a:pt x="58" y="197"/>
                    </a:lnTo>
                    <a:lnTo>
                      <a:pt x="62" y="209"/>
                    </a:lnTo>
                    <a:lnTo>
                      <a:pt x="62" y="209"/>
                    </a:lnTo>
                    <a:lnTo>
                      <a:pt x="67" y="222"/>
                    </a:lnTo>
                    <a:lnTo>
                      <a:pt x="68" y="230"/>
                    </a:lnTo>
                    <a:lnTo>
                      <a:pt x="69" y="239"/>
                    </a:lnTo>
                    <a:lnTo>
                      <a:pt x="69" y="239"/>
                    </a:lnTo>
                    <a:lnTo>
                      <a:pt x="126" y="243"/>
                    </a:lnTo>
                    <a:lnTo>
                      <a:pt x="126" y="243"/>
                    </a:lnTo>
                    <a:lnTo>
                      <a:pt x="132" y="225"/>
                    </a:lnTo>
                    <a:lnTo>
                      <a:pt x="136" y="207"/>
                    </a:lnTo>
                    <a:lnTo>
                      <a:pt x="144" y="170"/>
                    </a:lnTo>
                    <a:lnTo>
                      <a:pt x="149" y="133"/>
                    </a:lnTo>
                    <a:lnTo>
                      <a:pt x="155" y="96"/>
                    </a:lnTo>
                    <a:lnTo>
                      <a:pt x="155" y="96"/>
                    </a:lnTo>
                    <a:lnTo>
                      <a:pt x="151" y="84"/>
                    </a:lnTo>
                    <a:lnTo>
                      <a:pt x="147" y="71"/>
                    </a:lnTo>
                    <a:lnTo>
                      <a:pt x="141" y="58"/>
                    </a:lnTo>
                    <a:lnTo>
                      <a:pt x="132" y="44"/>
                    </a:lnTo>
                    <a:lnTo>
                      <a:pt x="123" y="32"/>
                    </a:lnTo>
                    <a:lnTo>
                      <a:pt x="112" y="19"/>
                    </a:lnTo>
                    <a:lnTo>
                      <a:pt x="98" y="9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45" y="6"/>
                    </a:lnTo>
                    <a:lnTo>
                      <a:pt x="18" y="14"/>
                    </a:lnTo>
                    <a:lnTo>
                      <a:pt x="8" y="17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9" y="29"/>
                    </a:lnTo>
                    <a:lnTo>
                      <a:pt x="17" y="39"/>
                    </a:lnTo>
                    <a:lnTo>
                      <a:pt x="26" y="51"/>
                    </a:lnTo>
                    <a:lnTo>
                      <a:pt x="34" y="65"/>
                    </a:lnTo>
                    <a:lnTo>
                      <a:pt x="37" y="73"/>
                    </a:lnTo>
                    <a:lnTo>
                      <a:pt x="40" y="80"/>
                    </a:lnTo>
                    <a:lnTo>
                      <a:pt x="41" y="89"/>
                    </a:lnTo>
                    <a:lnTo>
                      <a:pt x="42" y="97"/>
                    </a:lnTo>
                    <a:lnTo>
                      <a:pt x="42" y="106"/>
                    </a:lnTo>
                    <a:lnTo>
                      <a:pt x="40" y="115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127" name="Freeform 1630"/>
            <p:cNvSpPr>
              <a:spLocks noEditPoints="1"/>
            </p:cNvSpPr>
            <p:nvPr/>
          </p:nvSpPr>
          <p:spPr bwMode="auto">
            <a:xfrm>
              <a:off x="7677421" y="3348993"/>
              <a:ext cx="498554" cy="268957"/>
            </a:xfrm>
            <a:custGeom>
              <a:avLst/>
              <a:gdLst>
                <a:gd name="T0" fmla="*/ 593 w 762"/>
                <a:gd name="T1" fmla="*/ 89 h 409"/>
                <a:gd name="T2" fmla="*/ 593 w 762"/>
                <a:gd name="T3" fmla="*/ 79 h 409"/>
                <a:gd name="T4" fmla="*/ 589 w 762"/>
                <a:gd name="T5" fmla="*/ 62 h 409"/>
                <a:gd name="T6" fmla="*/ 583 w 762"/>
                <a:gd name="T7" fmla="*/ 47 h 409"/>
                <a:gd name="T8" fmla="*/ 572 w 762"/>
                <a:gd name="T9" fmla="*/ 32 h 409"/>
                <a:gd name="T10" fmla="*/ 561 w 762"/>
                <a:gd name="T11" fmla="*/ 20 h 409"/>
                <a:gd name="T12" fmla="*/ 547 w 762"/>
                <a:gd name="T13" fmla="*/ 11 h 409"/>
                <a:gd name="T14" fmla="*/ 531 w 762"/>
                <a:gd name="T15" fmla="*/ 3 h 409"/>
                <a:gd name="T16" fmla="*/ 513 w 762"/>
                <a:gd name="T17" fmla="*/ 1 h 409"/>
                <a:gd name="T18" fmla="*/ 257 w 762"/>
                <a:gd name="T19" fmla="*/ 0 h 409"/>
                <a:gd name="T20" fmla="*/ 249 w 762"/>
                <a:gd name="T21" fmla="*/ 1 h 409"/>
                <a:gd name="T22" fmla="*/ 232 w 762"/>
                <a:gd name="T23" fmla="*/ 3 h 409"/>
                <a:gd name="T24" fmla="*/ 215 w 762"/>
                <a:gd name="T25" fmla="*/ 11 h 409"/>
                <a:gd name="T26" fmla="*/ 201 w 762"/>
                <a:gd name="T27" fmla="*/ 20 h 409"/>
                <a:gd name="T28" fmla="*/ 190 w 762"/>
                <a:gd name="T29" fmla="*/ 32 h 409"/>
                <a:gd name="T30" fmla="*/ 179 w 762"/>
                <a:gd name="T31" fmla="*/ 47 h 409"/>
                <a:gd name="T32" fmla="*/ 173 w 762"/>
                <a:gd name="T33" fmla="*/ 62 h 409"/>
                <a:gd name="T34" fmla="*/ 169 w 762"/>
                <a:gd name="T35" fmla="*/ 79 h 409"/>
                <a:gd name="T36" fmla="*/ 169 w 762"/>
                <a:gd name="T37" fmla="*/ 222 h 409"/>
                <a:gd name="T38" fmla="*/ 144 w 762"/>
                <a:gd name="T39" fmla="*/ 230 h 409"/>
                <a:gd name="T40" fmla="*/ 89 w 762"/>
                <a:gd name="T41" fmla="*/ 253 h 409"/>
                <a:gd name="T42" fmla="*/ 37 w 762"/>
                <a:gd name="T43" fmla="*/ 281 h 409"/>
                <a:gd name="T44" fmla="*/ 18 w 762"/>
                <a:gd name="T45" fmla="*/ 296 h 409"/>
                <a:gd name="T46" fmla="*/ 5 w 762"/>
                <a:gd name="T47" fmla="*/ 312 h 409"/>
                <a:gd name="T48" fmla="*/ 0 w 762"/>
                <a:gd name="T49" fmla="*/ 328 h 409"/>
                <a:gd name="T50" fmla="*/ 1 w 762"/>
                <a:gd name="T51" fmla="*/ 334 h 409"/>
                <a:gd name="T52" fmla="*/ 5 w 762"/>
                <a:gd name="T53" fmla="*/ 346 h 409"/>
                <a:gd name="T54" fmla="*/ 14 w 762"/>
                <a:gd name="T55" fmla="*/ 357 h 409"/>
                <a:gd name="T56" fmla="*/ 37 w 762"/>
                <a:gd name="T57" fmla="*/ 373 h 409"/>
                <a:gd name="T58" fmla="*/ 81 w 762"/>
                <a:gd name="T59" fmla="*/ 392 h 409"/>
                <a:gd name="T60" fmla="*/ 141 w 762"/>
                <a:gd name="T61" fmla="*/ 408 h 409"/>
                <a:gd name="T62" fmla="*/ 149 w 762"/>
                <a:gd name="T63" fmla="*/ 405 h 409"/>
                <a:gd name="T64" fmla="*/ 154 w 762"/>
                <a:gd name="T65" fmla="*/ 399 h 409"/>
                <a:gd name="T66" fmla="*/ 172 w 762"/>
                <a:gd name="T67" fmla="*/ 387 h 409"/>
                <a:gd name="T68" fmla="*/ 193 w 762"/>
                <a:gd name="T69" fmla="*/ 376 h 409"/>
                <a:gd name="T70" fmla="*/ 237 w 762"/>
                <a:gd name="T71" fmla="*/ 362 h 409"/>
                <a:gd name="T72" fmla="*/ 309 w 762"/>
                <a:gd name="T73" fmla="*/ 350 h 409"/>
                <a:gd name="T74" fmla="*/ 391 w 762"/>
                <a:gd name="T75" fmla="*/ 345 h 409"/>
                <a:gd name="T76" fmla="*/ 432 w 762"/>
                <a:gd name="T77" fmla="*/ 346 h 409"/>
                <a:gd name="T78" fmla="*/ 506 w 762"/>
                <a:gd name="T79" fmla="*/ 354 h 409"/>
                <a:gd name="T80" fmla="*/ 570 w 762"/>
                <a:gd name="T81" fmla="*/ 369 h 409"/>
                <a:gd name="T82" fmla="*/ 606 w 762"/>
                <a:gd name="T83" fmla="*/ 385 h 409"/>
                <a:gd name="T84" fmla="*/ 624 w 762"/>
                <a:gd name="T85" fmla="*/ 396 h 409"/>
                <a:gd name="T86" fmla="*/ 634 w 762"/>
                <a:gd name="T87" fmla="*/ 405 h 409"/>
                <a:gd name="T88" fmla="*/ 638 w 762"/>
                <a:gd name="T89" fmla="*/ 405 h 409"/>
                <a:gd name="T90" fmla="*/ 690 w 762"/>
                <a:gd name="T91" fmla="*/ 389 h 409"/>
                <a:gd name="T92" fmla="*/ 730 w 762"/>
                <a:gd name="T93" fmla="*/ 371 h 409"/>
                <a:gd name="T94" fmla="*/ 749 w 762"/>
                <a:gd name="T95" fmla="*/ 355 h 409"/>
                <a:gd name="T96" fmla="*/ 757 w 762"/>
                <a:gd name="T97" fmla="*/ 345 h 409"/>
                <a:gd name="T98" fmla="*/ 761 w 762"/>
                <a:gd name="T99" fmla="*/ 334 h 409"/>
                <a:gd name="T100" fmla="*/ 762 w 762"/>
                <a:gd name="T101" fmla="*/ 328 h 409"/>
                <a:gd name="T102" fmla="*/ 758 w 762"/>
                <a:gd name="T103" fmla="*/ 316 h 409"/>
                <a:gd name="T104" fmla="*/ 746 w 762"/>
                <a:gd name="T105" fmla="*/ 303 h 409"/>
                <a:gd name="T106" fmla="*/ 730 w 762"/>
                <a:gd name="T107" fmla="*/ 290 h 409"/>
                <a:gd name="T108" fmla="*/ 682 w 762"/>
                <a:gd name="T109" fmla="*/ 264 h 409"/>
                <a:gd name="T110" fmla="*/ 625 w 762"/>
                <a:gd name="T111" fmla="*/ 243 h 409"/>
                <a:gd name="T112" fmla="*/ 169 w 762"/>
                <a:gd name="T113" fmla="*/ 245 h 409"/>
                <a:gd name="T114" fmla="*/ 169 w 762"/>
                <a:gd name="T115" fmla="*/ 248 h 409"/>
                <a:gd name="T116" fmla="*/ 169 w 762"/>
                <a:gd name="T117" fmla="*/ 24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2" h="409">
                  <a:moveTo>
                    <a:pt x="593" y="234"/>
                  </a:moveTo>
                  <a:lnTo>
                    <a:pt x="593" y="89"/>
                  </a:lnTo>
                  <a:lnTo>
                    <a:pt x="593" y="89"/>
                  </a:lnTo>
                  <a:lnTo>
                    <a:pt x="593" y="79"/>
                  </a:lnTo>
                  <a:lnTo>
                    <a:pt x="592" y="71"/>
                  </a:lnTo>
                  <a:lnTo>
                    <a:pt x="589" y="62"/>
                  </a:lnTo>
                  <a:lnTo>
                    <a:pt x="586" y="55"/>
                  </a:lnTo>
                  <a:lnTo>
                    <a:pt x="583" y="47"/>
                  </a:lnTo>
                  <a:lnTo>
                    <a:pt x="577" y="39"/>
                  </a:lnTo>
                  <a:lnTo>
                    <a:pt x="572" y="32"/>
                  </a:lnTo>
                  <a:lnTo>
                    <a:pt x="567" y="26"/>
                  </a:lnTo>
                  <a:lnTo>
                    <a:pt x="561" y="20"/>
                  </a:lnTo>
                  <a:lnTo>
                    <a:pt x="554" y="15"/>
                  </a:lnTo>
                  <a:lnTo>
                    <a:pt x="547" y="11"/>
                  </a:lnTo>
                  <a:lnTo>
                    <a:pt x="539" y="7"/>
                  </a:lnTo>
                  <a:lnTo>
                    <a:pt x="531" y="3"/>
                  </a:lnTo>
                  <a:lnTo>
                    <a:pt x="522" y="2"/>
                  </a:lnTo>
                  <a:lnTo>
                    <a:pt x="513" y="1"/>
                  </a:lnTo>
                  <a:lnTo>
                    <a:pt x="505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49" y="1"/>
                  </a:lnTo>
                  <a:lnTo>
                    <a:pt x="240" y="2"/>
                  </a:lnTo>
                  <a:lnTo>
                    <a:pt x="232" y="3"/>
                  </a:lnTo>
                  <a:lnTo>
                    <a:pt x="223" y="7"/>
                  </a:lnTo>
                  <a:lnTo>
                    <a:pt x="215" y="11"/>
                  </a:lnTo>
                  <a:lnTo>
                    <a:pt x="208" y="15"/>
                  </a:lnTo>
                  <a:lnTo>
                    <a:pt x="201" y="20"/>
                  </a:lnTo>
                  <a:lnTo>
                    <a:pt x="195" y="26"/>
                  </a:lnTo>
                  <a:lnTo>
                    <a:pt x="190" y="32"/>
                  </a:lnTo>
                  <a:lnTo>
                    <a:pt x="185" y="39"/>
                  </a:lnTo>
                  <a:lnTo>
                    <a:pt x="179" y="47"/>
                  </a:lnTo>
                  <a:lnTo>
                    <a:pt x="176" y="55"/>
                  </a:lnTo>
                  <a:lnTo>
                    <a:pt x="173" y="62"/>
                  </a:lnTo>
                  <a:lnTo>
                    <a:pt x="170" y="71"/>
                  </a:lnTo>
                  <a:lnTo>
                    <a:pt x="169" y="79"/>
                  </a:lnTo>
                  <a:lnTo>
                    <a:pt x="169" y="89"/>
                  </a:lnTo>
                  <a:lnTo>
                    <a:pt x="169" y="222"/>
                  </a:lnTo>
                  <a:lnTo>
                    <a:pt x="169" y="222"/>
                  </a:lnTo>
                  <a:lnTo>
                    <a:pt x="144" y="230"/>
                  </a:lnTo>
                  <a:lnTo>
                    <a:pt x="117" y="240"/>
                  </a:lnTo>
                  <a:lnTo>
                    <a:pt x="89" y="253"/>
                  </a:lnTo>
                  <a:lnTo>
                    <a:pt x="62" y="266"/>
                  </a:lnTo>
                  <a:lnTo>
                    <a:pt x="37" y="281"/>
                  </a:lnTo>
                  <a:lnTo>
                    <a:pt x="27" y="289"/>
                  </a:lnTo>
                  <a:lnTo>
                    <a:pt x="18" y="296"/>
                  </a:lnTo>
                  <a:lnTo>
                    <a:pt x="10" y="304"/>
                  </a:lnTo>
                  <a:lnTo>
                    <a:pt x="5" y="312"/>
                  </a:lnTo>
                  <a:lnTo>
                    <a:pt x="1" y="321"/>
                  </a:lnTo>
                  <a:lnTo>
                    <a:pt x="0" y="328"/>
                  </a:lnTo>
                  <a:lnTo>
                    <a:pt x="0" y="328"/>
                  </a:lnTo>
                  <a:lnTo>
                    <a:pt x="1" y="334"/>
                  </a:lnTo>
                  <a:lnTo>
                    <a:pt x="3" y="340"/>
                  </a:lnTo>
                  <a:lnTo>
                    <a:pt x="5" y="346"/>
                  </a:lnTo>
                  <a:lnTo>
                    <a:pt x="9" y="352"/>
                  </a:lnTo>
                  <a:lnTo>
                    <a:pt x="14" y="357"/>
                  </a:lnTo>
                  <a:lnTo>
                    <a:pt x="21" y="363"/>
                  </a:lnTo>
                  <a:lnTo>
                    <a:pt x="37" y="373"/>
                  </a:lnTo>
                  <a:lnTo>
                    <a:pt x="57" y="384"/>
                  </a:lnTo>
                  <a:lnTo>
                    <a:pt x="81" y="392"/>
                  </a:lnTo>
                  <a:lnTo>
                    <a:pt x="109" y="400"/>
                  </a:lnTo>
                  <a:lnTo>
                    <a:pt x="141" y="408"/>
                  </a:lnTo>
                  <a:lnTo>
                    <a:pt x="145" y="409"/>
                  </a:lnTo>
                  <a:lnTo>
                    <a:pt x="149" y="405"/>
                  </a:lnTo>
                  <a:lnTo>
                    <a:pt x="149" y="405"/>
                  </a:lnTo>
                  <a:lnTo>
                    <a:pt x="154" y="399"/>
                  </a:lnTo>
                  <a:lnTo>
                    <a:pt x="161" y="392"/>
                  </a:lnTo>
                  <a:lnTo>
                    <a:pt x="172" y="387"/>
                  </a:lnTo>
                  <a:lnTo>
                    <a:pt x="182" y="381"/>
                  </a:lnTo>
                  <a:lnTo>
                    <a:pt x="193" y="376"/>
                  </a:lnTo>
                  <a:lnTo>
                    <a:pt x="208" y="371"/>
                  </a:lnTo>
                  <a:lnTo>
                    <a:pt x="237" y="362"/>
                  </a:lnTo>
                  <a:lnTo>
                    <a:pt x="272" y="355"/>
                  </a:lnTo>
                  <a:lnTo>
                    <a:pt x="309" y="350"/>
                  </a:lnTo>
                  <a:lnTo>
                    <a:pt x="348" y="346"/>
                  </a:lnTo>
                  <a:lnTo>
                    <a:pt x="391" y="345"/>
                  </a:lnTo>
                  <a:lnTo>
                    <a:pt x="391" y="345"/>
                  </a:lnTo>
                  <a:lnTo>
                    <a:pt x="432" y="346"/>
                  </a:lnTo>
                  <a:lnTo>
                    <a:pt x="470" y="349"/>
                  </a:lnTo>
                  <a:lnTo>
                    <a:pt x="506" y="354"/>
                  </a:lnTo>
                  <a:lnTo>
                    <a:pt x="539" y="362"/>
                  </a:lnTo>
                  <a:lnTo>
                    <a:pt x="570" y="369"/>
                  </a:lnTo>
                  <a:lnTo>
                    <a:pt x="595" y="380"/>
                  </a:lnTo>
                  <a:lnTo>
                    <a:pt x="606" y="385"/>
                  </a:lnTo>
                  <a:lnTo>
                    <a:pt x="616" y="390"/>
                  </a:lnTo>
                  <a:lnTo>
                    <a:pt x="624" y="396"/>
                  </a:lnTo>
                  <a:lnTo>
                    <a:pt x="630" y="403"/>
                  </a:lnTo>
                  <a:lnTo>
                    <a:pt x="634" y="405"/>
                  </a:lnTo>
                  <a:lnTo>
                    <a:pt x="638" y="405"/>
                  </a:lnTo>
                  <a:lnTo>
                    <a:pt x="638" y="405"/>
                  </a:lnTo>
                  <a:lnTo>
                    <a:pt x="666" y="398"/>
                  </a:lnTo>
                  <a:lnTo>
                    <a:pt x="690" y="389"/>
                  </a:lnTo>
                  <a:lnTo>
                    <a:pt x="712" y="380"/>
                  </a:lnTo>
                  <a:lnTo>
                    <a:pt x="730" y="371"/>
                  </a:lnTo>
                  <a:lnTo>
                    <a:pt x="744" y="360"/>
                  </a:lnTo>
                  <a:lnTo>
                    <a:pt x="749" y="355"/>
                  </a:lnTo>
                  <a:lnTo>
                    <a:pt x="754" y="350"/>
                  </a:lnTo>
                  <a:lnTo>
                    <a:pt x="757" y="345"/>
                  </a:lnTo>
                  <a:lnTo>
                    <a:pt x="759" y="339"/>
                  </a:lnTo>
                  <a:lnTo>
                    <a:pt x="761" y="334"/>
                  </a:lnTo>
                  <a:lnTo>
                    <a:pt x="762" y="328"/>
                  </a:lnTo>
                  <a:lnTo>
                    <a:pt x="762" y="328"/>
                  </a:lnTo>
                  <a:lnTo>
                    <a:pt x="761" y="322"/>
                  </a:lnTo>
                  <a:lnTo>
                    <a:pt x="758" y="316"/>
                  </a:lnTo>
                  <a:lnTo>
                    <a:pt x="753" y="309"/>
                  </a:lnTo>
                  <a:lnTo>
                    <a:pt x="746" y="303"/>
                  </a:lnTo>
                  <a:lnTo>
                    <a:pt x="739" y="296"/>
                  </a:lnTo>
                  <a:lnTo>
                    <a:pt x="730" y="290"/>
                  </a:lnTo>
                  <a:lnTo>
                    <a:pt x="708" y="277"/>
                  </a:lnTo>
                  <a:lnTo>
                    <a:pt x="682" y="264"/>
                  </a:lnTo>
                  <a:lnTo>
                    <a:pt x="654" y="253"/>
                  </a:lnTo>
                  <a:lnTo>
                    <a:pt x="625" y="243"/>
                  </a:lnTo>
                  <a:lnTo>
                    <a:pt x="593" y="234"/>
                  </a:lnTo>
                  <a:close/>
                  <a:moveTo>
                    <a:pt x="169" y="245"/>
                  </a:moveTo>
                  <a:lnTo>
                    <a:pt x="169" y="248"/>
                  </a:lnTo>
                  <a:lnTo>
                    <a:pt x="169" y="248"/>
                  </a:lnTo>
                  <a:lnTo>
                    <a:pt x="168" y="248"/>
                  </a:lnTo>
                  <a:lnTo>
                    <a:pt x="169" y="2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28" name="Freeform 1226"/>
            <p:cNvSpPr>
              <a:spLocks noEditPoints="1"/>
            </p:cNvSpPr>
            <p:nvPr/>
          </p:nvSpPr>
          <p:spPr bwMode="auto">
            <a:xfrm>
              <a:off x="4660277" y="4921396"/>
              <a:ext cx="378937" cy="380683"/>
            </a:xfrm>
            <a:custGeom>
              <a:avLst/>
              <a:gdLst>
                <a:gd name="T0" fmla="*/ 13 w 434"/>
                <a:gd name="T1" fmla="*/ 238 h 437"/>
                <a:gd name="T2" fmla="*/ 5 w 434"/>
                <a:gd name="T3" fmla="*/ 287 h 437"/>
                <a:gd name="T4" fmla="*/ 43 w 434"/>
                <a:gd name="T5" fmla="*/ 311 h 437"/>
                <a:gd name="T6" fmla="*/ 55 w 434"/>
                <a:gd name="T7" fmla="*/ 357 h 437"/>
                <a:gd name="T8" fmla="*/ 91 w 434"/>
                <a:gd name="T9" fmla="*/ 395 h 437"/>
                <a:gd name="T10" fmla="*/ 146 w 434"/>
                <a:gd name="T11" fmla="*/ 393 h 437"/>
                <a:gd name="T12" fmla="*/ 175 w 434"/>
                <a:gd name="T13" fmla="*/ 434 h 437"/>
                <a:gd name="T14" fmla="*/ 215 w 434"/>
                <a:gd name="T15" fmla="*/ 428 h 437"/>
                <a:gd name="T16" fmla="*/ 258 w 434"/>
                <a:gd name="T17" fmla="*/ 411 h 437"/>
                <a:gd name="T18" fmla="*/ 312 w 434"/>
                <a:gd name="T19" fmla="*/ 415 h 437"/>
                <a:gd name="T20" fmla="*/ 329 w 434"/>
                <a:gd name="T21" fmla="*/ 366 h 437"/>
                <a:gd name="T22" fmla="*/ 392 w 434"/>
                <a:gd name="T23" fmla="*/ 346 h 437"/>
                <a:gd name="T24" fmla="*/ 401 w 434"/>
                <a:gd name="T25" fmla="*/ 293 h 437"/>
                <a:gd name="T26" fmla="*/ 417 w 434"/>
                <a:gd name="T27" fmla="*/ 252 h 437"/>
                <a:gd name="T28" fmla="*/ 434 w 434"/>
                <a:gd name="T29" fmla="*/ 218 h 437"/>
                <a:gd name="T30" fmla="*/ 397 w 434"/>
                <a:gd name="T31" fmla="*/ 174 h 437"/>
                <a:gd name="T32" fmla="*/ 406 w 434"/>
                <a:gd name="T33" fmla="*/ 121 h 437"/>
                <a:gd name="T34" fmla="*/ 374 w 434"/>
                <a:gd name="T35" fmla="*/ 80 h 437"/>
                <a:gd name="T36" fmla="*/ 330 w 434"/>
                <a:gd name="T37" fmla="*/ 62 h 437"/>
                <a:gd name="T38" fmla="*/ 305 w 434"/>
                <a:gd name="T39" fmla="*/ 17 h 437"/>
                <a:gd name="T40" fmla="*/ 250 w 434"/>
                <a:gd name="T41" fmla="*/ 34 h 437"/>
                <a:gd name="T42" fmla="*/ 205 w 434"/>
                <a:gd name="T43" fmla="*/ 3 h 437"/>
                <a:gd name="T44" fmla="*/ 155 w 434"/>
                <a:gd name="T45" fmla="*/ 14 h 437"/>
                <a:gd name="T46" fmla="*/ 119 w 434"/>
                <a:gd name="T47" fmla="*/ 48 h 437"/>
                <a:gd name="T48" fmla="*/ 69 w 434"/>
                <a:gd name="T49" fmla="*/ 52 h 437"/>
                <a:gd name="T50" fmla="*/ 61 w 434"/>
                <a:gd name="T51" fmla="*/ 108 h 437"/>
                <a:gd name="T52" fmla="*/ 14 w 434"/>
                <a:gd name="T53" fmla="*/ 137 h 437"/>
                <a:gd name="T54" fmla="*/ 4 w 434"/>
                <a:gd name="T55" fmla="*/ 187 h 437"/>
                <a:gd name="T56" fmla="*/ 60 w 434"/>
                <a:gd name="T57" fmla="*/ 209 h 437"/>
                <a:gd name="T58" fmla="*/ 87 w 434"/>
                <a:gd name="T59" fmla="*/ 174 h 437"/>
                <a:gd name="T60" fmla="*/ 70 w 434"/>
                <a:gd name="T61" fmla="*/ 135 h 437"/>
                <a:gd name="T62" fmla="*/ 119 w 434"/>
                <a:gd name="T63" fmla="*/ 122 h 437"/>
                <a:gd name="T64" fmla="*/ 141 w 434"/>
                <a:gd name="T65" fmla="*/ 82 h 437"/>
                <a:gd name="T66" fmla="*/ 177 w 434"/>
                <a:gd name="T67" fmla="*/ 85 h 437"/>
                <a:gd name="T68" fmla="*/ 212 w 434"/>
                <a:gd name="T69" fmla="*/ 78 h 437"/>
                <a:gd name="T70" fmla="*/ 243 w 434"/>
                <a:gd name="T71" fmla="*/ 54 h 437"/>
                <a:gd name="T72" fmla="*/ 269 w 434"/>
                <a:gd name="T73" fmla="*/ 96 h 437"/>
                <a:gd name="T74" fmla="*/ 316 w 434"/>
                <a:gd name="T75" fmla="*/ 87 h 437"/>
                <a:gd name="T76" fmla="*/ 320 w 434"/>
                <a:gd name="T77" fmla="*/ 127 h 437"/>
                <a:gd name="T78" fmla="*/ 352 w 434"/>
                <a:gd name="T79" fmla="*/ 164 h 437"/>
                <a:gd name="T80" fmla="*/ 363 w 434"/>
                <a:gd name="T81" fmla="*/ 183 h 437"/>
                <a:gd name="T82" fmla="*/ 348 w 434"/>
                <a:gd name="T83" fmla="*/ 218 h 437"/>
                <a:gd name="T84" fmla="*/ 369 w 434"/>
                <a:gd name="T85" fmla="*/ 255 h 437"/>
                <a:gd name="T86" fmla="*/ 346 w 434"/>
                <a:gd name="T87" fmla="*/ 274 h 437"/>
                <a:gd name="T88" fmla="*/ 320 w 434"/>
                <a:gd name="T89" fmla="*/ 309 h 437"/>
                <a:gd name="T90" fmla="*/ 317 w 434"/>
                <a:gd name="T91" fmla="*/ 348 h 437"/>
                <a:gd name="T92" fmla="*/ 269 w 434"/>
                <a:gd name="T93" fmla="*/ 340 h 437"/>
                <a:gd name="T94" fmla="*/ 244 w 434"/>
                <a:gd name="T95" fmla="*/ 375 h 437"/>
                <a:gd name="T96" fmla="*/ 218 w 434"/>
                <a:gd name="T97" fmla="*/ 361 h 437"/>
                <a:gd name="T98" fmla="*/ 175 w 434"/>
                <a:gd name="T99" fmla="*/ 352 h 437"/>
                <a:gd name="T100" fmla="*/ 138 w 434"/>
                <a:gd name="T101" fmla="*/ 366 h 437"/>
                <a:gd name="T102" fmla="*/ 127 w 434"/>
                <a:gd name="T103" fmla="*/ 319 h 437"/>
                <a:gd name="T104" fmla="*/ 83 w 434"/>
                <a:gd name="T105" fmla="*/ 311 h 437"/>
                <a:gd name="T106" fmla="*/ 84 w 434"/>
                <a:gd name="T107" fmla="*/ 282 h 437"/>
                <a:gd name="T108" fmla="*/ 75 w 434"/>
                <a:gd name="T109" fmla="*/ 240 h 437"/>
                <a:gd name="T110" fmla="*/ 47 w 434"/>
                <a:gd name="T111" fmla="*/ 218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4" h="437">
                  <a:moveTo>
                    <a:pt x="26" y="208"/>
                  </a:moveTo>
                  <a:lnTo>
                    <a:pt x="26" y="208"/>
                  </a:lnTo>
                  <a:lnTo>
                    <a:pt x="26" y="218"/>
                  </a:lnTo>
                  <a:lnTo>
                    <a:pt x="26" y="218"/>
                  </a:lnTo>
                  <a:lnTo>
                    <a:pt x="26" y="229"/>
                  </a:lnTo>
                  <a:lnTo>
                    <a:pt x="26" y="229"/>
                  </a:lnTo>
                  <a:lnTo>
                    <a:pt x="19" y="233"/>
                  </a:lnTo>
                  <a:lnTo>
                    <a:pt x="13" y="238"/>
                  </a:lnTo>
                  <a:lnTo>
                    <a:pt x="9" y="244"/>
                  </a:lnTo>
                  <a:lnTo>
                    <a:pt x="5" y="250"/>
                  </a:lnTo>
                  <a:lnTo>
                    <a:pt x="2" y="258"/>
                  </a:lnTo>
                  <a:lnTo>
                    <a:pt x="1" y="265"/>
                  </a:lnTo>
                  <a:lnTo>
                    <a:pt x="1" y="273"/>
                  </a:lnTo>
                  <a:lnTo>
                    <a:pt x="2" y="281"/>
                  </a:lnTo>
                  <a:lnTo>
                    <a:pt x="2" y="281"/>
                  </a:lnTo>
                  <a:lnTo>
                    <a:pt x="5" y="287"/>
                  </a:lnTo>
                  <a:lnTo>
                    <a:pt x="9" y="293"/>
                  </a:lnTo>
                  <a:lnTo>
                    <a:pt x="13" y="299"/>
                  </a:lnTo>
                  <a:lnTo>
                    <a:pt x="18" y="304"/>
                  </a:lnTo>
                  <a:lnTo>
                    <a:pt x="24" y="306"/>
                  </a:lnTo>
                  <a:lnTo>
                    <a:pt x="31" y="309"/>
                  </a:lnTo>
                  <a:lnTo>
                    <a:pt x="37" y="311"/>
                  </a:lnTo>
                  <a:lnTo>
                    <a:pt x="43" y="311"/>
                  </a:lnTo>
                  <a:lnTo>
                    <a:pt x="43" y="311"/>
                  </a:lnTo>
                  <a:lnTo>
                    <a:pt x="50" y="311"/>
                  </a:lnTo>
                  <a:lnTo>
                    <a:pt x="50" y="311"/>
                  </a:lnTo>
                  <a:lnTo>
                    <a:pt x="61" y="328"/>
                  </a:lnTo>
                  <a:lnTo>
                    <a:pt x="61" y="328"/>
                  </a:lnTo>
                  <a:lnTo>
                    <a:pt x="58" y="336"/>
                  </a:lnTo>
                  <a:lnTo>
                    <a:pt x="56" y="343"/>
                  </a:lnTo>
                  <a:lnTo>
                    <a:pt x="55" y="351"/>
                  </a:lnTo>
                  <a:lnTo>
                    <a:pt x="55" y="357"/>
                  </a:lnTo>
                  <a:lnTo>
                    <a:pt x="56" y="365"/>
                  </a:lnTo>
                  <a:lnTo>
                    <a:pt x="60" y="373"/>
                  </a:lnTo>
                  <a:lnTo>
                    <a:pt x="64" y="379"/>
                  </a:lnTo>
                  <a:lnTo>
                    <a:pt x="69" y="384"/>
                  </a:lnTo>
                  <a:lnTo>
                    <a:pt x="69" y="384"/>
                  </a:lnTo>
                  <a:lnTo>
                    <a:pt x="75" y="389"/>
                  </a:lnTo>
                  <a:lnTo>
                    <a:pt x="83" y="393"/>
                  </a:lnTo>
                  <a:lnTo>
                    <a:pt x="91" y="395"/>
                  </a:lnTo>
                  <a:lnTo>
                    <a:pt x="97" y="396"/>
                  </a:lnTo>
                  <a:lnTo>
                    <a:pt x="97" y="396"/>
                  </a:lnTo>
                  <a:lnTo>
                    <a:pt x="105" y="395"/>
                  </a:lnTo>
                  <a:lnTo>
                    <a:pt x="113" y="392"/>
                  </a:lnTo>
                  <a:lnTo>
                    <a:pt x="120" y="389"/>
                  </a:lnTo>
                  <a:lnTo>
                    <a:pt x="127" y="384"/>
                  </a:lnTo>
                  <a:lnTo>
                    <a:pt x="127" y="384"/>
                  </a:lnTo>
                  <a:lnTo>
                    <a:pt x="146" y="393"/>
                  </a:lnTo>
                  <a:lnTo>
                    <a:pt x="146" y="393"/>
                  </a:lnTo>
                  <a:lnTo>
                    <a:pt x="146" y="401"/>
                  </a:lnTo>
                  <a:lnTo>
                    <a:pt x="148" y="409"/>
                  </a:lnTo>
                  <a:lnTo>
                    <a:pt x="151" y="415"/>
                  </a:lnTo>
                  <a:lnTo>
                    <a:pt x="156" y="421"/>
                  </a:lnTo>
                  <a:lnTo>
                    <a:pt x="161" y="427"/>
                  </a:lnTo>
                  <a:lnTo>
                    <a:pt x="168" y="432"/>
                  </a:lnTo>
                  <a:lnTo>
                    <a:pt x="175" y="434"/>
                  </a:lnTo>
                  <a:lnTo>
                    <a:pt x="183" y="437"/>
                  </a:lnTo>
                  <a:lnTo>
                    <a:pt x="183" y="437"/>
                  </a:lnTo>
                  <a:lnTo>
                    <a:pt x="188" y="437"/>
                  </a:lnTo>
                  <a:lnTo>
                    <a:pt x="188" y="437"/>
                  </a:lnTo>
                  <a:lnTo>
                    <a:pt x="196" y="436"/>
                  </a:lnTo>
                  <a:lnTo>
                    <a:pt x="202" y="434"/>
                  </a:lnTo>
                  <a:lnTo>
                    <a:pt x="209" y="432"/>
                  </a:lnTo>
                  <a:lnTo>
                    <a:pt x="215" y="428"/>
                  </a:lnTo>
                  <a:lnTo>
                    <a:pt x="220" y="424"/>
                  </a:lnTo>
                  <a:lnTo>
                    <a:pt x="224" y="418"/>
                  </a:lnTo>
                  <a:lnTo>
                    <a:pt x="228" y="412"/>
                  </a:lnTo>
                  <a:lnTo>
                    <a:pt x="230" y="405"/>
                  </a:lnTo>
                  <a:lnTo>
                    <a:pt x="230" y="405"/>
                  </a:lnTo>
                  <a:lnTo>
                    <a:pt x="251" y="402"/>
                  </a:lnTo>
                  <a:lnTo>
                    <a:pt x="251" y="402"/>
                  </a:lnTo>
                  <a:lnTo>
                    <a:pt x="258" y="411"/>
                  </a:lnTo>
                  <a:lnTo>
                    <a:pt x="266" y="418"/>
                  </a:lnTo>
                  <a:lnTo>
                    <a:pt x="276" y="421"/>
                  </a:lnTo>
                  <a:lnTo>
                    <a:pt x="288" y="423"/>
                  </a:lnTo>
                  <a:lnTo>
                    <a:pt x="288" y="423"/>
                  </a:lnTo>
                  <a:lnTo>
                    <a:pt x="297" y="421"/>
                  </a:lnTo>
                  <a:lnTo>
                    <a:pt x="306" y="419"/>
                  </a:lnTo>
                  <a:lnTo>
                    <a:pt x="306" y="419"/>
                  </a:lnTo>
                  <a:lnTo>
                    <a:pt x="312" y="415"/>
                  </a:lnTo>
                  <a:lnTo>
                    <a:pt x="319" y="410"/>
                  </a:lnTo>
                  <a:lnTo>
                    <a:pt x="322" y="404"/>
                  </a:lnTo>
                  <a:lnTo>
                    <a:pt x="326" y="397"/>
                  </a:lnTo>
                  <a:lnTo>
                    <a:pt x="329" y="389"/>
                  </a:lnTo>
                  <a:lnTo>
                    <a:pt x="330" y="382"/>
                  </a:lnTo>
                  <a:lnTo>
                    <a:pt x="330" y="374"/>
                  </a:lnTo>
                  <a:lnTo>
                    <a:pt x="329" y="366"/>
                  </a:lnTo>
                  <a:lnTo>
                    <a:pt x="329" y="366"/>
                  </a:lnTo>
                  <a:lnTo>
                    <a:pt x="344" y="354"/>
                  </a:lnTo>
                  <a:lnTo>
                    <a:pt x="344" y="354"/>
                  </a:lnTo>
                  <a:lnTo>
                    <a:pt x="353" y="356"/>
                  </a:lnTo>
                  <a:lnTo>
                    <a:pt x="362" y="357"/>
                  </a:lnTo>
                  <a:lnTo>
                    <a:pt x="362" y="357"/>
                  </a:lnTo>
                  <a:lnTo>
                    <a:pt x="374" y="356"/>
                  </a:lnTo>
                  <a:lnTo>
                    <a:pt x="383" y="352"/>
                  </a:lnTo>
                  <a:lnTo>
                    <a:pt x="392" y="346"/>
                  </a:lnTo>
                  <a:lnTo>
                    <a:pt x="399" y="337"/>
                  </a:lnTo>
                  <a:lnTo>
                    <a:pt x="399" y="337"/>
                  </a:lnTo>
                  <a:lnTo>
                    <a:pt x="403" y="331"/>
                  </a:lnTo>
                  <a:lnTo>
                    <a:pt x="404" y="323"/>
                  </a:lnTo>
                  <a:lnTo>
                    <a:pt x="406" y="315"/>
                  </a:lnTo>
                  <a:lnTo>
                    <a:pt x="406" y="308"/>
                  </a:lnTo>
                  <a:lnTo>
                    <a:pt x="403" y="300"/>
                  </a:lnTo>
                  <a:lnTo>
                    <a:pt x="401" y="293"/>
                  </a:lnTo>
                  <a:lnTo>
                    <a:pt x="397" y="287"/>
                  </a:lnTo>
                  <a:lnTo>
                    <a:pt x="390" y="281"/>
                  </a:lnTo>
                  <a:lnTo>
                    <a:pt x="390" y="281"/>
                  </a:lnTo>
                  <a:lnTo>
                    <a:pt x="397" y="261"/>
                  </a:lnTo>
                  <a:lnTo>
                    <a:pt x="397" y="261"/>
                  </a:lnTo>
                  <a:lnTo>
                    <a:pt x="404" y="259"/>
                  </a:lnTo>
                  <a:lnTo>
                    <a:pt x="411" y="256"/>
                  </a:lnTo>
                  <a:lnTo>
                    <a:pt x="417" y="252"/>
                  </a:lnTo>
                  <a:lnTo>
                    <a:pt x="424" y="246"/>
                  </a:lnTo>
                  <a:lnTo>
                    <a:pt x="427" y="241"/>
                  </a:lnTo>
                  <a:lnTo>
                    <a:pt x="431" y="233"/>
                  </a:lnTo>
                  <a:lnTo>
                    <a:pt x="433" y="226"/>
                  </a:lnTo>
                  <a:lnTo>
                    <a:pt x="434" y="218"/>
                  </a:lnTo>
                  <a:lnTo>
                    <a:pt x="434" y="218"/>
                  </a:lnTo>
                  <a:lnTo>
                    <a:pt x="434" y="218"/>
                  </a:lnTo>
                  <a:lnTo>
                    <a:pt x="434" y="218"/>
                  </a:lnTo>
                  <a:lnTo>
                    <a:pt x="433" y="209"/>
                  </a:lnTo>
                  <a:lnTo>
                    <a:pt x="431" y="201"/>
                  </a:lnTo>
                  <a:lnTo>
                    <a:pt x="427" y="195"/>
                  </a:lnTo>
                  <a:lnTo>
                    <a:pt x="424" y="189"/>
                  </a:lnTo>
                  <a:lnTo>
                    <a:pt x="417" y="183"/>
                  </a:lnTo>
                  <a:lnTo>
                    <a:pt x="411" y="180"/>
                  </a:lnTo>
                  <a:lnTo>
                    <a:pt x="404" y="177"/>
                  </a:lnTo>
                  <a:lnTo>
                    <a:pt x="397" y="174"/>
                  </a:lnTo>
                  <a:lnTo>
                    <a:pt x="397" y="174"/>
                  </a:lnTo>
                  <a:lnTo>
                    <a:pt x="390" y="154"/>
                  </a:lnTo>
                  <a:lnTo>
                    <a:pt x="390" y="154"/>
                  </a:lnTo>
                  <a:lnTo>
                    <a:pt x="395" y="149"/>
                  </a:lnTo>
                  <a:lnTo>
                    <a:pt x="401" y="142"/>
                  </a:lnTo>
                  <a:lnTo>
                    <a:pt x="403" y="136"/>
                  </a:lnTo>
                  <a:lnTo>
                    <a:pt x="404" y="128"/>
                  </a:lnTo>
                  <a:lnTo>
                    <a:pt x="406" y="121"/>
                  </a:lnTo>
                  <a:lnTo>
                    <a:pt x="404" y="113"/>
                  </a:lnTo>
                  <a:lnTo>
                    <a:pt x="402" y="105"/>
                  </a:lnTo>
                  <a:lnTo>
                    <a:pt x="398" y="99"/>
                  </a:lnTo>
                  <a:lnTo>
                    <a:pt x="398" y="99"/>
                  </a:lnTo>
                  <a:lnTo>
                    <a:pt x="393" y="93"/>
                  </a:lnTo>
                  <a:lnTo>
                    <a:pt x="388" y="87"/>
                  </a:lnTo>
                  <a:lnTo>
                    <a:pt x="381" y="84"/>
                  </a:lnTo>
                  <a:lnTo>
                    <a:pt x="374" y="80"/>
                  </a:lnTo>
                  <a:lnTo>
                    <a:pt x="366" y="78"/>
                  </a:lnTo>
                  <a:lnTo>
                    <a:pt x="358" y="78"/>
                  </a:lnTo>
                  <a:lnTo>
                    <a:pt x="351" y="80"/>
                  </a:lnTo>
                  <a:lnTo>
                    <a:pt x="344" y="82"/>
                  </a:lnTo>
                  <a:lnTo>
                    <a:pt x="344" y="82"/>
                  </a:lnTo>
                  <a:lnTo>
                    <a:pt x="328" y="69"/>
                  </a:lnTo>
                  <a:lnTo>
                    <a:pt x="328" y="69"/>
                  </a:lnTo>
                  <a:lnTo>
                    <a:pt x="330" y="62"/>
                  </a:lnTo>
                  <a:lnTo>
                    <a:pt x="330" y="54"/>
                  </a:lnTo>
                  <a:lnTo>
                    <a:pt x="329" y="46"/>
                  </a:lnTo>
                  <a:lnTo>
                    <a:pt x="326" y="39"/>
                  </a:lnTo>
                  <a:lnTo>
                    <a:pt x="322" y="32"/>
                  </a:lnTo>
                  <a:lnTo>
                    <a:pt x="317" y="26"/>
                  </a:lnTo>
                  <a:lnTo>
                    <a:pt x="311" y="21"/>
                  </a:lnTo>
                  <a:lnTo>
                    <a:pt x="305" y="17"/>
                  </a:lnTo>
                  <a:lnTo>
                    <a:pt x="305" y="17"/>
                  </a:lnTo>
                  <a:lnTo>
                    <a:pt x="297" y="14"/>
                  </a:lnTo>
                  <a:lnTo>
                    <a:pt x="289" y="13"/>
                  </a:lnTo>
                  <a:lnTo>
                    <a:pt x="282" y="14"/>
                  </a:lnTo>
                  <a:lnTo>
                    <a:pt x="274" y="16"/>
                  </a:lnTo>
                  <a:lnTo>
                    <a:pt x="267" y="18"/>
                  </a:lnTo>
                  <a:lnTo>
                    <a:pt x="261" y="22"/>
                  </a:lnTo>
                  <a:lnTo>
                    <a:pt x="255" y="27"/>
                  </a:lnTo>
                  <a:lnTo>
                    <a:pt x="250" y="34"/>
                  </a:lnTo>
                  <a:lnTo>
                    <a:pt x="250" y="34"/>
                  </a:lnTo>
                  <a:lnTo>
                    <a:pt x="229" y="31"/>
                  </a:lnTo>
                  <a:lnTo>
                    <a:pt x="229" y="31"/>
                  </a:lnTo>
                  <a:lnTo>
                    <a:pt x="226" y="23"/>
                  </a:lnTo>
                  <a:lnTo>
                    <a:pt x="223" y="17"/>
                  </a:lnTo>
                  <a:lnTo>
                    <a:pt x="218" y="12"/>
                  </a:lnTo>
                  <a:lnTo>
                    <a:pt x="211" y="7"/>
                  </a:lnTo>
                  <a:lnTo>
                    <a:pt x="205" y="3"/>
                  </a:lnTo>
                  <a:lnTo>
                    <a:pt x="197" y="0"/>
                  </a:lnTo>
                  <a:lnTo>
                    <a:pt x="189" y="0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74" y="2"/>
                  </a:lnTo>
                  <a:lnTo>
                    <a:pt x="166" y="5"/>
                  </a:lnTo>
                  <a:lnTo>
                    <a:pt x="160" y="9"/>
                  </a:lnTo>
                  <a:lnTo>
                    <a:pt x="155" y="14"/>
                  </a:lnTo>
                  <a:lnTo>
                    <a:pt x="151" y="21"/>
                  </a:lnTo>
                  <a:lnTo>
                    <a:pt x="147" y="29"/>
                  </a:lnTo>
                  <a:lnTo>
                    <a:pt x="146" y="36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19" y="48"/>
                  </a:lnTo>
                  <a:lnTo>
                    <a:pt x="113" y="44"/>
                  </a:lnTo>
                  <a:lnTo>
                    <a:pt x="105" y="43"/>
                  </a:lnTo>
                  <a:lnTo>
                    <a:pt x="97" y="41"/>
                  </a:lnTo>
                  <a:lnTo>
                    <a:pt x="90" y="43"/>
                  </a:lnTo>
                  <a:lnTo>
                    <a:pt x="82" y="44"/>
                  </a:lnTo>
                  <a:lnTo>
                    <a:pt x="75" y="48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4" y="58"/>
                  </a:lnTo>
                  <a:lnTo>
                    <a:pt x="59" y="64"/>
                  </a:lnTo>
                  <a:lnTo>
                    <a:pt x="56" y="72"/>
                  </a:lnTo>
                  <a:lnTo>
                    <a:pt x="55" y="78"/>
                  </a:lnTo>
                  <a:lnTo>
                    <a:pt x="54" y="86"/>
                  </a:lnTo>
                  <a:lnTo>
                    <a:pt x="55" y="94"/>
                  </a:lnTo>
                  <a:lnTo>
                    <a:pt x="58" y="101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50" y="126"/>
                  </a:lnTo>
                  <a:lnTo>
                    <a:pt x="50" y="126"/>
                  </a:lnTo>
                  <a:lnTo>
                    <a:pt x="42" y="126"/>
                  </a:lnTo>
                  <a:lnTo>
                    <a:pt x="34" y="127"/>
                  </a:lnTo>
                  <a:lnTo>
                    <a:pt x="27" y="128"/>
                  </a:lnTo>
                  <a:lnTo>
                    <a:pt x="20" y="132"/>
                  </a:lnTo>
                  <a:lnTo>
                    <a:pt x="14" y="137"/>
                  </a:lnTo>
                  <a:lnTo>
                    <a:pt x="9" y="142"/>
                  </a:lnTo>
                  <a:lnTo>
                    <a:pt x="5" y="149"/>
                  </a:lnTo>
                  <a:lnTo>
                    <a:pt x="2" y="157"/>
                  </a:lnTo>
                  <a:lnTo>
                    <a:pt x="2" y="157"/>
                  </a:lnTo>
                  <a:lnTo>
                    <a:pt x="0" y="164"/>
                  </a:lnTo>
                  <a:lnTo>
                    <a:pt x="0" y="172"/>
                  </a:lnTo>
                  <a:lnTo>
                    <a:pt x="1" y="180"/>
                  </a:lnTo>
                  <a:lnTo>
                    <a:pt x="4" y="187"/>
                  </a:lnTo>
                  <a:lnTo>
                    <a:pt x="8" y="194"/>
                  </a:lnTo>
                  <a:lnTo>
                    <a:pt x="13" y="199"/>
                  </a:lnTo>
                  <a:lnTo>
                    <a:pt x="19" y="204"/>
                  </a:lnTo>
                  <a:lnTo>
                    <a:pt x="26" y="208"/>
                  </a:lnTo>
                  <a:close/>
                  <a:moveTo>
                    <a:pt x="47" y="212"/>
                  </a:moveTo>
                  <a:lnTo>
                    <a:pt x="47" y="212"/>
                  </a:lnTo>
                  <a:lnTo>
                    <a:pt x="54" y="210"/>
                  </a:lnTo>
                  <a:lnTo>
                    <a:pt x="60" y="209"/>
                  </a:lnTo>
                  <a:lnTo>
                    <a:pt x="65" y="205"/>
                  </a:lnTo>
                  <a:lnTo>
                    <a:pt x="70" y="203"/>
                  </a:lnTo>
                  <a:lnTo>
                    <a:pt x="75" y="197"/>
                  </a:lnTo>
                  <a:lnTo>
                    <a:pt x="79" y="192"/>
                  </a:lnTo>
                  <a:lnTo>
                    <a:pt x="83" y="187"/>
                  </a:lnTo>
                  <a:lnTo>
                    <a:pt x="84" y="181"/>
                  </a:lnTo>
                  <a:lnTo>
                    <a:pt x="84" y="181"/>
                  </a:lnTo>
                  <a:lnTo>
                    <a:pt x="87" y="174"/>
                  </a:lnTo>
                  <a:lnTo>
                    <a:pt x="87" y="168"/>
                  </a:lnTo>
                  <a:lnTo>
                    <a:pt x="86" y="162"/>
                  </a:lnTo>
                  <a:lnTo>
                    <a:pt x="84" y="155"/>
                  </a:lnTo>
                  <a:lnTo>
                    <a:pt x="82" y="149"/>
                  </a:lnTo>
                  <a:lnTo>
                    <a:pt x="79" y="144"/>
                  </a:lnTo>
                  <a:lnTo>
                    <a:pt x="74" y="139"/>
                  </a:lnTo>
                  <a:lnTo>
                    <a:pt x="70" y="135"/>
                  </a:lnTo>
                  <a:lnTo>
                    <a:pt x="70" y="135"/>
                  </a:lnTo>
                  <a:lnTo>
                    <a:pt x="77" y="123"/>
                  </a:lnTo>
                  <a:lnTo>
                    <a:pt x="77" y="123"/>
                  </a:lnTo>
                  <a:lnTo>
                    <a:pt x="87" y="127"/>
                  </a:lnTo>
                  <a:lnTo>
                    <a:pt x="97" y="128"/>
                  </a:lnTo>
                  <a:lnTo>
                    <a:pt x="97" y="128"/>
                  </a:lnTo>
                  <a:lnTo>
                    <a:pt x="105" y="127"/>
                  </a:lnTo>
                  <a:lnTo>
                    <a:pt x="113" y="126"/>
                  </a:lnTo>
                  <a:lnTo>
                    <a:pt x="119" y="122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30" y="113"/>
                  </a:lnTo>
                  <a:lnTo>
                    <a:pt x="134" y="107"/>
                  </a:lnTo>
                  <a:lnTo>
                    <a:pt x="137" y="101"/>
                  </a:lnTo>
                  <a:lnTo>
                    <a:pt x="139" y="95"/>
                  </a:lnTo>
                  <a:lnTo>
                    <a:pt x="141" y="89"/>
                  </a:lnTo>
                  <a:lnTo>
                    <a:pt x="141" y="82"/>
                  </a:lnTo>
                  <a:lnTo>
                    <a:pt x="139" y="76"/>
                  </a:lnTo>
                  <a:lnTo>
                    <a:pt x="138" y="71"/>
                  </a:lnTo>
                  <a:lnTo>
                    <a:pt x="138" y="71"/>
                  </a:lnTo>
                  <a:lnTo>
                    <a:pt x="151" y="64"/>
                  </a:lnTo>
                  <a:lnTo>
                    <a:pt x="151" y="64"/>
                  </a:lnTo>
                  <a:lnTo>
                    <a:pt x="157" y="73"/>
                  </a:lnTo>
                  <a:lnTo>
                    <a:pt x="166" y="80"/>
                  </a:lnTo>
                  <a:lnTo>
                    <a:pt x="177" y="85"/>
                  </a:lnTo>
                  <a:lnTo>
                    <a:pt x="182" y="86"/>
                  </a:lnTo>
                  <a:lnTo>
                    <a:pt x="188" y="86"/>
                  </a:lnTo>
                  <a:lnTo>
                    <a:pt x="188" y="86"/>
                  </a:lnTo>
                  <a:lnTo>
                    <a:pt x="194" y="86"/>
                  </a:lnTo>
                  <a:lnTo>
                    <a:pt x="194" y="86"/>
                  </a:lnTo>
                  <a:lnTo>
                    <a:pt x="201" y="84"/>
                  </a:lnTo>
                  <a:lnTo>
                    <a:pt x="207" y="82"/>
                  </a:lnTo>
                  <a:lnTo>
                    <a:pt x="212" y="78"/>
                  </a:lnTo>
                  <a:lnTo>
                    <a:pt x="218" y="75"/>
                  </a:lnTo>
                  <a:lnTo>
                    <a:pt x="221" y="69"/>
                  </a:lnTo>
                  <a:lnTo>
                    <a:pt x="225" y="64"/>
                  </a:lnTo>
                  <a:lnTo>
                    <a:pt x="228" y="59"/>
                  </a:lnTo>
                  <a:lnTo>
                    <a:pt x="230" y="53"/>
                  </a:lnTo>
                  <a:lnTo>
                    <a:pt x="230" y="53"/>
                  </a:lnTo>
                  <a:lnTo>
                    <a:pt x="243" y="54"/>
                  </a:lnTo>
                  <a:lnTo>
                    <a:pt x="243" y="54"/>
                  </a:lnTo>
                  <a:lnTo>
                    <a:pt x="243" y="61"/>
                  </a:lnTo>
                  <a:lnTo>
                    <a:pt x="244" y="67"/>
                  </a:lnTo>
                  <a:lnTo>
                    <a:pt x="247" y="73"/>
                  </a:lnTo>
                  <a:lnTo>
                    <a:pt x="250" y="78"/>
                  </a:lnTo>
                  <a:lnTo>
                    <a:pt x="253" y="85"/>
                  </a:lnTo>
                  <a:lnTo>
                    <a:pt x="257" y="89"/>
                  </a:lnTo>
                  <a:lnTo>
                    <a:pt x="262" y="93"/>
                  </a:lnTo>
                  <a:lnTo>
                    <a:pt x="269" y="96"/>
                  </a:lnTo>
                  <a:lnTo>
                    <a:pt x="269" y="96"/>
                  </a:lnTo>
                  <a:lnTo>
                    <a:pt x="278" y="99"/>
                  </a:lnTo>
                  <a:lnTo>
                    <a:pt x="287" y="100"/>
                  </a:lnTo>
                  <a:lnTo>
                    <a:pt x="287" y="100"/>
                  </a:lnTo>
                  <a:lnTo>
                    <a:pt x="294" y="99"/>
                  </a:lnTo>
                  <a:lnTo>
                    <a:pt x="303" y="96"/>
                  </a:lnTo>
                  <a:lnTo>
                    <a:pt x="310" y="93"/>
                  </a:lnTo>
                  <a:lnTo>
                    <a:pt x="316" y="87"/>
                  </a:lnTo>
                  <a:lnTo>
                    <a:pt x="316" y="87"/>
                  </a:lnTo>
                  <a:lnTo>
                    <a:pt x="328" y="96"/>
                  </a:lnTo>
                  <a:lnTo>
                    <a:pt x="328" y="96"/>
                  </a:lnTo>
                  <a:lnTo>
                    <a:pt x="324" y="103"/>
                  </a:lnTo>
                  <a:lnTo>
                    <a:pt x="321" y="108"/>
                  </a:lnTo>
                  <a:lnTo>
                    <a:pt x="320" y="114"/>
                  </a:lnTo>
                  <a:lnTo>
                    <a:pt x="319" y="121"/>
                  </a:lnTo>
                  <a:lnTo>
                    <a:pt x="320" y="127"/>
                  </a:lnTo>
                  <a:lnTo>
                    <a:pt x="321" y="133"/>
                  </a:lnTo>
                  <a:lnTo>
                    <a:pt x="322" y="140"/>
                  </a:lnTo>
                  <a:lnTo>
                    <a:pt x="326" y="145"/>
                  </a:lnTo>
                  <a:lnTo>
                    <a:pt x="326" y="145"/>
                  </a:lnTo>
                  <a:lnTo>
                    <a:pt x="326" y="145"/>
                  </a:lnTo>
                  <a:lnTo>
                    <a:pt x="333" y="154"/>
                  </a:lnTo>
                  <a:lnTo>
                    <a:pt x="342" y="160"/>
                  </a:lnTo>
                  <a:lnTo>
                    <a:pt x="352" y="164"/>
                  </a:lnTo>
                  <a:lnTo>
                    <a:pt x="362" y="165"/>
                  </a:lnTo>
                  <a:lnTo>
                    <a:pt x="362" y="165"/>
                  </a:lnTo>
                  <a:lnTo>
                    <a:pt x="371" y="164"/>
                  </a:lnTo>
                  <a:lnTo>
                    <a:pt x="371" y="164"/>
                  </a:lnTo>
                  <a:lnTo>
                    <a:pt x="375" y="177"/>
                  </a:lnTo>
                  <a:lnTo>
                    <a:pt x="375" y="177"/>
                  </a:lnTo>
                  <a:lnTo>
                    <a:pt x="369" y="180"/>
                  </a:lnTo>
                  <a:lnTo>
                    <a:pt x="363" y="183"/>
                  </a:lnTo>
                  <a:lnTo>
                    <a:pt x="360" y="189"/>
                  </a:lnTo>
                  <a:lnTo>
                    <a:pt x="354" y="192"/>
                  </a:lnTo>
                  <a:lnTo>
                    <a:pt x="352" y="199"/>
                  </a:lnTo>
                  <a:lnTo>
                    <a:pt x="349" y="205"/>
                  </a:lnTo>
                  <a:lnTo>
                    <a:pt x="348" y="212"/>
                  </a:lnTo>
                  <a:lnTo>
                    <a:pt x="348" y="218"/>
                  </a:lnTo>
                  <a:lnTo>
                    <a:pt x="348" y="218"/>
                  </a:lnTo>
                  <a:lnTo>
                    <a:pt x="348" y="218"/>
                  </a:lnTo>
                  <a:lnTo>
                    <a:pt x="348" y="218"/>
                  </a:lnTo>
                  <a:lnTo>
                    <a:pt x="348" y="224"/>
                  </a:lnTo>
                  <a:lnTo>
                    <a:pt x="349" y="231"/>
                  </a:lnTo>
                  <a:lnTo>
                    <a:pt x="352" y="237"/>
                  </a:lnTo>
                  <a:lnTo>
                    <a:pt x="356" y="242"/>
                  </a:lnTo>
                  <a:lnTo>
                    <a:pt x="360" y="247"/>
                  </a:lnTo>
                  <a:lnTo>
                    <a:pt x="363" y="252"/>
                  </a:lnTo>
                  <a:lnTo>
                    <a:pt x="369" y="255"/>
                  </a:lnTo>
                  <a:lnTo>
                    <a:pt x="375" y="259"/>
                  </a:lnTo>
                  <a:lnTo>
                    <a:pt x="375" y="259"/>
                  </a:lnTo>
                  <a:lnTo>
                    <a:pt x="371" y="272"/>
                  </a:lnTo>
                  <a:lnTo>
                    <a:pt x="371" y="272"/>
                  </a:lnTo>
                  <a:lnTo>
                    <a:pt x="365" y="270"/>
                  </a:lnTo>
                  <a:lnTo>
                    <a:pt x="358" y="270"/>
                  </a:lnTo>
                  <a:lnTo>
                    <a:pt x="352" y="272"/>
                  </a:lnTo>
                  <a:lnTo>
                    <a:pt x="346" y="274"/>
                  </a:lnTo>
                  <a:lnTo>
                    <a:pt x="340" y="277"/>
                  </a:lnTo>
                  <a:lnTo>
                    <a:pt x="335" y="281"/>
                  </a:lnTo>
                  <a:lnTo>
                    <a:pt x="330" y="284"/>
                  </a:lnTo>
                  <a:lnTo>
                    <a:pt x="326" y="291"/>
                  </a:lnTo>
                  <a:lnTo>
                    <a:pt x="326" y="291"/>
                  </a:lnTo>
                  <a:lnTo>
                    <a:pt x="322" y="296"/>
                  </a:lnTo>
                  <a:lnTo>
                    <a:pt x="321" y="302"/>
                  </a:lnTo>
                  <a:lnTo>
                    <a:pt x="320" y="309"/>
                  </a:lnTo>
                  <a:lnTo>
                    <a:pt x="320" y="315"/>
                  </a:lnTo>
                  <a:lnTo>
                    <a:pt x="320" y="322"/>
                  </a:lnTo>
                  <a:lnTo>
                    <a:pt x="321" y="328"/>
                  </a:lnTo>
                  <a:lnTo>
                    <a:pt x="324" y="333"/>
                  </a:lnTo>
                  <a:lnTo>
                    <a:pt x="328" y="340"/>
                  </a:lnTo>
                  <a:lnTo>
                    <a:pt x="328" y="340"/>
                  </a:lnTo>
                  <a:lnTo>
                    <a:pt x="317" y="348"/>
                  </a:lnTo>
                  <a:lnTo>
                    <a:pt x="317" y="348"/>
                  </a:lnTo>
                  <a:lnTo>
                    <a:pt x="312" y="345"/>
                  </a:lnTo>
                  <a:lnTo>
                    <a:pt x="307" y="341"/>
                  </a:lnTo>
                  <a:lnTo>
                    <a:pt x="301" y="338"/>
                  </a:lnTo>
                  <a:lnTo>
                    <a:pt x="294" y="337"/>
                  </a:lnTo>
                  <a:lnTo>
                    <a:pt x="288" y="336"/>
                  </a:lnTo>
                  <a:lnTo>
                    <a:pt x="282" y="337"/>
                  </a:lnTo>
                  <a:lnTo>
                    <a:pt x="275" y="338"/>
                  </a:lnTo>
                  <a:lnTo>
                    <a:pt x="269" y="340"/>
                  </a:lnTo>
                  <a:lnTo>
                    <a:pt x="269" y="340"/>
                  </a:lnTo>
                  <a:lnTo>
                    <a:pt x="264" y="343"/>
                  </a:lnTo>
                  <a:lnTo>
                    <a:pt x="258" y="347"/>
                  </a:lnTo>
                  <a:lnTo>
                    <a:pt x="253" y="352"/>
                  </a:lnTo>
                  <a:lnTo>
                    <a:pt x="250" y="357"/>
                  </a:lnTo>
                  <a:lnTo>
                    <a:pt x="247" y="363"/>
                  </a:lnTo>
                  <a:lnTo>
                    <a:pt x="246" y="369"/>
                  </a:lnTo>
                  <a:lnTo>
                    <a:pt x="244" y="375"/>
                  </a:lnTo>
                  <a:lnTo>
                    <a:pt x="244" y="382"/>
                  </a:lnTo>
                  <a:lnTo>
                    <a:pt x="244" y="382"/>
                  </a:lnTo>
                  <a:lnTo>
                    <a:pt x="230" y="383"/>
                  </a:lnTo>
                  <a:lnTo>
                    <a:pt x="230" y="383"/>
                  </a:lnTo>
                  <a:lnTo>
                    <a:pt x="229" y="378"/>
                  </a:lnTo>
                  <a:lnTo>
                    <a:pt x="225" y="372"/>
                  </a:lnTo>
                  <a:lnTo>
                    <a:pt x="223" y="366"/>
                  </a:lnTo>
                  <a:lnTo>
                    <a:pt x="218" y="361"/>
                  </a:lnTo>
                  <a:lnTo>
                    <a:pt x="212" y="357"/>
                  </a:lnTo>
                  <a:lnTo>
                    <a:pt x="207" y="355"/>
                  </a:lnTo>
                  <a:lnTo>
                    <a:pt x="201" y="352"/>
                  </a:lnTo>
                  <a:lnTo>
                    <a:pt x="194" y="351"/>
                  </a:lnTo>
                  <a:lnTo>
                    <a:pt x="194" y="351"/>
                  </a:lnTo>
                  <a:lnTo>
                    <a:pt x="188" y="350"/>
                  </a:lnTo>
                  <a:lnTo>
                    <a:pt x="182" y="351"/>
                  </a:lnTo>
                  <a:lnTo>
                    <a:pt x="175" y="352"/>
                  </a:lnTo>
                  <a:lnTo>
                    <a:pt x="169" y="355"/>
                  </a:lnTo>
                  <a:lnTo>
                    <a:pt x="164" y="359"/>
                  </a:lnTo>
                  <a:lnTo>
                    <a:pt x="159" y="363"/>
                  </a:lnTo>
                  <a:lnTo>
                    <a:pt x="155" y="366"/>
                  </a:lnTo>
                  <a:lnTo>
                    <a:pt x="151" y="373"/>
                  </a:lnTo>
                  <a:lnTo>
                    <a:pt x="151" y="373"/>
                  </a:lnTo>
                  <a:lnTo>
                    <a:pt x="138" y="366"/>
                  </a:lnTo>
                  <a:lnTo>
                    <a:pt x="138" y="366"/>
                  </a:lnTo>
                  <a:lnTo>
                    <a:pt x="141" y="360"/>
                  </a:lnTo>
                  <a:lnTo>
                    <a:pt x="141" y="354"/>
                  </a:lnTo>
                  <a:lnTo>
                    <a:pt x="141" y="347"/>
                  </a:lnTo>
                  <a:lnTo>
                    <a:pt x="139" y="341"/>
                  </a:lnTo>
                  <a:lnTo>
                    <a:pt x="138" y="336"/>
                  </a:lnTo>
                  <a:lnTo>
                    <a:pt x="134" y="329"/>
                  </a:lnTo>
                  <a:lnTo>
                    <a:pt x="130" y="324"/>
                  </a:lnTo>
                  <a:lnTo>
                    <a:pt x="127" y="319"/>
                  </a:lnTo>
                  <a:lnTo>
                    <a:pt x="127" y="319"/>
                  </a:lnTo>
                  <a:lnTo>
                    <a:pt x="120" y="315"/>
                  </a:lnTo>
                  <a:lnTo>
                    <a:pt x="115" y="313"/>
                  </a:lnTo>
                  <a:lnTo>
                    <a:pt x="109" y="310"/>
                  </a:lnTo>
                  <a:lnTo>
                    <a:pt x="102" y="309"/>
                  </a:lnTo>
                  <a:lnTo>
                    <a:pt x="96" y="309"/>
                  </a:lnTo>
                  <a:lnTo>
                    <a:pt x="90" y="310"/>
                  </a:lnTo>
                  <a:lnTo>
                    <a:pt x="83" y="311"/>
                  </a:lnTo>
                  <a:lnTo>
                    <a:pt x="78" y="314"/>
                  </a:lnTo>
                  <a:lnTo>
                    <a:pt x="78" y="314"/>
                  </a:lnTo>
                  <a:lnTo>
                    <a:pt x="70" y="302"/>
                  </a:lnTo>
                  <a:lnTo>
                    <a:pt x="70" y="302"/>
                  </a:lnTo>
                  <a:lnTo>
                    <a:pt x="75" y="299"/>
                  </a:lnTo>
                  <a:lnTo>
                    <a:pt x="79" y="293"/>
                  </a:lnTo>
                  <a:lnTo>
                    <a:pt x="82" y="288"/>
                  </a:lnTo>
                  <a:lnTo>
                    <a:pt x="84" y="282"/>
                  </a:lnTo>
                  <a:lnTo>
                    <a:pt x="86" y="276"/>
                  </a:lnTo>
                  <a:lnTo>
                    <a:pt x="87" y="269"/>
                  </a:lnTo>
                  <a:lnTo>
                    <a:pt x="87" y="263"/>
                  </a:lnTo>
                  <a:lnTo>
                    <a:pt x="86" y="256"/>
                  </a:lnTo>
                  <a:lnTo>
                    <a:pt x="86" y="256"/>
                  </a:lnTo>
                  <a:lnTo>
                    <a:pt x="83" y="250"/>
                  </a:lnTo>
                  <a:lnTo>
                    <a:pt x="79" y="244"/>
                  </a:lnTo>
                  <a:lnTo>
                    <a:pt x="75" y="240"/>
                  </a:lnTo>
                  <a:lnTo>
                    <a:pt x="70" y="235"/>
                  </a:lnTo>
                  <a:lnTo>
                    <a:pt x="65" y="231"/>
                  </a:lnTo>
                  <a:lnTo>
                    <a:pt x="60" y="228"/>
                  </a:lnTo>
                  <a:lnTo>
                    <a:pt x="54" y="227"/>
                  </a:lnTo>
                  <a:lnTo>
                    <a:pt x="47" y="226"/>
                  </a:lnTo>
                  <a:lnTo>
                    <a:pt x="47" y="226"/>
                  </a:lnTo>
                  <a:lnTo>
                    <a:pt x="47" y="218"/>
                  </a:lnTo>
                  <a:lnTo>
                    <a:pt x="47" y="218"/>
                  </a:lnTo>
                  <a:lnTo>
                    <a:pt x="47" y="2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29" name="Freeform 1633"/>
            <p:cNvSpPr>
              <a:spLocks noEditPoints="1"/>
            </p:cNvSpPr>
            <p:nvPr/>
          </p:nvSpPr>
          <p:spPr bwMode="auto">
            <a:xfrm>
              <a:off x="7374177" y="5198609"/>
              <a:ext cx="578585" cy="161375"/>
            </a:xfrm>
            <a:custGeom>
              <a:avLst/>
              <a:gdLst>
                <a:gd name="T0" fmla="*/ 175 w 882"/>
                <a:gd name="T1" fmla="*/ 26 h 246"/>
                <a:gd name="T2" fmla="*/ 253 w 882"/>
                <a:gd name="T3" fmla="*/ 36 h 246"/>
                <a:gd name="T4" fmla="*/ 353 w 882"/>
                <a:gd name="T5" fmla="*/ 85 h 246"/>
                <a:gd name="T6" fmla="*/ 380 w 882"/>
                <a:gd name="T7" fmla="*/ 122 h 246"/>
                <a:gd name="T8" fmla="*/ 377 w 882"/>
                <a:gd name="T9" fmla="*/ 164 h 246"/>
                <a:gd name="T10" fmla="*/ 327 w 882"/>
                <a:gd name="T11" fmla="*/ 212 h 246"/>
                <a:gd name="T12" fmla="*/ 258 w 882"/>
                <a:gd name="T13" fmla="*/ 227 h 246"/>
                <a:gd name="T14" fmla="*/ 206 w 882"/>
                <a:gd name="T15" fmla="*/ 218 h 246"/>
                <a:gd name="T16" fmla="*/ 144 w 882"/>
                <a:gd name="T17" fmla="*/ 182 h 246"/>
                <a:gd name="T18" fmla="*/ 111 w 882"/>
                <a:gd name="T19" fmla="*/ 134 h 246"/>
                <a:gd name="T20" fmla="*/ 98 w 882"/>
                <a:gd name="T21" fmla="*/ 79 h 246"/>
                <a:gd name="T22" fmla="*/ 121 w 882"/>
                <a:gd name="T23" fmla="*/ 40 h 246"/>
                <a:gd name="T24" fmla="*/ 563 w 882"/>
                <a:gd name="T25" fmla="*/ 59 h 246"/>
                <a:gd name="T26" fmla="*/ 664 w 882"/>
                <a:gd name="T27" fmla="*/ 27 h 246"/>
                <a:gd name="T28" fmla="*/ 743 w 882"/>
                <a:gd name="T29" fmla="*/ 36 h 246"/>
                <a:gd name="T30" fmla="*/ 768 w 882"/>
                <a:gd name="T31" fmla="*/ 61 h 246"/>
                <a:gd name="T32" fmla="*/ 773 w 882"/>
                <a:gd name="T33" fmla="*/ 96 h 246"/>
                <a:gd name="T34" fmla="*/ 732 w 882"/>
                <a:gd name="T35" fmla="*/ 178 h 246"/>
                <a:gd name="T36" fmla="*/ 683 w 882"/>
                <a:gd name="T37" fmla="*/ 212 h 246"/>
                <a:gd name="T38" fmla="*/ 610 w 882"/>
                <a:gd name="T39" fmla="*/ 226 h 246"/>
                <a:gd name="T40" fmla="*/ 546 w 882"/>
                <a:gd name="T41" fmla="*/ 213 h 246"/>
                <a:gd name="T42" fmla="*/ 500 w 882"/>
                <a:gd name="T43" fmla="*/ 176 h 246"/>
                <a:gd name="T44" fmla="*/ 489 w 882"/>
                <a:gd name="T45" fmla="*/ 140 h 246"/>
                <a:gd name="T46" fmla="*/ 505 w 882"/>
                <a:gd name="T47" fmla="*/ 96 h 246"/>
                <a:gd name="T48" fmla="*/ 11 w 882"/>
                <a:gd name="T49" fmla="*/ 63 h 246"/>
                <a:gd name="T50" fmla="*/ 25 w 882"/>
                <a:gd name="T51" fmla="*/ 64 h 246"/>
                <a:gd name="T52" fmla="*/ 60 w 882"/>
                <a:gd name="T53" fmla="*/ 102 h 246"/>
                <a:gd name="T54" fmla="*/ 102 w 882"/>
                <a:gd name="T55" fmla="*/ 160 h 246"/>
                <a:gd name="T56" fmla="*/ 167 w 882"/>
                <a:gd name="T57" fmla="*/ 218 h 246"/>
                <a:gd name="T58" fmla="*/ 242 w 882"/>
                <a:gd name="T59" fmla="*/ 245 h 246"/>
                <a:gd name="T60" fmla="*/ 321 w 882"/>
                <a:gd name="T61" fmla="*/ 237 h 246"/>
                <a:gd name="T62" fmla="*/ 380 w 882"/>
                <a:gd name="T63" fmla="*/ 196 h 246"/>
                <a:gd name="T64" fmla="*/ 407 w 882"/>
                <a:gd name="T65" fmla="*/ 145 h 246"/>
                <a:gd name="T66" fmla="*/ 418 w 882"/>
                <a:gd name="T67" fmla="*/ 111 h 246"/>
                <a:gd name="T68" fmla="*/ 450 w 882"/>
                <a:gd name="T69" fmla="*/ 104 h 246"/>
                <a:gd name="T70" fmla="*/ 468 w 882"/>
                <a:gd name="T71" fmla="*/ 117 h 246"/>
                <a:gd name="T72" fmla="*/ 485 w 882"/>
                <a:gd name="T73" fmla="*/ 169 h 246"/>
                <a:gd name="T74" fmla="*/ 524 w 882"/>
                <a:gd name="T75" fmla="*/ 217 h 246"/>
                <a:gd name="T76" fmla="*/ 582 w 882"/>
                <a:gd name="T77" fmla="*/ 242 h 246"/>
                <a:gd name="T78" fmla="*/ 664 w 882"/>
                <a:gd name="T79" fmla="*/ 241 h 246"/>
                <a:gd name="T80" fmla="*/ 725 w 882"/>
                <a:gd name="T81" fmla="*/ 212 h 246"/>
                <a:gd name="T82" fmla="*/ 792 w 882"/>
                <a:gd name="T83" fmla="*/ 146 h 246"/>
                <a:gd name="T84" fmla="*/ 821 w 882"/>
                <a:gd name="T85" fmla="*/ 102 h 246"/>
                <a:gd name="T86" fmla="*/ 858 w 882"/>
                <a:gd name="T87" fmla="*/ 64 h 246"/>
                <a:gd name="T88" fmla="*/ 869 w 882"/>
                <a:gd name="T89" fmla="*/ 64 h 246"/>
                <a:gd name="T90" fmla="*/ 875 w 882"/>
                <a:gd name="T91" fmla="*/ 47 h 246"/>
                <a:gd name="T92" fmla="*/ 875 w 882"/>
                <a:gd name="T93" fmla="*/ 22 h 246"/>
                <a:gd name="T94" fmla="*/ 824 w 882"/>
                <a:gd name="T95" fmla="*/ 6 h 246"/>
                <a:gd name="T96" fmla="*/ 670 w 882"/>
                <a:gd name="T97" fmla="*/ 8 h 246"/>
                <a:gd name="T98" fmla="*/ 542 w 882"/>
                <a:gd name="T99" fmla="*/ 45 h 246"/>
                <a:gd name="T100" fmla="*/ 473 w 882"/>
                <a:gd name="T101" fmla="*/ 73 h 246"/>
                <a:gd name="T102" fmla="*/ 444 w 882"/>
                <a:gd name="T103" fmla="*/ 77 h 246"/>
                <a:gd name="T104" fmla="*/ 421 w 882"/>
                <a:gd name="T105" fmla="*/ 76 h 246"/>
                <a:gd name="T106" fmla="*/ 386 w 882"/>
                <a:gd name="T107" fmla="*/ 67 h 246"/>
                <a:gd name="T108" fmla="*/ 336 w 882"/>
                <a:gd name="T109" fmla="*/ 44 h 246"/>
                <a:gd name="T110" fmla="*/ 225 w 882"/>
                <a:gd name="T111" fmla="*/ 11 h 246"/>
                <a:gd name="T112" fmla="*/ 125 w 882"/>
                <a:gd name="T113" fmla="*/ 0 h 246"/>
                <a:gd name="T114" fmla="*/ 21 w 882"/>
                <a:gd name="T115" fmla="*/ 12 h 246"/>
                <a:gd name="T116" fmla="*/ 5 w 882"/>
                <a:gd name="T117" fmla="*/ 18 h 246"/>
                <a:gd name="T118" fmla="*/ 2 w 882"/>
                <a:gd name="T119" fmla="*/ 3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82" h="246">
                  <a:moveTo>
                    <a:pt x="129" y="36"/>
                  </a:moveTo>
                  <a:lnTo>
                    <a:pt x="129" y="36"/>
                  </a:lnTo>
                  <a:lnTo>
                    <a:pt x="144" y="31"/>
                  </a:lnTo>
                  <a:lnTo>
                    <a:pt x="160" y="29"/>
                  </a:lnTo>
                  <a:lnTo>
                    <a:pt x="175" y="26"/>
                  </a:lnTo>
                  <a:lnTo>
                    <a:pt x="192" y="26"/>
                  </a:lnTo>
                  <a:lnTo>
                    <a:pt x="207" y="27"/>
                  </a:lnTo>
                  <a:lnTo>
                    <a:pt x="222" y="30"/>
                  </a:lnTo>
                  <a:lnTo>
                    <a:pt x="238" y="32"/>
                  </a:lnTo>
                  <a:lnTo>
                    <a:pt x="253" y="36"/>
                  </a:lnTo>
                  <a:lnTo>
                    <a:pt x="282" y="48"/>
                  </a:lnTo>
                  <a:lnTo>
                    <a:pt x="309" y="59"/>
                  </a:lnTo>
                  <a:lnTo>
                    <a:pt x="332" y="72"/>
                  </a:lnTo>
                  <a:lnTo>
                    <a:pt x="353" y="85"/>
                  </a:lnTo>
                  <a:lnTo>
                    <a:pt x="353" y="85"/>
                  </a:lnTo>
                  <a:lnTo>
                    <a:pt x="359" y="90"/>
                  </a:lnTo>
                  <a:lnTo>
                    <a:pt x="366" y="96"/>
                  </a:lnTo>
                  <a:lnTo>
                    <a:pt x="372" y="105"/>
                  </a:lnTo>
                  <a:lnTo>
                    <a:pt x="376" y="113"/>
                  </a:lnTo>
                  <a:lnTo>
                    <a:pt x="380" y="122"/>
                  </a:lnTo>
                  <a:lnTo>
                    <a:pt x="382" y="131"/>
                  </a:lnTo>
                  <a:lnTo>
                    <a:pt x="384" y="140"/>
                  </a:lnTo>
                  <a:lnTo>
                    <a:pt x="382" y="149"/>
                  </a:lnTo>
                  <a:lnTo>
                    <a:pt x="382" y="149"/>
                  </a:lnTo>
                  <a:lnTo>
                    <a:pt x="377" y="164"/>
                  </a:lnTo>
                  <a:lnTo>
                    <a:pt x="370" y="177"/>
                  </a:lnTo>
                  <a:lnTo>
                    <a:pt x="361" y="189"/>
                  </a:lnTo>
                  <a:lnTo>
                    <a:pt x="350" y="198"/>
                  </a:lnTo>
                  <a:lnTo>
                    <a:pt x="340" y="205"/>
                  </a:lnTo>
                  <a:lnTo>
                    <a:pt x="327" y="212"/>
                  </a:lnTo>
                  <a:lnTo>
                    <a:pt x="316" y="217"/>
                  </a:lnTo>
                  <a:lnTo>
                    <a:pt x="303" y="221"/>
                  </a:lnTo>
                  <a:lnTo>
                    <a:pt x="290" y="223"/>
                  </a:lnTo>
                  <a:lnTo>
                    <a:pt x="279" y="224"/>
                  </a:lnTo>
                  <a:lnTo>
                    <a:pt x="258" y="227"/>
                  </a:lnTo>
                  <a:lnTo>
                    <a:pt x="245" y="227"/>
                  </a:lnTo>
                  <a:lnTo>
                    <a:pt x="239" y="227"/>
                  </a:lnTo>
                  <a:lnTo>
                    <a:pt x="239" y="227"/>
                  </a:lnTo>
                  <a:lnTo>
                    <a:pt x="221" y="223"/>
                  </a:lnTo>
                  <a:lnTo>
                    <a:pt x="206" y="218"/>
                  </a:lnTo>
                  <a:lnTo>
                    <a:pt x="190" y="213"/>
                  </a:lnTo>
                  <a:lnTo>
                    <a:pt x="176" y="207"/>
                  </a:lnTo>
                  <a:lnTo>
                    <a:pt x="165" y="199"/>
                  </a:lnTo>
                  <a:lnTo>
                    <a:pt x="153" y="190"/>
                  </a:lnTo>
                  <a:lnTo>
                    <a:pt x="144" y="182"/>
                  </a:lnTo>
                  <a:lnTo>
                    <a:pt x="135" y="172"/>
                  </a:lnTo>
                  <a:lnTo>
                    <a:pt x="128" y="163"/>
                  </a:lnTo>
                  <a:lnTo>
                    <a:pt x="121" y="153"/>
                  </a:lnTo>
                  <a:lnTo>
                    <a:pt x="115" y="144"/>
                  </a:lnTo>
                  <a:lnTo>
                    <a:pt x="111" y="134"/>
                  </a:lnTo>
                  <a:lnTo>
                    <a:pt x="103" y="114"/>
                  </a:lnTo>
                  <a:lnTo>
                    <a:pt x="98" y="96"/>
                  </a:lnTo>
                  <a:lnTo>
                    <a:pt x="98" y="96"/>
                  </a:lnTo>
                  <a:lnTo>
                    <a:pt x="97" y="87"/>
                  </a:lnTo>
                  <a:lnTo>
                    <a:pt x="98" y="79"/>
                  </a:lnTo>
                  <a:lnTo>
                    <a:pt x="101" y="70"/>
                  </a:lnTo>
                  <a:lnTo>
                    <a:pt x="105" y="61"/>
                  </a:lnTo>
                  <a:lnTo>
                    <a:pt x="108" y="53"/>
                  </a:lnTo>
                  <a:lnTo>
                    <a:pt x="115" y="47"/>
                  </a:lnTo>
                  <a:lnTo>
                    <a:pt x="121" y="40"/>
                  </a:lnTo>
                  <a:lnTo>
                    <a:pt x="129" y="36"/>
                  </a:lnTo>
                  <a:close/>
                  <a:moveTo>
                    <a:pt x="519" y="85"/>
                  </a:moveTo>
                  <a:lnTo>
                    <a:pt x="519" y="85"/>
                  </a:lnTo>
                  <a:lnTo>
                    <a:pt x="538" y="72"/>
                  </a:lnTo>
                  <a:lnTo>
                    <a:pt x="563" y="59"/>
                  </a:lnTo>
                  <a:lnTo>
                    <a:pt x="590" y="48"/>
                  </a:lnTo>
                  <a:lnTo>
                    <a:pt x="618" y="36"/>
                  </a:lnTo>
                  <a:lnTo>
                    <a:pt x="633" y="32"/>
                  </a:lnTo>
                  <a:lnTo>
                    <a:pt x="649" y="30"/>
                  </a:lnTo>
                  <a:lnTo>
                    <a:pt x="664" y="27"/>
                  </a:lnTo>
                  <a:lnTo>
                    <a:pt x="681" y="26"/>
                  </a:lnTo>
                  <a:lnTo>
                    <a:pt x="696" y="26"/>
                  </a:lnTo>
                  <a:lnTo>
                    <a:pt x="711" y="29"/>
                  </a:lnTo>
                  <a:lnTo>
                    <a:pt x="728" y="31"/>
                  </a:lnTo>
                  <a:lnTo>
                    <a:pt x="743" y="36"/>
                  </a:lnTo>
                  <a:lnTo>
                    <a:pt x="743" y="36"/>
                  </a:lnTo>
                  <a:lnTo>
                    <a:pt x="750" y="40"/>
                  </a:lnTo>
                  <a:lnTo>
                    <a:pt x="757" y="47"/>
                  </a:lnTo>
                  <a:lnTo>
                    <a:pt x="762" y="53"/>
                  </a:lnTo>
                  <a:lnTo>
                    <a:pt x="768" y="61"/>
                  </a:lnTo>
                  <a:lnTo>
                    <a:pt x="771" y="70"/>
                  </a:lnTo>
                  <a:lnTo>
                    <a:pt x="774" y="79"/>
                  </a:lnTo>
                  <a:lnTo>
                    <a:pt x="774" y="87"/>
                  </a:lnTo>
                  <a:lnTo>
                    <a:pt x="773" y="96"/>
                  </a:lnTo>
                  <a:lnTo>
                    <a:pt x="773" y="96"/>
                  </a:lnTo>
                  <a:lnTo>
                    <a:pt x="769" y="112"/>
                  </a:lnTo>
                  <a:lnTo>
                    <a:pt x="764" y="127"/>
                  </a:lnTo>
                  <a:lnTo>
                    <a:pt x="756" y="145"/>
                  </a:lnTo>
                  <a:lnTo>
                    <a:pt x="745" y="162"/>
                  </a:lnTo>
                  <a:lnTo>
                    <a:pt x="732" y="178"/>
                  </a:lnTo>
                  <a:lnTo>
                    <a:pt x="724" y="186"/>
                  </a:lnTo>
                  <a:lnTo>
                    <a:pt x="715" y="192"/>
                  </a:lnTo>
                  <a:lnTo>
                    <a:pt x="706" y="200"/>
                  </a:lnTo>
                  <a:lnTo>
                    <a:pt x="695" y="207"/>
                  </a:lnTo>
                  <a:lnTo>
                    <a:pt x="683" y="212"/>
                  </a:lnTo>
                  <a:lnTo>
                    <a:pt x="672" y="217"/>
                  </a:lnTo>
                  <a:lnTo>
                    <a:pt x="672" y="217"/>
                  </a:lnTo>
                  <a:lnTo>
                    <a:pt x="652" y="222"/>
                  </a:lnTo>
                  <a:lnTo>
                    <a:pt x="632" y="224"/>
                  </a:lnTo>
                  <a:lnTo>
                    <a:pt x="610" y="226"/>
                  </a:lnTo>
                  <a:lnTo>
                    <a:pt x="592" y="224"/>
                  </a:lnTo>
                  <a:lnTo>
                    <a:pt x="592" y="224"/>
                  </a:lnTo>
                  <a:lnTo>
                    <a:pt x="577" y="222"/>
                  </a:lnTo>
                  <a:lnTo>
                    <a:pt x="562" y="218"/>
                  </a:lnTo>
                  <a:lnTo>
                    <a:pt x="546" y="213"/>
                  </a:lnTo>
                  <a:lnTo>
                    <a:pt x="532" y="205"/>
                  </a:lnTo>
                  <a:lnTo>
                    <a:pt x="518" y="195"/>
                  </a:lnTo>
                  <a:lnTo>
                    <a:pt x="512" y="190"/>
                  </a:lnTo>
                  <a:lnTo>
                    <a:pt x="506" y="182"/>
                  </a:lnTo>
                  <a:lnTo>
                    <a:pt x="500" y="176"/>
                  </a:lnTo>
                  <a:lnTo>
                    <a:pt x="496" y="167"/>
                  </a:lnTo>
                  <a:lnTo>
                    <a:pt x="492" y="158"/>
                  </a:lnTo>
                  <a:lnTo>
                    <a:pt x="490" y="149"/>
                  </a:lnTo>
                  <a:lnTo>
                    <a:pt x="490" y="149"/>
                  </a:lnTo>
                  <a:lnTo>
                    <a:pt x="489" y="140"/>
                  </a:lnTo>
                  <a:lnTo>
                    <a:pt x="489" y="131"/>
                  </a:lnTo>
                  <a:lnTo>
                    <a:pt x="491" y="122"/>
                  </a:lnTo>
                  <a:lnTo>
                    <a:pt x="495" y="113"/>
                  </a:lnTo>
                  <a:lnTo>
                    <a:pt x="500" y="105"/>
                  </a:lnTo>
                  <a:lnTo>
                    <a:pt x="505" y="96"/>
                  </a:lnTo>
                  <a:lnTo>
                    <a:pt x="512" y="90"/>
                  </a:lnTo>
                  <a:lnTo>
                    <a:pt x="519" y="85"/>
                  </a:lnTo>
                  <a:close/>
                  <a:moveTo>
                    <a:pt x="10" y="61"/>
                  </a:moveTo>
                  <a:lnTo>
                    <a:pt x="10" y="61"/>
                  </a:lnTo>
                  <a:lnTo>
                    <a:pt x="11" y="63"/>
                  </a:lnTo>
                  <a:lnTo>
                    <a:pt x="12" y="64"/>
                  </a:lnTo>
                  <a:lnTo>
                    <a:pt x="16" y="64"/>
                  </a:lnTo>
                  <a:lnTo>
                    <a:pt x="21" y="64"/>
                  </a:lnTo>
                  <a:lnTo>
                    <a:pt x="25" y="64"/>
                  </a:lnTo>
                  <a:lnTo>
                    <a:pt x="25" y="64"/>
                  </a:lnTo>
                  <a:lnTo>
                    <a:pt x="33" y="68"/>
                  </a:lnTo>
                  <a:lnTo>
                    <a:pt x="39" y="75"/>
                  </a:lnTo>
                  <a:lnTo>
                    <a:pt x="51" y="87"/>
                  </a:lnTo>
                  <a:lnTo>
                    <a:pt x="51" y="87"/>
                  </a:lnTo>
                  <a:lnTo>
                    <a:pt x="60" y="102"/>
                  </a:lnTo>
                  <a:lnTo>
                    <a:pt x="69" y="114"/>
                  </a:lnTo>
                  <a:lnTo>
                    <a:pt x="76" y="127"/>
                  </a:lnTo>
                  <a:lnTo>
                    <a:pt x="85" y="141"/>
                  </a:lnTo>
                  <a:lnTo>
                    <a:pt x="85" y="141"/>
                  </a:lnTo>
                  <a:lnTo>
                    <a:pt x="102" y="160"/>
                  </a:lnTo>
                  <a:lnTo>
                    <a:pt x="120" y="180"/>
                  </a:lnTo>
                  <a:lnTo>
                    <a:pt x="120" y="180"/>
                  </a:lnTo>
                  <a:lnTo>
                    <a:pt x="135" y="194"/>
                  </a:lnTo>
                  <a:lnTo>
                    <a:pt x="151" y="207"/>
                  </a:lnTo>
                  <a:lnTo>
                    <a:pt x="167" y="218"/>
                  </a:lnTo>
                  <a:lnTo>
                    <a:pt x="185" y="228"/>
                  </a:lnTo>
                  <a:lnTo>
                    <a:pt x="185" y="228"/>
                  </a:lnTo>
                  <a:lnTo>
                    <a:pt x="204" y="236"/>
                  </a:lnTo>
                  <a:lnTo>
                    <a:pt x="222" y="241"/>
                  </a:lnTo>
                  <a:lnTo>
                    <a:pt x="242" y="245"/>
                  </a:lnTo>
                  <a:lnTo>
                    <a:pt x="261" y="246"/>
                  </a:lnTo>
                  <a:lnTo>
                    <a:pt x="261" y="246"/>
                  </a:lnTo>
                  <a:lnTo>
                    <a:pt x="281" y="246"/>
                  </a:lnTo>
                  <a:lnTo>
                    <a:pt x="302" y="242"/>
                  </a:lnTo>
                  <a:lnTo>
                    <a:pt x="321" y="237"/>
                  </a:lnTo>
                  <a:lnTo>
                    <a:pt x="340" y="228"/>
                  </a:lnTo>
                  <a:lnTo>
                    <a:pt x="340" y="228"/>
                  </a:lnTo>
                  <a:lnTo>
                    <a:pt x="354" y="219"/>
                  </a:lnTo>
                  <a:lnTo>
                    <a:pt x="368" y="209"/>
                  </a:lnTo>
                  <a:lnTo>
                    <a:pt x="380" y="196"/>
                  </a:lnTo>
                  <a:lnTo>
                    <a:pt x="390" y="182"/>
                  </a:lnTo>
                  <a:lnTo>
                    <a:pt x="390" y="182"/>
                  </a:lnTo>
                  <a:lnTo>
                    <a:pt x="400" y="164"/>
                  </a:lnTo>
                  <a:lnTo>
                    <a:pt x="407" y="145"/>
                  </a:lnTo>
                  <a:lnTo>
                    <a:pt x="407" y="145"/>
                  </a:lnTo>
                  <a:lnTo>
                    <a:pt x="409" y="130"/>
                  </a:lnTo>
                  <a:lnTo>
                    <a:pt x="412" y="122"/>
                  </a:lnTo>
                  <a:lnTo>
                    <a:pt x="414" y="116"/>
                  </a:lnTo>
                  <a:lnTo>
                    <a:pt x="414" y="116"/>
                  </a:lnTo>
                  <a:lnTo>
                    <a:pt x="418" y="111"/>
                  </a:lnTo>
                  <a:lnTo>
                    <a:pt x="425" y="108"/>
                  </a:lnTo>
                  <a:lnTo>
                    <a:pt x="430" y="105"/>
                  </a:lnTo>
                  <a:lnTo>
                    <a:pt x="437" y="104"/>
                  </a:lnTo>
                  <a:lnTo>
                    <a:pt x="444" y="104"/>
                  </a:lnTo>
                  <a:lnTo>
                    <a:pt x="450" y="104"/>
                  </a:lnTo>
                  <a:lnTo>
                    <a:pt x="457" y="107"/>
                  </a:lnTo>
                  <a:lnTo>
                    <a:pt x="462" y="109"/>
                  </a:lnTo>
                  <a:lnTo>
                    <a:pt x="462" y="109"/>
                  </a:lnTo>
                  <a:lnTo>
                    <a:pt x="466" y="113"/>
                  </a:lnTo>
                  <a:lnTo>
                    <a:pt x="468" y="117"/>
                  </a:lnTo>
                  <a:lnTo>
                    <a:pt x="471" y="127"/>
                  </a:lnTo>
                  <a:lnTo>
                    <a:pt x="471" y="127"/>
                  </a:lnTo>
                  <a:lnTo>
                    <a:pt x="476" y="148"/>
                  </a:lnTo>
                  <a:lnTo>
                    <a:pt x="480" y="159"/>
                  </a:lnTo>
                  <a:lnTo>
                    <a:pt x="485" y="169"/>
                  </a:lnTo>
                  <a:lnTo>
                    <a:pt x="485" y="169"/>
                  </a:lnTo>
                  <a:lnTo>
                    <a:pt x="492" y="182"/>
                  </a:lnTo>
                  <a:lnTo>
                    <a:pt x="501" y="195"/>
                  </a:lnTo>
                  <a:lnTo>
                    <a:pt x="513" y="207"/>
                  </a:lnTo>
                  <a:lnTo>
                    <a:pt x="524" y="217"/>
                  </a:lnTo>
                  <a:lnTo>
                    <a:pt x="537" y="226"/>
                  </a:lnTo>
                  <a:lnTo>
                    <a:pt x="551" y="232"/>
                  </a:lnTo>
                  <a:lnTo>
                    <a:pt x="565" y="239"/>
                  </a:lnTo>
                  <a:lnTo>
                    <a:pt x="582" y="242"/>
                  </a:lnTo>
                  <a:lnTo>
                    <a:pt x="582" y="242"/>
                  </a:lnTo>
                  <a:lnTo>
                    <a:pt x="605" y="246"/>
                  </a:lnTo>
                  <a:lnTo>
                    <a:pt x="629" y="246"/>
                  </a:lnTo>
                  <a:lnTo>
                    <a:pt x="641" y="246"/>
                  </a:lnTo>
                  <a:lnTo>
                    <a:pt x="652" y="244"/>
                  </a:lnTo>
                  <a:lnTo>
                    <a:pt x="664" y="241"/>
                  </a:lnTo>
                  <a:lnTo>
                    <a:pt x="675" y="239"/>
                  </a:lnTo>
                  <a:lnTo>
                    <a:pt x="675" y="239"/>
                  </a:lnTo>
                  <a:lnTo>
                    <a:pt x="692" y="231"/>
                  </a:lnTo>
                  <a:lnTo>
                    <a:pt x="709" y="222"/>
                  </a:lnTo>
                  <a:lnTo>
                    <a:pt x="725" y="212"/>
                  </a:lnTo>
                  <a:lnTo>
                    <a:pt x="739" y="200"/>
                  </a:lnTo>
                  <a:lnTo>
                    <a:pt x="755" y="189"/>
                  </a:lnTo>
                  <a:lnTo>
                    <a:pt x="768" y="175"/>
                  </a:lnTo>
                  <a:lnTo>
                    <a:pt x="780" y="160"/>
                  </a:lnTo>
                  <a:lnTo>
                    <a:pt x="792" y="146"/>
                  </a:lnTo>
                  <a:lnTo>
                    <a:pt x="792" y="146"/>
                  </a:lnTo>
                  <a:lnTo>
                    <a:pt x="800" y="136"/>
                  </a:lnTo>
                  <a:lnTo>
                    <a:pt x="807" y="125"/>
                  </a:lnTo>
                  <a:lnTo>
                    <a:pt x="821" y="102"/>
                  </a:lnTo>
                  <a:lnTo>
                    <a:pt x="821" y="102"/>
                  </a:lnTo>
                  <a:lnTo>
                    <a:pt x="835" y="82"/>
                  </a:lnTo>
                  <a:lnTo>
                    <a:pt x="844" y="73"/>
                  </a:lnTo>
                  <a:lnTo>
                    <a:pt x="853" y="66"/>
                  </a:lnTo>
                  <a:lnTo>
                    <a:pt x="853" y="66"/>
                  </a:lnTo>
                  <a:lnTo>
                    <a:pt x="858" y="64"/>
                  </a:lnTo>
                  <a:lnTo>
                    <a:pt x="861" y="63"/>
                  </a:lnTo>
                  <a:lnTo>
                    <a:pt x="864" y="64"/>
                  </a:lnTo>
                  <a:lnTo>
                    <a:pt x="864" y="64"/>
                  </a:lnTo>
                  <a:lnTo>
                    <a:pt x="866" y="66"/>
                  </a:lnTo>
                  <a:lnTo>
                    <a:pt x="869" y="64"/>
                  </a:lnTo>
                  <a:lnTo>
                    <a:pt x="870" y="62"/>
                  </a:lnTo>
                  <a:lnTo>
                    <a:pt x="873" y="59"/>
                  </a:lnTo>
                  <a:lnTo>
                    <a:pt x="874" y="52"/>
                  </a:lnTo>
                  <a:lnTo>
                    <a:pt x="875" y="47"/>
                  </a:lnTo>
                  <a:lnTo>
                    <a:pt x="875" y="47"/>
                  </a:lnTo>
                  <a:lnTo>
                    <a:pt x="882" y="32"/>
                  </a:lnTo>
                  <a:lnTo>
                    <a:pt x="882" y="32"/>
                  </a:lnTo>
                  <a:lnTo>
                    <a:pt x="880" y="30"/>
                  </a:lnTo>
                  <a:lnTo>
                    <a:pt x="879" y="26"/>
                  </a:lnTo>
                  <a:lnTo>
                    <a:pt x="875" y="22"/>
                  </a:lnTo>
                  <a:lnTo>
                    <a:pt x="870" y="20"/>
                  </a:lnTo>
                  <a:lnTo>
                    <a:pt x="856" y="13"/>
                  </a:lnTo>
                  <a:lnTo>
                    <a:pt x="841" y="8"/>
                  </a:lnTo>
                  <a:lnTo>
                    <a:pt x="841" y="8"/>
                  </a:lnTo>
                  <a:lnTo>
                    <a:pt x="824" y="6"/>
                  </a:lnTo>
                  <a:lnTo>
                    <a:pt x="807" y="3"/>
                  </a:lnTo>
                  <a:lnTo>
                    <a:pt x="773" y="0"/>
                  </a:lnTo>
                  <a:lnTo>
                    <a:pt x="738" y="0"/>
                  </a:lnTo>
                  <a:lnTo>
                    <a:pt x="705" y="3"/>
                  </a:lnTo>
                  <a:lnTo>
                    <a:pt x="670" y="8"/>
                  </a:lnTo>
                  <a:lnTo>
                    <a:pt x="637" y="16"/>
                  </a:lnTo>
                  <a:lnTo>
                    <a:pt x="604" y="23"/>
                  </a:lnTo>
                  <a:lnTo>
                    <a:pt x="572" y="35"/>
                  </a:lnTo>
                  <a:lnTo>
                    <a:pt x="572" y="35"/>
                  </a:lnTo>
                  <a:lnTo>
                    <a:pt x="542" y="45"/>
                  </a:lnTo>
                  <a:lnTo>
                    <a:pt x="513" y="58"/>
                  </a:lnTo>
                  <a:lnTo>
                    <a:pt x="513" y="58"/>
                  </a:lnTo>
                  <a:lnTo>
                    <a:pt x="500" y="64"/>
                  </a:lnTo>
                  <a:lnTo>
                    <a:pt x="487" y="68"/>
                  </a:lnTo>
                  <a:lnTo>
                    <a:pt x="473" y="73"/>
                  </a:lnTo>
                  <a:lnTo>
                    <a:pt x="459" y="76"/>
                  </a:lnTo>
                  <a:lnTo>
                    <a:pt x="459" y="76"/>
                  </a:lnTo>
                  <a:lnTo>
                    <a:pt x="451" y="77"/>
                  </a:lnTo>
                  <a:lnTo>
                    <a:pt x="444" y="77"/>
                  </a:lnTo>
                  <a:lnTo>
                    <a:pt x="444" y="77"/>
                  </a:lnTo>
                  <a:lnTo>
                    <a:pt x="440" y="76"/>
                  </a:lnTo>
                  <a:lnTo>
                    <a:pt x="440" y="76"/>
                  </a:lnTo>
                  <a:lnTo>
                    <a:pt x="439" y="77"/>
                  </a:lnTo>
                  <a:lnTo>
                    <a:pt x="439" y="77"/>
                  </a:lnTo>
                  <a:lnTo>
                    <a:pt x="421" y="76"/>
                  </a:lnTo>
                  <a:lnTo>
                    <a:pt x="412" y="76"/>
                  </a:lnTo>
                  <a:lnTo>
                    <a:pt x="404" y="73"/>
                  </a:lnTo>
                  <a:lnTo>
                    <a:pt x="404" y="73"/>
                  </a:lnTo>
                  <a:lnTo>
                    <a:pt x="394" y="71"/>
                  </a:lnTo>
                  <a:lnTo>
                    <a:pt x="386" y="67"/>
                  </a:lnTo>
                  <a:lnTo>
                    <a:pt x="368" y="58"/>
                  </a:lnTo>
                  <a:lnTo>
                    <a:pt x="368" y="58"/>
                  </a:lnTo>
                  <a:lnTo>
                    <a:pt x="353" y="50"/>
                  </a:lnTo>
                  <a:lnTo>
                    <a:pt x="336" y="44"/>
                  </a:lnTo>
                  <a:lnTo>
                    <a:pt x="336" y="44"/>
                  </a:lnTo>
                  <a:lnTo>
                    <a:pt x="314" y="36"/>
                  </a:lnTo>
                  <a:lnTo>
                    <a:pt x="293" y="29"/>
                  </a:lnTo>
                  <a:lnTo>
                    <a:pt x="270" y="22"/>
                  </a:lnTo>
                  <a:lnTo>
                    <a:pt x="247" y="16"/>
                  </a:lnTo>
                  <a:lnTo>
                    <a:pt x="225" y="11"/>
                  </a:lnTo>
                  <a:lnTo>
                    <a:pt x="202" y="7"/>
                  </a:lnTo>
                  <a:lnTo>
                    <a:pt x="179" y="3"/>
                  </a:lnTo>
                  <a:lnTo>
                    <a:pt x="154" y="2"/>
                  </a:lnTo>
                  <a:lnTo>
                    <a:pt x="154" y="2"/>
                  </a:lnTo>
                  <a:lnTo>
                    <a:pt x="125" y="0"/>
                  </a:lnTo>
                  <a:lnTo>
                    <a:pt x="96" y="0"/>
                  </a:lnTo>
                  <a:lnTo>
                    <a:pt x="66" y="4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6" y="47"/>
                  </a:lnTo>
                  <a:lnTo>
                    <a:pt x="10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H="1">
            <a:off x="0" y="1799885"/>
            <a:ext cx="4361920" cy="4669937"/>
            <a:chOff x="5687975" y="3"/>
            <a:chExt cx="6504023" cy="6963305"/>
          </a:xfrm>
        </p:grpSpPr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5687975" y="3"/>
              <a:ext cx="6504023" cy="6963305"/>
            </a:xfrm>
            <a:prstGeom prst="rect">
              <a:avLst/>
            </a:prstGeom>
            <a:effectLst>
              <a:outerShdw blurRad="177800" dist="228600" dir="4680000" sx="99000" sy="99000" algn="t" rotWithShape="0">
                <a:prstClr val="black">
                  <a:alpha val="11000"/>
                </a:prstClr>
              </a:outerShdw>
            </a:effectLst>
          </p:spPr>
        </p:pic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812715" y="263107"/>
              <a:ext cx="1840996" cy="1743460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8926155" y="1531143"/>
            <a:ext cx="2603919" cy="1504769"/>
            <a:chOff x="8926155" y="1531143"/>
            <a:chExt cx="2603919" cy="1504769"/>
          </a:xfrm>
        </p:grpSpPr>
        <p:sp>
          <p:nvSpPr>
            <p:cNvPr id="130" name="Rectangle 129"/>
            <p:cNvSpPr/>
            <p:nvPr/>
          </p:nvSpPr>
          <p:spPr>
            <a:xfrm>
              <a:off x="8926155" y="1962714"/>
              <a:ext cx="1194219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en-US" sz="4800" b="1" noProof="1">
                  <a:solidFill>
                    <a:schemeClr val="accent1"/>
                  </a:solidFill>
                  <a:cs typeface="Lato Light" panose="020F0402020204030203" pitchFamily="34" charset="0"/>
                </a:rPr>
                <a:t>95%</a:t>
              </a: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8973991" y="2574247"/>
              <a:ext cx="2556083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+mn-ea"/>
                  <a:cs typeface="Arial" charset="0"/>
                </a:rPr>
                <a:t>此处添加详细文本描述，建议与标题相关并符合整体语言风格</a:t>
              </a:r>
              <a:endParaRPr lang="en-US" sz="12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8973991" y="1531143"/>
              <a:ext cx="1941557" cy="46166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defTabSz="914082">
                <a:spcBef>
                  <a:spcPct val="0"/>
                </a:spcBef>
                <a:defRPr sz="2400">
                  <a:solidFill>
                    <a:srgbClr val="171717"/>
                  </a:solidFill>
                  <a:latin typeface="Bebas Neue" panose="020B0606020202050201" pitchFamily="34" charset="0"/>
                  <a:ea typeface="Roboto Light" panose="02000000000000000000" pitchFamily="2" charset="0"/>
                  <a:cs typeface="Lato Light" panose="020F0402020204030203" pitchFamily="34" charset="0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终端买家</a:t>
              </a:r>
              <a:endParaRPr lang="id-ID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926155" y="3611098"/>
            <a:ext cx="2603919" cy="1504769"/>
            <a:chOff x="8926155" y="3611098"/>
            <a:chExt cx="2603919" cy="1504769"/>
          </a:xfrm>
        </p:grpSpPr>
        <p:sp>
          <p:nvSpPr>
            <p:cNvPr id="133" name="Rectangle 132"/>
            <p:cNvSpPr/>
            <p:nvPr/>
          </p:nvSpPr>
          <p:spPr>
            <a:xfrm>
              <a:off x="8926155" y="4042669"/>
              <a:ext cx="1194219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en-US" sz="4800" b="1" noProof="1">
                  <a:solidFill>
                    <a:schemeClr val="accent1"/>
                  </a:solidFill>
                  <a:cs typeface="Lato Light" panose="020F0402020204030203" pitchFamily="34" charset="0"/>
                </a:rPr>
                <a:t>55%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8973991" y="4654202"/>
              <a:ext cx="2556083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+mn-ea"/>
                  <a:cs typeface="Arial" charset="0"/>
                </a:rPr>
                <a:t>此处添加详细文本描述，建议与标题相关并符合整体语言风格</a:t>
              </a:r>
              <a:endParaRPr lang="en-US" sz="12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8973991" y="3611098"/>
              <a:ext cx="1941557" cy="46166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defTabSz="914082">
                <a:spcBef>
                  <a:spcPct val="0"/>
                </a:spcBef>
                <a:defRPr sz="2400">
                  <a:solidFill>
                    <a:srgbClr val="171717"/>
                  </a:solidFill>
                  <a:latin typeface="Bebas Neue" panose="020B0606020202050201" pitchFamily="34" charset="0"/>
                  <a:ea typeface="Roboto Light" panose="02000000000000000000" pitchFamily="2" charset="0"/>
                  <a:cs typeface="Lato Light" panose="020F0402020204030203" pitchFamily="34" charset="0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潜在客户</a:t>
              </a:r>
              <a:endParaRPr lang="id-ID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764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96707" y="2668724"/>
            <a:ext cx="2748088" cy="1331636"/>
            <a:chOff x="896707" y="2668724"/>
            <a:chExt cx="2748088" cy="1331636"/>
          </a:xfrm>
        </p:grpSpPr>
        <p:sp>
          <p:nvSpPr>
            <p:cNvPr id="57" name="Freeform 5"/>
            <p:cNvSpPr>
              <a:spLocks/>
            </p:cNvSpPr>
            <p:nvPr/>
          </p:nvSpPr>
          <p:spPr bwMode="auto">
            <a:xfrm>
              <a:off x="3385310" y="3636881"/>
              <a:ext cx="257742" cy="226983"/>
            </a:xfrm>
            <a:custGeom>
              <a:avLst/>
              <a:gdLst>
                <a:gd name="T0" fmla="*/ 221 w 442"/>
                <a:gd name="T1" fmla="*/ 311 h 421"/>
                <a:gd name="T2" fmla="*/ 442 w 442"/>
                <a:gd name="T3" fmla="*/ 421 h 421"/>
                <a:gd name="T4" fmla="*/ 442 w 442"/>
                <a:gd name="T5" fmla="*/ 0 h 421"/>
                <a:gd name="T6" fmla="*/ 0 w 442"/>
                <a:gd name="T7" fmla="*/ 0 h 421"/>
                <a:gd name="T8" fmla="*/ 0 w 442"/>
                <a:gd name="T9" fmla="*/ 421 h 421"/>
                <a:gd name="T10" fmla="*/ 221 w 442"/>
                <a:gd name="T11" fmla="*/ 31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2" h="421">
                  <a:moveTo>
                    <a:pt x="221" y="311"/>
                  </a:moveTo>
                  <a:lnTo>
                    <a:pt x="442" y="421"/>
                  </a:lnTo>
                  <a:lnTo>
                    <a:pt x="442" y="0"/>
                  </a:lnTo>
                  <a:lnTo>
                    <a:pt x="0" y="0"/>
                  </a:lnTo>
                  <a:lnTo>
                    <a:pt x="0" y="421"/>
                  </a:lnTo>
                  <a:lnTo>
                    <a:pt x="221" y="311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351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932480" y="3661806"/>
              <a:ext cx="1626560" cy="338554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defTabSz="914082">
                <a:spcBef>
                  <a:spcPct val="0"/>
                </a:spcBef>
                <a:defRPr sz="1600">
                  <a:solidFill>
                    <a:srgbClr val="171717"/>
                  </a:solidFill>
                  <a:latin typeface="Bebas Neue" panose="020B0606020202050201" pitchFamily="34" charset="0"/>
                  <a:ea typeface="Roboto Light" panose="02000000000000000000" pitchFamily="2" charset="0"/>
                  <a:cs typeface="Lato Light" panose="020F0402020204030203" pitchFamily="34" charset="0"/>
                </a:defRPr>
              </a:lvl1pPr>
            </a:lstStyle>
            <a:p>
              <a:r>
                <a:rPr lang="id-ID" dirty="0">
                  <a:solidFill>
                    <a:schemeClr val="tx2"/>
                  </a:solidFill>
                  <a:latin typeface="+mn-ea"/>
                  <a:ea typeface="+mn-ea"/>
                </a:rPr>
                <a:t>31,092 </a:t>
              </a:r>
              <a:r>
                <a:rPr lang="zh-CN" altLang="en-US" dirty="0">
                  <a:solidFill>
                    <a:schemeClr val="tx2"/>
                  </a:solidFill>
                  <a:latin typeface="+mn-ea"/>
                  <a:ea typeface="+mn-ea"/>
                </a:rPr>
                <a:t>用户</a:t>
              </a:r>
              <a:endParaRPr lang="id-ID" dirty="0">
                <a:solidFill>
                  <a:schemeClr val="tx2"/>
                </a:solidFill>
                <a:latin typeface="+mn-ea"/>
                <a:ea typeface="+mn-ea"/>
              </a:endParaRPr>
            </a:p>
          </p:txBody>
        </p:sp>
        <p:sp>
          <p:nvSpPr>
            <p:cNvPr id="141" name="AutoShape 11"/>
            <p:cNvSpPr>
              <a:spLocks/>
            </p:cNvSpPr>
            <p:nvPr/>
          </p:nvSpPr>
          <p:spPr bwMode="auto">
            <a:xfrm>
              <a:off x="896707" y="2668724"/>
              <a:ext cx="2647950" cy="3238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extLst/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cs typeface="Lato Light" panose="020F0402020204030203" pitchFamily="34" charset="0"/>
                  <a:sym typeface="Lato" pitchFamily="34" charset="0"/>
                </a:rPr>
                <a:t>微信</a:t>
              </a:r>
              <a:endParaRPr lang="id-ID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Lato Light" panose="020F0402020204030203" pitchFamily="34" charset="0"/>
                <a:sym typeface="Lato" pitchFamily="34" charset="0"/>
              </a:endParaRPr>
            </a:p>
          </p:txBody>
        </p:sp>
        <p:sp>
          <p:nvSpPr>
            <p:cNvPr id="142" name="AutoShape 12"/>
            <p:cNvSpPr>
              <a:spLocks/>
            </p:cNvSpPr>
            <p:nvPr/>
          </p:nvSpPr>
          <p:spPr bwMode="auto">
            <a:xfrm>
              <a:off x="996845" y="3063643"/>
              <a:ext cx="2647950" cy="5769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" pitchFamily="34" charset="0"/>
                  <a:sym typeface="Lato" pitchFamily="34" charset="0"/>
                </a:rPr>
                <a:t>此处添加详细文本描述，建议与标题相关并符合整体语言风格</a:t>
              </a:r>
              <a:endParaRPr lang="id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000736" y="3632710"/>
              <a:ext cx="2552089" cy="0"/>
            </a:xfrm>
            <a:prstGeom prst="line">
              <a:avLst/>
            </a:prstGeom>
            <a:ln w="31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8546894" y="2224719"/>
            <a:ext cx="2748088" cy="1322006"/>
            <a:chOff x="8546894" y="2224719"/>
            <a:chExt cx="2748088" cy="1322006"/>
          </a:xfrm>
        </p:grpSpPr>
        <p:sp>
          <p:nvSpPr>
            <p:cNvPr id="73" name="TextBox 72"/>
            <p:cNvSpPr txBox="1"/>
            <p:nvPr/>
          </p:nvSpPr>
          <p:spPr>
            <a:xfrm>
              <a:off x="8546894" y="3246117"/>
              <a:ext cx="1365204" cy="300608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defTabSz="914082">
                <a:spcBef>
                  <a:spcPct val="0"/>
                </a:spcBef>
                <a:defRPr sz="2000">
                  <a:solidFill>
                    <a:schemeClr val="tx1">
                      <a:lumMod val="95000"/>
                      <a:lumOff val="5000"/>
                    </a:schemeClr>
                  </a:solidFill>
                  <a:latin typeface="Bebas Neue" panose="020B0606020202050201" pitchFamily="34" charset="0"/>
                  <a:ea typeface="Roboto Light" panose="02000000000000000000" pitchFamily="2" charset="0"/>
                  <a:cs typeface="Lato Light" panose="020F0402020204030203" pitchFamily="34" charset="0"/>
                </a:defRPr>
              </a:lvl1pPr>
            </a:lstStyle>
            <a:p>
              <a:r>
                <a:rPr lang="id-ID" sz="1600" dirty="0">
                  <a:solidFill>
                    <a:schemeClr val="tx2"/>
                  </a:solidFill>
                  <a:latin typeface="+mn-ea"/>
                  <a:ea typeface="+mn-ea"/>
                </a:rPr>
                <a:t>35,317</a:t>
              </a:r>
              <a:r>
                <a:rPr lang="en-US" sz="1600" dirty="0">
                  <a:solidFill>
                    <a:schemeClr val="tx2"/>
                  </a:solidFill>
                  <a:latin typeface="+mn-ea"/>
                  <a:ea typeface="+mn-ea"/>
                </a:rPr>
                <a:t> </a:t>
              </a:r>
              <a:r>
                <a:rPr lang="zh-CN" altLang="en-US" sz="1800" dirty="0">
                  <a:solidFill>
                    <a:schemeClr val="tx2"/>
                  </a:solidFill>
                  <a:latin typeface="+mn-ea"/>
                  <a:ea typeface="+mn-ea"/>
                </a:rPr>
                <a:t>用户</a:t>
              </a:r>
              <a:endParaRPr lang="id-ID" altLang="zh-CN" sz="1800" dirty="0">
                <a:solidFill>
                  <a:schemeClr val="tx2"/>
                </a:solidFill>
                <a:latin typeface="+mn-ea"/>
                <a:ea typeface="+mn-ea"/>
              </a:endParaRPr>
            </a:p>
          </p:txBody>
        </p:sp>
        <p:sp>
          <p:nvSpPr>
            <p:cNvPr id="82" name="AutoShape 11"/>
            <p:cNvSpPr>
              <a:spLocks/>
            </p:cNvSpPr>
            <p:nvPr/>
          </p:nvSpPr>
          <p:spPr bwMode="auto">
            <a:xfrm>
              <a:off x="8546894" y="2224719"/>
              <a:ext cx="2647950" cy="3238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extLst/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cs typeface="Lato Light" panose="020F0402020204030203" pitchFamily="34" charset="0"/>
                  <a:sym typeface="Lato" pitchFamily="34" charset="0"/>
                </a:rPr>
                <a:t>QQ</a:t>
              </a:r>
              <a:endParaRPr lang="id-ID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8647032" y="2619638"/>
              <a:ext cx="2647950" cy="5769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" pitchFamily="34" charset="0"/>
                  <a:sym typeface="Lato" pitchFamily="34" charset="0"/>
                </a:rPr>
                <a:t>此处添加详细文本描述，建议与标题相关并符合整体语言风格</a:t>
              </a:r>
              <a:endParaRPr lang="id-ID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cxnSp>
          <p:nvCxnSpPr>
            <p:cNvPr id="143" name="Straight Connector 142"/>
            <p:cNvCxnSpPr/>
            <p:nvPr/>
          </p:nvCxnSpPr>
          <p:spPr>
            <a:xfrm>
              <a:off x="8666387" y="3208215"/>
              <a:ext cx="2552089" cy="0"/>
            </a:xfrm>
            <a:prstGeom prst="line">
              <a:avLst/>
            </a:prstGeom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Freeform 5"/>
            <p:cNvSpPr>
              <a:spLocks/>
            </p:cNvSpPr>
            <p:nvPr/>
          </p:nvSpPr>
          <p:spPr bwMode="auto">
            <a:xfrm>
              <a:off x="10960734" y="3204686"/>
              <a:ext cx="257742" cy="226983"/>
            </a:xfrm>
            <a:custGeom>
              <a:avLst/>
              <a:gdLst>
                <a:gd name="T0" fmla="*/ 221 w 442"/>
                <a:gd name="T1" fmla="*/ 311 h 421"/>
                <a:gd name="T2" fmla="*/ 442 w 442"/>
                <a:gd name="T3" fmla="*/ 421 h 421"/>
                <a:gd name="T4" fmla="*/ 442 w 442"/>
                <a:gd name="T5" fmla="*/ 0 h 421"/>
                <a:gd name="T6" fmla="*/ 0 w 442"/>
                <a:gd name="T7" fmla="*/ 0 h 421"/>
                <a:gd name="T8" fmla="*/ 0 w 442"/>
                <a:gd name="T9" fmla="*/ 421 h 421"/>
                <a:gd name="T10" fmla="*/ 221 w 442"/>
                <a:gd name="T11" fmla="*/ 31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2" h="421">
                  <a:moveTo>
                    <a:pt x="221" y="311"/>
                  </a:moveTo>
                  <a:lnTo>
                    <a:pt x="442" y="421"/>
                  </a:lnTo>
                  <a:lnTo>
                    <a:pt x="442" y="0"/>
                  </a:lnTo>
                  <a:lnTo>
                    <a:pt x="0" y="0"/>
                  </a:lnTo>
                  <a:lnTo>
                    <a:pt x="0" y="421"/>
                  </a:lnTo>
                  <a:lnTo>
                    <a:pt x="221" y="31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351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64147" y="4901304"/>
            <a:ext cx="2748088" cy="1343891"/>
            <a:chOff x="6164147" y="4901304"/>
            <a:chExt cx="2748088" cy="1343891"/>
          </a:xfrm>
        </p:grpSpPr>
        <p:sp>
          <p:nvSpPr>
            <p:cNvPr id="75" name="TextBox 74"/>
            <p:cNvSpPr txBox="1"/>
            <p:nvPr/>
          </p:nvSpPr>
          <p:spPr>
            <a:xfrm>
              <a:off x="6189835" y="5906641"/>
              <a:ext cx="1548656" cy="338554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defTabSz="914082">
                <a:spcBef>
                  <a:spcPct val="0"/>
                </a:spcBef>
                <a:defRPr sz="1600">
                  <a:solidFill>
                    <a:srgbClr val="171717"/>
                  </a:solidFill>
                  <a:latin typeface="Bebas Neue" panose="020B0606020202050201" pitchFamily="34" charset="0"/>
                  <a:ea typeface="Roboto Light" panose="02000000000000000000" pitchFamily="2" charset="0"/>
                  <a:cs typeface="Lato Light" panose="020F0402020204030203" pitchFamily="34" charset="0"/>
                </a:defRPr>
              </a:lvl1pPr>
            </a:lstStyle>
            <a:p>
              <a:r>
                <a:rPr lang="id-ID" dirty="0">
                  <a:solidFill>
                    <a:schemeClr val="tx2"/>
                  </a:solidFill>
                  <a:latin typeface="+mn-ea"/>
                  <a:ea typeface="+mn-ea"/>
                </a:rPr>
                <a:t>27,901</a:t>
              </a:r>
              <a:r>
                <a:rPr lang="en-US" dirty="0">
                  <a:solidFill>
                    <a:schemeClr val="tx2"/>
                  </a:solidFill>
                  <a:latin typeface="+mn-ea"/>
                  <a:ea typeface="+mn-ea"/>
                </a:rPr>
                <a:t> </a:t>
              </a:r>
              <a:r>
                <a:rPr lang="zh-CN" altLang="en-US" sz="1400" dirty="0">
                  <a:solidFill>
                    <a:schemeClr val="tx2"/>
                  </a:solidFill>
                  <a:latin typeface="+mn-ea"/>
                  <a:ea typeface="+mn-ea"/>
                </a:rPr>
                <a:t>用户</a:t>
              </a:r>
              <a:endParaRPr lang="id-ID" altLang="zh-CN" sz="1400" dirty="0">
                <a:solidFill>
                  <a:schemeClr val="tx2"/>
                </a:solidFill>
                <a:latin typeface="+mn-ea"/>
                <a:ea typeface="+mn-ea"/>
              </a:endParaRPr>
            </a:p>
          </p:txBody>
        </p:sp>
        <p:sp>
          <p:nvSpPr>
            <p:cNvPr id="139" name="AutoShape 11"/>
            <p:cNvSpPr>
              <a:spLocks/>
            </p:cNvSpPr>
            <p:nvPr/>
          </p:nvSpPr>
          <p:spPr bwMode="auto">
            <a:xfrm>
              <a:off x="6164147" y="4901304"/>
              <a:ext cx="2647950" cy="3238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extLst/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cs typeface="Lato Light" panose="020F0402020204030203" pitchFamily="34" charset="0"/>
                </a:rPr>
                <a:t>微博</a:t>
              </a:r>
              <a:endParaRPr lang="id-ID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140" name="AutoShape 12"/>
            <p:cNvSpPr>
              <a:spLocks/>
            </p:cNvSpPr>
            <p:nvPr/>
          </p:nvSpPr>
          <p:spPr bwMode="auto">
            <a:xfrm>
              <a:off x="6264285" y="5296223"/>
              <a:ext cx="2647950" cy="5769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" pitchFamily="34" charset="0"/>
                  <a:sym typeface="Lato" pitchFamily="34" charset="0"/>
                </a:rPr>
                <a:t>此处添加详细文本描述，建议与标题相关并符合整体语言风格</a:t>
              </a:r>
              <a:endParaRPr lang="id-ID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cxnSp>
          <p:nvCxnSpPr>
            <p:cNvPr id="144" name="Straight Connector 143"/>
            <p:cNvCxnSpPr/>
            <p:nvPr/>
          </p:nvCxnSpPr>
          <p:spPr>
            <a:xfrm>
              <a:off x="6264285" y="5880069"/>
              <a:ext cx="2552089" cy="0"/>
            </a:xfrm>
            <a:prstGeom prst="line">
              <a:avLst/>
            </a:prstGeom>
            <a:ln w="31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Freeform 5"/>
            <p:cNvSpPr>
              <a:spLocks/>
            </p:cNvSpPr>
            <p:nvPr/>
          </p:nvSpPr>
          <p:spPr bwMode="auto">
            <a:xfrm>
              <a:off x="8554355" y="5880604"/>
              <a:ext cx="257742" cy="226983"/>
            </a:xfrm>
            <a:custGeom>
              <a:avLst/>
              <a:gdLst>
                <a:gd name="T0" fmla="*/ 221 w 442"/>
                <a:gd name="T1" fmla="*/ 311 h 421"/>
                <a:gd name="T2" fmla="*/ 442 w 442"/>
                <a:gd name="T3" fmla="*/ 421 h 421"/>
                <a:gd name="T4" fmla="*/ 442 w 442"/>
                <a:gd name="T5" fmla="*/ 0 h 421"/>
                <a:gd name="T6" fmla="*/ 0 w 442"/>
                <a:gd name="T7" fmla="*/ 0 h 421"/>
                <a:gd name="T8" fmla="*/ 0 w 442"/>
                <a:gd name="T9" fmla="*/ 421 h 421"/>
                <a:gd name="T10" fmla="*/ 221 w 442"/>
                <a:gd name="T11" fmla="*/ 31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2" h="421">
                  <a:moveTo>
                    <a:pt x="221" y="311"/>
                  </a:moveTo>
                  <a:lnTo>
                    <a:pt x="442" y="421"/>
                  </a:lnTo>
                  <a:lnTo>
                    <a:pt x="442" y="0"/>
                  </a:lnTo>
                  <a:lnTo>
                    <a:pt x="0" y="0"/>
                  </a:lnTo>
                  <a:lnTo>
                    <a:pt x="0" y="421"/>
                  </a:lnTo>
                  <a:lnTo>
                    <a:pt x="221" y="311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351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513010" y="2171753"/>
            <a:ext cx="4837979" cy="3135927"/>
            <a:chOff x="3513010" y="2171753"/>
            <a:chExt cx="4837979" cy="3135927"/>
          </a:xfrm>
        </p:grpSpPr>
        <p:grpSp>
          <p:nvGrpSpPr>
            <p:cNvPr id="84" name="Group 83"/>
            <p:cNvGrpSpPr/>
            <p:nvPr/>
          </p:nvGrpSpPr>
          <p:grpSpPr>
            <a:xfrm>
              <a:off x="3513010" y="2267672"/>
              <a:ext cx="4837979" cy="3040008"/>
              <a:chOff x="773113" y="61913"/>
              <a:chExt cx="10679113" cy="6710362"/>
            </a:xfrm>
          </p:grpSpPr>
          <p:sp>
            <p:nvSpPr>
              <p:cNvPr id="86" name="Freeform 6"/>
              <p:cNvSpPr>
                <a:spLocks/>
              </p:cNvSpPr>
              <p:nvPr/>
            </p:nvSpPr>
            <p:spPr bwMode="auto">
              <a:xfrm>
                <a:off x="950913" y="1465264"/>
                <a:ext cx="10415588" cy="5307011"/>
              </a:xfrm>
              <a:custGeom>
                <a:avLst/>
                <a:gdLst>
                  <a:gd name="T0" fmla="*/ 1 w 3157"/>
                  <a:gd name="T1" fmla="*/ 885 h 1608"/>
                  <a:gd name="T2" fmla="*/ 0 w 3157"/>
                  <a:gd name="T3" fmla="*/ 1009 h 1608"/>
                  <a:gd name="T4" fmla="*/ 55 w 3157"/>
                  <a:gd name="T5" fmla="*/ 1099 h 1608"/>
                  <a:gd name="T6" fmla="*/ 758 w 3157"/>
                  <a:gd name="T7" fmla="*/ 1503 h 1608"/>
                  <a:gd name="T8" fmla="*/ 1157 w 3157"/>
                  <a:gd name="T9" fmla="*/ 1485 h 1608"/>
                  <a:gd name="T10" fmla="*/ 3092 w 3157"/>
                  <a:gd name="T11" fmla="*/ 370 h 1608"/>
                  <a:gd name="T12" fmla="*/ 3157 w 3157"/>
                  <a:gd name="T13" fmla="*/ 267 h 1608"/>
                  <a:gd name="T14" fmla="*/ 3157 w 3157"/>
                  <a:gd name="T15" fmla="*/ 146 h 1608"/>
                  <a:gd name="T16" fmla="*/ 2000 w 3157"/>
                  <a:gd name="T17" fmla="*/ 0 h 1608"/>
                  <a:gd name="T18" fmla="*/ 1 w 3157"/>
                  <a:gd name="T19" fmla="*/ 885 h 1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57" h="1608">
                    <a:moveTo>
                      <a:pt x="1" y="885"/>
                    </a:moveTo>
                    <a:cubicBezTo>
                      <a:pt x="0" y="1009"/>
                      <a:pt x="0" y="1009"/>
                      <a:pt x="0" y="1009"/>
                    </a:cubicBezTo>
                    <a:cubicBezTo>
                      <a:pt x="0" y="1009"/>
                      <a:pt x="2" y="1069"/>
                      <a:pt x="55" y="1099"/>
                    </a:cubicBezTo>
                    <a:cubicBezTo>
                      <a:pt x="115" y="1133"/>
                      <a:pt x="758" y="1503"/>
                      <a:pt x="758" y="1503"/>
                    </a:cubicBezTo>
                    <a:cubicBezTo>
                      <a:pt x="758" y="1503"/>
                      <a:pt x="943" y="1608"/>
                      <a:pt x="1157" y="1485"/>
                    </a:cubicBezTo>
                    <a:cubicBezTo>
                      <a:pt x="1434" y="1325"/>
                      <a:pt x="3092" y="370"/>
                      <a:pt x="3092" y="370"/>
                    </a:cubicBezTo>
                    <a:cubicBezTo>
                      <a:pt x="3092" y="370"/>
                      <a:pt x="3157" y="338"/>
                      <a:pt x="3157" y="267"/>
                    </a:cubicBezTo>
                    <a:cubicBezTo>
                      <a:pt x="3157" y="218"/>
                      <a:pt x="3157" y="146"/>
                      <a:pt x="3157" y="146"/>
                    </a:cubicBezTo>
                    <a:cubicBezTo>
                      <a:pt x="2000" y="0"/>
                      <a:pt x="2000" y="0"/>
                      <a:pt x="2000" y="0"/>
                    </a:cubicBezTo>
                    <a:lnTo>
                      <a:pt x="1" y="88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87" name="Freeform 7"/>
              <p:cNvSpPr>
                <a:spLocks/>
              </p:cNvSpPr>
              <p:nvPr/>
            </p:nvSpPr>
            <p:spPr bwMode="auto">
              <a:xfrm>
                <a:off x="773113" y="61913"/>
                <a:ext cx="10679113" cy="6138862"/>
              </a:xfrm>
              <a:custGeom>
                <a:avLst/>
                <a:gdLst>
                  <a:gd name="T0" fmla="*/ 1178 w 3237"/>
                  <a:gd name="T1" fmla="*/ 1797 h 1860"/>
                  <a:gd name="T2" fmla="*/ 850 w 3237"/>
                  <a:gd name="T3" fmla="*/ 1809 h 1860"/>
                  <a:gd name="T4" fmla="*/ 111 w 3237"/>
                  <a:gd name="T5" fmla="*/ 1384 h 1860"/>
                  <a:gd name="T6" fmla="*/ 123 w 3237"/>
                  <a:gd name="T7" fmla="*/ 1198 h 1860"/>
                  <a:gd name="T8" fmla="*/ 2062 w 3237"/>
                  <a:gd name="T9" fmla="*/ 81 h 1860"/>
                  <a:gd name="T10" fmla="*/ 2388 w 3237"/>
                  <a:gd name="T11" fmla="*/ 53 h 1860"/>
                  <a:gd name="T12" fmla="*/ 3148 w 3237"/>
                  <a:gd name="T13" fmla="*/ 488 h 1860"/>
                  <a:gd name="T14" fmla="*/ 3140 w 3237"/>
                  <a:gd name="T15" fmla="*/ 667 h 1860"/>
                  <a:gd name="T16" fmla="*/ 1178 w 3237"/>
                  <a:gd name="T17" fmla="*/ 1797 h 18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37" h="1860">
                    <a:moveTo>
                      <a:pt x="1178" y="1797"/>
                    </a:moveTo>
                    <a:cubicBezTo>
                      <a:pt x="1056" y="1859"/>
                      <a:pt x="948" y="1860"/>
                      <a:pt x="850" y="1809"/>
                    </a:cubicBezTo>
                    <a:cubicBezTo>
                      <a:pt x="111" y="1384"/>
                      <a:pt x="111" y="1384"/>
                      <a:pt x="111" y="1384"/>
                    </a:cubicBezTo>
                    <a:cubicBezTo>
                      <a:pt x="68" y="1359"/>
                      <a:pt x="0" y="1274"/>
                      <a:pt x="123" y="1198"/>
                    </a:cubicBezTo>
                    <a:cubicBezTo>
                      <a:pt x="2062" y="81"/>
                      <a:pt x="2062" y="81"/>
                      <a:pt x="2062" y="81"/>
                    </a:cubicBezTo>
                    <a:cubicBezTo>
                      <a:pt x="2185" y="6"/>
                      <a:pt x="2295" y="0"/>
                      <a:pt x="2388" y="53"/>
                    </a:cubicBezTo>
                    <a:cubicBezTo>
                      <a:pt x="3148" y="488"/>
                      <a:pt x="3148" y="488"/>
                      <a:pt x="3148" y="488"/>
                    </a:cubicBezTo>
                    <a:cubicBezTo>
                      <a:pt x="3237" y="534"/>
                      <a:pt x="3229" y="605"/>
                      <a:pt x="3140" y="667"/>
                    </a:cubicBezTo>
                    <a:lnTo>
                      <a:pt x="1178" y="1797"/>
                    </a:lnTo>
                    <a:close/>
                  </a:path>
                </a:pathLst>
              </a:custGeom>
              <a:solidFill>
                <a:srgbClr val="EBE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88" name="Freeform 8"/>
              <p:cNvSpPr>
                <a:spLocks/>
              </p:cNvSpPr>
              <p:nvPr/>
            </p:nvSpPr>
            <p:spPr bwMode="auto">
              <a:xfrm>
                <a:off x="901701" y="73026"/>
                <a:ext cx="10517188" cy="5986462"/>
              </a:xfrm>
              <a:custGeom>
                <a:avLst/>
                <a:gdLst>
                  <a:gd name="T0" fmla="*/ 1117 w 3188"/>
                  <a:gd name="T1" fmla="*/ 1760 h 1814"/>
                  <a:gd name="T2" fmla="*/ 836 w 3188"/>
                  <a:gd name="T3" fmla="*/ 1767 h 1814"/>
                  <a:gd name="T4" fmla="*/ 84 w 3188"/>
                  <a:gd name="T5" fmla="*/ 1341 h 1814"/>
                  <a:gd name="T6" fmla="*/ 90 w 3188"/>
                  <a:gd name="T7" fmla="*/ 1193 h 1814"/>
                  <a:gd name="T8" fmla="*/ 2044 w 3188"/>
                  <a:gd name="T9" fmla="*/ 69 h 1814"/>
                  <a:gd name="T10" fmla="*/ 2325 w 3188"/>
                  <a:gd name="T11" fmla="*/ 45 h 1814"/>
                  <a:gd name="T12" fmla="*/ 3093 w 3188"/>
                  <a:gd name="T13" fmla="*/ 485 h 1814"/>
                  <a:gd name="T14" fmla="*/ 3094 w 3188"/>
                  <a:gd name="T15" fmla="*/ 621 h 1814"/>
                  <a:gd name="T16" fmla="*/ 1117 w 3188"/>
                  <a:gd name="T17" fmla="*/ 1760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88" h="1814">
                    <a:moveTo>
                      <a:pt x="1117" y="1760"/>
                    </a:moveTo>
                    <a:cubicBezTo>
                      <a:pt x="1035" y="1814"/>
                      <a:pt x="911" y="1810"/>
                      <a:pt x="836" y="1767"/>
                    </a:cubicBezTo>
                    <a:cubicBezTo>
                      <a:pt x="84" y="1341"/>
                      <a:pt x="84" y="1341"/>
                      <a:pt x="84" y="1341"/>
                    </a:cubicBezTo>
                    <a:cubicBezTo>
                      <a:pt x="0" y="1288"/>
                      <a:pt x="21" y="1235"/>
                      <a:pt x="90" y="1193"/>
                    </a:cubicBezTo>
                    <a:cubicBezTo>
                      <a:pt x="2044" y="69"/>
                      <a:pt x="2044" y="69"/>
                      <a:pt x="2044" y="69"/>
                    </a:cubicBezTo>
                    <a:cubicBezTo>
                      <a:pt x="2136" y="16"/>
                      <a:pt x="2238" y="0"/>
                      <a:pt x="2325" y="45"/>
                    </a:cubicBezTo>
                    <a:cubicBezTo>
                      <a:pt x="3093" y="485"/>
                      <a:pt x="3093" y="485"/>
                      <a:pt x="3093" y="485"/>
                    </a:cubicBezTo>
                    <a:cubicBezTo>
                      <a:pt x="3147" y="511"/>
                      <a:pt x="3188" y="564"/>
                      <a:pt x="3094" y="621"/>
                    </a:cubicBezTo>
                    <a:lnTo>
                      <a:pt x="1117" y="176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89" name="Freeform 9"/>
              <p:cNvSpPr>
                <a:spLocks/>
              </p:cNvSpPr>
              <p:nvPr/>
            </p:nvSpPr>
            <p:spPr bwMode="auto">
              <a:xfrm>
                <a:off x="2425701" y="4587875"/>
                <a:ext cx="930275" cy="563562"/>
              </a:xfrm>
              <a:custGeom>
                <a:avLst/>
                <a:gdLst>
                  <a:gd name="T0" fmla="*/ 129 w 282"/>
                  <a:gd name="T1" fmla="*/ 171 h 171"/>
                  <a:gd name="T2" fmla="*/ 4 w 282"/>
                  <a:gd name="T3" fmla="*/ 97 h 171"/>
                  <a:gd name="T4" fmla="*/ 133 w 282"/>
                  <a:gd name="T5" fmla="*/ 0 h 171"/>
                  <a:gd name="T6" fmla="*/ 153 w 282"/>
                  <a:gd name="T7" fmla="*/ 0 h 171"/>
                  <a:gd name="T8" fmla="*/ 278 w 282"/>
                  <a:gd name="T9" fmla="*/ 73 h 171"/>
                  <a:gd name="T10" fmla="*/ 149 w 282"/>
                  <a:gd name="T11" fmla="*/ 170 h 171"/>
                  <a:gd name="T12" fmla="*/ 129 w 282"/>
                  <a:gd name="T1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2" h="171">
                    <a:moveTo>
                      <a:pt x="129" y="171"/>
                    </a:moveTo>
                    <a:cubicBezTo>
                      <a:pt x="62" y="171"/>
                      <a:pt x="8" y="139"/>
                      <a:pt x="4" y="97"/>
                    </a:cubicBezTo>
                    <a:cubicBezTo>
                      <a:pt x="0" y="51"/>
                      <a:pt x="58" y="7"/>
                      <a:pt x="133" y="0"/>
                    </a:cubicBezTo>
                    <a:cubicBezTo>
                      <a:pt x="140" y="0"/>
                      <a:pt x="146" y="0"/>
                      <a:pt x="153" y="0"/>
                    </a:cubicBezTo>
                    <a:cubicBezTo>
                      <a:pt x="220" y="0"/>
                      <a:pt x="274" y="31"/>
                      <a:pt x="278" y="73"/>
                    </a:cubicBezTo>
                    <a:cubicBezTo>
                      <a:pt x="282" y="120"/>
                      <a:pt x="224" y="163"/>
                      <a:pt x="149" y="170"/>
                    </a:cubicBezTo>
                    <a:cubicBezTo>
                      <a:pt x="142" y="171"/>
                      <a:pt x="136" y="171"/>
                      <a:pt x="129" y="171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90" name="Freeform 10"/>
              <p:cNvSpPr>
                <a:spLocks noEditPoints="1"/>
              </p:cNvSpPr>
              <p:nvPr/>
            </p:nvSpPr>
            <p:spPr bwMode="auto">
              <a:xfrm>
                <a:off x="2405063" y="4567238"/>
                <a:ext cx="969963" cy="604837"/>
              </a:xfrm>
              <a:custGeom>
                <a:avLst/>
                <a:gdLst>
                  <a:gd name="T0" fmla="*/ 159 w 294"/>
                  <a:gd name="T1" fmla="*/ 0 h 183"/>
                  <a:gd name="T2" fmla="*/ 159 w 294"/>
                  <a:gd name="T3" fmla="*/ 12 h 183"/>
                  <a:gd name="T4" fmla="*/ 159 w 294"/>
                  <a:gd name="T5" fmla="*/ 12 h 183"/>
                  <a:gd name="T6" fmla="*/ 278 w 294"/>
                  <a:gd name="T7" fmla="*/ 80 h 183"/>
                  <a:gd name="T8" fmla="*/ 246 w 294"/>
                  <a:gd name="T9" fmla="*/ 137 h 183"/>
                  <a:gd name="T10" fmla="*/ 154 w 294"/>
                  <a:gd name="T11" fmla="*/ 170 h 183"/>
                  <a:gd name="T12" fmla="*/ 135 w 294"/>
                  <a:gd name="T13" fmla="*/ 171 h 183"/>
                  <a:gd name="T14" fmla="*/ 16 w 294"/>
                  <a:gd name="T15" fmla="*/ 103 h 183"/>
                  <a:gd name="T16" fmla="*/ 48 w 294"/>
                  <a:gd name="T17" fmla="*/ 45 h 183"/>
                  <a:gd name="T18" fmla="*/ 140 w 294"/>
                  <a:gd name="T19" fmla="*/ 12 h 183"/>
                  <a:gd name="T20" fmla="*/ 159 w 294"/>
                  <a:gd name="T21" fmla="*/ 12 h 183"/>
                  <a:gd name="T22" fmla="*/ 159 w 294"/>
                  <a:gd name="T23" fmla="*/ 0 h 183"/>
                  <a:gd name="T24" fmla="*/ 159 w 294"/>
                  <a:gd name="T25" fmla="*/ 0 h 183"/>
                  <a:gd name="T26" fmla="*/ 139 w 294"/>
                  <a:gd name="T27" fmla="*/ 0 h 183"/>
                  <a:gd name="T28" fmla="*/ 4 w 294"/>
                  <a:gd name="T29" fmla="*/ 104 h 183"/>
                  <a:gd name="T30" fmla="*/ 135 w 294"/>
                  <a:gd name="T31" fmla="*/ 183 h 183"/>
                  <a:gd name="T32" fmla="*/ 155 w 294"/>
                  <a:gd name="T33" fmla="*/ 182 h 183"/>
                  <a:gd name="T34" fmla="*/ 290 w 294"/>
                  <a:gd name="T35" fmla="*/ 79 h 183"/>
                  <a:gd name="T36" fmla="*/ 159 w 294"/>
                  <a:gd name="T37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4" h="183">
                    <a:moveTo>
                      <a:pt x="159" y="0"/>
                    </a:moveTo>
                    <a:cubicBezTo>
                      <a:pt x="159" y="12"/>
                      <a:pt x="159" y="12"/>
                      <a:pt x="159" y="12"/>
                    </a:cubicBezTo>
                    <a:cubicBezTo>
                      <a:pt x="159" y="12"/>
                      <a:pt x="159" y="12"/>
                      <a:pt x="159" y="12"/>
                    </a:cubicBezTo>
                    <a:cubicBezTo>
                      <a:pt x="223" y="12"/>
                      <a:pt x="274" y="41"/>
                      <a:pt x="278" y="80"/>
                    </a:cubicBezTo>
                    <a:cubicBezTo>
                      <a:pt x="279" y="100"/>
                      <a:pt x="268" y="120"/>
                      <a:pt x="246" y="137"/>
                    </a:cubicBezTo>
                    <a:cubicBezTo>
                      <a:pt x="223" y="155"/>
                      <a:pt x="190" y="167"/>
                      <a:pt x="154" y="170"/>
                    </a:cubicBezTo>
                    <a:cubicBezTo>
                      <a:pt x="148" y="171"/>
                      <a:pt x="141" y="171"/>
                      <a:pt x="135" y="171"/>
                    </a:cubicBezTo>
                    <a:cubicBezTo>
                      <a:pt x="71" y="171"/>
                      <a:pt x="20" y="142"/>
                      <a:pt x="16" y="103"/>
                    </a:cubicBezTo>
                    <a:cubicBezTo>
                      <a:pt x="15" y="83"/>
                      <a:pt x="26" y="62"/>
                      <a:pt x="48" y="45"/>
                    </a:cubicBezTo>
                    <a:cubicBezTo>
                      <a:pt x="71" y="27"/>
                      <a:pt x="104" y="16"/>
                      <a:pt x="140" y="12"/>
                    </a:cubicBezTo>
                    <a:cubicBezTo>
                      <a:pt x="146" y="12"/>
                      <a:pt x="153" y="12"/>
                      <a:pt x="159" y="12"/>
                    </a:cubicBezTo>
                    <a:cubicBezTo>
                      <a:pt x="159" y="0"/>
                      <a:pt x="159" y="0"/>
                      <a:pt x="159" y="0"/>
                    </a:cubicBezTo>
                    <a:moveTo>
                      <a:pt x="159" y="0"/>
                    </a:moveTo>
                    <a:cubicBezTo>
                      <a:pt x="152" y="0"/>
                      <a:pt x="146" y="0"/>
                      <a:pt x="139" y="0"/>
                    </a:cubicBezTo>
                    <a:cubicBezTo>
                      <a:pt x="60" y="7"/>
                      <a:pt x="0" y="54"/>
                      <a:pt x="4" y="104"/>
                    </a:cubicBezTo>
                    <a:cubicBezTo>
                      <a:pt x="9" y="150"/>
                      <a:pt x="65" y="183"/>
                      <a:pt x="135" y="183"/>
                    </a:cubicBezTo>
                    <a:cubicBezTo>
                      <a:pt x="142" y="183"/>
                      <a:pt x="148" y="183"/>
                      <a:pt x="155" y="182"/>
                    </a:cubicBezTo>
                    <a:cubicBezTo>
                      <a:pt x="234" y="175"/>
                      <a:pt x="294" y="129"/>
                      <a:pt x="290" y="79"/>
                    </a:cubicBezTo>
                    <a:cubicBezTo>
                      <a:pt x="286" y="33"/>
                      <a:pt x="229" y="0"/>
                      <a:pt x="159" y="0"/>
                    </a:cubicBezTo>
                    <a:close/>
                  </a:path>
                </a:pathLst>
              </a:custGeom>
              <a:solidFill>
                <a:srgbClr val="E0D4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grpSp>
            <p:nvGrpSpPr>
              <p:cNvPr id="91" name="Group 90"/>
              <p:cNvGrpSpPr/>
              <p:nvPr/>
            </p:nvGrpSpPr>
            <p:grpSpPr>
              <a:xfrm>
                <a:off x="1452563" y="4973638"/>
                <a:ext cx="444501" cy="425450"/>
                <a:chOff x="1452563" y="4973638"/>
                <a:chExt cx="444501" cy="425450"/>
              </a:xfrm>
            </p:grpSpPr>
            <p:sp>
              <p:nvSpPr>
                <p:cNvPr id="116" name="Freeform 11"/>
                <p:cNvSpPr>
                  <a:spLocks/>
                </p:cNvSpPr>
                <p:nvPr/>
              </p:nvSpPr>
              <p:spPr bwMode="auto">
                <a:xfrm>
                  <a:off x="1452563" y="4973638"/>
                  <a:ext cx="73025" cy="95250"/>
                </a:xfrm>
                <a:custGeom>
                  <a:avLst/>
                  <a:gdLst>
                    <a:gd name="T0" fmla="*/ 18 w 22"/>
                    <a:gd name="T1" fmla="*/ 11 h 29"/>
                    <a:gd name="T2" fmla="*/ 18 w 22"/>
                    <a:gd name="T3" fmla="*/ 27 h 29"/>
                    <a:gd name="T4" fmla="*/ 4 w 22"/>
                    <a:gd name="T5" fmla="*/ 18 h 29"/>
                    <a:gd name="T6" fmla="*/ 4 w 22"/>
                    <a:gd name="T7" fmla="*/ 2 h 29"/>
                    <a:gd name="T8" fmla="*/ 18 w 22"/>
                    <a:gd name="T9" fmla="*/ 1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9">
                      <a:moveTo>
                        <a:pt x="18" y="11"/>
                      </a:moveTo>
                      <a:cubicBezTo>
                        <a:pt x="22" y="18"/>
                        <a:pt x="22" y="25"/>
                        <a:pt x="18" y="27"/>
                      </a:cubicBezTo>
                      <a:cubicBezTo>
                        <a:pt x="14" y="29"/>
                        <a:pt x="8" y="25"/>
                        <a:pt x="4" y="18"/>
                      </a:cubicBezTo>
                      <a:cubicBezTo>
                        <a:pt x="0" y="12"/>
                        <a:pt x="0" y="4"/>
                        <a:pt x="4" y="2"/>
                      </a:cubicBezTo>
                      <a:cubicBezTo>
                        <a:pt x="8" y="0"/>
                        <a:pt x="15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7" name="Freeform 12"/>
                <p:cNvSpPr>
                  <a:spLocks/>
                </p:cNvSpPr>
                <p:nvPr/>
              </p:nvSpPr>
              <p:spPr bwMode="auto">
                <a:xfrm>
                  <a:off x="1544638" y="5029200"/>
                  <a:ext cx="73025" cy="100012"/>
                </a:xfrm>
                <a:custGeom>
                  <a:avLst/>
                  <a:gdLst>
                    <a:gd name="T0" fmla="*/ 18 w 22"/>
                    <a:gd name="T1" fmla="*/ 11 h 30"/>
                    <a:gd name="T2" fmla="*/ 17 w 22"/>
                    <a:gd name="T3" fmla="*/ 28 h 30"/>
                    <a:gd name="T4" fmla="*/ 4 w 22"/>
                    <a:gd name="T5" fmla="*/ 19 h 30"/>
                    <a:gd name="T6" fmla="*/ 4 w 22"/>
                    <a:gd name="T7" fmla="*/ 3 h 30"/>
                    <a:gd name="T8" fmla="*/ 18 w 22"/>
                    <a:gd name="T9" fmla="*/ 11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30">
                      <a:moveTo>
                        <a:pt x="18" y="11"/>
                      </a:moveTo>
                      <a:cubicBezTo>
                        <a:pt x="22" y="18"/>
                        <a:pt x="21" y="26"/>
                        <a:pt x="17" y="28"/>
                      </a:cubicBezTo>
                      <a:cubicBezTo>
                        <a:pt x="13" y="30"/>
                        <a:pt x="7" y="26"/>
                        <a:pt x="4" y="19"/>
                      </a:cubicBezTo>
                      <a:cubicBezTo>
                        <a:pt x="0" y="12"/>
                        <a:pt x="0" y="5"/>
                        <a:pt x="4" y="3"/>
                      </a:cubicBezTo>
                      <a:cubicBezTo>
                        <a:pt x="8" y="0"/>
                        <a:pt x="14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8" name="Freeform 13"/>
                <p:cNvSpPr>
                  <a:spLocks/>
                </p:cNvSpPr>
                <p:nvPr/>
              </p:nvSpPr>
              <p:spPr bwMode="auto">
                <a:xfrm>
                  <a:off x="1636713" y="5086350"/>
                  <a:ext cx="73025" cy="95250"/>
                </a:xfrm>
                <a:custGeom>
                  <a:avLst/>
                  <a:gdLst>
                    <a:gd name="T0" fmla="*/ 18 w 22"/>
                    <a:gd name="T1" fmla="*/ 11 h 29"/>
                    <a:gd name="T2" fmla="*/ 18 w 22"/>
                    <a:gd name="T3" fmla="*/ 27 h 29"/>
                    <a:gd name="T4" fmla="*/ 4 w 22"/>
                    <a:gd name="T5" fmla="*/ 18 h 29"/>
                    <a:gd name="T6" fmla="*/ 4 w 22"/>
                    <a:gd name="T7" fmla="*/ 2 h 29"/>
                    <a:gd name="T8" fmla="*/ 18 w 22"/>
                    <a:gd name="T9" fmla="*/ 1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9">
                      <a:moveTo>
                        <a:pt x="18" y="11"/>
                      </a:moveTo>
                      <a:cubicBezTo>
                        <a:pt x="22" y="18"/>
                        <a:pt x="22" y="25"/>
                        <a:pt x="18" y="27"/>
                      </a:cubicBezTo>
                      <a:cubicBezTo>
                        <a:pt x="14" y="29"/>
                        <a:pt x="8" y="25"/>
                        <a:pt x="4" y="18"/>
                      </a:cubicBezTo>
                      <a:cubicBezTo>
                        <a:pt x="0" y="11"/>
                        <a:pt x="0" y="4"/>
                        <a:pt x="4" y="2"/>
                      </a:cubicBezTo>
                      <a:cubicBezTo>
                        <a:pt x="8" y="0"/>
                        <a:pt x="15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9" name="Freeform 14"/>
                <p:cNvSpPr>
                  <a:spLocks/>
                </p:cNvSpPr>
                <p:nvPr/>
              </p:nvSpPr>
              <p:spPr bwMode="auto">
                <a:xfrm>
                  <a:off x="1728788" y="5141913"/>
                  <a:ext cx="73025" cy="95250"/>
                </a:xfrm>
                <a:custGeom>
                  <a:avLst/>
                  <a:gdLst>
                    <a:gd name="T0" fmla="*/ 18 w 22"/>
                    <a:gd name="T1" fmla="*/ 11 h 29"/>
                    <a:gd name="T2" fmla="*/ 18 w 22"/>
                    <a:gd name="T3" fmla="*/ 27 h 29"/>
                    <a:gd name="T4" fmla="*/ 4 w 22"/>
                    <a:gd name="T5" fmla="*/ 18 h 29"/>
                    <a:gd name="T6" fmla="*/ 4 w 22"/>
                    <a:gd name="T7" fmla="*/ 2 h 29"/>
                    <a:gd name="T8" fmla="*/ 18 w 22"/>
                    <a:gd name="T9" fmla="*/ 1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9">
                      <a:moveTo>
                        <a:pt x="18" y="11"/>
                      </a:moveTo>
                      <a:cubicBezTo>
                        <a:pt x="22" y="18"/>
                        <a:pt x="22" y="25"/>
                        <a:pt x="18" y="27"/>
                      </a:cubicBezTo>
                      <a:cubicBezTo>
                        <a:pt x="14" y="29"/>
                        <a:pt x="8" y="25"/>
                        <a:pt x="4" y="18"/>
                      </a:cubicBezTo>
                      <a:cubicBezTo>
                        <a:pt x="0" y="12"/>
                        <a:pt x="0" y="4"/>
                        <a:pt x="4" y="2"/>
                      </a:cubicBezTo>
                      <a:cubicBezTo>
                        <a:pt x="8" y="0"/>
                        <a:pt x="15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0" name="Freeform 15"/>
                <p:cNvSpPr>
                  <a:spLocks/>
                </p:cNvSpPr>
                <p:nvPr/>
              </p:nvSpPr>
              <p:spPr bwMode="auto">
                <a:xfrm>
                  <a:off x="1825626" y="5197475"/>
                  <a:ext cx="68263" cy="96837"/>
                </a:xfrm>
                <a:custGeom>
                  <a:avLst/>
                  <a:gdLst>
                    <a:gd name="T0" fmla="*/ 18 w 21"/>
                    <a:gd name="T1" fmla="*/ 11 h 29"/>
                    <a:gd name="T2" fmla="*/ 17 w 21"/>
                    <a:gd name="T3" fmla="*/ 27 h 29"/>
                    <a:gd name="T4" fmla="*/ 3 w 21"/>
                    <a:gd name="T5" fmla="*/ 19 h 29"/>
                    <a:gd name="T6" fmla="*/ 4 w 21"/>
                    <a:gd name="T7" fmla="*/ 2 h 29"/>
                    <a:gd name="T8" fmla="*/ 18 w 21"/>
                    <a:gd name="T9" fmla="*/ 1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29">
                      <a:moveTo>
                        <a:pt x="18" y="11"/>
                      </a:moveTo>
                      <a:cubicBezTo>
                        <a:pt x="21" y="18"/>
                        <a:pt x="21" y="25"/>
                        <a:pt x="17" y="27"/>
                      </a:cubicBezTo>
                      <a:cubicBezTo>
                        <a:pt x="13" y="29"/>
                        <a:pt x="7" y="25"/>
                        <a:pt x="3" y="19"/>
                      </a:cubicBezTo>
                      <a:cubicBezTo>
                        <a:pt x="0" y="12"/>
                        <a:pt x="0" y="4"/>
                        <a:pt x="4" y="2"/>
                      </a:cubicBezTo>
                      <a:cubicBezTo>
                        <a:pt x="8" y="0"/>
                        <a:pt x="14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1" name="Freeform 16"/>
                <p:cNvSpPr>
                  <a:spLocks/>
                </p:cNvSpPr>
                <p:nvPr/>
              </p:nvSpPr>
              <p:spPr bwMode="auto">
                <a:xfrm>
                  <a:off x="1455738" y="5075238"/>
                  <a:ext cx="73025" cy="96837"/>
                </a:xfrm>
                <a:custGeom>
                  <a:avLst/>
                  <a:gdLst>
                    <a:gd name="T0" fmla="*/ 18 w 22"/>
                    <a:gd name="T1" fmla="*/ 11 h 29"/>
                    <a:gd name="T2" fmla="*/ 18 w 22"/>
                    <a:gd name="T3" fmla="*/ 27 h 29"/>
                    <a:gd name="T4" fmla="*/ 4 w 22"/>
                    <a:gd name="T5" fmla="*/ 19 h 29"/>
                    <a:gd name="T6" fmla="*/ 5 w 22"/>
                    <a:gd name="T7" fmla="*/ 2 h 29"/>
                    <a:gd name="T8" fmla="*/ 18 w 22"/>
                    <a:gd name="T9" fmla="*/ 1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9">
                      <a:moveTo>
                        <a:pt x="18" y="11"/>
                      </a:moveTo>
                      <a:cubicBezTo>
                        <a:pt x="22" y="18"/>
                        <a:pt x="22" y="25"/>
                        <a:pt x="18" y="27"/>
                      </a:cubicBezTo>
                      <a:cubicBezTo>
                        <a:pt x="14" y="29"/>
                        <a:pt x="8" y="26"/>
                        <a:pt x="4" y="19"/>
                      </a:cubicBezTo>
                      <a:cubicBezTo>
                        <a:pt x="0" y="12"/>
                        <a:pt x="1" y="4"/>
                        <a:pt x="5" y="2"/>
                      </a:cubicBezTo>
                      <a:cubicBezTo>
                        <a:pt x="9" y="0"/>
                        <a:pt x="15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2" name="Freeform 17"/>
                <p:cNvSpPr>
                  <a:spLocks/>
                </p:cNvSpPr>
                <p:nvPr/>
              </p:nvSpPr>
              <p:spPr bwMode="auto">
                <a:xfrm>
                  <a:off x="1547813" y="5135563"/>
                  <a:ext cx="73025" cy="95250"/>
                </a:xfrm>
                <a:custGeom>
                  <a:avLst/>
                  <a:gdLst>
                    <a:gd name="T0" fmla="*/ 18 w 22"/>
                    <a:gd name="T1" fmla="*/ 10 h 29"/>
                    <a:gd name="T2" fmla="*/ 18 w 22"/>
                    <a:gd name="T3" fmla="*/ 27 h 29"/>
                    <a:gd name="T4" fmla="*/ 4 w 22"/>
                    <a:gd name="T5" fmla="*/ 18 h 29"/>
                    <a:gd name="T6" fmla="*/ 4 w 22"/>
                    <a:gd name="T7" fmla="*/ 2 h 29"/>
                    <a:gd name="T8" fmla="*/ 18 w 22"/>
                    <a:gd name="T9" fmla="*/ 1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9">
                      <a:moveTo>
                        <a:pt x="18" y="10"/>
                      </a:moveTo>
                      <a:cubicBezTo>
                        <a:pt x="22" y="17"/>
                        <a:pt x="21" y="25"/>
                        <a:pt x="18" y="27"/>
                      </a:cubicBezTo>
                      <a:cubicBezTo>
                        <a:pt x="14" y="29"/>
                        <a:pt x="7" y="25"/>
                        <a:pt x="4" y="18"/>
                      </a:cubicBezTo>
                      <a:cubicBezTo>
                        <a:pt x="0" y="11"/>
                        <a:pt x="0" y="4"/>
                        <a:pt x="4" y="2"/>
                      </a:cubicBezTo>
                      <a:cubicBezTo>
                        <a:pt x="8" y="0"/>
                        <a:pt x="14" y="4"/>
                        <a:pt x="18" y="10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3" name="Freeform 18"/>
                <p:cNvSpPr>
                  <a:spLocks/>
                </p:cNvSpPr>
                <p:nvPr/>
              </p:nvSpPr>
              <p:spPr bwMode="auto">
                <a:xfrm>
                  <a:off x="1639888" y="5187950"/>
                  <a:ext cx="73025" cy="95250"/>
                </a:xfrm>
                <a:custGeom>
                  <a:avLst/>
                  <a:gdLst>
                    <a:gd name="T0" fmla="*/ 18 w 22"/>
                    <a:gd name="T1" fmla="*/ 11 h 29"/>
                    <a:gd name="T2" fmla="*/ 18 w 22"/>
                    <a:gd name="T3" fmla="*/ 27 h 29"/>
                    <a:gd name="T4" fmla="*/ 4 w 22"/>
                    <a:gd name="T5" fmla="*/ 18 h 29"/>
                    <a:gd name="T6" fmla="*/ 5 w 22"/>
                    <a:gd name="T7" fmla="*/ 2 h 29"/>
                    <a:gd name="T8" fmla="*/ 18 w 22"/>
                    <a:gd name="T9" fmla="*/ 1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9">
                      <a:moveTo>
                        <a:pt x="18" y="11"/>
                      </a:moveTo>
                      <a:cubicBezTo>
                        <a:pt x="22" y="18"/>
                        <a:pt x="22" y="25"/>
                        <a:pt x="18" y="27"/>
                      </a:cubicBezTo>
                      <a:cubicBezTo>
                        <a:pt x="14" y="29"/>
                        <a:pt x="8" y="25"/>
                        <a:pt x="4" y="18"/>
                      </a:cubicBezTo>
                      <a:cubicBezTo>
                        <a:pt x="0" y="12"/>
                        <a:pt x="1" y="4"/>
                        <a:pt x="5" y="2"/>
                      </a:cubicBezTo>
                      <a:cubicBezTo>
                        <a:pt x="8" y="0"/>
                        <a:pt x="15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4" name="Freeform 19"/>
                <p:cNvSpPr>
                  <a:spLocks/>
                </p:cNvSpPr>
                <p:nvPr/>
              </p:nvSpPr>
              <p:spPr bwMode="auto">
                <a:xfrm>
                  <a:off x="1731963" y="5243513"/>
                  <a:ext cx="73025" cy="96837"/>
                </a:xfrm>
                <a:custGeom>
                  <a:avLst/>
                  <a:gdLst>
                    <a:gd name="T0" fmla="*/ 18 w 22"/>
                    <a:gd name="T1" fmla="*/ 11 h 29"/>
                    <a:gd name="T2" fmla="*/ 18 w 22"/>
                    <a:gd name="T3" fmla="*/ 27 h 29"/>
                    <a:gd name="T4" fmla="*/ 4 w 22"/>
                    <a:gd name="T5" fmla="*/ 19 h 29"/>
                    <a:gd name="T6" fmla="*/ 5 w 22"/>
                    <a:gd name="T7" fmla="*/ 2 h 29"/>
                    <a:gd name="T8" fmla="*/ 18 w 22"/>
                    <a:gd name="T9" fmla="*/ 1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9">
                      <a:moveTo>
                        <a:pt x="18" y="11"/>
                      </a:moveTo>
                      <a:cubicBezTo>
                        <a:pt x="22" y="18"/>
                        <a:pt x="22" y="25"/>
                        <a:pt x="18" y="27"/>
                      </a:cubicBezTo>
                      <a:cubicBezTo>
                        <a:pt x="14" y="29"/>
                        <a:pt x="8" y="26"/>
                        <a:pt x="4" y="19"/>
                      </a:cubicBezTo>
                      <a:cubicBezTo>
                        <a:pt x="0" y="12"/>
                        <a:pt x="1" y="4"/>
                        <a:pt x="5" y="2"/>
                      </a:cubicBezTo>
                      <a:cubicBezTo>
                        <a:pt x="9" y="0"/>
                        <a:pt x="15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5" name="Freeform 20"/>
                <p:cNvSpPr>
                  <a:spLocks/>
                </p:cNvSpPr>
                <p:nvPr/>
              </p:nvSpPr>
              <p:spPr bwMode="auto">
                <a:xfrm>
                  <a:off x="1828801" y="5300663"/>
                  <a:ext cx="68263" cy="98425"/>
                </a:xfrm>
                <a:custGeom>
                  <a:avLst/>
                  <a:gdLst>
                    <a:gd name="T0" fmla="*/ 18 w 21"/>
                    <a:gd name="T1" fmla="*/ 11 h 30"/>
                    <a:gd name="T2" fmla="*/ 17 w 21"/>
                    <a:gd name="T3" fmla="*/ 27 h 30"/>
                    <a:gd name="T4" fmla="*/ 3 w 21"/>
                    <a:gd name="T5" fmla="*/ 19 h 30"/>
                    <a:gd name="T6" fmla="*/ 4 w 21"/>
                    <a:gd name="T7" fmla="*/ 2 h 30"/>
                    <a:gd name="T8" fmla="*/ 18 w 21"/>
                    <a:gd name="T9" fmla="*/ 11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30">
                      <a:moveTo>
                        <a:pt x="18" y="11"/>
                      </a:moveTo>
                      <a:cubicBezTo>
                        <a:pt x="21" y="18"/>
                        <a:pt x="21" y="25"/>
                        <a:pt x="17" y="27"/>
                      </a:cubicBezTo>
                      <a:cubicBezTo>
                        <a:pt x="13" y="30"/>
                        <a:pt x="7" y="26"/>
                        <a:pt x="3" y="19"/>
                      </a:cubicBezTo>
                      <a:cubicBezTo>
                        <a:pt x="0" y="12"/>
                        <a:pt x="0" y="5"/>
                        <a:pt x="4" y="2"/>
                      </a:cubicBezTo>
                      <a:cubicBezTo>
                        <a:pt x="8" y="0"/>
                        <a:pt x="14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</p:grpSp>
          <p:grpSp>
            <p:nvGrpSpPr>
              <p:cNvPr id="92" name="Group 91"/>
              <p:cNvGrpSpPr/>
              <p:nvPr/>
            </p:nvGrpSpPr>
            <p:grpSpPr>
              <a:xfrm>
                <a:off x="2633663" y="5653088"/>
                <a:ext cx="755650" cy="593725"/>
                <a:chOff x="2633663" y="5653088"/>
                <a:chExt cx="755650" cy="593725"/>
              </a:xfrm>
            </p:grpSpPr>
            <p:sp>
              <p:nvSpPr>
                <p:cNvPr id="100" name="Freeform 21"/>
                <p:cNvSpPr>
                  <a:spLocks/>
                </p:cNvSpPr>
                <p:nvPr/>
              </p:nvSpPr>
              <p:spPr bwMode="auto">
                <a:xfrm>
                  <a:off x="2633663" y="5653088"/>
                  <a:ext cx="68263" cy="96837"/>
                </a:xfrm>
                <a:custGeom>
                  <a:avLst/>
                  <a:gdLst>
                    <a:gd name="T0" fmla="*/ 18 w 21"/>
                    <a:gd name="T1" fmla="*/ 11 h 29"/>
                    <a:gd name="T2" fmla="*/ 17 w 21"/>
                    <a:gd name="T3" fmla="*/ 27 h 29"/>
                    <a:gd name="T4" fmla="*/ 3 w 21"/>
                    <a:gd name="T5" fmla="*/ 18 h 29"/>
                    <a:gd name="T6" fmla="*/ 4 w 21"/>
                    <a:gd name="T7" fmla="*/ 2 h 29"/>
                    <a:gd name="T8" fmla="*/ 18 w 21"/>
                    <a:gd name="T9" fmla="*/ 1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29">
                      <a:moveTo>
                        <a:pt x="18" y="11"/>
                      </a:moveTo>
                      <a:cubicBezTo>
                        <a:pt x="21" y="18"/>
                        <a:pt x="21" y="25"/>
                        <a:pt x="17" y="27"/>
                      </a:cubicBezTo>
                      <a:cubicBezTo>
                        <a:pt x="13" y="29"/>
                        <a:pt x="7" y="25"/>
                        <a:pt x="3" y="18"/>
                      </a:cubicBezTo>
                      <a:cubicBezTo>
                        <a:pt x="0" y="11"/>
                        <a:pt x="0" y="4"/>
                        <a:pt x="4" y="2"/>
                      </a:cubicBezTo>
                      <a:cubicBezTo>
                        <a:pt x="8" y="0"/>
                        <a:pt x="14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1" name="Freeform 22"/>
                <p:cNvSpPr>
                  <a:spLocks/>
                </p:cNvSpPr>
                <p:nvPr/>
              </p:nvSpPr>
              <p:spPr bwMode="auto">
                <a:xfrm>
                  <a:off x="2722563" y="5710238"/>
                  <a:ext cx="73025" cy="98425"/>
                </a:xfrm>
                <a:custGeom>
                  <a:avLst/>
                  <a:gdLst>
                    <a:gd name="T0" fmla="*/ 18 w 22"/>
                    <a:gd name="T1" fmla="*/ 11 h 30"/>
                    <a:gd name="T2" fmla="*/ 18 w 22"/>
                    <a:gd name="T3" fmla="*/ 28 h 30"/>
                    <a:gd name="T4" fmla="*/ 4 w 22"/>
                    <a:gd name="T5" fmla="*/ 19 h 30"/>
                    <a:gd name="T6" fmla="*/ 4 w 22"/>
                    <a:gd name="T7" fmla="*/ 2 h 30"/>
                    <a:gd name="T8" fmla="*/ 18 w 22"/>
                    <a:gd name="T9" fmla="*/ 11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30">
                      <a:moveTo>
                        <a:pt x="18" y="11"/>
                      </a:moveTo>
                      <a:cubicBezTo>
                        <a:pt x="22" y="18"/>
                        <a:pt x="22" y="25"/>
                        <a:pt x="18" y="28"/>
                      </a:cubicBezTo>
                      <a:cubicBezTo>
                        <a:pt x="14" y="30"/>
                        <a:pt x="8" y="26"/>
                        <a:pt x="4" y="19"/>
                      </a:cubicBezTo>
                      <a:cubicBezTo>
                        <a:pt x="0" y="12"/>
                        <a:pt x="0" y="5"/>
                        <a:pt x="4" y="2"/>
                      </a:cubicBezTo>
                      <a:cubicBezTo>
                        <a:pt x="8" y="0"/>
                        <a:pt x="15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2" name="Freeform 23"/>
                <p:cNvSpPr>
                  <a:spLocks/>
                </p:cNvSpPr>
                <p:nvPr/>
              </p:nvSpPr>
              <p:spPr bwMode="auto">
                <a:xfrm>
                  <a:off x="2820988" y="5768975"/>
                  <a:ext cx="73025" cy="95250"/>
                </a:xfrm>
                <a:custGeom>
                  <a:avLst/>
                  <a:gdLst>
                    <a:gd name="T0" fmla="*/ 18 w 22"/>
                    <a:gd name="T1" fmla="*/ 11 h 29"/>
                    <a:gd name="T2" fmla="*/ 18 w 22"/>
                    <a:gd name="T3" fmla="*/ 27 h 29"/>
                    <a:gd name="T4" fmla="*/ 4 w 22"/>
                    <a:gd name="T5" fmla="*/ 19 h 29"/>
                    <a:gd name="T6" fmla="*/ 4 w 22"/>
                    <a:gd name="T7" fmla="*/ 2 h 29"/>
                    <a:gd name="T8" fmla="*/ 18 w 22"/>
                    <a:gd name="T9" fmla="*/ 1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9">
                      <a:moveTo>
                        <a:pt x="18" y="11"/>
                      </a:moveTo>
                      <a:cubicBezTo>
                        <a:pt x="22" y="18"/>
                        <a:pt x="22" y="25"/>
                        <a:pt x="18" y="27"/>
                      </a:cubicBezTo>
                      <a:cubicBezTo>
                        <a:pt x="14" y="29"/>
                        <a:pt x="8" y="26"/>
                        <a:pt x="4" y="19"/>
                      </a:cubicBezTo>
                      <a:cubicBezTo>
                        <a:pt x="0" y="12"/>
                        <a:pt x="1" y="4"/>
                        <a:pt x="4" y="2"/>
                      </a:cubicBezTo>
                      <a:cubicBezTo>
                        <a:pt x="8" y="0"/>
                        <a:pt x="15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3" name="Freeform 24"/>
                <p:cNvSpPr>
                  <a:spLocks/>
                </p:cNvSpPr>
                <p:nvPr/>
              </p:nvSpPr>
              <p:spPr bwMode="auto">
                <a:xfrm>
                  <a:off x="2921001" y="5824538"/>
                  <a:ext cx="71438" cy="96837"/>
                </a:xfrm>
                <a:custGeom>
                  <a:avLst/>
                  <a:gdLst>
                    <a:gd name="T0" fmla="*/ 18 w 22"/>
                    <a:gd name="T1" fmla="*/ 11 h 29"/>
                    <a:gd name="T2" fmla="*/ 17 w 22"/>
                    <a:gd name="T3" fmla="*/ 27 h 29"/>
                    <a:gd name="T4" fmla="*/ 4 w 22"/>
                    <a:gd name="T5" fmla="*/ 19 h 29"/>
                    <a:gd name="T6" fmla="*/ 4 w 22"/>
                    <a:gd name="T7" fmla="*/ 2 h 29"/>
                    <a:gd name="T8" fmla="*/ 18 w 22"/>
                    <a:gd name="T9" fmla="*/ 1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9">
                      <a:moveTo>
                        <a:pt x="18" y="11"/>
                      </a:moveTo>
                      <a:cubicBezTo>
                        <a:pt x="22" y="18"/>
                        <a:pt x="21" y="25"/>
                        <a:pt x="17" y="27"/>
                      </a:cubicBezTo>
                      <a:cubicBezTo>
                        <a:pt x="13" y="29"/>
                        <a:pt x="7" y="26"/>
                        <a:pt x="4" y="19"/>
                      </a:cubicBezTo>
                      <a:cubicBezTo>
                        <a:pt x="0" y="12"/>
                        <a:pt x="0" y="4"/>
                        <a:pt x="4" y="2"/>
                      </a:cubicBezTo>
                      <a:cubicBezTo>
                        <a:pt x="8" y="0"/>
                        <a:pt x="14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4" name="Freeform 25"/>
                <p:cNvSpPr>
                  <a:spLocks/>
                </p:cNvSpPr>
                <p:nvPr/>
              </p:nvSpPr>
              <p:spPr bwMode="auto">
                <a:xfrm>
                  <a:off x="3019426" y="5878513"/>
                  <a:ext cx="69850" cy="95250"/>
                </a:xfrm>
                <a:custGeom>
                  <a:avLst/>
                  <a:gdLst>
                    <a:gd name="T0" fmla="*/ 18 w 21"/>
                    <a:gd name="T1" fmla="*/ 10 h 29"/>
                    <a:gd name="T2" fmla="*/ 17 w 21"/>
                    <a:gd name="T3" fmla="*/ 27 h 29"/>
                    <a:gd name="T4" fmla="*/ 3 w 21"/>
                    <a:gd name="T5" fmla="*/ 18 h 29"/>
                    <a:gd name="T6" fmla="*/ 4 w 21"/>
                    <a:gd name="T7" fmla="*/ 2 h 29"/>
                    <a:gd name="T8" fmla="*/ 18 w 21"/>
                    <a:gd name="T9" fmla="*/ 1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29">
                      <a:moveTo>
                        <a:pt x="18" y="10"/>
                      </a:moveTo>
                      <a:cubicBezTo>
                        <a:pt x="21" y="17"/>
                        <a:pt x="21" y="25"/>
                        <a:pt x="17" y="27"/>
                      </a:cubicBezTo>
                      <a:cubicBezTo>
                        <a:pt x="13" y="29"/>
                        <a:pt x="7" y="25"/>
                        <a:pt x="3" y="18"/>
                      </a:cubicBezTo>
                      <a:cubicBezTo>
                        <a:pt x="0" y="11"/>
                        <a:pt x="0" y="4"/>
                        <a:pt x="4" y="2"/>
                      </a:cubicBezTo>
                      <a:cubicBezTo>
                        <a:pt x="8" y="0"/>
                        <a:pt x="14" y="4"/>
                        <a:pt x="18" y="10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5" name="Freeform 26"/>
                <p:cNvSpPr>
                  <a:spLocks/>
                </p:cNvSpPr>
                <p:nvPr/>
              </p:nvSpPr>
              <p:spPr bwMode="auto">
                <a:xfrm>
                  <a:off x="3114676" y="5937250"/>
                  <a:ext cx="73025" cy="95250"/>
                </a:xfrm>
                <a:custGeom>
                  <a:avLst/>
                  <a:gdLst>
                    <a:gd name="T0" fmla="*/ 18 w 22"/>
                    <a:gd name="T1" fmla="*/ 10 h 29"/>
                    <a:gd name="T2" fmla="*/ 18 w 22"/>
                    <a:gd name="T3" fmla="*/ 27 h 29"/>
                    <a:gd name="T4" fmla="*/ 4 w 22"/>
                    <a:gd name="T5" fmla="*/ 18 h 29"/>
                    <a:gd name="T6" fmla="*/ 5 w 22"/>
                    <a:gd name="T7" fmla="*/ 2 h 29"/>
                    <a:gd name="T8" fmla="*/ 18 w 22"/>
                    <a:gd name="T9" fmla="*/ 1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9">
                      <a:moveTo>
                        <a:pt x="18" y="10"/>
                      </a:moveTo>
                      <a:cubicBezTo>
                        <a:pt x="22" y="17"/>
                        <a:pt x="22" y="25"/>
                        <a:pt x="18" y="27"/>
                      </a:cubicBezTo>
                      <a:cubicBezTo>
                        <a:pt x="14" y="29"/>
                        <a:pt x="8" y="25"/>
                        <a:pt x="4" y="18"/>
                      </a:cubicBezTo>
                      <a:cubicBezTo>
                        <a:pt x="0" y="11"/>
                        <a:pt x="1" y="4"/>
                        <a:pt x="5" y="2"/>
                      </a:cubicBezTo>
                      <a:cubicBezTo>
                        <a:pt x="9" y="0"/>
                        <a:pt x="15" y="3"/>
                        <a:pt x="18" y="10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6" name="Freeform 27"/>
                <p:cNvSpPr>
                  <a:spLocks/>
                </p:cNvSpPr>
                <p:nvPr/>
              </p:nvSpPr>
              <p:spPr bwMode="auto">
                <a:xfrm>
                  <a:off x="3214688" y="5992813"/>
                  <a:ext cx="71438" cy="96837"/>
                </a:xfrm>
                <a:custGeom>
                  <a:avLst/>
                  <a:gdLst>
                    <a:gd name="T0" fmla="*/ 18 w 22"/>
                    <a:gd name="T1" fmla="*/ 10 h 29"/>
                    <a:gd name="T2" fmla="*/ 18 w 22"/>
                    <a:gd name="T3" fmla="*/ 27 h 29"/>
                    <a:gd name="T4" fmla="*/ 4 w 22"/>
                    <a:gd name="T5" fmla="*/ 18 h 29"/>
                    <a:gd name="T6" fmla="*/ 4 w 22"/>
                    <a:gd name="T7" fmla="*/ 2 h 29"/>
                    <a:gd name="T8" fmla="*/ 18 w 22"/>
                    <a:gd name="T9" fmla="*/ 1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9">
                      <a:moveTo>
                        <a:pt x="18" y="10"/>
                      </a:moveTo>
                      <a:cubicBezTo>
                        <a:pt x="22" y="17"/>
                        <a:pt x="22" y="25"/>
                        <a:pt x="18" y="27"/>
                      </a:cubicBezTo>
                      <a:cubicBezTo>
                        <a:pt x="14" y="29"/>
                        <a:pt x="7" y="25"/>
                        <a:pt x="4" y="18"/>
                      </a:cubicBezTo>
                      <a:cubicBezTo>
                        <a:pt x="0" y="11"/>
                        <a:pt x="0" y="4"/>
                        <a:pt x="4" y="2"/>
                      </a:cubicBezTo>
                      <a:cubicBezTo>
                        <a:pt x="8" y="0"/>
                        <a:pt x="14" y="3"/>
                        <a:pt x="18" y="10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7" name="Freeform 28"/>
                <p:cNvSpPr>
                  <a:spLocks/>
                </p:cNvSpPr>
                <p:nvPr/>
              </p:nvSpPr>
              <p:spPr bwMode="auto">
                <a:xfrm>
                  <a:off x="3214688" y="6096000"/>
                  <a:ext cx="71438" cy="95250"/>
                </a:xfrm>
                <a:custGeom>
                  <a:avLst/>
                  <a:gdLst>
                    <a:gd name="T0" fmla="*/ 18 w 22"/>
                    <a:gd name="T1" fmla="*/ 11 h 29"/>
                    <a:gd name="T2" fmla="*/ 18 w 22"/>
                    <a:gd name="T3" fmla="*/ 27 h 29"/>
                    <a:gd name="T4" fmla="*/ 4 w 22"/>
                    <a:gd name="T5" fmla="*/ 18 h 29"/>
                    <a:gd name="T6" fmla="*/ 4 w 22"/>
                    <a:gd name="T7" fmla="*/ 2 h 29"/>
                    <a:gd name="T8" fmla="*/ 18 w 22"/>
                    <a:gd name="T9" fmla="*/ 1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9">
                      <a:moveTo>
                        <a:pt x="18" y="11"/>
                      </a:moveTo>
                      <a:cubicBezTo>
                        <a:pt x="22" y="18"/>
                        <a:pt x="22" y="25"/>
                        <a:pt x="18" y="27"/>
                      </a:cubicBezTo>
                      <a:cubicBezTo>
                        <a:pt x="14" y="29"/>
                        <a:pt x="7" y="25"/>
                        <a:pt x="4" y="18"/>
                      </a:cubicBezTo>
                      <a:cubicBezTo>
                        <a:pt x="0" y="11"/>
                        <a:pt x="0" y="4"/>
                        <a:pt x="4" y="2"/>
                      </a:cubicBezTo>
                      <a:cubicBezTo>
                        <a:pt x="8" y="0"/>
                        <a:pt x="14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8" name="Freeform 29"/>
                <p:cNvSpPr>
                  <a:spLocks/>
                </p:cNvSpPr>
                <p:nvPr/>
              </p:nvSpPr>
              <p:spPr bwMode="auto">
                <a:xfrm>
                  <a:off x="3111501" y="6040438"/>
                  <a:ext cx="73025" cy="98425"/>
                </a:xfrm>
                <a:custGeom>
                  <a:avLst/>
                  <a:gdLst>
                    <a:gd name="T0" fmla="*/ 18 w 22"/>
                    <a:gd name="T1" fmla="*/ 11 h 30"/>
                    <a:gd name="T2" fmla="*/ 18 w 22"/>
                    <a:gd name="T3" fmla="*/ 28 h 30"/>
                    <a:gd name="T4" fmla="*/ 4 w 22"/>
                    <a:gd name="T5" fmla="*/ 19 h 30"/>
                    <a:gd name="T6" fmla="*/ 4 w 22"/>
                    <a:gd name="T7" fmla="*/ 2 h 30"/>
                    <a:gd name="T8" fmla="*/ 18 w 22"/>
                    <a:gd name="T9" fmla="*/ 11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30">
                      <a:moveTo>
                        <a:pt x="18" y="11"/>
                      </a:moveTo>
                      <a:cubicBezTo>
                        <a:pt x="22" y="18"/>
                        <a:pt x="22" y="25"/>
                        <a:pt x="18" y="28"/>
                      </a:cubicBezTo>
                      <a:cubicBezTo>
                        <a:pt x="14" y="30"/>
                        <a:pt x="8" y="26"/>
                        <a:pt x="4" y="19"/>
                      </a:cubicBezTo>
                      <a:cubicBezTo>
                        <a:pt x="0" y="12"/>
                        <a:pt x="1" y="5"/>
                        <a:pt x="4" y="2"/>
                      </a:cubicBezTo>
                      <a:cubicBezTo>
                        <a:pt x="8" y="0"/>
                        <a:pt x="15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9" name="Freeform 30"/>
                <p:cNvSpPr>
                  <a:spLocks/>
                </p:cNvSpPr>
                <p:nvPr/>
              </p:nvSpPr>
              <p:spPr bwMode="auto">
                <a:xfrm>
                  <a:off x="3313113" y="6049963"/>
                  <a:ext cx="76200" cy="95250"/>
                </a:xfrm>
                <a:custGeom>
                  <a:avLst/>
                  <a:gdLst>
                    <a:gd name="T0" fmla="*/ 19 w 23"/>
                    <a:gd name="T1" fmla="*/ 10 h 29"/>
                    <a:gd name="T2" fmla="*/ 18 w 23"/>
                    <a:gd name="T3" fmla="*/ 27 h 29"/>
                    <a:gd name="T4" fmla="*/ 3 w 23"/>
                    <a:gd name="T5" fmla="*/ 19 h 29"/>
                    <a:gd name="T6" fmla="*/ 5 w 23"/>
                    <a:gd name="T7" fmla="*/ 2 h 29"/>
                    <a:gd name="T8" fmla="*/ 19 w 23"/>
                    <a:gd name="T9" fmla="*/ 1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29">
                      <a:moveTo>
                        <a:pt x="19" y="10"/>
                      </a:moveTo>
                      <a:cubicBezTo>
                        <a:pt x="23" y="17"/>
                        <a:pt x="22" y="25"/>
                        <a:pt x="18" y="27"/>
                      </a:cubicBezTo>
                      <a:cubicBezTo>
                        <a:pt x="14" y="29"/>
                        <a:pt x="7" y="26"/>
                        <a:pt x="3" y="19"/>
                      </a:cubicBezTo>
                      <a:cubicBezTo>
                        <a:pt x="0" y="12"/>
                        <a:pt x="0" y="4"/>
                        <a:pt x="5" y="2"/>
                      </a:cubicBezTo>
                      <a:cubicBezTo>
                        <a:pt x="9" y="0"/>
                        <a:pt x="15" y="3"/>
                        <a:pt x="19" y="10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0" name="Freeform 31"/>
                <p:cNvSpPr>
                  <a:spLocks/>
                </p:cNvSpPr>
                <p:nvPr/>
              </p:nvSpPr>
              <p:spPr bwMode="auto">
                <a:xfrm>
                  <a:off x="3313113" y="6148388"/>
                  <a:ext cx="76200" cy="98425"/>
                </a:xfrm>
                <a:custGeom>
                  <a:avLst/>
                  <a:gdLst>
                    <a:gd name="T0" fmla="*/ 19 w 23"/>
                    <a:gd name="T1" fmla="*/ 11 h 30"/>
                    <a:gd name="T2" fmla="*/ 18 w 23"/>
                    <a:gd name="T3" fmla="*/ 27 h 30"/>
                    <a:gd name="T4" fmla="*/ 4 w 23"/>
                    <a:gd name="T5" fmla="*/ 19 h 30"/>
                    <a:gd name="T6" fmla="*/ 5 w 23"/>
                    <a:gd name="T7" fmla="*/ 2 h 30"/>
                    <a:gd name="T8" fmla="*/ 19 w 23"/>
                    <a:gd name="T9" fmla="*/ 11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30">
                      <a:moveTo>
                        <a:pt x="19" y="11"/>
                      </a:moveTo>
                      <a:cubicBezTo>
                        <a:pt x="23" y="17"/>
                        <a:pt x="23" y="25"/>
                        <a:pt x="18" y="27"/>
                      </a:cubicBezTo>
                      <a:cubicBezTo>
                        <a:pt x="14" y="30"/>
                        <a:pt x="7" y="26"/>
                        <a:pt x="4" y="19"/>
                      </a:cubicBezTo>
                      <a:cubicBezTo>
                        <a:pt x="0" y="12"/>
                        <a:pt x="1" y="5"/>
                        <a:pt x="5" y="2"/>
                      </a:cubicBezTo>
                      <a:cubicBezTo>
                        <a:pt x="9" y="0"/>
                        <a:pt x="16" y="4"/>
                        <a:pt x="19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1" name="Freeform 32"/>
                <p:cNvSpPr>
                  <a:spLocks/>
                </p:cNvSpPr>
                <p:nvPr/>
              </p:nvSpPr>
              <p:spPr bwMode="auto">
                <a:xfrm>
                  <a:off x="2636838" y="5756275"/>
                  <a:ext cx="69850" cy="95250"/>
                </a:xfrm>
                <a:custGeom>
                  <a:avLst/>
                  <a:gdLst>
                    <a:gd name="T0" fmla="*/ 18 w 21"/>
                    <a:gd name="T1" fmla="*/ 11 h 29"/>
                    <a:gd name="T2" fmla="*/ 17 w 21"/>
                    <a:gd name="T3" fmla="*/ 27 h 29"/>
                    <a:gd name="T4" fmla="*/ 3 w 21"/>
                    <a:gd name="T5" fmla="*/ 19 h 29"/>
                    <a:gd name="T6" fmla="*/ 4 w 21"/>
                    <a:gd name="T7" fmla="*/ 2 h 29"/>
                    <a:gd name="T8" fmla="*/ 18 w 21"/>
                    <a:gd name="T9" fmla="*/ 1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29">
                      <a:moveTo>
                        <a:pt x="18" y="11"/>
                      </a:moveTo>
                      <a:cubicBezTo>
                        <a:pt x="21" y="18"/>
                        <a:pt x="21" y="25"/>
                        <a:pt x="17" y="27"/>
                      </a:cubicBezTo>
                      <a:cubicBezTo>
                        <a:pt x="13" y="29"/>
                        <a:pt x="7" y="25"/>
                        <a:pt x="3" y="19"/>
                      </a:cubicBezTo>
                      <a:cubicBezTo>
                        <a:pt x="0" y="12"/>
                        <a:pt x="0" y="4"/>
                        <a:pt x="4" y="2"/>
                      </a:cubicBezTo>
                      <a:cubicBezTo>
                        <a:pt x="8" y="0"/>
                        <a:pt x="14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2" name="Freeform 33"/>
                <p:cNvSpPr>
                  <a:spLocks/>
                </p:cNvSpPr>
                <p:nvPr/>
              </p:nvSpPr>
              <p:spPr bwMode="auto">
                <a:xfrm>
                  <a:off x="2725738" y="5815013"/>
                  <a:ext cx="73025" cy="95250"/>
                </a:xfrm>
                <a:custGeom>
                  <a:avLst/>
                  <a:gdLst>
                    <a:gd name="T0" fmla="*/ 18 w 22"/>
                    <a:gd name="T1" fmla="*/ 10 h 29"/>
                    <a:gd name="T2" fmla="*/ 18 w 22"/>
                    <a:gd name="T3" fmla="*/ 27 h 29"/>
                    <a:gd name="T4" fmla="*/ 4 w 22"/>
                    <a:gd name="T5" fmla="*/ 18 h 29"/>
                    <a:gd name="T6" fmla="*/ 5 w 22"/>
                    <a:gd name="T7" fmla="*/ 2 h 29"/>
                    <a:gd name="T8" fmla="*/ 18 w 22"/>
                    <a:gd name="T9" fmla="*/ 1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9">
                      <a:moveTo>
                        <a:pt x="18" y="10"/>
                      </a:moveTo>
                      <a:cubicBezTo>
                        <a:pt x="22" y="17"/>
                        <a:pt x="22" y="25"/>
                        <a:pt x="18" y="27"/>
                      </a:cubicBezTo>
                      <a:cubicBezTo>
                        <a:pt x="14" y="29"/>
                        <a:pt x="8" y="25"/>
                        <a:pt x="4" y="18"/>
                      </a:cubicBezTo>
                      <a:cubicBezTo>
                        <a:pt x="0" y="11"/>
                        <a:pt x="1" y="4"/>
                        <a:pt x="5" y="2"/>
                      </a:cubicBezTo>
                      <a:cubicBezTo>
                        <a:pt x="9" y="0"/>
                        <a:pt x="15" y="3"/>
                        <a:pt x="18" y="10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3" name="Freeform 34"/>
                <p:cNvSpPr>
                  <a:spLocks/>
                </p:cNvSpPr>
                <p:nvPr/>
              </p:nvSpPr>
              <p:spPr bwMode="auto">
                <a:xfrm>
                  <a:off x="2824163" y="5870575"/>
                  <a:ext cx="73025" cy="100012"/>
                </a:xfrm>
                <a:custGeom>
                  <a:avLst/>
                  <a:gdLst>
                    <a:gd name="T0" fmla="*/ 18 w 22"/>
                    <a:gd name="T1" fmla="*/ 11 h 30"/>
                    <a:gd name="T2" fmla="*/ 18 w 22"/>
                    <a:gd name="T3" fmla="*/ 28 h 30"/>
                    <a:gd name="T4" fmla="*/ 4 w 22"/>
                    <a:gd name="T5" fmla="*/ 19 h 30"/>
                    <a:gd name="T6" fmla="*/ 5 w 22"/>
                    <a:gd name="T7" fmla="*/ 2 h 30"/>
                    <a:gd name="T8" fmla="*/ 18 w 22"/>
                    <a:gd name="T9" fmla="*/ 11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30">
                      <a:moveTo>
                        <a:pt x="18" y="11"/>
                      </a:moveTo>
                      <a:cubicBezTo>
                        <a:pt x="22" y="18"/>
                        <a:pt x="22" y="25"/>
                        <a:pt x="18" y="28"/>
                      </a:cubicBezTo>
                      <a:cubicBezTo>
                        <a:pt x="14" y="30"/>
                        <a:pt x="8" y="26"/>
                        <a:pt x="4" y="19"/>
                      </a:cubicBezTo>
                      <a:cubicBezTo>
                        <a:pt x="0" y="12"/>
                        <a:pt x="1" y="5"/>
                        <a:pt x="5" y="2"/>
                      </a:cubicBezTo>
                      <a:cubicBezTo>
                        <a:pt x="9" y="0"/>
                        <a:pt x="15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4" name="Freeform 35"/>
                <p:cNvSpPr>
                  <a:spLocks/>
                </p:cNvSpPr>
                <p:nvPr/>
              </p:nvSpPr>
              <p:spPr bwMode="auto">
                <a:xfrm>
                  <a:off x="2924176" y="5927725"/>
                  <a:ext cx="71438" cy="98425"/>
                </a:xfrm>
                <a:custGeom>
                  <a:avLst/>
                  <a:gdLst>
                    <a:gd name="T0" fmla="*/ 18 w 22"/>
                    <a:gd name="T1" fmla="*/ 11 h 30"/>
                    <a:gd name="T2" fmla="*/ 18 w 22"/>
                    <a:gd name="T3" fmla="*/ 28 h 30"/>
                    <a:gd name="T4" fmla="*/ 4 w 22"/>
                    <a:gd name="T5" fmla="*/ 19 h 30"/>
                    <a:gd name="T6" fmla="*/ 4 w 22"/>
                    <a:gd name="T7" fmla="*/ 3 h 30"/>
                    <a:gd name="T8" fmla="*/ 18 w 22"/>
                    <a:gd name="T9" fmla="*/ 11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30">
                      <a:moveTo>
                        <a:pt x="18" y="11"/>
                      </a:moveTo>
                      <a:cubicBezTo>
                        <a:pt x="22" y="18"/>
                        <a:pt x="22" y="25"/>
                        <a:pt x="18" y="28"/>
                      </a:cubicBezTo>
                      <a:cubicBezTo>
                        <a:pt x="14" y="30"/>
                        <a:pt x="7" y="26"/>
                        <a:pt x="4" y="19"/>
                      </a:cubicBezTo>
                      <a:cubicBezTo>
                        <a:pt x="0" y="12"/>
                        <a:pt x="0" y="5"/>
                        <a:pt x="4" y="3"/>
                      </a:cubicBezTo>
                      <a:cubicBezTo>
                        <a:pt x="8" y="0"/>
                        <a:pt x="14" y="4"/>
                        <a:pt x="18" y="11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5" name="Freeform 36"/>
                <p:cNvSpPr>
                  <a:spLocks/>
                </p:cNvSpPr>
                <p:nvPr/>
              </p:nvSpPr>
              <p:spPr bwMode="auto">
                <a:xfrm>
                  <a:off x="3016251" y="5986463"/>
                  <a:ext cx="73025" cy="96837"/>
                </a:xfrm>
                <a:custGeom>
                  <a:avLst/>
                  <a:gdLst>
                    <a:gd name="T0" fmla="*/ 18 w 22"/>
                    <a:gd name="T1" fmla="*/ 10 h 29"/>
                    <a:gd name="T2" fmla="*/ 18 w 22"/>
                    <a:gd name="T3" fmla="*/ 27 h 29"/>
                    <a:gd name="T4" fmla="*/ 4 w 22"/>
                    <a:gd name="T5" fmla="*/ 18 h 29"/>
                    <a:gd name="T6" fmla="*/ 5 w 22"/>
                    <a:gd name="T7" fmla="*/ 2 h 29"/>
                    <a:gd name="T8" fmla="*/ 18 w 22"/>
                    <a:gd name="T9" fmla="*/ 1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9">
                      <a:moveTo>
                        <a:pt x="18" y="10"/>
                      </a:moveTo>
                      <a:cubicBezTo>
                        <a:pt x="22" y="17"/>
                        <a:pt x="22" y="25"/>
                        <a:pt x="18" y="27"/>
                      </a:cubicBezTo>
                      <a:cubicBezTo>
                        <a:pt x="14" y="29"/>
                        <a:pt x="8" y="25"/>
                        <a:pt x="4" y="18"/>
                      </a:cubicBezTo>
                      <a:cubicBezTo>
                        <a:pt x="0" y="11"/>
                        <a:pt x="1" y="4"/>
                        <a:pt x="5" y="2"/>
                      </a:cubicBezTo>
                      <a:cubicBezTo>
                        <a:pt x="9" y="0"/>
                        <a:pt x="15" y="3"/>
                        <a:pt x="18" y="10"/>
                      </a:cubicBezTo>
                      <a:close/>
                    </a:path>
                  </a:pathLst>
                </a:custGeom>
                <a:solidFill>
                  <a:srgbClr val="D6C4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</p:grpSp>
          <p:sp>
            <p:nvSpPr>
              <p:cNvPr id="93" name="Freeform 37"/>
              <p:cNvSpPr>
                <a:spLocks/>
              </p:cNvSpPr>
              <p:nvPr/>
            </p:nvSpPr>
            <p:spPr bwMode="auto">
              <a:xfrm>
                <a:off x="1982788" y="5303838"/>
                <a:ext cx="538163" cy="422275"/>
              </a:xfrm>
              <a:custGeom>
                <a:avLst/>
                <a:gdLst>
                  <a:gd name="T0" fmla="*/ 159 w 163"/>
                  <a:gd name="T1" fmla="*/ 119 h 128"/>
                  <a:gd name="T2" fmla="*/ 128 w 163"/>
                  <a:gd name="T3" fmla="*/ 117 h 128"/>
                  <a:gd name="T4" fmla="*/ 22 w 163"/>
                  <a:gd name="T5" fmla="*/ 55 h 128"/>
                  <a:gd name="T6" fmla="*/ 1 w 163"/>
                  <a:gd name="T7" fmla="*/ 20 h 128"/>
                  <a:gd name="T8" fmla="*/ 1 w 163"/>
                  <a:gd name="T9" fmla="*/ 13 h 128"/>
                  <a:gd name="T10" fmla="*/ 31 w 163"/>
                  <a:gd name="T11" fmla="*/ 7 h 128"/>
                  <a:gd name="T12" fmla="*/ 137 w 163"/>
                  <a:gd name="T13" fmla="*/ 69 h 128"/>
                  <a:gd name="T14" fmla="*/ 161 w 163"/>
                  <a:gd name="T15" fmla="*/ 110 h 128"/>
                  <a:gd name="T16" fmla="*/ 159 w 163"/>
                  <a:gd name="T17" fmla="*/ 119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" h="128">
                    <a:moveTo>
                      <a:pt x="159" y="119"/>
                    </a:moveTo>
                    <a:cubicBezTo>
                      <a:pt x="154" y="128"/>
                      <a:pt x="140" y="124"/>
                      <a:pt x="128" y="117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10" y="48"/>
                      <a:pt x="0" y="29"/>
                      <a:pt x="1" y="2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2" y="0"/>
                      <a:pt x="19" y="0"/>
                      <a:pt x="31" y="7"/>
                    </a:cubicBezTo>
                    <a:cubicBezTo>
                      <a:pt x="137" y="69"/>
                      <a:pt x="137" y="69"/>
                      <a:pt x="137" y="69"/>
                    </a:cubicBezTo>
                    <a:cubicBezTo>
                      <a:pt x="149" y="76"/>
                      <a:pt x="163" y="93"/>
                      <a:pt x="161" y="110"/>
                    </a:cubicBezTo>
                    <a:lnTo>
                      <a:pt x="159" y="119"/>
                    </a:lnTo>
                    <a:close/>
                  </a:path>
                </a:pathLst>
              </a:custGeom>
              <a:solidFill>
                <a:srgbClr val="D6C4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94" name="Freeform 38"/>
              <p:cNvSpPr>
                <a:spLocks/>
              </p:cNvSpPr>
              <p:nvPr/>
            </p:nvSpPr>
            <p:spPr bwMode="auto">
              <a:xfrm>
                <a:off x="2033588" y="5330825"/>
                <a:ext cx="471488" cy="352425"/>
              </a:xfrm>
              <a:custGeom>
                <a:avLst/>
                <a:gdLst>
                  <a:gd name="T0" fmla="*/ 142 w 143"/>
                  <a:gd name="T1" fmla="*/ 101 h 107"/>
                  <a:gd name="T2" fmla="*/ 116 w 143"/>
                  <a:gd name="T3" fmla="*/ 97 h 107"/>
                  <a:gd name="T4" fmla="*/ 22 w 143"/>
                  <a:gd name="T5" fmla="*/ 41 h 107"/>
                  <a:gd name="T6" fmla="*/ 1 w 143"/>
                  <a:gd name="T7" fmla="*/ 15 h 107"/>
                  <a:gd name="T8" fmla="*/ 0 w 143"/>
                  <a:gd name="T9" fmla="*/ 10 h 107"/>
                  <a:gd name="T10" fmla="*/ 24 w 143"/>
                  <a:gd name="T11" fmla="*/ 9 h 107"/>
                  <a:gd name="T12" fmla="*/ 118 w 143"/>
                  <a:gd name="T13" fmla="*/ 63 h 107"/>
                  <a:gd name="T14" fmla="*/ 143 w 143"/>
                  <a:gd name="T15" fmla="*/ 95 h 107"/>
                  <a:gd name="T16" fmla="*/ 142 w 143"/>
                  <a:gd name="T17" fmla="*/ 10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" h="107">
                    <a:moveTo>
                      <a:pt x="142" y="101"/>
                    </a:moveTo>
                    <a:cubicBezTo>
                      <a:pt x="138" y="107"/>
                      <a:pt x="127" y="103"/>
                      <a:pt x="116" y="97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11" y="35"/>
                      <a:pt x="1" y="21"/>
                      <a:pt x="1" y="1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0"/>
                      <a:pt x="13" y="2"/>
                      <a:pt x="24" y="9"/>
                    </a:cubicBezTo>
                    <a:cubicBezTo>
                      <a:pt x="118" y="63"/>
                      <a:pt x="118" y="63"/>
                      <a:pt x="118" y="63"/>
                    </a:cubicBezTo>
                    <a:cubicBezTo>
                      <a:pt x="129" y="70"/>
                      <a:pt x="142" y="83"/>
                      <a:pt x="143" y="95"/>
                    </a:cubicBezTo>
                    <a:lnTo>
                      <a:pt x="142" y="101"/>
                    </a:lnTo>
                    <a:close/>
                  </a:path>
                </a:pathLst>
              </a:custGeom>
              <a:solidFill>
                <a:srgbClr val="3F46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95" name="Freeform 39"/>
              <p:cNvSpPr>
                <a:spLocks/>
              </p:cNvSpPr>
              <p:nvPr/>
            </p:nvSpPr>
            <p:spPr bwMode="auto">
              <a:xfrm>
                <a:off x="1092201" y="4735513"/>
                <a:ext cx="314325" cy="393700"/>
              </a:xfrm>
              <a:custGeom>
                <a:avLst/>
                <a:gdLst>
                  <a:gd name="T0" fmla="*/ 75 w 95"/>
                  <a:gd name="T1" fmla="*/ 42 h 119"/>
                  <a:gd name="T2" fmla="*/ 80 w 95"/>
                  <a:gd name="T3" fmla="*/ 109 h 119"/>
                  <a:gd name="T4" fmla="*/ 20 w 95"/>
                  <a:gd name="T5" fmla="*/ 78 h 119"/>
                  <a:gd name="T6" fmla="*/ 15 w 95"/>
                  <a:gd name="T7" fmla="*/ 10 h 119"/>
                  <a:gd name="T8" fmla="*/ 75 w 95"/>
                  <a:gd name="T9" fmla="*/ 42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9">
                    <a:moveTo>
                      <a:pt x="75" y="42"/>
                    </a:moveTo>
                    <a:cubicBezTo>
                      <a:pt x="93" y="69"/>
                      <a:pt x="95" y="99"/>
                      <a:pt x="80" y="109"/>
                    </a:cubicBezTo>
                    <a:cubicBezTo>
                      <a:pt x="65" y="119"/>
                      <a:pt x="38" y="105"/>
                      <a:pt x="20" y="78"/>
                    </a:cubicBezTo>
                    <a:cubicBezTo>
                      <a:pt x="2" y="51"/>
                      <a:pt x="0" y="20"/>
                      <a:pt x="15" y="10"/>
                    </a:cubicBezTo>
                    <a:cubicBezTo>
                      <a:pt x="30" y="0"/>
                      <a:pt x="57" y="14"/>
                      <a:pt x="75" y="42"/>
                    </a:cubicBezTo>
                    <a:close/>
                  </a:path>
                </a:pathLst>
              </a:custGeom>
              <a:solidFill>
                <a:srgbClr val="D6C4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96" name="Freeform 40"/>
              <p:cNvSpPr>
                <a:spLocks/>
              </p:cNvSpPr>
              <p:nvPr/>
            </p:nvSpPr>
            <p:spPr bwMode="auto">
              <a:xfrm>
                <a:off x="1177926" y="4799013"/>
                <a:ext cx="185738" cy="230187"/>
              </a:xfrm>
              <a:custGeom>
                <a:avLst/>
                <a:gdLst>
                  <a:gd name="T0" fmla="*/ 44 w 56"/>
                  <a:gd name="T1" fmla="*/ 25 h 70"/>
                  <a:gd name="T2" fmla="*/ 47 w 56"/>
                  <a:gd name="T3" fmla="*/ 64 h 70"/>
                  <a:gd name="T4" fmla="*/ 12 w 56"/>
                  <a:gd name="T5" fmla="*/ 46 h 70"/>
                  <a:gd name="T6" fmla="*/ 9 w 56"/>
                  <a:gd name="T7" fmla="*/ 6 h 70"/>
                  <a:gd name="T8" fmla="*/ 44 w 56"/>
                  <a:gd name="T9" fmla="*/ 2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70">
                    <a:moveTo>
                      <a:pt x="44" y="25"/>
                    </a:moveTo>
                    <a:cubicBezTo>
                      <a:pt x="55" y="40"/>
                      <a:pt x="56" y="58"/>
                      <a:pt x="47" y="64"/>
                    </a:cubicBezTo>
                    <a:cubicBezTo>
                      <a:pt x="39" y="70"/>
                      <a:pt x="23" y="62"/>
                      <a:pt x="12" y="46"/>
                    </a:cubicBezTo>
                    <a:cubicBezTo>
                      <a:pt x="2" y="30"/>
                      <a:pt x="0" y="12"/>
                      <a:pt x="9" y="6"/>
                    </a:cubicBezTo>
                    <a:cubicBezTo>
                      <a:pt x="18" y="0"/>
                      <a:pt x="34" y="9"/>
                      <a:pt x="44" y="25"/>
                    </a:cubicBezTo>
                    <a:close/>
                  </a:path>
                </a:pathLst>
              </a:custGeom>
              <a:solidFill>
                <a:srgbClr val="3F46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97" name="Freeform 41"/>
              <p:cNvSpPr>
                <a:spLocks noEditPoints="1"/>
              </p:cNvSpPr>
              <p:nvPr/>
            </p:nvSpPr>
            <p:spPr bwMode="auto">
              <a:xfrm>
                <a:off x="8686801" y="1085850"/>
                <a:ext cx="712788" cy="438150"/>
              </a:xfrm>
              <a:custGeom>
                <a:avLst/>
                <a:gdLst>
                  <a:gd name="T0" fmla="*/ 196 w 216"/>
                  <a:gd name="T1" fmla="*/ 99 h 133"/>
                  <a:gd name="T2" fmla="*/ 50 w 216"/>
                  <a:gd name="T3" fmla="*/ 14 h 133"/>
                  <a:gd name="T4" fmla="*/ 12 w 216"/>
                  <a:gd name="T5" fmla="*/ 16 h 133"/>
                  <a:gd name="T6" fmla="*/ 17 w 216"/>
                  <a:gd name="T7" fmla="*/ 40 h 133"/>
                  <a:gd name="T8" fmla="*/ 163 w 216"/>
                  <a:gd name="T9" fmla="*/ 125 h 133"/>
                  <a:gd name="T10" fmla="*/ 202 w 216"/>
                  <a:gd name="T11" fmla="*/ 121 h 133"/>
                  <a:gd name="T12" fmla="*/ 196 w 216"/>
                  <a:gd name="T13" fmla="*/ 99 h 133"/>
                  <a:gd name="T14" fmla="*/ 188 w 216"/>
                  <a:gd name="T15" fmla="*/ 119 h 133"/>
                  <a:gd name="T16" fmla="*/ 164 w 216"/>
                  <a:gd name="T17" fmla="*/ 121 h 133"/>
                  <a:gd name="T18" fmla="*/ 32 w 216"/>
                  <a:gd name="T19" fmla="*/ 45 h 133"/>
                  <a:gd name="T20" fmla="*/ 29 w 216"/>
                  <a:gd name="T21" fmla="*/ 31 h 133"/>
                  <a:gd name="T22" fmla="*/ 52 w 216"/>
                  <a:gd name="T23" fmla="*/ 30 h 133"/>
                  <a:gd name="T24" fmla="*/ 184 w 216"/>
                  <a:gd name="T25" fmla="*/ 105 h 133"/>
                  <a:gd name="T26" fmla="*/ 188 w 216"/>
                  <a:gd name="T27" fmla="*/ 119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6" h="133">
                    <a:moveTo>
                      <a:pt x="196" y="99"/>
                    </a:move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14"/>
                      <a:pt x="28" y="0"/>
                      <a:pt x="12" y="16"/>
                    </a:cubicBezTo>
                    <a:cubicBezTo>
                      <a:pt x="0" y="30"/>
                      <a:pt x="17" y="40"/>
                      <a:pt x="17" y="40"/>
                    </a:cubicBezTo>
                    <a:cubicBezTo>
                      <a:pt x="17" y="40"/>
                      <a:pt x="154" y="120"/>
                      <a:pt x="163" y="125"/>
                    </a:cubicBezTo>
                    <a:cubicBezTo>
                      <a:pt x="171" y="130"/>
                      <a:pt x="187" y="133"/>
                      <a:pt x="202" y="121"/>
                    </a:cubicBezTo>
                    <a:cubicBezTo>
                      <a:pt x="216" y="109"/>
                      <a:pt x="196" y="99"/>
                      <a:pt x="196" y="99"/>
                    </a:cubicBezTo>
                    <a:close/>
                    <a:moveTo>
                      <a:pt x="188" y="119"/>
                    </a:moveTo>
                    <a:cubicBezTo>
                      <a:pt x="179" y="126"/>
                      <a:pt x="170" y="124"/>
                      <a:pt x="164" y="121"/>
                    </a:cubicBezTo>
                    <a:cubicBezTo>
                      <a:pt x="159" y="118"/>
                      <a:pt x="32" y="45"/>
                      <a:pt x="32" y="45"/>
                    </a:cubicBezTo>
                    <a:cubicBezTo>
                      <a:pt x="32" y="45"/>
                      <a:pt x="22" y="39"/>
                      <a:pt x="29" y="31"/>
                    </a:cubicBezTo>
                    <a:cubicBezTo>
                      <a:pt x="39" y="21"/>
                      <a:pt x="52" y="30"/>
                      <a:pt x="52" y="30"/>
                    </a:cubicBezTo>
                    <a:cubicBezTo>
                      <a:pt x="184" y="105"/>
                      <a:pt x="184" y="105"/>
                      <a:pt x="184" y="105"/>
                    </a:cubicBezTo>
                    <a:cubicBezTo>
                      <a:pt x="184" y="105"/>
                      <a:pt x="197" y="112"/>
                      <a:pt x="188" y="119"/>
                    </a:cubicBezTo>
                    <a:close/>
                  </a:path>
                </a:pathLst>
              </a:custGeom>
              <a:solidFill>
                <a:srgbClr val="D7D7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98" name="Freeform 42"/>
              <p:cNvSpPr>
                <a:spLocks noEditPoints="1"/>
              </p:cNvSpPr>
              <p:nvPr/>
            </p:nvSpPr>
            <p:spPr bwMode="auto">
              <a:xfrm>
                <a:off x="9294813" y="1079500"/>
                <a:ext cx="165100" cy="92075"/>
              </a:xfrm>
              <a:custGeom>
                <a:avLst/>
                <a:gdLst>
                  <a:gd name="T0" fmla="*/ 25 w 50"/>
                  <a:gd name="T1" fmla="*/ 0 h 28"/>
                  <a:gd name="T2" fmla="*/ 0 w 50"/>
                  <a:gd name="T3" fmla="*/ 14 h 28"/>
                  <a:gd name="T4" fmla="*/ 25 w 50"/>
                  <a:gd name="T5" fmla="*/ 28 h 28"/>
                  <a:gd name="T6" fmla="*/ 50 w 50"/>
                  <a:gd name="T7" fmla="*/ 14 h 28"/>
                  <a:gd name="T8" fmla="*/ 25 w 50"/>
                  <a:gd name="T9" fmla="*/ 0 h 28"/>
                  <a:gd name="T10" fmla="*/ 25 w 50"/>
                  <a:gd name="T11" fmla="*/ 24 h 28"/>
                  <a:gd name="T12" fmla="*/ 12 w 50"/>
                  <a:gd name="T13" fmla="*/ 18 h 28"/>
                  <a:gd name="T14" fmla="*/ 26 w 50"/>
                  <a:gd name="T15" fmla="*/ 13 h 28"/>
                  <a:gd name="T16" fmla="*/ 39 w 50"/>
                  <a:gd name="T17" fmla="*/ 18 h 28"/>
                  <a:gd name="T18" fmla="*/ 25 w 50"/>
                  <a:gd name="T19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28">
                    <a:moveTo>
                      <a:pt x="25" y="0"/>
                    </a:moveTo>
                    <a:cubicBezTo>
                      <a:pt x="12" y="0"/>
                      <a:pt x="0" y="6"/>
                      <a:pt x="0" y="14"/>
                    </a:cubicBezTo>
                    <a:cubicBezTo>
                      <a:pt x="0" y="22"/>
                      <a:pt x="11" y="28"/>
                      <a:pt x="25" y="28"/>
                    </a:cubicBezTo>
                    <a:cubicBezTo>
                      <a:pt x="39" y="28"/>
                      <a:pt x="50" y="22"/>
                      <a:pt x="50" y="14"/>
                    </a:cubicBezTo>
                    <a:cubicBezTo>
                      <a:pt x="50" y="7"/>
                      <a:pt x="39" y="0"/>
                      <a:pt x="25" y="0"/>
                    </a:cubicBezTo>
                    <a:close/>
                    <a:moveTo>
                      <a:pt x="25" y="24"/>
                    </a:moveTo>
                    <a:cubicBezTo>
                      <a:pt x="18" y="24"/>
                      <a:pt x="12" y="21"/>
                      <a:pt x="12" y="18"/>
                    </a:cubicBezTo>
                    <a:cubicBezTo>
                      <a:pt x="12" y="15"/>
                      <a:pt x="18" y="13"/>
                      <a:pt x="26" y="13"/>
                    </a:cubicBezTo>
                    <a:cubicBezTo>
                      <a:pt x="33" y="13"/>
                      <a:pt x="39" y="15"/>
                      <a:pt x="39" y="18"/>
                    </a:cubicBezTo>
                    <a:cubicBezTo>
                      <a:pt x="39" y="22"/>
                      <a:pt x="33" y="24"/>
                      <a:pt x="25" y="24"/>
                    </a:cubicBezTo>
                    <a:close/>
                  </a:path>
                </a:pathLst>
              </a:custGeom>
              <a:solidFill>
                <a:srgbClr val="D7D7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99" name="Freeform 43"/>
              <p:cNvSpPr>
                <a:spLocks/>
              </p:cNvSpPr>
              <p:nvPr/>
            </p:nvSpPr>
            <p:spPr bwMode="auto">
              <a:xfrm>
                <a:off x="2141538" y="666750"/>
                <a:ext cx="8145463" cy="4689475"/>
              </a:xfrm>
              <a:custGeom>
                <a:avLst/>
                <a:gdLst>
                  <a:gd name="T0" fmla="*/ 0 w 2469"/>
                  <a:gd name="T1" fmla="*/ 910 h 1421"/>
                  <a:gd name="T2" fmla="*/ 356 w 2469"/>
                  <a:gd name="T3" fmla="*/ 704 h 1421"/>
                  <a:gd name="T4" fmla="*/ 1553 w 2469"/>
                  <a:gd name="T5" fmla="*/ 12 h 1421"/>
                  <a:gd name="T6" fmla="*/ 1601 w 2469"/>
                  <a:gd name="T7" fmla="*/ 11 h 1421"/>
                  <a:gd name="T8" fmla="*/ 1883 w 2469"/>
                  <a:gd name="T9" fmla="*/ 176 h 1421"/>
                  <a:gd name="T10" fmla="*/ 2141 w 2469"/>
                  <a:gd name="T11" fmla="*/ 325 h 1421"/>
                  <a:gd name="T12" fmla="*/ 2400 w 2469"/>
                  <a:gd name="T13" fmla="*/ 475 h 1421"/>
                  <a:gd name="T14" fmla="*/ 2469 w 2469"/>
                  <a:gd name="T15" fmla="*/ 515 h 1421"/>
                  <a:gd name="T16" fmla="*/ 2456 w 2469"/>
                  <a:gd name="T17" fmla="*/ 524 h 1421"/>
                  <a:gd name="T18" fmla="*/ 911 w 2469"/>
                  <a:gd name="T19" fmla="*/ 1413 h 1421"/>
                  <a:gd name="T20" fmla="*/ 875 w 2469"/>
                  <a:gd name="T21" fmla="*/ 1413 h 1421"/>
                  <a:gd name="T22" fmla="*/ 624 w 2469"/>
                  <a:gd name="T23" fmla="*/ 1269 h 1421"/>
                  <a:gd name="T24" fmla="*/ 377 w 2469"/>
                  <a:gd name="T25" fmla="*/ 1127 h 1421"/>
                  <a:gd name="T26" fmla="*/ 123 w 2469"/>
                  <a:gd name="T27" fmla="*/ 981 h 1421"/>
                  <a:gd name="T28" fmla="*/ 0 w 2469"/>
                  <a:gd name="T29" fmla="*/ 910 h 1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9" h="1421">
                    <a:moveTo>
                      <a:pt x="0" y="910"/>
                    </a:moveTo>
                    <a:cubicBezTo>
                      <a:pt x="121" y="840"/>
                      <a:pt x="239" y="772"/>
                      <a:pt x="356" y="704"/>
                    </a:cubicBezTo>
                    <a:cubicBezTo>
                      <a:pt x="755" y="473"/>
                      <a:pt x="1154" y="243"/>
                      <a:pt x="1553" y="12"/>
                    </a:cubicBezTo>
                    <a:cubicBezTo>
                      <a:pt x="1570" y="1"/>
                      <a:pt x="1583" y="0"/>
                      <a:pt x="1601" y="11"/>
                    </a:cubicBezTo>
                    <a:cubicBezTo>
                      <a:pt x="1694" y="66"/>
                      <a:pt x="1788" y="121"/>
                      <a:pt x="1883" y="176"/>
                    </a:cubicBezTo>
                    <a:cubicBezTo>
                      <a:pt x="1969" y="226"/>
                      <a:pt x="2055" y="275"/>
                      <a:pt x="2141" y="325"/>
                    </a:cubicBezTo>
                    <a:cubicBezTo>
                      <a:pt x="2228" y="375"/>
                      <a:pt x="2314" y="425"/>
                      <a:pt x="2400" y="475"/>
                    </a:cubicBezTo>
                    <a:cubicBezTo>
                      <a:pt x="2422" y="488"/>
                      <a:pt x="2445" y="501"/>
                      <a:pt x="2469" y="515"/>
                    </a:cubicBezTo>
                    <a:cubicBezTo>
                      <a:pt x="2464" y="519"/>
                      <a:pt x="2460" y="522"/>
                      <a:pt x="2456" y="524"/>
                    </a:cubicBezTo>
                    <a:cubicBezTo>
                      <a:pt x="1941" y="820"/>
                      <a:pt x="1426" y="1117"/>
                      <a:pt x="911" y="1413"/>
                    </a:cubicBezTo>
                    <a:cubicBezTo>
                      <a:pt x="897" y="1421"/>
                      <a:pt x="888" y="1421"/>
                      <a:pt x="875" y="1413"/>
                    </a:cubicBezTo>
                    <a:cubicBezTo>
                      <a:pt x="792" y="1364"/>
                      <a:pt x="708" y="1317"/>
                      <a:pt x="624" y="1269"/>
                    </a:cubicBezTo>
                    <a:cubicBezTo>
                      <a:pt x="542" y="1222"/>
                      <a:pt x="460" y="1174"/>
                      <a:pt x="377" y="1127"/>
                    </a:cubicBezTo>
                    <a:cubicBezTo>
                      <a:pt x="293" y="1078"/>
                      <a:pt x="208" y="1030"/>
                      <a:pt x="123" y="981"/>
                    </a:cubicBezTo>
                    <a:cubicBezTo>
                      <a:pt x="83" y="958"/>
                      <a:pt x="43" y="935"/>
                      <a:pt x="0" y="91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</p:grpSp>
        <p:sp>
          <p:nvSpPr>
            <p:cNvPr id="12" name="Freeform 11"/>
            <p:cNvSpPr/>
            <p:nvPr/>
          </p:nvSpPr>
          <p:spPr>
            <a:xfrm>
              <a:off x="4594367" y="3060497"/>
              <a:ext cx="2400300" cy="1182832"/>
            </a:xfrm>
            <a:custGeom>
              <a:avLst/>
              <a:gdLst>
                <a:gd name="connsiteX0" fmla="*/ 0 w 2049780"/>
                <a:gd name="connsiteY0" fmla="*/ 838200 h 1386840"/>
                <a:gd name="connsiteX1" fmla="*/ 1463040 w 2049780"/>
                <a:gd name="connsiteY1" fmla="*/ 1386840 h 1386840"/>
                <a:gd name="connsiteX2" fmla="*/ 2049780 w 2049780"/>
                <a:gd name="connsiteY2" fmla="*/ 0 h 1386840"/>
                <a:gd name="connsiteX3" fmla="*/ 0 w 2049780"/>
                <a:gd name="connsiteY3" fmla="*/ 838200 h 1386840"/>
                <a:gd name="connsiteX0" fmla="*/ 0 w 2640330"/>
                <a:gd name="connsiteY0" fmla="*/ 752475 h 1301115"/>
                <a:gd name="connsiteX1" fmla="*/ 1463040 w 2640330"/>
                <a:gd name="connsiteY1" fmla="*/ 1301115 h 1301115"/>
                <a:gd name="connsiteX2" fmla="*/ 2640330 w 2640330"/>
                <a:gd name="connsiteY2" fmla="*/ 0 h 1301115"/>
                <a:gd name="connsiteX3" fmla="*/ 0 w 2640330"/>
                <a:gd name="connsiteY3" fmla="*/ 752475 h 1301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40330" h="1301115">
                  <a:moveTo>
                    <a:pt x="0" y="752475"/>
                  </a:moveTo>
                  <a:lnTo>
                    <a:pt x="1463040" y="1301115"/>
                  </a:lnTo>
                  <a:lnTo>
                    <a:pt x="2640330" y="0"/>
                  </a:lnTo>
                  <a:lnTo>
                    <a:pt x="0" y="752475"/>
                  </a:ln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37" name="Oval 136"/>
            <p:cNvSpPr/>
            <p:nvPr/>
          </p:nvSpPr>
          <p:spPr>
            <a:xfrm>
              <a:off x="5851827" y="4195974"/>
              <a:ext cx="202055" cy="75246"/>
            </a:xfrm>
            <a:prstGeom prst="ellipse">
              <a:avLst/>
            </a:prstGeom>
            <a:solidFill>
              <a:srgbClr val="171717">
                <a:alpha val="6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26" name="Teardrop 125"/>
            <p:cNvSpPr/>
            <p:nvPr/>
          </p:nvSpPr>
          <p:spPr>
            <a:xfrm rot="8100000">
              <a:off x="5600642" y="3391814"/>
              <a:ext cx="704429" cy="704429"/>
            </a:xfrm>
            <a:prstGeom prst="teardrop">
              <a:avLst/>
            </a:prstGeom>
            <a:solidFill>
              <a:schemeClr val="tx1">
                <a:lumMod val="95000"/>
                <a:lumOff val="5000"/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4490745" y="3697063"/>
              <a:ext cx="202055" cy="75246"/>
            </a:xfrm>
            <a:prstGeom prst="ellipse">
              <a:avLst/>
            </a:prstGeom>
            <a:solidFill>
              <a:srgbClr val="171717">
                <a:alpha val="6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4" name="Teardrop 3"/>
            <p:cNvSpPr/>
            <p:nvPr/>
          </p:nvSpPr>
          <p:spPr>
            <a:xfrm rot="8100000">
              <a:off x="4240006" y="2869683"/>
              <a:ext cx="704429" cy="704429"/>
            </a:xfrm>
            <a:prstGeom prst="teardrop">
              <a:avLst/>
            </a:prstGeom>
            <a:solidFill>
              <a:schemeClr val="tx1">
                <a:lumMod val="95000"/>
                <a:lumOff val="5000"/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38" name="Oval 137"/>
            <p:cNvSpPr/>
            <p:nvPr/>
          </p:nvSpPr>
          <p:spPr>
            <a:xfrm>
              <a:off x="6924029" y="3002432"/>
              <a:ext cx="202055" cy="75246"/>
            </a:xfrm>
            <a:prstGeom prst="ellipse">
              <a:avLst/>
            </a:prstGeom>
            <a:solidFill>
              <a:srgbClr val="171717">
                <a:alpha val="6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27" name="Teardrop 126"/>
            <p:cNvSpPr/>
            <p:nvPr/>
          </p:nvSpPr>
          <p:spPr>
            <a:xfrm rot="8100000">
              <a:off x="6667089" y="2171753"/>
              <a:ext cx="704429" cy="704429"/>
            </a:xfrm>
            <a:prstGeom prst="teardrop">
              <a:avLst/>
            </a:prstGeom>
            <a:solidFill>
              <a:schemeClr val="tx1">
                <a:lumMod val="95000"/>
                <a:lumOff val="5000"/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58" name="Freeform 5"/>
            <p:cNvSpPr>
              <a:spLocks/>
            </p:cNvSpPr>
            <p:nvPr/>
          </p:nvSpPr>
          <p:spPr bwMode="auto">
            <a:xfrm>
              <a:off x="6815941" y="2260121"/>
              <a:ext cx="406723" cy="416407"/>
            </a:xfrm>
            <a:custGeom>
              <a:avLst/>
              <a:gdLst>
                <a:gd name="T0" fmla="*/ 70 w 504"/>
                <a:gd name="T1" fmla="*/ 215 h 516"/>
                <a:gd name="T2" fmla="*/ 81 w 504"/>
                <a:gd name="T3" fmla="*/ 187 h 516"/>
                <a:gd name="T4" fmla="*/ 87 w 504"/>
                <a:gd name="T5" fmla="*/ 165 h 516"/>
                <a:gd name="T6" fmla="*/ 92 w 504"/>
                <a:gd name="T7" fmla="*/ 131 h 516"/>
                <a:gd name="T8" fmla="*/ 107 w 504"/>
                <a:gd name="T9" fmla="*/ 94 h 516"/>
                <a:gd name="T10" fmla="*/ 129 w 504"/>
                <a:gd name="T11" fmla="*/ 60 h 516"/>
                <a:gd name="T12" fmla="*/ 167 w 504"/>
                <a:gd name="T13" fmla="*/ 26 h 516"/>
                <a:gd name="T14" fmla="*/ 210 w 504"/>
                <a:gd name="T15" fmla="*/ 7 h 516"/>
                <a:gd name="T16" fmla="*/ 262 w 504"/>
                <a:gd name="T17" fmla="*/ 0 h 516"/>
                <a:gd name="T18" fmla="*/ 317 w 504"/>
                <a:gd name="T19" fmla="*/ 6 h 516"/>
                <a:gd name="T20" fmla="*/ 368 w 504"/>
                <a:gd name="T21" fmla="*/ 26 h 516"/>
                <a:gd name="T22" fmla="*/ 399 w 504"/>
                <a:gd name="T23" fmla="*/ 51 h 516"/>
                <a:gd name="T24" fmla="*/ 423 w 504"/>
                <a:gd name="T25" fmla="*/ 87 h 516"/>
                <a:gd name="T26" fmla="*/ 436 w 504"/>
                <a:gd name="T27" fmla="*/ 126 h 516"/>
                <a:gd name="T28" fmla="*/ 444 w 504"/>
                <a:gd name="T29" fmla="*/ 168 h 516"/>
                <a:gd name="T30" fmla="*/ 458 w 504"/>
                <a:gd name="T31" fmla="*/ 197 h 516"/>
                <a:gd name="T32" fmla="*/ 459 w 504"/>
                <a:gd name="T33" fmla="*/ 219 h 516"/>
                <a:gd name="T34" fmla="*/ 463 w 504"/>
                <a:gd name="T35" fmla="*/ 246 h 516"/>
                <a:gd name="T36" fmla="*/ 489 w 504"/>
                <a:gd name="T37" fmla="*/ 293 h 516"/>
                <a:gd name="T38" fmla="*/ 501 w 504"/>
                <a:gd name="T39" fmla="*/ 331 h 516"/>
                <a:gd name="T40" fmla="*/ 501 w 504"/>
                <a:gd name="T41" fmla="*/ 372 h 516"/>
                <a:gd name="T42" fmla="*/ 493 w 504"/>
                <a:gd name="T43" fmla="*/ 396 h 516"/>
                <a:gd name="T44" fmla="*/ 482 w 504"/>
                <a:gd name="T45" fmla="*/ 403 h 516"/>
                <a:gd name="T46" fmla="*/ 471 w 504"/>
                <a:gd name="T47" fmla="*/ 397 h 516"/>
                <a:gd name="T48" fmla="*/ 455 w 504"/>
                <a:gd name="T49" fmla="*/ 368 h 516"/>
                <a:gd name="T50" fmla="*/ 444 w 504"/>
                <a:gd name="T51" fmla="*/ 388 h 516"/>
                <a:gd name="T52" fmla="*/ 421 w 504"/>
                <a:gd name="T53" fmla="*/ 427 h 516"/>
                <a:gd name="T54" fmla="*/ 442 w 504"/>
                <a:gd name="T55" fmla="*/ 448 h 516"/>
                <a:gd name="T56" fmla="*/ 460 w 504"/>
                <a:gd name="T57" fmla="*/ 467 h 516"/>
                <a:gd name="T58" fmla="*/ 460 w 504"/>
                <a:gd name="T59" fmla="*/ 481 h 516"/>
                <a:gd name="T60" fmla="*/ 448 w 504"/>
                <a:gd name="T61" fmla="*/ 496 h 516"/>
                <a:gd name="T62" fmla="*/ 419 w 504"/>
                <a:gd name="T63" fmla="*/ 508 h 516"/>
                <a:gd name="T64" fmla="*/ 372 w 504"/>
                <a:gd name="T65" fmla="*/ 513 h 516"/>
                <a:gd name="T66" fmla="*/ 317 w 504"/>
                <a:gd name="T67" fmla="*/ 506 h 516"/>
                <a:gd name="T68" fmla="*/ 276 w 504"/>
                <a:gd name="T69" fmla="*/ 494 h 516"/>
                <a:gd name="T70" fmla="*/ 248 w 504"/>
                <a:gd name="T71" fmla="*/ 495 h 516"/>
                <a:gd name="T72" fmla="*/ 209 w 504"/>
                <a:gd name="T73" fmla="*/ 512 h 516"/>
                <a:gd name="T74" fmla="*/ 172 w 504"/>
                <a:gd name="T75" fmla="*/ 516 h 516"/>
                <a:gd name="T76" fmla="*/ 110 w 504"/>
                <a:gd name="T77" fmla="*/ 512 h 516"/>
                <a:gd name="T78" fmla="*/ 74 w 504"/>
                <a:gd name="T79" fmla="*/ 499 h 516"/>
                <a:gd name="T80" fmla="*/ 63 w 504"/>
                <a:gd name="T81" fmla="*/ 487 h 516"/>
                <a:gd name="T82" fmla="*/ 61 w 504"/>
                <a:gd name="T83" fmla="*/ 471 h 516"/>
                <a:gd name="T84" fmla="*/ 66 w 504"/>
                <a:gd name="T85" fmla="*/ 454 h 516"/>
                <a:gd name="T86" fmla="*/ 80 w 504"/>
                <a:gd name="T87" fmla="*/ 444 h 516"/>
                <a:gd name="T88" fmla="*/ 103 w 504"/>
                <a:gd name="T89" fmla="*/ 439 h 516"/>
                <a:gd name="T90" fmla="*/ 96 w 504"/>
                <a:gd name="T91" fmla="*/ 430 h 516"/>
                <a:gd name="T92" fmla="*/ 69 w 504"/>
                <a:gd name="T93" fmla="*/ 400 h 516"/>
                <a:gd name="T94" fmla="*/ 55 w 504"/>
                <a:gd name="T95" fmla="*/ 368 h 516"/>
                <a:gd name="T96" fmla="*/ 50 w 504"/>
                <a:gd name="T97" fmla="*/ 361 h 516"/>
                <a:gd name="T98" fmla="*/ 42 w 504"/>
                <a:gd name="T99" fmla="*/ 376 h 516"/>
                <a:gd name="T100" fmla="*/ 22 w 504"/>
                <a:gd name="T101" fmla="*/ 395 h 516"/>
                <a:gd name="T102" fmla="*/ 8 w 504"/>
                <a:gd name="T103" fmla="*/ 396 h 516"/>
                <a:gd name="T104" fmla="*/ 1 w 504"/>
                <a:gd name="T105" fmla="*/ 374 h 516"/>
                <a:gd name="T106" fmla="*/ 3 w 504"/>
                <a:gd name="T107" fmla="*/ 332 h 516"/>
                <a:gd name="T108" fmla="*/ 18 w 504"/>
                <a:gd name="T109" fmla="*/ 293 h 516"/>
                <a:gd name="T110" fmla="*/ 46 w 504"/>
                <a:gd name="T111" fmla="*/ 254 h 516"/>
                <a:gd name="T112" fmla="*/ 72 w 504"/>
                <a:gd name="T113" fmla="*/ 232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4" h="516">
                  <a:moveTo>
                    <a:pt x="72" y="232"/>
                  </a:moveTo>
                  <a:lnTo>
                    <a:pt x="71" y="229"/>
                  </a:lnTo>
                  <a:lnTo>
                    <a:pt x="70" y="225"/>
                  </a:lnTo>
                  <a:lnTo>
                    <a:pt x="70" y="223"/>
                  </a:lnTo>
                  <a:lnTo>
                    <a:pt x="70" y="221"/>
                  </a:lnTo>
                  <a:lnTo>
                    <a:pt x="70" y="217"/>
                  </a:lnTo>
                  <a:lnTo>
                    <a:pt x="70" y="215"/>
                  </a:lnTo>
                  <a:lnTo>
                    <a:pt x="71" y="211"/>
                  </a:lnTo>
                  <a:lnTo>
                    <a:pt x="72" y="207"/>
                  </a:lnTo>
                  <a:lnTo>
                    <a:pt x="73" y="203"/>
                  </a:lnTo>
                  <a:lnTo>
                    <a:pt x="74" y="199"/>
                  </a:lnTo>
                  <a:lnTo>
                    <a:pt x="78" y="195"/>
                  </a:lnTo>
                  <a:lnTo>
                    <a:pt x="81" y="190"/>
                  </a:lnTo>
                  <a:lnTo>
                    <a:pt x="81" y="187"/>
                  </a:lnTo>
                  <a:lnTo>
                    <a:pt x="81" y="184"/>
                  </a:lnTo>
                  <a:lnTo>
                    <a:pt x="81" y="180"/>
                  </a:lnTo>
                  <a:lnTo>
                    <a:pt x="83" y="176"/>
                  </a:lnTo>
                  <a:lnTo>
                    <a:pt x="84" y="171"/>
                  </a:lnTo>
                  <a:lnTo>
                    <a:pt x="85" y="169"/>
                  </a:lnTo>
                  <a:lnTo>
                    <a:pt x="86" y="167"/>
                  </a:lnTo>
                  <a:lnTo>
                    <a:pt x="87" y="165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9" y="156"/>
                  </a:lnTo>
                  <a:lnTo>
                    <a:pt x="89" y="151"/>
                  </a:lnTo>
                  <a:lnTo>
                    <a:pt x="90" y="146"/>
                  </a:lnTo>
                  <a:lnTo>
                    <a:pt x="91" y="140"/>
                  </a:lnTo>
                  <a:lnTo>
                    <a:pt x="92" y="131"/>
                  </a:lnTo>
                  <a:lnTo>
                    <a:pt x="94" y="123"/>
                  </a:lnTo>
                  <a:lnTo>
                    <a:pt x="96" y="119"/>
                  </a:lnTo>
                  <a:lnTo>
                    <a:pt x="98" y="114"/>
                  </a:lnTo>
                  <a:lnTo>
                    <a:pt x="99" y="109"/>
                  </a:lnTo>
                  <a:lnTo>
                    <a:pt x="102" y="104"/>
                  </a:lnTo>
                  <a:lnTo>
                    <a:pt x="105" y="99"/>
                  </a:lnTo>
                  <a:lnTo>
                    <a:pt x="107" y="94"/>
                  </a:lnTo>
                  <a:lnTo>
                    <a:pt x="110" y="89"/>
                  </a:lnTo>
                  <a:lnTo>
                    <a:pt x="114" y="83"/>
                  </a:lnTo>
                  <a:lnTo>
                    <a:pt x="115" y="80"/>
                  </a:lnTo>
                  <a:lnTo>
                    <a:pt x="117" y="77"/>
                  </a:lnTo>
                  <a:lnTo>
                    <a:pt x="121" y="72"/>
                  </a:lnTo>
                  <a:lnTo>
                    <a:pt x="125" y="66"/>
                  </a:lnTo>
                  <a:lnTo>
                    <a:pt x="129" y="60"/>
                  </a:lnTo>
                  <a:lnTo>
                    <a:pt x="135" y="54"/>
                  </a:lnTo>
                  <a:lnTo>
                    <a:pt x="140" y="49"/>
                  </a:lnTo>
                  <a:lnTo>
                    <a:pt x="145" y="44"/>
                  </a:lnTo>
                  <a:lnTo>
                    <a:pt x="152" y="38"/>
                  </a:lnTo>
                  <a:lnTo>
                    <a:pt x="156" y="33"/>
                  </a:lnTo>
                  <a:lnTo>
                    <a:pt x="162" y="29"/>
                  </a:lnTo>
                  <a:lnTo>
                    <a:pt x="167" y="26"/>
                  </a:lnTo>
                  <a:lnTo>
                    <a:pt x="172" y="22"/>
                  </a:lnTo>
                  <a:lnTo>
                    <a:pt x="178" y="19"/>
                  </a:lnTo>
                  <a:lnTo>
                    <a:pt x="184" y="17"/>
                  </a:lnTo>
                  <a:lnTo>
                    <a:pt x="191" y="14"/>
                  </a:lnTo>
                  <a:lnTo>
                    <a:pt x="197" y="12"/>
                  </a:lnTo>
                  <a:lnTo>
                    <a:pt x="204" y="9"/>
                  </a:lnTo>
                  <a:lnTo>
                    <a:pt x="210" y="7"/>
                  </a:lnTo>
                  <a:lnTo>
                    <a:pt x="217" y="5"/>
                  </a:lnTo>
                  <a:lnTo>
                    <a:pt x="225" y="4"/>
                  </a:lnTo>
                  <a:lnTo>
                    <a:pt x="232" y="2"/>
                  </a:lnTo>
                  <a:lnTo>
                    <a:pt x="240" y="2"/>
                  </a:lnTo>
                  <a:lnTo>
                    <a:pt x="248" y="1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70" y="0"/>
                  </a:lnTo>
                  <a:lnTo>
                    <a:pt x="279" y="0"/>
                  </a:lnTo>
                  <a:lnTo>
                    <a:pt x="286" y="1"/>
                  </a:lnTo>
                  <a:lnTo>
                    <a:pt x="294" y="2"/>
                  </a:lnTo>
                  <a:lnTo>
                    <a:pt x="301" y="3"/>
                  </a:lnTo>
                  <a:lnTo>
                    <a:pt x="309" y="4"/>
                  </a:lnTo>
                  <a:lnTo>
                    <a:pt x="317" y="6"/>
                  </a:lnTo>
                  <a:lnTo>
                    <a:pt x="324" y="8"/>
                  </a:lnTo>
                  <a:lnTo>
                    <a:pt x="333" y="10"/>
                  </a:lnTo>
                  <a:lnTo>
                    <a:pt x="340" y="13"/>
                  </a:lnTo>
                  <a:lnTo>
                    <a:pt x="347" y="16"/>
                  </a:lnTo>
                  <a:lnTo>
                    <a:pt x="354" y="19"/>
                  </a:lnTo>
                  <a:lnTo>
                    <a:pt x="361" y="23"/>
                  </a:lnTo>
                  <a:lnTo>
                    <a:pt x="368" y="26"/>
                  </a:lnTo>
                  <a:lnTo>
                    <a:pt x="374" y="30"/>
                  </a:lnTo>
                  <a:lnTo>
                    <a:pt x="380" y="34"/>
                  </a:lnTo>
                  <a:lnTo>
                    <a:pt x="382" y="37"/>
                  </a:lnTo>
                  <a:lnTo>
                    <a:pt x="385" y="39"/>
                  </a:lnTo>
                  <a:lnTo>
                    <a:pt x="391" y="43"/>
                  </a:lnTo>
                  <a:lnTo>
                    <a:pt x="395" y="47"/>
                  </a:lnTo>
                  <a:lnTo>
                    <a:pt x="399" y="51"/>
                  </a:lnTo>
                  <a:lnTo>
                    <a:pt x="403" y="56"/>
                  </a:lnTo>
                  <a:lnTo>
                    <a:pt x="407" y="62"/>
                  </a:lnTo>
                  <a:lnTo>
                    <a:pt x="411" y="66"/>
                  </a:lnTo>
                  <a:lnTo>
                    <a:pt x="414" y="72"/>
                  </a:lnTo>
                  <a:lnTo>
                    <a:pt x="416" y="76"/>
                  </a:lnTo>
                  <a:lnTo>
                    <a:pt x="420" y="81"/>
                  </a:lnTo>
                  <a:lnTo>
                    <a:pt x="423" y="87"/>
                  </a:lnTo>
                  <a:lnTo>
                    <a:pt x="427" y="96"/>
                  </a:lnTo>
                  <a:lnTo>
                    <a:pt x="429" y="101"/>
                  </a:lnTo>
                  <a:lnTo>
                    <a:pt x="431" y="106"/>
                  </a:lnTo>
                  <a:lnTo>
                    <a:pt x="432" y="112"/>
                  </a:lnTo>
                  <a:lnTo>
                    <a:pt x="434" y="117"/>
                  </a:lnTo>
                  <a:lnTo>
                    <a:pt x="435" y="121"/>
                  </a:lnTo>
                  <a:lnTo>
                    <a:pt x="436" y="126"/>
                  </a:lnTo>
                  <a:lnTo>
                    <a:pt x="439" y="134"/>
                  </a:lnTo>
                  <a:lnTo>
                    <a:pt x="440" y="143"/>
                  </a:lnTo>
                  <a:lnTo>
                    <a:pt x="441" y="150"/>
                  </a:lnTo>
                  <a:lnTo>
                    <a:pt x="442" y="156"/>
                  </a:lnTo>
                  <a:lnTo>
                    <a:pt x="443" y="165"/>
                  </a:lnTo>
                  <a:lnTo>
                    <a:pt x="443" y="167"/>
                  </a:lnTo>
                  <a:lnTo>
                    <a:pt x="444" y="168"/>
                  </a:lnTo>
                  <a:lnTo>
                    <a:pt x="448" y="173"/>
                  </a:lnTo>
                  <a:lnTo>
                    <a:pt x="450" y="176"/>
                  </a:lnTo>
                  <a:lnTo>
                    <a:pt x="452" y="179"/>
                  </a:lnTo>
                  <a:lnTo>
                    <a:pt x="454" y="183"/>
                  </a:lnTo>
                  <a:lnTo>
                    <a:pt x="455" y="188"/>
                  </a:lnTo>
                  <a:lnTo>
                    <a:pt x="457" y="192"/>
                  </a:lnTo>
                  <a:lnTo>
                    <a:pt x="458" y="197"/>
                  </a:lnTo>
                  <a:lnTo>
                    <a:pt x="459" y="202"/>
                  </a:lnTo>
                  <a:lnTo>
                    <a:pt x="459" y="204"/>
                  </a:lnTo>
                  <a:lnTo>
                    <a:pt x="460" y="207"/>
                  </a:lnTo>
                  <a:lnTo>
                    <a:pt x="460" y="210"/>
                  </a:lnTo>
                  <a:lnTo>
                    <a:pt x="459" y="213"/>
                  </a:lnTo>
                  <a:lnTo>
                    <a:pt x="459" y="216"/>
                  </a:lnTo>
                  <a:lnTo>
                    <a:pt x="459" y="219"/>
                  </a:lnTo>
                  <a:lnTo>
                    <a:pt x="457" y="225"/>
                  </a:lnTo>
                  <a:lnTo>
                    <a:pt x="456" y="228"/>
                  </a:lnTo>
                  <a:lnTo>
                    <a:pt x="455" y="231"/>
                  </a:lnTo>
                  <a:lnTo>
                    <a:pt x="455" y="232"/>
                  </a:lnTo>
                  <a:lnTo>
                    <a:pt x="455" y="233"/>
                  </a:lnTo>
                  <a:lnTo>
                    <a:pt x="457" y="236"/>
                  </a:lnTo>
                  <a:lnTo>
                    <a:pt x="463" y="246"/>
                  </a:lnTo>
                  <a:lnTo>
                    <a:pt x="468" y="253"/>
                  </a:lnTo>
                  <a:lnTo>
                    <a:pt x="471" y="258"/>
                  </a:lnTo>
                  <a:lnTo>
                    <a:pt x="475" y="265"/>
                  </a:lnTo>
                  <a:lnTo>
                    <a:pt x="478" y="271"/>
                  </a:lnTo>
                  <a:lnTo>
                    <a:pt x="482" y="277"/>
                  </a:lnTo>
                  <a:lnTo>
                    <a:pt x="485" y="285"/>
                  </a:lnTo>
                  <a:lnTo>
                    <a:pt x="489" y="293"/>
                  </a:lnTo>
                  <a:lnTo>
                    <a:pt x="491" y="298"/>
                  </a:lnTo>
                  <a:lnTo>
                    <a:pt x="493" y="303"/>
                  </a:lnTo>
                  <a:lnTo>
                    <a:pt x="495" y="309"/>
                  </a:lnTo>
                  <a:lnTo>
                    <a:pt x="496" y="313"/>
                  </a:lnTo>
                  <a:lnTo>
                    <a:pt x="498" y="318"/>
                  </a:lnTo>
                  <a:lnTo>
                    <a:pt x="499" y="323"/>
                  </a:lnTo>
                  <a:lnTo>
                    <a:pt x="501" y="331"/>
                  </a:lnTo>
                  <a:lnTo>
                    <a:pt x="503" y="341"/>
                  </a:lnTo>
                  <a:lnTo>
                    <a:pt x="504" y="349"/>
                  </a:lnTo>
                  <a:lnTo>
                    <a:pt x="504" y="354"/>
                  </a:lnTo>
                  <a:lnTo>
                    <a:pt x="504" y="357"/>
                  </a:lnTo>
                  <a:lnTo>
                    <a:pt x="504" y="361"/>
                  </a:lnTo>
                  <a:lnTo>
                    <a:pt x="503" y="365"/>
                  </a:lnTo>
                  <a:lnTo>
                    <a:pt x="501" y="372"/>
                  </a:lnTo>
                  <a:lnTo>
                    <a:pt x="500" y="378"/>
                  </a:lnTo>
                  <a:lnTo>
                    <a:pt x="498" y="385"/>
                  </a:lnTo>
                  <a:lnTo>
                    <a:pt x="498" y="387"/>
                  </a:lnTo>
                  <a:lnTo>
                    <a:pt x="496" y="390"/>
                  </a:lnTo>
                  <a:lnTo>
                    <a:pt x="495" y="392"/>
                  </a:lnTo>
                  <a:lnTo>
                    <a:pt x="494" y="394"/>
                  </a:lnTo>
                  <a:lnTo>
                    <a:pt x="493" y="396"/>
                  </a:lnTo>
                  <a:lnTo>
                    <a:pt x="491" y="398"/>
                  </a:lnTo>
                  <a:lnTo>
                    <a:pt x="490" y="399"/>
                  </a:lnTo>
                  <a:lnTo>
                    <a:pt x="488" y="401"/>
                  </a:lnTo>
                  <a:lnTo>
                    <a:pt x="486" y="401"/>
                  </a:lnTo>
                  <a:lnTo>
                    <a:pt x="485" y="402"/>
                  </a:lnTo>
                  <a:lnTo>
                    <a:pt x="483" y="403"/>
                  </a:lnTo>
                  <a:lnTo>
                    <a:pt x="482" y="403"/>
                  </a:lnTo>
                  <a:lnTo>
                    <a:pt x="481" y="403"/>
                  </a:lnTo>
                  <a:lnTo>
                    <a:pt x="480" y="402"/>
                  </a:lnTo>
                  <a:lnTo>
                    <a:pt x="477" y="401"/>
                  </a:lnTo>
                  <a:lnTo>
                    <a:pt x="476" y="400"/>
                  </a:lnTo>
                  <a:lnTo>
                    <a:pt x="475" y="399"/>
                  </a:lnTo>
                  <a:lnTo>
                    <a:pt x="473" y="398"/>
                  </a:lnTo>
                  <a:lnTo>
                    <a:pt x="471" y="397"/>
                  </a:lnTo>
                  <a:lnTo>
                    <a:pt x="469" y="394"/>
                  </a:lnTo>
                  <a:lnTo>
                    <a:pt x="467" y="391"/>
                  </a:lnTo>
                  <a:lnTo>
                    <a:pt x="465" y="387"/>
                  </a:lnTo>
                  <a:lnTo>
                    <a:pt x="462" y="384"/>
                  </a:lnTo>
                  <a:lnTo>
                    <a:pt x="461" y="380"/>
                  </a:lnTo>
                  <a:lnTo>
                    <a:pt x="458" y="374"/>
                  </a:lnTo>
                  <a:lnTo>
                    <a:pt x="455" y="368"/>
                  </a:lnTo>
                  <a:lnTo>
                    <a:pt x="454" y="368"/>
                  </a:lnTo>
                  <a:lnTo>
                    <a:pt x="454" y="368"/>
                  </a:lnTo>
                  <a:lnTo>
                    <a:pt x="452" y="369"/>
                  </a:lnTo>
                  <a:lnTo>
                    <a:pt x="452" y="370"/>
                  </a:lnTo>
                  <a:lnTo>
                    <a:pt x="450" y="372"/>
                  </a:lnTo>
                  <a:lnTo>
                    <a:pt x="448" y="378"/>
                  </a:lnTo>
                  <a:lnTo>
                    <a:pt x="444" y="388"/>
                  </a:lnTo>
                  <a:lnTo>
                    <a:pt x="440" y="398"/>
                  </a:lnTo>
                  <a:lnTo>
                    <a:pt x="437" y="403"/>
                  </a:lnTo>
                  <a:lnTo>
                    <a:pt x="433" y="409"/>
                  </a:lnTo>
                  <a:lnTo>
                    <a:pt x="429" y="415"/>
                  </a:lnTo>
                  <a:lnTo>
                    <a:pt x="425" y="421"/>
                  </a:lnTo>
                  <a:lnTo>
                    <a:pt x="423" y="424"/>
                  </a:lnTo>
                  <a:lnTo>
                    <a:pt x="421" y="427"/>
                  </a:lnTo>
                  <a:lnTo>
                    <a:pt x="414" y="434"/>
                  </a:lnTo>
                  <a:lnTo>
                    <a:pt x="414" y="434"/>
                  </a:lnTo>
                  <a:lnTo>
                    <a:pt x="415" y="435"/>
                  </a:lnTo>
                  <a:lnTo>
                    <a:pt x="419" y="437"/>
                  </a:lnTo>
                  <a:lnTo>
                    <a:pt x="431" y="442"/>
                  </a:lnTo>
                  <a:lnTo>
                    <a:pt x="437" y="446"/>
                  </a:lnTo>
                  <a:lnTo>
                    <a:pt x="442" y="448"/>
                  </a:lnTo>
                  <a:lnTo>
                    <a:pt x="448" y="452"/>
                  </a:lnTo>
                  <a:lnTo>
                    <a:pt x="452" y="456"/>
                  </a:lnTo>
                  <a:lnTo>
                    <a:pt x="455" y="459"/>
                  </a:lnTo>
                  <a:lnTo>
                    <a:pt x="456" y="461"/>
                  </a:lnTo>
                  <a:lnTo>
                    <a:pt x="458" y="463"/>
                  </a:lnTo>
                  <a:lnTo>
                    <a:pt x="459" y="465"/>
                  </a:lnTo>
                  <a:lnTo>
                    <a:pt x="460" y="467"/>
                  </a:lnTo>
                  <a:lnTo>
                    <a:pt x="461" y="470"/>
                  </a:lnTo>
                  <a:lnTo>
                    <a:pt x="461" y="472"/>
                  </a:lnTo>
                  <a:lnTo>
                    <a:pt x="462" y="475"/>
                  </a:lnTo>
                  <a:lnTo>
                    <a:pt x="461" y="476"/>
                  </a:lnTo>
                  <a:lnTo>
                    <a:pt x="461" y="478"/>
                  </a:lnTo>
                  <a:lnTo>
                    <a:pt x="461" y="480"/>
                  </a:lnTo>
                  <a:lnTo>
                    <a:pt x="460" y="481"/>
                  </a:lnTo>
                  <a:lnTo>
                    <a:pt x="460" y="484"/>
                  </a:lnTo>
                  <a:lnTo>
                    <a:pt x="459" y="485"/>
                  </a:lnTo>
                  <a:lnTo>
                    <a:pt x="457" y="488"/>
                  </a:lnTo>
                  <a:lnTo>
                    <a:pt x="455" y="491"/>
                  </a:lnTo>
                  <a:lnTo>
                    <a:pt x="453" y="492"/>
                  </a:lnTo>
                  <a:lnTo>
                    <a:pt x="452" y="494"/>
                  </a:lnTo>
                  <a:lnTo>
                    <a:pt x="448" y="496"/>
                  </a:lnTo>
                  <a:lnTo>
                    <a:pt x="443" y="498"/>
                  </a:lnTo>
                  <a:lnTo>
                    <a:pt x="439" y="500"/>
                  </a:lnTo>
                  <a:lnTo>
                    <a:pt x="435" y="502"/>
                  </a:lnTo>
                  <a:lnTo>
                    <a:pt x="430" y="504"/>
                  </a:lnTo>
                  <a:lnTo>
                    <a:pt x="427" y="505"/>
                  </a:lnTo>
                  <a:lnTo>
                    <a:pt x="425" y="506"/>
                  </a:lnTo>
                  <a:lnTo>
                    <a:pt x="419" y="508"/>
                  </a:lnTo>
                  <a:lnTo>
                    <a:pt x="413" y="509"/>
                  </a:lnTo>
                  <a:lnTo>
                    <a:pt x="407" y="511"/>
                  </a:lnTo>
                  <a:lnTo>
                    <a:pt x="400" y="512"/>
                  </a:lnTo>
                  <a:lnTo>
                    <a:pt x="394" y="512"/>
                  </a:lnTo>
                  <a:lnTo>
                    <a:pt x="386" y="513"/>
                  </a:lnTo>
                  <a:lnTo>
                    <a:pt x="379" y="513"/>
                  </a:lnTo>
                  <a:lnTo>
                    <a:pt x="372" y="513"/>
                  </a:lnTo>
                  <a:lnTo>
                    <a:pt x="365" y="513"/>
                  </a:lnTo>
                  <a:lnTo>
                    <a:pt x="356" y="512"/>
                  </a:lnTo>
                  <a:lnTo>
                    <a:pt x="349" y="512"/>
                  </a:lnTo>
                  <a:lnTo>
                    <a:pt x="342" y="511"/>
                  </a:lnTo>
                  <a:lnTo>
                    <a:pt x="334" y="510"/>
                  </a:lnTo>
                  <a:lnTo>
                    <a:pt x="325" y="509"/>
                  </a:lnTo>
                  <a:lnTo>
                    <a:pt x="317" y="506"/>
                  </a:lnTo>
                  <a:lnTo>
                    <a:pt x="310" y="504"/>
                  </a:lnTo>
                  <a:lnTo>
                    <a:pt x="301" y="502"/>
                  </a:lnTo>
                  <a:lnTo>
                    <a:pt x="294" y="500"/>
                  </a:lnTo>
                  <a:lnTo>
                    <a:pt x="286" y="497"/>
                  </a:lnTo>
                  <a:lnTo>
                    <a:pt x="282" y="496"/>
                  </a:lnTo>
                  <a:lnTo>
                    <a:pt x="279" y="495"/>
                  </a:lnTo>
                  <a:lnTo>
                    <a:pt x="276" y="494"/>
                  </a:lnTo>
                  <a:lnTo>
                    <a:pt x="273" y="493"/>
                  </a:lnTo>
                  <a:lnTo>
                    <a:pt x="270" y="493"/>
                  </a:lnTo>
                  <a:lnTo>
                    <a:pt x="267" y="493"/>
                  </a:lnTo>
                  <a:lnTo>
                    <a:pt x="260" y="493"/>
                  </a:lnTo>
                  <a:lnTo>
                    <a:pt x="256" y="492"/>
                  </a:lnTo>
                  <a:lnTo>
                    <a:pt x="251" y="492"/>
                  </a:lnTo>
                  <a:lnTo>
                    <a:pt x="248" y="495"/>
                  </a:lnTo>
                  <a:lnTo>
                    <a:pt x="243" y="497"/>
                  </a:lnTo>
                  <a:lnTo>
                    <a:pt x="238" y="500"/>
                  </a:lnTo>
                  <a:lnTo>
                    <a:pt x="232" y="503"/>
                  </a:lnTo>
                  <a:lnTo>
                    <a:pt x="228" y="505"/>
                  </a:lnTo>
                  <a:lnTo>
                    <a:pt x="224" y="508"/>
                  </a:lnTo>
                  <a:lnTo>
                    <a:pt x="214" y="511"/>
                  </a:lnTo>
                  <a:lnTo>
                    <a:pt x="209" y="512"/>
                  </a:lnTo>
                  <a:lnTo>
                    <a:pt x="205" y="514"/>
                  </a:lnTo>
                  <a:lnTo>
                    <a:pt x="198" y="515"/>
                  </a:lnTo>
                  <a:lnTo>
                    <a:pt x="193" y="515"/>
                  </a:lnTo>
                  <a:lnTo>
                    <a:pt x="188" y="516"/>
                  </a:lnTo>
                  <a:lnTo>
                    <a:pt x="183" y="516"/>
                  </a:lnTo>
                  <a:lnTo>
                    <a:pt x="178" y="516"/>
                  </a:lnTo>
                  <a:lnTo>
                    <a:pt x="172" y="516"/>
                  </a:lnTo>
                  <a:lnTo>
                    <a:pt x="167" y="516"/>
                  </a:lnTo>
                  <a:lnTo>
                    <a:pt x="154" y="516"/>
                  </a:lnTo>
                  <a:lnTo>
                    <a:pt x="141" y="516"/>
                  </a:lnTo>
                  <a:lnTo>
                    <a:pt x="128" y="515"/>
                  </a:lnTo>
                  <a:lnTo>
                    <a:pt x="122" y="514"/>
                  </a:lnTo>
                  <a:lnTo>
                    <a:pt x="116" y="513"/>
                  </a:lnTo>
                  <a:lnTo>
                    <a:pt x="110" y="512"/>
                  </a:lnTo>
                  <a:lnTo>
                    <a:pt x="103" y="511"/>
                  </a:lnTo>
                  <a:lnTo>
                    <a:pt x="98" y="509"/>
                  </a:lnTo>
                  <a:lnTo>
                    <a:pt x="92" y="508"/>
                  </a:lnTo>
                  <a:lnTo>
                    <a:pt x="87" y="505"/>
                  </a:lnTo>
                  <a:lnTo>
                    <a:pt x="83" y="503"/>
                  </a:lnTo>
                  <a:lnTo>
                    <a:pt x="78" y="501"/>
                  </a:lnTo>
                  <a:lnTo>
                    <a:pt x="74" y="499"/>
                  </a:lnTo>
                  <a:lnTo>
                    <a:pt x="70" y="496"/>
                  </a:lnTo>
                  <a:lnTo>
                    <a:pt x="69" y="495"/>
                  </a:lnTo>
                  <a:lnTo>
                    <a:pt x="67" y="493"/>
                  </a:lnTo>
                  <a:lnTo>
                    <a:pt x="66" y="492"/>
                  </a:lnTo>
                  <a:lnTo>
                    <a:pt x="64" y="490"/>
                  </a:lnTo>
                  <a:lnTo>
                    <a:pt x="63" y="489"/>
                  </a:lnTo>
                  <a:lnTo>
                    <a:pt x="63" y="487"/>
                  </a:lnTo>
                  <a:lnTo>
                    <a:pt x="61" y="484"/>
                  </a:lnTo>
                  <a:lnTo>
                    <a:pt x="61" y="481"/>
                  </a:lnTo>
                  <a:lnTo>
                    <a:pt x="60" y="479"/>
                  </a:lnTo>
                  <a:lnTo>
                    <a:pt x="60" y="477"/>
                  </a:lnTo>
                  <a:lnTo>
                    <a:pt x="61" y="475"/>
                  </a:lnTo>
                  <a:lnTo>
                    <a:pt x="61" y="473"/>
                  </a:lnTo>
                  <a:lnTo>
                    <a:pt x="61" y="471"/>
                  </a:lnTo>
                  <a:lnTo>
                    <a:pt x="61" y="470"/>
                  </a:lnTo>
                  <a:lnTo>
                    <a:pt x="61" y="467"/>
                  </a:lnTo>
                  <a:lnTo>
                    <a:pt x="62" y="465"/>
                  </a:lnTo>
                  <a:lnTo>
                    <a:pt x="63" y="462"/>
                  </a:lnTo>
                  <a:lnTo>
                    <a:pt x="63" y="460"/>
                  </a:lnTo>
                  <a:lnTo>
                    <a:pt x="65" y="456"/>
                  </a:lnTo>
                  <a:lnTo>
                    <a:pt x="66" y="454"/>
                  </a:lnTo>
                  <a:lnTo>
                    <a:pt x="67" y="453"/>
                  </a:lnTo>
                  <a:lnTo>
                    <a:pt x="69" y="450"/>
                  </a:lnTo>
                  <a:lnTo>
                    <a:pt x="71" y="449"/>
                  </a:lnTo>
                  <a:lnTo>
                    <a:pt x="73" y="448"/>
                  </a:lnTo>
                  <a:lnTo>
                    <a:pt x="74" y="446"/>
                  </a:lnTo>
                  <a:lnTo>
                    <a:pt x="78" y="446"/>
                  </a:lnTo>
                  <a:lnTo>
                    <a:pt x="80" y="444"/>
                  </a:lnTo>
                  <a:lnTo>
                    <a:pt x="83" y="443"/>
                  </a:lnTo>
                  <a:lnTo>
                    <a:pt x="86" y="442"/>
                  </a:lnTo>
                  <a:lnTo>
                    <a:pt x="89" y="441"/>
                  </a:lnTo>
                  <a:lnTo>
                    <a:pt x="92" y="440"/>
                  </a:lnTo>
                  <a:lnTo>
                    <a:pt x="95" y="440"/>
                  </a:lnTo>
                  <a:lnTo>
                    <a:pt x="99" y="439"/>
                  </a:lnTo>
                  <a:lnTo>
                    <a:pt x="103" y="439"/>
                  </a:lnTo>
                  <a:lnTo>
                    <a:pt x="105" y="439"/>
                  </a:lnTo>
                  <a:lnTo>
                    <a:pt x="105" y="439"/>
                  </a:lnTo>
                  <a:lnTo>
                    <a:pt x="106" y="438"/>
                  </a:lnTo>
                  <a:lnTo>
                    <a:pt x="106" y="438"/>
                  </a:lnTo>
                  <a:lnTo>
                    <a:pt x="105" y="437"/>
                  </a:lnTo>
                  <a:lnTo>
                    <a:pt x="102" y="436"/>
                  </a:lnTo>
                  <a:lnTo>
                    <a:pt x="96" y="430"/>
                  </a:lnTo>
                  <a:lnTo>
                    <a:pt x="93" y="427"/>
                  </a:lnTo>
                  <a:lnTo>
                    <a:pt x="89" y="423"/>
                  </a:lnTo>
                  <a:lnTo>
                    <a:pt x="84" y="419"/>
                  </a:lnTo>
                  <a:lnTo>
                    <a:pt x="80" y="414"/>
                  </a:lnTo>
                  <a:lnTo>
                    <a:pt x="74" y="407"/>
                  </a:lnTo>
                  <a:lnTo>
                    <a:pt x="72" y="403"/>
                  </a:lnTo>
                  <a:lnTo>
                    <a:pt x="69" y="400"/>
                  </a:lnTo>
                  <a:lnTo>
                    <a:pt x="67" y="396"/>
                  </a:lnTo>
                  <a:lnTo>
                    <a:pt x="65" y="392"/>
                  </a:lnTo>
                  <a:lnTo>
                    <a:pt x="62" y="388"/>
                  </a:lnTo>
                  <a:lnTo>
                    <a:pt x="60" y="382"/>
                  </a:lnTo>
                  <a:lnTo>
                    <a:pt x="58" y="378"/>
                  </a:lnTo>
                  <a:lnTo>
                    <a:pt x="56" y="372"/>
                  </a:lnTo>
                  <a:lnTo>
                    <a:pt x="55" y="368"/>
                  </a:lnTo>
                  <a:lnTo>
                    <a:pt x="53" y="361"/>
                  </a:lnTo>
                  <a:lnTo>
                    <a:pt x="53" y="361"/>
                  </a:lnTo>
                  <a:lnTo>
                    <a:pt x="53" y="361"/>
                  </a:lnTo>
                  <a:lnTo>
                    <a:pt x="52" y="361"/>
                  </a:lnTo>
                  <a:lnTo>
                    <a:pt x="52" y="361"/>
                  </a:lnTo>
                  <a:lnTo>
                    <a:pt x="51" y="361"/>
                  </a:lnTo>
                  <a:lnTo>
                    <a:pt x="50" y="361"/>
                  </a:lnTo>
                  <a:lnTo>
                    <a:pt x="50" y="362"/>
                  </a:lnTo>
                  <a:lnTo>
                    <a:pt x="50" y="364"/>
                  </a:lnTo>
                  <a:lnTo>
                    <a:pt x="49" y="365"/>
                  </a:lnTo>
                  <a:lnTo>
                    <a:pt x="48" y="367"/>
                  </a:lnTo>
                  <a:lnTo>
                    <a:pt x="45" y="371"/>
                  </a:lnTo>
                  <a:lnTo>
                    <a:pt x="44" y="374"/>
                  </a:lnTo>
                  <a:lnTo>
                    <a:pt x="42" y="376"/>
                  </a:lnTo>
                  <a:lnTo>
                    <a:pt x="39" y="379"/>
                  </a:lnTo>
                  <a:lnTo>
                    <a:pt x="37" y="382"/>
                  </a:lnTo>
                  <a:lnTo>
                    <a:pt x="34" y="386"/>
                  </a:lnTo>
                  <a:lnTo>
                    <a:pt x="31" y="389"/>
                  </a:lnTo>
                  <a:lnTo>
                    <a:pt x="28" y="391"/>
                  </a:lnTo>
                  <a:lnTo>
                    <a:pt x="25" y="393"/>
                  </a:lnTo>
                  <a:lnTo>
                    <a:pt x="22" y="395"/>
                  </a:lnTo>
                  <a:lnTo>
                    <a:pt x="18" y="397"/>
                  </a:lnTo>
                  <a:lnTo>
                    <a:pt x="14" y="398"/>
                  </a:lnTo>
                  <a:lnTo>
                    <a:pt x="10" y="398"/>
                  </a:lnTo>
                  <a:lnTo>
                    <a:pt x="10" y="398"/>
                  </a:lnTo>
                  <a:lnTo>
                    <a:pt x="9" y="398"/>
                  </a:lnTo>
                  <a:lnTo>
                    <a:pt x="8" y="398"/>
                  </a:lnTo>
                  <a:lnTo>
                    <a:pt x="8" y="396"/>
                  </a:lnTo>
                  <a:lnTo>
                    <a:pt x="7" y="395"/>
                  </a:lnTo>
                  <a:lnTo>
                    <a:pt x="5" y="392"/>
                  </a:lnTo>
                  <a:lnTo>
                    <a:pt x="4" y="390"/>
                  </a:lnTo>
                  <a:lnTo>
                    <a:pt x="3" y="387"/>
                  </a:lnTo>
                  <a:lnTo>
                    <a:pt x="3" y="384"/>
                  </a:lnTo>
                  <a:lnTo>
                    <a:pt x="2" y="381"/>
                  </a:lnTo>
                  <a:lnTo>
                    <a:pt x="1" y="374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57"/>
                  </a:lnTo>
                  <a:lnTo>
                    <a:pt x="1" y="348"/>
                  </a:lnTo>
                  <a:lnTo>
                    <a:pt x="2" y="343"/>
                  </a:lnTo>
                  <a:lnTo>
                    <a:pt x="3" y="338"/>
                  </a:lnTo>
                  <a:lnTo>
                    <a:pt x="3" y="332"/>
                  </a:lnTo>
                  <a:lnTo>
                    <a:pt x="5" y="327"/>
                  </a:lnTo>
                  <a:lnTo>
                    <a:pt x="6" y="322"/>
                  </a:lnTo>
                  <a:lnTo>
                    <a:pt x="8" y="316"/>
                  </a:lnTo>
                  <a:lnTo>
                    <a:pt x="10" y="311"/>
                  </a:lnTo>
                  <a:lnTo>
                    <a:pt x="12" y="304"/>
                  </a:lnTo>
                  <a:lnTo>
                    <a:pt x="15" y="299"/>
                  </a:lnTo>
                  <a:lnTo>
                    <a:pt x="18" y="293"/>
                  </a:lnTo>
                  <a:lnTo>
                    <a:pt x="22" y="287"/>
                  </a:lnTo>
                  <a:lnTo>
                    <a:pt x="26" y="281"/>
                  </a:lnTo>
                  <a:lnTo>
                    <a:pt x="30" y="275"/>
                  </a:lnTo>
                  <a:lnTo>
                    <a:pt x="34" y="269"/>
                  </a:lnTo>
                  <a:lnTo>
                    <a:pt x="37" y="265"/>
                  </a:lnTo>
                  <a:lnTo>
                    <a:pt x="42" y="260"/>
                  </a:lnTo>
                  <a:lnTo>
                    <a:pt x="46" y="254"/>
                  </a:lnTo>
                  <a:lnTo>
                    <a:pt x="49" y="252"/>
                  </a:lnTo>
                  <a:lnTo>
                    <a:pt x="52" y="250"/>
                  </a:lnTo>
                  <a:lnTo>
                    <a:pt x="56" y="246"/>
                  </a:lnTo>
                  <a:lnTo>
                    <a:pt x="59" y="243"/>
                  </a:lnTo>
                  <a:lnTo>
                    <a:pt x="66" y="238"/>
                  </a:lnTo>
                  <a:lnTo>
                    <a:pt x="70" y="233"/>
                  </a:lnTo>
                  <a:lnTo>
                    <a:pt x="72" y="2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+mn-ea"/>
              </a:endParaRPr>
            </a:p>
          </p:txBody>
        </p:sp>
        <p:grpSp>
          <p:nvGrpSpPr>
            <p:cNvPr id="160" name="组合 159"/>
            <p:cNvGrpSpPr/>
            <p:nvPr/>
          </p:nvGrpSpPr>
          <p:grpSpPr>
            <a:xfrm>
              <a:off x="4310960" y="2981692"/>
              <a:ext cx="544519" cy="445987"/>
              <a:chOff x="8770487" y="148403"/>
              <a:chExt cx="906362" cy="742354"/>
            </a:xfrm>
            <a:solidFill>
              <a:schemeClr val="accent1"/>
            </a:solidFill>
          </p:grpSpPr>
          <p:sp>
            <p:nvSpPr>
              <p:cNvPr id="167" name="Freeform 10"/>
              <p:cNvSpPr>
                <a:spLocks noEditPoints="1"/>
              </p:cNvSpPr>
              <p:nvPr/>
            </p:nvSpPr>
            <p:spPr bwMode="auto">
              <a:xfrm>
                <a:off x="8770487" y="148403"/>
                <a:ext cx="644524" cy="589855"/>
              </a:xfrm>
              <a:custGeom>
                <a:avLst/>
                <a:gdLst>
                  <a:gd name="T0" fmla="*/ 412 w 432"/>
                  <a:gd name="T1" fmla="*/ 150 h 393"/>
                  <a:gd name="T2" fmla="*/ 432 w 432"/>
                  <a:gd name="T3" fmla="*/ 151 h 393"/>
                  <a:gd name="T4" fmla="*/ 215 w 432"/>
                  <a:gd name="T5" fmla="*/ 0 h 393"/>
                  <a:gd name="T6" fmla="*/ 0 w 432"/>
                  <a:gd name="T7" fmla="*/ 183 h 393"/>
                  <a:gd name="T8" fmla="*/ 86 w 432"/>
                  <a:gd name="T9" fmla="*/ 328 h 393"/>
                  <a:gd name="T10" fmla="*/ 65 w 432"/>
                  <a:gd name="T11" fmla="*/ 393 h 393"/>
                  <a:gd name="T12" fmla="*/ 140 w 432"/>
                  <a:gd name="T13" fmla="*/ 355 h 393"/>
                  <a:gd name="T14" fmla="*/ 215 w 432"/>
                  <a:gd name="T15" fmla="*/ 366 h 393"/>
                  <a:gd name="T16" fmla="*/ 235 w 432"/>
                  <a:gd name="T17" fmla="*/ 365 h 393"/>
                  <a:gd name="T18" fmla="*/ 229 w 432"/>
                  <a:gd name="T19" fmla="*/ 320 h 393"/>
                  <a:gd name="T20" fmla="*/ 412 w 432"/>
                  <a:gd name="T21" fmla="*/ 150 h 393"/>
                  <a:gd name="T22" fmla="*/ 296 w 432"/>
                  <a:gd name="T23" fmla="*/ 91 h 393"/>
                  <a:gd name="T24" fmla="*/ 323 w 432"/>
                  <a:gd name="T25" fmla="*/ 118 h 393"/>
                  <a:gd name="T26" fmla="*/ 296 w 432"/>
                  <a:gd name="T27" fmla="*/ 145 h 393"/>
                  <a:gd name="T28" fmla="*/ 264 w 432"/>
                  <a:gd name="T29" fmla="*/ 118 h 393"/>
                  <a:gd name="T30" fmla="*/ 296 w 432"/>
                  <a:gd name="T31" fmla="*/ 91 h 393"/>
                  <a:gd name="T32" fmla="*/ 145 w 432"/>
                  <a:gd name="T33" fmla="*/ 145 h 393"/>
                  <a:gd name="T34" fmla="*/ 113 w 432"/>
                  <a:gd name="T35" fmla="*/ 118 h 393"/>
                  <a:gd name="T36" fmla="*/ 145 w 432"/>
                  <a:gd name="T37" fmla="*/ 91 h 393"/>
                  <a:gd name="T38" fmla="*/ 172 w 432"/>
                  <a:gd name="T39" fmla="*/ 118 h 393"/>
                  <a:gd name="T40" fmla="*/ 145 w 432"/>
                  <a:gd name="T41" fmla="*/ 145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32" h="393">
                    <a:moveTo>
                      <a:pt x="412" y="150"/>
                    </a:moveTo>
                    <a:cubicBezTo>
                      <a:pt x="419" y="150"/>
                      <a:pt x="426" y="150"/>
                      <a:pt x="432" y="151"/>
                    </a:cubicBezTo>
                    <a:cubicBezTo>
                      <a:pt x="414" y="64"/>
                      <a:pt x="321" y="0"/>
                      <a:pt x="215" y="0"/>
                    </a:cubicBezTo>
                    <a:cubicBezTo>
                      <a:pt x="97" y="0"/>
                      <a:pt x="0" y="80"/>
                      <a:pt x="0" y="183"/>
                    </a:cubicBezTo>
                    <a:cubicBezTo>
                      <a:pt x="0" y="242"/>
                      <a:pt x="32" y="290"/>
                      <a:pt x="86" y="328"/>
                    </a:cubicBezTo>
                    <a:cubicBezTo>
                      <a:pt x="65" y="393"/>
                      <a:pt x="65" y="393"/>
                      <a:pt x="65" y="393"/>
                    </a:cubicBezTo>
                    <a:cubicBezTo>
                      <a:pt x="140" y="355"/>
                      <a:pt x="140" y="355"/>
                      <a:pt x="140" y="355"/>
                    </a:cubicBezTo>
                    <a:cubicBezTo>
                      <a:pt x="167" y="360"/>
                      <a:pt x="188" y="366"/>
                      <a:pt x="215" y="366"/>
                    </a:cubicBezTo>
                    <a:cubicBezTo>
                      <a:pt x="222" y="366"/>
                      <a:pt x="229" y="365"/>
                      <a:pt x="235" y="365"/>
                    </a:cubicBezTo>
                    <a:cubicBezTo>
                      <a:pt x="231" y="351"/>
                      <a:pt x="229" y="335"/>
                      <a:pt x="229" y="320"/>
                    </a:cubicBezTo>
                    <a:cubicBezTo>
                      <a:pt x="229" y="226"/>
                      <a:pt x="309" y="150"/>
                      <a:pt x="412" y="150"/>
                    </a:cubicBezTo>
                    <a:close/>
                    <a:moveTo>
                      <a:pt x="296" y="91"/>
                    </a:moveTo>
                    <a:cubicBezTo>
                      <a:pt x="312" y="91"/>
                      <a:pt x="323" y="102"/>
                      <a:pt x="323" y="118"/>
                    </a:cubicBezTo>
                    <a:cubicBezTo>
                      <a:pt x="323" y="134"/>
                      <a:pt x="312" y="145"/>
                      <a:pt x="296" y="145"/>
                    </a:cubicBezTo>
                    <a:cubicBezTo>
                      <a:pt x="280" y="145"/>
                      <a:pt x="264" y="134"/>
                      <a:pt x="264" y="118"/>
                    </a:cubicBezTo>
                    <a:cubicBezTo>
                      <a:pt x="264" y="102"/>
                      <a:pt x="280" y="91"/>
                      <a:pt x="296" y="91"/>
                    </a:cubicBezTo>
                    <a:close/>
                    <a:moveTo>
                      <a:pt x="145" y="145"/>
                    </a:moveTo>
                    <a:cubicBezTo>
                      <a:pt x="129" y="145"/>
                      <a:pt x="113" y="134"/>
                      <a:pt x="113" y="118"/>
                    </a:cubicBezTo>
                    <a:cubicBezTo>
                      <a:pt x="113" y="102"/>
                      <a:pt x="129" y="91"/>
                      <a:pt x="145" y="91"/>
                    </a:cubicBezTo>
                    <a:cubicBezTo>
                      <a:pt x="161" y="91"/>
                      <a:pt x="172" y="102"/>
                      <a:pt x="172" y="118"/>
                    </a:cubicBezTo>
                    <a:cubicBezTo>
                      <a:pt x="172" y="134"/>
                      <a:pt x="161" y="145"/>
                      <a:pt x="145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+mn-ea"/>
                </a:endParaRPr>
              </a:p>
            </p:txBody>
          </p:sp>
          <p:sp>
            <p:nvSpPr>
              <p:cNvPr id="168" name="Freeform 11"/>
              <p:cNvSpPr>
                <a:spLocks noEditPoints="1"/>
              </p:cNvSpPr>
              <p:nvPr/>
            </p:nvSpPr>
            <p:spPr bwMode="auto">
              <a:xfrm>
                <a:off x="9131593" y="390100"/>
                <a:ext cx="545256" cy="500657"/>
              </a:xfrm>
              <a:custGeom>
                <a:avLst/>
                <a:gdLst>
                  <a:gd name="T0" fmla="*/ 366 w 366"/>
                  <a:gd name="T1" fmla="*/ 156 h 334"/>
                  <a:gd name="T2" fmla="*/ 183 w 366"/>
                  <a:gd name="T3" fmla="*/ 0 h 334"/>
                  <a:gd name="T4" fmla="*/ 0 w 366"/>
                  <a:gd name="T5" fmla="*/ 156 h 334"/>
                  <a:gd name="T6" fmla="*/ 183 w 366"/>
                  <a:gd name="T7" fmla="*/ 312 h 334"/>
                  <a:gd name="T8" fmla="*/ 248 w 366"/>
                  <a:gd name="T9" fmla="*/ 302 h 334"/>
                  <a:gd name="T10" fmla="*/ 307 w 366"/>
                  <a:gd name="T11" fmla="*/ 334 h 334"/>
                  <a:gd name="T12" fmla="*/ 291 w 366"/>
                  <a:gd name="T13" fmla="*/ 280 h 334"/>
                  <a:gd name="T14" fmla="*/ 366 w 366"/>
                  <a:gd name="T15" fmla="*/ 156 h 334"/>
                  <a:gd name="T16" fmla="*/ 124 w 366"/>
                  <a:gd name="T17" fmla="*/ 129 h 334"/>
                  <a:gd name="T18" fmla="*/ 102 w 366"/>
                  <a:gd name="T19" fmla="*/ 108 h 334"/>
                  <a:gd name="T20" fmla="*/ 124 w 366"/>
                  <a:gd name="T21" fmla="*/ 86 h 334"/>
                  <a:gd name="T22" fmla="*/ 151 w 366"/>
                  <a:gd name="T23" fmla="*/ 108 h 334"/>
                  <a:gd name="T24" fmla="*/ 124 w 366"/>
                  <a:gd name="T25" fmla="*/ 129 h 334"/>
                  <a:gd name="T26" fmla="*/ 242 w 366"/>
                  <a:gd name="T27" fmla="*/ 129 h 334"/>
                  <a:gd name="T28" fmla="*/ 221 w 366"/>
                  <a:gd name="T29" fmla="*/ 108 h 334"/>
                  <a:gd name="T30" fmla="*/ 242 w 366"/>
                  <a:gd name="T31" fmla="*/ 86 h 334"/>
                  <a:gd name="T32" fmla="*/ 269 w 366"/>
                  <a:gd name="T33" fmla="*/ 108 h 334"/>
                  <a:gd name="T34" fmla="*/ 242 w 366"/>
                  <a:gd name="T35" fmla="*/ 129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6" h="334">
                    <a:moveTo>
                      <a:pt x="366" y="156"/>
                    </a:moveTo>
                    <a:cubicBezTo>
                      <a:pt x="366" y="70"/>
                      <a:pt x="280" y="0"/>
                      <a:pt x="183" y="0"/>
                    </a:cubicBezTo>
                    <a:cubicBezTo>
                      <a:pt x="81" y="0"/>
                      <a:pt x="0" y="70"/>
                      <a:pt x="0" y="156"/>
                    </a:cubicBezTo>
                    <a:cubicBezTo>
                      <a:pt x="0" y="242"/>
                      <a:pt x="81" y="312"/>
                      <a:pt x="183" y="312"/>
                    </a:cubicBezTo>
                    <a:cubicBezTo>
                      <a:pt x="205" y="312"/>
                      <a:pt x="226" y="307"/>
                      <a:pt x="248" y="302"/>
                    </a:cubicBezTo>
                    <a:cubicBezTo>
                      <a:pt x="307" y="334"/>
                      <a:pt x="307" y="334"/>
                      <a:pt x="307" y="334"/>
                    </a:cubicBezTo>
                    <a:cubicBezTo>
                      <a:pt x="291" y="280"/>
                      <a:pt x="291" y="280"/>
                      <a:pt x="291" y="280"/>
                    </a:cubicBezTo>
                    <a:cubicBezTo>
                      <a:pt x="334" y="248"/>
                      <a:pt x="366" y="205"/>
                      <a:pt x="366" y="156"/>
                    </a:cubicBezTo>
                    <a:close/>
                    <a:moveTo>
                      <a:pt x="124" y="129"/>
                    </a:moveTo>
                    <a:cubicBezTo>
                      <a:pt x="113" y="129"/>
                      <a:pt x="102" y="119"/>
                      <a:pt x="102" y="108"/>
                    </a:cubicBezTo>
                    <a:cubicBezTo>
                      <a:pt x="102" y="97"/>
                      <a:pt x="113" y="86"/>
                      <a:pt x="124" y="86"/>
                    </a:cubicBezTo>
                    <a:cubicBezTo>
                      <a:pt x="140" y="86"/>
                      <a:pt x="151" y="97"/>
                      <a:pt x="151" y="108"/>
                    </a:cubicBezTo>
                    <a:cubicBezTo>
                      <a:pt x="151" y="119"/>
                      <a:pt x="140" y="129"/>
                      <a:pt x="124" y="129"/>
                    </a:cubicBezTo>
                    <a:close/>
                    <a:moveTo>
                      <a:pt x="242" y="129"/>
                    </a:moveTo>
                    <a:cubicBezTo>
                      <a:pt x="232" y="129"/>
                      <a:pt x="221" y="119"/>
                      <a:pt x="221" y="108"/>
                    </a:cubicBezTo>
                    <a:cubicBezTo>
                      <a:pt x="221" y="97"/>
                      <a:pt x="232" y="86"/>
                      <a:pt x="242" y="86"/>
                    </a:cubicBezTo>
                    <a:cubicBezTo>
                      <a:pt x="258" y="86"/>
                      <a:pt x="269" y="97"/>
                      <a:pt x="269" y="108"/>
                    </a:cubicBezTo>
                    <a:cubicBezTo>
                      <a:pt x="269" y="119"/>
                      <a:pt x="258" y="129"/>
                      <a:pt x="242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+mn-ea"/>
                </a:endParaRPr>
              </a:p>
            </p:txBody>
          </p:sp>
        </p:grpSp>
        <p:grpSp>
          <p:nvGrpSpPr>
            <p:cNvPr id="161" name="组合 160"/>
            <p:cNvGrpSpPr/>
            <p:nvPr/>
          </p:nvGrpSpPr>
          <p:grpSpPr>
            <a:xfrm>
              <a:off x="5664603" y="3527410"/>
              <a:ext cx="572214" cy="444031"/>
              <a:chOff x="2623051" y="138333"/>
              <a:chExt cx="982613" cy="762495"/>
            </a:xfrm>
            <a:solidFill>
              <a:schemeClr val="accent1"/>
            </a:solidFill>
          </p:grpSpPr>
          <p:sp>
            <p:nvSpPr>
              <p:cNvPr id="163" name="Freeform 12"/>
              <p:cNvSpPr>
                <a:spLocks noEditPoints="1"/>
              </p:cNvSpPr>
              <p:nvPr/>
            </p:nvSpPr>
            <p:spPr bwMode="auto">
              <a:xfrm>
                <a:off x="2623051" y="223214"/>
                <a:ext cx="847377" cy="677614"/>
              </a:xfrm>
              <a:custGeom>
                <a:avLst/>
                <a:gdLst>
                  <a:gd name="T0" fmla="*/ 467 w 568"/>
                  <a:gd name="T1" fmla="*/ 190 h 452"/>
                  <a:gd name="T2" fmla="*/ 455 w 568"/>
                  <a:gd name="T3" fmla="*/ 172 h 452"/>
                  <a:gd name="T4" fmla="*/ 450 w 568"/>
                  <a:gd name="T5" fmla="*/ 104 h 452"/>
                  <a:gd name="T6" fmla="*/ 329 w 568"/>
                  <a:gd name="T7" fmla="*/ 109 h 452"/>
                  <a:gd name="T8" fmla="*/ 310 w 568"/>
                  <a:gd name="T9" fmla="*/ 79 h 452"/>
                  <a:gd name="T10" fmla="*/ 213 w 568"/>
                  <a:gd name="T11" fmla="*/ 29 h 452"/>
                  <a:gd name="T12" fmla="*/ 51 w 568"/>
                  <a:gd name="T13" fmla="*/ 163 h 452"/>
                  <a:gd name="T14" fmla="*/ 6 w 568"/>
                  <a:gd name="T15" fmla="*/ 286 h 452"/>
                  <a:gd name="T16" fmla="*/ 242 w 568"/>
                  <a:gd name="T17" fmla="*/ 444 h 452"/>
                  <a:gd name="T18" fmla="*/ 526 w 568"/>
                  <a:gd name="T19" fmla="*/ 319 h 452"/>
                  <a:gd name="T20" fmla="*/ 467 w 568"/>
                  <a:gd name="T21" fmla="*/ 190 h 452"/>
                  <a:gd name="T22" fmla="*/ 250 w 568"/>
                  <a:gd name="T23" fmla="*/ 411 h 452"/>
                  <a:gd name="T24" fmla="*/ 66 w 568"/>
                  <a:gd name="T25" fmla="*/ 296 h 452"/>
                  <a:gd name="T26" fmla="*/ 250 w 568"/>
                  <a:gd name="T27" fmla="*/ 169 h 452"/>
                  <a:gd name="T28" fmla="*/ 435 w 568"/>
                  <a:gd name="T29" fmla="*/ 274 h 452"/>
                  <a:gd name="T30" fmla="*/ 250 w 568"/>
                  <a:gd name="T31" fmla="*/ 411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8" h="452">
                    <a:moveTo>
                      <a:pt x="467" y="190"/>
                    </a:moveTo>
                    <a:cubicBezTo>
                      <a:pt x="443" y="185"/>
                      <a:pt x="455" y="172"/>
                      <a:pt x="455" y="172"/>
                    </a:cubicBezTo>
                    <a:cubicBezTo>
                      <a:pt x="455" y="172"/>
                      <a:pt x="478" y="133"/>
                      <a:pt x="450" y="104"/>
                    </a:cubicBezTo>
                    <a:cubicBezTo>
                      <a:pt x="415" y="69"/>
                      <a:pt x="329" y="109"/>
                      <a:pt x="329" y="109"/>
                    </a:cubicBezTo>
                    <a:cubicBezTo>
                      <a:pt x="297" y="119"/>
                      <a:pt x="305" y="104"/>
                      <a:pt x="310" y="79"/>
                    </a:cubicBezTo>
                    <a:cubicBezTo>
                      <a:pt x="310" y="50"/>
                      <a:pt x="300" y="0"/>
                      <a:pt x="213" y="29"/>
                    </a:cubicBezTo>
                    <a:cubicBezTo>
                      <a:pt x="126" y="59"/>
                      <a:pt x="51" y="163"/>
                      <a:pt x="51" y="163"/>
                    </a:cubicBezTo>
                    <a:cubicBezTo>
                      <a:pt x="0" y="232"/>
                      <a:pt x="6" y="286"/>
                      <a:pt x="6" y="286"/>
                    </a:cubicBezTo>
                    <a:cubicBezTo>
                      <a:pt x="19" y="404"/>
                      <a:pt x="145" y="436"/>
                      <a:pt x="242" y="444"/>
                    </a:cubicBezTo>
                    <a:cubicBezTo>
                      <a:pt x="345" y="452"/>
                      <a:pt x="484" y="409"/>
                      <a:pt x="526" y="319"/>
                    </a:cubicBezTo>
                    <a:cubicBezTo>
                      <a:pt x="568" y="230"/>
                      <a:pt x="491" y="195"/>
                      <a:pt x="467" y="190"/>
                    </a:cubicBezTo>
                    <a:close/>
                    <a:moveTo>
                      <a:pt x="250" y="411"/>
                    </a:moveTo>
                    <a:cubicBezTo>
                      <a:pt x="148" y="415"/>
                      <a:pt x="66" y="364"/>
                      <a:pt x="66" y="296"/>
                    </a:cubicBezTo>
                    <a:cubicBezTo>
                      <a:pt x="66" y="228"/>
                      <a:pt x="148" y="174"/>
                      <a:pt x="250" y="169"/>
                    </a:cubicBezTo>
                    <a:cubicBezTo>
                      <a:pt x="352" y="164"/>
                      <a:pt x="435" y="206"/>
                      <a:pt x="435" y="274"/>
                    </a:cubicBezTo>
                    <a:cubicBezTo>
                      <a:pt x="435" y="342"/>
                      <a:pt x="352" y="406"/>
                      <a:pt x="250" y="4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+mn-ea"/>
                </a:endParaRPr>
              </a:p>
            </p:txBody>
          </p:sp>
          <p:sp>
            <p:nvSpPr>
              <p:cNvPr id="164" name="Freeform 13"/>
              <p:cNvSpPr>
                <a:spLocks noEditPoints="1"/>
              </p:cNvSpPr>
              <p:nvPr/>
            </p:nvSpPr>
            <p:spPr bwMode="auto">
              <a:xfrm>
                <a:off x="2811518" y="526774"/>
                <a:ext cx="335210" cy="296366"/>
              </a:xfrm>
              <a:custGeom>
                <a:avLst/>
                <a:gdLst>
                  <a:gd name="T0" fmla="*/ 103 w 224"/>
                  <a:gd name="T1" fmla="*/ 12 h 198"/>
                  <a:gd name="T2" fmla="*/ 12 w 224"/>
                  <a:gd name="T3" fmla="*/ 120 h 198"/>
                  <a:gd name="T4" fmla="*/ 40 w 224"/>
                  <a:gd name="T5" fmla="*/ 166 h 198"/>
                  <a:gd name="T6" fmla="*/ 193 w 224"/>
                  <a:gd name="T7" fmla="*/ 138 h 198"/>
                  <a:gd name="T8" fmla="*/ 103 w 224"/>
                  <a:gd name="T9" fmla="*/ 12 h 198"/>
                  <a:gd name="T10" fmla="*/ 77 w 224"/>
                  <a:gd name="T11" fmla="*/ 147 h 198"/>
                  <a:gd name="T12" fmla="*/ 42 w 224"/>
                  <a:gd name="T13" fmla="*/ 122 h 198"/>
                  <a:gd name="T14" fmla="*/ 75 w 224"/>
                  <a:gd name="T15" fmla="*/ 87 h 198"/>
                  <a:gd name="T16" fmla="*/ 111 w 224"/>
                  <a:gd name="T17" fmla="*/ 114 h 198"/>
                  <a:gd name="T18" fmla="*/ 77 w 224"/>
                  <a:gd name="T19" fmla="*/ 147 h 198"/>
                  <a:gd name="T20" fmla="*/ 137 w 224"/>
                  <a:gd name="T21" fmla="*/ 95 h 198"/>
                  <a:gd name="T22" fmla="*/ 119 w 224"/>
                  <a:gd name="T23" fmla="*/ 93 h 198"/>
                  <a:gd name="T24" fmla="*/ 124 w 224"/>
                  <a:gd name="T25" fmla="*/ 74 h 198"/>
                  <a:gd name="T26" fmla="*/ 143 w 224"/>
                  <a:gd name="T27" fmla="*/ 76 h 198"/>
                  <a:gd name="T28" fmla="*/ 137 w 224"/>
                  <a:gd name="T29" fmla="*/ 9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4" h="198">
                    <a:moveTo>
                      <a:pt x="103" y="12"/>
                    </a:moveTo>
                    <a:cubicBezTo>
                      <a:pt x="0" y="24"/>
                      <a:pt x="12" y="120"/>
                      <a:pt x="12" y="120"/>
                    </a:cubicBezTo>
                    <a:cubicBezTo>
                      <a:pt x="12" y="120"/>
                      <a:pt x="11" y="150"/>
                      <a:pt x="40" y="166"/>
                    </a:cubicBezTo>
                    <a:cubicBezTo>
                      <a:pt x="100" y="198"/>
                      <a:pt x="161" y="179"/>
                      <a:pt x="193" y="138"/>
                    </a:cubicBezTo>
                    <a:cubicBezTo>
                      <a:pt x="224" y="98"/>
                      <a:pt x="205" y="0"/>
                      <a:pt x="103" y="12"/>
                    </a:cubicBezTo>
                    <a:close/>
                    <a:moveTo>
                      <a:pt x="77" y="147"/>
                    </a:moveTo>
                    <a:cubicBezTo>
                      <a:pt x="58" y="149"/>
                      <a:pt x="42" y="138"/>
                      <a:pt x="42" y="122"/>
                    </a:cubicBezTo>
                    <a:cubicBezTo>
                      <a:pt x="42" y="106"/>
                      <a:pt x="56" y="89"/>
                      <a:pt x="75" y="87"/>
                    </a:cubicBezTo>
                    <a:cubicBezTo>
                      <a:pt x="97" y="85"/>
                      <a:pt x="111" y="98"/>
                      <a:pt x="111" y="114"/>
                    </a:cubicBezTo>
                    <a:cubicBezTo>
                      <a:pt x="111" y="130"/>
                      <a:pt x="96" y="144"/>
                      <a:pt x="77" y="147"/>
                    </a:cubicBezTo>
                    <a:close/>
                    <a:moveTo>
                      <a:pt x="137" y="95"/>
                    </a:moveTo>
                    <a:cubicBezTo>
                      <a:pt x="131" y="100"/>
                      <a:pt x="123" y="99"/>
                      <a:pt x="119" y="93"/>
                    </a:cubicBezTo>
                    <a:cubicBezTo>
                      <a:pt x="116" y="88"/>
                      <a:pt x="117" y="79"/>
                      <a:pt x="124" y="74"/>
                    </a:cubicBezTo>
                    <a:cubicBezTo>
                      <a:pt x="131" y="68"/>
                      <a:pt x="139" y="70"/>
                      <a:pt x="143" y="76"/>
                    </a:cubicBezTo>
                    <a:cubicBezTo>
                      <a:pt x="146" y="81"/>
                      <a:pt x="144" y="90"/>
                      <a:pt x="137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+mn-ea"/>
                </a:endParaRPr>
              </a:p>
            </p:txBody>
          </p:sp>
          <p:sp>
            <p:nvSpPr>
              <p:cNvPr id="165" name="Freeform 14"/>
              <p:cNvSpPr>
                <a:spLocks/>
              </p:cNvSpPr>
              <p:nvPr/>
            </p:nvSpPr>
            <p:spPr bwMode="auto">
              <a:xfrm>
                <a:off x="3256066" y="253426"/>
                <a:ext cx="181272" cy="191344"/>
              </a:xfrm>
              <a:custGeom>
                <a:avLst/>
                <a:gdLst>
                  <a:gd name="T0" fmla="*/ 92 w 121"/>
                  <a:gd name="T1" fmla="*/ 128 h 128"/>
                  <a:gd name="T2" fmla="*/ 109 w 121"/>
                  <a:gd name="T3" fmla="*/ 114 h 128"/>
                  <a:gd name="T4" fmla="*/ 109 w 121"/>
                  <a:gd name="T5" fmla="*/ 112 h 128"/>
                  <a:gd name="T6" fmla="*/ 17 w 121"/>
                  <a:gd name="T7" fmla="*/ 19 h 128"/>
                  <a:gd name="T8" fmla="*/ 0 w 121"/>
                  <a:gd name="T9" fmla="*/ 36 h 128"/>
                  <a:gd name="T10" fmla="*/ 17 w 121"/>
                  <a:gd name="T11" fmla="*/ 53 h 128"/>
                  <a:gd name="T12" fmla="*/ 75 w 121"/>
                  <a:gd name="T13" fmla="*/ 111 h 128"/>
                  <a:gd name="T14" fmla="*/ 92 w 121"/>
                  <a:gd name="T15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28">
                    <a:moveTo>
                      <a:pt x="92" y="128"/>
                    </a:moveTo>
                    <a:cubicBezTo>
                      <a:pt x="100" y="128"/>
                      <a:pt x="107" y="122"/>
                      <a:pt x="109" y="114"/>
                    </a:cubicBezTo>
                    <a:cubicBezTo>
                      <a:pt x="109" y="113"/>
                      <a:pt x="109" y="113"/>
                      <a:pt x="109" y="112"/>
                    </a:cubicBezTo>
                    <a:cubicBezTo>
                      <a:pt x="121" y="0"/>
                      <a:pt x="17" y="19"/>
                      <a:pt x="17" y="19"/>
                    </a:cubicBezTo>
                    <a:cubicBezTo>
                      <a:pt x="7" y="19"/>
                      <a:pt x="0" y="27"/>
                      <a:pt x="0" y="36"/>
                    </a:cubicBezTo>
                    <a:cubicBezTo>
                      <a:pt x="0" y="45"/>
                      <a:pt x="7" y="53"/>
                      <a:pt x="17" y="53"/>
                    </a:cubicBezTo>
                    <a:cubicBezTo>
                      <a:pt x="92" y="36"/>
                      <a:pt x="75" y="111"/>
                      <a:pt x="75" y="111"/>
                    </a:cubicBezTo>
                    <a:cubicBezTo>
                      <a:pt x="75" y="121"/>
                      <a:pt x="83" y="128"/>
                      <a:pt x="92" y="1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+mn-ea"/>
                </a:endParaRPr>
              </a:p>
            </p:txBody>
          </p:sp>
          <p:sp>
            <p:nvSpPr>
              <p:cNvPr id="166" name="Freeform 15"/>
              <p:cNvSpPr>
                <a:spLocks/>
              </p:cNvSpPr>
              <p:nvPr/>
            </p:nvSpPr>
            <p:spPr bwMode="auto">
              <a:xfrm>
                <a:off x="3218661" y="138333"/>
                <a:ext cx="387003" cy="359667"/>
              </a:xfrm>
              <a:custGeom>
                <a:avLst/>
                <a:gdLst>
                  <a:gd name="T0" fmla="*/ 105 w 259"/>
                  <a:gd name="T1" fmla="*/ 9 h 240"/>
                  <a:gd name="T2" fmla="*/ 21 w 259"/>
                  <a:gd name="T3" fmla="*/ 9 h 240"/>
                  <a:gd name="T4" fmla="*/ 19 w 259"/>
                  <a:gd name="T5" fmla="*/ 10 h 240"/>
                  <a:gd name="T6" fmla="*/ 18 w 259"/>
                  <a:gd name="T7" fmla="*/ 11 h 240"/>
                  <a:gd name="T8" fmla="*/ 0 w 259"/>
                  <a:gd name="T9" fmla="*/ 35 h 240"/>
                  <a:gd name="T10" fmla="*/ 25 w 259"/>
                  <a:gd name="T11" fmla="*/ 59 h 240"/>
                  <a:gd name="T12" fmla="*/ 47 w 259"/>
                  <a:gd name="T13" fmla="*/ 54 h 240"/>
                  <a:gd name="T14" fmla="*/ 168 w 259"/>
                  <a:gd name="T15" fmla="*/ 114 h 240"/>
                  <a:gd name="T16" fmla="*/ 176 w 259"/>
                  <a:gd name="T17" fmla="*/ 195 h 240"/>
                  <a:gd name="T18" fmla="*/ 171 w 259"/>
                  <a:gd name="T19" fmla="*/ 218 h 240"/>
                  <a:gd name="T20" fmla="*/ 195 w 259"/>
                  <a:gd name="T21" fmla="*/ 240 h 240"/>
                  <a:gd name="T22" fmla="*/ 219 w 259"/>
                  <a:gd name="T23" fmla="*/ 220 h 240"/>
                  <a:gd name="T24" fmla="*/ 219 w 259"/>
                  <a:gd name="T25" fmla="*/ 220 h 240"/>
                  <a:gd name="T26" fmla="*/ 105 w 259"/>
                  <a:gd name="T27" fmla="*/ 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9" h="240">
                    <a:moveTo>
                      <a:pt x="105" y="9"/>
                    </a:moveTo>
                    <a:cubicBezTo>
                      <a:pt x="69" y="0"/>
                      <a:pt x="31" y="7"/>
                      <a:pt x="21" y="9"/>
                    </a:cubicBezTo>
                    <a:cubicBezTo>
                      <a:pt x="20" y="9"/>
                      <a:pt x="19" y="10"/>
                      <a:pt x="19" y="10"/>
                    </a:cubicBezTo>
                    <a:cubicBezTo>
                      <a:pt x="18" y="10"/>
                      <a:pt x="18" y="11"/>
                      <a:pt x="18" y="11"/>
                    </a:cubicBezTo>
                    <a:cubicBezTo>
                      <a:pt x="8" y="14"/>
                      <a:pt x="0" y="23"/>
                      <a:pt x="0" y="35"/>
                    </a:cubicBezTo>
                    <a:cubicBezTo>
                      <a:pt x="0" y="48"/>
                      <a:pt x="11" y="59"/>
                      <a:pt x="25" y="59"/>
                    </a:cubicBezTo>
                    <a:cubicBezTo>
                      <a:pt x="25" y="59"/>
                      <a:pt x="38" y="57"/>
                      <a:pt x="47" y="54"/>
                    </a:cubicBezTo>
                    <a:cubicBezTo>
                      <a:pt x="56" y="50"/>
                      <a:pt x="131" y="51"/>
                      <a:pt x="168" y="114"/>
                    </a:cubicBezTo>
                    <a:cubicBezTo>
                      <a:pt x="188" y="159"/>
                      <a:pt x="177" y="190"/>
                      <a:pt x="176" y="195"/>
                    </a:cubicBezTo>
                    <a:cubicBezTo>
                      <a:pt x="176" y="195"/>
                      <a:pt x="171" y="207"/>
                      <a:pt x="171" y="218"/>
                    </a:cubicBezTo>
                    <a:cubicBezTo>
                      <a:pt x="171" y="232"/>
                      <a:pt x="182" y="240"/>
                      <a:pt x="195" y="240"/>
                    </a:cubicBezTo>
                    <a:cubicBezTo>
                      <a:pt x="206" y="240"/>
                      <a:pt x="216" y="239"/>
                      <a:pt x="219" y="220"/>
                    </a:cubicBezTo>
                    <a:cubicBezTo>
                      <a:pt x="219" y="220"/>
                      <a:pt x="219" y="220"/>
                      <a:pt x="219" y="220"/>
                    </a:cubicBezTo>
                    <a:cubicBezTo>
                      <a:pt x="259" y="86"/>
                      <a:pt x="170" y="24"/>
                      <a:pt x="10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838831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AutoShape 12"/>
          <p:cNvSpPr>
            <a:spLocks/>
          </p:cNvSpPr>
          <p:nvPr/>
        </p:nvSpPr>
        <p:spPr bwMode="auto">
          <a:xfrm>
            <a:off x="8948578" y="2735195"/>
            <a:ext cx="2647950" cy="5769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Lato" pitchFamily="34" charset="0"/>
                <a:sym typeface="Lato" pitchFamily="34" charset="0"/>
              </a:rPr>
              <a:t>此处添加详细文本描述，建议与标题相关并符合整体语言风格</a:t>
            </a:r>
            <a:endParaRPr lang="id-ID" sz="9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540" name="AutoShape 12"/>
          <p:cNvSpPr>
            <a:spLocks/>
          </p:cNvSpPr>
          <p:nvPr/>
        </p:nvSpPr>
        <p:spPr bwMode="auto">
          <a:xfrm>
            <a:off x="8104350" y="1587815"/>
            <a:ext cx="2647950" cy="5769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Lato" pitchFamily="34" charset="0"/>
                <a:sym typeface="Lato" pitchFamily="34" charset="0"/>
              </a:rPr>
              <a:t>此处添加详细文本描述，建议与标题相关并符合整体语言风格</a:t>
            </a:r>
            <a:endParaRPr lang="id-ID" sz="9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542" name="AutoShape 12"/>
          <p:cNvSpPr>
            <a:spLocks/>
          </p:cNvSpPr>
          <p:nvPr/>
        </p:nvSpPr>
        <p:spPr bwMode="auto">
          <a:xfrm>
            <a:off x="1265857" y="1696177"/>
            <a:ext cx="2647950" cy="5769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Lato" pitchFamily="34" charset="0"/>
                <a:sym typeface="Lato" pitchFamily="34" charset="0"/>
              </a:rPr>
              <a:t>此处添加详细文本描述，建议与标题相关并符合整体语言风格</a:t>
            </a:r>
            <a:endParaRPr lang="id-ID" sz="9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543" name="AutoShape 12"/>
          <p:cNvSpPr>
            <a:spLocks/>
          </p:cNvSpPr>
          <p:nvPr/>
        </p:nvSpPr>
        <p:spPr bwMode="auto">
          <a:xfrm>
            <a:off x="566445" y="2980307"/>
            <a:ext cx="2647950" cy="5769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Lato" pitchFamily="34" charset="0"/>
                <a:sym typeface="Lato" pitchFamily="34" charset="0"/>
              </a:rPr>
              <a:t>此处添加详细文本描述，建议与标题相关并符合整体语言风格</a:t>
            </a:r>
            <a:endParaRPr lang="id-ID" sz="9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86748" y="1568551"/>
            <a:ext cx="5429053" cy="4406648"/>
            <a:chOff x="3386748" y="1568551"/>
            <a:chExt cx="5429053" cy="4406648"/>
          </a:xfrm>
        </p:grpSpPr>
        <p:sp>
          <p:nvSpPr>
            <p:cNvPr id="541" name="AutoShape 11"/>
            <p:cNvSpPr>
              <a:spLocks/>
            </p:cNvSpPr>
            <p:nvPr/>
          </p:nvSpPr>
          <p:spPr bwMode="auto">
            <a:xfrm>
              <a:off x="6310978" y="2440591"/>
              <a:ext cx="1207299" cy="46659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extLst/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en-US" sz="2400" dirty="0">
                  <a:solidFill>
                    <a:schemeClr val="tx2"/>
                  </a:solidFill>
                  <a:latin typeface="+mn-ea"/>
                  <a:cs typeface="Lato Light" panose="020F0402020204030203" pitchFamily="34" charset="0"/>
                  <a:sym typeface="Lato" pitchFamily="34" charset="0"/>
                </a:rPr>
                <a:t>75%</a:t>
              </a:r>
              <a:endParaRPr lang="id-ID" sz="2400" dirty="0">
                <a:solidFill>
                  <a:schemeClr val="tx2"/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524" name="AutoShape 5"/>
            <p:cNvSpPr>
              <a:spLocks/>
            </p:cNvSpPr>
            <p:nvPr/>
          </p:nvSpPr>
          <p:spPr bwMode="auto">
            <a:xfrm flipH="1">
              <a:off x="7986627" y="2718310"/>
              <a:ext cx="829174" cy="77669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35" y="0"/>
                  </a:moveTo>
                  <a:lnTo>
                    <a:pt x="20264" y="0"/>
                  </a:lnTo>
                  <a:cubicBezTo>
                    <a:pt x="21002" y="0"/>
                    <a:pt x="21600" y="637"/>
                    <a:pt x="21600" y="1423"/>
                  </a:cubicBezTo>
                  <a:lnTo>
                    <a:pt x="21600" y="15414"/>
                  </a:lnTo>
                  <a:cubicBezTo>
                    <a:pt x="21600" y="16200"/>
                    <a:pt x="21002" y="16837"/>
                    <a:pt x="20264" y="16837"/>
                  </a:cubicBezTo>
                  <a:lnTo>
                    <a:pt x="18742" y="16837"/>
                  </a:lnTo>
                  <a:lnTo>
                    <a:pt x="18742" y="21600"/>
                  </a:lnTo>
                  <a:lnTo>
                    <a:pt x="13957" y="16837"/>
                  </a:lnTo>
                  <a:lnTo>
                    <a:pt x="1335" y="16837"/>
                  </a:lnTo>
                  <a:cubicBezTo>
                    <a:pt x="597" y="16837"/>
                    <a:pt x="0" y="16200"/>
                    <a:pt x="0" y="15414"/>
                  </a:cubicBezTo>
                  <a:lnTo>
                    <a:pt x="0" y="1423"/>
                  </a:lnTo>
                  <a:cubicBezTo>
                    <a:pt x="0" y="637"/>
                    <a:pt x="597" y="0"/>
                    <a:pt x="1335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id-ID" sz="30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endParaRPr>
            </a:p>
          </p:txBody>
        </p:sp>
        <p:sp>
          <p:nvSpPr>
            <p:cNvPr id="525" name="AutoShape 5"/>
            <p:cNvSpPr>
              <a:spLocks/>
            </p:cNvSpPr>
            <p:nvPr/>
          </p:nvSpPr>
          <p:spPr bwMode="auto">
            <a:xfrm>
              <a:off x="4067312" y="1676761"/>
              <a:ext cx="829174" cy="77669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35" y="0"/>
                  </a:moveTo>
                  <a:lnTo>
                    <a:pt x="20264" y="0"/>
                  </a:lnTo>
                  <a:cubicBezTo>
                    <a:pt x="21002" y="0"/>
                    <a:pt x="21600" y="637"/>
                    <a:pt x="21600" y="1423"/>
                  </a:cubicBezTo>
                  <a:lnTo>
                    <a:pt x="21600" y="15414"/>
                  </a:lnTo>
                  <a:cubicBezTo>
                    <a:pt x="21600" y="16200"/>
                    <a:pt x="21002" y="16837"/>
                    <a:pt x="20264" y="16837"/>
                  </a:cubicBezTo>
                  <a:lnTo>
                    <a:pt x="18742" y="16837"/>
                  </a:lnTo>
                  <a:lnTo>
                    <a:pt x="18742" y="21600"/>
                  </a:lnTo>
                  <a:lnTo>
                    <a:pt x="13957" y="16837"/>
                  </a:lnTo>
                  <a:lnTo>
                    <a:pt x="1335" y="16837"/>
                  </a:lnTo>
                  <a:cubicBezTo>
                    <a:pt x="597" y="16837"/>
                    <a:pt x="0" y="16200"/>
                    <a:pt x="0" y="15414"/>
                  </a:cubicBezTo>
                  <a:lnTo>
                    <a:pt x="0" y="1423"/>
                  </a:lnTo>
                  <a:cubicBezTo>
                    <a:pt x="0" y="637"/>
                    <a:pt x="597" y="0"/>
                    <a:pt x="13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id-ID" sz="30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endParaRPr>
            </a:p>
          </p:txBody>
        </p:sp>
        <p:sp>
          <p:nvSpPr>
            <p:cNvPr id="526" name="AutoShape 5"/>
            <p:cNvSpPr>
              <a:spLocks/>
            </p:cNvSpPr>
            <p:nvPr/>
          </p:nvSpPr>
          <p:spPr bwMode="auto">
            <a:xfrm>
              <a:off x="3386748" y="2945331"/>
              <a:ext cx="829174" cy="77669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35" y="0"/>
                  </a:moveTo>
                  <a:lnTo>
                    <a:pt x="20264" y="0"/>
                  </a:lnTo>
                  <a:cubicBezTo>
                    <a:pt x="21002" y="0"/>
                    <a:pt x="21600" y="637"/>
                    <a:pt x="21600" y="1423"/>
                  </a:cubicBezTo>
                  <a:lnTo>
                    <a:pt x="21600" y="15414"/>
                  </a:lnTo>
                  <a:cubicBezTo>
                    <a:pt x="21600" y="16200"/>
                    <a:pt x="21002" y="16837"/>
                    <a:pt x="20264" y="16837"/>
                  </a:cubicBezTo>
                  <a:lnTo>
                    <a:pt x="18742" y="16837"/>
                  </a:lnTo>
                  <a:lnTo>
                    <a:pt x="18742" y="21600"/>
                  </a:lnTo>
                  <a:lnTo>
                    <a:pt x="13957" y="16837"/>
                  </a:lnTo>
                  <a:lnTo>
                    <a:pt x="1335" y="16837"/>
                  </a:lnTo>
                  <a:cubicBezTo>
                    <a:pt x="597" y="16837"/>
                    <a:pt x="0" y="16200"/>
                    <a:pt x="0" y="15414"/>
                  </a:cubicBezTo>
                  <a:lnTo>
                    <a:pt x="0" y="1423"/>
                  </a:lnTo>
                  <a:cubicBezTo>
                    <a:pt x="0" y="637"/>
                    <a:pt x="597" y="0"/>
                    <a:pt x="133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id-ID" sz="30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endParaRPr>
            </a:p>
          </p:txBody>
        </p:sp>
        <p:sp>
          <p:nvSpPr>
            <p:cNvPr id="527" name="AutoShape 5"/>
            <p:cNvSpPr>
              <a:spLocks/>
            </p:cNvSpPr>
            <p:nvPr/>
          </p:nvSpPr>
          <p:spPr bwMode="auto">
            <a:xfrm flipH="1">
              <a:off x="7108422" y="1568551"/>
              <a:ext cx="829174" cy="77669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35" y="0"/>
                  </a:moveTo>
                  <a:lnTo>
                    <a:pt x="20264" y="0"/>
                  </a:lnTo>
                  <a:cubicBezTo>
                    <a:pt x="21002" y="0"/>
                    <a:pt x="21600" y="637"/>
                    <a:pt x="21600" y="1423"/>
                  </a:cubicBezTo>
                  <a:lnTo>
                    <a:pt x="21600" y="15414"/>
                  </a:lnTo>
                  <a:cubicBezTo>
                    <a:pt x="21600" y="16200"/>
                    <a:pt x="21002" y="16837"/>
                    <a:pt x="20264" y="16837"/>
                  </a:cubicBezTo>
                  <a:lnTo>
                    <a:pt x="18742" y="16837"/>
                  </a:lnTo>
                  <a:lnTo>
                    <a:pt x="18742" y="21600"/>
                  </a:lnTo>
                  <a:lnTo>
                    <a:pt x="13957" y="16837"/>
                  </a:lnTo>
                  <a:lnTo>
                    <a:pt x="1335" y="16837"/>
                  </a:lnTo>
                  <a:cubicBezTo>
                    <a:pt x="597" y="16837"/>
                    <a:pt x="0" y="16200"/>
                    <a:pt x="0" y="15414"/>
                  </a:cubicBezTo>
                  <a:lnTo>
                    <a:pt x="0" y="1423"/>
                  </a:lnTo>
                  <a:cubicBezTo>
                    <a:pt x="0" y="637"/>
                    <a:pt x="597" y="0"/>
                    <a:pt x="1335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id-ID" sz="30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endParaRPr>
            </a:p>
          </p:txBody>
        </p:sp>
        <p:grpSp>
          <p:nvGrpSpPr>
            <p:cNvPr id="529" name="Group 528"/>
            <p:cNvGrpSpPr/>
            <p:nvPr/>
          </p:nvGrpSpPr>
          <p:grpSpPr>
            <a:xfrm>
              <a:off x="4561120" y="2913195"/>
              <a:ext cx="4202113" cy="3062004"/>
              <a:chOff x="3994944" y="2273570"/>
              <a:chExt cx="4202113" cy="3062004"/>
            </a:xfrm>
          </p:grpSpPr>
          <p:grpSp>
            <p:nvGrpSpPr>
              <p:cNvPr id="528" name="Group 527"/>
              <p:cNvGrpSpPr/>
              <p:nvPr/>
            </p:nvGrpSpPr>
            <p:grpSpPr>
              <a:xfrm>
                <a:off x="3994944" y="2273570"/>
                <a:ext cx="4202113" cy="3062004"/>
                <a:chOff x="7359622" y="2273570"/>
                <a:chExt cx="4202113" cy="3062004"/>
              </a:xfrm>
            </p:grpSpPr>
            <p:grpSp>
              <p:nvGrpSpPr>
                <p:cNvPr id="292" name="Group 291"/>
                <p:cNvGrpSpPr/>
                <p:nvPr/>
              </p:nvGrpSpPr>
              <p:grpSpPr>
                <a:xfrm>
                  <a:off x="7760320" y="2273570"/>
                  <a:ext cx="2183534" cy="2567564"/>
                  <a:chOff x="7104063" y="490538"/>
                  <a:chExt cx="2039938" cy="2398713"/>
                </a:xfrm>
              </p:grpSpPr>
              <p:sp>
                <p:nvSpPr>
                  <p:cNvPr id="293" name="Freeform 311"/>
                  <p:cNvSpPr>
                    <a:spLocks noEditPoints="1"/>
                  </p:cNvSpPr>
                  <p:nvPr/>
                </p:nvSpPr>
                <p:spPr bwMode="auto">
                  <a:xfrm>
                    <a:off x="8869363" y="1452563"/>
                    <a:ext cx="274638" cy="1389063"/>
                  </a:xfrm>
                  <a:custGeom>
                    <a:avLst/>
                    <a:gdLst>
                      <a:gd name="T0" fmla="*/ 0 w 518"/>
                      <a:gd name="T1" fmla="*/ 133 h 2626"/>
                      <a:gd name="T2" fmla="*/ 0 w 518"/>
                      <a:gd name="T3" fmla="*/ 133 h 2626"/>
                      <a:gd name="T4" fmla="*/ 398 w 518"/>
                      <a:gd name="T5" fmla="*/ 174 h 2626"/>
                      <a:gd name="T6" fmla="*/ 369 w 518"/>
                      <a:gd name="T7" fmla="*/ 145 h 2626"/>
                      <a:gd name="T8" fmla="*/ 305 w 518"/>
                      <a:gd name="T9" fmla="*/ 98 h 2626"/>
                      <a:gd name="T10" fmla="*/ 207 w 518"/>
                      <a:gd name="T11" fmla="*/ 48 h 2626"/>
                      <a:gd name="T12" fmla="*/ 147 w 518"/>
                      <a:gd name="T13" fmla="*/ 27 h 2626"/>
                      <a:gd name="T14" fmla="*/ 50 w 518"/>
                      <a:gd name="T15" fmla="*/ 5 h 2626"/>
                      <a:gd name="T16" fmla="*/ 0 w 518"/>
                      <a:gd name="T17" fmla="*/ 133 h 2626"/>
                      <a:gd name="T18" fmla="*/ 36 w 518"/>
                      <a:gd name="T19" fmla="*/ 138 h 2626"/>
                      <a:gd name="T20" fmla="*/ 114 w 518"/>
                      <a:gd name="T21" fmla="*/ 156 h 2626"/>
                      <a:gd name="T22" fmla="*/ 179 w 518"/>
                      <a:gd name="T23" fmla="*/ 181 h 2626"/>
                      <a:gd name="T24" fmla="*/ 244 w 518"/>
                      <a:gd name="T25" fmla="*/ 218 h 2626"/>
                      <a:gd name="T26" fmla="*/ 288 w 518"/>
                      <a:gd name="T27" fmla="*/ 254 h 2626"/>
                      <a:gd name="T28" fmla="*/ 315 w 518"/>
                      <a:gd name="T29" fmla="*/ 283 h 2626"/>
                      <a:gd name="T30" fmla="*/ 349 w 518"/>
                      <a:gd name="T31" fmla="*/ 333 h 2626"/>
                      <a:gd name="T32" fmla="*/ 373 w 518"/>
                      <a:gd name="T33" fmla="*/ 396 h 2626"/>
                      <a:gd name="T34" fmla="*/ 382 w 518"/>
                      <a:gd name="T35" fmla="*/ 454 h 2626"/>
                      <a:gd name="T36" fmla="*/ 385 w 518"/>
                      <a:gd name="T37" fmla="*/ 512 h 2626"/>
                      <a:gd name="T38" fmla="*/ 378 w 518"/>
                      <a:gd name="T39" fmla="*/ 578 h 2626"/>
                      <a:gd name="T40" fmla="*/ 363 w 518"/>
                      <a:gd name="T41" fmla="*/ 653 h 2626"/>
                      <a:gd name="T42" fmla="*/ 338 w 518"/>
                      <a:gd name="T43" fmla="*/ 736 h 2626"/>
                      <a:gd name="T44" fmla="*/ 315 w 518"/>
                      <a:gd name="T45" fmla="*/ 797 h 2626"/>
                      <a:gd name="T46" fmla="*/ 216 w 518"/>
                      <a:gd name="T47" fmla="*/ 1054 h 2626"/>
                      <a:gd name="T48" fmla="*/ 157 w 518"/>
                      <a:gd name="T49" fmla="*/ 1233 h 2626"/>
                      <a:gd name="T50" fmla="*/ 111 w 518"/>
                      <a:gd name="T51" fmla="*/ 1401 h 2626"/>
                      <a:gd name="T52" fmla="*/ 78 w 518"/>
                      <a:gd name="T53" fmla="*/ 1560 h 2626"/>
                      <a:gd name="T54" fmla="*/ 56 w 518"/>
                      <a:gd name="T55" fmla="*/ 1715 h 2626"/>
                      <a:gd name="T56" fmla="*/ 46 w 518"/>
                      <a:gd name="T57" fmla="*/ 1817 h 2626"/>
                      <a:gd name="T58" fmla="*/ 42 w 518"/>
                      <a:gd name="T59" fmla="*/ 1967 h 2626"/>
                      <a:gd name="T60" fmla="*/ 48 w 518"/>
                      <a:gd name="T61" fmla="*/ 2119 h 2626"/>
                      <a:gd name="T62" fmla="*/ 63 w 518"/>
                      <a:gd name="T63" fmla="*/ 2273 h 2626"/>
                      <a:gd name="T64" fmla="*/ 106 w 518"/>
                      <a:gd name="T65" fmla="*/ 2543 h 2626"/>
                      <a:gd name="T66" fmla="*/ 237 w 518"/>
                      <a:gd name="T67" fmla="*/ 2516 h 2626"/>
                      <a:gd name="T68" fmla="*/ 203 w 518"/>
                      <a:gd name="T69" fmla="*/ 2306 h 2626"/>
                      <a:gd name="T70" fmla="*/ 186 w 518"/>
                      <a:gd name="T71" fmla="*/ 2158 h 2626"/>
                      <a:gd name="T72" fmla="*/ 176 w 518"/>
                      <a:gd name="T73" fmla="*/ 2014 h 2626"/>
                      <a:gd name="T74" fmla="*/ 178 w 518"/>
                      <a:gd name="T75" fmla="*/ 1873 h 2626"/>
                      <a:gd name="T76" fmla="*/ 189 w 518"/>
                      <a:gd name="T77" fmla="*/ 1730 h 2626"/>
                      <a:gd name="T78" fmla="*/ 201 w 518"/>
                      <a:gd name="T79" fmla="*/ 1633 h 2626"/>
                      <a:gd name="T80" fmla="*/ 229 w 518"/>
                      <a:gd name="T81" fmla="*/ 1484 h 2626"/>
                      <a:gd name="T82" fmla="*/ 269 w 518"/>
                      <a:gd name="T83" fmla="*/ 1326 h 2626"/>
                      <a:gd name="T84" fmla="*/ 322 w 518"/>
                      <a:gd name="T85" fmla="*/ 1158 h 2626"/>
                      <a:gd name="T86" fmla="*/ 388 w 518"/>
                      <a:gd name="T87" fmla="*/ 977 h 2626"/>
                      <a:gd name="T88" fmla="*/ 452 w 518"/>
                      <a:gd name="T89" fmla="*/ 814 h 2626"/>
                      <a:gd name="T90" fmla="*/ 485 w 518"/>
                      <a:gd name="T91" fmla="*/ 717 h 2626"/>
                      <a:gd name="T92" fmla="*/ 506 w 518"/>
                      <a:gd name="T93" fmla="*/ 627 h 2626"/>
                      <a:gd name="T94" fmla="*/ 517 w 518"/>
                      <a:gd name="T95" fmla="*/ 542 h 2626"/>
                      <a:gd name="T96" fmla="*/ 518 w 518"/>
                      <a:gd name="T97" fmla="*/ 466 h 2626"/>
                      <a:gd name="T98" fmla="*/ 510 w 518"/>
                      <a:gd name="T99" fmla="*/ 394 h 2626"/>
                      <a:gd name="T100" fmla="*/ 492 w 518"/>
                      <a:gd name="T101" fmla="*/ 329 h 2626"/>
                      <a:gd name="T102" fmla="*/ 452 w 518"/>
                      <a:gd name="T103" fmla="*/ 245 h 2626"/>
                      <a:gd name="T104" fmla="*/ 398 w 518"/>
                      <a:gd name="T105" fmla="*/ 174 h 26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518" h="2626">
                        <a:moveTo>
                          <a:pt x="2" y="109"/>
                        </a:moveTo>
                        <a:lnTo>
                          <a:pt x="0" y="133"/>
                        </a:lnTo>
                        <a:lnTo>
                          <a:pt x="0" y="133"/>
                        </a:lnTo>
                        <a:lnTo>
                          <a:pt x="0" y="133"/>
                        </a:lnTo>
                        <a:lnTo>
                          <a:pt x="0" y="133"/>
                        </a:lnTo>
                        <a:lnTo>
                          <a:pt x="0" y="133"/>
                        </a:lnTo>
                        <a:lnTo>
                          <a:pt x="0" y="133"/>
                        </a:lnTo>
                        <a:lnTo>
                          <a:pt x="2" y="109"/>
                        </a:lnTo>
                        <a:close/>
                        <a:moveTo>
                          <a:pt x="398" y="174"/>
                        </a:moveTo>
                        <a:lnTo>
                          <a:pt x="398" y="174"/>
                        </a:lnTo>
                        <a:lnTo>
                          <a:pt x="382" y="160"/>
                        </a:lnTo>
                        <a:lnTo>
                          <a:pt x="369" y="145"/>
                        </a:lnTo>
                        <a:lnTo>
                          <a:pt x="352" y="133"/>
                        </a:lnTo>
                        <a:lnTo>
                          <a:pt x="337" y="120"/>
                        </a:lnTo>
                        <a:lnTo>
                          <a:pt x="305" y="98"/>
                        </a:lnTo>
                        <a:lnTo>
                          <a:pt x="272" y="79"/>
                        </a:lnTo>
                        <a:lnTo>
                          <a:pt x="240" y="62"/>
                        </a:lnTo>
                        <a:lnTo>
                          <a:pt x="207" y="48"/>
                        </a:lnTo>
                        <a:lnTo>
                          <a:pt x="176" y="37"/>
                        </a:lnTo>
                        <a:lnTo>
                          <a:pt x="147" y="27"/>
                        </a:lnTo>
                        <a:lnTo>
                          <a:pt x="147" y="27"/>
                        </a:lnTo>
                        <a:lnTo>
                          <a:pt x="119" y="19"/>
                        </a:lnTo>
                        <a:lnTo>
                          <a:pt x="93" y="13"/>
                        </a:lnTo>
                        <a:lnTo>
                          <a:pt x="50" y="5"/>
                        </a:lnTo>
                        <a:lnTo>
                          <a:pt x="21" y="1"/>
                        </a:lnTo>
                        <a:lnTo>
                          <a:pt x="9" y="0"/>
                        </a:lnTo>
                        <a:lnTo>
                          <a:pt x="0" y="133"/>
                        </a:lnTo>
                        <a:lnTo>
                          <a:pt x="0" y="133"/>
                        </a:lnTo>
                        <a:lnTo>
                          <a:pt x="18" y="135"/>
                        </a:lnTo>
                        <a:lnTo>
                          <a:pt x="36" y="138"/>
                        </a:lnTo>
                        <a:lnTo>
                          <a:pt x="59" y="142"/>
                        </a:lnTo>
                        <a:lnTo>
                          <a:pt x="85" y="148"/>
                        </a:lnTo>
                        <a:lnTo>
                          <a:pt x="114" y="156"/>
                        </a:lnTo>
                        <a:lnTo>
                          <a:pt x="146" y="167"/>
                        </a:lnTo>
                        <a:lnTo>
                          <a:pt x="179" y="181"/>
                        </a:lnTo>
                        <a:lnTo>
                          <a:pt x="179" y="181"/>
                        </a:lnTo>
                        <a:lnTo>
                          <a:pt x="211" y="198"/>
                        </a:lnTo>
                        <a:lnTo>
                          <a:pt x="227" y="207"/>
                        </a:lnTo>
                        <a:lnTo>
                          <a:pt x="244" y="218"/>
                        </a:lnTo>
                        <a:lnTo>
                          <a:pt x="259" y="229"/>
                        </a:lnTo>
                        <a:lnTo>
                          <a:pt x="274" y="241"/>
                        </a:lnTo>
                        <a:lnTo>
                          <a:pt x="288" y="254"/>
                        </a:lnTo>
                        <a:lnTo>
                          <a:pt x="302" y="268"/>
                        </a:lnTo>
                        <a:lnTo>
                          <a:pt x="302" y="268"/>
                        </a:lnTo>
                        <a:lnTo>
                          <a:pt x="315" y="283"/>
                        </a:lnTo>
                        <a:lnTo>
                          <a:pt x="327" y="299"/>
                        </a:lnTo>
                        <a:lnTo>
                          <a:pt x="338" y="315"/>
                        </a:lnTo>
                        <a:lnTo>
                          <a:pt x="349" y="333"/>
                        </a:lnTo>
                        <a:lnTo>
                          <a:pt x="357" y="353"/>
                        </a:lnTo>
                        <a:lnTo>
                          <a:pt x="366" y="373"/>
                        </a:lnTo>
                        <a:lnTo>
                          <a:pt x="373" y="396"/>
                        </a:lnTo>
                        <a:lnTo>
                          <a:pt x="378" y="420"/>
                        </a:lnTo>
                        <a:lnTo>
                          <a:pt x="378" y="420"/>
                        </a:lnTo>
                        <a:lnTo>
                          <a:pt x="382" y="454"/>
                        </a:lnTo>
                        <a:lnTo>
                          <a:pt x="384" y="473"/>
                        </a:lnTo>
                        <a:lnTo>
                          <a:pt x="385" y="492"/>
                        </a:lnTo>
                        <a:lnTo>
                          <a:pt x="385" y="512"/>
                        </a:lnTo>
                        <a:lnTo>
                          <a:pt x="384" y="534"/>
                        </a:lnTo>
                        <a:lnTo>
                          <a:pt x="381" y="555"/>
                        </a:lnTo>
                        <a:lnTo>
                          <a:pt x="378" y="578"/>
                        </a:lnTo>
                        <a:lnTo>
                          <a:pt x="374" y="602"/>
                        </a:lnTo>
                        <a:lnTo>
                          <a:pt x="370" y="627"/>
                        </a:lnTo>
                        <a:lnTo>
                          <a:pt x="363" y="653"/>
                        </a:lnTo>
                        <a:lnTo>
                          <a:pt x="356" y="679"/>
                        </a:lnTo>
                        <a:lnTo>
                          <a:pt x="348" y="707"/>
                        </a:lnTo>
                        <a:lnTo>
                          <a:pt x="338" y="736"/>
                        </a:lnTo>
                        <a:lnTo>
                          <a:pt x="327" y="767"/>
                        </a:lnTo>
                        <a:lnTo>
                          <a:pt x="315" y="797"/>
                        </a:lnTo>
                        <a:lnTo>
                          <a:pt x="315" y="797"/>
                        </a:lnTo>
                        <a:lnTo>
                          <a:pt x="262" y="929"/>
                        </a:lnTo>
                        <a:lnTo>
                          <a:pt x="238" y="992"/>
                        </a:lnTo>
                        <a:lnTo>
                          <a:pt x="216" y="1054"/>
                        </a:lnTo>
                        <a:lnTo>
                          <a:pt x="196" y="1115"/>
                        </a:lnTo>
                        <a:lnTo>
                          <a:pt x="176" y="1175"/>
                        </a:lnTo>
                        <a:lnTo>
                          <a:pt x="157" y="1233"/>
                        </a:lnTo>
                        <a:lnTo>
                          <a:pt x="140" y="1290"/>
                        </a:lnTo>
                        <a:lnTo>
                          <a:pt x="125" y="1345"/>
                        </a:lnTo>
                        <a:lnTo>
                          <a:pt x="111" y="1401"/>
                        </a:lnTo>
                        <a:lnTo>
                          <a:pt x="99" y="1455"/>
                        </a:lnTo>
                        <a:lnTo>
                          <a:pt x="88" y="1507"/>
                        </a:lnTo>
                        <a:lnTo>
                          <a:pt x="78" y="1560"/>
                        </a:lnTo>
                        <a:lnTo>
                          <a:pt x="68" y="1612"/>
                        </a:lnTo>
                        <a:lnTo>
                          <a:pt x="61" y="1664"/>
                        </a:lnTo>
                        <a:lnTo>
                          <a:pt x="56" y="1715"/>
                        </a:lnTo>
                        <a:lnTo>
                          <a:pt x="56" y="1715"/>
                        </a:lnTo>
                        <a:lnTo>
                          <a:pt x="50" y="1766"/>
                        </a:lnTo>
                        <a:lnTo>
                          <a:pt x="46" y="1817"/>
                        </a:lnTo>
                        <a:lnTo>
                          <a:pt x="45" y="1867"/>
                        </a:lnTo>
                        <a:lnTo>
                          <a:pt x="43" y="1917"/>
                        </a:lnTo>
                        <a:lnTo>
                          <a:pt x="42" y="1967"/>
                        </a:lnTo>
                        <a:lnTo>
                          <a:pt x="43" y="2018"/>
                        </a:lnTo>
                        <a:lnTo>
                          <a:pt x="45" y="2068"/>
                        </a:lnTo>
                        <a:lnTo>
                          <a:pt x="48" y="2119"/>
                        </a:lnTo>
                        <a:lnTo>
                          <a:pt x="52" y="2169"/>
                        </a:lnTo>
                        <a:lnTo>
                          <a:pt x="57" y="2221"/>
                        </a:lnTo>
                        <a:lnTo>
                          <a:pt x="63" y="2273"/>
                        </a:lnTo>
                        <a:lnTo>
                          <a:pt x="70" y="2325"/>
                        </a:lnTo>
                        <a:lnTo>
                          <a:pt x="86" y="2432"/>
                        </a:lnTo>
                        <a:lnTo>
                          <a:pt x="106" y="2543"/>
                        </a:lnTo>
                        <a:lnTo>
                          <a:pt x="122" y="2626"/>
                        </a:lnTo>
                        <a:lnTo>
                          <a:pt x="254" y="2601"/>
                        </a:lnTo>
                        <a:lnTo>
                          <a:pt x="237" y="2516"/>
                        </a:lnTo>
                        <a:lnTo>
                          <a:pt x="237" y="2516"/>
                        </a:lnTo>
                        <a:lnTo>
                          <a:pt x="218" y="2410"/>
                        </a:lnTo>
                        <a:lnTo>
                          <a:pt x="203" y="2306"/>
                        </a:lnTo>
                        <a:lnTo>
                          <a:pt x="196" y="2256"/>
                        </a:lnTo>
                        <a:lnTo>
                          <a:pt x="190" y="2206"/>
                        </a:lnTo>
                        <a:lnTo>
                          <a:pt x="186" y="2158"/>
                        </a:lnTo>
                        <a:lnTo>
                          <a:pt x="182" y="2109"/>
                        </a:lnTo>
                        <a:lnTo>
                          <a:pt x="179" y="2062"/>
                        </a:lnTo>
                        <a:lnTo>
                          <a:pt x="176" y="2014"/>
                        </a:lnTo>
                        <a:lnTo>
                          <a:pt x="176" y="1967"/>
                        </a:lnTo>
                        <a:lnTo>
                          <a:pt x="176" y="1920"/>
                        </a:lnTo>
                        <a:lnTo>
                          <a:pt x="178" y="1873"/>
                        </a:lnTo>
                        <a:lnTo>
                          <a:pt x="180" y="1826"/>
                        </a:lnTo>
                        <a:lnTo>
                          <a:pt x="183" y="1777"/>
                        </a:lnTo>
                        <a:lnTo>
                          <a:pt x="189" y="1730"/>
                        </a:lnTo>
                        <a:lnTo>
                          <a:pt x="189" y="1730"/>
                        </a:lnTo>
                        <a:lnTo>
                          <a:pt x="194" y="1682"/>
                        </a:lnTo>
                        <a:lnTo>
                          <a:pt x="201" y="1633"/>
                        </a:lnTo>
                        <a:lnTo>
                          <a:pt x="209" y="1583"/>
                        </a:lnTo>
                        <a:lnTo>
                          <a:pt x="219" y="1533"/>
                        </a:lnTo>
                        <a:lnTo>
                          <a:pt x="229" y="1484"/>
                        </a:lnTo>
                        <a:lnTo>
                          <a:pt x="241" y="1432"/>
                        </a:lnTo>
                        <a:lnTo>
                          <a:pt x="255" y="1380"/>
                        </a:lnTo>
                        <a:lnTo>
                          <a:pt x="269" y="1326"/>
                        </a:lnTo>
                        <a:lnTo>
                          <a:pt x="286" y="1272"/>
                        </a:lnTo>
                        <a:lnTo>
                          <a:pt x="304" y="1215"/>
                        </a:lnTo>
                        <a:lnTo>
                          <a:pt x="322" y="1158"/>
                        </a:lnTo>
                        <a:lnTo>
                          <a:pt x="342" y="1099"/>
                        </a:lnTo>
                        <a:lnTo>
                          <a:pt x="364" y="1039"/>
                        </a:lnTo>
                        <a:lnTo>
                          <a:pt x="388" y="977"/>
                        </a:lnTo>
                        <a:lnTo>
                          <a:pt x="439" y="848"/>
                        </a:lnTo>
                        <a:lnTo>
                          <a:pt x="439" y="848"/>
                        </a:lnTo>
                        <a:lnTo>
                          <a:pt x="452" y="814"/>
                        </a:lnTo>
                        <a:lnTo>
                          <a:pt x="464" y="780"/>
                        </a:lnTo>
                        <a:lnTo>
                          <a:pt x="475" y="749"/>
                        </a:lnTo>
                        <a:lnTo>
                          <a:pt x="485" y="717"/>
                        </a:lnTo>
                        <a:lnTo>
                          <a:pt x="493" y="686"/>
                        </a:lnTo>
                        <a:lnTo>
                          <a:pt x="500" y="656"/>
                        </a:lnTo>
                        <a:lnTo>
                          <a:pt x="506" y="627"/>
                        </a:lnTo>
                        <a:lnTo>
                          <a:pt x="511" y="598"/>
                        </a:lnTo>
                        <a:lnTo>
                          <a:pt x="514" y="570"/>
                        </a:lnTo>
                        <a:lnTo>
                          <a:pt x="517" y="542"/>
                        </a:lnTo>
                        <a:lnTo>
                          <a:pt x="518" y="516"/>
                        </a:lnTo>
                        <a:lnTo>
                          <a:pt x="518" y="491"/>
                        </a:lnTo>
                        <a:lnTo>
                          <a:pt x="518" y="466"/>
                        </a:lnTo>
                        <a:lnTo>
                          <a:pt x="515" y="441"/>
                        </a:lnTo>
                        <a:lnTo>
                          <a:pt x="512" y="418"/>
                        </a:lnTo>
                        <a:lnTo>
                          <a:pt x="510" y="394"/>
                        </a:lnTo>
                        <a:lnTo>
                          <a:pt x="510" y="394"/>
                        </a:lnTo>
                        <a:lnTo>
                          <a:pt x="501" y="361"/>
                        </a:lnTo>
                        <a:lnTo>
                          <a:pt x="492" y="329"/>
                        </a:lnTo>
                        <a:lnTo>
                          <a:pt x="479" y="299"/>
                        </a:lnTo>
                        <a:lnTo>
                          <a:pt x="467" y="271"/>
                        </a:lnTo>
                        <a:lnTo>
                          <a:pt x="452" y="245"/>
                        </a:lnTo>
                        <a:lnTo>
                          <a:pt x="435" y="220"/>
                        </a:lnTo>
                        <a:lnTo>
                          <a:pt x="417" y="196"/>
                        </a:lnTo>
                        <a:lnTo>
                          <a:pt x="398" y="174"/>
                        </a:lnTo>
                        <a:lnTo>
                          <a:pt x="398" y="174"/>
                        </a:lnTo>
                        <a:close/>
                      </a:path>
                    </a:pathLst>
                  </a:custGeom>
                  <a:solidFill>
                    <a:srgbClr val="5859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294" name="Freeform 312"/>
                  <p:cNvSpPr>
                    <a:spLocks/>
                  </p:cNvSpPr>
                  <p:nvPr/>
                </p:nvSpPr>
                <p:spPr bwMode="auto">
                  <a:xfrm>
                    <a:off x="8483600" y="1749426"/>
                    <a:ext cx="365125" cy="1139825"/>
                  </a:xfrm>
                  <a:custGeom>
                    <a:avLst/>
                    <a:gdLst>
                      <a:gd name="T0" fmla="*/ 688 w 688"/>
                      <a:gd name="T1" fmla="*/ 2100 h 2154"/>
                      <a:gd name="T2" fmla="*/ 404 w 688"/>
                      <a:gd name="T3" fmla="*/ 2154 h 2154"/>
                      <a:gd name="T4" fmla="*/ 0 w 688"/>
                      <a:gd name="T5" fmla="*/ 54 h 2154"/>
                      <a:gd name="T6" fmla="*/ 285 w 688"/>
                      <a:gd name="T7" fmla="*/ 0 h 2154"/>
                      <a:gd name="T8" fmla="*/ 688 w 688"/>
                      <a:gd name="T9" fmla="*/ 2100 h 21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88" h="2154">
                        <a:moveTo>
                          <a:pt x="688" y="2100"/>
                        </a:moveTo>
                        <a:lnTo>
                          <a:pt x="404" y="2154"/>
                        </a:lnTo>
                        <a:lnTo>
                          <a:pt x="0" y="54"/>
                        </a:lnTo>
                        <a:lnTo>
                          <a:pt x="285" y="0"/>
                        </a:lnTo>
                        <a:lnTo>
                          <a:pt x="688" y="2100"/>
                        </a:lnTo>
                        <a:close/>
                      </a:path>
                    </a:pathLst>
                  </a:custGeom>
                  <a:solidFill>
                    <a:srgbClr val="8080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295" name="Freeform 313"/>
                  <p:cNvSpPr>
                    <a:spLocks/>
                  </p:cNvSpPr>
                  <p:nvPr/>
                </p:nvSpPr>
                <p:spPr bwMode="auto">
                  <a:xfrm>
                    <a:off x="8482013" y="1657351"/>
                    <a:ext cx="195263" cy="146050"/>
                  </a:xfrm>
                  <a:custGeom>
                    <a:avLst/>
                    <a:gdLst>
                      <a:gd name="T0" fmla="*/ 133 w 368"/>
                      <a:gd name="T1" fmla="*/ 64 h 278"/>
                      <a:gd name="T2" fmla="*/ 134 w 368"/>
                      <a:gd name="T3" fmla="*/ 79 h 278"/>
                      <a:gd name="T4" fmla="*/ 134 w 368"/>
                      <a:gd name="T5" fmla="*/ 91 h 278"/>
                      <a:gd name="T6" fmla="*/ 134 w 368"/>
                      <a:gd name="T7" fmla="*/ 106 h 278"/>
                      <a:gd name="T8" fmla="*/ 132 w 368"/>
                      <a:gd name="T9" fmla="*/ 124 h 278"/>
                      <a:gd name="T10" fmla="*/ 129 w 368"/>
                      <a:gd name="T11" fmla="*/ 141 h 278"/>
                      <a:gd name="T12" fmla="*/ 126 w 368"/>
                      <a:gd name="T13" fmla="*/ 154 h 278"/>
                      <a:gd name="T14" fmla="*/ 122 w 368"/>
                      <a:gd name="T15" fmla="*/ 170 h 278"/>
                      <a:gd name="T16" fmla="*/ 114 w 368"/>
                      <a:gd name="T17" fmla="*/ 191 h 278"/>
                      <a:gd name="T18" fmla="*/ 108 w 368"/>
                      <a:gd name="T19" fmla="*/ 202 h 278"/>
                      <a:gd name="T20" fmla="*/ 103 w 368"/>
                      <a:gd name="T21" fmla="*/ 210 h 278"/>
                      <a:gd name="T22" fmla="*/ 94 w 368"/>
                      <a:gd name="T23" fmla="*/ 223 h 278"/>
                      <a:gd name="T24" fmla="*/ 89 w 368"/>
                      <a:gd name="T25" fmla="*/ 230 h 278"/>
                      <a:gd name="T26" fmla="*/ 78 w 368"/>
                      <a:gd name="T27" fmla="*/ 241 h 278"/>
                      <a:gd name="T28" fmla="*/ 68 w 368"/>
                      <a:gd name="T29" fmla="*/ 250 h 278"/>
                      <a:gd name="T30" fmla="*/ 58 w 368"/>
                      <a:gd name="T31" fmla="*/ 257 h 278"/>
                      <a:gd name="T32" fmla="*/ 44 w 368"/>
                      <a:gd name="T33" fmla="*/ 266 h 278"/>
                      <a:gd name="T34" fmla="*/ 31 w 368"/>
                      <a:gd name="T35" fmla="*/ 271 h 278"/>
                      <a:gd name="T36" fmla="*/ 22 w 368"/>
                      <a:gd name="T37" fmla="*/ 274 h 278"/>
                      <a:gd name="T38" fmla="*/ 15 w 368"/>
                      <a:gd name="T39" fmla="*/ 275 h 278"/>
                      <a:gd name="T40" fmla="*/ 8 w 368"/>
                      <a:gd name="T41" fmla="*/ 277 h 278"/>
                      <a:gd name="T42" fmla="*/ 0 w 368"/>
                      <a:gd name="T43" fmla="*/ 278 h 278"/>
                      <a:gd name="T44" fmla="*/ 241 w 368"/>
                      <a:gd name="T45" fmla="*/ 259 h 278"/>
                      <a:gd name="T46" fmla="*/ 245 w 368"/>
                      <a:gd name="T47" fmla="*/ 257 h 278"/>
                      <a:gd name="T48" fmla="*/ 248 w 368"/>
                      <a:gd name="T49" fmla="*/ 257 h 278"/>
                      <a:gd name="T50" fmla="*/ 252 w 368"/>
                      <a:gd name="T51" fmla="*/ 256 h 278"/>
                      <a:gd name="T52" fmla="*/ 256 w 368"/>
                      <a:gd name="T53" fmla="*/ 255 h 278"/>
                      <a:gd name="T54" fmla="*/ 262 w 368"/>
                      <a:gd name="T55" fmla="*/ 253 h 278"/>
                      <a:gd name="T56" fmla="*/ 264 w 368"/>
                      <a:gd name="T57" fmla="*/ 253 h 278"/>
                      <a:gd name="T58" fmla="*/ 269 w 368"/>
                      <a:gd name="T59" fmla="*/ 250 h 278"/>
                      <a:gd name="T60" fmla="*/ 277 w 368"/>
                      <a:gd name="T61" fmla="*/ 248 h 278"/>
                      <a:gd name="T62" fmla="*/ 281 w 368"/>
                      <a:gd name="T63" fmla="*/ 245 h 278"/>
                      <a:gd name="T64" fmla="*/ 288 w 368"/>
                      <a:gd name="T65" fmla="*/ 241 h 278"/>
                      <a:gd name="T66" fmla="*/ 300 w 368"/>
                      <a:gd name="T67" fmla="*/ 231 h 278"/>
                      <a:gd name="T68" fmla="*/ 302 w 368"/>
                      <a:gd name="T69" fmla="*/ 231 h 278"/>
                      <a:gd name="T70" fmla="*/ 309 w 368"/>
                      <a:gd name="T71" fmla="*/ 224 h 278"/>
                      <a:gd name="T72" fmla="*/ 318 w 368"/>
                      <a:gd name="T73" fmla="*/ 214 h 278"/>
                      <a:gd name="T74" fmla="*/ 324 w 368"/>
                      <a:gd name="T75" fmla="*/ 208 h 278"/>
                      <a:gd name="T76" fmla="*/ 329 w 368"/>
                      <a:gd name="T77" fmla="*/ 201 h 278"/>
                      <a:gd name="T78" fmla="*/ 335 w 368"/>
                      <a:gd name="T79" fmla="*/ 191 h 278"/>
                      <a:gd name="T80" fmla="*/ 339 w 368"/>
                      <a:gd name="T81" fmla="*/ 184 h 278"/>
                      <a:gd name="T82" fmla="*/ 343 w 368"/>
                      <a:gd name="T83" fmla="*/ 176 h 278"/>
                      <a:gd name="T84" fmla="*/ 347 w 368"/>
                      <a:gd name="T85" fmla="*/ 166 h 278"/>
                      <a:gd name="T86" fmla="*/ 353 w 368"/>
                      <a:gd name="T87" fmla="*/ 154 h 278"/>
                      <a:gd name="T88" fmla="*/ 358 w 368"/>
                      <a:gd name="T89" fmla="*/ 133 h 278"/>
                      <a:gd name="T90" fmla="*/ 361 w 368"/>
                      <a:gd name="T91" fmla="*/ 123 h 278"/>
                      <a:gd name="T92" fmla="*/ 363 w 368"/>
                      <a:gd name="T93" fmla="*/ 115 h 278"/>
                      <a:gd name="T94" fmla="*/ 365 w 368"/>
                      <a:gd name="T95" fmla="*/ 105 h 278"/>
                      <a:gd name="T96" fmla="*/ 367 w 368"/>
                      <a:gd name="T97" fmla="*/ 94 h 278"/>
                      <a:gd name="T98" fmla="*/ 367 w 368"/>
                      <a:gd name="T99" fmla="*/ 82 h 278"/>
                      <a:gd name="T100" fmla="*/ 368 w 368"/>
                      <a:gd name="T101" fmla="*/ 70 h 278"/>
                      <a:gd name="T102" fmla="*/ 368 w 368"/>
                      <a:gd name="T103" fmla="*/ 61 h 278"/>
                      <a:gd name="T104" fmla="*/ 368 w 368"/>
                      <a:gd name="T105" fmla="*/ 51 h 278"/>
                      <a:gd name="T106" fmla="*/ 368 w 368"/>
                      <a:gd name="T107" fmla="*/ 41 h 278"/>
                      <a:gd name="T108" fmla="*/ 367 w 368"/>
                      <a:gd name="T109" fmla="*/ 32 h 278"/>
                      <a:gd name="T110" fmla="*/ 365 w 368"/>
                      <a:gd name="T111" fmla="*/ 22 h 278"/>
                      <a:gd name="T112" fmla="*/ 364 w 368"/>
                      <a:gd name="T113" fmla="*/ 11 h 278"/>
                      <a:gd name="T114" fmla="*/ 130 w 368"/>
                      <a:gd name="T115" fmla="*/ 46 h 2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368" h="278">
                        <a:moveTo>
                          <a:pt x="130" y="46"/>
                        </a:moveTo>
                        <a:lnTo>
                          <a:pt x="130" y="46"/>
                        </a:lnTo>
                        <a:lnTo>
                          <a:pt x="133" y="59"/>
                        </a:lnTo>
                        <a:lnTo>
                          <a:pt x="133" y="59"/>
                        </a:lnTo>
                        <a:lnTo>
                          <a:pt x="133" y="64"/>
                        </a:lnTo>
                        <a:lnTo>
                          <a:pt x="133" y="64"/>
                        </a:lnTo>
                        <a:lnTo>
                          <a:pt x="133" y="69"/>
                        </a:lnTo>
                        <a:lnTo>
                          <a:pt x="133" y="69"/>
                        </a:lnTo>
                        <a:lnTo>
                          <a:pt x="133" y="73"/>
                        </a:lnTo>
                        <a:lnTo>
                          <a:pt x="133" y="73"/>
                        </a:lnTo>
                        <a:lnTo>
                          <a:pt x="134" y="79"/>
                        </a:lnTo>
                        <a:lnTo>
                          <a:pt x="134" y="79"/>
                        </a:lnTo>
                        <a:lnTo>
                          <a:pt x="134" y="82"/>
                        </a:lnTo>
                        <a:lnTo>
                          <a:pt x="134" y="82"/>
                        </a:lnTo>
                        <a:lnTo>
                          <a:pt x="134" y="87"/>
                        </a:lnTo>
                        <a:lnTo>
                          <a:pt x="134" y="87"/>
                        </a:lnTo>
                        <a:lnTo>
                          <a:pt x="134" y="91"/>
                        </a:lnTo>
                        <a:lnTo>
                          <a:pt x="134" y="91"/>
                        </a:lnTo>
                        <a:lnTo>
                          <a:pt x="134" y="97"/>
                        </a:lnTo>
                        <a:lnTo>
                          <a:pt x="134" y="97"/>
                        </a:lnTo>
                        <a:lnTo>
                          <a:pt x="134" y="102"/>
                        </a:lnTo>
                        <a:lnTo>
                          <a:pt x="134" y="102"/>
                        </a:lnTo>
                        <a:lnTo>
                          <a:pt x="134" y="106"/>
                        </a:lnTo>
                        <a:lnTo>
                          <a:pt x="134" y="106"/>
                        </a:lnTo>
                        <a:lnTo>
                          <a:pt x="133" y="113"/>
                        </a:lnTo>
                        <a:lnTo>
                          <a:pt x="133" y="113"/>
                        </a:lnTo>
                        <a:lnTo>
                          <a:pt x="133" y="116"/>
                        </a:lnTo>
                        <a:lnTo>
                          <a:pt x="133" y="116"/>
                        </a:lnTo>
                        <a:lnTo>
                          <a:pt x="132" y="124"/>
                        </a:lnTo>
                        <a:lnTo>
                          <a:pt x="132" y="124"/>
                        </a:lnTo>
                        <a:lnTo>
                          <a:pt x="132" y="126"/>
                        </a:lnTo>
                        <a:lnTo>
                          <a:pt x="132" y="126"/>
                        </a:lnTo>
                        <a:lnTo>
                          <a:pt x="130" y="136"/>
                        </a:lnTo>
                        <a:lnTo>
                          <a:pt x="130" y="136"/>
                        </a:lnTo>
                        <a:lnTo>
                          <a:pt x="129" y="141"/>
                        </a:lnTo>
                        <a:lnTo>
                          <a:pt x="129" y="141"/>
                        </a:lnTo>
                        <a:lnTo>
                          <a:pt x="129" y="145"/>
                        </a:lnTo>
                        <a:lnTo>
                          <a:pt x="129" y="145"/>
                        </a:lnTo>
                        <a:lnTo>
                          <a:pt x="127" y="151"/>
                        </a:lnTo>
                        <a:lnTo>
                          <a:pt x="127" y="151"/>
                        </a:lnTo>
                        <a:lnTo>
                          <a:pt x="126" y="154"/>
                        </a:lnTo>
                        <a:lnTo>
                          <a:pt x="126" y="154"/>
                        </a:lnTo>
                        <a:lnTo>
                          <a:pt x="125" y="160"/>
                        </a:lnTo>
                        <a:lnTo>
                          <a:pt x="125" y="160"/>
                        </a:lnTo>
                        <a:lnTo>
                          <a:pt x="123" y="162"/>
                        </a:lnTo>
                        <a:lnTo>
                          <a:pt x="123" y="162"/>
                        </a:lnTo>
                        <a:lnTo>
                          <a:pt x="122" y="170"/>
                        </a:lnTo>
                        <a:lnTo>
                          <a:pt x="122" y="170"/>
                        </a:lnTo>
                        <a:lnTo>
                          <a:pt x="118" y="181"/>
                        </a:lnTo>
                        <a:lnTo>
                          <a:pt x="118" y="181"/>
                        </a:lnTo>
                        <a:lnTo>
                          <a:pt x="116" y="184"/>
                        </a:lnTo>
                        <a:lnTo>
                          <a:pt x="116" y="184"/>
                        </a:lnTo>
                        <a:lnTo>
                          <a:pt x="114" y="191"/>
                        </a:lnTo>
                        <a:lnTo>
                          <a:pt x="114" y="191"/>
                        </a:lnTo>
                        <a:lnTo>
                          <a:pt x="112" y="194"/>
                        </a:lnTo>
                        <a:lnTo>
                          <a:pt x="112" y="194"/>
                        </a:lnTo>
                        <a:lnTo>
                          <a:pt x="111" y="195"/>
                        </a:lnTo>
                        <a:lnTo>
                          <a:pt x="111" y="195"/>
                        </a:lnTo>
                        <a:lnTo>
                          <a:pt x="108" y="202"/>
                        </a:lnTo>
                        <a:lnTo>
                          <a:pt x="108" y="202"/>
                        </a:lnTo>
                        <a:lnTo>
                          <a:pt x="107" y="202"/>
                        </a:lnTo>
                        <a:lnTo>
                          <a:pt x="107" y="202"/>
                        </a:lnTo>
                        <a:lnTo>
                          <a:pt x="104" y="209"/>
                        </a:lnTo>
                        <a:lnTo>
                          <a:pt x="104" y="209"/>
                        </a:lnTo>
                        <a:lnTo>
                          <a:pt x="103" y="210"/>
                        </a:lnTo>
                        <a:lnTo>
                          <a:pt x="103" y="210"/>
                        </a:lnTo>
                        <a:lnTo>
                          <a:pt x="98" y="216"/>
                        </a:lnTo>
                        <a:lnTo>
                          <a:pt x="98" y="216"/>
                        </a:lnTo>
                        <a:lnTo>
                          <a:pt x="98" y="217"/>
                        </a:lnTo>
                        <a:lnTo>
                          <a:pt x="98" y="217"/>
                        </a:lnTo>
                        <a:lnTo>
                          <a:pt x="94" y="223"/>
                        </a:lnTo>
                        <a:lnTo>
                          <a:pt x="94" y="223"/>
                        </a:lnTo>
                        <a:lnTo>
                          <a:pt x="93" y="224"/>
                        </a:lnTo>
                        <a:lnTo>
                          <a:pt x="93" y="224"/>
                        </a:lnTo>
                        <a:lnTo>
                          <a:pt x="89" y="230"/>
                        </a:lnTo>
                        <a:lnTo>
                          <a:pt x="89" y="230"/>
                        </a:lnTo>
                        <a:lnTo>
                          <a:pt x="89" y="230"/>
                        </a:lnTo>
                        <a:lnTo>
                          <a:pt x="89" y="230"/>
                        </a:lnTo>
                        <a:lnTo>
                          <a:pt x="83" y="235"/>
                        </a:lnTo>
                        <a:lnTo>
                          <a:pt x="83" y="235"/>
                        </a:lnTo>
                        <a:lnTo>
                          <a:pt x="82" y="237"/>
                        </a:lnTo>
                        <a:lnTo>
                          <a:pt x="82" y="237"/>
                        </a:lnTo>
                        <a:lnTo>
                          <a:pt x="78" y="241"/>
                        </a:lnTo>
                        <a:lnTo>
                          <a:pt x="78" y="241"/>
                        </a:lnTo>
                        <a:lnTo>
                          <a:pt x="78" y="242"/>
                        </a:lnTo>
                        <a:lnTo>
                          <a:pt x="78" y="242"/>
                        </a:lnTo>
                        <a:lnTo>
                          <a:pt x="72" y="246"/>
                        </a:lnTo>
                        <a:lnTo>
                          <a:pt x="72" y="246"/>
                        </a:lnTo>
                        <a:lnTo>
                          <a:pt x="68" y="250"/>
                        </a:lnTo>
                        <a:lnTo>
                          <a:pt x="68" y="250"/>
                        </a:lnTo>
                        <a:lnTo>
                          <a:pt x="65" y="252"/>
                        </a:lnTo>
                        <a:lnTo>
                          <a:pt x="65" y="252"/>
                        </a:lnTo>
                        <a:lnTo>
                          <a:pt x="60" y="257"/>
                        </a:lnTo>
                        <a:lnTo>
                          <a:pt x="60" y="257"/>
                        </a:lnTo>
                        <a:lnTo>
                          <a:pt x="58" y="257"/>
                        </a:lnTo>
                        <a:lnTo>
                          <a:pt x="58" y="257"/>
                        </a:lnTo>
                        <a:lnTo>
                          <a:pt x="51" y="262"/>
                        </a:lnTo>
                        <a:lnTo>
                          <a:pt x="51" y="262"/>
                        </a:lnTo>
                        <a:lnTo>
                          <a:pt x="49" y="263"/>
                        </a:lnTo>
                        <a:lnTo>
                          <a:pt x="49" y="263"/>
                        </a:lnTo>
                        <a:lnTo>
                          <a:pt x="44" y="266"/>
                        </a:lnTo>
                        <a:lnTo>
                          <a:pt x="44" y="266"/>
                        </a:lnTo>
                        <a:lnTo>
                          <a:pt x="37" y="268"/>
                        </a:lnTo>
                        <a:lnTo>
                          <a:pt x="37" y="268"/>
                        </a:lnTo>
                        <a:lnTo>
                          <a:pt x="32" y="271"/>
                        </a:lnTo>
                        <a:lnTo>
                          <a:pt x="32" y="271"/>
                        </a:lnTo>
                        <a:lnTo>
                          <a:pt x="31" y="271"/>
                        </a:lnTo>
                        <a:lnTo>
                          <a:pt x="31" y="271"/>
                        </a:lnTo>
                        <a:lnTo>
                          <a:pt x="28" y="273"/>
                        </a:lnTo>
                        <a:lnTo>
                          <a:pt x="28" y="273"/>
                        </a:lnTo>
                        <a:lnTo>
                          <a:pt x="25" y="273"/>
                        </a:lnTo>
                        <a:lnTo>
                          <a:pt x="25" y="273"/>
                        </a:lnTo>
                        <a:lnTo>
                          <a:pt x="22" y="274"/>
                        </a:lnTo>
                        <a:lnTo>
                          <a:pt x="22" y="274"/>
                        </a:lnTo>
                        <a:lnTo>
                          <a:pt x="19" y="275"/>
                        </a:lnTo>
                        <a:lnTo>
                          <a:pt x="19" y="275"/>
                        </a:lnTo>
                        <a:lnTo>
                          <a:pt x="17" y="275"/>
                        </a:lnTo>
                        <a:lnTo>
                          <a:pt x="17" y="275"/>
                        </a:lnTo>
                        <a:lnTo>
                          <a:pt x="15" y="275"/>
                        </a:lnTo>
                        <a:lnTo>
                          <a:pt x="15" y="275"/>
                        </a:lnTo>
                        <a:lnTo>
                          <a:pt x="13" y="277"/>
                        </a:lnTo>
                        <a:lnTo>
                          <a:pt x="13" y="277"/>
                        </a:lnTo>
                        <a:lnTo>
                          <a:pt x="10" y="277"/>
                        </a:lnTo>
                        <a:lnTo>
                          <a:pt x="10" y="277"/>
                        </a:lnTo>
                        <a:lnTo>
                          <a:pt x="8" y="277"/>
                        </a:lnTo>
                        <a:lnTo>
                          <a:pt x="8" y="277"/>
                        </a:lnTo>
                        <a:lnTo>
                          <a:pt x="6" y="278"/>
                        </a:lnTo>
                        <a:lnTo>
                          <a:pt x="6" y="278"/>
                        </a:lnTo>
                        <a:lnTo>
                          <a:pt x="4" y="278"/>
                        </a:lnTo>
                        <a:lnTo>
                          <a:pt x="4" y="278"/>
                        </a:lnTo>
                        <a:lnTo>
                          <a:pt x="0" y="278"/>
                        </a:lnTo>
                        <a:lnTo>
                          <a:pt x="0" y="278"/>
                        </a:lnTo>
                        <a:lnTo>
                          <a:pt x="237" y="259"/>
                        </a:lnTo>
                        <a:lnTo>
                          <a:pt x="237" y="259"/>
                        </a:lnTo>
                        <a:lnTo>
                          <a:pt x="239" y="259"/>
                        </a:lnTo>
                        <a:lnTo>
                          <a:pt x="239" y="259"/>
                        </a:lnTo>
                        <a:lnTo>
                          <a:pt x="241" y="259"/>
                        </a:lnTo>
                        <a:lnTo>
                          <a:pt x="241" y="259"/>
                        </a:lnTo>
                        <a:lnTo>
                          <a:pt x="242" y="259"/>
                        </a:lnTo>
                        <a:lnTo>
                          <a:pt x="242" y="259"/>
                        </a:lnTo>
                        <a:lnTo>
                          <a:pt x="244" y="257"/>
                        </a:lnTo>
                        <a:lnTo>
                          <a:pt x="244" y="257"/>
                        </a:lnTo>
                        <a:lnTo>
                          <a:pt x="245" y="257"/>
                        </a:lnTo>
                        <a:lnTo>
                          <a:pt x="245" y="257"/>
                        </a:lnTo>
                        <a:lnTo>
                          <a:pt x="245" y="257"/>
                        </a:lnTo>
                        <a:lnTo>
                          <a:pt x="245" y="257"/>
                        </a:lnTo>
                        <a:lnTo>
                          <a:pt x="246" y="257"/>
                        </a:lnTo>
                        <a:lnTo>
                          <a:pt x="246" y="257"/>
                        </a:lnTo>
                        <a:lnTo>
                          <a:pt x="248" y="257"/>
                        </a:lnTo>
                        <a:lnTo>
                          <a:pt x="248" y="257"/>
                        </a:lnTo>
                        <a:lnTo>
                          <a:pt x="249" y="257"/>
                        </a:lnTo>
                        <a:lnTo>
                          <a:pt x="249" y="257"/>
                        </a:lnTo>
                        <a:lnTo>
                          <a:pt x="251" y="256"/>
                        </a:lnTo>
                        <a:lnTo>
                          <a:pt x="251" y="256"/>
                        </a:lnTo>
                        <a:lnTo>
                          <a:pt x="252" y="256"/>
                        </a:lnTo>
                        <a:lnTo>
                          <a:pt x="252" y="256"/>
                        </a:lnTo>
                        <a:lnTo>
                          <a:pt x="253" y="256"/>
                        </a:lnTo>
                        <a:lnTo>
                          <a:pt x="253" y="256"/>
                        </a:lnTo>
                        <a:lnTo>
                          <a:pt x="255" y="256"/>
                        </a:lnTo>
                        <a:lnTo>
                          <a:pt x="255" y="256"/>
                        </a:lnTo>
                        <a:lnTo>
                          <a:pt x="256" y="255"/>
                        </a:lnTo>
                        <a:lnTo>
                          <a:pt x="256" y="255"/>
                        </a:lnTo>
                        <a:lnTo>
                          <a:pt x="257" y="255"/>
                        </a:lnTo>
                        <a:lnTo>
                          <a:pt x="257" y="255"/>
                        </a:lnTo>
                        <a:lnTo>
                          <a:pt x="259" y="255"/>
                        </a:lnTo>
                        <a:lnTo>
                          <a:pt x="259" y="255"/>
                        </a:lnTo>
                        <a:lnTo>
                          <a:pt x="262" y="253"/>
                        </a:lnTo>
                        <a:lnTo>
                          <a:pt x="262" y="253"/>
                        </a:lnTo>
                        <a:lnTo>
                          <a:pt x="263" y="253"/>
                        </a:lnTo>
                        <a:lnTo>
                          <a:pt x="263" y="253"/>
                        </a:lnTo>
                        <a:lnTo>
                          <a:pt x="263" y="253"/>
                        </a:lnTo>
                        <a:lnTo>
                          <a:pt x="263" y="253"/>
                        </a:lnTo>
                        <a:lnTo>
                          <a:pt x="264" y="253"/>
                        </a:lnTo>
                        <a:lnTo>
                          <a:pt x="264" y="253"/>
                        </a:lnTo>
                        <a:lnTo>
                          <a:pt x="267" y="252"/>
                        </a:lnTo>
                        <a:lnTo>
                          <a:pt x="267" y="252"/>
                        </a:lnTo>
                        <a:lnTo>
                          <a:pt x="269" y="250"/>
                        </a:lnTo>
                        <a:lnTo>
                          <a:pt x="269" y="250"/>
                        </a:lnTo>
                        <a:lnTo>
                          <a:pt x="269" y="250"/>
                        </a:lnTo>
                        <a:lnTo>
                          <a:pt x="269" y="250"/>
                        </a:lnTo>
                        <a:lnTo>
                          <a:pt x="274" y="249"/>
                        </a:lnTo>
                        <a:lnTo>
                          <a:pt x="274" y="249"/>
                        </a:lnTo>
                        <a:lnTo>
                          <a:pt x="275" y="248"/>
                        </a:lnTo>
                        <a:lnTo>
                          <a:pt x="275" y="248"/>
                        </a:lnTo>
                        <a:lnTo>
                          <a:pt x="277" y="248"/>
                        </a:lnTo>
                        <a:lnTo>
                          <a:pt x="277" y="248"/>
                        </a:lnTo>
                        <a:lnTo>
                          <a:pt x="278" y="246"/>
                        </a:lnTo>
                        <a:lnTo>
                          <a:pt x="278" y="246"/>
                        </a:lnTo>
                        <a:lnTo>
                          <a:pt x="280" y="246"/>
                        </a:lnTo>
                        <a:lnTo>
                          <a:pt x="280" y="246"/>
                        </a:lnTo>
                        <a:lnTo>
                          <a:pt x="281" y="245"/>
                        </a:lnTo>
                        <a:lnTo>
                          <a:pt x="281" y="245"/>
                        </a:lnTo>
                        <a:lnTo>
                          <a:pt x="281" y="245"/>
                        </a:lnTo>
                        <a:lnTo>
                          <a:pt x="281" y="245"/>
                        </a:lnTo>
                        <a:lnTo>
                          <a:pt x="288" y="241"/>
                        </a:lnTo>
                        <a:lnTo>
                          <a:pt x="288" y="241"/>
                        </a:lnTo>
                        <a:lnTo>
                          <a:pt x="288" y="241"/>
                        </a:lnTo>
                        <a:lnTo>
                          <a:pt x="288" y="241"/>
                        </a:lnTo>
                        <a:lnTo>
                          <a:pt x="288" y="241"/>
                        </a:lnTo>
                        <a:lnTo>
                          <a:pt x="288" y="241"/>
                        </a:lnTo>
                        <a:lnTo>
                          <a:pt x="295" y="237"/>
                        </a:lnTo>
                        <a:lnTo>
                          <a:pt x="295" y="237"/>
                        </a:lnTo>
                        <a:lnTo>
                          <a:pt x="300" y="231"/>
                        </a:lnTo>
                        <a:lnTo>
                          <a:pt x="300" y="231"/>
                        </a:lnTo>
                        <a:lnTo>
                          <a:pt x="302" y="231"/>
                        </a:lnTo>
                        <a:lnTo>
                          <a:pt x="302" y="231"/>
                        </a:lnTo>
                        <a:lnTo>
                          <a:pt x="302" y="231"/>
                        </a:lnTo>
                        <a:lnTo>
                          <a:pt x="302" y="231"/>
                        </a:lnTo>
                        <a:lnTo>
                          <a:pt x="302" y="231"/>
                        </a:lnTo>
                        <a:lnTo>
                          <a:pt x="302" y="231"/>
                        </a:lnTo>
                        <a:lnTo>
                          <a:pt x="303" y="228"/>
                        </a:lnTo>
                        <a:lnTo>
                          <a:pt x="303" y="228"/>
                        </a:lnTo>
                        <a:lnTo>
                          <a:pt x="309" y="226"/>
                        </a:lnTo>
                        <a:lnTo>
                          <a:pt x="309" y="226"/>
                        </a:lnTo>
                        <a:lnTo>
                          <a:pt x="309" y="224"/>
                        </a:lnTo>
                        <a:lnTo>
                          <a:pt x="309" y="224"/>
                        </a:lnTo>
                        <a:lnTo>
                          <a:pt x="313" y="220"/>
                        </a:lnTo>
                        <a:lnTo>
                          <a:pt x="313" y="220"/>
                        </a:lnTo>
                        <a:lnTo>
                          <a:pt x="314" y="219"/>
                        </a:lnTo>
                        <a:lnTo>
                          <a:pt x="314" y="219"/>
                        </a:lnTo>
                        <a:lnTo>
                          <a:pt x="318" y="214"/>
                        </a:lnTo>
                        <a:lnTo>
                          <a:pt x="318" y="214"/>
                        </a:lnTo>
                        <a:lnTo>
                          <a:pt x="320" y="213"/>
                        </a:lnTo>
                        <a:lnTo>
                          <a:pt x="320" y="213"/>
                        </a:lnTo>
                        <a:lnTo>
                          <a:pt x="324" y="208"/>
                        </a:lnTo>
                        <a:lnTo>
                          <a:pt x="324" y="208"/>
                        </a:lnTo>
                        <a:lnTo>
                          <a:pt x="324" y="208"/>
                        </a:lnTo>
                        <a:lnTo>
                          <a:pt x="324" y="208"/>
                        </a:lnTo>
                        <a:lnTo>
                          <a:pt x="324" y="206"/>
                        </a:lnTo>
                        <a:lnTo>
                          <a:pt x="324" y="206"/>
                        </a:lnTo>
                        <a:lnTo>
                          <a:pt x="325" y="206"/>
                        </a:lnTo>
                        <a:lnTo>
                          <a:pt x="325" y="206"/>
                        </a:lnTo>
                        <a:lnTo>
                          <a:pt x="329" y="201"/>
                        </a:lnTo>
                        <a:lnTo>
                          <a:pt x="329" y="201"/>
                        </a:lnTo>
                        <a:lnTo>
                          <a:pt x="329" y="199"/>
                        </a:lnTo>
                        <a:lnTo>
                          <a:pt x="329" y="199"/>
                        </a:lnTo>
                        <a:lnTo>
                          <a:pt x="334" y="192"/>
                        </a:lnTo>
                        <a:lnTo>
                          <a:pt x="334" y="192"/>
                        </a:lnTo>
                        <a:lnTo>
                          <a:pt x="335" y="191"/>
                        </a:lnTo>
                        <a:lnTo>
                          <a:pt x="335" y="191"/>
                        </a:lnTo>
                        <a:lnTo>
                          <a:pt x="336" y="188"/>
                        </a:lnTo>
                        <a:lnTo>
                          <a:pt x="336" y="188"/>
                        </a:lnTo>
                        <a:lnTo>
                          <a:pt x="338" y="185"/>
                        </a:lnTo>
                        <a:lnTo>
                          <a:pt x="338" y="185"/>
                        </a:lnTo>
                        <a:lnTo>
                          <a:pt x="339" y="184"/>
                        </a:lnTo>
                        <a:lnTo>
                          <a:pt x="339" y="184"/>
                        </a:lnTo>
                        <a:lnTo>
                          <a:pt x="343" y="177"/>
                        </a:lnTo>
                        <a:lnTo>
                          <a:pt x="343" y="177"/>
                        </a:lnTo>
                        <a:lnTo>
                          <a:pt x="343" y="177"/>
                        </a:lnTo>
                        <a:lnTo>
                          <a:pt x="343" y="177"/>
                        </a:lnTo>
                        <a:lnTo>
                          <a:pt x="343" y="176"/>
                        </a:lnTo>
                        <a:lnTo>
                          <a:pt x="343" y="176"/>
                        </a:lnTo>
                        <a:lnTo>
                          <a:pt x="346" y="169"/>
                        </a:lnTo>
                        <a:lnTo>
                          <a:pt x="346" y="169"/>
                        </a:lnTo>
                        <a:lnTo>
                          <a:pt x="347" y="167"/>
                        </a:lnTo>
                        <a:lnTo>
                          <a:pt x="347" y="167"/>
                        </a:lnTo>
                        <a:lnTo>
                          <a:pt x="347" y="166"/>
                        </a:lnTo>
                        <a:lnTo>
                          <a:pt x="347" y="166"/>
                        </a:lnTo>
                        <a:lnTo>
                          <a:pt x="349" y="163"/>
                        </a:lnTo>
                        <a:lnTo>
                          <a:pt x="349" y="163"/>
                        </a:lnTo>
                        <a:lnTo>
                          <a:pt x="352" y="156"/>
                        </a:lnTo>
                        <a:lnTo>
                          <a:pt x="352" y="156"/>
                        </a:lnTo>
                        <a:lnTo>
                          <a:pt x="353" y="154"/>
                        </a:lnTo>
                        <a:lnTo>
                          <a:pt x="353" y="154"/>
                        </a:lnTo>
                        <a:lnTo>
                          <a:pt x="356" y="142"/>
                        </a:lnTo>
                        <a:lnTo>
                          <a:pt x="356" y="142"/>
                        </a:lnTo>
                        <a:lnTo>
                          <a:pt x="358" y="133"/>
                        </a:lnTo>
                        <a:lnTo>
                          <a:pt x="358" y="133"/>
                        </a:lnTo>
                        <a:lnTo>
                          <a:pt x="358" y="133"/>
                        </a:lnTo>
                        <a:lnTo>
                          <a:pt x="358" y="133"/>
                        </a:lnTo>
                        <a:lnTo>
                          <a:pt x="360" y="130"/>
                        </a:lnTo>
                        <a:lnTo>
                          <a:pt x="360" y="130"/>
                        </a:lnTo>
                        <a:lnTo>
                          <a:pt x="361" y="124"/>
                        </a:lnTo>
                        <a:lnTo>
                          <a:pt x="361" y="124"/>
                        </a:lnTo>
                        <a:lnTo>
                          <a:pt x="361" y="123"/>
                        </a:lnTo>
                        <a:lnTo>
                          <a:pt x="361" y="123"/>
                        </a:lnTo>
                        <a:lnTo>
                          <a:pt x="363" y="119"/>
                        </a:lnTo>
                        <a:lnTo>
                          <a:pt x="363" y="119"/>
                        </a:lnTo>
                        <a:lnTo>
                          <a:pt x="363" y="115"/>
                        </a:lnTo>
                        <a:lnTo>
                          <a:pt x="363" y="115"/>
                        </a:lnTo>
                        <a:lnTo>
                          <a:pt x="363" y="115"/>
                        </a:lnTo>
                        <a:lnTo>
                          <a:pt x="363" y="115"/>
                        </a:lnTo>
                        <a:lnTo>
                          <a:pt x="364" y="109"/>
                        </a:lnTo>
                        <a:lnTo>
                          <a:pt x="364" y="109"/>
                        </a:lnTo>
                        <a:lnTo>
                          <a:pt x="364" y="105"/>
                        </a:lnTo>
                        <a:lnTo>
                          <a:pt x="364" y="105"/>
                        </a:lnTo>
                        <a:lnTo>
                          <a:pt x="365" y="105"/>
                        </a:lnTo>
                        <a:lnTo>
                          <a:pt x="365" y="105"/>
                        </a:lnTo>
                        <a:lnTo>
                          <a:pt x="365" y="104"/>
                        </a:lnTo>
                        <a:lnTo>
                          <a:pt x="365" y="104"/>
                        </a:lnTo>
                        <a:lnTo>
                          <a:pt x="367" y="94"/>
                        </a:lnTo>
                        <a:lnTo>
                          <a:pt x="367" y="94"/>
                        </a:lnTo>
                        <a:lnTo>
                          <a:pt x="367" y="94"/>
                        </a:lnTo>
                        <a:lnTo>
                          <a:pt x="367" y="94"/>
                        </a:lnTo>
                        <a:lnTo>
                          <a:pt x="367" y="93"/>
                        </a:lnTo>
                        <a:lnTo>
                          <a:pt x="367" y="93"/>
                        </a:lnTo>
                        <a:lnTo>
                          <a:pt x="367" y="83"/>
                        </a:lnTo>
                        <a:lnTo>
                          <a:pt x="367" y="83"/>
                        </a:lnTo>
                        <a:lnTo>
                          <a:pt x="367" y="82"/>
                        </a:lnTo>
                        <a:lnTo>
                          <a:pt x="367" y="82"/>
                        </a:lnTo>
                        <a:lnTo>
                          <a:pt x="367" y="79"/>
                        </a:lnTo>
                        <a:lnTo>
                          <a:pt x="367" y="79"/>
                        </a:lnTo>
                        <a:lnTo>
                          <a:pt x="368" y="72"/>
                        </a:lnTo>
                        <a:lnTo>
                          <a:pt x="368" y="72"/>
                        </a:lnTo>
                        <a:lnTo>
                          <a:pt x="368" y="70"/>
                        </a:lnTo>
                        <a:lnTo>
                          <a:pt x="368" y="70"/>
                        </a:lnTo>
                        <a:lnTo>
                          <a:pt x="368" y="68"/>
                        </a:lnTo>
                        <a:lnTo>
                          <a:pt x="368" y="68"/>
                        </a:lnTo>
                        <a:lnTo>
                          <a:pt x="368" y="64"/>
                        </a:lnTo>
                        <a:lnTo>
                          <a:pt x="368" y="64"/>
                        </a:lnTo>
                        <a:lnTo>
                          <a:pt x="368" y="61"/>
                        </a:lnTo>
                        <a:lnTo>
                          <a:pt x="368" y="61"/>
                        </a:lnTo>
                        <a:lnTo>
                          <a:pt x="368" y="59"/>
                        </a:lnTo>
                        <a:lnTo>
                          <a:pt x="368" y="59"/>
                        </a:lnTo>
                        <a:lnTo>
                          <a:pt x="368" y="55"/>
                        </a:lnTo>
                        <a:lnTo>
                          <a:pt x="368" y="55"/>
                        </a:lnTo>
                        <a:lnTo>
                          <a:pt x="368" y="51"/>
                        </a:lnTo>
                        <a:lnTo>
                          <a:pt x="368" y="51"/>
                        </a:lnTo>
                        <a:lnTo>
                          <a:pt x="368" y="50"/>
                        </a:lnTo>
                        <a:lnTo>
                          <a:pt x="368" y="50"/>
                        </a:lnTo>
                        <a:lnTo>
                          <a:pt x="368" y="46"/>
                        </a:lnTo>
                        <a:lnTo>
                          <a:pt x="368" y="46"/>
                        </a:lnTo>
                        <a:lnTo>
                          <a:pt x="368" y="41"/>
                        </a:lnTo>
                        <a:lnTo>
                          <a:pt x="368" y="41"/>
                        </a:lnTo>
                        <a:lnTo>
                          <a:pt x="367" y="40"/>
                        </a:lnTo>
                        <a:lnTo>
                          <a:pt x="367" y="40"/>
                        </a:lnTo>
                        <a:lnTo>
                          <a:pt x="367" y="34"/>
                        </a:lnTo>
                        <a:lnTo>
                          <a:pt x="367" y="34"/>
                        </a:lnTo>
                        <a:lnTo>
                          <a:pt x="367" y="32"/>
                        </a:lnTo>
                        <a:lnTo>
                          <a:pt x="367" y="32"/>
                        </a:lnTo>
                        <a:lnTo>
                          <a:pt x="367" y="30"/>
                        </a:lnTo>
                        <a:lnTo>
                          <a:pt x="367" y="30"/>
                        </a:lnTo>
                        <a:lnTo>
                          <a:pt x="367" y="25"/>
                        </a:lnTo>
                        <a:lnTo>
                          <a:pt x="367" y="25"/>
                        </a:lnTo>
                        <a:lnTo>
                          <a:pt x="365" y="22"/>
                        </a:lnTo>
                        <a:lnTo>
                          <a:pt x="365" y="22"/>
                        </a:lnTo>
                        <a:lnTo>
                          <a:pt x="365" y="21"/>
                        </a:lnTo>
                        <a:lnTo>
                          <a:pt x="365" y="21"/>
                        </a:lnTo>
                        <a:lnTo>
                          <a:pt x="365" y="21"/>
                        </a:lnTo>
                        <a:lnTo>
                          <a:pt x="365" y="21"/>
                        </a:lnTo>
                        <a:lnTo>
                          <a:pt x="364" y="11"/>
                        </a:lnTo>
                        <a:lnTo>
                          <a:pt x="364" y="11"/>
                        </a:lnTo>
                        <a:lnTo>
                          <a:pt x="363" y="1"/>
                        </a:lnTo>
                        <a:lnTo>
                          <a:pt x="363" y="1"/>
                        </a:lnTo>
                        <a:lnTo>
                          <a:pt x="363" y="0"/>
                        </a:lnTo>
                        <a:lnTo>
                          <a:pt x="363" y="0"/>
                        </a:lnTo>
                        <a:lnTo>
                          <a:pt x="363" y="0"/>
                        </a:lnTo>
                        <a:lnTo>
                          <a:pt x="130" y="46"/>
                        </a:lnTo>
                        <a:close/>
                      </a:path>
                    </a:pathLst>
                  </a:custGeom>
                  <a:solidFill>
                    <a:srgbClr val="4140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296" name="Freeform 314"/>
                  <p:cNvSpPr>
                    <a:spLocks noEditPoints="1"/>
                  </p:cNvSpPr>
                  <p:nvPr/>
                </p:nvSpPr>
                <p:spPr bwMode="auto">
                  <a:xfrm>
                    <a:off x="7748588" y="833438"/>
                    <a:ext cx="1357313" cy="865188"/>
                  </a:xfrm>
                  <a:custGeom>
                    <a:avLst/>
                    <a:gdLst>
                      <a:gd name="T0" fmla="*/ 2547 w 2565"/>
                      <a:gd name="T1" fmla="*/ 1127 h 1636"/>
                      <a:gd name="T2" fmla="*/ 2532 w 2565"/>
                      <a:gd name="T3" fmla="*/ 1088 h 1636"/>
                      <a:gd name="T4" fmla="*/ 2512 w 2565"/>
                      <a:gd name="T5" fmla="*/ 1055 h 1636"/>
                      <a:gd name="T6" fmla="*/ 2490 w 2565"/>
                      <a:gd name="T7" fmla="*/ 1027 h 1636"/>
                      <a:gd name="T8" fmla="*/ 2474 w 2565"/>
                      <a:gd name="T9" fmla="*/ 1010 h 1636"/>
                      <a:gd name="T10" fmla="*/ 2454 w 2565"/>
                      <a:gd name="T11" fmla="*/ 994 h 1636"/>
                      <a:gd name="T12" fmla="*/ 2435 w 2565"/>
                      <a:gd name="T13" fmla="*/ 980 h 1636"/>
                      <a:gd name="T14" fmla="*/ 2418 w 2565"/>
                      <a:gd name="T15" fmla="*/ 972 h 1636"/>
                      <a:gd name="T16" fmla="*/ 494 w 2565"/>
                      <a:gd name="T17" fmla="*/ 4 h 1636"/>
                      <a:gd name="T18" fmla="*/ 243 w 2565"/>
                      <a:gd name="T19" fmla="*/ 95 h 1636"/>
                      <a:gd name="T20" fmla="*/ 1 w 2565"/>
                      <a:gd name="T21" fmla="*/ 609 h 1636"/>
                      <a:gd name="T22" fmla="*/ 92 w 2565"/>
                      <a:gd name="T23" fmla="*/ 901 h 1636"/>
                      <a:gd name="T24" fmla="*/ 2200 w 2565"/>
                      <a:gd name="T25" fmla="*/ 1635 h 1636"/>
                      <a:gd name="T26" fmla="*/ 2280 w 2565"/>
                      <a:gd name="T27" fmla="*/ 1629 h 1636"/>
                      <a:gd name="T28" fmla="*/ 2337 w 2565"/>
                      <a:gd name="T29" fmla="*/ 1610 h 1636"/>
                      <a:gd name="T30" fmla="*/ 2377 w 2565"/>
                      <a:gd name="T31" fmla="*/ 1589 h 1636"/>
                      <a:gd name="T32" fmla="*/ 2405 w 2565"/>
                      <a:gd name="T33" fmla="*/ 1571 h 1636"/>
                      <a:gd name="T34" fmla="*/ 2425 w 2565"/>
                      <a:gd name="T35" fmla="*/ 1553 h 1636"/>
                      <a:gd name="T36" fmla="*/ 2449 w 2565"/>
                      <a:gd name="T37" fmla="*/ 1531 h 1636"/>
                      <a:gd name="T38" fmla="*/ 2463 w 2565"/>
                      <a:gd name="T39" fmla="*/ 1516 h 1636"/>
                      <a:gd name="T40" fmla="*/ 2482 w 2565"/>
                      <a:gd name="T41" fmla="*/ 1491 h 1636"/>
                      <a:gd name="T42" fmla="*/ 2499 w 2565"/>
                      <a:gd name="T43" fmla="*/ 1466 h 1636"/>
                      <a:gd name="T44" fmla="*/ 2515 w 2565"/>
                      <a:gd name="T45" fmla="*/ 1440 h 1636"/>
                      <a:gd name="T46" fmla="*/ 2528 w 2565"/>
                      <a:gd name="T47" fmla="*/ 1415 h 1636"/>
                      <a:gd name="T48" fmla="*/ 2539 w 2565"/>
                      <a:gd name="T49" fmla="*/ 1387 h 1636"/>
                      <a:gd name="T50" fmla="*/ 2550 w 2565"/>
                      <a:gd name="T51" fmla="*/ 1354 h 1636"/>
                      <a:gd name="T52" fmla="*/ 2555 w 2565"/>
                      <a:gd name="T53" fmla="*/ 1329 h 1636"/>
                      <a:gd name="T54" fmla="*/ 2562 w 2565"/>
                      <a:gd name="T55" fmla="*/ 1293 h 1636"/>
                      <a:gd name="T56" fmla="*/ 2565 w 2565"/>
                      <a:gd name="T57" fmla="*/ 1269 h 1636"/>
                      <a:gd name="T58" fmla="*/ 2565 w 2565"/>
                      <a:gd name="T59" fmla="*/ 1225 h 1636"/>
                      <a:gd name="T60" fmla="*/ 2562 w 2565"/>
                      <a:gd name="T61" fmla="*/ 1185 h 1636"/>
                      <a:gd name="T62" fmla="*/ 654 w 2565"/>
                      <a:gd name="T63" fmla="*/ 190 h 1636"/>
                      <a:gd name="T64" fmla="*/ 649 w 2565"/>
                      <a:gd name="T65" fmla="*/ 170 h 1636"/>
                      <a:gd name="T66" fmla="*/ 660 w 2565"/>
                      <a:gd name="T67" fmla="*/ 217 h 1636"/>
                      <a:gd name="T68" fmla="*/ 664 w 2565"/>
                      <a:gd name="T69" fmla="*/ 246 h 1636"/>
                      <a:gd name="T70" fmla="*/ 665 w 2565"/>
                      <a:gd name="T71" fmla="*/ 278 h 1636"/>
                      <a:gd name="T72" fmla="*/ 636 w 2565"/>
                      <a:gd name="T73" fmla="*/ 133 h 1636"/>
                      <a:gd name="T74" fmla="*/ 626 w 2565"/>
                      <a:gd name="T75" fmla="*/ 111 h 1636"/>
                      <a:gd name="T76" fmla="*/ 665 w 2565"/>
                      <a:gd name="T77" fmla="*/ 295 h 1636"/>
                      <a:gd name="T78" fmla="*/ 664 w 2565"/>
                      <a:gd name="T79" fmla="*/ 336 h 1636"/>
                      <a:gd name="T80" fmla="*/ 607 w 2565"/>
                      <a:gd name="T81" fmla="*/ 82 h 1636"/>
                      <a:gd name="T82" fmla="*/ 595 w 2565"/>
                      <a:gd name="T83" fmla="*/ 65 h 1636"/>
                      <a:gd name="T84" fmla="*/ 581 w 2565"/>
                      <a:gd name="T85" fmla="*/ 50 h 1636"/>
                      <a:gd name="T86" fmla="*/ 564 w 2565"/>
                      <a:gd name="T87" fmla="*/ 36 h 1636"/>
                      <a:gd name="T88" fmla="*/ 168 w 2565"/>
                      <a:gd name="T89" fmla="*/ 940 h 1636"/>
                      <a:gd name="T90" fmla="*/ 185 w 2565"/>
                      <a:gd name="T91" fmla="*/ 943 h 1636"/>
                      <a:gd name="T92" fmla="*/ 247 w 2565"/>
                      <a:gd name="T93" fmla="*/ 941 h 1636"/>
                      <a:gd name="T94" fmla="*/ 281 w 2565"/>
                      <a:gd name="T95" fmla="*/ 933 h 1636"/>
                      <a:gd name="T96" fmla="*/ 301 w 2565"/>
                      <a:gd name="T97" fmla="*/ 926 h 1636"/>
                      <a:gd name="T98" fmla="*/ 359 w 2565"/>
                      <a:gd name="T99" fmla="*/ 896 h 1636"/>
                      <a:gd name="T100" fmla="*/ 395 w 2565"/>
                      <a:gd name="T101" fmla="*/ 871 h 1636"/>
                      <a:gd name="T102" fmla="*/ 440 w 2565"/>
                      <a:gd name="T103" fmla="*/ 832 h 1636"/>
                      <a:gd name="T104" fmla="*/ 465 w 2565"/>
                      <a:gd name="T105" fmla="*/ 807 h 1636"/>
                      <a:gd name="T106" fmla="*/ 495 w 2565"/>
                      <a:gd name="T107" fmla="*/ 772 h 1636"/>
                      <a:gd name="T108" fmla="*/ 523 w 2565"/>
                      <a:gd name="T109" fmla="*/ 734 h 1636"/>
                      <a:gd name="T110" fmla="*/ 537 w 2565"/>
                      <a:gd name="T111" fmla="*/ 714 h 1636"/>
                      <a:gd name="T112" fmla="*/ 561 w 2565"/>
                      <a:gd name="T113" fmla="*/ 671 h 1636"/>
                      <a:gd name="T114" fmla="*/ 595 w 2565"/>
                      <a:gd name="T115" fmla="*/ 606 h 1636"/>
                      <a:gd name="T116" fmla="*/ 632 w 2565"/>
                      <a:gd name="T117" fmla="*/ 508 h 1636"/>
                      <a:gd name="T118" fmla="*/ 650 w 2565"/>
                      <a:gd name="T119" fmla="*/ 439 h 1636"/>
                      <a:gd name="T120" fmla="*/ 661 w 2565"/>
                      <a:gd name="T121" fmla="*/ 378 h 16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2565" h="1636">
                        <a:moveTo>
                          <a:pt x="2560" y="1171"/>
                        </a:moveTo>
                        <a:lnTo>
                          <a:pt x="2560" y="1171"/>
                        </a:lnTo>
                        <a:lnTo>
                          <a:pt x="2557" y="1159"/>
                        </a:lnTo>
                        <a:lnTo>
                          <a:pt x="2557" y="1159"/>
                        </a:lnTo>
                        <a:lnTo>
                          <a:pt x="2555" y="1154"/>
                        </a:lnTo>
                        <a:lnTo>
                          <a:pt x="2555" y="1154"/>
                        </a:lnTo>
                        <a:lnTo>
                          <a:pt x="2554" y="1149"/>
                        </a:lnTo>
                        <a:lnTo>
                          <a:pt x="2554" y="1149"/>
                        </a:lnTo>
                        <a:lnTo>
                          <a:pt x="2553" y="1145"/>
                        </a:lnTo>
                        <a:lnTo>
                          <a:pt x="2553" y="1145"/>
                        </a:lnTo>
                        <a:lnTo>
                          <a:pt x="2548" y="1131"/>
                        </a:lnTo>
                        <a:lnTo>
                          <a:pt x="2548" y="1131"/>
                        </a:lnTo>
                        <a:lnTo>
                          <a:pt x="2548" y="1129"/>
                        </a:lnTo>
                        <a:lnTo>
                          <a:pt x="2548" y="1129"/>
                        </a:lnTo>
                        <a:lnTo>
                          <a:pt x="2547" y="1127"/>
                        </a:lnTo>
                        <a:lnTo>
                          <a:pt x="2547" y="1127"/>
                        </a:lnTo>
                        <a:lnTo>
                          <a:pt x="2544" y="1117"/>
                        </a:lnTo>
                        <a:lnTo>
                          <a:pt x="2544" y="1117"/>
                        </a:lnTo>
                        <a:lnTo>
                          <a:pt x="2542" y="1110"/>
                        </a:lnTo>
                        <a:lnTo>
                          <a:pt x="2542" y="1110"/>
                        </a:lnTo>
                        <a:lnTo>
                          <a:pt x="2540" y="1106"/>
                        </a:lnTo>
                        <a:lnTo>
                          <a:pt x="2540" y="1106"/>
                        </a:lnTo>
                        <a:lnTo>
                          <a:pt x="2539" y="1105"/>
                        </a:lnTo>
                        <a:lnTo>
                          <a:pt x="2539" y="1105"/>
                        </a:lnTo>
                        <a:lnTo>
                          <a:pt x="2536" y="1098"/>
                        </a:lnTo>
                        <a:lnTo>
                          <a:pt x="2536" y="1098"/>
                        </a:lnTo>
                        <a:lnTo>
                          <a:pt x="2533" y="1091"/>
                        </a:lnTo>
                        <a:lnTo>
                          <a:pt x="2533" y="1091"/>
                        </a:lnTo>
                        <a:lnTo>
                          <a:pt x="2532" y="1088"/>
                        </a:lnTo>
                        <a:lnTo>
                          <a:pt x="2532" y="1088"/>
                        </a:lnTo>
                        <a:lnTo>
                          <a:pt x="2532" y="1088"/>
                        </a:lnTo>
                        <a:lnTo>
                          <a:pt x="2532" y="1088"/>
                        </a:lnTo>
                        <a:lnTo>
                          <a:pt x="2530" y="1087"/>
                        </a:lnTo>
                        <a:lnTo>
                          <a:pt x="2530" y="1087"/>
                        </a:lnTo>
                        <a:lnTo>
                          <a:pt x="2529" y="1084"/>
                        </a:lnTo>
                        <a:lnTo>
                          <a:pt x="2529" y="1084"/>
                        </a:lnTo>
                        <a:lnTo>
                          <a:pt x="2525" y="1077"/>
                        </a:lnTo>
                        <a:lnTo>
                          <a:pt x="2525" y="1077"/>
                        </a:lnTo>
                        <a:lnTo>
                          <a:pt x="2522" y="1071"/>
                        </a:lnTo>
                        <a:lnTo>
                          <a:pt x="2522" y="1071"/>
                        </a:lnTo>
                        <a:lnTo>
                          <a:pt x="2521" y="1069"/>
                        </a:lnTo>
                        <a:lnTo>
                          <a:pt x="2521" y="1069"/>
                        </a:lnTo>
                        <a:lnTo>
                          <a:pt x="2521" y="1069"/>
                        </a:lnTo>
                        <a:lnTo>
                          <a:pt x="2519" y="1066"/>
                        </a:lnTo>
                        <a:lnTo>
                          <a:pt x="2519" y="1066"/>
                        </a:lnTo>
                        <a:lnTo>
                          <a:pt x="2515" y="1060"/>
                        </a:lnTo>
                        <a:lnTo>
                          <a:pt x="2515" y="1060"/>
                        </a:lnTo>
                        <a:lnTo>
                          <a:pt x="2512" y="1055"/>
                        </a:lnTo>
                        <a:lnTo>
                          <a:pt x="2512" y="1055"/>
                        </a:lnTo>
                        <a:lnTo>
                          <a:pt x="2510" y="1051"/>
                        </a:lnTo>
                        <a:lnTo>
                          <a:pt x="2510" y="1051"/>
                        </a:lnTo>
                        <a:lnTo>
                          <a:pt x="2506" y="1046"/>
                        </a:lnTo>
                        <a:lnTo>
                          <a:pt x="2506" y="1046"/>
                        </a:lnTo>
                        <a:lnTo>
                          <a:pt x="2503" y="1042"/>
                        </a:lnTo>
                        <a:lnTo>
                          <a:pt x="2503" y="1042"/>
                        </a:lnTo>
                        <a:lnTo>
                          <a:pt x="2500" y="1038"/>
                        </a:lnTo>
                        <a:lnTo>
                          <a:pt x="2500" y="1038"/>
                        </a:lnTo>
                        <a:lnTo>
                          <a:pt x="2497" y="1034"/>
                        </a:lnTo>
                        <a:lnTo>
                          <a:pt x="2497" y="1034"/>
                        </a:lnTo>
                        <a:lnTo>
                          <a:pt x="2496" y="1034"/>
                        </a:lnTo>
                        <a:lnTo>
                          <a:pt x="2496" y="1034"/>
                        </a:lnTo>
                        <a:lnTo>
                          <a:pt x="2493" y="1030"/>
                        </a:lnTo>
                        <a:lnTo>
                          <a:pt x="2493" y="1030"/>
                        </a:lnTo>
                        <a:lnTo>
                          <a:pt x="2490" y="1027"/>
                        </a:lnTo>
                        <a:lnTo>
                          <a:pt x="2490" y="1027"/>
                        </a:lnTo>
                        <a:lnTo>
                          <a:pt x="2486" y="1023"/>
                        </a:lnTo>
                        <a:lnTo>
                          <a:pt x="2486" y="1023"/>
                        </a:lnTo>
                        <a:lnTo>
                          <a:pt x="2483" y="1020"/>
                        </a:lnTo>
                        <a:lnTo>
                          <a:pt x="2483" y="1020"/>
                        </a:lnTo>
                        <a:lnTo>
                          <a:pt x="2483" y="1019"/>
                        </a:lnTo>
                        <a:lnTo>
                          <a:pt x="2483" y="1019"/>
                        </a:lnTo>
                        <a:lnTo>
                          <a:pt x="2482" y="1019"/>
                        </a:lnTo>
                        <a:lnTo>
                          <a:pt x="2482" y="1019"/>
                        </a:lnTo>
                        <a:lnTo>
                          <a:pt x="2482" y="1019"/>
                        </a:lnTo>
                        <a:lnTo>
                          <a:pt x="2482" y="1019"/>
                        </a:lnTo>
                        <a:lnTo>
                          <a:pt x="2481" y="1016"/>
                        </a:lnTo>
                        <a:lnTo>
                          <a:pt x="2481" y="1016"/>
                        </a:lnTo>
                        <a:lnTo>
                          <a:pt x="2478" y="1013"/>
                        </a:lnTo>
                        <a:lnTo>
                          <a:pt x="2478" y="1013"/>
                        </a:lnTo>
                        <a:lnTo>
                          <a:pt x="2474" y="1010"/>
                        </a:lnTo>
                        <a:lnTo>
                          <a:pt x="2474" y="1010"/>
                        </a:lnTo>
                        <a:lnTo>
                          <a:pt x="2471" y="1008"/>
                        </a:lnTo>
                        <a:lnTo>
                          <a:pt x="2471" y="1008"/>
                        </a:lnTo>
                        <a:lnTo>
                          <a:pt x="2468" y="1005"/>
                        </a:lnTo>
                        <a:lnTo>
                          <a:pt x="2468" y="1005"/>
                        </a:lnTo>
                        <a:lnTo>
                          <a:pt x="2468" y="1005"/>
                        </a:lnTo>
                        <a:lnTo>
                          <a:pt x="2468" y="1005"/>
                        </a:lnTo>
                        <a:lnTo>
                          <a:pt x="2468" y="1005"/>
                        </a:lnTo>
                        <a:lnTo>
                          <a:pt x="2468" y="1005"/>
                        </a:lnTo>
                        <a:lnTo>
                          <a:pt x="2464" y="1001"/>
                        </a:lnTo>
                        <a:lnTo>
                          <a:pt x="2464" y="1001"/>
                        </a:lnTo>
                        <a:lnTo>
                          <a:pt x="2461" y="998"/>
                        </a:lnTo>
                        <a:lnTo>
                          <a:pt x="2461" y="998"/>
                        </a:lnTo>
                        <a:lnTo>
                          <a:pt x="2458" y="997"/>
                        </a:lnTo>
                        <a:lnTo>
                          <a:pt x="2458" y="997"/>
                        </a:lnTo>
                        <a:lnTo>
                          <a:pt x="2454" y="994"/>
                        </a:lnTo>
                        <a:lnTo>
                          <a:pt x="2454" y="994"/>
                        </a:lnTo>
                        <a:lnTo>
                          <a:pt x="2452" y="991"/>
                        </a:lnTo>
                        <a:lnTo>
                          <a:pt x="2452" y="991"/>
                        </a:lnTo>
                        <a:lnTo>
                          <a:pt x="2452" y="991"/>
                        </a:lnTo>
                        <a:lnTo>
                          <a:pt x="2452" y="991"/>
                        </a:lnTo>
                        <a:lnTo>
                          <a:pt x="2452" y="991"/>
                        </a:lnTo>
                        <a:lnTo>
                          <a:pt x="2447" y="988"/>
                        </a:lnTo>
                        <a:lnTo>
                          <a:pt x="2447" y="988"/>
                        </a:lnTo>
                        <a:lnTo>
                          <a:pt x="2445" y="987"/>
                        </a:lnTo>
                        <a:lnTo>
                          <a:pt x="2445" y="987"/>
                        </a:lnTo>
                        <a:lnTo>
                          <a:pt x="2442" y="984"/>
                        </a:lnTo>
                        <a:lnTo>
                          <a:pt x="2442" y="984"/>
                        </a:lnTo>
                        <a:lnTo>
                          <a:pt x="2438" y="981"/>
                        </a:lnTo>
                        <a:lnTo>
                          <a:pt x="2438" y="981"/>
                        </a:lnTo>
                        <a:lnTo>
                          <a:pt x="2435" y="980"/>
                        </a:lnTo>
                        <a:lnTo>
                          <a:pt x="2435" y="980"/>
                        </a:lnTo>
                        <a:lnTo>
                          <a:pt x="2435" y="980"/>
                        </a:lnTo>
                        <a:lnTo>
                          <a:pt x="2435" y="980"/>
                        </a:lnTo>
                        <a:lnTo>
                          <a:pt x="2435" y="980"/>
                        </a:lnTo>
                        <a:lnTo>
                          <a:pt x="2435" y="980"/>
                        </a:lnTo>
                        <a:lnTo>
                          <a:pt x="2431" y="977"/>
                        </a:lnTo>
                        <a:lnTo>
                          <a:pt x="2431" y="977"/>
                        </a:lnTo>
                        <a:lnTo>
                          <a:pt x="2427" y="976"/>
                        </a:lnTo>
                        <a:lnTo>
                          <a:pt x="2427" y="976"/>
                        </a:lnTo>
                        <a:lnTo>
                          <a:pt x="2424" y="973"/>
                        </a:lnTo>
                        <a:lnTo>
                          <a:pt x="2424" y="973"/>
                        </a:lnTo>
                        <a:lnTo>
                          <a:pt x="2420" y="972"/>
                        </a:lnTo>
                        <a:lnTo>
                          <a:pt x="2420" y="972"/>
                        </a:lnTo>
                        <a:lnTo>
                          <a:pt x="2420" y="972"/>
                        </a:lnTo>
                        <a:lnTo>
                          <a:pt x="2420" y="972"/>
                        </a:lnTo>
                        <a:lnTo>
                          <a:pt x="2418" y="972"/>
                        </a:lnTo>
                        <a:lnTo>
                          <a:pt x="2418" y="972"/>
                        </a:lnTo>
                        <a:lnTo>
                          <a:pt x="2418" y="970"/>
                        </a:lnTo>
                        <a:lnTo>
                          <a:pt x="2418" y="970"/>
                        </a:lnTo>
                        <a:lnTo>
                          <a:pt x="2417" y="970"/>
                        </a:lnTo>
                        <a:lnTo>
                          <a:pt x="2417" y="970"/>
                        </a:lnTo>
                        <a:lnTo>
                          <a:pt x="537" y="19"/>
                        </a:lnTo>
                        <a:lnTo>
                          <a:pt x="537" y="19"/>
                        </a:lnTo>
                        <a:lnTo>
                          <a:pt x="546" y="23"/>
                        </a:lnTo>
                        <a:lnTo>
                          <a:pt x="546" y="23"/>
                        </a:lnTo>
                        <a:lnTo>
                          <a:pt x="546" y="23"/>
                        </a:lnTo>
                        <a:lnTo>
                          <a:pt x="546" y="25"/>
                        </a:lnTo>
                        <a:lnTo>
                          <a:pt x="546" y="25"/>
                        </a:lnTo>
                        <a:lnTo>
                          <a:pt x="535" y="18"/>
                        </a:lnTo>
                        <a:lnTo>
                          <a:pt x="521" y="12"/>
                        </a:lnTo>
                        <a:lnTo>
                          <a:pt x="521" y="12"/>
                        </a:lnTo>
                        <a:lnTo>
                          <a:pt x="507" y="7"/>
                        </a:lnTo>
                        <a:lnTo>
                          <a:pt x="494" y="4"/>
                        </a:lnTo>
                        <a:lnTo>
                          <a:pt x="480" y="1"/>
                        </a:lnTo>
                        <a:lnTo>
                          <a:pt x="465" y="0"/>
                        </a:lnTo>
                        <a:lnTo>
                          <a:pt x="449" y="0"/>
                        </a:lnTo>
                        <a:lnTo>
                          <a:pt x="434" y="1"/>
                        </a:lnTo>
                        <a:lnTo>
                          <a:pt x="417" y="3"/>
                        </a:lnTo>
                        <a:lnTo>
                          <a:pt x="401" y="7"/>
                        </a:lnTo>
                        <a:lnTo>
                          <a:pt x="401" y="7"/>
                        </a:lnTo>
                        <a:lnTo>
                          <a:pt x="384" y="11"/>
                        </a:lnTo>
                        <a:lnTo>
                          <a:pt x="369" y="16"/>
                        </a:lnTo>
                        <a:lnTo>
                          <a:pt x="352" y="23"/>
                        </a:lnTo>
                        <a:lnTo>
                          <a:pt x="336" y="32"/>
                        </a:lnTo>
                        <a:lnTo>
                          <a:pt x="319" y="40"/>
                        </a:lnTo>
                        <a:lnTo>
                          <a:pt x="304" y="50"/>
                        </a:lnTo>
                        <a:lnTo>
                          <a:pt x="272" y="70"/>
                        </a:lnTo>
                        <a:lnTo>
                          <a:pt x="272" y="70"/>
                        </a:lnTo>
                        <a:lnTo>
                          <a:pt x="243" y="95"/>
                        </a:lnTo>
                        <a:lnTo>
                          <a:pt x="214" y="124"/>
                        </a:lnTo>
                        <a:lnTo>
                          <a:pt x="185" y="155"/>
                        </a:lnTo>
                        <a:lnTo>
                          <a:pt x="159" y="188"/>
                        </a:lnTo>
                        <a:lnTo>
                          <a:pt x="159" y="188"/>
                        </a:lnTo>
                        <a:lnTo>
                          <a:pt x="134" y="224"/>
                        </a:lnTo>
                        <a:lnTo>
                          <a:pt x="110" y="262"/>
                        </a:lnTo>
                        <a:lnTo>
                          <a:pt x="88" y="300"/>
                        </a:lnTo>
                        <a:lnTo>
                          <a:pt x="69" y="342"/>
                        </a:lnTo>
                        <a:lnTo>
                          <a:pt x="69" y="342"/>
                        </a:lnTo>
                        <a:lnTo>
                          <a:pt x="51" y="385"/>
                        </a:lnTo>
                        <a:lnTo>
                          <a:pt x="36" y="429"/>
                        </a:lnTo>
                        <a:lnTo>
                          <a:pt x="23" y="473"/>
                        </a:lnTo>
                        <a:lnTo>
                          <a:pt x="12" y="519"/>
                        </a:lnTo>
                        <a:lnTo>
                          <a:pt x="12" y="519"/>
                        </a:lnTo>
                        <a:lnTo>
                          <a:pt x="5" y="565"/>
                        </a:lnTo>
                        <a:lnTo>
                          <a:pt x="1" y="609"/>
                        </a:lnTo>
                        <a:lnTo>
                          <a:pt x="0" y="651"/>
                        </a:lnTo>
                        <a:lnTo>
                          <a:pt x="1" y="691"/>
                        </a:lnTo>
                        <a:lnTo>
                          <a:pt x="1" y="691"/>
                        </a:lnTo>
                        <a:lnTo>
                          <a:pt x="7" y="729"/>
                        </a:lnTo>
                        <a:lnTo>
                          <a:pt x="13" y="765"/>
                        </a:lnTo>
                        <a:lnTo>
                          <a:pt x="19" y="782"/>
                        </a:lnTo>
                        <a:lnTo>
                          <a:pt x="25" y="799"/>
                        </a:lnTo>
                        <a:lnTo>
                          <a:pt x="30" y="814"/>
                        </a:lnTo>
                        <a:lnTo>
                          <a:pt x="37" y="829"/>
                        </a:lnTo>
                        <a:lnTo>
                          <a:pt x="37" y="829"/>
                        </a:lnTo>
                        <a:lnTo>
                          <a:pt x="45" y="843"/>
                        </a:lnTo>
                        <a:lnTo>
                          <a:pt x="54" y="857"/>
                        </a:lnTo>
                        <a:lnTo>
                          <a:pt x="62" y="869"/>
                        </a:lnTo>
                        <a:lnTo>
                          <a:pt x="72" y="880"/>
                        </a:lnTo>
                        <a:lnTo>
                          <a:pt x="81" y="891"/>
                        </a:lnTo>
                        <a:lnTo>
                          <a:pt x="92" y="901"/>
                        </a:lnTo>
                        <a:lnTo>
                          <a:pt x="103" y="911"/>
                        </a:lnTo>
                        <a:lnTo>
                          <a:pt x="116" y="919"/>
                        </a:lnTo>
                        <a:lnTo>
                          <a:pt x="116" y="919"/>
                        </a:lnTo>
                        <a:lnTo>
                          <a:pt x="134" y="929"/>
                        </a:lnTo>
                        <a:lnTo>
                          <a:pt x="153" y="936"/>
                        </a:lnTo>
                        <a:lnTo>
                          <a:pt x="153" y="936"/>
                        </a:lnTo>
                        <a:lnTo>
                          <a:pt x="149" y="934"/>
                        </a:lnTo>
                        <a:lnTo>
                          <a:pt x="149" y="934"/>
                        </a:lnTo>
                        <a:lnTo>
                          <a:pt x="2142" y="1622"/>
                        </a:lnTo>
                        <a:lnTo>
                          <a:pt x="2142" y="1622"/>
                        </a:lnTo>
                        <a:lnTo>
                          <a:pt x="2161" y="1628"/>
                        </a:lnTo>
                        <a:lnTo>
                          <a:pt x="2161" y="1628"/>
                        </a:lnTo>
                        <a:lnTo>
                          <a:pt x="2180" y="1632"/>
                        </a:lnTo>
                        <a:lnTo>
                          <a:pt x="2180" y="1632"/>
                        </a:lnTo>
                        <a:lnTo>
                          <a:pt x="2200" y="1635"/>
                        </a:lnTo>
                        <a:lnTo>
                          <a:pt x="2200" y="1635"/>
                        </a:lnTo>
                        <a:lnTo>
                          <a:pt x="2220" y="1636"/>
                        </a:lnTo>
                        <a:lnTo>
                          <a:pt x="2220" y="1636"/>
                        </a:lnTo>
                        <a:lnTo>
                          <a:pt x="2238" y="1635"/>
                        </a:lnTo>
                        <a:lnTo>
                          <a:pt x="2238" y="1635"/>
                        </a:lnTo>
                        <a:lnTo>
                          <a:pt x="2244" y="1635"/>
                        </a:lnTo>
                        <a:lnTo>
                          <a:pt x="2244" y="1635"/>
                        </a:lnTo>
                        <a:lnTo>
                          <a:pt x="2256" y="1633"/>
                        </a:lnTo>
                        <a:lnTo>
                          <a:pt x="2256" y="1633"/>
                        </a:lnTo>
                        <a:lnTo>
                          <a:pt x="2259" y="1633"/>
                        </a:lnTo>
                        <a:lnTo>
                          <a:pt x="2259" y="1633"/>
                        </a:lnTo>
                        <a:lnTo>
                          <a:pt x="2262" y="1632"/>
                        </a:lnTo>
                        <a:lnTo>
                          <a:pt x="2262" y="1632"/>
                        </a:lnTo>
                        <a:lnTo>
                          <a:pt x="2274" y="1631"/>
                        </a:lnTo>
                        <a:lnTo>
                          <a:pt x="2274" y="1631"/>
                        </a:lnTo>
                        <a:lnTo>
                          <a:pt x="2280" y="1629"/>
                        </a:lnTo>
                        <a:lnTo>
                          <a:pt x="2280" y="1629"/>
                        </a:lnTo>
                        <a:lnTo>
                          <a:pt x="2295" y="1625"/>
                        </a:lnTo>
                        <a:lnTo>
                          <a:pt x="2295" y="1625"/>
                        </a:lnTo>
                        <a:lnTo>
                          <a:pt x="2297" y="1625"/>
                        </a:lnTo>
                        <a:lnTo>
                          <a:pt x="2297" y="1625"/>
                        </a:lnTo>
                        <a:lnTo>
                          <a:pt x="2297" y="1625"/>
                        </a:lnTo>
                        <a:lnTo>
                          <a:pt x="2297" y="1625"/>
                        </a:lnTo>
                        <a:lnTo>
                          <a:pt x="2315" y="1620"/>
                        </a:lnTo>
                        <a:lnTo>
                          <a:pt x="2315" y="1620"/>
                        </a:lnTo>
                        <a:lnTo>
                          <a:pt x="2319" y="1618"/>
                        </a:lnTo>
                        <a:lnTo>
                          <a:pt x="2319" y="1618"/>
                        </a:lnTo>
                        <a:lnTo>
                          <a:pt x="2331" y="1613"/>
                        </a:lnTo>
                        <a:lnTo>
                          <a:pt x="2331" y="1613"/>
                        </a:lnTo>
                        <a:lnTo>
                          <a:pt x="2334" y="1611"/>
                        </a:lnTo>
                        <a:lnTo>
                          <a:pt x="2334" y="1611"/>
                        </a:lnTo>
                        <a:lnTo>
                          <a:pt x="2337" y="1610"/>
                        </a:lnTo>
                        <a:lnTo>
                          <a:pt x="2337" y="1610"/>
                        </a:lnTo>
                        <a:lnTo>
                          <a:pt x="2342" y="1608"/>
                        </a:lnTo>
                        <a:lnTo>
                          <a:pt x="2342" y="1608"/>
                        </a:lnTo>
                        <a:lnTo>
                          <a:pt x="2348" y="1604"/>
                        </a:lnTo>
                        <a:lnTo>
                          <a:pt x="2348" y="1604"/>
                        </a:lnTo>
                        <a:lnTo>
                          <a:pt x="2353" y="1603"/>
                        </a:lnTo>
                        <a:lnTo>
                          <a:pt x="2353" y="1603"/>
                        </a:lnTo>
                        <a:lnTo>
                          <a:pt x="2367" y="1595"/>
                        </a:lnTo>
                        <a:lnTo>
                          <a:pt x="2367" y="1595"/>
                        </a:lnTo>
                        <a:lnTo>
                          <a:pt x="2370" y="1593"/>
                        </a:lnTo>
                        <a:lnTo>
                          <a:pt x="2370" y="1593"/>
                        </a:lnTo>
                        <a:lnTo>
                          <a:pt x="2370" y="1593"/>
                        </a:lnTo>
                        <a:lnTo>
                          <a:pt x="2370" y="1593"/>
                        </a:lnTo>
                        <a:lnTo>
                          <a:pt x="2371" y="1592"/>
                        </a:lnTo>
                        <a:lnTo>
                          <a:pt x="2371" y="1592"/>
                        </a:lnTo>
                        <a:lnTo>
                          <a:pt x="2377" y="1589"/>
                        </a:lnTo>
                        <a:lnTo>
                          <a:pt x="2377" y="1589"/>
                        </a:lnTo>
                        <a:lnTo>
                          <a:pt x="2384" y="1585"/>
                        </a:lnTo>
                        <a:lnTo>
                          <a:pt x="2384" y="1585"/>
                        </a:lnTo>
                        <a:lnTo>
                          <a:pt x="2384" y="1585"/>
                        </a:lnTo>
                        <a:lnTo>
                          <a:pt x="2384" y="1585"/>
                        </a:lnTo>
                        <a:lnTo>
                          <a:pt x="2385" y="1584"/>
                        </a:lnTo>
                        <a:lnTo>
                          <a:pt x="2385" y="1584"/>
                        </a:lnTo>
                        <a:lnTo>
                          <a:pt x="2391" y="1579"/>
                        </a:lnTo>
                        <a:lnTo>
                          <a:pt x="2391" y="1579"/>
                        </a:lnTo>
                        <a:lnTo>
                          <a:pt x="2398" y="1575"/>
                        </a:lnTo>
                        <a:lnTo>
                          <a:pt x="2398" y="1575"/>
                        </a:lnTo>
                        <a:lnTo>
                          <a:pt x="2398" y="1575"/>
                        </a:lnTo>
                        <a:lnTo>
                          <a:pt x="2398" y="1575"/>
                        </a:lnTo>
                        <a:lnTo>
                          <a:pt x="2398" y="1575"/>
                        </a:lnTo>
                        <a:lnTo>
                          <a:pt x="2398" y="1575"/>
                        </a:lnTo>
                        <a:lnTo>
                          <a:pt x="2405" y="1571"/>
                        </a:lnTo>
                        <a:lnTo>
                          <a:pt x="2405" y="1571"/>
                        </a:lnTo>
                        <a:lnTo>
                          <a:pt x="2410" y="1567"/>
                        </a:lnTo>
                        <a:lnTo>
                          <a:pt x="2410" y="1567"/>
                        </a:lnTo>
                        <a:lnTo>
                          <a:pt x="2411" y="1566"/>
                        </a:lnTo>
                        <a:lnTo>
                          <a:pt x="2411" y="1566"/>
                        </a:lnTo>
                        <a:lnTo>
                          <a:pt x="2411" y="1564"/>
                        </a:lnTo>
                        <a:lnTo>
                          <a:pt x="2411" y="1564"/>
                        </a:lnTo>
                        <a:lnTo>
                          <a:pt x="2416" y="1561"/>
                        </a:lnTo>
                        <a:lnTo>
                          <a:pt x="2416" y="1561"/>
                        </a:lnTo>
                        <a:lnTo>
                          <a:pt x="2420" y="1557"/>
                        </a:lnTo>
                        <a:lnTo>
                          <a:pt x="2420" y="1557"/>
                        </a:lnTo>
                        <a:lnTo>
                          <a:pt x="2424" y="1554"/>
                        </a:lnTo>
                        <a:lnTo>
                          <a:pt x="2424" y="1554"/>
                        </a:lnTo>
                        <a:lnTo>
                          <a:pt x="2424" y="1553"/>
                        </a:lnTo>
                        <a:lnTo>
                          <a:pt x="2424" y="1553"/>
                        </a:lnTo>
                        <a:lnTo>
                          <a:pt x="2425" y="1553"/>
                        </a:lnTo>
                        <a:lnTo>
                          <a:pt x="2425" y="1553"/>
                        </a:lnTo>
                        <a:lnTo>
                          <a:pt x="2429" y="1549"/>
                        </a:lnTo>
                        <a:lnTo>
                          <a:pt x="2429" y="1549"/>
                        </a:lnTo>
                        <a:lnTo>
                          <a:pt x="2434" y="1545"/>
                        </a:lnTo>
                        <a:lnTo>
                          <a:pt x="2434" y="1545"/>
                        </a:lnTo>
                        <a:lnTo>
                          <a:pt x="2436" y="1543"/>
                        </a:lnTo>
                        <a:lnTo>
                          <a:pt x="2436" y="1543"/>
                        </a:lnTo>
                        <a:lnTo>
                          <a:pt x="2436" y="1542"/>
                        </a:lnTo>
                        <a:lnTo>
                          <a:pt x="2436" y="1542"/>
                        </a:lnTo>
                        <a:lnTo>
                          <a:pt x="2439" y="1541"/>
                        </a:lnTo>
                        <a:lnTo>
                          <a:pt x="2439" y="1541"/>
                        </a:lnTo>
                        <a:lnTo>
                          <a:pt x="2443" y="1536"/>
                        </a:lnTo>
                        <a:lnTo>
                          <a:pt x="2443" y="1536"/>
                        </a:lnTo>
                        <a:lnTo>
                          <a:pt x="2447" y="1532"/>
                        </a:lnTo>
                        <a:lnTo>
                          <a:pt x="2447" y="1532"/>
                        </a:lnTo>
                        <a:lnTo>
                          <a:pt x="2449" y="1531"/>
                        </a:lnTo>
                        <a:lnTo>
                          <a:pt x="2449" y="1531"/>
                        </a:lnTo>
                        <a:lnTo>
                          <a:pt x="2449" y="1531"/>
                        </a:lnTo>
                        <a:lnTo>
                          <a:pt x="2449" y="1531"/>
                        </a:lnTo>
                        <a:lnTo>
                          <a:pt x="2449" y="1531"/>
                        </a:lnTo>
                        <a:lnTo>
                          <a:pt x="2449" y="1531"/>
                        </a:lnTo>
                        <a:lnTo>
                          <a:pt x="2450" y="1528"/>
                        </a:lnTo>
                        <a:lnTo>
                          <a:pt x="2450" y="1528"/>
                        </a:lnTo>
                        <a:lnTo>
                          <a:pt x="2454" y="1524"/>
                        </a:lnTo>
                        <a:lnTo>
                          <a:pt x="2454" y="1524"/>
                        </a:lnTo>
                        <a:lnTo>
                          <a:pt x="2458" y="1520"/>
                        </a:lnTo>
                        <a:lnTo>
                          <a:pt x="2458" y="1520"/>
                        </a:lnTo>
                        <a:lnTo>
                          <a:pt x="2460" y="1518"/>
                        </a:lnTo>
                        <a:lnTo>
                          <a:pt x="2460" y="1518"/>
                        </a:lnTo>
                        <a:lnTo>
                          <a:pt x="2460" y="1518"/>
                        </a:lnTo>
                        <a:lnTo>
                          <a:pt x="2460" y="1518"/>
                        </a:lnTo>
                        <a:lnTo>
                          <a:pt x="2463" y="1516"/>
                        </a:lnTo>
                        <a:lnTo>
                          <a:pt x="2463" y="1516"/>
                        </a:lnTo>
                        <a:lnTo>
                          <a:pt x="2465" y="1512"/>
                        </a:lnTo>
                        <a:lnTo>
                          <a:pt x="2465" y="1512"/>
                        </a:lnTo>
                        <a:lnTo>
                          <a:pt x="2470" y="1507"/>
                        </a:lnTo>
                        <a:lnTo>
                          <a:pt x="2470" y="1507"/>
                        </a:lnTo>
                        <a:lnTo>
                          <a:pt x="2471" y="1505"/>
                        </a:lnTo>
                        <a:lnTo>
                          <a:pt x="2471" y="1505"/>
                        </a:lnTo>
                        <a:lnTo>
                          <a:pt x="2471" y="1505"/>
                        </a:lnTo>
                        <a:lnTo>
                          <a:pt x="2472" y="1503"/>
                        </a:lnTo>
                        <a:lnTo>
                          <a:pt x="2472" y="1503"/>
                        </a:lnTo>
                        <a:lnTo>
                          <a:pt x="2475" y="1499"/>
                        </a:lnTo>
                        <a:lnTo>
                          <a:pt x="2475" y="1499"/>
                        </a:lnTo>
                        <a:lnTo>
                          <a:pt x="2479" y="1495"/>
                        </a:lnTo>
                        <a:lnTo>
                          <a:pt x="2479" y="1495"/>
                        </a:lnTo>
                        <a:lnTo>
                          <a:pt x="2482" y="1491"/>
                        </a:lnTo>
                        <a:lnTo>
                          <a:pt x="2482" y="1491"/>
                        </a:lnTo>
                        <a:lnTo>
                          <a:pt x="2482" y="1491"/>
                        </a:lnTo>
                        <a:lnTo>
                          <a:pt x="2482" y="1491"/>
                        </a:lnTo>
                        <a:lnTo>
                          <a:pt x="2485" y="1487"/>
                        </a:lnTo>
                        <a:lnTo>
                          <a:pt x="2485" y="1487"/>
                        </a:lnTo>
                        <a:lnTo>
                          <a:pt x="2488" y="1482"/>
                        </a:lnTo>
                        <a:lnTo>
                          <a:pt x="2488" y="1482"/>
                        </a:lnTo>
                        <a:lnTo>
                          <a:pt x="2490" y="1478"/>
                        </a:lnTo>
                        <a:lnTo>
                          <a:pt x="2490" y="1478"/>
                        </a:lnTo>
                        <a:lnTo>
                          <a:pt x="2492" y="1477"/>
                        </a:lnTo>
                        <a:lnTo>
                          <a:pt x="2492" y="1477"/>
                        </a:lnTo>
                        <a:lnTo>
                          <a:pt x="2492" y="1477"/>
                        </a:lnTo>
                        <a:lnTo>
                          <a:pt x="2493" y="1474"/>
                        </a:lnTo>
                        <a:lnTo>
                          <a:pt x="2493" y="1474"/>
                        </a:lnTo>
                        <a:lnTo>
                          <a:pt x="2496" y="1470"/>
                        </a:lnTo>
                        <a:lnTo>
                          <a:pt x="2496" y="1470"/>
                        </a:lnTo>
                        <a:lnTo>
                          <a:pt x="2499" y="1466"/>
                        </a:lnTo>
                        <a:lnTo>
                          <a:pt x="2499" y="1466"/>
                        </a:lnTo>
                        <a:lnTo>
                          <a:pt x="2501" y="1462"/>
                        </a:lnTo>
                        <a:lnTo>
                          <a:pt x="2501" y="1462"/>
                        </a:lnTo>
                        <a:lnTo>
                          <a:pt x="2504" y="1458"/>
                        </a:lnTo>
                        <a:lnTo>
                          <a:pt x="2504" y="1458"/>
                        </a:lnTo>
                        <a:lnTo>
                          <a:pt x="2507" y="1453"/>
                        </a:lnTo>
                        <a:lnTo>
                          <a:pt x="2507" y="1453"/>
                        </a:lnTo>
                        <a:lnTo>
                          <a:pt x="2510" y="1448"/>
                        </a:lnTo>
                        <a:lnTo>
                          <a:pt x="2510" y="1448"/>
                        </a:lnTo>
                        <a:lnTo>
                          <a:pt x="2511" y="1447"/>
                        </a:lnTo>
                        <a:lnTo>
                          <a:pt x="2511" y="1447"/>
                        </a:lnTo>
                        <a:lnTo>
                          <a:pt x="2511" y="1447"/>
                        </a:lnTo>
                        <a:lnTo>
                          <a:pt x="2511" y="1447"/>
                        </a:lnTo>
                        <a:lnTo>
                          <a:pt x="2512" y="1444"/>
                        </a:lnTo>
                        <a:lnTo>
                          <a:pt x="2512" y="1444"/>
                        </a:lnTo>
                        <a:lnTo>
                          <a:pt x="2515" y="1440"/>
                        </a:lnTo>
                        <a:lnTo>
                          <a:pt x="2515" y="1440"/>
                        </a:lnTo>
                        <a:lnTo>
                          <a:pt x="2517" y="1435"/>
                        </a:lnTo>
                        <a:lnTo>
                          <a:pt x="2517" y="1435"/>
                        </a:lnTo>
                        <a:lnTo>
                          <a:pt x="2519" y="1431"/>
                        </a:lnTo>
                        <a:lnTo>
                          <a:pt x="2519" y="1431"/>
                        </a:lnTo>
                        <a:lnTo>
                          <a:pt x="2522" y="1426"/>
                        </a:lnTo>
                        <a:lnTo>
                          <a:pt x="2522" y="1426"/>
                        </a:lnTo>
                        <a:lnTo>
                          <a:pt x="2524" y="1422"/>
                        </a:lnTo>
                        <a:lnTo>
                          <a:pt x="2524" y="1422"/>
                        </a:lnTo>
                        <a:lnTo>
                          <a:pt x="2526" y="1416"/>
                        </a:lnTo>
                        <a:lnTo>
                          <a:pt x="2526" y="1416"/>
                        </a:lnTo>
                        <a:lnTo>
                          <a:pt x="2526" y="1416"/>
                        </a:lnTo>
                        <a:lnTo>
                          <a:pt x="2526" y="1416"/>
                        </a:lnTo>
                        <a:lnTo>
                          <a:pt x="2526" y="1415"/>
                        </a:lnTo>
                        <a:lnTo>
                          <a:pt x="2526" y="1415"/>
                        </a:lnTo>
                        <a:lnTo>
                          <a:pt x="2528" y="1415"/>
                        </a:lnTo>
                        <a:lnTo>
                          <a:pt x="2528" y="1415"/>
                        </a:lnTo>
                        <a:lnTo>
                          <a:pt x="2529" y="1412"/>
                        </a:lnTo>
                        <a:lnTo>
                          <a:pt x="2529" y="1412"/>
                        </a:lnTo>
                        <a:lnTo>
                          <a:pt x="2530" y="1408"/>
                        </a:lnTo>
                        <a:lnTo>
                          <a:pt x="2530" y="1408"/>
                        </a:lnTo>
                        <a:lnTo>
                          <a:pt x="2533" y="1402"/>
                        </a:lnTo>
                        <a:lnTo>
                          <a:pt x="2533" y="1402"/>
                        </a:lnTo>
                        <a:lnTo>
                          <a:pt x="2535" y="1399"/>
                        </a:lnTo>
                        <a:lnTo>
                          <a:pt x="2535" y="1399"/>
                        </a:lnTo>
                        <a:lnTo>
                          <a:pt x="2535" y="1398"/>
                        </a:lnTo>
                        <a:lnTo>
                          <a:pt x="2535" y="1398"/>
                        </a:lnTo>
                        <a:lnTo>
                          <a:pt x="2535" y="1397"/>
                        </a:lnTo>
                        <a:lnTo>
                          <a:pt x="2535" y="1397"/>
                        </a:lnTo>
                        <a:lnTo>
                          <a:pt x="2537" y="1393"/>
                        </a:lnTo>
                        <a:lnTo>
                          <a:pt x="2537" y="1393"/>
                        </a:lnTo>
                        <a:lnTo>
                          <a:pt x="2539" y="1387"/>
                        </a:lnTo>
                        <a:lnTo>
                          <a:pt x="2539" y="1387"/>
                        </a:lnTo>
                        <a:lnTo>
                          <a:pt x="2540" y="1381"/>
                        </a:lnTo>
                        <a:lnTo>
                          <a:pt x="2540" y="1381"/>
                        </a:lnTo>
                        <a:lnTo>
                          <a:pt x="2540" y="1381"/>
                        </a:lnTo>
                        <a:lnTo>
                          <a:pt x="2540" y="1381"/>
                        </a:lnTo>
                        <a:lnTo>
                          <a:pt x="2543" y="1376"/>
                        </a:lnTo>
                        <a:lnTo>
                          <a:pt x="2543" y="1376"/>
                        </a:lnTo>
                        <a:lnTo>
                          <a:pt x="2544" y="1372"/>
                        </a:lnTo>
                        <a:lnTo>
                          <a:pt x="2544" y="1372"/>
                        </a:lnTo>
                        <a:lnTo>
                          <a:pt x="2546" y="1366"/>
                        </a:lnTo>
                        <a:lnTo>
                          <a:pt x="2546" y="1366"/>
                        </a:lnTo>
                        <a:lnTo>
                          <a:pt x="2546" y="1365"/>
                        </a:lnTo>
                        <a:lnTo>
                          <a:pt x="2546" y="1365"/>
                        </a:lnTo>
                        <a:lnTo>
                          <a:pt x="2547" y="1365"/>
                        </a:lnTo>
                        <a:lnTo>
                          <a:pt x="2547" y="1361"/>
                        </a:lnTo>
                        <a:lnTo>
                          <a:pt x="2547" y="1361"/>
                        </a:lnTo>
                        <a:lnTo>
                          <a:pt x="2550" y="1354"/>
                        </a:lnTo>
                        <a:lnTo>
                          <a:pt x="2550" y="1354"/>
                        </a:lnTo>
                        <a:lnTo>
                          <a:pt x="2551" y="1348"/>
                        </a:lnTo>
                        <a:lnTo>
                          <a:pt x="2551" y="1348"/>
                        </a:lnTo>
                        <a:lnTo>
                          <a:pt x="2551" y="1348"/>
                        </a:lnTo>
                        <a:lnTo>
                          <a:pt x="2551" y="1348"/>
                        </a:lnTo>
                        <a:lnTo>
                          <a:pt x="2551" y="1347"/>
                        </a:lnTo>
                        <a:lnTo>
                          <a:pt x="2551" y="1347"/>
                        </a:lnTo>
                        <a:lnTo>
                          <a:pt x="2553" y="1343"/>
                        </a:lnTo>
                        <a:lnTo>
                          <a:pt x="2553" y="1343"/>
                        </a:lnTo>
                        <a:lnTo>
                          <a:pt x="2554" y="1336"/>
                        </a:lnTo>
                        <a:lnTo>
                          <a:pt x="2554" y="1336"/>
                        </a:lnTo>
                        <a:lnTo>
                          <a:pt x="2555" y="1330"/>
                        </a:lnTo>
                        <a:lnTo>
                          <a:pt x="2555" y="1330"/>
                        </a:lnTo>
                        <a:lnTo>
                          <a:pt x="2555" y="1329"/>
                        </a:lnTo>
                        <a:lnTo>
                          <a:pt x="2555" y="1329"/>
                        </a:lnTo>
                        <a:lnTo>
                          <a:pt x="2555" y="1329"/>
                        </a:lnTo>
                        <a:lnTo>
                          <a:pt x="2555" y="1329"/>
                        </a:lnTo>
                        <a:lnTo>
                          <a:pt x="2557" y="1322"/>
                        </a:lnTo>
                        <a:lnTo>
                          <a:pt x="2557" y="1322"/>
                        </a:lnTo>
                        <a:lnTo>
                          <a:pt x="2558" y="1315"/>
                        </a:lnTo>
                        <a:lnTo>
                          <a:pt x="2558" y="1315"/>
                        </a:lnTo>
                        <a:lnTo>
                          <a:pt x="2560" y="1312"/>
                        </a:lnTo>
                        <a:lnTo>
                          <a:pt x="2560" y="1312"/>
                        </a:lnTo>
                        <a:lnTo>
                          <a:pt x="2560" y="1311"/>
                        </a:lnTo>
                        <a:lnTo>
                          <a:pt x="2560" y="1311"/>
                        </a:lnTo>
                        <a:lnTo>
                          <a:pt x="2560" y="1308"/>
                        </a:lnTo>
                        <a:lnTo>
                          <a:pt x="2560" y="1308"/>
                        </a:lnTo>
                        <a:lnTo>
                          <a:pt x="2561" y="1300"/>
                        </a:lnTo>
                        <a:lnTo>
                          <a:pt x="2561" y="1300"/>
                        </a:lnTo>
                        <a:lnTo>
                          <a:pt x="2562" y="1294"/>
                        </a:lnTo>
                        <a:lnTo>
                          <a:pt x="2562" y="1294"/>
                        </a:lnTo>
                        <a:lnTo>
                          <a:pt x="2562" y="1293"/>
                        </a:lnTo>
                        <a:lnTo>
                          <a:pt x="2562" y="1293"/>
                        </a:lnTo>
                        <a:lnTo>
                          <a:pt x="2562" y="1291"/>
                        </a:lnTo>
                        <a:lnTo>
                          <a:pt x="2562" y="1291"/>
                        </a:lnTo>
                        <a:lnTo>
                          <a:pt x="2564" y="1283"/>
                        </a:lnTo>
                        <a:lnTo>
                          <a:pt x="2564" y="1283"/>
                        </a:lnTo>
                        <a:lnTo>
                          <a:pt x="2564" y="1275"/>
                        </a:lnTo>
                        <a:lnTo>
                          <a:pt x="2564" y="1275"/>
                        </a:lnTo>
                        <a:lnTo>
                          <a:pt x="2564" y="1275"/>
                        </a:lnTo>
                        <a:lnTo>
                          <a:pt x="2564" y="1275"/>
                        </a:lnTo>
                        <a:lnTo>
                          <a:pt x="2564" y="1273"/>
                        </a:lnTo>
                        <a:lnTo>
                          <a:pt x="2564" y="1273"/>
                        </a:lnTo>
                        <a:lnTo>
                          <a:pt x="2564" y="1273"/>
                        </a:lnTo>
                        <a:lnTo>
                          <a:pt x="2564" y="1273"/>
                        </a:lnTo>
                        <a:lnTo>
                          <a:pt x="2565" y="1272"/>
                        </a:lnTo>
                        <a:lnTo>
                          <a:pt x="2565" y="1272"/>
                        </a:lnTo>
                        <a:lnTo>
                          <a:pt x="2565" y="1269"/>
                        </a:lnTo>
                        <a:lnTo>
                          <a:pt x="2565" y="1269"/>
                        </a:lnTo>
                        <a:lnTo>
                          <a:pt x="2565" y="1258"/>
                        </a:lnTo>
                        <a:lnTo>
                          <a:pt x="2565" y="1258"/>
                        </a:lnTo>
                        <a:lnTo>
                          <a:pt x="2565" y="1257"/>
                        </a:lnTo>
                        <a:lnTo>
                          <a:pt x="2565" y="1257"/>
                        </a:lnTo>
                        <a:lnTo>
                          <a:pt x="2565" y="1253"/>
                        </a:lnTo>
                        <a:lnTo>
                          <a:pt x="2565" y="1253"/>
                        </a:lnTo>
                        <a:lnTo>
                          <a:pt x="2565" y="1243"/>
                        </a:lnTo>
                        <a:lnTo>
                          <a:pt x="2565" y="1243"/>
                        </a:lnTo>
                        <a:lnTo>
                          <a:pt x="2565" y="1240"/>
                        </a:lnTo>
                        <a:lnTo>
                          <a:pt x="2565" y="1240"/>
                        </a:lnTo>
                        <a:lnTo>
                          <a:pt x="2565" y="1239"/>
                        </a:lnTo>
                        <a:lnTo>
                          <a:pt x="2565" y="1239"/>
                        </a:lnTo>
                        <a:lnTo>
                          <a:pt x="2565" y="1228"/>
                        </a:lnTo>
                        <a:lnTo>
                          <a:pt x="2565" y="1228"/>
                        </a:lnTo>
                        <a:lnTo>
                          <a:pt x="2565" y="1225"/>
                        </a:lnTo>
                        <a:lnTo>
                          <a:pt x="2565" y="1225"/>
                        </a:lnTo>
                        <a:lnTo>
                          <a:pt x="2565" y="1224"/>
                        </a:lnTo>
                        <a:lnTo>
                          <a:pt x="2565" y="1224"/>
                        </a:lnTo>
                        <a:lnTo>
                          <a:pt x="2565" y="1210"/>
                        </a:lnTo>
                        <a:lnTo>
                          <a:pt x="2565" y="1210"/>
                        </a:lnTo>
                        <a:lnTo>
                          <a:pt x="2565" y="1210"/>
                        </a:lnTo>
                        <a:lnTo>
                          <a:pt x="2565" y="1210"/>
                        </a:lnTo>
                        <a:lnTo>
                          <a:pt x="2564" y="1204"/>
                        </a:lnTo>
                        <a:lnTo>
                          <a:pt x="2564" y="1204"/>
                        </a:lnTo>
                        <a:lnTo>
                          <a:pt x="2564" y="1197"/>
                        </a:lnTo>
                        <a:lnTo>
                          <a:pt x="2564" y="1197"/>
                        </a:lnTo>
                        <a:lnTo>
                          <a:pt x="2564" y="1196"/>
                        </a:lnTo>
                        <a:lnTo>
                          <a:pt x="2564" y="1196"/>
                        </a:lnTo>
                        <a:lnTo>
                          <a:pt x="2562" y="1192"/>
                        </a:lnTo>
                        <a:lnTo>
                          <a:pt x="2562" y="1192"/>
                        </a:lnTo>
                        <a:lnTo>
                          <a:pt x="2562" y="1185"/>
                        </a:lnTo>
                        <a:lnTo>
                          <a:pt x="2562" y="1185"/>
                        </a:lnTo>
                        <a:lnTo>
                          <a:pt x="2561" y="1183"/>
                        </a:lnTo>
                        <a:lnTo>
                          <a:pt x="2561" y="1183"/>
                        </a:lnTo>
                        <a:lnTo>
                          <a:pt x="2561" y="1181"/>
                        </a:lnTo>
                        <a:lnTo>
                          <a:pt x="2561" y="1181"/>
                        </a:lnTo>
                        <a:lnTo>
                          <a:pt x="2560" y="1174"/>
                        </a:lnTo>
                        <a:lnTo>
                          <a:pt x="2560" y="1174"/>
                        </a:lnTo>
                        <a:lnTo>
                          <a:pt x="2560" y="1172"/>
                        </a:lnTo>
                        <a:lnTo>
                          <a:pt x="2560" y="1172"/>
                        </a:lnTo>
                        <a:lnTo>
                          <a:pt x="2560" y="1171"/>
                        </a:lnTo>
                        <a:lnTo>
                          <a:pt x="2560" y="1171"/>
                        </a:lnTo>
                        <a:close/>
                        <a:moveTo>
                          <a:pt x="656" y="198"/>
                        </a:moveTo>
                        <a:lnTo>
                          <a:pt x="656" y="198"/>
                        </a:lnTo>
                        <a:lnTo>
                          <a:pt x="657" y="201"/>
                        </a:lnTo>
                        <a:lnTo>
                          <a:pt x="657" y="201"/>
                        </a:lnTo>
                        <a:lnTo>
                          <a:pt x="654" y="190"/>
                        </a:lnTo>
                        <a:lnTo>
                          <a:pt x="654" y="190"/>
                        </a:lnTo>
                        <a:lnTo>
                          <a:pt x="656" y="194"/>
                        </a:lnTo>
                        <a:lnTo>
                          <a:pt x="656" y="194"/>
                        </a:lnTo>
                        <a:lnTo>
                          <a:pt x="656" y="198"/>
                        </a:lnTo>
                        <a:lnTo>
                          <a:pt x="656" y="198"/>
                        </a:lnTo>
                        <a:close/>
                        <a:moveTo>
                          <a:pt x="649" y="170"/>
                        </a:moveTo>
                        <a:lnTo>
                          <a:pt x="649" y="170"/>
                        </a:lnTo>
                        <a:lnTo>
                          <a:pt x="650" y="173"/>
                        </a:lnTo>
                        <a:lnTo>
                          <a:pt x="650" y="173"/>
                        </a:lnTo>
                        <a:lnTo>
                          <a:pt x="651" y="181"/>
                        </a:lnTo>
                        <a:lnTo>
                          <a:pt x="651" y="181"/>
                        </a:lnTo>
                        <a:lnTo>
                          <a:pt x="653" y="181"/>
                        </a:lnTo>
                        <a:lnTo>
                          <a:pt x="653" y="181"/>
                        </a:lnTo>
                        <a:lnTo>
                          <a:pt x="649" y="167"/>
                        </a:lnTo>
                        <a:lnTo>
                          <a:pt x="649" y="167"/>
                        </a:lnTo>
                        <a:lnTo>
                          <a:pt x="649" y="170"/>
                        </a:lnTo>
                        <a:lnTo>
                          <a:pt x="649" y="170"/>
                        </a:lnTo>
                        <a:close/>
                        <a:moveTo>
                          <a:pt x="646" y="159"/>
                        </a:moveTo>
                        <a:lnTo>
                          <a:pt x="646" y="159"/>
                        </a:lnTo>
                        <a:lnTo>
                          <a:pt x="647" y="163"/>
                        </a:lnTo>
                        <a:lnTo>
                          <a:pt x="647" y="163"/>
                        </a:lnTo>
                        <a:lnTo>
                          <a:pt x="643" y="151"/>
                        </a:lnTo>
                        <a:lnTo>
                          <a:pt x="643" y="151"/>
                        </a:lnTo>
                        <a:lnTo>
                          <a:pt x="644" y="156"/>
                        </a:lnTo>
                        <a:lnTo>
                          <a:pt x="644" y="156"/>
                        </a:lnTo>
                        <a:lnTo>
                          <a:pt x="646" y="159"/>
                        </a:lnTo>
                        <a:lnTo>
                          <a:pt x="646" y="159"/>
                        </a:lnTo>
                        <a:close/>
                        <a:moveTo>
                          <a:pt x="658" y="208"/>
                        </a:moveTo>
                        <a:lnTo>
                          <a:pt x="658" y="208"/>
                        </a:lnTo>
                        <a:lnTo>
                          <a:pt x="658" y="213"/>
                        </a:lnTo>
                        <a:lnTo>
                          <a:pt x="658" y="213"/>
                        </a:lnTo>
                        <a:lnTo>
                          <a:pt x="660" y="217"/>
                        </a:lnTo>
                        <a:lnTo>
                          <a:pt x="660" y="217"/>
                        </a:lnTo>
                        <a:lnTo>
                          <a:pt x="660" y="219"/>
                        </a:lnTo>
                        <a:lnTo>
                          <a:pt x="660" y="219"/>
                        </a:lnTo>
                        <a:lnTo>
                          <a:pt x="658" y="208"/>
                        </a:lnTo>
                        <a:lnTo>
                          <a:pt x="658" y="208"/>
                        </a:lnTo>
                        <a:close/>
                        <a:moveTo>
                          <a:pt x="661" y="227"/>
                        </a:moveTo>
                        <a:lnTo>
                          <a:pt x="661" y="227"/>
                        </a:lnTo>
                        <a:lnTo>
                          <a:pt x="661" y="230"/>
                        </a:lnTo>
                        <a:lnTo>
                          <a:pt x="661" y="230"/>
                        </a:lnTo>
                        <a:lnTo>
                          <a:pt x="662" y="235"/>
                        </a:lnTo>
                        <a:lnTo>
                          <a:pt x="662" y="235"/>
                        </a:lnTo>
                        <a:lnTo>
                          <a:pt x="662" y="239"/>
                        </a:lnTo>
                        <a:lnTo>
                          <a:pt x="662" y="239"/>
                        </a:lnTo>
                        <a:lnTo>
                          <a:pt x="661" y="227"/>
                        </a:lnTo>
                        <a:lnTo>
                          <a:pt x="661" y="227"/>
                        </a:lnTo>
                        <a:close/>
                        <a:moveTo>
                          <a:pt x="664" y="246"/>
                        </a:moveTo>
                        <a:lnTo>
                          <a:pt x="664" y="246"/>
                        </a:lnTo>
                        <a:lnTo>
                          <a:pt x="664" y="246"/>
                        </a:lnTo>
                        <a:lnTo>
                          <a:pt x="664" y="246"/>
                        </a:lnTo>
                        <a:lnTo>
                          <a:pt x="664" y="253"/>
                        </a:lnTo>
                        <a:lnTo>
                          <a:pt x="664" y="253"/>
                        </a:lnTo>
                        <a:lnTo>
                          <a:pt x="664" y="262"/>
                        </a:lnTo>
                        <a:lnTo>
                          <a:pt x="664" y="262"/>
                        </a:lnTo>
                        <a:lnTo>
                          <a:pt x="664" y="262"/>
                        </a:lnTo>
                        <a:lnTo>
                          <a:pt x="664" y="262"/>
                        </a:lnTo>
                        <a:lnTo>
                          <a:pt x="664" y="246"/>
                        </a:lnTo>
                        <a:lnTo>
                          <a:pt x="664" y="246"/>
                        </a:lnTo>
                        <a:close/>
                        <a:moveTo>
                          <a:pt x="665" y="267"/>
                        </a:moveTo>
                        <a:lnTo>
                          <a:pt x="665" y="267"/>
                        </a:lnTo>
                        <a:lnTo>
                          <a:pt x="665" y="268"/>
                        </a:lnTo>
                        <a:lnTo>
                          <a:pt x="665" y="268"/>
                        </a:lnTo>
                        <a:lnTo>
                          <a:pt x="665" y="278"/>
                        </a:lnTo>
                        <a:lnTo>
                          <a:pt x="665" y="278"/>
                        </a:lnTo>
                        <a:lnTo>
                          <a:pt x="665" y="285"/>
                        </a:lnTo>
                        <a:lnTo>
                          <a:pt x="665" y="285"/>
                        </a:lnTo>
                        <a:lnTo>
                          <a:pt x="665" y="285"/>
                        </a:lnTo>
                        <a:lnTo>
                          <a:pt x="665" y="285"/>
                        </a:lnTo>
                        <a:lnTo>
                          <a:pt x="665" y="267"/>
                        </a:lnTo>
                        <a:lnTo>
                          <a:pt x="665" y="267"/>
                        </a:lnTo>
                        <a:close/>
                        <a:moveTo>
                          <a:pt x="636" y="136"/>
                        </a:moveTo>
                        <a:lnTo>
                          <a:pt x="636" y="136"/>
                        </a:lnTo>
                        <a:lnTo>
                          <a:pt x="640" y="145"/>
                        </a:lnTo>
                        <a:lnTo>
                          <a:pt x="640" y="145"/>
                        </a:lnTo>
                        <a:lnTo>
                          <a:pt x="642" y="147"/>
                        </a:lnTo>
                        <a:lnTo>
                          <a:pt x="642" y="147"/>
                        </a:lnTo>
                        <a:lnTo>
                          <a:pt x="636" y="133"/>
                        </a:lnTo>
                        <a:lnTo>
                          <a:pt x="636" y="133"/>
                        </a:lnTo>
                        <a:lnTo>
                          <a:pt x="636" y="133"/>
                        </a:lnTo>
                        <a:lnTo>
                          <a:pt x="636" y="133"/>
                        </a:lnTo>
                        <a:lnTo>
                          <a:pt x="636" y="136"/>
                        </a:lnTo>
                        <a:lnTo>
                          <a:pt x="636" y="136"/>
                        </a:lnTo>
                        <a:close/>
                        <a:moveTo>
                          <a:pt x="632" y="123"/>
                        </a:moveTo>
                        <a:lnTo>
                          <a:pt x="632" y="123"/>
                        </a:lnTo>
                        <a:lnTo>
                          <a:pt x="635" y="129"/>
                        </a:lnTo>
                        <a:lnTo>
                          <a:pt x="635" y="129"/>
                        </a:lnTo>
                        <a:lnTo>
                          <a:pt x="629" y="118"/>
                        </a:lnTo>
                        <a:lnTo>
                          <a:pt x="629" y="118"/>
                        </a:lnTo>
                        <a:lnTo>
                          <a:pt x="631" y="122"/>
                        </a:lnTo>
                        <a:lnTo>
                          <a:pt x="631" y="122"/>
                        </a:lnTo>
                        <a:lnTo>
                          <a:pt x="632" y="123"/>
                        </a:lnTo>
                        <a:lnTo>
                          <a:pt x="632" y="123"/>
                        </a:lnTo>
                        <a:close/>
                        <a:moveTo>
                          <a:pt x="621" y="102"/>
                        </a:moveTo>
                        <a:lnTo>
                          <a:pt x="621" y="102"/>
                        </a:lnTo>
                        <a:lnTo>
                          <a:pt x="626" y="111"/>
                        </a:lnTo>
                        <a:lnTo>
                          <a:pt x="626" y="111"/>
                        </a:lnTo>
                        <a:lnTo>
                          <a:pt x="626" y="112"/>
                        </a:lnTo>
                        <a:lnTo>
                          <a:pt x="626" y="112"/>
                        </a:lnTo>
                        <a:lnTo>
                          <a:pt x="626" y="112"/>
                        </a:lnTo>
                        <a:lnTo>
                          <a:pt x="626" y="112"/>
                        </a:lnTo>
                        <a:lnTo>
                          <a:pt x="628" y="115"/>
                        </a:lnTo>
                        <a:lnTo>
                          <a:pt x="628" y="115"/>
                        </a:lnTo>
                        <a:lnTo>
                          <a:pt x="620" y="101"/>
                        </a:lnTo>
                        <a:lnTo>
                          <a:pt x="621" y="101"/>
                        </a:lnTo>
                        <a:lnTo>
                          <a:pt x="621" y="101"/>
                        </a:lnTo>
                        <a:lnTo>
                          <a:pt x="621" y="102"/>
                        </a:lnTo>
                        <a:lnTo>
                          <a:pt x="621" y="102"/>
                        </a:lnTo>
                        <a:close/>
                        <a:moveTo>
                          <a:pt x="665" y="291"/>
                        </a:moveTo>
                        <a:lnTo>
                          <a:pt x="665" y="291"/>
                        </a:lnTo>
                        <a:lnTo>
                          <a:pt x="665" y="295"/>
                        </a:lnTo>
                        <a:lnTo>
                          <a:pt x="665" y="295"/>
                        </a:lnTo>
                        <a:lnTo>
                          <a:pt x="665" y="302"/>
                        </a:lnTo>
                        <a:lnTo>
                          <a:pt x="665" y="302"/>
                        </a:lnTo>
                        <a:lnTo>
                          <a:pt x="665" y="307"/>
                        </a:lnTo>
                        <a:lnTo>
                          <a:pt x="665" y="307"/>
                        </a:lnTo>
                        <a:lnTo>
                          <a:pt x="665" y="291"/>
                        </a:lnTo>
                        <a:lnTo>
                          <a:pt x="665" y="291"/>
                        </a:lnTo>
                        <a:close/>
                        <a:moveTo>
                          <a:pt x="665" y="313"/>
                        </a:moveTo>
                        <a:lnTo>
                          <a:pt x="665" y="313"/>
                        </a:lnTo>
                        <a:lnTo>
                          <a:pt x="665" y="318"/>
                        </a:lnTo>
                        <a:lnTo>
                          <a:pt x="665" y="318"/>
                        </a:lnTo>
                        <a:lnTo>
                          <a:pt x="665" y="327"/>
                        </a:lnTo>
                        <a:lnTo>
                          <a:pt x="665" y="327"/>
                        </a:lnTo>
                        <a:lnTo>
                          <a:pt x="665" y="313"/>
                        </a:lnTo>
                        <a:lnTo>
                          <a:pt x="665" y="313"/>
                        </a:lnTo>
                        <a:close/>
                        <a:moveTo>
                          <a:pt x="664" y="336"/>
                        </a:moveTo>
                        <a:lnTo>
                          <a:pt x="664" y="336"/>
                        </a:lnTo>
                        <a:lnTo>
                          <a:pt x="664" y="338"/>
                        </a:lnTo>
                        <a:lnTo>
                          <a:pt x="664" y="338"/>
                        </a:lnTo>
                        <a:lnTo>
                          <a:pt x="664" y="342"/>
                        </a:lnTo>
                        <a:lnTo>
                          <a:pt x="664" y="342"/>
                        </a:lnTo>
                        <a:lnTo>
                          <a:pt x="664" y="351"/>
                        </a:lnTo>
                        <a:lnTo>
                          <a:pt x="664" y="351"/>
                        </a:lnTo>
                        <a:lnTo>
                          <a:pt x="664" y="336"/>
                        </a:lnTo>
                        <a:lnTo>
                          <a:pt x="664" y="336"/>
                        </a:lnTo>
                        <a:close/>
                        <a:moveTo>
                          <a:pt x="608" y="82"/>
                        </a:moveTo>
                        <a:lnTo>
                          <a:pt x="608" y="82"/>
                        </a:lnTo>
                        <a:lnTo>
                          <a:pt x="610" y="84"/>
                        </a:lnTo>
                        <a:lnTo>
                          <a:pt x="610" y="84"/>
                        </a:lnTo>
                        <a:lnTo>
                          <a:pt x="604" y="76"/>
                        </a:lnTo>
                        <a:lnTo>
                          <a:pt x="604" y="76"/>
                        </a:lnTo>
                        <a:lnTo>
                          <a:pt x="607" y="82"/>
                        </a:lnTo>
                        <a:lnTo>
                          <a:pt x="607" y="82"/>
                        </a:lnTo>
                        <a:lnTo>
                          <a:pt x="608" y="82"/>
                        </a:lnTo>
                        <a:lnTo>
                          <a:pt x="608" y="82"/>
                        </a:lnTo>
                        <a:close/>
                        <a:moveTo>
                          <a:pt x="595" y="65"/>
                        </a:moveTo>
                        <a:lnTo>
                          <a:pt x="595" y="65"/>
                        </a:lnTo>
                        <a:lnTo>
                          <a:pt x="602" y="72"/>
                        </a:lnTo>
                        <a:lnTo>
                          <a:pt x="602" y="72"/>
                        </a:lnTo>
                        <a:lnTo>
                          <a:pt x="602" y="73"/>
                        </a:lnTo>
                        <a:lnTo>
                          <a:pt x="602" y="73"/>
                        </a:lnTo>
                        <a:lnTo>
                          <a:pt x="602" y="73"/>
                        </a:lnTo>
                        <a:lnTo>
                          <a:pt x="602" y="73"/>
                        </a:lnTo>
                        <a:lnTo>
                          <a:pt x="593" y="64"/>
                        </a:lnTo>
                        <a:lnTo>
                          <a:pt x="593" y="64"/>
                        </a:lnTo>
                        <a:lnTo>
                          <a:pt x="595" y="64"/>
                        </a:lnTo>
                        <a:lnTo>
                          <a:pt x="595" y="64"/>
                        </a:lnTo>
                        <a:lnTo>
                          <a:pt x="595" y="65"/>
                        </a:lnTo>
                        <a:lnTo>
                          <a:pt x="595" y="65"/>
                        </a:lnTo>
                        <a:close/>
                        <a:moveTo>
                          <a:pt x="588" y="57"/>
                        </a:moveTo>
                        <a:lnTo>
                          <a:pt x="588" y="57"/>
                        </a:lnTo>
                        <a:lnTo>
                          <a:pt x="590" y="61"/>
                        </a:lnTo>
                        <a:lnTo>
                          <a:pt x="590" y="61"/>
                        </a:lnTo>
                        <a:lnTo>
                          <a:pt x="584" y="52"/>
                        </a:lnTo>
                        <a:lnTo>
                          <a:pt x="584" y="52"/>
                        </a:lnTo>
                        <a:lnTo>
                          <a:pt x="586" y="57"/>
                        </a:lnTo>
                        <a:lnTo>
                          <a:pt x="586" y="57"/>
                        </a:lnTo>
                        <a:lnTo>
                          <a:pt x="588" y="57"/>
                        </a:lnTo>
                        <a:lnTo>
                          <a:pt x="588" y="57"/>
                        </a:lnTo>
                        <a:close/>
                        <a:moveTo>
                          <a:pt x="579" y="48"/>
                        </a:moveTo>
                        <a:lnTo>
                          <a:pt x="579" y="48"/>
                        </a:lnTo>
                        <a:lnTo>
                          <a:pt x="579" y="48"/>
                        </a:lnTo>
                        <a:lnTo>
                          <a:pt x="579" y="48"/>
                        </a:lnTo>
                        <a:lnTo>
                          <a:pt x="581" y="50"/>
                        </a:lnTo>
                        <a:lnTo>
                          <a:pt x="581" y="50"/>
                        </a:lnTo>
                        <a:lnTo>
                          <a:pt x="571" y="41"/>
                        </a:lnTo>
                        <a:lnTo>
                          <a:pt x="571" y="41"/>
                        </a:lnTo>
                        <a:lnTo>
                          <a:pt x="571" y="41"/>
                        </a:lnTo>
                        <a:lnTo>
                          <a:pt x="571" y="41"/>
                        </a:lnTo>
                        <a:lnTo>
                          <a:pt x="579" y="48"/>
                        </a:lnTo>
                        <a:lnTo>
                          <a:pt x="579" y="48"/>
                        </a:lnTo>
                        <a:close/>
                        <a:moveTo>
                          <a:pt x="564" y="36"/>
                        </a:moveTo>
                        <a:lnTo>
                          <a:pt x="564" y="36"/>
                        </a:lnTo>
                        <a:lnTo>
                          <a:pt x="571" y="41"/>
                        </a:lnTo>
                        <a:lnTo>
                          <a:pt x="571" y="41"/>
                        </a:lnTo>
                        <a:lnTo>
                          <a:pt x="561" y="33"/>
                        </a:lnTo>
                        <a:lnTo>
                          <a:pt x="561" y="33"/>
                        </a:lnTo>
                        <a:lnTo>
                          <a:pt x="563" y="34"/>
                        </a:lnTo>
                        <a:lnTo>
                          <a:pt x="563" y="34"/>
                        </a:lnTo>
                        <a:lnTo>
                          <a:pt x="564" y="36"/>
                        </a:lnTo>
                        <a:lnTo>
                          <a:pt x="564" y="36"/>
                        </a:lnTo>
                        <a:close/>
                        <a:moveTo>
                          <a:pt x="554" y="29"/>
                        </a:moveTo>
                        <a:lnTo>
                          <a:pt x="554" y="29"/>
                        </a:lnTo>
                        <a:lnTo>
                          <a:pt x="556" y="29"/>
                        </a:lnTo>
                        <a:lnTo>
                          <a:pt x="556" y="29"/>
                        </a:lnTo>
                        <a:lnTo>
                          <a:pt x="557" y="32"/>
                        </a:lnTo>
                        <a:lnTo>
                          <a:pt x="557" y="32"/>
                        </a:lnTo>
                        <a:lnTo>
                          <a:pt x="549" y="25"/>
                        </a:lnTo>
                        <a:lnTo>
                          <a:pt x="549" y="25"/>
                        </a:lnTo>
                        <a:lnTo>
                          <a:pt x="554" y="29"/>
                        </a:lnTo>
                        <a:lnTo>
                          <a:pt x="554" y="29"/>
                        </a:lnTo>
                        <a:close/>
                        <a:moveTo>
                          <a:pt x="156" y="937"/>
                        </a:moveTo>
                        <a:lnTo>
                          <a:pt x="156" y="937"/>
                        </a:lnTo>
                        <a:lnTo>
                          <a:pt x="168" y="940"/>
                        </a:lnTo>
                        <a:lnTo>
                          <a:pt x="168" y="940"/>
                        </a:lnTo>
                        <a:lnTo>
                          <a:pt x="168" y="940"/>
                        </a:lnTo>
                        <a:lnTo>
                          <a:pt x="168" y="940"/>
                        </a:lnTo>
                        <a:lnTo>
                          <a:pt x="156" y="937"/>
                        </a:lnTo>
                        <a:lnTo>
                          <a:pt x="156" y="937"/>
                        </a:lnTo>
                        <a:close/>
                        <a:moveTo>
                          <a:pt x="182" y="943"/>
                        </a:moveTo>
                        <a:lnTo>
                          <a:pt x="182" y="943"/>
                        </a:lnTo>
                        <a:lnTo>
                          <a:pt x="170" y="940"/>
                        </a:lnTo>
                        <a:lnTo>
                          <a:pt x="170" y="940"/>
                        </a:lnTo>
                        <a:lnTo>
                          <a:pt x="182" y="943"/>
                        </a:lnTo>
                        <a:lnTo>
                          <a:pt x="182" y="943"/>
                        </a:lnTo>
                        <a:close/>
                        <a:moveTo>
                          <a:pt x="185" y="943"/>
                        </a:moveTo>
                        <a:lnTo>
                          <a:pt x="185" y="943"/>
                        </a:lnTo>
                        <a:lnTo>
                          <a:pt x="199" y="944"/>
                        </a:lnTo>
                        <a:lnTo>
                          <a:pt x="199" y="944"/>
                        </a:lnTo>
                        <a:lnTo>
                          <a:pt x="189" y="944"/>
                        </a:lnTo>
                        <a:lnTo>
                          <a:pt x="189" y="944"/>
                        </a:lnTo>
                        <a:lnTo>
                          <a:pt x="185" y="943"/>
                        </a:lnTo>
                        <a:lnTo>
                          <a:pt x="185" y="943"/>
                        </a:lnTo>
                        <a:close/>
                        <a:moveTo>
                          <a:pt x="200" y="944"/>
                        </a:moveTo>
                        <a:lnTo>
                          <a:pt x="200" y="944"/>
                        </a:lnTo>
                        <a:lnTo>
                          <a:pt x="213" y="944"/>
                        </a:lnTo>
                        <a:lnTo>
                          <a:pt x="213" y="944"/>
                        </a:lnTo>
                        <a:lnTo>
                          <a:pt x="210" y="944"/>
                        </a:lnTo>
                        <a:lnTo>
                          <a:pt x="210" y="944"/>
                        </a:lnTo>
                        <a:lnTo>
                          <a:pt x="200" y="944"/>
                        </a:lnTo>
                        <a:lnTo>
                          <a:pt x="200" y="944"/>
                        </a:lnTo>
                        <a:close/>
                        <a:moveTo>
                          <a:pt x="232" y="944"/>
                        </a:moveTo>
                        <a:lnTo>
                          <a:pt x="232" y="944"/>
                        </a:lnTo>
                        <a:lnTo>
                          <a:pt x="217" y="944"/>
                        </a:lnTo>
                        <a:lnTo>
                          <a:pt x="217" y="944"/>
                        </a:lnTo>
                        <a:lnTo>
                          <a:pt x="232" y="944"/>
                        </a:lnTo>
                        <a:lnTo>
                          <a:pt x="232" y="944"/>
                        </a:lnTo>
                        <a:lnTo>
                          <a:pt x="247" y="941"/>
                        </a:lnTo>
                        <a:lnTo>
                          <a:pt x="247" y="941"/>
                        </a:lnTo>
                        <a:lnTo>
                          <a:pt x="247" y="941"/>
                        </a:lnTo>
                        <a:lnTo>
                          <a:pt x="247" y="941"/>
                        </a:lnTo>
                        <a:lnTo>
                          <a:pt x="232" y="944"/>
                        </a:lnTo>
                        <a:lnTo>
                          <a:pt x="232" y="944"/>
                        </a:lnTo>
                        <a:close/>
                        <a:moveTo>
                          <a:pt x="260" y="938"/>
                        </a:moveTo>
                        <a:lnTo>
                          <a:pt x="260" y="938"/>
                        </a:lnTo>
                        <a:lnTo>
                          <a:pt x="264" y="937"/>
                        </a:lnTo>
                        <a:lnTo>
                          <a:pt x="264" y="937"/>
                        </a:lnTo>
                        <a:lnTo>
                          <a:pt x="264" y="937"/>
                        </a:lnTo>
                        <a:lnTo>
                          <a:pt x="260" y="938"/>
                        </a:lnTo>
                        <a:lnTo>
                          <a:pt x="260" y="938"/>
                        </a:lnTo>
                        <a:close/>
                        <a:moveTo>
                          <a:pt x="272" y="936"/>
                        </a:moveTo>
                        <a:lnTo>
                          <a:pt x="272" y="936"/>
                        </a:lnTo>
                        <a:lnTo>
                          <a:pt x="281" y="933"/>
                        </a:lnTo>
                        <a:lnTo>
                          <a:pt x="281" y="933"/>
                        </a:lnTo>
                        <a:lnTo>
                          <a:pt x="281" y="933"/>
                        </a:lnTo>
                        <a:lnTo>
                          <a:pt x="281" y="933"/>
                        </a:lnTo>
                        <a:lnTo>
                          <a:pt x="272" y="936"/>
                        </a:lnTo>
                        <a:lnTo>
                          <a:pt x="272" y="936"/>
                        </a:lnTo>
                        <a:close/>
                        <a:moveTo>
                          <a:pt x="283" y="933"/>
                        </a:moveTo>
                        <a:lnTo>
                          <a:pt x="283" y="933"/>
                        </a:lnTo>
                        <a:lnTo>
                          <a:pt x="283" y="933"/>
                        </a:lnTo>
                        <a:lnTo>
                          <a:pt x="297" y="927"/>
                        </a:lnTo>
                        <a:lnTo>
                          <a:pt x="297" y="927"/>
                        </a:lnTo>
                        <a:lnTo>
                          <a:pt x="297" y="927"/>
                        </a:lnTo>
                        <a:lnTo>
                          <a:pt x="297" y="927"/>
                        </a:lnTo>
                        <a:lnTo>
                          <a:pt x="283" y="933"/>
                        </a:lnTo>
                        <a:lnTo>
                          <a:pt x="283" y="933"/>
                        </a:lnTo>
                        <a:close/>
                        <a:moveTo>
                          <a:pt x="301" y="926"/>
                        </a:moveTo>
                        <a:lnTo>
                          <a:pt x="301" y="926"/>
                        </a:lnTo>
                        <a:lnTo>
                          <a:pt x="301" y="926"/>
                        </a:lnTo>
                        <a:lnTo>
                          <a:pt x="301" y="926"/>
                        </a:lnTo>
                        <a:lnTo>
                          <a:pt x="316" y="920"/>
                        </a:lnTo>
                        <a:lnTo>
                          <a:pt x="316" y="920"/>
                        </a:lnTo>
                        <a:lnTo>
                          <a:pt x="316" y="920"/>
                        </a:lnTo>
                        <a:lnTo>
                          <a:pt x="316" y="920"/>
                        </a:lnTo>
                        <a:lnTo>
                          <a:pt x="301" y="926"/>
                        </a:lnTo>
                        <a:lnTo>
                          <a:pt x="301" y="926"/>
                        </a:lnTo>
                        <a:close/>
                        <a:moveTo>
                          <a:pt x="334" y="911"/>
                        </a:moveTo>
                        <a:lnTo>
                          <a:pt x="334" y="911"/>
                        </a:lnTo>
                        <a:lnTo>
                          <a:pt x="334" y="911"/>
                        </a:lnTo>
                        <a:lnTo>
                          <a:pt x="348" y="902"/>
                        </a:lnTo>
                        <a:lnTo>
                          <a:pt x="348" y="902"/>
                        </a:lnTo>
                        <a:lnTo>
                          <a:pt x="348" y="902"/>
                        </a:lnTo>
                        <a:lnTo>
                          <a:pt x="334" y="911"/>
                        </a:lnTo>
                        <a:lnTo>
                          <a:pt x="334" y="911"/>
                        </a:lnTo>
                        <a:close/>
                        <a:moveTo>
                          <a:pt x="359" y="896"/>
                        </a:moveTo>
                        <a:lnTo>
                          <a:pt x="359" y="896"/>
                        </a:lnTo>
                        <a:lnTo>
                          <a:pt x="361" y="896"/>
                        </a:lnTo>
                        <a:lnTo>
                          <a:pt x="361" y="896"/>
                        </a:lnTo>
                        <a:lnTo>
                          <a:pt x="361" y="896"/>
                        </a:lnTo>
                        <a:lnTo>
                          <a:pt x="359" y="896"/>
                        </a:lnTo>
                        <a:lnTo>
                          <a:pt x="359" y="896"/>
                        </a:lnTo>
                        <a:close/>
                        <a:moveTo>
                          <a:pt x="375" y="886"/>
                        </a:moveTo>
                        <a:lnTo>
                          <a:pt x="375" y="886"/>
                        </a:lnTo>
                        <a:lnTo>
                          <a:pt x="375" y="886"/>
                        </a:lnTo>
                        <a:lnTo>
                          <a:pt x="375" y="886"/>
                        </a:lnTo>
                        <a:lnTo>
                          <a:pt x="380" y="882"/>
                        </a:lnTo>
                        <a:lnTo>
                          <a:pt x="380" y="882"/>
                        </a:lnTo>
                        <a:lnTo>
                          <a:pt x="380" y="882"/>
                        </a:lnTo>
                        <a:lnTo>
                          <a:pt x="380" y="882"/>
                        </a:lnTo>
                        <a:lnTo>
                          <a:pt x="375" y="886"/>
                        </a:lnTo>
                        <a:lnTo>
                          <a:pt x="375" y="886"/>
                        </a:lnTo>
                        <a:close/>
                        <a:moveTo>
                          <a:pt x="395" y="871"/>
                        </a:moveTo>
                        <a:lnTo>
                          <a:pt x="395" y="871"/>
                        </a:lnTo>
                        <a:lnTo>
                          <a:pt x="395" y="871"/>
                        </a:lnTo>
                        <a:lnTo>
                          <a:pt x="395" y="871"/>
                        </a:lnTo>
                        <a:lnTo>
                          <a:pt x="395" y="871"/>
                        </a:lnTo>
                        <a:lnTo>
                          <a:pt x="395" y="871"/>
                        </a:lnTo>
                        <a:lnTo>
                          <a:pt x="395" y="871"/>
                        </a:lnTo>
                        <a:lnTo>
                          <a:pt x="395" y="871"/>
                        </a:lnTo>
                        <a:close/>
                        <a:moveTo>
                          <a:pt x="419" y="851"/>
                        </a:moveTo>
                        <a:lnTo>
                          <a:pt x="419" y="851"/>
                        </a:lnTo>
                        <a:lnTo>
                          <a:pt x="431" y="840"/>
                        </a:lnTo>
                        <a:lnTo>
                          <a:pt x="431" y="840"/>
                        </a:lnTo>
                        <a:lnTo>
                          <a:pt x="431" y="840"/>
                        </a:lnTo>
                        <a:lnTo>
                          <a:pt x="431" y="840"/>
                        </a:lnTo>
                        <a:lnTo>
                          <a:pt x="419" y="851"/>
                        </a:lnTo>
                        <a:lnTo>
                          <a:pt x="419" y="851"/>
                        </a:lnTo>
                        <a:close/>
                        <a:moveTo>
                          <a:pt x="440" y="832"/>
                        </a:moveTo>
                        <a:lnTo>
                          <a:pt x="440" y="832"/>
                        </a:lnTo>
                        <a:lnTo>
                          <a:pt x="448" y="825"/>
                        </a:lnTo>
                        <a:lnTo>
                          <a:pt x="448" y="825"/>
                        </a:lnTo>
                        <a:lnTo>
                          <a:pt x="448" y="825"/>
                        </a:lnTo>
                        <a:lnTo>
                          <a:pt x="440" y="832"/>
                        </a:lnTo>
                        <a:lnTo>
                          <a:pt x="440" y="832"/>
                        </a:lnTo>
                        <a:close/>
                        <a:moveTo>
                          <a:pt x="449" y="824"/>
                        </a:moveTo>
                        <a:lnTo>
                          <a:pt x="449" y="824"/>
                        </a:lnTo>
                        <a:lnTo>
                          <a:pt x="460" y="811"/>
                        </a:lnTo>
                        <a:lnTo>
                          <a:pt x="460" y="811"/>
                        </a:lnTo>
                        <a:lnTo>
                          <a:pt x="449" y="824"/>
                        </a:lnTo>
                        <a:lnTo>
                          <a:pt x="449" y="824"/>
                        </a:lnTo>
                        <a:lnTo>
                          <a:pt x="449" y="824"/>
                        </a:lnTo>
                        <a:lnTo>
                          <a:pt x="449" y="824"/>
                        </a:lnTo>
                        <a:close/>
                        <a:moveTo>
                          <a:pt x="465" y="807"/>
                        </a:moveTo>
                        <a:lnTo>
                          <a:pt x="465" y="807"/>
                        </a:lnTo>
                        <a:lnTo>
                          <a:pt x="473" y="799"/>
                        </a:lnTo>
                        <a:lnTo>
                          <a:pt x="473" y="799"/>
                        </a:lnTo>
                        <a:lnTo>
                          <a:pt x="465" y="807"/>
                        </a:lnTo>
                        <a:lnTo>
                          <a:pt x="465" y="807"/>
                        </a:lnTo>
                        <a:lnTo>
                          <a:pt x="465" y="807"/>
                        </a:lnTo>
                        <a:lnTo>
                          <a:pt x="465" y="807"/>
                        </a:lnTo>
                        <a:close/>
                        <a:moveTo>
                          <a:pt x="480" y="790"/>
                        </a:moveTo>
                        <a:lnTo>
                          <a:pt x="480" y="790"/>
                        </a:lnTo>
                        <a:lnTo>
                          <a:pt x="489" y="778"/>
                        </a:lnTo>
                        <a:lnTo>
                          <a:pt x="489" y="778"/>
                        </a:lnTo>
                        <a:lnTo>
                          <a:pt x="480" y="790"/>
                        </a:lnTo>
                        <a:lnTo>
                          <a:pt x="480" y="790"/>
                        </a:lnTo>
                        <a:lnTo>
                          <a:pt x="480" y="790"/>
                        </a:lnTo>
                        <a:lnTo>
                          <a:pt x="480" y="790"/>
                        </a:lnTo>
                        <a:close/>
                        <a:moveTo>
                          <a:pt x="495" y="772"/>
                        </a:moveTo>
                        <a:lnTo>
                          <a:pt x="495" y="772"/>
                        </a:lnTo>
                        <a:lnTo>
                          <a:pt x="499" y="765"/>
                        </a:lnTo>
                        <a:lnTo>
                          <a:pt x="499" y="765"/>
                        </a:lnTo>
                        <a:lnTo>
                          <a:pt x="495" y="772"/>
                        </a:lnTo>
                        <a:lnTo>
                          <a:pt x="495" y="772"/>
                        </a:lnTo>
                        <a:close/>
                        <a:moveTo>
                          <a:pt x="509" y="753"/>
                        </a:moveTo>
                        <a:lnTo>
                          <a:pt x="509" y="753"/>
                        </a:lnTo>
                        <a:lnTo>
                          <a:pt x="509" y="753"/>
                        </a:lnTo>
                        <a:lnTo>
                          <a:pt x="509" y="753"/>
                        </a:lnTo>
                        <a:lnTo>
                          <a:pt x="523" y="735"/>
                        </a:lnTo>
                        <a:lnTo>
                          <a:pt x="523" y="735"/>
                        </a:lnTo>
                        <a:lnTo>
                          <a:pt x="523" y="735"/>
                        </a:lnTo>
                        <a:lnTo>
                          <a:pt x="523" y="735"/>
                        </a:lnTo>
                        <a:lnTo>
                          <a:pt x="509" y="753"/>
                        </a:lnTo>
                        <a:lnTo>
                          <a:pt x="509" y="753"/>
                        </a:lnTo>
                        <a:close/>
                        <a:moveTo>
                          <a:pt x="523" y="734"/>
                        </a:moveTo>
                        <a:lnTo>
                          <a:pt x="523" y="734"/>
                        </a:lnTo>
                        <a:lnTo>
                          <a:pt x="530" y="724"/>
                        </a:lnTo>
                        <a:lnTo>
                          <a:pt x="530" y="724"/>
                        </a:lnTo>
                        <a:lnTo>
                          <a:pt x="523" y="734"/>
                        </a:lnTo>
                        <a:lnTo>
                          <a:pt x="523" y="734"/>
                        </a:lnTo>
                        <a:lnTo>
                          <a:pt x="523" y="734"/>
                        </a:lnTo>
                        <a:lnTo>
                          <a:pt x="523" y="734"/>
                        </a:lnTo>
                        <a:close/>
                        <a:moveTo>
                          <a:pt x="537" y="714"/>
                        </a:moveTo>
                        <a:lnTo>
                          <a:pt x="537" y="714"/>
                        </a:lnTo>
                        <a:lnTo>
                          <a:pt x="537" y="714"/>
                        </a:lnTo>
                        <a:lnTo>
                          <a:pt x="537" y="714"/>
                        </a:lnTo>
                        <a:lnTo>
                          <a:pt x="549" y="693"/>
                        </a:lnTo>
                        <a:lnTo>
                          <a:pt x="549" y="693"/>
                        </a:lnTo>
                        <a:lnTo>
                          <a:pt x="549" y="693"/>
                        </a:lnTo>
                        <a:lnTo>
                          <a:pt x="549" y="693"/>
                        </a:lnTo>
                        <a:lnTo>
                          <a:pt x="537" y="714"/>
                        </a:lnTo>
                        <a:lnTo>
                          <a:pt x="537" y="714"/>
                        </a:lnTo>
                        <a:close/>
                        <a:moveTo>
                          <a:pt x="549" y="693"/>
                        </a:moveTo>
                        <a:lnTo>
                          <a:pt x="549" y="693"/>
                        </a:lnTo>
                        <a:lnTo>
                          <a:pt x="549" y="693"/>
                        </a:lnTo>
                        <a:lnTo>
                          <a:pt x="549" y="693"/>
                        </a:lnTo>
                        <a:lnTo>
                          <a:pt x="561" y="673"/>
                        </a:lnTo>
                        <a:lnTo>
                          <a:pt x="561" y="673"/>
                        </a:lnTo>
                        <a:lnTo>
                          <a:pt x="561" y="673"/>
                        </a:lnTo>
                        <a:lnTo>
                          <a:pt x="561" y="673"/>
                        </a:lnTo>
                        <a:lnTo>
                          <a:pt x="549" y="693"/>
                        </a:lnTo>
                        <a:lnTo>
                          <a:pt x="549" y="693"/>
                        </a:lnTo>
                        <a:close/>
                        <a:moveTo>
                          <a:pt x="561" y="671"/>
                        </a:moveTo>
                        <a:lnTo>
                          <a:pt x="561" y="671"/>
                        </a:lnTo>
                        <a:lnTo>
                          <a:pt x="566" y="663"/>
                        </a:lnTo>
                        <a:lnTo>
                          <a:pt x="566" y="663"/>
                        </a:lnTo>
                        <a:lnTo>
                          <a:pt x="561" y="671"/>
                        </a:lnTo>
                        <a:lnTo>
                          <a:pt x="561" y="671"/>
                        </a:lnTo>
                        <a:lnTo>
                          <a:pt x="561" y="671"/>
                        </a:lnTo>
                        <a:lnTo>
                          <a:pt x="561" y="671"/>
                        </a:lnTo>
                        <a:close/>
                        <a:moveTo>
                          <a:pt x="574" y="649"/>
                        </a:moveTo>
                        <a:lnTo>
                          <a:pt x="574" y="649"/>
                        </a:lnTo>
                        <a:lnTo>
                          <a:pt x="575" y="648"/>
                        </a:lnTo>
                        <a:lnTo>
                          <a:pt x="575" y="648"/>
                        </a:lnTo>
                        <a:lnTo>
                          <a:pt x="574" y="649"/>
                        </a:lnTo>
                        <a:lnTo>
                          <a:pt x="574" y="649"/>
                        </a:lnTo>
                        <a:lnTo>
                          <a:pt x="574" y="649"/>
                        </a:lnTo>
                        <a:lnTo>
                          <a:pt x="574" y="649"/>
                        </a:lnTo>
                        <a:close/>
                        <a:moveTo>
                          <a:pt x="595" y="606"/>
                        </a:moveTo>
                        <a:lnTo>
                          <a:pt x="595" y="606"/>
                        </a:lnTo>
                        <a:lnTo>
                          <a:pt x="596" y="605"/>
                        </a:lnTo>
                        <a:lnTo>
                          <a:pt x="596" y="605"/>
                        </a:lnTo>
                        <a:lnTo>
                          <a:pt x="596" y="605"/>
                        </a:lnTo>
                        <a:lnTo>
                          <a:pt x="595" y="606"/>
                        </a:lnTo>
                        <a:lnTo>
                          <a:pt x="595" y="606"/>
                        </a:lnTo>
                        <a:close/>
                        <a:moveTo>
                          <a:pt x="625" y="531"/>
                        </a:moveTo>
                        <a:lnTo>
                          <a:pt x="625" y="531"/>
                        </a:lnTo>
                        <a:lnTo>
                          <a:pt x="625" y="531"/>
                        </a:lnTo>
                        <a:lnTo>
                          <a:pt x="625" y="531"/>
                        </a:lnTo>
                        <a:lnTo>
                          <a:pt x="632" y="508"/>
                        </a:lnTo>
                        <a:lnTo>
                          <a:pt x="632" y="508"/>
                        </a:lnTo>
                        <a:lnTo>
                          <a:pt x="632" y="508"/>
                        </a:lnTo>
                        <a:lnTo>
                          <a:pt x="632" y="508"/>
                        </a:lnTo>
                        <a:lnTo>
                          <a:pt x="625" y="531"/>
                        </a:lnTo>
                        <a:lnTo>
                          <a:pt x="625" y="531"/>
                        </a:lnTo>
                        <a:close/>
                        <a:moveTo>
                          <a:pt x="632" y="508"/>
                        </a:moveTo>
                        <a:lnTo>
                          <a:pt x="632" y="508"/>
                        </a:lnTo>
                        <a:lnTo>
                          <a:pt x="633" y="502"/>
                        </a:lnTo>
                        <a:lnTo>
                          <a:pt x="633" y="502"/>
                        </a:lnTo>
                        <a:lnTo>
                          <a:pt x="632" y="508"/>
                        </a:lnTo>
                        <a:lnTo>
                          <a:pt x="632" y="508"/>
                        </a:lnTo>
                        <a:close/>
                        <a:moveTo>
                          <a:pt x="644" y="464"/>
                        </a:moveTo>
                        <a:lnTo>
                          <a:pt x="644" y="464"/>
                        </a:lnTo>
                        <a:lnTo>
                          <a:pt x="646" y="458"/>
                        </a:lnTo>
                        <a:lnTo>
                          <a:pt x="646" y="458"/>
                        </a:lnTo>
                        <a:lnTo>
                          <a:pt x="646" y="458"/>
                        </a:lnTo>
                        <a:lnTo>
                          <a:pt x="646" y="458"/>
                        </a:lnTo>
                        <a:lnTo>
                          <a:pt x="644" y="464"/>
                        </a:lnTo>
                        <a:lnTo>
                          <a:pt x="644" y="464"/>
                        </a:lnTo>
                        <a:close/>
                        <a:moveTo>
                          <a:pt x="650" y="439"/>
                        </a:moveTo>
                        <a:lnTo>
                          <a:pt x="650" y="439"/>
                        </a:lnTo>
                        <a:lnTo>
                          <a:pt x="651" y="433"/>
                        </a:lnTo>
                        <a:lnTo>
                          <a:pt x="651" y="433"/>
                        </a:lnTo>
                        <a:lnTo>
                          <a:pt x="651" y="433"/>
                        </a:lnTo>
                        <a:lnTo>
                          <a:pt x="650" y="439"/>
                        </a:lnTo>
                        <a:lnTo>
                          <a:pt x="650" y="439"/>
                        </a:lnTo>
                        <a:close/>
                        <a:moveTo>
                          <a:pt x="660" y="385"/>
                        </a:moveTo>
                        <a:lnTo>
                          <a:pt x="660" y="385"/>
                        </a:lnTo>
                        <a:lnTo>
                          <a:pt x="660" y="385"/>
                        </a:lnTo>
                        <a:lnTo>
                          <a:pt x="660" y="385"/>
                        </a:lnTo>
                        <a:lnTo>
                          <a:pt x="657" y="400"/>
                        </a:lnTo>
                        <a:lnTo>
                          <a:pt x="657" y="400"/>
                        </a:lnTo>
                        <a:lnTo>
                          <a:pt x="657" y="407"/>
                        </a:lnTo>
                        <a:lnTo>
                          <a:pt x="657" y="407"/>
                        </a:lnTo>
                        <a:lnTo>
                          <a:pt x="660" y="385"/>
                        </a:lnTo>
                        <a:lnTo>
                          <a:pt x="660" y="385"/>
                        </a:lnTo>
                        <a:close/>
                        <a:moveTo>
                          <a:pt x="662" y="360"/>
                        </a:moveTo>
                        <a:lnTo>
                          <a:pt x="662" y="360"/>
                        </a:lnTo>
                        <a:lnTo>
                          <a:pt x="662" y="364"/>
                        </a:lnTo>
                        <a:lnTo>
                          <a:pt x="662" y="364"/>
                        </a:lnTo>
                        <a:lnTo>
                          <a:pt x="661" y="378"/>
                        </a:lnTo>
                        <a:lnTo>
                          <a:pt x="661" y="378"/>
                        </a:lnTo>
                        <a:lnTo>
                          <a:pt x="661" y="378"/>
                        </a:lnTo>
                        <a:lnTo>
                          <a:pt x="661" y="378"/>
                        </a:lnTo>
                        <a:lnTo>
                          <a:pt x="662" y="360"/>
                        </a:lnTo>
                        <a:lnTo>
                          <a:pt x="662" y="360"/>
                        </a:lnTo>
                        <a:close/>
                      </a:path>
                    </a:pathLst>
                  </a:custGeom>
                  <a:solidFill>
                    <a:srgbClr val="231F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297" name="Freeform 315"/>
                  <p:cNvSpPr>
                    <a:spLocks/>
                  </p:cNvSpPr>
                  <p:nvPr/>
                </p:nvSpPr>
                <p:spPr bwMode="auto">
                  <a:xfrm>
                    <a:off x="7318375" y="593726"/>
                    <a:ext cx="792163" cy="792163"/>
                  </a:xfrm>
                  <a:custGeom>
                    <a:avLst/>
                    <a:gdLst>
                      <a:gd name="T0" fmla="*/ 1490 w 1499"/>
                      <a:gd name="T1" fmla="*/ 645 h 1498"/>
                      <a:gd name="T2" fmla="*/ 1499 w 1499"/>
                      <a:gd name="T3" fmla="*/ 758 h 1498"/>
                      <a:gd name="T4" fmla="*/ 1489 w 1499"/>
                      <a:gd name="T5" fmla="*/ 869 h 1498"/>
                      <a:gd name="T6" fmla="*/ 1463 w 1499"/>
                      <a:gd name="T7" fmla="*/ 976 h 1498"/>
                      <a:gd name="T8" fmla="*/ 1422 w 1499"/>
                      <a:gd name="T9" fmla="*/ 1075 h 1498"/>
                      <a:gd name="T10" fmla="*/ 1368 w 1499"/>
                      <a:gd name="T11" fmla="*/ 1170 h 1498"/>
                      <a:gd name="T12" fmla="*/ 1302 w 1499"/>
                      <a:gd name="T13" fmla="*/ 1254 h 1498"/>
                      <a:gd name="T14" fmla="*/ 1223 w 1499"/>
                      <a:gd name="T15" fmla="*/ 1329 h 1498"/>
                      <a:gd name="T16" fmla="*/ 1135 w 1499"/>
                      <a:gd name="T17" fmla="*/ 1391 h 1498"/>
                      <a:gd name="T18" fmla="*/ 1035 w 1499"/>
                      <a:gd name="T19" fmla="*/ 1441 h 1498"/>
                      <a:gd name="T20" fmla="*/ 928 w 1499"/>
                      <a:gd name="T21" fmla="*/ 1477 h 1498"/>
                      <a:gd name="T22" fmla="*/ 852 w 1499"/>
                      <a:gd name="T23" fmla="*/ 1491 h 1498"/>
                      <a:gd name="T24" fmla="*/ 739 w 1499"/>
                      <a:gd name="T25" fmla="*/ 1498 h 1498"/>
                      <a:gd name="T26" fmla="*/ 628 w 1499"/>
                      <a:gd name="T27" fmla="*/ 1489 h 1498"/>
                      <a:gd name="T28" fmla="*/ 523 w 1499"/>
                      <a:gd name="T29" fmla="*/ 1463 h 1498"/>
                      <a:gd name="T30" fmla="*/ 422 w 1499"/>
                      <a:gd name="T31" fmla="*/ 1423 h 1498"/>
                      <a:gd name="T32" fmla="*/ 329 w 1499"/>
                      <a:gd name="T33" fmla="*/ 1369 h 1498"/>
                      <a:gd name="T34" fmla="*/ 244 w 1499"/>
                      <a:gd name="T35" fmla="*/ 1302 h 1498"/>
                      <a:gd name="T36" fmla="*/ 170 w 1499"/>
                      <a:gd name="T37" fmla="*/ 1224 h 1498"/>
                      <a:gd name="T38" fmla="*/ 107 w 1499"/>
                      <a:gd name="T39" fmla="*/ 1135 h 1498"/>
                      <a:gd name="T40" fmla="*/ 57 w 1499"/>
                      <a:gd name="T41" fmla="*/ 1035 h 1498"/>
                      <a:gd name="T42" fmla="*/ 22 w 1499"/>
                      <a:gd name="T43" fmla="*/ 929 h 1498"/>
                      <a:gd name="T44" fmla="*/ 7 w 1499"/>
                      <a:gd name="T45" fmla="*/ 853 h 1498"/>
                      <a:gd name="T46" fmla="*/ 0 w 1499"/>
                      <a:gd name="T47" fmla="*/ 739 h 1498"/>
                      <a:gd name="T48" fmla="*/ 10 w 1499"/>
                      <a:gd name="T49" fmla="*/ 628 h 1498"/>
                      <a:gd name="T50" fmla="*/ 35 w 1499"/>
                      <a:gd name="T51" fmla="*/ 523 h 1498"/>
                      <a:gd name="T52" fmla="*/ 75 w 1499"/>
                      <a:gd name="T53" fmla="*/ 422 h 1498"/>
                      <a:gd name="T54" fmla="*/ 129 w 1499"/>
                      <a:gd name="T55" fmla="*/ 328 h 1498"/>
                      <a:gd name="T56" fmla="*/ 195 w 1499"/>
                      <a:gd name="T57" fmla="*/ 243 h 1498"/>
                      <a:gd name="T58" fmla="*/ 274 w 1499"/>
                      <a:gd name="T59" fmla="*/ 169 h 1498"/>
                      <a:gd name="T60" fmla="*/ 364 w 1499"/>
                      <a:gd name="T61" fmla="*/ 106 h 1498"/>
                      <a:gd name="T62" fmla="*/ 462 w 1499"/>
                      <a:gd name="T63" fmla="*/ 57 h 1498"/>
                      <a:gd name="T64" fmla="*/ 570 w 1499"/>
                      <a:gd name="T65" fmla="*/ 21 h 1498"/>
                      <a:gd name="T66" fmla="*/ 646 w 1499"/>
                      <a:gd name="T67" fmla="*/ 7 h 1498"/>
                      <a:gd name="T68" fmla="*/ 758 w 1499"/>
                      <a:gd name="T69" fmla="*/ 0 h 1498"/>
                      <a:gd name="T70" fmla="*/ 869 w 1499"/>
                      <a:gd name="T71" fmla="*/ 9 h 1498"/>
                      <a:gd name="T72" fmla="*/ 976 w 1499"/>
                      <a:gd name="T73" fmla="*/ 34 h 1498"/>
                      <a:gd name="T74" fmla="*/ 1075 w 1499"/>
                      <a:gd name="T75" fmla="*/ 75 h 1498"/>
                      <a:gd name="T76" fmla="*/ 1169 w 1499"/>
                      <a:gd name="T77" fmla="*/ 129 h 1498"/>
                      <a:gd name="T78" fmla="*/ 1254 w 1499"/>
                      <a:gd name="T79" fmla="*/ 195 h 1498"/>
                      <a:gd name="T80" fmla="*/ 1328 w 1499"/>
                      <a:gd name="T81" fmla="*/ 274 h 1498"/>
                      <a:gd name="T82" fmla="*/ 1391 w 1499"/>
                      <a:gd name="T83" fmla="*/ 363 h 1498"/>
                      <a:gd name="T84" fmla="*/ 1440 w 1499"/>
                      <a:gd name="T85" fmla="*/ 462 h 1498"/>
                      <a:gd name="T86" fmla="*/ 1476 w 1499"/>
                      <a:gd name="T87" fmla="*/ 570 h 14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1499" h="1498">
                        <a:moveTo>
                          <a:pt x="1485" y="608"/>
                        </a:moveTo>
                        <a:lnTo>
                          <a:pt x="1485" y="608"/>
                        </a:lnTo>
                        <a:lnTo>
                          <a:pt x="1490" y="645"/>
                        </a:lnTo>
                        <a:lnTo>
                          <a:pt x="1496" y="684"/>
                        </a:lnTo>
                        <a:lnTo>
                          <a:pt x="1497" y="721"/>
                        </a:lnTo>
                        <a:lnTo>
                          <a:pt x="1499" y="758"/>
                        </a:lnTo>
                        <a:lnTo>
                          <a:pt x="1497" y="796"/>
                        </a:lnTo>
                        <a:lnTo>
                          <a:pt x="1493" y="833"/>
                        </a:lnTo>
                        <a:lnTo>
                          <a:pt x="1489" y="869"/>
                        </a:lnTo>
                        <a:lnTo>
                          <a:pt x="1482" y="905"/>
                        </a:lnTo>
                        <a:lnTo>
                          <a:pt x="1474" y="940"/>
                        </a:lnTo>
                        <a:lnTo>
                          <a:pt x="1463" y="976"/>
                        </a:lnTo>
                        <a:lnTo>
                          <a:pt x="1452" y="1009"/>
                        </a:lnTo>
                        <a:lnTo>
                          <a:pt x="1438" y="1044"/>
                        </a:lnTo>
                        <a:lnTo>
                          <a:pt x="1422" y="1075"/>
                        </a:lnTo>
                        <a:lnTo>
                          <a:pt x="1406" y="1107"/>
                        </a:lnTo>
                        <a:lnTo>
                          <a:pt x="1388" y="1139"/>
                        </a:lnTo>
                        <a:lnTo>
                          <a:pt x="1368" y="1170"/>
                        </a:lnTo>
                        <a:lnTo>
                          <a:pt x="1348" y="1199"/>
                        </a:lnTo>
                        <a:lnTo>
                          <a:pt x="1326" y="1226"/>
                        </a:lnTo>
                        <a:lnTo>
                          <a:pt x="1302" y="1254"/>
                        </a:lnTo>
                        <a:lnTo>
                          <a:pt x="1277" y="1280"/>
                        </a:lnTo>
                        <a:lnTo>
                          <a:pt x="1251" y="1305"/>
                        </a:lnTo>
                        <a:lnTo>
                          <a:pt x="1223" y="1329"/>
                        </a:lnTo>
                        <a:lnTo>
                          <a:pt x="1196" y="1351"/>
                        </a:lnTo>
                        <a:lnTo>
                          <a:pt x="1165" y="1372"/>
                        </a:lnTo>
                        <a:lnTo>
                          <a:pt x="1135" y="1391"/>
                        </a:lnTo>
                        <a:lnTo>
                          <a:pt x="1103" y="1409"/>
                        </a:lnTo>
                        <a:lnTo>
                          <a:pt x="1070" y="1426"/>
                        </a:lnTo>
                        <a:lnTo>
                          <a:pt x="1035" y="1441"/>
                        </a:lnTo>
                        <a:lnTo>
                          <a:pt x="1000" y="1455"/>
                        </a:lnTo>
                        <a:lnTo>
                          <a:pt x="964" y="1467"/>
                        </a:lnTo>
                        <a:lnTo>
                          <a:pt x="928" y="1477"/>
                        </a:lnTo>
                        <a:lnTo>
                          <a:pt x="890" y="1485"/>
                        </a:lnTo>
                        <a:lnTo>
                          <a:pt x="890" y="1485"/>
                        </a:lnTo>
                        <a:lnTo>
                          <a:pt x="852" y="1491"/>
                        </a:lnTo>
                        <a:lnTo>
                          <a:pt x="815" y="1495"/>
                        </a:lnTo>
                        <a:lnTo>
                          <a:pt x="776" y="1498"/>
                        </a:lnTo>
                        <a:lnTo>
                          <a:pt x="739" y="1498"/>
                        </a:lnTo>
                        <a:lnTo>
                          <a:pt x="702" y="1496"/>
                        </a:lnTo>
                        <a:lnTo>
                          <a:pt x="666" y="1494"/>
                        </a:lnTo>
                        <a:lnTo>
                          <a:pt x="628" y="1489"/>
                        </a:lnTo>
                        <a:lnTo>
                          <a:pt x="592" y="1482"/>
                        </a:lnTo>
                        <a:lnTo>
                          <a:pt x="558" y="1474"/>
                        </a:lnTo>
                        <a:lnTo>
                          <a:pt x="523" y="1463"/>
                        </a:lnTo>
                        <a:lnTo>
                          <a:pt x="488" y="1452"/>
                        </a:lnTo>
                        <a:lnTo>
                          <a:pt x="455" y="1438"/>
                        </a:lnTo>
                        <a:lnTo>
                          <a:pt x="422" y="1423"/>
                        </a:lnTo>
                        <a:lnTo>
                          <a:pt x="390" y="1406"/>
                        </a:lnTo>
                        <a:lnTo>
                          <a:pt x="358" y="1388"/>
                        </a:lnTo>
                        <a:lnTo>
                          <a:pt x="329" y="1369"/>
                        </a:lnTo>
                        <a:lnTo>
                          <a:pt x="299" y="1348"/>
                        </a:lnTo>
                        <a:lnTo>
                          <a:pt x="271" y="1326"/>
                        </a:lnTo>
                        <a:lnTo>
                          <a:pt x="244" y="1302"/>
                        </a:lnTo>
                        <a:lnTo>
                          <a:pt x="219" y="1278"/>
                        </a:lnTo>
                        <a:lnTo>
                          <a:pt x="194" y="1251"/>
                        </a:lnTo>
                        <a:lnTo>
                          <a:pt x="170" y="1224"/>
                        </a:lnTo>
                        <a:lnTo>
                          <a:pt x="147" y="1196"/>
                        </a:lnTo>
                        <a:lnTo>
                          <a:pt x="126" y="1165"/>
                        </a:lnTo>
                        <a:lnTo>
                          <a:pt x="107" y="1135"/>
                        </a:lnTo>
                        <a:lnTo>
                          <a:pt x="89" y="1103"/>
                        </a:lnTo>
                        <a:lnTo>
                          <a:pt x="72" y="1070"/>
                        </a:lnTo>
                        <a:lnTo>
                          <a:pt x="57" y="1035"/>
                        </a:lnTo>
                        <a:lnTo>
                          <a:pt x="43" y="1001"/>
                        </a:lnTo>
                        <a:lnTo>
                          <a:pt x="32" y="965"/>
                        </a:lnTo>
                        <a:lnTo>
                          <a:pt x="22" y="929"/>
                        </a:lnTo>
                        <a:lnTo>
                          <a:pt x="14" y="890"/>
                        </a:lnTo>
                        <a:lnTo>
                          <a:pt x="14" y="890"/>
                        </a:lnTo>
                        <a:lnTo>
                          <a:pt x="7" y="853"/>
                        </a:lnTo>
                        <a:lnTo>
                          <a:pt x="3" y="814"/>
                        </a:lnTo>
                        <a:lnTo>
                          <a:pt x="0" y="776"/>
                        </a:lnTo>
                        <a:lnTo>
                          <a:pt x="0" y="739"/>
                        </a:lnTo>
                        <a:lnTo>
                          <a:pt x="1" y="702"/>
                        </a:lnTo>
                        <a:lnTo>
                          <a:pt x="4" y="666"/>
                        </a:lnTo>
                        <a:lnTo>
                          <a:pt x="10" y="628"/>
                        </a:lnTo>
                        <a:lnTo>
                          <a:pt x="17" y="592"/>
                        </a:lnTo>
                        <a:lnTo>
                          <a:pt x="25" y="558"/>
                        </a:lnTo>
                        <a:lnTo>
                          <a:pt x="35" y="523"/>
                        </a:lnTo>
                        <a:lnTo>
                          <a:pt x="47" y="488"/>
                        </a:lnTo>
                        <a:lnTo>
                          <a:pt x="59" y="455"/>
                        </a:lnTo>
                        <a:lnTo>
                          <a:pt x="75" y="422"/>
                        </a:lnTo>
                        <a:lnTo>
                          <a:pt x="91" y="390"/>
                        </a:lnTo>
                        <a:lnTo>
                          <a:pt x="109" y="358"/>
                        </a:lnTo>
                        <a:lnTo>
                          <a:pt x="129" y="328"/>
                        </a:lnTo>
                        <a:lnTo>
                          <a:pt x="149" y="299"/>
                        </a:lnTo>
                        <a:lnTo>
                          <a:pt x="172" y="271"/>
                        </a:lnTo>
                        <a:lnTo>
                          <a:pt x="195" y="243"/>
                        </a:lnTo>
                        <a:lnTo>
                          <a:pt x="220" y="217"/>
                        </a:lnTo>
                        <a:lnTo>
                          <a:pt x="246" y="192"/>
                        </a:lnTo>
                        <a:lnTo>
                          <a:pt x="274" y="169"/>
                        </a:lnTo>
                        <a:lnTo>
                          <a:pt x="303" y="147"/>
                        </a:lnTo>
                        <a:lnTo>
                          <a:pt x="332" y="126"/>
                        </a:lnTo>
                        <a:lnTo>
                          <a:pt x="364" y="106"/>
                        </a:lnTo>
                        <a:lnTo>
                          <a:pt x="396" y="88"/>
                        </a:lnTo>
                        <a:lnTo>
                          <a:pt x="428" y="72"/>
                        </a:lnTo>
                        <a:lnTo>
                          <a:pt x="462" y="57"/>
                        </a:lnTo>
                        <a:lnTo>
                          <a:pt x="497" y="43"/>
                        </a:lnTo>
                        <a:lnTo>
                          <a:pt x="533" y="32"/>
                        </a:lnTo>
                        <a:lnTo>
                          <a:pt x="570" y="21"/>
                        </a:lnTo>
                        <a:lnTo>
                          <a:pt x="607" y="12"/>
                        </a:lnTo>
                        <a:lnTo>
                          <a:pt x="607" y="12"/>
                        </a:lnTo>
                        <a:lnTo>
                          <a:pt x="646" y="7"/>
                        </a:lnTo>
                        <a:lnTo>
                          <a:pt x="684" y="3"/>
                        </a:lnTo>
                        <a:lnTo>
                          <a:pt x="721" y="0"/>
                        </a:lnTo>
                        <a:lnTo>
                          <a:pt x="758" y="0"/>
                        </a:lnTo>
                        <a:lnTo>
                          <a:pt x="796" y="1"/>
                        </a:lnTo>
                        <a:lnTo>
                          <a:pt x="833" y="4"/>
                        </a:lnTo>
                        <a:lnTo>
                          <a:pt x="869" y="9"/>
                        </a:lnTo>
                        <a:lnTo>
                          <a:pt x="905" y="16"/>
                        </a:lnTo>
                        <a:lnTo>
                          <a:pt x="941" y="25"/>
                        </a:lnTo>
                        <a:lnTo>
                          <a:pt x="976" y="34"/>
                        </a:lnTo>
                        <a:lnTo>
                          <a:pt x="1010" y="45"/>
                        </a:lnTo>
                        <a:lnTo>
                          <a:pt x="1043" y="59"/>
                        </a:lnTo>
                        <a:lnTo>
                          <a:pt x="1075" y="75"/>
                        </a:lnTo>
                        <a:lnTo>
                          <a:pt x="1108" y="91"/>
                        </a:lnTo>
                        <a:lnTo>
                          <a:pt x="1139" y="109"/>
                        </a:lnTo>
                        <a:lnTo>
                          <a:pt x="1169" y="129"/>
                        </a:lnTo>
                        <a:lnTo>
                          <a:pt x="1198" y="149"/>
                        </a:lnTo>
                        <a:lnTo>
                          <a:pt x="1226" y="171"/>
                        </a:lnTo>
                        <a:lnTo>
                          <a:pt x="1254" y="195"/>
                        </a:lnTo>
                        <a:lnTo>
                          <a:pt x="1280" y="220"/>
                        </a:lnTo>
                        <a:lnTo>
                          <a:pt x="1305" y="246"/>
                        </a:lnTo>
                        <a:lnTo>
                          <a:pt x="1328" y="274"/>
                        </a:lnTo>
                        <a:lnTo>
                          <a:pt x="1351" y="303"/>
                        </a:lnTo>
                        <a:lnTo>
                          <a:pt x="1371" y="332"/>
                        </a:lnTo>
                        <a:lnTo>
                          <a:pt x="1391" y="363"/>
                        </a:lnTo>
                        <a:lnTo>
                          <a:pt x="1410" y="394"/>
                        </a:lnTo>
                        <a:lnTo>
                          <a:pt x="1427" y="428"/>
                        </a:lnTo>
                        <a:lnTo>
                          <a:pt x="1440" y="462"/>
                        </a:lnTo>
                        <a:lnTo>
                          <a:pt x="1454" y="497"/>
                        </a:lnTo>
                        <a:lnTo>
                          <a:pt x="1467" y="533"/>
                        </a:lnTo>
                        <a:lnTo>
                          <a:pt x="1476" y="570"/>
                        </a:lnTo>
                        <a:lnTo>
                          <a:pt x="1485" y="608"/>
                        </a:lnTo>
                        <a:lnTo>
                          <a:pt x="1485" y="608"/>
                        </a:lnTo>
                        <a:close/>
                      </a:path>
                    </a:pathLst>
                  </a:custGeom>
                  <a:solidFill>
                    <a:srgbClr val="4140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298" name="Freeform 316"/>
                  <p:cNvSpPr>
                    <a:spLocks/>
                  </p:cNvSpPr>
                  <p:nvPr/>
                </p:nvSpPr>
                <p:spPr bwMode="auto">
                  <a:xfrm>
                    <a:off x="8631238" y="1177926"/>
                    <a:ext cx="474663" cy="323850"/>
                  </a:xfrm>
                  <a:custGeom>
                    <a:avLst/>
                    <a:gdLst>
                      <a:gd name="T0" fmla="*/ 892 w 897"/>
                      <a:gd name="T1" fmla="*/ 519 h 612"/>
                      <a:gd name="T2" fmla="*/ 889 w 897"/>
                      <a:gd name="T3" fmla="*/ 507 h 612"/>
                      <a:gd name="T4" fmla="*/ 887 w 897"/>
                      <a:gd name="T5" fmla="*/ 502 h 612"/>
                      <a:gd name="T6" fmla="*/ 886 w 897"/>
                      <a:gd name="T7" fmla="*/ 497 h 612"/>
                      <a:gd name="T8" fmla="*/ 885 w 897"/>
                      <a:gd name="T9" fmla="*/ 493 h 612"/>
                      <a:gd name="T10" fmla="*/ 880 w 897"/>
                      <a:gd name="T11" fmla="*/ 479 h 612"/>
                      <a:gd name="T12" fmla="*/ 880 w 897"/>
                      <a:gd name="T13" fmla="*/ 477 h 612"/>
                      <a:gd name="T14" fmla="*/ 879 w 897"/>
                      <a:gd name="T15" fmla="*/ 475 h 612"/>
                      <a:gd name="T16" fmla="*/ 876 w 897"/>
                      <a:gd name="T17" fmla="*/ 465 h 612"/>
                      <a:gd name="T18" fmla="*/ 874 w 897"/>
                      <a:gd name="T19" fmla="*/ 458 h 612"/>
                      <a:gd name="T20" fmla="*/ 872 w 897"/>
                      <a:gd name="T21" fmla="*/ 454 h 612"/>
                      <a:gd name="T22" fmla="*/ 871 w 897"/>
                      <a:gd name="T23" fmla="*/ 453 h 612"/>
                      <a:gd name="T24" fmla="*/ 868 w 897"/>
                      <a:gd name="T25" fmla="*/ 446 h 612"/>
                      <a:gd name="T26" fmla="*/ 865 w 897"/>
                      <a:gd name="T27" fmla="*/ 439 h 612"/>
                      <a:gd name="T28" fmla="*/ 864 w 897"/>
                      <a:gd name="T29" fmla="*/ 436 h 612"/>
                      <a:gd name="T30" fmla="*/ 864 w 897"/>
                      <a:gd name="T31" fmla="*/ 436 h 612"/>
                      <a:gd name="T32" fmla="*/ 862 w 897"/>
                      <a:gd name="T33" fmla="*/ 435 h 612"/>
                      <a:gd name="T34" fmla="*/ 861 w 897"/>
                      <a:gd name="T35" fmla="*/ 432 h 612"/>
                      <a:gd name="T36" fmla="*/ 857 w 897"/>
                      <a:gd name="T37" fmla="*/ 425 h 612"/>
                      <a:gd name="T38" fmla="*/ 854 w 897"/>
                      <a:gd name="T39" fmla="*/ 419 h 612"/>
                      <a:gd name="T40" fmla="*/ 853 w 897"/>
                      <a:gd name="T41" fmla="*/ 417 h 612"/>
                      <a:gd name="T42" fmla="*/ 851 w 897"/>
                      <a:gd name="T43" fmla="*/ 414 h 612"/>
                      <a:gd name="T44" fmla="*/ 11 w 897"/>
                      <a:gd name="T45" fmla="*/ 0 h 612"/>
                      <a:gd name="T46" fmla="*/ 13 w 897"/>
                      <a:gd name="T47" fmla="*/ 86 h 612"/>
                      <a:gd name="T48" fmla="*/ 11 w 897"/>
                      <a:gd name="T49" fmla="*/ 178 h 612"/>
                      <a:gd name="T50" fmla="*/ 7 w 897"/>
                      <a:gd name="T51" fmla="*/ 223 h 612"/>
                      <a:gd name="T52" fmla="*/ 897 w 897"/>
                      <a:gd name="T53" fmla="*/ 612 h 612"/>
                      <a:gd name="T54" fmla="*/ 897 w 897"/>
                      <a:gd name="T55" fmla="*/ 606 h 612"/>
                      <a:gd name="T56" fmla="*/ 897 w 897"/>
                      <a:gd name="T57" fmla="*/ 605 h 612"/>
                      <a:gd name="T58" fmla="*/ 897 w 897"/>
                      <a:gd name="T59" fmla="*/ 601 h 612"/>
                      <a:gd name="T60" fmla="*/ 897 w 897"/>
                      <a:gd name="T61" fmla="*/ 591 h 612"/>
                      <a:gd name="T62" fmla="*/ 897 w 897"/>
                      <a:gd name="T63" fmla="*/ 588 h 612"/>
                      <a:gd name="T64" fmla="*/ 897 w 897"/>
                      <a:gd name="T65" fmla="*/ 587 h 612"/>
                      <a:gd name="T66" fmla="*/ 897 w 897"/>
                      <a:gd name="T67" fmla="*/ 576 h 612"/>
                      <a:gd name="T68" fmla="*/ 897 w 897"/>
                      <a:gd name="T69" fmla="*/ 573 h 612"/>
                      <a:gd name="T70" fmla="*/ 897 w 897"/>
                      <a:gd name="T71" fmla="*/ 572 h 612"/>
                      <a:gd name="T72" fmla="*/ 897 w 897"/>
                      <a:gd name="T73" fmla="*/ 558 h 612"/>
                      <a:gd name="T74" fmla="*/ 897 w 897"/>
                      <a:gd name="T75" fmla="*/ 558 h 612"/>
                      <a:gd name="T76" fmla="*/ 896 w 897"/>
                      <a:gd name="T77" fmla="*/ 552 h 612"/>
                      <a:gd name="T78" fmla="*/ 896 w 897"/>
                      <a:gd name="T79" fmla="*/ 545 h 612"/>
                      <a:gd name="T80" fmla="*/ 896 w 897"/>
                      <a:gd name="T81" fmla="*/ 544 h 612"/>
                      <a:gd name="T82" fmla="*/ 894 w 897"/>
                      <a:gd name="T83" fmla="*/ 540 h 612"/>
                      <a:gd name="T84" fmla="*/ 894 w 897"/>
                      <a:gd name="T85" fmla="*/ 533 h 612"/>
                      <a:gd name="T86" fmla="*/ 893 w 897"/>
                      <a:gd name="T87" fmla="*/ 531 h 612"/>
                      <a:gd name="T88" fmla="*/ 893 w 897"/>
                      <a:gd name="T89" fmla="*/ 529 h 612"/>
                      <a:gd name="T90" fmla="*/ 892 w 897"/>
                      <a:gd name="T91" fmla="*/ 522 h 612"/>
                      <a:gd name="T92" fmla="*/ 892 w 897"/>
                      <a:gd name="T93" fmla="*/ 520 h 612"/>
                      <a:gd name="T94" fmla="*/ 892 w 897"/>
                      <a:gd name="T95" fmla="*/ 519 h 6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897" h="612">
                        <a:moveTo>
                          <a:pt x="892" y="519"/>
                        </a:moveTo>
                        <a:lnTo>
                          <a:pt x="892" y="519"/>
                        </a:lnTo>
                        <a:lnTo>
                          <a:pt x="889" y="507"/>
                        </a:lnTo>
                        <a:lnTo>
                          <a:pt x="889" y="507"/>
                        </a:lnTo>
                        <a:lnTo>
                          <a:pt x="887" y="502"/>
                        </a:lnTo>
                        <a:lnTo>
                          <a:pt x="887" y="502"/>
                        </a:lnTo>
                        <a:lnTo>
                          <a:pt x="886" y="497"/>
                        </a:lnTo>
                        <a:lnTo>
                          <a:pt x="886" y="497"/>
                        </a:lnTo>
                        <a:lnTo>
                          <a:pt x="885" y="493"/>
                        </a:lnTo>
                        <a:lnTo>
                          <a:pt x="885" y="493"/>
                        </a:lnTo>
                        <a:lnTo>
                          <a:pt x="880" y="479"/>
                        </a:lnTo>
                        <a:lnTo>
                          <a:pt x="880" y="479"/>
                        </a:lnTo>
                        <a:lnTo>
                          <a:pt x="880" y="477"/>
                        </a:lnTo>
                        <a:lnTo>
                          <a:pt x="880" y="477"/>
                        </a:lnTo>
                        <a:lnTo>
                          <a:pt x="879" y="475"/>
                        </a:lnTo>
                        <a:lnTo>
                          <a:pt x="879" y="475"/>
                        </a:lnTo>
                        <a:lnTo>
                          <a:pt x="876" y="465"/>
                        </a:lnTo>
                        <a:lnTo>
                          <a:pt x="876" y="465"/>
                        </a:lnTo>
                        <a:lnTo>
                          <a:pt x="874" y="458"/>
                        </a:lnTo>
                        <a:lnTo>
                          <a:pt x="874" y="458"/>
                        </a:lnTo>
                        <a:lnTo>
                          <a:pt x="872" y="454"/>
                        </a:lnTo>
                        <a:lnTo>
                          <a:pt x="872" y="454"/>
                        </a:lnTo>
                        <a:lnTo>
                          <a:pt x="871" y="453"/>
                        </a:lnTo>
                        <a:lnTo>
                          <a:pt x="871" y="453"/>
                        </a:lnTo>
                        <a:lnTo>
                          <a:pt x="868" y="446"/>
                        </a:lnTo>
                        <a:lnTo>
                          <a:pt x="868" y="446"/>
                        </a:lnTo>
                        <a:lnTo>
                          <a:pt x="865" y="439"/>
                        </a:lnTo>
                        <a:lnTo>
                          <a:pt x="865" y="439"/>
                        </a:lnTo>
                        <a:lnTo>
                          <a:pt x="864" y="436"/>
                        </a:lnTo>
                        <a:lnTo>
                          <a:pt x="864" y="436"/>
                        </a:lnTo>
                        <a:lnTo>
                          <a:pt x="864" y="436"/>
                        </a:lnTo>
                        <a:lnTo>
                          <a:pt x="864" y="436"/>
                        </a:lnTo>
                        <a:lnTo>
                          <a:pt x="862" y="435"/>
                        </a:lnTo>
                        <a:lnTo>
                          <a:pt x="862" y="435"/>
                        </a:lnTo>
                        <a:lnTo>
                          <a:pt x="861" y="432"/>
                        </a:lnTo>
                        <a:lnTo>
                          <a:pt x="861" y="432"/>
                        </a:lnTo>
                        <a:lnTo>
                          <a:pt x="857" y="425"/>
                        </a:lnTo>
                        <a:lnTo>
                          <a:pt x="857" y="425"/>
                        </a:lnTo>
                        <a:lnTo>
                          <a:pt x="854" y="419"/>
                        </a:lnTo>
                        <a:lnTo>
                          <a:pt x="854" y="419"/>
                        </a:lnTo>
                        <a:lnTo>
                          <a:pt x="853" y="417"/>
                        </a:lnTo>
                        <a:lnTo>
                          <a:pt x="853" y="417"/>
                        </a:lnTo>
                        <a:lnTo>
                          <a:pt x="853" y="417"/>
                        </a:lnTo>
                        <a:lnTo>
                          <a:pt x="851" y="414"/>
                        </a:lnTo>
                        <a:lnTo>
                          <a:pt x="11" y="0"/>
                        </a:lnTo>
                        <a:lnTo>
                          <a:pt x="11" y="0"/>
                        </a:lnTo>
                        <a:lnTo>
                          <a:pt x="13" y="43"/>
                        </a:lnTo>
                        <a:lnTo>
                          <a:pt x="13" y="86"/>
                        </a:lnTo>
                        <a:lnTo>
                          <a:pt x="13" y="131"/>
                        </a:lnTo>
                        <a:lnTo>
                          <a:pt x="11" y="178"/>
                        </a:lnTo>
                        <a:lnTo>
                          <a:pt x="11" y="178"/>
                        </a:lnTo>
                        <a:lnTo>
                          <a:pt x="7" y="223"/>
                        </a:lnTo>
                        <a:lnTo>
                          <a:pt x="0" y="266"/>
                        </a:lnTo>
                        <a:lnTo>
                          <a:pt x="897" y="612"/>
                        </a:lnTo>
                        <a:lnTo>
                          <a:pt x="897" y="612"/>
                        </a:lnTo>
                        <a:lnTo>
                          <a:pt x="897" y="606"/>
                        </a:lnTo>
                        <a:lnTo>
                          <a:pt x="897" y="606"/>
                        </a:lnTo>
                        <a:lnTo>
                          <a:pt x="897" y="605"/>
                        </a:lnTo>
                        <a:lnTo>
                          <a:pt x="897" y="605"/>
                        </a:lnTo>
                        <a:lnTo>
                          <a:pt x="897" y="601"/>
                        </a:lnTo>
                        <a:lnTo>
                          <a:pt x="897" y="601"/>
                        </a:lnTo>
                        <a:lnTo>
                          <a:pt x="897" y="591"/>
                        </a:lnTo>
                        <a:lnTo>
                          <a:pt x="897" y="591"/>
                        </a:lnTo>
                        <a:lnTo>
                          <a:pt x="897" y="588"/>
                        </a:lnTo>
                        <a:lnTo>
                          <a:pt x="897" y="588"/>
                        </a:lnTo>
                        <a:lnTo>
                          <a:pt x="897" y="587"/>
                        </a:lnTo>
                        <a:lnTo>
                          <a:pt x="897" y="587"/>
                        </a:lnTo>
                        <a:lnTo>
                          <a:pt x="897" y="576"/>
                        </a:lnTo>
                        <a:lnTo>
                          <a:pt x="897" y="576"/>
                        </a:lnTo>
                        <a:lnTo>
                          <a:pt x="897" y="573"/>
                        </a:lnTo>
                        <a:lnTo>
                          <a:pt x="897" y="573"/>
                        </a:lnTo>
                        <a:lnTo>
                          <a:pt x="897" y="572"/>
                        </a:lnTo>
                        <a:lnTo>
                          <a:pt x="897" y="572"/>
                        </a:lnTo>
                        <a:lnTo>
                          <a:pt x="897" y="558"/>
                        </a:lnTo>
                        <a:lnTo>
                          <a:pt x="897" y="558"/>
                        </a:lnTo>
                        <a:lnTo>
                          <a:pt x="897" y="558"/>
                        </a:lnTo>
                        <a:lnTo>
                          <a:pt x="897" y="558"/>
                        </a:lnTo>
                        <a:lnTo>
                          <a:pt x="896" y="552"/>
                        </a:lnTo>
                        <a:lnTo>
                          <a:pt x="896" y="552"/>
                        </a:lnTo>
                        <a:lnTo>
                          <a:pt x="896" y="545"/>
                        </a:lnTo>
                        <a:lnTo>
                          <a:pt x="896" y="545"/>
                        </a:lnTo>
                        <a:lnTo>
                          <a:pt x="896" y="544"/>
                        </a:lnTo>
                        <a:lnTo>
                          <a:pt x="896" y="544"/>
                        </a:lnTo>
                        <a:lnTo>
                          <a:pt x="894" y="540"/>
                        </a:lnTo>
                        <a:lnTo>
                          <a:pt x="894" y="540"/>
                        </a:lnTo>
                        <a:lnTo>
                          <a:pt x="894" y="533"/>
                        </a:lnTo>
                        <a:lnTo>
                          <a:pt x="894" y="533"/>
                        </a:lnTo>
                        <a:lnTo>
                          <a:pt x="893" y="531"/>
                        </a:lnTo>
                        <a:lnTo>
                          <a:pt x="893" y="531"/>
                        </a:lnTo>
                        <a:lnTo>
                          <a:pt x="893" y="529"/>
                        </a:lnTo>
                        <a:lnTo>
                          <a:pt x="893" y="529"/>
                        </a:lnTo>
                        <a:lnTo>
                          <a:pt x="892" y="522"/>
                        </a:lnTo>
                        <a:lnTo>
                          <a:pt x="892" y="522"/>
                        </a:lnTo>
                        <a:lnTo>
                          <a:pt x="892" y="520"/>
                        </a:lnTo>
                        <a:lnTo>
                          <a:pt x="892" y="520"/>
                        </a:lnTo>
                        <a:lnTo>
                          <a:pt x="892" y="519"/>
                        </a:lnTo>
                        <a:lnTo>
                          <a:pt x="892" y="519"/>
                        </a:lnTo>
                        <a:close/>
                      </a:path>
                    </a:pathLst>
                  </a:custGeom>
                  <a:solidFill>
                    <a:srgbClr val="4140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299" name="Freeform 317"/>
                  <p:cNvSpPr>
                    <a:spLocks/>
                  </p:cNvSpPr>
                  <p:nvPr/>
                </p:nvSpPr>
                <p:spPr bwMode="auto">
                  <a:xfrm>
                    <a:off x="8491538" y="1420813"/>
                    <a:ext cx="585788" cy="271463"/>
                  </a:xfrm>
                  <a:custGeom>
                    <a:avLst/>
                    <a:gdLst>
                      <a:gd name="T0" fmla="*/ 900 w 1106"/>
                      <a:gd name="T1" fmla="*/ 512 h 512"/>
                      <a:gd name="T2" fmla="*/ 915 w 1106"/>
                      <a:gd name="T3" fmla="*/ 508 h 512"/>
                      <a:gd name="T4" fmla="*/ 927 w 1106"/>
                      <a:gd name="T5" fmla="*/ 503 h 512"/>
                      <a:gd name="T6" fmla="*/ 933 w 1106"/>
                      <a:gd name="T7" fmla="*/ 500 h 512"/>
                      <a:gd name="T8" fmla="*/ 938 w 1106"/>
                      <a:gd name="T9" fmla="*/ 498 h 512"/>
                      <a:gd name="T10" fmla="*/ 949 w 1106"/>
                      <a:gd name="T11" fmla="*/ 493 h 512"/>
                      <a:gd name="T12" fmla="*/ 963 w 1106"/>
                      <a:gd name="T13" fmla="*/ 485 h 512"/>
                      <a:gd name="T14" fmla="*/ 966 w 1106"/>
                      <a:gd name="T15" fmla="*/ 483 h 512"/>
                      <a:gd name="T16" fmla="*/ 967 w 1106"/>
                      <a:gd name="T17" fmla="*/ 482 h 512"/>
                      <a:gd name="T18" fmla="*/ 980 w 1106"/>
                      <a:gd name="T19" fmla="*/ 475 h 512"/>
                      <a:gd name="T20" fmla="*/ 980 w 1106"/>
                      <a:gd name="T21" fmla="*/ 475 h 512"/>
                      <a:gd name="T22" fmla="*/ 987 w 1106"/>
                      <a:gd name="T23" fmla="*/ 469 h 512"/>
                      <a:gd name="T24" fmla="*/ 994 w 1106"/>
                      <a:gd name="T25" fmla="*/ 465 h 512"/>
                      <a:gd name="T26" fmla="*/ 994 w 1106"/>
                      <a:gd name="T27" fmla="*/ 465 h 512"/>
                      <a:gd name="T28" fmla="*/ 1001 w 1106"/>
                      <a:gd name="T29" fmla="*/ 461 h 512"/>
                      <a:gd name="T30" fmla="*/ 1007 w 1106"/>
                      <a:gd name="T31" fmla="*/ 456 h 512"/>
                      <a:gd name="T32" fmla="*/ 1007 w 1106"/>
                      <a:gd name="T33" fmla="*/ 454 h 512"/>
                      <a:gd name="T34" fmla="*/ 1016 w 1106"/>
                      <a:gd name="T35" fmla="*/ 447 h 512"/>
                      <a:gd name="T36" fmla="*/ 1020 w 1106"/>
                      <a:gd name="T37" fmla="*/ 444 h 512"/>
                      <a:gd name="T38" fmla="*/ 1021 w 1106"/>
                      <a:gd name="T39" fmla="*/ 443 h 512"/>
                      <a:gd name="T40" fmla="*/ 1025 w 1106"/>
                      <a:gd name="T41" fmla="*/ 439 h 512"/>
                      <a:gd name="T42" fmla="*/ 1032 w 1106"/>
                      <a:gd name="T43" fmla="*/ 433 h 512"/>
                      <a:gd name="T44" fmla="*/ 1032 w 1106"/>
                      <a:gd name="T45" fmla="*/ 432 h 512"/>
                      <a:gd name="T46" fmla="*/ 1039 w 1106"/>
                      <a:gd name="T47" fmla="*/ 426 h 512"/>
                      <a:gd name="T48" fmla="*/ 1043 w 1106"/>
                      <a:gd name="T49" fmla="*/ 422 h 512"/>
                      <a:gd name="T50" fmla="*/ 1045 w 1106"/>
                      <a:gd name="T51" fmla="*/ 421 h 512"/>
                      <a:gd name="T52" fmla="*/ 1045 w 1106"/>
                      <a:gd name="T53" fmla="*/ 421 h 512"/>
                      <a:gd name="T54" fmla="*/ 1050 w 1106"/>
                      <a:gd name="T55" fmla="*/ 414 h 512"/>
                      <a:gd name="T56" fmla="*/ 1054 w 1106"/>
                      <a:gd name="T57" fmla="*/ 410 h 512"/>
                      <a:gd name="T58" fmla="*/ 1056 w 1106"/>
                      <a:gd name="T59" fmla="*/ 408 h 512"/>
                      <a:gd name="T60" fmla="*/ 1059 w 1106"/>
                      <a:gd name="T61" fmla="*/ 406 h 512"/>
                      <a:gd name="T62" fmla="*/ 1066 w 1106"/>
                      <a:gd name="T63" fmla="*/ 397 h 512"/>
                      <a:gd name="T64" fmla="*/ 1067 w 1106"/>
                      <a:gd name="T65" fmla="*/ 395 h 512"/>
                      <a:gd name="T66" fmla="*/ 1068 w 1106"/>
                      <a:gd name="T67" fmla="*/ 393 h 512"/>
                      <a:gd name="T68" fmla="*/ 1075 w 1106"/>
                      <a:gd name="T69" fmla="*/ 385 h 512"/>
                      <a:gd name="T70" fmla="*/ 1078 w 1106"/>
                      <a:gd name="T71" fmla="*/ 381 h 512"/>
                      <a:gd name="T72" fmla="*/ 1081 w 1106"/>
                      <a:gd name="T73" fmla="*/ 377 h 512"/>
                      <a:gd name="T74" fmla="*/ 1084 w 1106"/>
                      <a:gd name="T75" fmla="*/ 372 h 512"/>
                      <a:gd name="T76" fmla="*/ 1088 w 1106"/>
                      <a:gd name="T77" fmla="*/ 367 h 512"/>
                      <a:gd name="T78" fmla="*/ 1089 w 1106"/>
                      <a:gd name="T79" fmla="*/ 364 h 512"/>
                      <a:gd name="T80" fmla="*/ 1092 w 1106"/>
                      <a:gd name="T81" fmla="*/ 360 h 512"/>
                      <a:gd name="T82" fmla="*/ 1097 w 1106"/>
                      <a:gd name="T83" fmla="*/ 352 h 512"/>
                      <a:gd name="T84" fmla="*/ 1100 w 1106"/>
                      <a:gd name="T85" fmla="*/ 348 h 512"/>
                      <a:gd name="T86" fmla="*/ 1106 w 1106"/>
                      <a:gd name="T87" fmla="*/ 338 h 512"/>
                      <a:gd name="T88" fmla="*/ 188 w 1106"/>
                      <a:gd name="T89" fmla="*/ 0 h 512"/>
                      <a:gd name="T90" fmla="*/ 126 w 1106"/>
                      <a:gd name="T91" fmla="*/ 86 h 512"/>
                      <a:gd name="T92" fmla="*/ 53 w 1106"/>
                      <a:gd name="T93" fmla="*/ 159 h 512"/>
                      <a:gd name="T94" fmla="*/ 0 w 1106"/>
                      <a:gd name="T95" fmla="*/ 201 h 5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1106" h="512">
                        <a:moveTo>
                          <a:pt x="0" y="201"/>
                        </a:moveTo>
                        <a:lnTo>
                          <a:pt x="900" y="512"/>
                        </a:lnTo>
                        <a:lnTo>
                          <a:pt x="900" y="512"/>
                        </a:lnTo>
                        <a:lnTo>
                          <a:pt x="911" y="510"/>
                        </a:lnTo>
                        <a:lnTo>
                          <a:pt x="911" y="510"/>
                        </a:lnTo>
                        <a:lnTo>
                          <a:pt x="915" y="508"/>
                        </a:lnTo>
                        <a:lnTo>
                          <a:pt x="915" y="508"/>
                        </a:lnTo>
                        <a:lnTo>
                          <a:pt x="927" y="503"/>
                        </a:lnTo>
                        <a:lnTo>
                          <a:pt x="927" y="503"/>
                        </a:lnTo>
                        <a:lnTo>
                          <a:pt x="930" y="501"/>
                        </a:lnTo>
                        <a:lnTo>
                          <a:pt x="930" y="501"/>
                        </a:lnTo>
                        <a:lnTo>
                          <a:pt x="933" y="500"/>
                        </a:lnTo>
                        <a:lnTo>
                          <a:pt x="933" y="500"/>
                        </a:lnTo>
                        <a:lnTo>
                          <a:pt x="938" y="498"/>
                        </a:lnTo>
                        <a:lnTo>
                          <a:pt x="938" y="498"/>
                        </a:lnTo>
                        <a:lnTo>
                          <a:pt x="944" y="494"/>
                        </a:lnTo>
                        <a:lnTo>
                          <a:pt x="944" y="494"/>
                        </a:lnTo>
                        <a:lnTo>
                          <a:pt x="949" y="493"/>
                        </a:lnTo>
                        <a:lnTo>
                          <a:pt x="949" y="493"/>
                        </a:lnTo>
                        <a:lnTo>
                          <a:pt x="963" y="485"/>
                        </a:lnTo>
                        <a:lnTo>
                          <a:pt x="963" y="485"/>
                        </a:lnTo>
                        <a:lnTo>
                          <a:pt x="966" y="483"/>
                        </a:lnTo>
                        <a:lnTo>
                          <a:pt x="966" y="483"/>
                        </a:lnTo>
                        <a:lnTo>
                          <a:pt x="966" y="483"/>
                        </a:lnTo>
                        <a:lnTo>
                          <a:pt x="966" y="483"/>
                        </a:lnTo>
                        <a:lnTo>
                          <a:pt x="967" y="482"/>
                        </a:lnTo>
                        <a:lnTo>
                          <a:pt x="967" y="482"/>
                        </a:lnTo>
                        <a:lnTo>
                          <a:pt x="973" y="479"/>
                        </a:lnTo>
                        <a:lnTo>
                          <a:pt x="973" y="479"/>
                        </a:lnTo>
                        <a:lnTo>
                          <a:pt x="980" y="475"/>
                        </a:lnTo>
                        <a:lnTo>
                          <a:pt x="980" y="475"/>
                        </a:lnTo>
                        <a:lnTo>
                          <a:pt x="980" y="475"/>
                        </a:lnTo>
                        <a:lnTo>
                          <a:pt x="980" y="475"/>
                        </a:lnTo>
                        <a:lnTo>
                          <a:pt x="981" y="474"/>
                        </a:lnTo>
                        <a:lnTo>
                          <a:pt x="981" y="474"/>
                        </a:lnTo>
                        <a:lnTo>
                          <a:pt x="987" y="469"/>
                        </a:lnTo>
                        <a:lnTo>
                          <a:pt x="987" y="469"/>
                        </a:lnTo>
                        <a:lnTo>
                          <a:pt x="994" y="465"/>
                        </a:lnTo>
                        <a:lnTo>
                          <a:pt x="994" y="465"/>
                        </a:lnTo>
                        <a:lnTo>
                          <a:pt x="994" y="465"/>
                        </a:lnTo>
                        <a:lnTo>
                          <a:pt x="994" y="465"/>
                        </a:lnTo>
                        <a:lnTo>
                          <a:pt x="994" y="465"/>
                        </a:lnTo>
                        <a:lnTo>
                          <a:pt x="994" y="465"/>
                        </a:lnTo>
                        <a:lnTo>
                          <a:pt x="1001" y="461"/>
                        </a:lnTo>
                        <a:lnTo>
                          <a:pt x="1001" y="461"/>
                        </a:lnTo>
                        <a:lnTo>
                          <a:pt x="1006" y="457"/>
                        </a:lnTo>
                        <a:lnTo>
                          <a:pt x="1006" y="457"/>
                        </a:lnTo>
                        <a:lnTo>
                          <a:pt x="1007" y="456"/>
                        </a:lnTo>
                        <a:lnTo>
                          <a:pt x="1007" y="456"/>
                        </a:lnTo>
                        <a:lnTo>
                          <a:pt x="1007" y="454"/>
                        </a:lnTo>
                        <a:lnTo>
                          <a:pt x="1007" y="454"/>
                        </a:lnTo>
                        <a:lnTo>
                          <a:pt x="1012" y="451"/>
                        </a:lnTo>
                        <a:lnTo>
                          <a:pt x="1012" y="451"/>
                        </a:lnTo>
                        <a:lnTo>
                          <a:pt x="1016" y="447"/>
                        </a:lnTo>
                        <a:lnTo>
                          <a:pt x="1016" y="447"/>
                        </a:lnTo>
                        <a:lnTo>
                          <a:pt x="1020" y="444"/>
                        </a:lnTo>
                        <a:lnTo>
                          <a:pt x="1020" y="444"/>
                        </a:lnTo>
                        <a:lnTo>
                          <a:pt x="1020" y="443"/>
                        </a:lnTo>
                        <a:lnTo>
                          <a:pt x="1020" y="443"/>
                        </a:lnTo>
                        <a:lnTo>
                          <a:pt x="1021" y="443"/>
                        </a:lnTo>
                        <a:lnTo>
                          <a:pt x="1021" y="443"/>
                        </a:lnTo>
                        <a:lnTo>
                          <a:pt x="1025" y="439"/>
                        </a:lnTo>
                        <a:lnTo>
                          <a:pt x="1025" y="439"/>
                        </a:lnTo>
                        <a:lnTo>
                          <a:pt x="1030" y="435"/>
                        </a:lnTo>
                        <a:lnTo>
                          <a:pt x="1030" y="435"/>
                        </a:lnTo>
                        <a:lnTo>
                          <a:pt x="1032" y="433"/>
                        </a:lnTo>
                        <a:lnTo>
                          <a:pt x="1032" y="433"/>
                        </a:lnTo>
                        <a:lnTo>
                          <a:pt x="1032" y="432"/>
                        </a:lnTo>
                        <a:lnTo>
                          <a:pt x="1032" y="432"/>
                        </a:lnTo>
                        <a:lnTo>
                          <a:pt x="1035" y="431"/>
                        </a:lnTo>
                        <a:lnTo>
                          <a:pt x="1035" y="431"/>
                        </a:lnTo>
                        <a:lnTo>
                          <a:pt x="1039" y="426"/>
                        </a:lnTo>
                        <a:lnTo>
                          <a:pt x="1039" y="426"/>
                        </a:lnTo>
                        <a:lnTo>
                          <a:pt x="1043" y="422"/>
                        </a:lnTo>
                        <a:lnTo>
                          <a:pt x="1043" y="422"/>
                        </a:lnTo>
                        <a:lnTo>
                          <a:pt x="1045" y="421"/>
                        </a:lnTo>
                        <a:lnTo>
                          <a:pt x="1045" y="421"/>
                        </a:lnTo>
                        <a:lnTo>
                          <a:pt x="1045" y="421"/>
                        </a:lnTo>
                        <a:lnTo>
                          <a:pt x="1045" y="421"/>
                        </a:lnTo>
                        <a:lnTo>
                          <a:pt x="1045" y="421"/>
                        </a:lnTo>
                        <a:lnTo>
                          <a:pt x="1045" y="421"/>
                        </a:lnTo>
                        <a:lnTo>
                          <a:pt x="1046" y="418"/>
                        </a:lnTo>
                        <a:lnTo>
                          <a:pt x="1046" y="418"/>
                        </a:lnTo>
                        <a:lnTo>
                          <a:pt x="1050" y="414"/>
                        </a:lnTo>
                        <a:lnTo>
                          <a:pt x="1050" y="414"/>
                        </a:lnTo>
                        <a:lnTo>
                          <a:pt x="1054" y="410"/>
                        </a:lnTo>
                        <a:lnTo>
                          <a:pt x="1054" y="410"/>
                        </a:lnTo>
                        <a:lnTo>
                          <a:pt x="1056" y="408"/>
                        </a:lnTo>
                        <a:lnTo>
                          <a:pt x="1056" y="408"/>
                        </a:lnTo>
                        <a:lnTo>
                          <a:pt x="1056" y="408"/>
                        </a:lnTo>
                        <a:lnTo>
                          <a:pt x="1056" y="408"/>
                        </a:lnTo>
                        <a:lnTo>
                          <a:pt x="1059" y="406"/>
                        </a:lnTo>
                        <a:lnTo>
                          <a:pt x="1059" y="406"/>
                        </a:lnTo>
                        <a:lnTo>
                          <a:pt x="1061" y="402"/>
                        </a:lnTo>
                        <a:lnTo>
                          <a:pt x="1061" y="402"/>
                        </a:lnTo>
                        <a:lnTo>
                          <a:pt x="1066" y="397"/>
                        </a:lnTo>
                        <a:lnTo>
                          <a:pt x="1066" y="397"/>
                        </a:lnTo>
                        <a:lnTo>
                          <a:pt x="1067" y="395"/>
                        </a:lnTo>
                        <a:lnTo>
                          <a:pt x="1067" y="395"/>
                        </a:lnTo>
                        <a:lnTo>
                          <a:pt x="1067" y="395"/>
                        </a:lnTo>
                        <a:lnTo>
                          <a:pt x="1068" y="393"/>
                        </a:lnTo>
                        <a:lnTo>
                          <a:pt x="1068" y="393"/>
                        </a:lnTo>
                        <a:lnTo>
                          <a:pt x="1071" y="389"/>
                        </a:lnTo>
                        <a:lnTo>
                          <a:pt x="1071" y="389"/>
                        </a:lnTo>
                        <a:lnTo>
                          <a:pt x="1075" y="385"/>
                        </a:lnTo>
                        <a:lnTo>
                          <a:pt x="1075" y="385"/>
                        </a:lnTo>
                        <a:lnTo>
                          <a:pt x="1078" y="381"/>
                        </a:lnTo>
                        <a:lnTo>
                          <a:pt x="1078" y="381"/>
                        </a:lnTo>
                        <a:lnTo>
                          <a:pt x="1078" y="381"/>
                        </a:lnTo>
                        <a:lnTo>
                          <a:pt x="1078" y="381"/>
                        </a:lnTo>
                        <a:lnTo>
                          <a:pt x="1081" y="377"/>
                        </a:lnTo>
                        <a:lnTo>
                          <a:pt x="1081" y="377"/>
                        </a:lnTo>
                        <a:lnTo>
                          <a:pt x="1084" y="372"/>
                        </a:lnTo>
                        <a:lnTo>
                          <a:pt x="1084" y="372"/>
                        </a:lnTo>
                        <a:lnTo>
                          <a:pt x="1086" y="368"/>
                        </a:lnTo>
                        <a:lnTo>
                          <a:pt x="1086" y="368"/>
                        </a:lnTo>
                        <a:lnTo>
                          <a:pt x="1088" y="367"/>
                        </a:lnTo>
                        <a:lnTo>
                          <a:pt x="1088" y="367"/>
                        </a:lnTo>
                        <a:lnTo>
                          <a:pt x="1088" y="367"/>
                        </a:lnTo>
                        <a:lnTo>
                          <a:pt x="1089" y="364"/>
                        </a:lnTo>
                        <a:lnTo>
                          <a:pt x="1089" y="364"/>
                        </a:lnTo>
                        <a:lnTo>
                          <a:pt x="1092" y="360"/>
                        </a:lnTo>
                        <a:lnTo>
                          <a:pt x="1092" y="360"/>
                        </a:lnTo>
                        <a:lnTo>
                          <a:pt x="1095" y="356"/>
                        </a:lnTo>
                        <a:lnTo>
                          <a:pt x="1095" y="356"/>
                        </a:lnTo>
                        <a:lnTo>
                          <a:pt x="1097" y="352"/>
                        </a:lnTo>
                        <a:lnTo>
                          <a:pt x="1097" y="352"/>
                        </a:lnTo>
                        <a:lnTo>
                          <a:pt x="1100" y="348"/>
                        </a:lnTo>
                        <a:lnTo>
                          <a:pt x="1100" y="348"/>
                        </a:lnTo>
                        <a:lnTo>
                          <a:pt x="1103" y="343"/>
                        </a:lnTo>
                        <a:lnTo>
                          <a:pt x="1103" y="343"/>
                        </a:lnTo>
                        <a:lnTo>
                          <a:pt x="1106" y="338"/>
                        </a:lnTo>
                        <a:lnTo>
                          <a:pt x="1106" y="338"/>
                        </a:lnTo>
                        <a:lnTo>
                          <a:pt x="188" y="0"/>
                        </a:lnTo>
                        <a:lnTo>
                          <a:pt x="188" y="0"/>
                        </a:lnTo>
                        <a:lnTo>
                          <a:pt x="169" y="31"/>
                        </a:lnTo>
                        <a:lnTo>
                          <a:pt x="148" y="58"/>
                        </a:lnTo>
                        <a:lnTo>
                          <a:pt x="126" y="86"/>
                        </a:lnTo>
                        <a:lnTo>
                          <a:pt x="102" y="111"/>
                        </a:lnTo>
                        <a:lnTo>
                          <a:pt x="78" y="136"/>
                        </a:lnTo>
                        <a:lnTo>
                          <a:pt x="53" y="159"/>
                        </a:lnTo>
                        <a:lnTo>
                          <a:pt x="26" y="180"/>
                        </a:lnTo>
                        <a:lnTo>
                          <a:pt x="0" y="201"/>
                        </a:lnTo>
                        <a:lnTo>
                          <a:pt x="0" y="201"/>
                        </a:lnTo>
                        <a:close/>
                      </a:path>
                    </a:pathLst>
                  </a:custGeom>
                  <a:solidFill>
                    <a:srgbClr val="4140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00" name="Freeform 318"/>
                  <p:cNvSpPr>
                    <a:spLocks/>
                  </p:cNvSpPr>
                  <p:nvPr/>
                </p:nvSpPr>
                <p:spPr bwMode="auto">
                  <a:xfrm>
                    <a:off x="7104063" y="490538"/>
                    <a:ext cx="842963" cy="844550"/>
                  </a:xfrm>
                  <a:custGeom>
                    <a:avLst/>
                    <a:gdLst>
                      <a:gd name="T0" fmla="*/ 1584 w 1593"/>
                      <a:gd name="T1" fmla="*/ 687 h 1594"/>
                      <a:gd name="T2" fmla="*/ 1593 w 1593"/>
                      <a:gd name="T3" fmla="*/ 807 h 1594"/>
                      <a:gd name="T4" fmla="*/ 1583 w 1593"/>
                      <a:gd name="T5" fmla="*/ 925 h 1594"/>
                      <a:gd name="T6" fmla="*/ 1555 w 1593"/>
                      <a:gd name="T7" fmla="*/ 1039 h 1594"/>
                      <a:gd name="T8" fmla="*/ 1512 w 1593"/>
                      <a:gd name="T9" fmla="*/ 1145 h 1594"/>
                      <a:gd name="T10" fmla="*/ 1456 w 1593"/>
                      <a:gd name="T11" fmla="*/ 1244 h 1594"/>
                      <a:gd name="T12" fmla="*/ 1385 w 1593"/>
                      <a:gd name="T13" fmla="*/ 1335 h 1594"/>
                      <a:gd name="T14" fmla="*/ 1301 w 1593"/>
                      <a:gd name="T15" fmla="*/ 1414 h 1594"/>
                      <a:gd name="T16" fmla="*/ 1207 w 1593"/>
                      <a:gd name="T17" fmla="*/ 1480 h 1594"/>
                      <a:gd name="T18" fmla="*/ 1101 w 1593"/>
                      <a:gd name="T19" fmla="*/ 1533 h 1594"/>
                      <a:gd name="T20" fmla="*/ 987 w 1593"/>
                      <a:gd name="T21" fmla="*/ 1570 h 1594"/>
                      <a:gd name="T22" fmla="*/ 906 w 1593"/>
                      <a:gd name="T23" fmla="*/ 1587 h 1594"/>
                      <a:gd name="T24" fmla="*/ 786 w 1593"/>
                      <a:gd name="T25" fmla="*/ 1594 h 1594"/>
                      <a:gd name="T26" fmla="*/ 668 w 1593"/>
                      <a:gd name="T27" fmla="*/ 1584 h 1594"/>
                      <a:gd name="T28" fmla="*/ 556 w 1593"/>
                      <a:gd name="T29" fmla="*/ 1556 h 1594"/>
                      <a:gd name="T30" fmla="*/ 450 w 1593"/>
                      <a:gd name="T31" fmla="*/ 1513 h 1594"/>
                      <a:gd name="T32" fmla="*/ 350 w 1593"/>
                      <a:gd name="T33" fmla="*/ 1457 h 1594"/>
                      <a:gd name="T34" fmla="*/ 260 w 1593"/>
                      <a:gd name="T35" fmla="*/ 1386 h 1594"/>
                      <a:gd name="T36" fmla="*/ 181 w 1593"/>
                      <a:gd name="T37" fmla="*/ 1303 h 1594"/>
                      <a:gd name="T38" fmla="*/ 113 w 1593"/>
                      <a:gd name="T39" fmla="*/ 1208 h 1594"/>
                      <a:gd name="T40" fmla="*/ 61 w 1593"/>
                      <a:gd name="T41" fmla="*/ 1102 h 1594"/>
                      <a:gd name="T42" fmla="*/ 23 w 1593"/>
                      <a:gd name="T43" fmla="*/ 987 h 1594"/>
                      <a:gd name="T44" fmla="*/ 8 w 1593"/>
                      <a:gd name="T45" fmla="*/ 907 h 1594"/>
                      <a:gd name="T46" fmla="*/ 0 w 1593"/>
                      <a:gd name="T47" fmla="*/ 787 h 1594"/>
                      <a:gd name="T48" fmla="*/ 11 w 1593"/>
                      <a:gd name="T49" fmla="*/ 670 h 1594"/>
                      <a:gd name="T50" fmla="*/ 37 w 1593"/>
                      <a:gd name="T51" fmla="*/ 557 h 1594"/>
                      <a:gd name="T52" fmla="*/ 80 w 1593"/>
                      <a:gd name="T53" fmla="*/ 450 h 1594"/>
                      <a:gd name="T54" fmla="*/ 137 w 1593"/>
                      <a:gd name="T55" fmla="*/ 351 h 1594"/>
                      <a:gd name="T56" fmla="*/ 209 w 1593"/>
                      <a:gd name="T57" fmla="*/ 261 h 1594"/>
                      <a:gd name="T58" fmla="*/ 292 w 1593"/>
                      <a:gd name="T59" fmla="*/ 182 h 1594"/>
                      <a:gd name="T60" fmla="*/ 386 w 1593"/>
                      <a:gd name="T61" fmla="*/ 114 h 1594"/>
                      <a:gd name="T62" fmla="*/ 491 w 1593"/>
                      <a:gd name="T63" fmla="*/ 61 h 1594"/>
                      <a:gd name="T64" fmla="*/ 606 w 1593"/>
                      <a:gd name="T65" fmla="*/ 24 h 1594"/>
                      <a:gd name="T66" fmla="*/ 686 w 1593"/>
                      <a:gd name="T67" fmla="*/ 9 h 1594"/>
                      <a:gd name="T68" fmla="*/ 807 w 1593"/>
                      <a:gd name="T69" fmla="*/ 0 h 1594"/>
                      <a:gd name="T70" fmla="*/ 924 w 1593"/>
                      <a:gd name="T71" fmla="*/ 11 h 1594"/>
                      <a:gd name="T72" fmla="*/ 1036 w 1593"/>
                      <a:gd name="T73" fmla="*/ 38 h 1594"/>
                      <a:gd name="T74" fmla="*/ 1144 w 1593"/>
                      <a:gd name="T75" fmla="*/ 81 h 1594"/>
                      <a:gd name="T76" fmla="*/ 1243 w 1593"/>
                      <a:gd name="T77" fmla="*/ 139 h 1594"/>
                      <a:gd name="T78" fmla="*/ 1332 w 1593"/>
                      <a:gd name="T79" fmla="*/ 209 h 1594"/>
                      <a:gd name="T80" fmla="*/ 1413 w 1593"/>
                      <a:gd name="T81" fmla="*/ 292 h 1594"/>
                      <a:gd name="T82" fmla="*/ 1479 w 1593"/>
                      <a:gd name="T83" fmla="*/ 388 h 1594"/>
                      <a:gd name="T84" fmla="*/ 1532 w 1593"/>
                      <a:gd name="T85" fmla="*/ 493 h 1594"/>
                      <a:gd name="T86" fmla="*/ 1569 w 1593"/>
                      <a:gd name="T87" fmla="*/ 607 h 15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1593" h="1594">
                        <a:moveTo>
                          <a:pt x="1579" y="647"/>
                        </a:moveTo>
                        <a:lnTo>
                          <a:pt x="1579" y="647"/>
                        </a:lnTo>
                        <a:lnTo>
                          <a:pt x="1584" y="687"/>
                        </a:lnTo>
                        <a:lnTo>
                          <a:pt x="1590" y="729"/>
                        </a:lnTo>
                        <a:lnTo>
                          <a:pt x="1593" y="767"/>
                        </a:lnTo>
                        <a:lnTo>
                          <a:pt x="1593" y="807"/>
                        </a:lnTo>
                        <a:lnTo>
                          <a:pt x="1591" y="848"/>
                        </a:lnTo>
                        <a:lnTo>
                          <a:pt x="1587" y="886"/>
                        </a:lnTo>
                        <a:lnTo>
                          <a:pt x="1583" y="925"/>
                        </a:lnTo>
                        <a:lnTo>
                          <a:pt x="1575" y="964"/>
                        </a:lnTo>
                        <a:lnTo>
                          <a:pt x="1566" y="1001"/>
                        </a:lnTo>
                        <a:lnTo>
                          <a:pt x="1555" y="1039"/>
                        </a:lnTo>
                        <a:lnTo>
                          <a:pt x="1543" y="1075"/>
                        </a:lnTo>
                        <a:lnTo>
                          <a:pt x="1529" y="1111"/>
                        </a:lnTo>
                        <a:lnTo>
                          <a:pt x="1512" y="1145"/>
                        </a:lnTo>
                        <a:lnTo>
                          <a:pt x="1496" y="1178"/>
                        </a:lnTo>
                        <a:lnTo>
                          <a:pt x="1476" y="1212"/>
                        </a:lnTo>
                        <a:lnTo>
                          <a:pt x="1456" y="1244"/>
                        </a:lnTo>
                        <a:lnTo>
                          <a:pt x="1433" y="1275"/>
                        </a:lnTo>
                        <a:lnTo>
                          <a:pt x="1410" y="1306"/>
                        </a:lnTo>
                        <a:lnTo>
                          <a:pt x="1385" y="1335"/>
                        </a:lnTo>
                        <a:lnTo>
                          <a:pt x="1359" y="1363"/>
                        </a:lnTo>
                        <a:lnTo>
                          <a:pt x="1330" y="1389"/>
                        </a:lnTo>
                        <a:lnTo>
                          <a:pt x="1301" y="1414"/>
                        </a:lnTo>
                        <a:lnTo>
                          <a:pt x="1270" y="1437"/>
                        </a:lnTo>
                        <a:lnTo>
                          <a:pt x="1240" y="1459"/>
                        </a:lnTo>
                        <a:lnTo>
                          <a:pt x="1207" y="1480"/>
                        </a:lnTo>
                        <a:lnTo>
                          <a:pt x="1172" y="1500"/>
                        </a:lnTo>
                        <a:lnTo>
                          <a:pt x="1137" y="1518"/>
                        </a:lnTo>
                        <a:lnTo>
                          <a:pt x="1101" y="1533"/>
                        </a:lnTo>
                        <a:lnTo>
                          <a:pt x="1064" y="1548"/>
                        </a:lnTo>
                        <a:lnTo>
                          <a:pt x="1025" y="1561"/>
                        </a:lnTo>
                        <a:lnTo>
                          <a:pt x="987" y="1570"/>
                        </a:lnTo>
                        <a:lnTo>
                          <a:pt x="946" y="1580"/>
                        </a:lnTo>
                        <a:lnTo>
                          <a:pt x="946" y="1580"/>
                        </a:lnTo>
                        <a:lnTo>
                          <a:pt x="906" y="1587"/>
                        </a:lnTo>
                        <a:lnTo>
                          <a:pt x="866" y="1591"/>
                        </a:lnTo>
                        <a:lnTo>
                          <a:pt x="826" y="1594"/>
                        </a:lnTo>
                        <a:lnTo>
                          <a:pt x="786" y="1594"/>
                        </a:lnTo>
                        <a:lnTo>
                          <a:pt x="747" y="1592"/>
                        </a:lnTo>
                        <a:lnTo>
                          <a:pt x="707" y="1590"/>
                        </a:lnTo>
                        <a:lnTo>
                          <a:pt x="668" y="1584"/>
                        </a:lnTo>
                        <a:lnTo>
                          <a:pt x="631" y="1577"/>
                        </a:lnTo>
                        <a:lnTo>
                          <a:pt x="594" y="1567"/>
                        </a:lnTo>
                        <a:lnTo>
                          <a:pt x="556" y="1556"/>
                        </a:lnTo>
                        <a:lnTo>
                          <a:pt x="520" y="1544"/>
                        </a:lnTo>
                        <a:lnTo>
                          <a:pt x="484" y="1530"/>
                        </a:lnTo>
                        <a:lnTo>
                          <a:pt x="450" y="1513"/>
                        </a:lnTo>
                        <a:lnTo>
                          <a:pt x="415" y="1497"/>
                        </a:lnTo>
                        <a:lnTo>
                          <a:pt x="382" y="1477"/>
                        </a:lnTo>
                        <a:lnTo>
                          <a:pt x="350" y="1457"/>
                        </a:lnTo>
                        <a:lnTo>
                          <a:pt x="318" y="1435"/>
                        </a:lnTo>
                        <a:lnTo>
                          <a:pt x="289" y="1411"/>
                        </a:lnTo>
                        <a:lnTo>
                          <a:pt x="260" y="1386"/>
                        </a:lnTo>
                        <a:lnTo>
                          <a:pt x="232" y="1360"/>
                        </a:lnTo>
                        <a:lnTo>
                          <a:pt x="206" y="1332"/>
                        </a:lnTo>
                        <a:lnTo>
                          <a:pt x="181" y="1303"/>
                        </a:lnTo>
                        <a:lnTo>
                          <a:pt x="156" y="1273"/>
                        </a:lnTo>
                        <a:lnTo>
                          <a:pt x="134" y="1241"/>
                        </a:lnTo>
                        <a:lnTo>
                          <a:pt x="113" y="1208"/>
                        </a:lnTo>
                        <a:lnTo>
                          <a:pt x="94" y="1173"/>
                        </a:lnTo>
                        <a:lnTo>
                          <a:pt x="77" y="1138"/>
                        </a:lnTo>
                        <a:lnTo>
                          <a:pt x="61" y="1102"/>
                        </a:lnTo>
                        <a:lnTo>
                          <a:pt x="47" y="1065"/>
                        </a:lnTo>
                        <a:lnTo>
                          <a:pt x="35" y="1028"/>
                        </a:lnTo>
                        <a:lnTo>
                          <a:pt x="23" y="987"/>
                        </a:lnTo>
                        <a:lnTo>
                          <a:pt x="15" y="947"/>
                        </a:lnTo>
                        <a:lnTo>
                          <a:pt x="15" y="947"/>
                        </a:lnTo>
                        <a:lnTo>
                          <a:pt x="8" y="907"/>
                        </a:lnTo>
                        <a:lnTo>
                          <a:pt x="3" y="867"/>
                        </a:lnTo>
                        <a:lnTo>
                          <a:pt x="1" y="827"/>
                        </a:lnTo>
                        <a:lnTo>
                          <a:pt x="0" y="787"/>
                        </a:lnTo>
                        <a:lnTo>
                          <a:pt x="1" y="748"/>
                        </a:lnTo>
                        <a:lnTo>
                          <a:pt x="5" y="708"/>
                        </a:lnTo>
                        <a:lnTo>
                          <a:pt x="11" y="670"/>
                        </a:lnTo>
                        <a:lnTo>
                          <a:pt x="18" y="632"/>
                        </a:lnTo>
                        <a:lnTo>
                          <a:pt x="26" y="594"/>
                        </a:lnTo>
                        <a:lnTo>
                          <a:pt x="37" y="557"/>
                        </a:lnTo>
                        <a:lnTo>
                          <a:pt x="50" y="521"/>
                        </a:lnTo>
                        <a:lnTo>
                          <a:pt x="64" y="485"/>
                        </a:lnTo>
                        <a:lnTo>
                          <a:pt x="80" y="450"/>
                        </a:lnTo>
                        <a:lnTo>
                          <a:pt x="98" y="416"/>
                        </a:lnTo>
                        <a:lnTo>
                          <a:pt x="116" y="382"/>
                        </a:lnTo>
                        <a:lnTo>
                          <a:pt x="137" y="351"/>
                        </a:lnTo>
                        <a:lnTo>
                          <a:pt x="159" y="320"/>
                        </a:lnTo>
                        <a:lnTo>
                          <a:pt x="183" y="290"/>
                        </a:lnTo>
                        <a:lnTo>
                          <a:pt x="209" y="261"/>
                        </a:lnTo>
                        <a:lnTo>
                          <a:pt x="235" y="233"/>
                        </a:lnTo>
                        <a:lnTo>
                          <a:pt x="263" y="207"/>
                        </a:lnTo>
                        <a:lnTo>
                          <a:pt x="292" y="182"/>
                        </a:lnTo>
                        <a:lnTo>
                          <a:pt x="322" y="158"/>
                        </a:lnTo>
                        <a:lnTo>
                          <a:pt x="354" y="135"/>
                        </a:lnTo>
                        <a:lnTo>
                          <a:pt x="386" y="114"/>
                        </a:lnTo>
                        <a:lnTo>
                          <a:pt x="421" y="96"/>
                        </a:lnTo>
                        <a:lnTo>
                          <a:pt x="455" y="78"/>
                        </a:lnTo>
                        <a:lnTo>
                          <a:pt x="491" y="61"/>
                        </a:lnTo>
                        <a:lnTo>
                          <a:pt x="529" y="47"/>
                        </a:lnTo>
                        <a:lnTo>
                          <a:pt x="567" y="35"/>
                        </a:lnTo>
                        <a:lnTo>
                          <a:pt x="606" y="24"/>
                        </a:lnTo>
                        <a:lnTo>
                          <a:pt x="646" y="16"/>
                        </a:lnTo>
                        <a:lnTo>
                          <a:pt x="646" y="16"/>
                        </a:lnTo>
                        <a:lnTo>
                          <a:pt x="686" y="9"/>
                        </a:lnTo>
                        <a:lnTo>
                          <a:pt x="726" y="5"/>
                        </a:lnTo>
                        <a:lnTo>
                          <a:pt x="767" y="2"/>
                        </a:lnTo>
                        <a:lnTo>
                          <a:pt x="807" y="0"/>
                        </a:lnTo>
                        <a:lnTo>
                          <a:pt x="847" y="2"/>
                        </a:lnTo>
                        <a:lnTo>
                          <a:pt x="886" y="6"/>
                        </a:lnTo>
                        <a:lnTo>
                          <a:pt x="924" y="11"/>
                        </a:lnTo>
                        <a:lnTo>
                          <a:pt x="962" y="18"/>
                        </a:lnTo>
                        <a:lnTo>
                          <a:pt x="1000" y="27"/>
                        </a:lnTo>
                        <a:lnTo>
                          <a:pt x="1036" y="38"/>
                        </a:lnTo>
                        <a:lnTo>
                          <a:pt x="1074" y="50"/>
                        </a:lnTo>
                        <a:lnTo>
                          <a:pt x="1108" y="65"/>
                        </a:lnTo>
                        <a:lnTo>
                          <a:pt x="1144" y="81"/>
                        </a:lnTo>
                        <a:lnTo>
                          <a:pt x="1177" y="99"/>
                        </a:lnTo>
                        <a:lnTo>
                          <a:pt x="1211" y="118"/>
                        </a:lnTo>
                        <a:lnTo>
                          <a:pt x="1243" y="139"/>
                        </a:lnTo>
                        <a:lnTo>
                          <a:pt x="1274" y="161"/>
                        </a:lnTo>
                        <a:lnTo>
                          <a:pt x="1303" y="185"/>
                        </a:lnTo>
                        <a:lnTo>
                          <a:pt x="1332" y="209"/>
                        </a:lnTo>
                        <a:lnTo>
                          <a:pt x="1360" y="236"/>
                        </a:lnTo>
                        <a:lnTo>
                          <a:pt x="1386" y="263"/>
                        </a:lnTo>
                        <a:lnTo>
                          <a:pt x="1413" y="292"/>
                        </a:lnTo>
                        <a:lnTo>
                          <a:pt x="1436" y="323"/>
                        </a:lnTo>
                        <a:lnTo>
                          <a:pt x="1458" y="355"/>
                        </a:lnTo>
                        <a:lnTo>
                          <a:pt x="1479" y="388"/>
                        </a:lnTo>
                        <a:lnTo>
                          <a:pt x="1499" y="421"/>
                        </a:lnTo>
                        <a:lnTo>
                          <a:pt x="1516" y="456"/>
                        </a:lnTo>
                        <a:lnTo>
                          <a:pt x="1532" y="493"/>
                        </a:lnTo>
                        <a:lnTo>
                          <a:pt x="1547" y="529"/>
                        </a:lnTo>
                        <a:lnTo>
                          <a:pt x="1559" y="568"/>
                        </a:lnTo>
                        <a:lnTo>
                          <a:pt x="1569" y="607"/>
                        </a:lnTo>
                        <a:lnTo>
                          <a:pt x="1579" y="647"/>
                        </a:lnTo>
                        <a:lnTo>
                          <a:pt x="1579" y="647"/>
                        </a:lnTo>
                        <a:close/>
                      </a:path>
                    </a:pathLst>
                  </a:custGeom>
                  <a:solidFill>
                    <a:srgbClr val="E3E4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01" name="Freeform 319"/>
                  <p:cNvSpPr>
                    <a:spLocks noEditPoints="1"/>
                  </p:cNvSpPr>
                  <p:nvPr/>
                </p:nvSpPr>
                <p:spPr bwMode="auto">
                  <a:xfrm>
                    <a:off x="7108824" y="496888"/>
                    <a:ext cx="835025" cy="833438"/>
                  </a:xfrm>
                  <a:custGeom>
                    <a:avLst/>
                    <a:gdLst>
                      <a:gd name="T0" fmla="*/ 761 w 1578"/>
                      <a:gd name="T1" fmla="*/ 34 h 1576"/>
                      <a:gd name="T2" fmla="*/ 661 w 1578"/>
                      <a:gd name="T3" fmla="*/ 113 h 1576"/>
                      <a:gd name="T4" fmla="*/ 435 w 1578"/>
                      <a:gd name="T5" fmla="*/ 135 h 1576"/>
                      <a:gd name="T6" fmla="*/ 1044 w 1578"/>
                      <a:gd name="T7" fmla="*/ 84 h 1576"/>
                      <a:gd name="T8" fmla="*/ 874 w 1578"/>
                      <a:gd name="T9" fmla="*/ 150 h 1576"/>
                      <a:gd name="T10" fmla="*/ 1137 w 1578"/>
                      <a:gd name="T11" fmla="*/ 95 h 1576"/>
                      <a:gd name="T12" fmla="*/ 571 w 1578"/>
                      <a:gd name="T13" fmla="*/ 221 h 1576"/>
                      <a:gd name="T14" fmla="*/ 981 w 1578"/>
                      <a:gd name="T15" fmla="*/ 215 h 1576"/>
                      <a:gd name="T16" fmla="*/ 1126 w 1578"/>
                      <a:gd name="T17" fmla="*/ 168 h 1576"/>
                      <a:gd name="T18" fmla="*/ 656 w 1578"/>
                      <a:gd name="T19" fmla="*/ 351 h 1576"/>
                      <a:gd name="T20" fmla="*/ 918 w 1578"/>
                      <a:gd name="T21" fmla="*/ 306 h 1576"/>
                      <a:gd name="T22" fmla="*/ 1303 w 1578"/>
                      <a:gd name="T23" fmla="*/ 190 h 1576"/>
                      <a:gd name="T24" fmla="*/ 1215 w 1578"/>
                      <a:gd name="T25" fmla="*/ 252 h 1576"/>
                      <a:gd name="T26" fmla="*/ 1357 w 1578"/>
                      <a:gd name="T27" fmla="*/ 240 h 1576"/>
                      <a:gd name="T28" fmla="*/ 900 w 1578"/>
                      <a:gd name="T29" fmla="*/ 348 h 1576"/>
                      <a:gd name="T30" fmla="*/ 1050 w 1578"/>
                      <a:gd name="T31" fmla="*/ 335 h 1576"/>
                      <a:gd name="T32" fmla="*/ 160 w 1578"/>
                      <a:gd name="T33" fmla="*/ 551 h 1576"/>
                      <a:gd name="T34" fmla="*/ 33 w 1578"/>
                      <a:gd name="T35" fmla="*/ 641 h 1576"/>
                      <a:gd name="T36" fmla="*/ 780 w 1578"/>
                      <a:gd name="T37" fmla="*/ 478 h 1576"/>
                      <a:gd name="T38" fmla="*/ 1087 w 1578"/>
                      <a:gd name="T39" fmla="*/ 409 h 1576"/>
                      <a:gd name="T40" fmla="*/ 1371 w 1578"/>
                      <a:gd name="T41" fmla="*/ 399 h 1576"/>
                      <a:gd name="T42" fmla="*/ 1491 w 1578"/>
                      <a:gd name="T43" fmla="*/ 446 h 1576"/>
                      <a:gd name="T44" fmla="*/ 430 w 1578"/>
                      <a:gd name="T45" fmla="*/ 652 h 1576"/>
                      <a:gd name="T46" fmla="*/ 316 w 1578"/>
                      <a:gd name="T47" fmla="*/ 654 h 1576"/>
                      <a:gd name="T48" fmla="*/ 124 w 1578"/>
                      <a:gd name="T49" fmla="*/ 773 h 1576"/>
                      <a:gd name="T50" fmla="*/ 1 w 1578"/>
                      <a:gd name="T51" fmla="*/ 774 h 1576"/>
                      <a:gd name="T52" fmla="*/ 740 w 1578"/>
                      <a:gd name="T53" fmla="*/ 708 h 1576"/>
                      <a:gd name="T54" fmla="*/ 1036 w 1578"/>
                      <a:gd name="T55" fmla="*/ 629 h 1576"/>
                      <a:gd name="T56" fmla="*/ 1282 w 1578"/>
                      <a:gd name="T57" fmla="*/ 572 h 1576"/>
                      <a:gd name="T58" fmla="*/ 59 w 1578"/>
                      <a:gd name="T59" fmla="*/ 827 h 1576"/>
                      <a:gd name="T60" fmla="*/ 496 w 1578"/>
                      <a:gd name="T61" fmla="*/ 903 h 1576"/>
                      <a:gd name="T62" fmla="*/ 982 w 1578"/>
                      <a:gd name="T63" fmla="*/ 741 h 1576"/>
                      <a:gd name="T64" fmla="*/ 1483 w 1578"/>
                      <a:gd name="T65" fmla="*/ 697 h 1576"/>
                      <a:gd name="T66" fmla="*/ 1386 w 1578"/>
                      <a:gd name="T67" fmla="*/ 709 h 1576"/>
                      <a:gd name="T68" fmla="*/ 65 w 1578"/>
                      <a:gd name="T69" fmla="*/ 1058 h 1576"/>
                      <a:gd name="T70" fmla="*/ 1403 w 1578"/>
                      <a:gd name="T71" fmla="*/ 767 h 1576"/>
                      <a:gd name="T72" fmla="*/ 1339 w 1578"/>
                      <a:gd name="T73" fmla="*/ 787 h 1576"/>
                      <a:gd name="T74" fmla="*/ 1198 w 1578"/>
                      <a:gd name="T75" fmla="*/ 801 h 1576"/>
                      <a:gd name="T76" fmla="*/ 1542 w 1578"/>
                      <a:gd name="T77" fmla="*/ 831 h 1576"/>
                      <a:gd name="T78" fmla="*/ 286 w 1578"/>
                      <a:gd name="T79" fmla="*/ 1133 h 1576"/>
                      <a:gd name="T80" fmla="*/ 1578 w 1578"/>
                      <a:gd name="T81" fmla="*/ 817 h 1576"/>
                      <a:gd name="T82" fmla="*/ 701 w 1578"/>
                      <a:gd name="T83" fmla="*/ 1073 h 1576"/>
                      <a:gd name="T84" fmla="*/ 1156 w 1578"/>
                      <a:gd name="T85" fmla="*/ 909 h 1576"/>
                      <a:gd name="T86" fmla="*/ 1446 w 1578"/>
                      <a:gd name="T87" fmla="*/ 993 h 1576"/>
                      <a:gd name="T88" fmla="*/ 521 w 1578"/>
                      <a:gd name="T89" fmla="*/ 1143 h 1576"/>
                      <a:gd name="T90" fmla="*/ 1107 w 1578"/>
                      <a:gd name="T91" fmla="*/ 1032 h 1576"/>
                      <a:gd name="T92" fmla="*/ 144 w 1578"/>
                      <a:gd name="T93" fmla="*/ 1227 h 1576"/>
                      <a:gd name="T94" fmla="*/ 1374 w 1578"/>
                      <a:gd name="T95" fmla="*/ 1086 h 1576"/>
                      <a:gd name="T96" fmla="*/ 575 w 1578"/>
                      <a:gd name="T97" fmla="*/ 1281 h 1576"/>
                      <a:gd name="T98" fmla="*/ 907 w 1578"/>
                      <a:gd name="T99" fmla="*/ 1197 h 1576"/>
                      <a:gd name="T100" fmla="*/ 1444 w 1578"/>
                      <a:gd name="T101" fmla="*/ 1100 h 1576"/>
                      <a:gd name="T102" fmla="*/ 250 w 1578"/>
                      <a:gd name="T103" fmla="*/ 1360 h 1576"/>
                      <a:gd name="T104" fmla="*/ 305 w 1578"/>
                      <a:gd name="T105" fmla="*/ 1403 h 1576"/>
                      <a:gd name="T106" fmla="*/ 851 w 1578"/>
                      <a:gd name="T107" fmla="*/ 1314 h 1576"/>
                      <a:gd name="T108" fmla="*/ 538 w 1578"/>
                      <a:gd name="T109" fmla="*/ 1435 h 1576"/>
                      <a:gd name="T110" fmla="*/ 1405 w 1578"/>
                      <a:gd name="T111" fmla="*/ 1274 h 1576"/>
                      <a:gd name="T112" fmla="*/ 941 w 1578"/>
                      <a:gd name="T113" fmla="*/ 1367 h 1576"/>
                      <a:gd name="T114" fmla="*/ 448 w 1578"/>
                      <a:gd name="T115" fmla="*/ 1497 h 1576"/>
                      <a:gd name="T116" fmla="*/ 837 w 1578"/>
                      <a:gd name="T117" fmla="*/ 1476 h 1576"/>
                      <a:gd name="T118" fmla="*/ 543 w 1578"/>
                      <a:gd name="T119" fmla="*/ 1533 h 1576"/>
                      <a:gd name="T120" fmla="*/ 834 w 1578"/>
                      <a:gd name="T121" fmla="*/ 1520 h 1576"/>
                      <a:gd name="T122" fmla="*/ 1237 w 1578"/>
                      <a:gd name="T123" fmla="*/ 1430 h 1576"/>
                      <a:gd name="T124" fmla="*/ 1154 w 1578"/>
                      <a:gd name="T125" fmla="*/ 148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578" h="1576">
                        <a:moveTo>
                          <a:pt x="683" y="9"/>
                        </a:moveTo>
                        <a:lnTo>
                          <a:pt x="625" y="20"/>
                        </a:lnTo>
                        <a:lnTo>
                          <a:pt x="625" y="20"/>
                        </a:lnTo>
                        <a:lnTo>
                          <a:pt x="628" y="23"/>
                        </a:lnTo>
                        <a:lnTo>
                          <a:pt x="631" y="24"/>
                        </a:lnTo>
                        <a:lnTo>
                          <a:pt x="638" y="27"/>
                        </a:lnTo>
                        <a:lnTo>
                          <a:pt x="647" y="27"/>
                        </a:lnTo>
                        <a:lnTo>
                          <a:pt x="657" y="25"/>
                        </a:lnTo>
                        <a:lnTo>
                          <a:pt x="665" y="23"/>
                        </a:lnTo>
                        <a:lnTo>
                          <a:pt x="673" y="20"/>
                        </a:lnTo>
                        <a:lnTo>
                          <a:pt x="680" y="14"/>
                        </a:lnTo>
                        <a:lnTo>
                          <a:pt x="682" y="12"/>
                        </a:lnTo>
                        <a:lnTo>
                          <a:pt x="683" y="9"/>
                        </a:lnTo>
                        <a:lnTo>
                          <a:pt x="683" y="9"/>
                        </a:lnTo>
                        <a:close/>
                        <a:moveTo>
                          <a:pt x="571" y="34"/>
                        </a:moveTo>
                        <a:lnTo>
                          <a:pt x="571" y="34"/>
                        </a:lnTo>
                        <a:lnTo>
                          <a:pt x="554" y="38"/>
                        </a:lnTo>
                        <a:lnTo>
                          <a:pt x="539" y="42"/>
                        </a:lnTo>
                        <a:lnTo>
                          <a:pt x="525" y="48"/>
                        </a:lnTo>
                        <a:lnTo>
                          <a:pt x="520" y="50"/>
                        </a:lnTo>
                        <a:lnTo>
                          <a:pt x="516" y="54"/>
                        </a:lnTo>
                        <a:lnTo>
                          <a:pt x="516" y="54"/>
                        </a:lnTo>
                        <a:lnTo>
                          <a:pt x="531" y="53"/>
                        </a:lnTo>
                        <a:lnTo>
                          <a:pt x="546" y="50"/>
                        </a:lnTo>
                        <a:lnTo>
                          <a:pt x="554" y="48"/>
                        </a:lnTo>
                        <a:lnTo>
                          <a:pt x="561" y="43"/>
                        </a:lnTo>
                        <a:lnTo>
                          <a:pt x="567" y="39"/>
                        </a:lnTo>
                        <a:lnTo>
                          <a:pt x="571" y="34"/>
                        </a:lnTo>
                        <a:lnTo>
                          <a:pt x="571" y="34"/>
                        </a:lnTo>
                        <a:close/>
                        <a:moveTo>
                          <a:pt x="805" y="2"/>
                        </a:moveTo>
                        <a:lnTo>
                          <a:pt x="805" y="2"/>
                        </a:lnTo>
                        <a:lnTo>
                          <a:pt x="791" y="2"/>
                        </a:lnTo>
                        <a:lnTo>
                          <a:pt x="775" y="0"/>
                        </a:lnTo>
                        <a:lnTo>
                          <a:pt x="759" y="2"/>
                        </a:lnTo>
                        <a:lnTo>
                          <a:pt x="752" y="5"/>
                        </a:lnTo>
                        <a:lnTo>
                          <a:pt x="747" y="7"/>
                        </a:lnTo>
                        <a:lnTo>
                          <a:pt x="747" y="7"/>
                        </a:lnTo>
                        <a:lnTo>
                          <a:pt x="761" y="9"/>
                        </a:lnTo>
                        <a:lnTo>
                          <a:pt x="776" y="10"/>
                        </a:lnTo>
                        <a:lnTo>
                          <a:pt x="784" y="10"/>
                        </a:lnTo>
                        <a:lnTo>
                          <a:pt x="791" y="9"/>
                        </a:lnTo>
                        <a:lnTo>
                          <a:pt x="799" y="6"/>
                        </a:lnTo>
                        <a:lnTo>
                          <a:pt x="805" y="2"/>
                        </a:lnTo>
                        <a:lnTo>
                          <a:pt x="805" y="2"/>
                        </a:lnTo>
                        <a:close/>
                        <a:moveTo>
                          <a:pt x="465" y="68"/>
                        </a:moveTo>
                        <a:lnTo>
                          <a:pt x="465" y="68"/>
                        </a:lnTo>
                        <a:lnTo>
                          <a:pt x="451" y="74"/>
                        </a:lnTo>
                        <a:lnTo>
                          <a:pt x="435" y="79"/>
                        </a:lnTo>
                        <a:lnTo>
                          <a:pt x="430" y="82"/>
                        </a:lnTo>
                        <a:lnTo>
                          <a:pt x="424" y="86"/>
                        </a:lnTo>
                        <a:lnTo>
                          <a:pt x="420" y="92"/>
                        </a:lnTo>
                        <a:lnTo>
                          <a:pt x="418" y="97"/>
                        </a:lnTo>
                        <a:lnTo>
                          <a:pt x="418" y="97"/>
                        </a:lnTo>
                        <a:lnTo>
                          <a:pt x="431" y="92"/>
                        </a:lnTo>
                        <a:lnTo>
                          <a:pt x="445" y="86"/>
                        </a:lnTo>
                        <a:lnTo>
                          <a:pt x="452" y="82"/>
                        </a:lnTo>
                        <a:lnTo>
                          <a:pt x="458" y="78"/>
                        </a:lnTo>
                        <a:lnTo>
                          <a:pt x="462" y="74"/>
                        </a:lnTo>
                        <a:lnTo>
                          <a:pt x="465" y="68"/>
                        </a:lnTo>
                        <a:lnTo>
                          <a:pt x="465" y="68"/>
                        </a:lnTo>
                        <a:close/>
                        <a:moveTo>
                          <a:pt x="564" y="66"/>
                        </a:moveTo>
                        <a:lnTo>
                          <a:pt x="564" y="66"/>
                        </a:lnTo>
                        <a:lnTo>
                          <a:pt x="567" y="68"/>
                        </a:lnTo>
                        <a:lnTo>
                          <a:pt x="570" y="71"/>
                        </a:lnTo>
                        <a:lnTo>
                          <a:pt x="579" y="74"/>
                        </a:lnTo>
                        <a:lnTo>
                          <a:pt x="590" y="74"/>
                        </a:lnTo>
                        <a:lnTo>
                          <a:pt x="602" y="72"/>
                        </a:lnTo>
                        <a:lnTo>
                          <a:pt x="611" y="68"/>
                        </a:lnTo>
                        <a:lnTo>
                          <a:pt x="620" y="63"/>
                        </a:lnTo>
                        <a:lnTo>
                          <a:pt x="624" y="59"/>
                        </a:lnTo>
                        <a:lnTo>
                          <a:pt x="625" y="56"/>
                        </a:lnTo>
                        <a:lnTo>
                          <a:pt x="626" y="52"/>
                        </a:lnTo>
                        <a:lnTo>
                          <a:pt x="626" y="46"/>
                        </a:lnTo>
                        <a:lnTo>
                          <a:pt x="626" y="46"/>
                        </a:lnTo>
                        <a:lnTo>
                          <a:pt x="620" y="43"/>
                        </a:lnTo>
                        <a:lnTo>
                          <a:pt x="611" y="42"/>
                        </a:lnTo>
                        <a:lnTo>
                          <a:pt x="600" y="42"/>
                        </a:lnTo>
                        <a:lnTo>
                          <a:pt x="590" y="43"/>
                        </a:lnTo>
                        <a:lnTo>
                          <a:pt x="581" y="48"/>
                        </a:lnTo>
                        <a:lnTo>
                          <a:pt x="572" y="52"/>
                        </a:lnTo>
                        <a:lnTo>
                          <a:pt x="567" y="59"/>
                        </a:lnTo>
                        <a:lnTo>
                          <a:pt x="566" y="61"/>
                        </a:lnTo>
                        <a:lnTo>
                          <a:pt x="564" y="66"/>
                        </a:lnTo>
                        <a:lnTo>
                          <a:pt x="564" y="66"/>
                        </a:lnTo>
                        <a:close/>
                        <a:moveTo>
                          <a:pt x="761" y="34"/>
                        </a:moveTo>
                        <a:lnTo>
                          <a:pt x="761" y="34"/>
                        </a:lnTo>
                        <a:lnTo>
                          <a:pt x="759" y="31"/>
                        </a:lnTo>
                        <a:lnTo>
                          <a:pt x="758" y="28"/>
                        </a:lnTo>
                        <a:lnTo>
                          <a:pt x="754" y="25"/>
                        </a:lnTo>
                        <a:lnTo>
                          <a:pt x="750" y="23"/>
                        </a:lnTo>
                        <a:lnTo>
                          <a:pt x="740" y="21"/>
                        </a:lnTo>
                        <a:lnTo>
                          <a:pt x="729" y="20"/>
                        </a:lnTo>
                        <a:lnTo>
                          <a:pt x="718" y="21"/>
                        </a:lnTo>
                        <a:lnTo>
                          <a:pt x="708" y="25"/>
                        </a:lnTo>
                        <a:lnTo>
                          <a:pt x="700" y="30"/>
                        </a:lnTo>
                        <a:lnTo>
                          <a:pt x="697" y="34"/>
                        </a:lnTo>
                        <a:lnTo>
                          <a:pt x="696" y="36"/>
                        </a:lnTo>
                        <a:lnTo>
                          <a:pt x="696" y="36"/>
                        </a:lnTo>
                        <a:lnTo>
                          <a:pt x="697" y="41"/>
                        </a:lnTo>
                        <a:lnTo>
                          <a:pt x="700" y="43"/>
                        </a:lnTo>
                        <a:lnTo>
                          <a:pt x="708" y="49"/>
                        </a:lnTo>
                        <a:lnTo>
                          <a:pt x="716" y="50"/>
                        </a:lnTo>
                        <a:lnTo>
                          <a:pt x="727" y="50"/>
                        </a:lnTo>
                        <a:lnTo>
                          <a:pt x="737" y="49"/>
                        </a:lnTo>
                        <a:lnTo>
                          <a:pt x="747" y="45"/>
                        </a:lnTo>
                        <a:lnTo>
                          <a:pt x="755" y="41"/>
                        </a:lnTo>
                        <a:lnTo>
                          <a:pt x="761" y="34"/>
                        </a:lnTo>
                        <a:lnTo>
                          <a:pt x="761" y="34"/>
                        </a:lnTo>
                        <a:close/>
                        <a:moveTo>
                          <a:pt x="913" y="5"/>
                        </a:moveTo>
                        <a:lnTo>
                          <a:pt x="913" y="5"/>
                        </a:lnTo>
                        <a:lnTo>
                          <a:pt x="898" y="5"/>
                        </a:lnTo>
                        <a:lnTo>
                          <a:pt x="882" y="2"/>
                        </a:lnTo>
                        <a:lnTo>
                          <a:pt x="867" y="0"/>
                        </a:lnTo>
                        <a:lnTo>
                          <a:pt x="860" y="0"/>
                        </a:lnTo>
                        <a:lnTo>
                          <a:pt x="855" y="3"/>
                        </a:lnTo>
                        <a:lnTo>
                          <a:pt x="855" y="3"/>
                        </a:lnTo>
                        <a:lnTo>
                          <a:pt x="869" y="6"/>
                        </a:lnTo>
                        <a:lnTo>
                          <a:pt x="884" y="9"/>
                        </a:lnTo>
                        <a:lnTo>
                          <a:pt x="892" y="10"/>
                        </a:lnTo>
                        <a:lnTo>
                          <a:pt x="899" y="10"/>
                        </a:lnTo>
                        <a:lnTo>
                          <a:pt x="906" y="9"/>
                        </a:lnTo>
                        <a:lnTo>
                          <a:pt x="913" y="5"/>
                        </a:lnTo>
                        <a:lnTo>
                          <a:pt x="913" y="5"/>
                        </a:lnTo>
                        <a:close/>
                        <a:moveTo>
                          <a:pt x="448" y="104"/>
                        </a:moveTo>
                        <a:lnTo>
                          <a:pt x="448" y="104"/>
                        </a:lnTo>
                        <a:lnTo>
                          <a:pt x="456" y="107"/>
                        </a:lnTo>
                        <a:lnTo>
                          <a:pt x="467" y="107"/>
                        </a:lnTo>
                        <a:lnTo>
                          <a:pt x="477" y="106"/>
                        </a:lnTo>
                        <a:lnTo>
                          <a:pt x="487" y="103"/>
                        </a:lnTo>
                        <a:lnTo>
                          <a:pt x="496" y="97"/>
                        </a:lnTo>
                        <a:lnTo>
                          <a:pt x="503" y="92"/>
                        </a:lnTo>
                        <a:lnTo>
                          <a:pt x="507" y="84"/>
                        </a:lnTo>
                        <a:lnTo>
                          <a:pt x="509" y="81"/>
                        </a:lnTo>
                        <a:lnTo>
                          <a:pt x="509" y="77"/>
                        </a:lnTo>
                        <a:lnTo>
                          <a:pt x="509" y="77"/>
                        </a:lnTo>
                        <a:lnTo>
                          <a:pt x="501" y="74"/>
                        </a:lnTo>
                        <a:lnTo>
                          <a:pt x="492" y="74"/>
                        </a:lnTo>
                        <a:lnTo>
                          <a:pt x="483" y="77"/>
                        </a:lnTo>
                        <a:lnTo>
                          <a:pt x="473" y="79"/>
                        </a:lnTo>
                        <a:lnTo>
                          <a:pt x="465" y="85"/>
                        </a:lnTo>
                        <a:lnTo>
                          <a:pt x="456" y="90"/>
                        </a:lnTo>
                        <a:lnTo>
                          <a:pt x="452" y="97"/>
                        </a:lnTo>
                        <a:lnTo>
                          <a:pt x="448" y="104"/>
                        </a:lnTo>
                        <a:lnTo>
                          <a:pt x="448" y="104"/>
                        </a:lnTo>
                        <a:close/>
                        <a:moveTo>
                          <a:pt x="880" y="25"/>
                        </a:moveTo>
                        <a:lnTo>
                          <a:pt x="880" y="25"/>
                        </a:lnTo>
                        <a:lnTo>
                          <a:pt x="874" y="20"/>
                        </a:lnTo>
                        <a:lnTo>
                          <a:pt x="867" y="17"/>
                        </a:lnTo>
                        <a:lnTo>
                          <a:pt x="860" y="14"/>
                        </a:lnTo>
                        <a:lnTo>
                          <a:pt x="852" y="13"/>
                        </a:lnTo>
                        <a:lnTo>
                          <a:pt x="844" y="13"/>
                        </a:lnTo>
                        <a:lnTo>
                          <a:pt x="835" y="13"/>
                        </a:lnTo>
                        <a:lnTo>
                          <a:pt x="815" y="17"/>
                        </a:lnTo>
                        <a:lnTo>
                          <a:pt x="815" y="17"/>
                        </a:lnTo>
                        <a:lnTo>
                          <a:pt x="815" y="21"/>
                        </a:lnTo>
                        <a:lnTo>
                          <a:pt x="816" y="25"/>
                        </a:lnTo>
                        <a:lnTo>
                          <a:pt x="819" y="30"/>
                        </a:lnTo>
                        <a:lnTo>
                          <a:pt x="822" y="32"/>
                        </a:lnTo>
                        <a:lnTo>
                          <a:pt x="831" y="36"/>
                        </a:lnTo>
                        <a:lnTo>
                          <a:pt x="842" y="38"/>
                        </a:lnTo>
                        <a:lnTo>
                          <a:pt x="853" y="38"/>
                        </a:lnTo>
                        <a:lnTo>
                          <a:pt x="864" y="36"/>
                        </a:lnTo>
                        <a:lnTo>
                          <a:pt x="874" y="32"/>
                        </a:lnTo>
                        <a:lnTo>
                          <a:pt x="877" y="28"/>
                        </a:lnTo>
                        <a:lnTo>
                          <a:pt x="880" y="25"/>
                        </a:lnTo>
                        <a:lnTo>
                          <a:pt x="880" y="25"/>
                        </a:lnTo>
                        <a:close/>
                        <a:moveTo>
                          <a:pt x="359" y="132"/>
                        </a:moveTo>
                        <a:lnTo>
                          <a:pt x="359" y="132"/>
                        </a:lnTo>
                        <a:lnTo>
                          <a:pt x="359" y="135"/>
                        </a:lnTo>
                        <a:lnTo>
                          <a:pt x="357" y="136"/>
                        </a:lnTo>
                        <a:lnTo>
                          <a:pt x="351" y="140"/>
                        </a:lnTo>
                        <a:lnTo>
                          <a:pt x="348" y="143"/>
                        </a:lnTo>
                        <a:lnTo>
                          <a:pt x="347" y="146"/>
                        </a:lnTo>
                        <a:lnTo>
                          <a:pt x="347" y="150"/>
                        </a:lnTo>
                        <a:lnTo>
                          <a:pt x="348" y="154"/>
                        </a:lnTo>
                        <a:lnTo>
                          <a:pt x="348" y="154"/>
                        </a:lnTo>
                        <a:lnTo>
                          <a:pt x="366" y="149"/>
                        </a:lnTo>
                        <a:lnTo>
                          <a:pt x="375" y="144"/>
                        </a:lnTo>
                        <a:lnTo>
                          <a:pt x="383" y="140"/>
                        </a:lnTo>
                        <a:lnTo>
                          <a:pt x="388" y="135"/>
                        </a:lnTo>
                        <a:lnTo>
                          <a:pt x="394" y="129"/>
                        </a:lnTo>
                        <a:lnTo>
                          <a:pt x="398" y="122"/>
                        </a:lnTo>
                        <a:lnTo>
                          <a:pt x="400" y="114"/>
                        </a:lnTo>
                        <a:lnTo>
                          <a:pt x="400" y="114"/>
                        </a:lnTo>
                        <a:lnTo>
                          <a:pt x="394" y="114"/>
                        </a:lnTo>
                        <a:lnTo>
                          <a:pt x="390" y="115"/>
                        </a:lnTo>
                        <a:lnTo>
                          <a:pt x="382" y="120"/>
                        </a:lnTo>
                        <a:lnTo>
                          <a:pt x="375" y="124"/>
                        </a:lnTo>
                        <a:lnTo>
                          <a:pt x="370" y="126"/>
                        </a:lnTo>
                        <a:lnTo>
                          <a:pt x="366" y="126"/>
                        </a:lnTo>
                        <a:lnTo>
                          <a:pt x="366" y="126"/>
                        </a:lnTo>
                        <a:lnTo>
                          <a:pt x="364" y="124"/>
                        </a:lnTo>
                        <a:lnTo>
                          <a:pt x="359" y="124"/>
                        </a:lnTo>
                        <a:lnTo>
                          <a:pt x="355" y="125"/>
                        </a:lnTo>
                        <a:lnTo>
                          <a:pt x="351" y="128"/>
                        </a:lnTo>
                        <a:lnTo>
                          <a:pt x="341" y="136"/>
                        </a:lnTo>
                        <a:lnTo>
                          <a:pt x="336" y="143"/>
                        </a:lnTo>
                        <a:lnTo>
                          <a:pt x="336" y="143"/>
                        </a:lnTo>
                        <a:lnTo>
                          <a:pt x="340" y="142"/>
                        </a:lnTo>
                        <a:lnTo>
                          <a:pt x="343" y="140"/>
                        </a:lnTo>
                        <a:lnTo>
                          <a:pt x="348" y="138"/>
                        </a:lnTo>
                        <a:lnTo>
                          <a:pt x="352" y="133"/>
                        </a:lnTo>
                        <a:lnTo>
                          <a:pt x="355" y="132"/>
                        </a:lnTo>
                        <a:lnTo>
                          <a:pt x="359" y="132"/>
                        </a:lnTo>
                        <a:lnTo>
                          <a:pt x="359" y="132"/>
                        </a:lnTo>
                        <a:close/>
                        <a:moveTo>
                          <a:pt x="646" y="77"/>
                        </a:moveTo>
                        <a:lnTo>
                          <a:pt x="646" y="77"/>
                        </a:lnTo>
                        <a:lnTo>
                          <a:pt x="638" y="82"/>
                        </a:lnTo>
                        <a:lnTo>
                          <a:pt x="632" y="89"/>
                        </a:lnTo>
                        <a:lnTo>
                          <a:pt x="631" y="95"/>
                        </a:lnTo>
                        <a:lnTo>
                          <a:pt x="632" y="99"/>
                        </a:lnTo>
                        <a:lnTo>
                          <a:pt x="635" y="103"/>
                        </a:lnTo>
                        <a:lnTo>
                          <a:pt x="639" y="107"/>
                        </a:lnTo>
                        <a:lnTo>
                          <a:pt x="646" y="110"/>
                        </a:lnTo>
                        <a:lnTo>
                          <a:pt x="653" y="111"/>
                        </a:lnTo>
                        <a:lnTo>
                          <a:pt x="661" y="113"/>
                        </a:lnTo>
                        <a:lnTo>
                          <a:pt x="669" y="113"/>
                        </a:lnTo>
                        <a:lnTo>
                          <a:pt x="676" y="111"/>
                        </a:lnTo>
                        <a:lnTo>
                          <a:pt x="685" y="108"/>
                        </a:lnTo>
                        <a:lnTo>
                          <a:pt x="690" y="106"/>
                        </a:lnTo>
                        <a:lnTo>
                          <a:pt x="696" y="100"/>
                        </a:lnTo>
                        <a:lnTo>
                          <a:pt x="697" y="95"/>
                        </a:lnTo>
                        <a:lnTo>
                          <a:pt x="698" y="86"/>
                        </a:lnTo>
                        <a:lnTo>
                          <a:pt x="698" y="86"/>
                        </a:lnTo>
                        <a:lnTo>
                          <a:pt x="696" y="78"/>
                        </a:lnTo>
                        <a:lnTo>
                          <a:pt x="691" y="72"/>
                        </a:lnTo>
                        <a:lnTo>
                          <a:pt x="685" y="70"/>
                        </a:lnTo>
                        <a:lnTo>
                          <a:pt x="678" y="68"/>
                        </a:lnTo>
                        <a:lnTo>
                          <a:pt x="669" y="68"/>
                        </a:lnTo>
                        <a:lnTo>
                          <a:pt x="661" y="70"/>
                        </a:lnTo>
                        <a:lnTo>
                          <a:pt x="653" y="72"/>
                        </a:lnTo>
                        <a:lnTo>
                          <a:pt x="646" y="77"/>
                        </a:lnTo>
                        <a:lnTo>
                          <a:pt x="646" y="77"/>
                        </a:lnTo>
                        <a:close/>
                        <a:moveTo>
                          <a:pt x="992" y="36"/>
                        </a:moveTo>
                        <a:lnTo>
                          <a:pt x="992" y="36"/>
                        </a:lnTo>
                        <a:lnTo>
                          <a:pt x="986" y="31"/>
                        </a:lnTo>
                        <a:lnTo>
                          <a:pt x="979" y="27"/>
                        </a:lnTo>
                        <a:lnTo>
                          <a:pt x="972" y="24"/>
                        </a:lnTo>
                        <a:lnTo>
                          <a:pt x="964" y="21"/>
                        </a:lnTo>
                        <a:lnTo>
                          <a:pt x="947" y="18"/>
                        </a:lnTo>
                        <a:lnTo>
                          <a:pt x="928" y="18"/>
                        </a:lnTo>
                        <a:lnTo>
                          <a:pt x="928" y="18"/>
                        </a:lnTo>
                        <a:lnTo>
                          <a:pt x="934" y="25"/>
                        </a:lnTo>
                        <a:lnTo>
                          <a:pt x="939" y="31"/>
                        </a:lnTo>
                        <a:lnTo>
                          <a:pt x="946" y="35"/>
                        </a:lnTo>
                        <a:lnTo>
                          <a:pt x="954" y="36"/>
                        </a:lnTo>
                        <a:lnTo>
                          <a:pt x="963" y="39"/>
                        </a:lnTo>
                        <a:lnTo>
                          <a:pt x="971" y="39"/>
                        </a:lnTo>
                        <a:lnTo>
                          <a:pt x="981" y="38"/>
                        </a:lnTo>
                        <a:lnTo>
                          <a:pt x="992" y="36"/>
                        </a:lnTo>
                        <a:lnTo>
                          <a:pt x="992" y="36"/>
                        </a:lnTo>
                        <a:close/>
                        <a:moveTo>
                          <a:pt x="507" y="133"/>
                        </a:moveTo>
                        <a:lnTo>
                          <a:pt x="507" y="133"/>
                        </a:lnTo>
                        <a:lnTo>
                          <a:pt x="512" y="138"/>
                        </a:lnTo>
                        <a:lnTo>
                          <a:pt x="516" y="139"/>
                        </a:lnTo>
                        <a:lnTo>
                          <a:pt x="520" y="142"/>
                        </a:lnTo>
                        <a:lnTo>
                          <a:pt x="525" y="142"/>
                        </a:lnTo>
                        <a:lnTo>
                          <a:pt x="537" y="142"/>
                        </a:lnTo>
                        <a:lnTo>
                          <a:pt x="549" y="138"/>
                        </a:lnTo>
                        <a:lnTo>
                          <a:pt x="559" y="132"/>
                        </a:lnTo>
                        <a:lnTo>
                          <a:pt x="567" y="124"/>
                        </a:lnTo>
                        <a:lnTo>
                          <a:pt x="570" y="120"/>
                        </a:lnTo>
                        <a:lnTo>
                          <a:pt x="571" y="114"/>
                        </a:lnTo>
                        <a:lnTo>
                          <a:pt x="572" y="110"/>
                        </a:lnTo>
                        <a:lnTo>
                          <a:pt x="571" y="104"/>
                        </a:lnTo>
                        <a:lnTo>
                          <a:pt x="571" y="104"/>
                        </a:lnTo>
                        <a:lnTo>
                          <a:pt x="568" y="102"/>
                        </a:lnTo>
                        <a:lnTo>
                          <a:pt x="563" y="99"/>
                        </a:lnTo>
                        <a:lnTo>
                          <a:pt x="553" y="97"/>
                        </a:lnTo>
                        <a:lnTo>
                          <a:pt x="541" y="97"/>
                        </a:lnTo>
                        <a:lnTo>
                          <a:pt x="530" y="100"/>
                        </a:lnTo>
                        <a:lnTo>
                          <a:pt x="519" y="104"/>
                        </a:lnTo>
                        <a:lnTo>
                          <a:pt x="514" y="108"/>
                        </a:lnTo>
                        <a:lnTo>
                          <a:pt x="510" y="113"/>
                        </a:lnTo>
                        <a:lnTo>
                          <a:pt x="507" y="117"/>
                        </a:lnTo>
                        <a:lnTo>
                          <a:pt x="506" y="122"/>
                        </a:lnTo>
                        <a:lnTo>
                          <a:pt x="506" y="128"/>
                        </a:lnTo>
                        <a:lnTo>
                          <a:pt x="507" y="133"/>
                        </a:lnTo>
                        <a:lnTo>
                          <a:pt x="507" y="133"/>
                        </a:lnTo>
                        <a:close/>
                        <a:moveTo>
                          <a:pt x="769" y="77"/>
                        </a:moveTo>
                        <a:lnTo>
                          <a:pt x="769" y="77"/>
                        </a:lnTo>
                        <a:lnTo>
                          <a:pt x="770" y="81"/>
                        </a:lnTo>
                        <a:lnTo>
                          <a:pt x="773" y="84"/>
                        </a:lnTo>
                        <a:lnTo>
                          <a:pt x="776" y="86"/>
                        </a:lnTo>
                        <a:lnTo>
                          <a:pt x="780" y="89"/>
                        </a:lnTo>
                        <a:lnTo>
                          <a:pt x="790" y="92"/>
                        </a:lnTo>
                        <a:lnTo>
                          <a:pt x="802" y="93"/>
                        </a:lnTo>
                        <a:lnTo>
                          <a:pt x="813" y="92"/>
                        </a:lnTo>
                        <a:lnTo>
                          <a:pt x="824" y="88"/>
                        </a:lnTo>
                        <a:lnTo>
                          <a:pt x="828" y="85"/>
                        </a:lnTo>
                        <a:lnTo>
                          <a:pt x="833" y="81"/>
                        </a:lnTo>
                        <a:lnTo>
                          <a:pt x="837" y="78"/>
                        </a:lnTo>
                        <a:lnTo>
                          <a:pt x="838" y="72"/>
                        </a:lnTo>
                        <a:lnTo>
                          <a:pt x="838" y="72"/>
                        </a:lnTo>
                        <a:lnTo>
                          <a:pt x="837" y="67"/>
                        </a:lnTo>
                        <a:lnTo>
                          <a:pt x="833" y="63"/>
                        </a:lnTo>
                        <a:lnTo>
                          <a:pt x="828" y="59"/>
                        </a:lnTo>
                        <a:lnTo>
                          <a:pt x="823" y="54"/>
                        </a:lnTo>
                        <a:lnTo>
                          <a:pt x="817" y="53"/>
                        </a:lnTo>
                        <a:lnTo>
                          <a:pt x="812" y="52"/>
                        </a:lnTo>
                        <a:lnTo>
                          <a:pt x="798" y="50"/>
                        </a:lnTo>
                        <a:lnTo>
                          <a:pt x="787" y="53"/>
                        </a:lnTo>
                        <a:lnTo>
                          <a:pt x="781" y="54"/>
                        </a:lnTo>
                        <a:lnTo>
                          <a:pt x="776" y="57"/>
                        </a:lnTo>
                        <a:lnTo>
                          <a:pt x="773" y="61"/>
                        </a:lnTo>
                        <a:lnTo>
                          <a:pt x="770" y="66"/>
                        </a:lnTo>
                        <a:lnTo>
                          <a:pt x="769" y="71"/>
                        </a:lnTo>
                        <a:lnTo>
                          <a:pt x="769" y="77"/>
                        </a:lnTo>
                        <a:lnTo>
                          <a:pt x="769" y="77"/>
                        </a:lnTo>
                        <a:close/>
                        <a:moveTo>
                          <a:pt x="388" y="176"/>
                        </a:moveTo>
                        <a:lnTo>
                          <a:pt x="388" y="176"/>
                        </a:lnTo>
                        <a:lnTo>
                          <a:pt x="398" y="179"/>
                        </a:lnTo>
                        <a:lnTo>
                          <a:pt x="409" y="179"/>
                        </a:lnTo>
                        <a:lnTo>
                          <a:pt x="419" y="176"/>
                        </a:lnTo>
                        <a:lnTo>
                          <a:pt x="429" y="172"/>
                        </a:lnTo>
                        <a:lnTo>
                          <a:pt x="437" y="167"/>
                        </a:lnTo>
                        <a:lnTo>
                          <a:pt x="444" y="158"/>
                        </a:lnTo>
                        <a:lnTo>
                          <a:pt x="448" y="150"/>
                        </a:lnTo>
                        <a:lnTo>
                          <a:pt x="448" y="146"/>
                        </a:lnTo>
                        <a:lnTo>
                          <a:pt x="448" y="142"/>
                        </a:lnTo>
                        <a:lnTo>
                          <a:pt x="448" y="142"/>
                        </a:lnTo>
                        <a:lnTo>
                          <a:pt x="445" y="138"/>
                        </a:lnTo>
                        <a:lnTo>
                          <a:pt x="441" y="136"/>
                        </a:lnTo>
                        <a:lnTo>
                          <a:pt x="435" y="135"/>
                        </a:lnTo>
                        <a:lnTo>
                          <a:pt x="430" y="133"/>
                        </a:lnTo>
                        <a:lnTo>
                          <a:pt x="420" y="135"/>
                        </a:lnTo>
                        <a:lnTo>
                          <a:pt x="409" y="139"/>
                        </a:lnTo>
                        <a:lnTo>
                          <a:pt x="400" y="146"/>
                        </a:lnTo>
                        <a:lnTo>
                          <a:pt x="393" y="156"/>
                        </a:lnTo>
                        <a:lnTo>
                          <a:pt x="390" y="160"/>
                        </a:lnTo>
                        <a:lnTo>
                          <a:pt x="388" y="165"/>
                        </a:lnTo>
                        <a:lnTo>
                          <a:pt x="388" y="171"/>
                        </a:lnTo>
                        <a:lnTo>
                          <a:pt x="388" y="176"/>
                        </a:lnTo>
                        <a:lnTo>
                          <a:pt x="388" y="176"/>
                        </a:lnTo>
                        <a:close/>
                        <a:moveTo>
                          <a:pt x="894" y="63"/>
                        </a:moveTo>
                        <a:lnTo>
                          <a:pt x="894" y="63"/>
                        </a:lnTo>
                        <a:lnTo>
                          <a:pt x="899" y="70"/>
                        </a:lnTo>
                        <a:lnTo>
                          <a:pt x="906" y="75"/>
                        </a:lnTo>
                        <a:lnTo>
                          <a:pt x="916" y="79"/>
                        </a:lnTo>
                        <a:lnTo>
                          <a:pt x="925" y="82"/>
                        </a:lnTo>
                        <a:lnTo>
                          <a:pt x="936" y="82"/>
                        </a:lnTo>
                        <a:lnTo>
                          <a:pt x="946" y="81"/>
                        </a:lnTo>
                        <a:lnTo>
                          <a:pt x="954" y="77"/>
                        </a:lnTo>
                        <a:lnTo>
                          <a:pt x="959" y="72"/>
                        </a:lnTo>
                        <a:lnTo>
                          <a:pt x="961" y="70"/>
                        </a:lnTo>
                        <a:lnTo>
                          <a:pt x="961" y="70"/>
                        </a:lnTo>
                        <a:lnTo>
                          <a:pt x="960" y="64"/>
                        </a:lnTo>
                        <a:lnTo>
                          <a:pt x="957" y="60"/>
                        </a:lnTo>
                        <a:lnTo>
                          <a:pt x="954" y="57"/>
                        </a:lnTo>
                        <a:lnTo>
                          <a:pt x="950" y="53"/>
                        </a:lnTo>
                        <a:lnTo>
                          <a:pt x="939" y="48"/>
                        </a:lnTo>
                        <a:lnTo>
                          <a:pt x="928" y="45"/>
                        </a:lnTo>
                        <a:lnTo>
                          <a:pt x="917" y="45"/>
                        </a:lnTo>
                        <a:lnTo>
                          <a:pt x="911" y="45"/>
                        </a:lnTo>
                        <a:lnTo>
                          <a:pt x="906" y="48"/>
                        </a:lnTo>
                        <a:lnTo>
                          <a:pt x="902" y="49"/>
                        </a:lnTo>
                        <a:lnTo>
                          <a:pt x="898" y="53"/>
                        </a:lnTo>
                        <a:lnTo>
                          <a:pt x="895" y="57"/>
                        </a:lnTo>
                        <a:lnTo>
                          <a:pt x="894" y="63"/>
                        </a:lnTo>
                        <a:lnTo>
                          <a:pt x="894" y="63"/>
                        </a:lnTo>
                        <a:close/>
                        <a:moveTo>
                          <a:pt x="267" y="203"/>
                        </a:moveTo>
                        <a:lnTo>
                          <a:pt x="267" y="203"/>
                        </a:lnTo>
                        <a:lnTo>
                          <a:pt x="274" y="200"/>
                        </a:lnTo>
                        <a:lnTo>
                          <a:pt x="279" y="197"/>
                        </a:lnTo>
                        <a:lnTo>
                          <a:pt x="289" y="190"/>
                        </a:lnTo>
                        <a:lnTo>
                          <a:pt x="304" y="172"/>
                        </a:lnTo>
                        <a:lnTo>
                          <a:pt x="304" y="172"/>
                        </a:lnTo>
                        <a:lnTo>
                          <a:pt x="299" y="172"/>
                        </a:lnTo>
                        <a:lnTo>
                          <a:pt x="293" y="174"/>
                        </a:lnTo>
                        <a:lnTo>
                          <a:pt x="286" y="176"/>
                        </a:lnTo>
                        <a:lnTo>
                          <a:pt x="281" y="180"/>
                        </a:lnTo>
                        <a:lnTo>
                          <a:pt x="275" y="186"/>
                        </a:lnTo>
                        <a:lnTo>
                          <a:pt x="272" y="190"/>
                        </a:lnTo>
                        <a:lnTo>
                          <a:pt x="268" y="197"/>
                        </a:lnTo>
                        <a:lnTo>
                          <a:pt x="267" y="203"/>
                        </a:lnTo>
                        <a:lnTo>
                          <a:pt x="267" y="203"/>
                        </a:lnTo>
                        <a:close/>
                        <a:moveTo>
                          <a:pt x="304" y="172"/>
                        </a:moveTo>
                        <a:lnTo>
                          <a:pt x="304" y="172"/>
                        </a:lnTo>
                        <a:lnTo>
                          <a:pt x="307" y="171"/>
                        </a:lnTo>
                        <a:lnTo>
                          <a:pt x="305" y="169"/>
                        </a:lnTo>
                        <a:lnTo>
                          <a:pt x="305" y="171"/>
                        </a:lnTo>
                        <a:lnTo>
                          <a:pt x="304" y="172"/>
                        </a:lnTo>
                        <a:lnTo>
                          <a:pt x="304" y="172"/>
                        </a:lnTo>
                        <a:close/>
                        <a:moveTo>
                          <a:pt x="1036" y="42"/>
                        </a:moveTo>
                        <a:lnTo>
                          <a:pt x="1036" y="42"/>
                        </a:lnTo>
                        <a:lnTo>
                          <a:pt x="1047" y="48"/>
                        </a:lnTo>
                        <a:lnTo>
                          <a:pt x="1060" y="52"/>
                        </a:lnTo>
                        <a:lnTo>
                          <a:pt x="1086" y="59"/>
                        </a:lnTo>
                        <a:lnTo>
                          <a:pt x="1086" y="59"/>
                        </a:lnTo>
                        <a:lnTo>
                          <a:pt x="1075" y="50"/>
                        </a:lnTo>
                        <a:lnTo>
                          <a:pt x="1061" y="43"/>
                        </a:lnTo>
                        <a:lnTo>
                          <a:pt x="1054" y="42"/>
                        </a:lnTo>
                        <a:lnTo>
                          <a:pt x="1047" y="41"/>
                        </a:lnTo>
                        <a:lnTo>
                          <a:pt x="1042" y="41"/>
                        </a:lnTo>
                        <a:lnTo>
                          <a:pt x="1036" y="42"/>
                        </a:lnTo>
                        <a:lnTo>
                          <a:pt x="1036" y="42"/>
                        </a:lnTo>
                        <a:close/>
                        <a:moveTo>
                          <a:pt x="285" y="223"/>
                        </a:moveTo>
                        <a:lnTo>
                          <a:pt x="285" y="223"/>
                        </a:lnTo>
                        <a:lnTo>
                          <a:pt x="294" y="223"/>
                        </a:lnTo>
                        <a:lnTo>
                          <a:pt x="304" y="221"/>
                        </a:lnTo>
                        <a:lnTo>
                          <a:pt x="314" y="218"/>
                        </a:lnTo>
                        <a:lnTo>
                          <a:pt x="321" y="212"/>
                        </a:lnTo>
                        <a:lnTo>
                          <a:pt x="328" y="205"/>
                        </a:lnTo>
                        <a:lnTo>
                          <a:pt x="333" y="197"/>
                        </a:lnTo>
                        <a:lnTo>
                          <a:pt x="336" y="189"/>
                        </a:lnTo>
                        <a:lnTo>
                          <a:pt x="336" y="179"/>
                        </a:lnTo>
                        <a:lnTo>
                          <a:pt x="336" y="179"/>
                        </a:lnTo>
                        <a:lnTo>
                          <a:pt x="326" y="179"/>
                        </a:lnTo>
                        <a:lnTo>
                          <a:pt x="316" y="182"/>
                        </a:lnTo>
                        <a:lnTo>
                          <a:pt x="308" y="186"/>
                        </a:lnTo>
                        <a:lnTo>
                          <a:pt x="300" y="191"/>
                        </a:lnTo>
                        <a:lnTo>
                          <a:pt x="293" y="197"/>
                        </a:lnTo>
                        <a:lnTo>
                          <a:pt x="289" y="205"/>
                        </a:lnTo>
                        <a:lnTo>
                          <a:pt x="285" y="214"/>
                        </a:lnTo>
                        <a:lnTo>
                          <a:pt x="285" y="223"/>
                        </a:lnTo>
                        <a:lnTo>
                          <a:pt x="285" y="223"/>
                        </a:lnTo>
                        <a:close/>
                        <a:moveTo>
                          <a:pt x="1073" y="78"/>
                        </a:moveTo>
                        <a:lnTo>
                          <a:pt x="1073" y="78"/>
                        </a:lnTo>
                        <a:lnTo>
                          <a:pt x="1068" y="71"/>
                        </a:lnTo>
                        <a:lnTo>
                          <a:pt x="1062" y="64"/>
                        </a:lnTo>
                        <a:lnTo>
                          <a:pt x="1054" y="59"/>
                        </a:lnTo>
                        <a:lnTo>
                          <a:pt x="1046" y="56"/>
                        </a:lnTo>
                        <a:lnTo>
                          <a:pt x="1036" y="53"/>
                        </a:lnTo>
                        <a:lnTo>
                          <a:pt x="1028" y="52"/>
                        </a:lnTo>
                        <a:lnTo>
                          <a:pt x="1018" y="53"/>
                        </a:lnTo>
                        <a:lnTo>
                          <a:pt x="1008" y="57"/>
                        </a:lnTo>
                        <a:lnTo>
                          <a:pt x="1008" y="57"/>
                        </a:lnTo>
                        <a:lnTo>
                          <a:pt x="1013" y="66"/>
                        </a:lnTo>
                        <a:lnTo>
                          <a:pt x="1019" y="72"/>
                        </a:lnTo>
                        <a:lnTo>
                          <a:pt x="1026" y="77"/>
                        </a:lnTo>
                        <a:lnTo>
                          <a:pt x="1035" y="81"/>
                        </a:lnTo>
                        <a:lnTo>
                          <a:pt x="1044" y="84"/>
                        </a:lnTo>
                        <a:lnTo>
                          <a:pt x="1054" y="84"/>
                        </a:lnTo>
                        <a:lnTo>
                          <a:pt x="1064" y="82"/>
                        </a:lnTo>
                        <a:lnTo>
                          <a:pt x="1073" y="78"/>
                        </a:lnTo>
                        <a:lnTo>
                          <a:pt x="1073" y="78"/>
                        </a:lnTo>
                        <a:close/>
                        <a:moveTo>
                          <a:pt x="570" y="182"/>
                        </a:moveTo>
                        <a:lnTo>
                          <a:pt x="570" y="182"/>
                        </a:lnTo>
                        <a:lnTo>
                          <a:pt x="572" y="186"/>
                        </a:lnTo>
                        <a:lnTo>
                          <a:pt x="578" y="189"/>
                        </a:lnTo>
                        <a:lnTo>
                          <a:pt x="584" y="191"/>
                        </a:lnTo>
                        <a:lnTo>
                          <a:pt x="589" y="194"/>
                        </a:lnTo>
                        <a:lnTo>
                          <a:pt x="596" y="194"/>
                        </a:lnTo>
                        <a:lnTo>
                          <a:pt x="603" y="194"/>
                        </a:lnTo>
                        <a:lnTo>
                          <a:pt x="610" y="194"/>
                        </a:lnTo>
                        <a:lnTo>
                          <a:pt x="617" y="191"/>
                        </a:lnTo>
                        <a:lnTo>
                          <a:pt x="624" y="189"/>
                        </a:lnTo>
                        <a:lnTo>
                          <a:pt x="629" y="186"/>
                        </a:lnTo>
                        <a:lnTo>
                          <a:pt x="633" y="182"/>
                        </a:lnTo>
                        <a:lnTo>
                          <a:pt x="638" y="176"/>
                        </a:lnTo>
                        <a:lnTo>
                          <a:pt x="640" y="171"/>
                        </a:lnTo>
                        <a:lnTo>
                          <a:pt x="640" y="164"/>
                        </a:lnTo>
                        <a:lnTo>
                          <a:pt x="639" y="157"/>
                        </a:lnTo>
                        <a:lnTo>
                          <a:pt x="636" y="149"/>
                        </a:lnTo>
                        <a:lnTo>
                          <a:pt x="636" y="149"/>
                        </a:lnTo>
                        <a:lnTo>
                          <a:pt x="632" y="144"/>
                        </a:lnTo>
                        <a:lnTo>
                          <a:pt x="628" y="143"/>
                        </a:lnTo>
                        <a:lnTo>
                          <a:pt x="622" y="142"/>
                        </a:lnTo>
                        <a:lnTo>
                          <a:pt x="615" y="140"/>
                        </a:lnTo>
                        <a:lnTo>
                          <a:pt x="604" y="142"/>
                        </a:lnTo>
                        <a:lnTo>
                          <a:pt x="592" y="144"/>
                        </a:lnTo>
                        <a:lnTo>
                          <a:pt x="581" y="151"/>
                        </a:lnTo>
                        <a:lnTo>
                          <a:pt x="577" y="154"/>
                        </a:lnTo>
                        <a:lnTo>
                          <a:pt x="574" y="160"/>
                        </a:lnTo>
                        <a:lnTo>
                          <a:pt x="571" y="164"/>
                        </a:lnTo>
                        <a:lnTo>
                          <a:pt x="570" y="169"/>
                        </a:lnTo>
                        <a:lnTo>
                          <a:pt x="568" y="175"/>
                        </a:lnTo>
                        <a:lnTo>
                          <a:pt x="570" y="182"/>
                        </a:lnTo>
                        <a:lnTo>
                          <a:pt x="570" y="182"/>
                        </a:lnTo>
                        <a:close/>
                        <a:moveTo>
                          <a:pt x="786" y="143"/>
                        </a:moveTo>
                        <a:lnTo>
                          <a:pt x="786" y="143"/>
                        </a:lnTo>
                        <a:lnTo>
                          <a:pt x="786" y="138"/>
                        </a:lnTo>
                        <a:lnTo>
                          <a:pt x="784" y="133"/>
                        </a:lnTo>
                        <a:lnTo>
                          <a:pt x="781" y="129"/>
                        </a:lnTo>
                        <a:lnTo>
                          <a:pt x="780" y="125"/>
                        </a:lnTo>
                        <a:lnTo>
                          <a:pt x="773" y="120"/>
                        </a:lnTo>
                        <a:lnTo>
                          <a:pt x="763" y="117"/>
                        </a:lnTo>
                        <a:lnTo>
                          <a:pt x="754" y="115"/>
                        </a:lnTo>
                        <a:lnTo>
                          <a:pt x="744" y="117"/>
                        </a:lnTo>
                        <a:lnTo>
                          <a:pt x="734" y="120"/>
                        </a:lnTo>
                        <a:lnTo>
                          <a:pt x="725" y="125"/>
                        </a:lnTo>
                        <a:lnTo>
                          <a:pt x="725" y="125"/>
                        </a:lnTo>
                        <a:lnTo>
                          <a:pt x="718" y="131"/>
                        </a:lnTo>
                        <a:lnTo>
                          <a:pt x="714" y="138"/>
                        </a:lnTo>
                        <a:lnTo>
                          <a:pt x="714" y="144"/>
                        </a:lnTo>
                        <a:lnTo>
                          <a:pt x="715" y="150"/>
                        </a:lnTo>
                        <a:lnTo>
                          <a:pt x="718" y="156"/>
                        </a:lnTo>
                        <a:lnTo>
                          <a:pt x="723" y="160"/>
                        </a:lnTo>
                        <a:lnTo>
                          <a:pt x="730" y="164"/>
                        </a:lnTo>
                        <a:lnTo>
                          <a:pt x="737" y="167"/>
                        </a:lnTo>
                        <a:lnTo>
                          <a:pt x="745" y="169"/>
                        </a:lnTo>
                        <a:lnTo>
                          <a:pt x="754" y="169"/>
                        </a:lnTo>
                        <a:lnTo>
                          <a:pt x="762" y="169"/>
                        </a:lnTo>
                        <a:lnTo>
                          <a:pt x="769" y="168"/>
                        </a:lnTo>
                        <a:lnTo>
                          <a:pt x="776" y="164"/>
                        </a:lnTo>
                        <a:lnTo>
                          <a:pt x="781" y="158"/>
                        </a:lnTo>
                        <a:lnTo>
                          <a:pt x="784" y="151"/>
                        </a:lnTo>
                        <a:lnTo>
                          <a:pt x="786" y="143"/>
                        </a:lnTo>
                        <a:lnTo>
                          <a:pt x="786" y="143"/>
                        </a:lnTo>
                        <a:close/>
                        <a:moveTo>
                          <a:pt x="444" y="219"/>
                        </a:moveTo>
                        <a:lnTo>
                          <a:pt x="444" y="219"/>
                        </a:lnTo>
                        <a:lnTo>
                          <a:pt x="447" y="221"/>
                        </a:lnTo>
                        <a:lnTo>
                          <a:pt x="448" y="225"/>
                        </a:lnTo>
                        <a:lnTo>
                          <a:pt x="448" y="225"/>
                        </a:lnTo>
                        <a:lnTo>
                          <a:pt x="459" y="227"/>
                        </a:lnTo>
                        <a:lnTo>
                          <a:pt x="471" y="227"/>
                        </a:lnTo>
                        <a:lnTo>
                          <a:pt x="483" y="225"/>
                        </a:lnTo>
                        <a:lnTo>
                          <a:pt x="494" y="221"/>
                        </a:lnTo>
                        <a:lnTo>
                          <a:pt x="498" y="216"/>
                        </a:lnTo>
                        <a:lnTo>
                          <a:pt x="502" y="214"/>
                        </a:lnTo>
                        <a:lnTo>
                          <a:pt x="505" y="209"/>
                        </a:lnTo>
                        <a:lnTo>
                          <a:pt x="507" y="204"/>
                        </a:lnTo>
                        <a:lnTo>
                          <a:pt x="509" y="198"/>
                        </a:lnTo>
                        <a:lnTo>
                          <a:pt x="509" y="193"/>
                        </a:lnTo>
                        <a:lnTo>
                          <a:pt x="509" y="187"/>
                        </a:lnTo>
                        <a:lnTo>
                          <a:pt x="506" y="180"/>
                        </a:lnTo>
                        <a:lnTo>
                          <a:pt x="506" y="180"/>
                        </a:lnTo>
                        <a:lnTo>
                          <a:pt x="502" y="176"/>
                        </a:lnTo>
                        <a:lnTo>
                          <a:pt x="498" y="175"/>
                        </a:lnTo>
                        <a:lnTo>
                          <a:pt x="492" y="174"/>
                        </a:lnTo>
                        <a:lnTo>
                          <a:pt x="487" y="172"/>
                        </a:lnTo>
                        <a:lnTo>
                          <a:pt x="476" y="174"/>
                        </a:lnTo>
                        <a:lnTo>
                          <a:pt x="463" y="178"/>
                        </a:lnTo>
                        <a:lnTo>
                          <a:pt x="459" y="180"/>
                        </a:lnTo>
                        <a:lnTo>
                          <a:pt x="453" y="185"/>
                        </a:lnTo>
                        <a:lnTo>
                          <a:pt x="449" y="189"/>
                        </a:lnTo>
                        <a:lnTo>
                          <a:pt x="447" y="193"/>
                        </a:lnTo>
                        <a:lnTo>
                          <a:pt x="444" y="198"/>
                        </a:lnTo>
                        <a:lnTo>
                          <a:pt x="442" y="205"/>
                        </a:lnTo>
                        <a:lnTo>
                          <a:pt x="442" y="212"/>
                        </a:lnTo>
                        <a:lnTo>
                          <a:pt x="444" y="219"/>
                        </a:lnTo>
                        <a:lnTo>
                          <a:pt x="444" y="219"/>
                        </a:lnTo>
                        <a:close/>
                        <a:moveTo>
                          <a:pt x="846" y="128"/>
                        </a:moveTo>
                        <a:lnTo>
                          <a:pt x="846" y="128"/>
                        </a:lnTo>
                        <a:lnTo>
                          <a:pt x="848" y="132"/>
                        </a:lnTo>
                        <a:lnTo>
                          <a:pt x="849" y="136"/>
                        </a:lnTo>
                        <a:lnTo>
                          <a:pt x="852" y="140"/>
                        </a:lnTo>
                        <a:lnTo>
                          <a:pt x="855" y="143"/>
                        </a:lnTo>
                        <a:lnTo>
                          <a:pt x="864" y="147"/>
                        </a:lnTo>
                        <a:lnTo>
                          <a:pt x="874" y="150"/>
                        </a:lnTo>
                        <a:lnTo>
                          <a:pt x="885" y="151"/>
                        </a:lnTo>
                        <a:lnTo>
                          <a:pt x="896" y="150"/>
                        </a:lnTo>
                        <a:lnTo>
                          <a:pt x="906" y="147"/>
                        </a:lnTo>
                        <a:lnTo>
                          <a:pt x="916" y="142"/>
                        </a:lnTo>
                        <a:lnTo>
                          <a:pt x="916" y="142"/>
                        </a:lnTo>
                        <a:lnTo>
                          <a:pt x="917" y="132"/>
                        </a:lnTo>
                        <a:lnTo>
                          <a:pt x="917" y="125"/>
                        </a:lnTo>
                        <a:lnTo>
                          <a:pt x="916" y="118"/>
                        </a:lnTo>
                        <a:lnTo>
                          <a:pt x="911" y="113"/>
                        </a:lnTo>
                        <a:lnTo>
                          <a:pt x="906" y="107"/>
                        </a:lnTo>
                        <a:lnTo>
                          <a:pt x="900" y="104"/>
                        </a:lnTo>
                        <a:lnTo>
                          <a:pt x="894" y="102"/>
                        </a:lnTo>
                        <a:lnTo>
                          <a:pt x="885" y="100"/>
                        </a:lnTo>
                        <a:lnTo>
                          <a:pt x="878" y="100"/>
                        </a:lnTo>
                        <a:lnTo>
                          <a:pt x="870" y="100"/>
                        </a:lnTo>
                        <a:lnTo>
                          <a:pt x="863" y="102"/>
                        </a:lnTo>
                        <a:lnTo>
                          <a:pt x="856" y="106"/>
                        </a:lnTo>
                        <a:lnTo>
                          <a:pt x="852" y="108"/>
                        </a:lnTo>
                        <a:lnTo>
                          <a:pt x="848" y="114"/>
                        </a:lnTo>
                        <a:lnTo>
                          <a:pt x="846" y="121"/>
                        </a:lnTo>
                        <a:lnTo>
                          <a:pt x="846" y="128"/>
                        </a:lnTo>
                        <a:lnTo>
                          <a:pt x="846" y="128"/>
                        </a:lnTo>
                        <a:close/>
                        <a:moveTo>
                          <a:pt x="240" y="234"/>
                        </a:moveTo>
                        <a:lnTo>
                          <a:pt x="240" y="234"/>
                        </a:lnTo>
                        <a:lnTo>
                          <a:pt x="225" y="244"/>
                        </a:lnTo>
                        <a:lnTo>
                          <a:pt x="213" y="255"/>
                        </a:lnTo>
                        <a:lnTo>
                          <a:pt x="207" y="261"/>
                        </a:lnTo>
                        <a:lnTo>
                          <a:pt x="203" y="268"/>
                        </a:lnTo>
                        <a:lnTo>
                          <a:pt x="199" y="275"/>
                        </a:lnTo>
                        <a:lnTo>
                          <a:pt x="196" y="283"/>
                        </a:lnTo>
                        <a:lnTo>
                          <a:pt x="196" y="283"/>
                        </a:lnTo>
                        <a:lnTo>
                          <a:pt x="204" y="279"/>
                        </a:lnTo>
                        <a:lnTo>
                          <a:pt x="213" y="275"/>
                        </a:lnTo>
                        <a:lnTo>
                          <a:pt x="218" y="269"/>
                        </a:lnTo>
                        <a:lnTo>
                          <a:pt x="224" y="263"/>
                        </a:lnTo>
                        <a:lnTo>
                          <a:pt x="229" y="257"/>
                        </a:lnTo>
                        <a:lnTo>
                          <a:pt x="233" y="250"/>
                        </a:lnTo>
                        <a:lnTo>
                          <a:pt x="240" y="234"/>
                        </a:lnTo>
                        <a:lnTo>
                          <a:pt x="240" y="234"/>
                        </a:lnTo>
                        <a:close/>
                        <a:moveTo>
                          <a:pt x="325" y="258"/>
                        </a:moveTo>
                        <a:lnTo>
                          <a:pt x="325" y="258"/>
                        </a:lnTo>
                        <a:lnTo>
                          <a:pt x="329" y="262"/>
                        </a:lnTo>
                        <a:lnTo>
                          <a:pt x="333" y="265"/>
                        </a:lnTo>
                        <a:lnTo>
                          <a:pt x="339" y="266"/>
                        </a:lnTo>
                        <a:lnTo>
                          <a:pt x="344" y="266"/>
                        </a:lnTo>
                        <a:lnTo>
                          <a:pt x="350" y="266"/>
                        </a:lnTo>
                        <a:lnTo>
                          <a:pt x="355" y="265"/>
                        </a:lnTo>
                        <a:lnTo>
                          <a:pt x="366" y="259"/>
                        </a:lnTo>
                        <a:lnTo>
                          <a:pt x="375" y="252"/>
                        </a:lnTo>
                        <a:lnTo>
                          <a:pt x="379" y="248"/>
                        </a:lnTo>
                        <a:lnTo>
                          <a:pt x="382" y="243"/>
                        </a:lnTo>
                        <a:lnTo>
                          <a:pt x="384" y="237"/>
                        </a:lnTo>
                        <a:lnTo>
                          <a:pt x="384" y="232"/>
                        </a:lnTo>
                        <a:lnTo>
                          <a:pt x="386" y="226"/>
                        </a:lnTo>
                        <a:lnTo>
                          <a:pt x="384" y="221"/>
                        </a:lnTo>
                        <a:lnTo>
                          <a:pt x="384" y="221"/>
                        </a:lnTo>
                        <a:lnTo>
                          <a:pt x="380" y="216"/>
                        </a:lnTo>
                        <a:lnTo>
                          <a:pt x="375" y="214"/>
                        </a:lnTo>
                        <a:lnTo>
                          <a:pt x="370" y="212"/>
                        </a:lnTo>
                        <a:lnTo>
                          <a:pt x="365" y="212"/>
                        </a:lnTo>
                        <a:lnTo>
                          <a:pt x="359" y="212"/>
                        </a:lnTo>
                        <a:lnTo>
                          <a:pt x="354" y="214"/>
                        </a:lnTo>
                        <a:lnTo>
                          <a:pt x="344" y="219"/>
                        </a:lnTo>
                        <a:lnTo>
                          <a:pt x="334" y="227"/>
                        </a:lnTo>
                        <a:lnTo>
                          <a:pt x="328" y="236"/>
                        </a:lnTo>
                        <a:lnTo>
                          <a:pt x="326" y="241"/>
                        </a:lnTo>
                        <a:lnTo>
                          <a:pt x="325" y="247"/>
                        </a:lnTo>
                        <a:lnTo>
                          <a:pt x="323" y="252"/>
                        </a:lnTo>
                        <a:lnTo>
                          <a:pt x="325" y="258"/>
                        </a:lnTo>
                        <a:lnTo>
                          <a:pt x="325" y="258"/>
                        </a:lnTo>
                        <a:close/>
                        <a:moveTo>
                          <a:pt x="972" y="110"/>
                        </a:moveTo>
                        <a:lnTo>
                          <a:pt x="972" y="110"/>
                        </a:lnTo>
                        <a:lnTo>
                          <a:pt x="974" y="115"/>
                        </a:lnTo>
                        <a:lnTo>
                          <a:pt x="977" y="121"/>
                        </a:lnTo>
                        <a:lnTo>
                          <a:pt x="983" y="129"/>
                        </a:lnTo>
                        <a:lnTo>
                          <a:pt x="992" y="136"/>
                        </a:lnTo>
                        <a:lnTo>
                          <a:pt x="1001" y="140"/>
                        </a:lnTo>
                        <a:lnTo>
                          <a:pt x="1013" y="142"/>
                        </a:lnTo>
                        <a:lnTo>
                          <a:pt x="1024" y="140"/>
                        </a:lnTo>
                        <a:lnTo>
                          <a:pt x="1033" y="136"/>
                        </a:lnTo>
                        <a:lnTo>
                          <a:pt x="1043" y="131"/>
                        </a:lnTo>
                        <a:lnTo>
                          <a:pt x="1043" y="131"/>
                        </a:lnTo>
                        <a:lnTo>
                          <a:pt x="1042" y="124"/>
                        </a:lnTo>
                        <a:lnTo>
                          <a:pt x="1040" y="118"/>
                        </a:lnTo>
                        <a:lnTo>
                          <a:pt x="1036" y="113"/>
                        </a:lnTo>
                        <a:lnTo>
                          <a:pt x="1033" y="107"/>
                        </a:lnTo>
                        <a:lnTo>
                          <a:pt x="1028" y="103"/>
                        </a:lnTo>
                        <a:lnTo>
                          <a:pt x="1024" y="100"/>
                        </a:lnTo>
                        <a:lnTo>
                          <a:pt x="1013" y="96"/>
                        </a:lnTo>
                        <a:lnTo>
                          <a:pt x="1000" y="95"/>
                        </a:lnTo>
                        <a:lnTo>
                          <a:pt x="995" y="95"/>
                        </a:lnTo>
                        <a:lnTo>
                          <a:pt x="989" y="96"/>
                        </a:lnTo>
                        <a:lnTo>
                          <a:pt x="983" y="99"/>
                        </a:lnTo>
                        <a:lnTo>
                          <a:pt x="979" y="102"/>
                        </a:lnTo>
                        <a:lnTo>
                          <a:pt x="975" y="106"/>
                        </a:lnTo>
                        <a:lnTo>
                          <a:pt x="972" y="110"/>
                        </a:lnTo>
                        <a:lnTo>
                          <a:pt x="972" y="110"/>
                        </a:lnTo>
                        <a:close/>
                        <a:moveTo>
                          <a:pt x="1166" y="96"/>
                        </a:moveTo>
                        <a:lnTo>
                          <a:pt x="1166" y="96"/>
                        </a:lnTo>
                        <a:lnTo>
                          <a:pt x="1154" y="90"/>
                        </a:lnTo>
                        <a:lnTo>
                          <a:pt x="1141" y="82"/>
                        </a:lnTo>
                        <a:lnTo>
                          <a:pt x="1127" y="77"/>
                        </a:lnTo>
                        <a:lnTo>
                          <a:pt x="1120" y="74"/>
                        </a:lnTo>
                        <a:lnTo>
                          <a:pt x="1112" y="74"/>
                        </a:lnTo>
                        <a:lnTo>
                          <a:pt x="1112" y="74"/>
                        </a:lnTo>
                        <a:lnTo>
                          <a:pt x="1123" y="85"/>
                        </a:lnTo>
                        <a:lnTo>
                          <a:pt x="1129" y="90"/>
                        </a:lnTo>
                        <a:lnTo>
                          <a:pt x="1137" y="95"/>
                        </a:lnTo>
                        <a:lnTo>
                          <a:pt x="1144" y="97"/>
                        </a:lnTo>
                        <a:lnTo>
                          <a:pt x="1151" y="99"/>
                        </a:lnTo>
                        <a:lnTo>
                          <a:pt x="1159" y="99"/>
                        </a:lnTo>
                        <a:lnTo>
                          <a:pt x="1166" y="96"/>
                        </a:lnTo>
                        <a:lnTo>
                          <a:pt x="1166" y="96"/>
                        </a:lnTo>
                        <a:close/>
                        <a:moveTo>
                          <a:pt x="225" y="311"/>
                        </a:moveTo>
                        <a:lnTo>
                          <a:pt x="225" y="311"/>
                        </a:lnTo>
                        <a:lnTo>
                          <a:pt x="235" y="311"/>
                        </a:lnTo>
                        <a:lnTo>
                          <a:pt x="245" y="308"/>
                        </a:lnTo>
                        <a:lnTo>
                          <a:pt x="254" y="304"/>
                        </a:lnTo>
                        <a:lnTo>
                          <a:pt x="261" y="298"/>
                        </a:lnTo>
                        <a:lnTo>
                          <a:pt x="268" y="290"/>
                        </a:lnTo>
                        <a:lnTo>
                          <a:pt x="271" y="280"/>
                        </a:lnTo>
                        <a:lnTo>
                          <a:pt x="272" y="270"/>
                        </a:lnTo>
                        <a:lnTo>
                          <a:pt x="271" y="258"/>
                        </a:lnTo>
                        <a:lnTo>
                          <a:pt x="271" y="258"/>
                        </a:lnTo>
                        <a:lnTo>
                          <a:pt x="261" y="259"/>
                        </a:lnTo>
                        <a:lnTo>
                          <a:pt x="250" y="262"/>
                        </a:lnTo>
                        <a:lnTo>
                          <a:pt x="240" y="268"/>
                        </a:lnTo>
                        <a:lnTo>
                          <a:pt x="233" y="275"/>
                        </a:lnTo>
                        <a:lnTo>
                          <a:pt x="227" y="283"/>
                        </a:lnTo>
                        <a:lnTo>
                          <a:pt x="224" y="293"/>
                        </a:lnTo>
                        <a:lnTo>
                          <a:pt x="222" y="302"/>
                        </a:lnTo>
                        <a:lnTo>
                          <a:pt x="222" y="306"/>
                        </a:lnTo>
                        <a:lnTo>
                          <a:pt x="225" y="311"/>
                        </a:lnTo>
                        <a:lnTo>
                          <a:pt x="225" y="311"/>
                        </a:lnTo>
                        <a:close/>
                        <a:moveTo>
                          <a:pt x="1154" y="136"/>
                        </a:moveTo>
                        <a:lnTo>
                          <a:pt x="1154" y="136"/>
                        </a:lnTo>
                        <a:lnTo>
                          <a:pt x="1149" y="126"/>
                        </a:lnTo>
                        <a:lnTo>
                          <a:pt x="1145" y="118"/>
                        </a:lnTo>
                        <a:lnTo>
                          <a:pt x="1138" y="111"/>
                        </a:lnTo>
                        <a:lnTo>
                          <a:pt x="1132" y="107"/>
                        </a:lnTo>
                        <a:lnTo>
                          <a:pt x="1123" y="103"/>
                        </a:lnTo>
                        <a:lnTo>
                          <a:pt x="1114" y="102"/>
                        </a:lnTo>
                        <a:lnTo>
                          <a:pt x="1104" y="103"/>
                        </a:lnTo>
                        <a:lnTo>
                          <a:pt x="1091" y="104"/>
                        </a:lnTo>
                        <a:lnTo>
                          <a:pt x="1091" y="104"/>
                        </a:lnTo>
                        <a:lnTo>
                          <a:pt x="1091" y="110"/>
                        </a:lnTo>
                        <a:lnTo>
                          <a:pt x="1093" y="114"/>
                        </a:lnTo>
                        <a:lnTo>
                          <a:pt x="1094" y="120"/>
                        </a:lnTo>
                        <a:lnTo>
                          <a:pt x="1097" y="124"/>
                        </a:lnTo>
                        <a:lnTo>
                          <a:pt x="1105" y="132"/>
                        </a:lnTo>
                        <a:lnTo>
                          <a:pt x="1114" y="138"/>
                        </a:lnTo>
                        <a:lnTo>
                          <a:pt x="1125" y="142"/>
                        </a:lnTo>
                        <a:lnTo>
                          <a:pt x="1134" y="143"/>
                        </a:lnTo>
                        <a:lnTo>
                          <a:pt x="1140" y="142"/>
                        </a:lnTo>
                        <a:lnTo>
                          <a:pt x="1145" y="140"/>
                        </a:lnTo>
                        <a:lnTo>
                          <a:pt x="1149" y="139"/>
                        </a:lnTo>
                        <a:lnTo>
                          <a:pt x="1154" y="136"/>
                        </a:lnTo>
                        <a:lnTo>
                          <a:pt x="1154" y="136"/>
                        </a:lnTo>
                        <a:close/>
                        <a:moveTo>
                          <a:pt x="682" y="196"/>
                        </a:moveTo>
                        <a:lnTo>
                          <a:pt x="682" y="196"/>
                        </a:lnTo>
                        <a:lnTo>
                          <a:pt x="667" y="203"/>
                        </a:lnTo>
                        <a:lnTo>
                          <a:pt x="661" y="207"/>
                        </a:lnTo>
                        <a:lnTo>
                          <a:pt x="657" y="209"/>
                        </a:lnTo>
                        <a:lnTo>
                          <a:pt x="654" y="214"/>
                        </a:lnTo>
                        <a:lnTo>
                          <a:pt x="653" y="218"/>
                        </a:lnTo>
                        <a:lnTo>
                          <a:pt x="651" y="221"/>
                        </a:lnTo>
                        <a:lnTo>
                          <a:pt x="651" y="225"/>
                        </a:lnTo>
                        <a:lnTo>
                          <a:pt x="654" y="232"/>
                        </a:lnTo>
                        <a:lnTo>
                          <a:pt x="660" y="239"/>
                        </a:lnTo>
                        <a:lnTo>
                          <a:pt x="668" y="244"/>
                        </a:lnTo>
                        <a:lnTo>
                          <a:pt x="678" y="248"/>
                        </a:lnTo>
                        <a:lnTo>
                          <a:pt x="687" y="251"/>
                        </a:lnTo>
                        <a:lnTo>
                          <a:pt x="698" y="252"/>
                        </a:lnTo>
                        <a:lnTo>
                          <a:pt x="708" y="252"/>
                        </a:lnTo>
                        <a:lnTo>
                          <a:pt x="718" y="250"/>
                        </a:lnTo>
                        <a:lnTo>
                          <a:pt x="722" y="248"/>
                        </a:lnTo>
                        <a:lnTo>
                          <a:pt x="725" y="245"/>
                        </a:lnTo>
                        <a:lnTo>
                          <a:pt x="727" y="241"/>
                        </a:lnTo>
                        <a:lnTo>
                          <a:pt x="730" y="237"/>
                        </a:lnTo>
                        <a:lnTo>
                          <a:pt x="732" y="233"/>
                        </a:lnTo>
                        <a:lnTo>
                          <a:pt x="732" y="227"/>
                        </a:lnTo>
                        <a:lnTo>
                          <a:pt x="730" y="221"/>
                        </a:lnTo>
                        <a:lnTo>
                          <a:pt x="729" y="214"/>
                        </a:lnTo>
                        <a:lnTo>
                          <a:pt x="729" y="214"/>
                        </a:lnTo>
                        <a:lnTo>
                          <a:pt x="726" y="205"/>
                        </a:lnTo>
                        <a:lnTo>
                          <a:pt x="722" y="200"/>
                        </a:lnTo>
                        <a:lnTo>
                          <a:pt x="716" y="196"/>
                        </a:lnTo>
                        <a:lnTo>
                          <a:pt x="711" y="193"/>
                        </a:lnTo>
                        <a:lnTo>
                          <a:pt x="704" y="193"/>
                        </a:lnTo>
                        <a:lnTo>
                          <a:pt x="697" y="193"/>
                        </a:lnTo>
                        <a:lnTo>
                          <a:pt x="690" y="194"/>
                        </a:lnTo>
                        <a:lnTo>
                          <a:pt x="682" y="196"/>
                        </a:lnTo>
                        <a:lnTo>
                          <a:pt x="682" y="196"/>
                        </a:lnTo>
                        <a:close/>
                        <a:moveTo>
                          <a:pt x="519" y="265"/>
                        </a:moveTo>
                        <a:lnTo>
                          <a:pt x="519" y="265"/>
                        </a:lnTo>
                        <a:lnTo>
                          <a:pt x="521" y="270"/>
                        </a:lnTo>
                        <a:lnTo>
                          <a:pt x="525" y="276"/>
                        </a:lnTo>
                        <a:lnTo>
                          <a:pt x="531" y="280"/>
                        </a:lnTo>
                        <a:lnTo>
                          <a:pt x="538" y="283"/>
                        </a:lnTo>
                        <a:lnTo>
                          <a:pt x="545" y="284"/>
                        </a:lnTo>
                        <a:lnTo>
                          <a:pt x="552" y="284"/>
                        </a:lnTo>
                        <a:lnTo>
                          <a:pt x="560" y="283"/>
                        </a:lnTo>
                        <a:lnTo>
                          <a:pt x="567" y="281"/>
                        </a:lnTo>
                        <a:lnTo>
                          <a:pt x="574" y="279"/>
                        </a:lnTo>
                        <a:lnTo>
                          <a:pt x="581" y="275"/>
                        </a:lnTo>
                        <a:lnTo>
                          <a:pt x="586" y="270"/>
                        </a:lnTo>
                        <a:lnTo>
                          <a:pt x="590" y="265"/>
                        </a:lnTo>
                        <a:lnTo>
                          <a:pt x="593" y="258"/>
                        </a:lnTo>
                        <a:lnTo>
                          <a:pt x="593" y="251"/>
                        </a:lnTo>
                        <a:lnTo>
                          <a:pt x="593" y="243"/>
                        </a:lnTo>
                        <a:lnTo>
                          <a:pt x="589" y="234"/>
                        </a:lnTo>
                        <a:lnTo>
                          <a:pt x="589" y="234"/>
                        </a:lnTo>
                        <a:lnTo>
                          <a:pt x="586" y="229"/>
                        </a:lnTo>
                        <a:lnTo>
                          <a:pt x="582" y="225"/>
                        </a:lnTo>
                        <a:lnTo>
                          <a:pt x="577" y="222"/>
                        </a:lnTo>
                        <a:lnTo>
                          <a:pt x="571" y="221"/>
                        </a:lnTo>
                        <a:lnTo>
                          <a:pt x="566" y="221"/>
                        </a:lnTo>
                        <a:lnTo>
                          <a:pt x="559" y="222"/>
                        </a:lnTo>
                        <a:lnTo>
                          <a:pt x="545" y="226"/>
                        </a:lnTo>
                        <a:lnTo>
                          <a:pt x="545" y="226"/>
                        </a:lnTo>
                        <a:lnTo>
                          <a:pt x="537" y="230"/>
                        </a:lnTo>
                        <a:lnTo>
                          <a:pt x="530" y="234"/>
                        </a:lnTo>
                        <a:lnTo>
                          <a:pt x="524" y="239"/>
                        </a:lnTo>
                        <a:lnTo>
                          <a:pt x="521" y="243"/>
                        </a:lnTo>
                        <a:lnTo>
                          <a:pt x="519" y="248"/>
                        </a:lnTo>
                        <a:lnTo>
                          <a:pt x="517" y="254"/>
                        </a:lnTo>
                        <a:lnTo>
                          <a:pt x="519" y="259"/>
                        </a:lnTo>
                        <a:lnTo>
                          <a:pt x="519" y="265"/>
                        </a:lnTo>
                        <a:lnTo>
                          <a:pt x="519" y="265"/>
                        </a:lnTo>
                        <a:close/>
                        <a:moveTo>
                          <a:pt x="166" y="299"/>
                        </a:moveTo>
                        <a:lnTo>
                          <a:pt x="166" y="299"/>
                        </a:lnTo>
                        <a:lnTo>
                          <a:pt x="160" y="309"/>
                        </a:lnTo>
                        <a:lnTo>
                          <a:pt x="155" y="317"/>
                        </a:lnTo>
                        <a:lnTo>
                          <a:pt x="148" y="327"/>
                        </a:lnTo>
                        <a:lnTo>
                          <a:pt x="144" y="337"/>
                        </a:lnTo>
                        <a:lnTo>
                          <a:pt x="144" y="337"/>
                        </a:lnTo>
                        <a:lnTo>
                          <a:pt x="152" y="329"/>
                        </a:lnTo>
                        <a:lnTo>
                          <a:pt x="160" y="319"/>
                        </a:lnTo>
                        <a:lnTo>
                          <a:pt x="164" y="313"/>
                        </a:lnTo>
                        <a:lnTo>
                          <a:pt x="167" y="308"/>
                        </a:lnTo>
                        <a:lnTo>
                          <a:pt x="167" y="304"/>
                        </a:lnTo>
                        <a:lnTo>
                          <a:pt x="166" y="299"/>
                        </a:lnTo>
                        <a:lnTo>
                          <a:pt x="166" y="299"/>
                        </a:lnTo>
                        <a:close/>
                        <a:moveTo>
                          <a:pt x="826" y="175"/>
                        </a:moveTo>
                        <a:lnTo>
                          <a:pt x="826" y="175"/>
                        </a:lnTo>
                        <a:lnTo>
                          <a:pt x="813" y="182"/>
                        </a:lnTo>
                        <a:lnTo>
                          <a:pt x="809" y="186"/>
                        </a:lnTo>
                        <a:lnTo>
                          <a:pt x="806" y="189"/>
                        </a:lnTo>
                        <a:lnTo>
                          <a:pt x="804" y="193"/>
                        </a:lnTo>
                        <a:lnTo>
                          <a:pt x="802" y="197"/>
                        </a:lnTo>
                        <a:lnTo>
                          <a:pt x="802" y="200"/>
                        </a:lnTo>
                        <a:lnTo>
                          <a:pt x="804" y="204"/>
                        </a:lnTo>
                        <a:lnTo>
                          <a:pt x="806" y="211"/>
                        </a:lnTo>
                        <a:lnTo>
                          <a:pt x="812" y="216"/>
                        </a:lnTo>
                        <a:lnTo>
                          <a:pt x="820" y="222"/>
                        </a:lnTo>
                        <a:lnTo>
                          <a:pt x="828" y="226"/>
                        </a:lnTo>
                        <a:lnTo>
                          <a:pt x="840" y="229"/>
                        </a:lnTo>
                        <a:lnTo>
                          <a:pt x="849" y="230"/>
                        </a:lnTo>
                        <a:lnTo>
                          <a:pt x="858" y="230"/>
                        </a:lnTo>
                        <a:lnTo>
                          <a:pt x="867" y="229"/>
                        </a:lnTo>
                        <a:lnTo>
                          <a:pt x="873" y="223"/>
                        </a:lnTo>
                        <a:lnTo>
                          <a:pt x="876" y="221"/>
                        </a:lnTo>
                        <a:lnTo>
                          <a:pt x="878" y="216"/>
                        </a:lnTo>
                        <a:lnTo>
                          <a:pt x="880" y="212"/>
                        </a:lnTo>
                        <a:lnTo>
                          <a:pt x="880" y="208"/>
                        </a:lnTo>
                        <a:lnTo>
                          <a:pt x="880" y="201"/>
                        </a:lnTo>
                        <a:lnTo>
                          <a:pt x="878" y="196"/>
                        </a:lnTo>
                        <a:lnTo>
                          <a:pt x="878" y="196"/>
                        </a:lnTo>
                        <a:lnTo>
                          <a:pt x="877" y="187"/>
                        </a:lnTo>
                        <a:lnTo>
                          <a:pt x="873" y="180"/>
                        </a:lnTo>
                        <a:lnTo>
                          <a:pt x="867" y="176"/>
                        </a:lnTo>
                        <a:lnTo>
                          <a:pt x="860" y="172"/>
                        </a:lnTo>
                        <a:lnTo>
                          <a:pt x="853" y="171"/>
                        </a:lnTo>
                        <a:lnTo>
                          <a:pt x="844" y="171"/>
                        </a:lnTo>
                        <a:lnTo>
                          <a:pt x="835" y="172"/>
                        </a:lnTo>
                        <a:lnTo>
                          <a:pt x="826" y="175"/>
                        </a:lnTo>
                        <a:lnTo>
                          <a:pt x="826" y="175"/>
                        </a:lnTo>
                        <a:close/>
                        <a:moveTo>
                          <a:pt x="394" y="312"/>
                        </a:moveTo>
                        <a:lnTo>
                          <a:pt x="394" y="312"/>
                        </a:lnTo>
                        <a:lnTo>
                          <a:pt x="401" y="315"/>
                        </a:lnTo>
                        <a:lnTo>
                          <a:pt x="406" y="317"/>
                        </a:lnTo>
                        <a:lnTo>
                          <a:pt x="413" y="317"/>
                        </a:lnTo>
                        <a:lnTo>
                          <a:pt x="419" y="317"/>
                        </a:lnTo>
                        <a:lnTo>
                          <a:pt x="426" y="317"/>
                        </a:lnTo>
                        <a:lnTo>
                          <a:pt x="431" y="315"/>
                        </a:lnTo>
                        <a:lnTo>
                          <a:pt x="438" y="312"/>
                        </a:lnTo>
                        <a:lnTo>
                          <a:pt x="444" y="309"/>
                        </a:lnTo>
                        <a:lnTo>
                          <a:pt x="448" y="305"/>
                        </a:lnTo>
                        <a:lnTo>
                          <a:pt x="452" y="301"/>
                        </a:lnTo>
                        <a:lnTo>
                          <a:pt x="455" y="295"/>
                        </a:lnTo>
                        <a:lnTo>
                          <a:pt x="458" y="290"/>
                        </a:lnTo>
                        <a:lnTo>
                          <a:pt x="459" y="284"/>
                        </a:lnTo>
                        <a:lnTo>
                          <a:pt x="459" y="279"/>
                        </a:lnTo>
                        <a:lnTo>
                          <a:pt x="459" y="272"/>
                        </a:lnTo>
                        <a:lnTo>
                          <a:pt x="456" y="266"/>
                        </a:lnTo>
                        <a:lnTo>
                          <a:pt x="456" y="266"/>
                        </a:lnTo>
                        <a:lnTo>
                          <a:pt x="452" y="261"/>
                        </a:lnTo>
                        <a:lnTo>
                          <a:pt x="447" y="258"/>
                        </a:lnTo>
                        <a:lnTo>
                          <a:pt x="441" y="255"/>
                        </a:lnTo>
                        <a:lnTo>
                          <a:pt x="435" y="254"/>
                        </a:lnTo>
                        <a:lnTo>
                          <a:pt x="429" y="255"/>
                        </a:lnTo>
                        <a:lnTo>
                          <a:pt x="422" y="257"/>
                        </a:lnTo>
                        <a:lnTo>
                          <a:pt x="415" y="259"/>
                        </a:lnTo>
                        <a:lnTo>
                          <a:pt x="409" y="262"/>
                        </a:lnTo>
                        <a:lnTo>
                          <a:pt x="404" y="266"/>
                        </a:lnTo>
                        <a:lnTo>
                          <a:pt x="398" y="272"/>
                        </a:lnTo>
                        <a:lnTo>
                          <a:pt x="394" y="277"/>
                        </a:lnTo>
                        <a:lnTo>
                          <a:pt x="391" y="284"/>
                        </a:lnTo>
                        <a:lnTo>
                          <a:pt x="390" y="290"/>
                        </a:lnTo>
                        <a:lnTo>
                          <a:pt x="388" y="297"/>
                        </a:lnTo>
                        <a:lnTo>
                          <a:pt x="391" y="304"/>
                        </a:lnTo>
                        <a:lnTo>
                          <a:pt x="394" y="312"/>
                        </a:lnTo>
                        <a:lnTo>
                          <a:pt x="394" y="312"/>
                        </a:lnTo>
                        <a:close/>
                        <a:moveTo>
                          <a:pt x="939" y="178"/>
                        </a:moveTo>
                        <a:lnTo>
                          <a:pt x="939" y="178"/>
                        </a:lnTo>
                        <a:lnTo>
                          <a:pt x="939" y="183"/>
                        </a:lnTo>
                        <a:lnTo>
                          <a:pt x="939" y="187"/>
                        </a:lnTo>
                        <a:lnTo>
                          <a:pt x="942" y="193"/>
                        </a:lnTo>
                        <a:lnTo>
                          <a:pt x="945" y="197"/>
                        </a:lnTo>
                        <a:lnTo>
                          <a:pt x="947" y="201"/>
                        </a:lnTo>
                        <a:lnTo>
                          <a:pt x="952" y="205"/>
                        </a:lnTo>
                        <a:lnTo>
                          <a:pt x="963" y="211"/>
                        </a:lnTo>
                        <a:lnTo>
                          <a:pt x="974" y="215"/>
                        </a:lnTo>
                        <a:lnTo>
                          <a:pt x="981" y="215"/>
                        </a:lnTo>
                        <a:lnTo>
                          <a:pt x="986" y="215"/>
                        </a:lnTo>
                        <a:lnTo>
                          <a:pt x="993" y="214"/>
                        </a:lnTo>
                        <a:lnTo>
                          <a:pt x="999" y="211"/>
                        </a:lnTo>
                        <a:lnTo>
                          <a:pt x="1004" y="208"/>
                        </a:lnTo>
                        <a:lnTo>
                          <a:pt x="1010" y="203"/>
                        </a:lnTo>
                        <a:lnTo>
                          <a:pt x="1010" y="203"/>
                        </a:lnTo>
                        <a:lnTo>
                          <a:pt x="1013" y="194"/>
                        </a:lnTo>
                        <a:lnTo>
                          <a:pt x="1011" y="186"/>
                        </a:lnTo>
                        <a:lnTo>
                          <a:pt x="1010" y="179"/>
                        </a:lnTo>
                        <a:lnTo>
                          <a:pt x="1006" y="172"/>
                        </a:lnTo>
                        <a:lnTo>
                          <a:pt x="1001" y="167"/>
                        </a:lnTo>
                        <a:lnTo>
                          <a:pt x="995" y="162"/>
                        </a:lnTo>
                        <a:lnTo>
                          <a:pt x="989" y="160"/>
                        </a:lnTo>
                        <a:lnTo>
                          <a:pt x="982" y="157"/>
                        </a:lnTo>
                        <a:lnTo>
                          <a:pt x="974" y="157"/>
                        </a:lnTo>
                        <a:lnTo>
                          <a:pt x="967" y="157"/>
                        </a:lnTo>
                        <a:lnTo>
                          <a:pt x="960" y="157"/>
                        </a:lnTo>
                        <a:lnTo>
                          <a:pt x="954" y="160"/>
                        </a:lnTo>
                        <a:lnTo>
                          <a:pt x="949" y="162"/>
                        </a:lnTo>
                        <a:lnTo>
                          <a:pt x="943" y="167"/>
                        </a:lnTo>
                        <a:lnTo>
                          <a:pt x="941" y="171"/>
                        </a:lnTo>
                        <a:lnTo>
                          <a:pt x="939" y="178"/>
                        </a:lnTo>
                        <a:lnTo>
                          <a:pt x="939" y="178"/>
                        </a:lnTo>
                        <a:close/>
                        <a:moveTo>
                          <a:pt x="180" y="316"/>
                        </a:moveTo>
                        <a:lnTo>
                          <a:pt x="180" y="316"/>
                        </a:lnTo>
                        <a:lnTo>
                          <a:pt x="171" y="317"/>
                        </a:lnTo>
                        <a:lnTo>
                          <a:pt x="164" y="322"/>
                        </a:lnTo>
                        <a:lnTo>
                          <a:pt x="157" y="327"/>
                        </a:lnTo>
                        <a:lnTo>
                          <a:pt x="152" y="334"/>
                        </a:lnTo>
                        <a:lnTo>
                          <a:pt x="148" y="342"/>
                        </a:lnTo>
                        <a:lnTo>
                          <a:pt x="144" y="351"/>
                        </a:lnTo>
                        <a:lnTo>
                          <a:pt x="141" y="359"/>
                        </a:lnTo>
                        <a:lnTo>
                          <a:pt x="139" y="367"/>
                        </a:lnTo>
                        <a:lnTo>
                          <a:pt x="139" y="367"/>
                        </a:lnTo>
                        <a:lnTo>
                          <a:pt x="148" y="363"/>
                        </a:lnTo>
                        <a:lnTo>
                          <a:pt x="156" y="359"/>
                        </a:lnTo>
                        <a:lnTo>
                          <a:pt x="162" y="353"/>
                        </a:lnTo>
                        <a:lnTo>
                          <a:pt x="167" y="348"/>
                        </a:lnTo>
                        <a:lnTo>
                          <a:pt x="171" y="341"/>
                        </a:lnTo>
                        <a:lnTo>
                          <a:pt x="175" y="333"/>
                        </a:lnTo>
                        <a:lnTo>
                          <a:pt x="180" y="316"/>
                        </a:lnTo>
                        <a:lnTo>
                          <a:pt x="180" y="316"/>
                        </a:lnTo>
                        <a:close/>
                        <a:moveTo>
                          <a:pt x="1248" y="157"/>
                        </a:moveTo>
                        <a:lnTo>
                          <a:pt x="1248" y="157"/>
                        </a:lnTo>
                        <a:lnTo>
                          <a:pt x="1238" y="144"/>
                        </a:lnTo>
                        <a:lnTo>
                          <a:pt x="1226" y="133"/>
                        </a:lnTo>
                        <a:lnTo>
                          <a:pt x="1219" y="129"/>
                        </a:lnTo>
                        <a:lnTo>
                          <a:pt x="1210" y="125"/>
                        </a:lnTo>
                        <a:lnTo>
                          <a:pt x="1203" y="122"/>
                        </a:lnTo>
                        <a:lnTo>
                          <a:pt x="1195" y="121"/>
                        </a:lnTo>
                        <a:lnTo>
                          <a:pt x="1195" y="121"/>
                        </a:lnTo>
                        <a:lnTo>
                          <a:pt x="1199" y="129"/>
                        </a:lnTo>
                        <a:lnTo>
                          <a:pt x="1203" y="138"/>
                        </a:lnTo>
                        <a:lnTo>
                          <a:pt x="1209" y="143"/>
                        </a:lnTo>
                        <a:lnTo>
                          <a:pt x="1216" y="149"/>
                        </a:lnTo>
                        <a:lnTo>
                          <a:pt x="1223" y="153"/>
                        </a:lnTo>
                        <a:lnTo>
                          <a:pt x="1230" y="156"/>
                        </a:lnTo>
                        <a:lnTo>
                          <a:pt x="1239" y="157"/>
                        </a:lnTo>
                        <a:lnTo>
                          <a:pt x="1248" y="157"/>
                        </a:lnTo>
                        <a:lnTo>
                          <a:pt x="1248" y="157"/>
                        </a:lnTo>
                        <a:close/>
                        <a:moveTo>
                          <a:pt x="275" y="351"/>
                        </a:moveTo>
                        <a:lnTo>
                          <a:pt x="275" y="351"/>
                        </a:lnTo>
                        <a:lnTo>
                          <a:pt x="282" y="353"/>
                        </a:lnTo>
                        <a:lnTo>
                          <a:pt x="287" y="356"/>
                        </a:lnTo>
                        <a:lnTo>
                          <a:pt x="294" y="356"/>
                        </a:lnTo>
                        <a:lnTo>
                          <a:pt x="300" y="356"/>
                        </a:lnTo>
                        <a:lnTo>
                          <a:pt x="305" y="353"/>
                        </a:lnTo>
                        <a:lnTo>
                          <a:pt x="311" y="351"/>
                        </a:lnTo>
                        <a:lnTo>
                          <a:pt x="316" y="348"/>
                        </a:lnTo>
                        <a:lnTo>
                          <a:pt x="321" y="344"/>
                        </a:lnTo>
                        <a:lnTo>
                          <a:pt x="325" y="340"/>
                        </a:lnTo>
                        <a:lnTo>
                          <a:pt x="329" y="334"/>
                        </a:lnTo>
                        <a:lnTo>
                          <a:pt x="332" y="329"/>
                        </a:lnTo>
                        <a:lnTo>
                          <a:pt x="333" y="322"/>
                        </a:lnTo>
                        <a:lnTo>
                          <a:pt x="333" y="316"/>
                        </a:lnTo>
                        <a:lnTo>
                          <a:pt x="333" y="309"/>
                        </a:lnTo>
                        <a:lnTo>
                          <a:pt x="332" y="304"/>
                        </a:lnTo>
                        <a:lnTo>
                          <a:pt x="329" y="298"/>
                        </a:lnTo>
                        <a:lnTo>
                          <a:pt x="329" y="298"/>
                        </a:lnTo>
                        <a:lnTo>
                          <a:pt x="323" y="297"/>
                        </a:lnTo>
                        <a:lnTo>
                          <a:pt x="318" y="295"/>
                        </a:lnTo>
                        <a:lnTo>
                          <a:pt x="305" y="297"/>
                        </a:lnTo>
                        <a:lnTo>
                          <a:pt x="296" y="301"/>
                        </a:lnTo>
                        <a:lnTo>
                          <a:pt x="286" y="306"/>
                        </a:lnTo>
                        <a:lnTo>
                          <a:pt x="279" y="316"/>
                        </a:lnTo>
                        <a:lnTo>
                          <a:pt x="276" y="320"/>
                        </a:lnTo>
                        <a:lnTo>
                          <a:pt x="275" y="326"/>
                        </a:lnTo>
                        <a:lnTo>
                          <a:pt x="274" y="331"/>
                        </a:lnTo>
                        <a:lnTo>
                          <a:pt x="274" y="338"/>
                        </a:lnTo>
                        <a:lnTo>
                          <a:pt x="274" y="344"/>
                        </a:lnTo>
                        <a:lnTo>
                          <a:pt x="275" y="351"/>
                        </a:lnTo>
                        <a:lnTo>
                          <a:pt x="275" y="351"/>
                        </a:lnTo>
                        <a:close/>
                        <a:moveTo>
                          <a:pt x="1066" y="165"/>
                        </a:moveTo>
                        <a:lnTo>
                          <a:pt x="1066" y="165"/>
                        </a:lnTo>
                        <a:lnTo>
                          <a:pt x="1069" y="179"/>
                        </a:lnTo>
                        <a:lnTo>
                          <a:pt x="1075" y="189"/>
                        </a:lnTo>
                        <a:lnTo>
                          <a:pt x="1082" y="197"/>
                        </a:lnTo>
                        <a:lnTo>
                          <a:pt x="1090" y="203"/>
                        </a:lnTo>
                        <a:lnTo>
                          <a:pt x="1100" y="205"/>
                        </a:lnTo>
                        <a:lnTo>
                          <a:pt x="1111" y="205"/>
                        </a:lnTo>
                        <a:lnTo>
                          <a:pt x="1122" y="204"/>
                        </a:lnTo>
                        <a:lnTo>
                          <a:pt x="1133" y="200"/>
                        </a:lnTo>
                        <a:lnTo>
                          <a:pt x="1133" y="200"/>
                        </a:lnTo>
                        <a:lnTo>
                          <a:pt x="1134" y="193"/>
                        </a:lnTo>
                        <a:lnTo>
                          <a:pt x="1133" y="186"/>
                        </a:lnTo>
                        <a:lnTo>
                          <a:pt x="1132" y="179"/>
                        </a:lnTo>
                        <a:lnTo>
                          <a:pt x="1129" y="174"/>
                        </a:lnTo>
                        <a:lnTo>
                          <a:pt x="1126" y="168"/>
                        </a:lnTo>
                        <a:lnTo>
                          <a:pt x="1122" y="164"/>
                        </a:lnTo>
                        <a:lnTo>
                          <a:pt x="1116" y="160"/>
                        </a:lnTo>
                        <a:lnTo>
                          <a:pt x="1111" y="157"/>
                        </a:lnTo>
                        <a:lnTo>
                          <a:pt x="1105" y="154"/>
                        </a:lnTo>
                        <a:lnTo>
                          <a:pt x="1098" y="153"/>
                        </a:lnTo>
                        <a:lnTo>
                          <a:pt x="1093" y="153"/>
                        </a:lnTo>
                        <a:lnTo>
                          <a:pt x="1087" y="153"/>
                        </a:lnTo>
                        <a:lnTo>
                          <a:pt x="1080" y="154"/>
                        </a:lnTo>
                        <a:lnTo>
                          <a:pt x="1076" y="157"/>
                        </a:lnTo>
                        <a:lnTo>
                          <a:pt x="1071" y="161"/>
                        </a:lnTo>
                        <a:lnTo>
                          <a:pt x="1066" y="165"/>
                        </a:lnTo>
                        <a:lnTo>
                          <a:pt x="1066" y="165"/>
                        </a:lnTo>
                        <a:close/>
                        <a:moveTo>
                          <a:pt x="177" y="407"/>
                        </a:moveTo>
                        <a:lnTo>
                          <a:pt x="177" y="407"/>
                        </a:lnTo>
                        <a:lnTo>
                          <a:pt x="186" y="403"/>
                        </a:lnTo>
                        <a:lnTo>
                          <a:pt x="196" y="399"/>
                        </a:lnTo>
                        <a:lnTo>
                          <a:pt x="204" y="392"/>
                        </a:lnTo>
                        <a:lnTo>
                          <a:pt x="210" y="387"/>
                        </a:lnTo>
                        <a:lnTo>
                          <a:pt x="214" y="378"/>
                        </a:lnTo>
                        <a:lnTo>
                          <a:pt x="217" y="369"/>
                        </a:lnTo>
                        <a:lnTo>
                          <a:pt x="217" y="358"/>
                        </a:lnTo>
                        <a:lnTo>
                          <a:pt x="214" y="347"/>
                        </a:lnTo>
                        <a:lnTo>
                          <a:pt x="214" y="347"/>
                        </a:lnTo>
                        <a:lnTo>
                          <a:pt x="209" y="345"/>
                        </a:lnTo>
                        <a:lnTo>
                          <a:pt x="203" y="347"/>
                        </a:lnTo>
                        <a:lnTo>
                          <a:pt x="197" y="348"/>
                        </a:lnTo>
                        <a:lnTo>
                          <a:pt x="192" y="349"/>
                        </a:lnTo>
                        <a:lnTo>
                          <a:pt x="182" y="356"/>
                        </a:lnTo>
                        <a:lnTo>
                          <a:pt x="175" y="366"/>
                        </a:lnTo>
                        <a:lnTo>
                          <a:pt x="170" y="376"/>
                        </a:lnTo>
                        <a:lnTo>
                          <a:pt x="168" y="387"/>
                        </a:lnTo>
                        <a:lnTo>
                          <a:pt x="170" y="392"/>
                        </a:lnTo>
                        <a:lnTo>
                          <a:pt x="171" y="398"/>
                        </a:lnTo>
                        <a:lnTo>
                          <a:pt x="173" y="402"/>
                        </a:lnTo>
                        <a:lnTo>
                          <a:pt x="177" y="407"/>
                        </a:lnTo>
                        <a:lnTo>
                          <a:pt x="177" y="407"/>
                        </a:lnTo>
                        <a:close/>
                        <a:moveTo>
                          <a:pt x="1241" y="203"/>
                        </a:moveTo>
                        <a:lnTo>
                          <a:pt x="1241" y="203"/>
                        </a:lnTo>
                        <a:lnTo>
                          <a:pt x="1241" y="196"/>
                        </a:lnTo>
                        <a:lnTo>
                          <a:pt x="1239" y="190"/>
                        </a:lnTo>
                        <a:lnTo>
                          <a:pt x="1237" y="185"/>
                        </a:lnTo>
                        <a:lnTo>
                          <a:pt x="1234" y="179"/>
                        </a:lnTo>
                        <a:lnTo>
                          <a:pt x="1230" y="175"/>
                        </a:lnTo>
                        <a:lnTo>
                          <a:pt x="1224" y="171"/>
                        </a:lnTo>
                        <a:lnTo>
                          <a:pt x="1213" y="164"/>
                        </a:lnTo>
                        <a:lnTo>
                          <a:pt x="1201" y="160"/>
                        </a:lnTo>
                        <a:lnTo>
                          <a:pt x="1195" y="160"/>
                        </a:lnTo>
                        <a:lnTo>
                          <a:pt x="1191" y="160"/>
                        </a:lnTo>
                        <a:lnTo>
                          <a:pt x="1187" y="161"/>
                        </a:lnTo>
                        <a:lnTo>
                          <a:pt x="1184" y="164"/>
                        </a:lnTo>
                        <a:lnTo>
                          <a:pt x="1181" y="168"/>
                        </a:lnTo>
                        <a:lnTo>
                          <a:pt x="1181" y="174"/>
                        </a:lnTo>
                        <a:lnTo>
                          <a:pt x="1181" y="174"/>
                        </a:lnTo>
                        <a:lnTo>
                          <a:pt x="1183" y="180"/>
                        </a:lnTo>
                        <a:lnTo>
                          <a:pt x="1187" y="187"/>
                        </a:lnTo>
                        <a:lnTo>
                          <a:pt x="1192" y="194"/>
                        </a:lnTo>
                        <a:lnTo>
                          <a:pt x="1201" y="201"/>
                        </a:lnTo>
                        <a:lnTo>
                          <a:pt x="1209" y="205"/>
                        </a:lnTo>
                        <a:lnTo>
                          <a:pt x="1219" y="207"/>
                        </a:lnTo>
                        <a:lnTo>
                          <a:pt x="1230" y="207"/>
                        </a:lnTo>
                        <a:lnTo>
                          <a:pt x="1235" y="205"/>
                        </a:lnTo>
                        <a:lnTo>
                          <a:pt x="1241" y="203"/>
                        </a:lnTo>
                        <a:lnTo>
                          <a:pt x="1241" y="203"/>
                        </a:lnTo>
                        <a:close/>
                        <a:moveTo>
                          <a:pt x="120" y="374"/>
                        </a:moveTo>
                        <a:lnTo>
                          <a:pt x="120" y="374"/>
                        </a:lnTo>
                        <a:lnTo>
                          <a:pt x="114" y="380"/>
                        </a:lnTo>
                        <a:lnTo>
                          <a:pt x="109" y="384"/>
                        </a:lnTo>
                        <a:lnTo>
                          <a:pt x="102" y="396"/>
                        </a:lnTo>
                        <a:lnTo>
                          <a:pt x="96" y="410"/>
                        </a:lnTo>
                        <a:lnTo>
                          <a:pt x="90" y="424"/>
                        </a:lnTo>
                        <a:lnTo>
                          <a:pt x="90" y="424"/>
                        </a:lnTo>
                        <a:lnTo>
                          <a:pt x="95" y="419"/>
                        </a:lnTo>
                        <a:lnTo>
                          <a:pt x="101" y="413"/>
                        </a:lnTo>
                        <a:lnTo>
                          <a:pt x="108" y="401"/>
                        </a:lnTo>
                        <a:lnTo>
                          <a:pt x="120" y="374"/>
                        </a:lnTo>
                        <a:lnTo>
                          <a:pt x="120" y="374"/>
                        </a:lnTo>
                        <a:close/>
                        <a:moveTo>
                          <a:pt x="1277" y="165"/>
                        </a:moveTo>
                        <a:lnTo>
                          <a:pt x="1277" y="165"/>
                        </a:lnTo>
                        <a:lnTo>
                          <a:pt x="1275" y="164"/>
                        </a:lnTo>
                        <a:lnTo>
                          <a:pt x="1273" y="164"/>
                        </a:lnTo>
                        <a:lnTo>
                          <a:pt x="1271" y="164"/>
                        </a:lnTo>
                        <a:lnTo>
                          <a:pt x="1270" y="167"/>
                        </a:lnTo>
                        <a:lnTo>
                          <a:pt x="1270" y="167"/>
                        </a:lnTo>
                        <a:lnTo>
                          <a:pt x="1273" y="167"/>
                        </a:lnTo>
                        <a:lnTo>
                          <a:pt x="1274" y="168"/>
                        </a:lnTo>
                        <a:lnTo>
                          <a:pt x="1275" y="168"/>
                        </a:lnTo>
                        <a:lnTo>
                          <a:pt x="1277" y="165"/>
                        </a:lnTo>
                        <a:lnTo>
                          <a:pt x="1277" y="165"/>
                        </a:lnTo>
                        <a:close/>
                        <a:moveTo>
                          <a:pt x="615" y="295"/>
                        </a:moveTo>
                        <a:lnTo>
                          <a:pt x="615" y="295"/>
                        </a:lnTo>
                        <a:lnTo>
                          <a:pt x="608" y="301"/>
                        </a:lnTo>
                        <a:lnTo>
                          <a:pt x="603" y="305"/>
                        </a:lnTo>
                        <a:lnTo>
                          <a:pt x="599" y="311"/>
                        </a:lnTo>
                        <a:lnTo>
                          <a:pt x="596" y="315"/>
                        </a:lnTo>
                        <a:lnTo>
                          <a:pt x="595" y="320"/>
                        </a:lnTo>
                        <a:lnTo>
                          <a:pt x="595" y="324"/>
                        </a:lnTo>
                        <a:lnTo>
                          <a:pt x="596" y="333"/>
                        </a:lnTo>
                        <a:lnTo>
                          <a:pt x="596" y="333"/>
                        </a:lnTo>
                        <a:lnTo>
                          <a:pt x="599" y="341"/>
                        </a:lnTo>
                        <a:lnTo>
                          <a:pt x="602" y="347"/>
                        </a:lnTo>
                        <a:lnTo>
                          <a:pt x="607" y="351"/>
                        </a:lnTo>
                        <a:lnTo>
                          <a:pt x="614" y="355"/>
                        </a:lnTo>
                        <a:lnTo>
                          <a:pt x="620" y="358"/>
                        </a:lnTo>
                        <a:lnTo>
                          <a:pt x="628" y="358"/>
                        </a:lnTo>
                        <a:lnTo>
                          <a:pt x="635" y="358"/>
                        </a:lnTo>
                        <a:lnTo>
                          <a:pt x="642" y="356"/>
                        </a:lnTo>
                        <a:lnTo>
                          <a:pt x="649" y="355"/>
                        </a:lnTo>
                        <a:lnTo>
                          <a:pt x="656" y="351"/>
                        </a:lnTo>
                        <a:lnTo>
                          <a:pt x="661" y="347"/>
                        </a:lnTo>
                        <a:lnTo>
                          <a:pt x="667" y="341"/>
                        </a:lnTo>
                        <a:lnTo>
                          <a:pt x="671" y="335"/>
                        </a:lnTo>
                        <a:lnTo>
                          <a:pt x="672" y="329"/>
                        </a:lnTo>
                        <a:lnTo>
                          <a:pt x="672" y="320"/>
                        </a:lnTo>
                        <a:lnTo>
                          <a:pt x="671" y="312"/>
                        </a:lnTo>
                        <a:lnTo>
                          <a:pt x="671" y="312"/>
                        </a:lnTo>
                        <a:lnTo>
                          <a:pt x="668" y="304"/>
                        </a:lnTo>
                        <a:lnTo>
                          <a:pt x="664" y="297"/>
                        </a:lnTo>
                        <a:lnTo>
                          <a:pt x="657" y="293"/>
                        </a:lnTo>
                        <a:lnTo>
                          <a:pt x="650" y="290"/>
                        </a:lnTo>
                        <a:lnTo>
                          <a:pt x="642" y="288"/>
                        </a:lnTo>
                        <a:lnTo>
                          <a:pt x="633" y="288"/>
                        </a:lnTo>
                        <a:lnTo>
                          <a:pt x="625" y="291"/>
                        </a:lnTo>
                        <a:lnTo>
                          <a:pt x="615" y="295"/>
                        </a:lnTo>
                        <a:lnTo>
                          <a:pt x="615" y="295"/>
                        </a:lnTo>
                        <a:close/>
                        <a:moveTo>
                          <a:pt x="484" y="324"/>
                        </a:moveTo>
                        <a:lnTo>
                          <a:pt x="484" y="324"/>
                        </a:lnTo>
                        <a:lnTo>
                          <a:pt x="476" y="329"/>
                        </a:lnTo>
                        <a:lnTo>
                          <a:pt x="467" y="334"/>
                        </a:lnTo>
                        <a:lnTo>
                          <a:pt x="463" y="338"/>
                        </a:lnTo>
                        <a:lnTo>
                          <a:pt x="459" y="345"/>
                        </a:lnTo>
                        <a:lnTo>
                          <a:pt x="456" y="351"/>
                        </a:lnTo>
                        <a:lnTo>
                          <a:pt x="456" y="358"/>
                        </a:lnTo>
                        <a:lnTo>
                          <a:pt x="458" y="365"/>
                        </a:lnTo>
                        <a:lnTo>
                          <a:pt x="459" y="373"/>
                        </a:lnTo>
                        <a:lnTo>
                          <a:pt x="459" y="373"/>
                        </a:lnTo>
                        <a:lnTo>
                          <a:pt x="463" y="378"/>
                        </a:lnTo>
                        <a:lnTo>
                          <a:pt x="469" y="384"/>
                        </a:lnTo>
                        <a:lnTo>
                          <a:pt x="474" y="387"/>
                        </a:lnTo>
                        <a:lnTo>
                          <a:pt x="481" y="389"/>
                        </a:lnTo>
                        <a:lnTo>
                          <a:pt x="488" y="389"/>
                        </a:lnTo>
                        <a:lnTo>
                          <a:pt x="495" y="389"/>
                        </a:lnTo>
                        <a:lnTo>
                          <a:pt x="503" y="388"/>
                        </a:lnTo>
                        <a:lnTo>
                          <a:pt x="510" y="385"/>
                        </a:lnTo>
                        <a:lnTo>
                          <a:pt x="517" y="381"/>
                        </a:lnTo>
                        <a:lnTo>
                          <a:pt x="523" y="377"/>
                        </a:lnTo>
                        <a:lnTo>
                          <a:pt x="527" y="371"/>
                        </a:lnTo>
                        <a:lnTo>
                          <a:pt x="531" y="365"/>
                        </a:lnTo>
                        <a:lnTo>
                          <a:pt x="534" y="358"/>
                        </a:lnTo>
                        <a:lnTo>
                          <a:pt x="534" y="349"/>
                        </a:lnTo>
                        <a:lnTo>
                          <a:pt x="532" y="341"/>
                        </a:lnTo>
                        <a:lnTo>
                          <a:pt x="528" y="333"/>
                        </a:lnTo>
                        <a:lnTo>
                          <a:pt x="528" y="333"/>
                        </a:lnTo>
                        <a:lnTo>
                          <a:pt x="525" y="327"/>
                        </a:lnTo>
                        <a:lnTo>
                          <a:pt x="521" y="324"/>
                        </a:lnTo>
                        <a:lnTo>
                          <a:pt x="516" y="322"/>
                        </a:lnTo>
                        <a:lnTo>
                          <a:pt x="510" y="320"/>
                        </a:lnTo>
                        <a:lnTo>
                          <a:pt x="503" y="320"/>
                        </a:lnTo>
                        <a:lnTo>
                          <a:pt x="498" y="320"/>
                        </a:lnTo>
                        <a:lnTo>
                          <a:pt x="484" y="324"/>
                        </a:lnTo>
                        <a:lnTo>
                          <a:pt x="484" y="324"/>
                        </a:lnTo>
                        <a:close/>
                        <a:moveTo>
                          <a:pt x="751" y="306"/>
                        </a:moveTo>
                        <a:lnTo>
                          <a:pt x="751" y="306"/>
                        </a:lnTo>
                        <a:lnTo>
                          <a:pt x="754" y="315"/>
                        </a:lnTo>
                        <a:lnTo>
                          <a:pt x="759" y="322"/>
                        </a:lnTo>
                        <a:lnTo>
                          <a:pt x="765" y="326"/>
                        </a:lnTo>
                        <a:lnTo>
                          <a:pt x="773" y="329"/>
                        </a:lnTo>
                        <a:lnTo>
                          <a:pt x="780" y="330"/>
                        </a:lnTo>
                        <a:lnTo>
                          <a:pt x="788" y="330"/>
                        </a:lnTo>
                        <a:lnTo>
                          <a:pt x="797" y="330"/>
                        </a:lnTo>
                        <a:lnTo>
                          <a:pt x="804" y="327"/>
                        </a:lnTo>
                        <a:lnTo>
                          <a:pt x="812" y="323"/>
                        </a:lnTo>
                        <a:lnTo>
                          <a:pt x="817" y="317"/>
                        </a:lnTo>
                        <a:lnTo>
                          <a:pt x="822" y="312"/>
                        </a:lnTo>
                        <a:lnTo>
                          <a:pt x="824" y="305"/>
                        </a:lnTo>
                        <a:lnTo>
                          <a:pt x="826" y="297"/>
                        </a:lnTo>
                        <a:lnTo>
                          <a:pt x="824" y="287"/>
                        </a:lnTo>
                        <a:lnTo>
                          <a:pt x="820" y="279"/>
                        </a:lnTo>
                        <a:lnTo>
                          <a:pt x="813" y="268"/>
                        </a:lnTo>
                        <a:lnTo>
                          <a:pt x="813" y="268"/>
                        </a:lnTo>
                        <a:lnTo>
                          <a:pt x="799" y="263"/>
                        </a:lnTo>
                        <a:lnTo>
                          <a:pt x="787" y="263"/>
                        </a:lnTo>
                        <a:lnTo>
                          <a:pt x="776" y="265"/>
                        </a:lnTo>
                        <a:lnTo>
                          <a:pt x="765" y="269"/>
                        </a:lnTo>
                        <a:lnTo>
                          <a:pt x="757" y="276"/>
                        </a:lnTo>
                        <a:lnTo>
                          <a:pt x="754" y="280"/>
                        </a:lnTo>
                        <a:lnTo>
                          <a:pt x="751" y="284"/>
                        </a:lnTo>
                        <a:lnTo>
                          <a:pt x="750" y="290"/>
                        </a:lnTo>
                        <a:lnTo>
                          <a:pt x="750" y="295"/>
                        </a:lnTo>
                        <a:lnTo>
                          <a:pt x="750" y="301"/>
                        </a:lnTo>
                        <a:lnTo>
                          <a:pt x="751" y="306"/>
                        </a:lnTo>
                        <a:lnTo>
                          <a:pt x="751" y="306"/>
                        </a:lnTo>
                        <a:close/>
                        <a:moveTo>
                          <a:pt x="131" y="399"/>
                        </a:moveTo>
                        <a:lnTo>
                          <a:pt x="131" y="399"/>
                        </a:lnTo>
                        <a:lnTo>
                          <a:pt x="130" y="396"/>
                        </a:lnTo>
                        <a:lnTo>
                          <a:pt x="128" y="395"/>
                        </a:lnTo>
                        <a:lnTo>
                          <a:pt x="124" y="394"/>
                        </a:lnTo>
                        <a:lnTo>
                          <a:pt x="124" y="394"/>
                        </a:lnTo>
                        <a:lnTo>
                          <a:pt x="113" y="406"/>
                        </a:lnTo>
                        <a:lnTo>
                          <a:pt x="103" y="419"/>
                        </a:lnTo>
                        <a:lnTo>
                          <a:pt x="101" y="427"/>
                        </a:lnTo>
                        <a:lnTo>
                          <a:pt x="98" y="435"/>
                        </a:lnTo>
                        <a:lnTo>
                          <a:pt x="96" y="443"/>
                        </a:lnTo>
                        <a:lnTo>
                          <a:pt x="95" y="452"/>
                        </a:lnTo>
                        <a:lnTo>
                          <a:pt x="95" y="452"/>
                        </a:lnTo>
                        <a:lnTo>
                          <a:pt x="105" y="449"/>
                        </a:lnTo>
                        <a:lnTo>
                          <a:pt x="112" y="445"/>
                        </a:lnTo>
                        <a:lnTo>
                          <a:pt x="119" y="439"/>
                        </a:lnTo>
                        <a:lnTo>
                          <a:pt x="123" y="432"/>
                        </a:lnTo>
                        <a:lnTo>
                          <a:pt x="127" y="424"/>
                        </a:lnTo>
                        <a:lnTo>
                          <a:pt x="128" y="417"/>
                        </a:lnTo>
                        <a:lnTo>
                          <a:pt x="131" y="399"/>
                        </a:lnTo>
                        <a:lnTo>
                          <a:pt x="131" y="399"/>
                        </a:lnTo>
                        <a:close/>
                        <a:moveTo>
                          <a:pt x="906" y="304"/>
                        </a:moveTo>
                        <a:lnTo>
                          <a:pt x="906" y="304"/>
                        </a:lnTo>
                        <a:lnTo>
                          <a:pt x="911" y="305"/>
                        </a:lnTo>
                        <a:lnTo>
                          <a:pt x="918" y="306"/>
                        </a:lnTo>
                        <a:lnTo>
                          <a:pt x="927" y="308"/>
                        </a:lnTo>
                        <a:lnTo>
                          <a:pt x="936" y="306"/>
                        </a:lnTo>
                        <a:lnTo>
                          <a:pt x="945" y="305"/>
                        </a:lnTo>
                        <a:lnTo>
                          <a:pt x="953" y="302"/>
                        </a:lnTo>
                        <a:lnTo>
                          <a:pt x="960" y="298"/>
                        </a:lnTo>
                        <a:lnTo>
                          <a:pt x="964" y="293"/>
                        </a:lnTo>
                        <a:lnTo>
                          <a:pt x="964" y="293"/>
                        </a:lnTo>
                        <a:lnTo>
                          <a:pt x="965" y="276"/>
                        </a:lnTo>
                        <a:lnTo>
                          <a:pt x="964" y="269"/>
                        </a:lnTo>
                        <a:lnTo>
                          <a:pt x="963" y="263"/>
                        </a:lnTo>
                        <a:lnTo>
                          <a:pt x="961" y="258"/>
                        </a:lnTo>
                        <a:lnTo>
                          <a:pt x="959" y="254"/>
                        </a:lnTo>
                        <a:lnTo>
                          <a:pt x="952" y="247"/>
                        </a:lnTo>
                        <a:lnTo>
                          <a:pt x="945" y="244"/>
                        </a:lnTo>
                        <a:lnTo>
                          <a:pt x="935" y="243"/>
                        </a:lnTo>
                        <a:lnTo>
                          <a:pt x="925" y="243"/>
                        </a:lnTo>
                        <a:lnTo>
                          <a:pt x="916" y="245"/>
                        </a:lnTo>
                        <a:lnTo>
                          <a:pt x="907" y="250"/>
                        </a:lnTo>
                        <a:lnTo>
                          <a:pt x="899" y="255"/>
                        </a:lnTo>
                        <a:lnTo>
                          <a:pt x="894" y="262"/>
                        </a:lnTo>
                        <a:lnTo>
                          <a:pt x="889" y="269"/>
                        </a:lnTo>
                        <a:lnTo>
                          <a:pt x="888" y="277"/>
                        </a:lnTo>
                        <a:lnTo>
                          <a:pt x="889" y="281"/>
                        </a:lnTo>
                        <a:lnTo>
                          <a:pt x="891" y="286"/>
                        </a:lnTo>
                        <a:lnTo>
                          <a:pt x="894" y="291"/>
                        </a:lnTo>
                        <a:lnTo>
                          <a:pt x="896" y="295"/>
                        </a:lnTo>
                        <a:lnTo>
                          <a:pt x="906" y="304"/>
                        </a:lnTo>
                        <a:lnTo>
                          <a:pt x="906" y="304"/>
                        </a:lnTo>
                        <a:close/>
                        <a:moveTo>
                          <a:pt x="1285" y="174"/>
                        </a:moveTo>
                        <a:lnTo>
                          <a:pt x="1285" y="174"/>
                        </a:lnTo>
                        <a:lnTo>
                          <a:pt x="1282" y="172"/>
                        </a:lnTo>
                        <a:lnTo>
                          <a:pt x="1282" y="172"/>
                        </a:lnTo>
                        <a:lnTo>
                          <a:pt x="1282" y="174"/>
                        </a:lnTo>
                        <a:lnTo>
                          <a:pt x="1285" y="174"/>
                        </a:lnTo>
                        <a:lnTo>
                          <a:pt x="1285" y="174"/>
                        </a:lnTo>
                        <a:close/>
                        <a:moveTo>
                          <a:pt x="1288" y="176"/>
                        </a:moveTo>
                        <a:lnTo>
                          <a:pt x="1288" y="176"/>
                        </a:lnTo>
                        <a:lnTo>
                          <a:pt x="1288" y="175"/>
                        </a:lnTo>
                        <a:lnTo>
                          <a:pt x="1288" y="174"/>
                        </a:lnTo>
                        <a:lnTo>
                          <a:pt x="1285" y="174"/>
                        </a:lnTo>
                        <a:lnTo>
                          <a:pt x="1285" y="174"/>
                        </a:lnTo>
                        <a:lnTo>
                          <a:pt x="1285" y="175"/>
                        </a:lnTo>
                        <a:lnTo>
                          <a:pt x="1286" y="176"/>
                        </a:lnTo>
                        <a:lnTo>
                          <a:pt x="1288" y="176"/>
                        </a:lnTo>
                        <a:lnTo>
                          <a:pt x="1288" y="176"/>
                        </a:lnTo>
                        <a:close/>
                        <a:moveTo>
                          <a:pt x="359" y="425"/>
                        </a:moveTo>
                        <a:lnTo>
                          <a:pt x="359" y="425"/>
                        </a:lnTo>
                        <a:lnTo>
                          <a:pt x="368" y="424"/>
                        </a:lnTo>
                        <a:lnTo>
                          <a:pt x="373" y="421"/>
                        </a:lnTo>
                        <a:lnTo>
                          <a:pt x="380" y="417"/>
                        </a:lnTo>
                        <a:lnTo>
                          <a:pt x="384" y="412"/>
                        </a:lnTo>
                        <a:lnTo>
                          <a:pt x="388" y="406"/>
                        </a:lnTo>
                        <a:lnTo>
                          <a:pt x="393" y="399"/>
                        </a:lnTo>
                        <a:lnTo>
                          <a:pt x="394" y="394"/>
                        </a:lnTo>
                        <a:lnTo>
                          <a:pt x="395" y="387"/>
                        </a:lnTo>
                        <a:lnTo>
                          <a:pt x="395" y="380"/>
                        </a:lnTo>
                        <a:lnTo>
                          <a:pt x="394" y="373"/>
                        </a:lnTo>
                        <a:lnTo>
                          <a:pt x="393" y="367"/>
                        </a:lnTo>
                        <a:lnTo>
                          <a:pt x="390" y="363"/>
                        </a:lnTo>
                        <a:lnTo>
                          <a:pt x="384" y="359"/>
                        </a:lnTo>
                        <a:lnTo>
                          <a:pt x="379" y="358"/>
                        </a:lnTo>
                        <a:lnTo>
                          <a:pt x="372" y="356"/>
                        </a:lnTo>
                        <a:lnTo>
                          <a:pt x="364" y="358"/>
                        </a:lnTo>
                        <a:lnTo>
                          <a:pt x="364" y="358"/>
                        </a:lnTo>
                        <a:lnTo>
                          <a:pt x="357" y="360"/>
                        </a:lnTo>
                        <a:lnTo>
                          <a:pt x="350" y="363"/>
                        </a:lnTo>
                        <a:lnTo>
                          <a:pt x="344" y="367"/>
                        </a:lnTo>
                        <a:lnTo>
                          <a:pt x="339" y="373"/>
                        </a:lnTo>
                        <a:lnTo>
                          <a:pt x="334" y="378"/>
                        </a:lnTo>
                        <a:lnTo>
                          <a:pt x="332" y="384"/>
                        </a:lnTo>
                        <a:lnTo>
                          <a:pt x="330" y="389"/>
                        </a:lnTo>
                        <a:lnTo>
                          <a:pt x="329" y="396"/>
                        </a:lnTo>
                        <a:lnTo>
                          <a:pt x="329" y="402"/>
                        </a:lnTo>
                        <a:lnTo>
                          <a:pt x="330" y="407"/>
                        </a:lnTo>
                        <a:lnTo>
                          <a:pt x="332" y="413"/>
                        </a:lnTo>
                        <a:lnTo>
                          <a:pt x="336" y="417"/>
                        </a:lnTo>
                        <a:lnTo>
                          <a:pt x="340" y="420"/>
                        </a:lnTo>
                        <a:lnTo>
                          <a:pt x="346" y="423"/>
                        </a:lnTo>
                        <a:lnTo>
                          <a:pt x="352" y="424"/>
                        </a:lnTo>
                        <a:lnTo>
                          <a:pt x="359" y="425"/>
                        </a:lnTo>
                        <a:lnTo>
                          <a:pt x="359" y="425"/>
                        </a:lnTo>
                        <a:close/>
                        <a:moveTo>
                          <a:pt x="1292" y="179"/>
                        </a:moveTo>
                        <a:lnTo>
                          <a:pt x="1292" y="179"/>
                        </a:lnTo>
                        <a:lnTo>
                          <a:pt x="1292" y="178"/>
                        </a:lnTo>
                        <a:lnTo>
                          <a:pt x="1291" y="176"/>
                        </a:lnTo>
                        <a:lnTo>
                          <a:pt x="1288" y="176"/>
                        </a:lnTo>
                        <a:lnTo>
                          <a:pt x="1288" y="176"/>
                        </a:lnTo>
                        <a:lnTo>
                          <a:pt x="1289" y="178"/>
                        </a:lnTo>
                        <a:lnTo>
                          <a:pt x="1289" y="179"/>
                        </a:lnTo>
                        <a:lnTo>
                          <a:pt x="1292" y="179"/>
                        </a:lnTo>
                        <a:lnTo>
                          <a:pt x="1292" y="179"/>
                        </a:lnTo>
                        <a:close/>
                        <a:moveTo>
                          <a:pt x="1277" y="182"/>
                        </a:moveTo>
                        <a:lnTo>
                          <a:pt x="1277" y="182"/>
                        </a:lnTo>
                        <a:lnTo>
                          <a:pt x="1285" y="198"/>
                        </a:lnTo>
                        <a:lnTo>
                          <a:pt x="1291" y="205"/>
                        </a:lnTo>
                        <a:lnTo>
                          <a:pt x="1296" y="211"/>
                        </a:lnTo>
                        <a:lnTo>
                          <a:pt x="1302" y="216"/>
                        </a:lnTo>
                        <a:lnTo>
                          <a:pt x="1310" y="219"/>
                        </a:lnTo>
                        <a:lnTo>
                          <a:pt x="1318" y="222"/>
                        </a:lnTo>
                        <a:lnTo>
                          <a:pt x="1328" y="222"/>
                        </a:lnTo>
                        <a:lnTo>
                          <a:pt x="1328" y="222"/>
                        </a:lnTo>
                        <a:lnTo>
                          <a:pt x="1325" y="216"/>
                        </a:lnTo>
                        <a:lnTo>
                          <a:pt x="1322" y="212"/>
                        </a:lnTo>
                        <a:lnTo>
                          <a:pt x="1316" y="205"/>
                        </a:lnTo>
                        <a:lnTo>
                          <a:pt x="1307" y="198"/>
                        </a:lnTo>
                        <a:lnTo>
                          <a:pt x="1302" y="190"/>
                        </a:lnTo>
                        <a:lnTo>
                          <a:pt x="1302" y="190"/>
                        </a:lnTo>
                        <a:lnTo>
                          <a:pt x="1303" y="190"/>
                        </a:lnTo>
                        <a:lnTo>
                          <a:pt x="1303" y="189"/>
                        </a:lnTo>
                        <a:lnTo>
                          <a:pt x="1300" y="187"/>
                        </a:lnTo>
                        <a:lnTo>
                          <a:pt x="1300" y="187"/>
                        </a:lnTo>
                        <a:lnTo>
                          <a:pt x="1300" y="186"/>
                        </a:lnTo>
                        <a:lnTo>
                          <a:pt x="1299" y="185"/>
                        </a:lnTo>
                        <a:lnTo>
                          <a:pt x="1296" y="185"/>
                        </a:lnTo>
                        <a:lnTo>
                          <a:pt x="1296" y="185"/>
                        </a:lnTo>
                        <a:lnTo>
                          <a:pt x="1296" y="180"/>
                        </a:lnTo>
                        <a:lnTo>
                          <a:pt x="1292" y="179"/>
                        </a:lnTo>
                        <a:lnTo>
                          <a:pt x="1293" y="186"/>
                        </a:lnTo>
                        <a:lnTo>
                          <a:pt x="1293" y="186"/>
                        </a:lnTo>
                        <a:lnTo>
                          <a:pt x="1289" y="185"/>
                        </a:lnTo>
                        <a:lnTo>
                          <a:pt x="1285" y="183"/>
                        </a:lnTo>
                        <a:lnTo>
                          <a:pt x="1281" y="182"/>
                        </a:lnTo>
                        <a:lnTo>
                          <a:pt x="1277" y="182"/>
                        </a:lnTo>
                        <a:lnTo>
                          <a:pt x="1277" y="182"/>
                        </a:lnTo>
                        <a:close/>
                        <a:moveTo>
                          <a:pt x="1040" y="234"/>
                        </a:moveTo>
                        <a:lnTo>
                          <a:pt x="1040" y="234"/>
                        </a:lnTo>
                        <a:lnTo>
                          <a:pt x="1032" y="240"/>
                        </a:lnTo>
                        <a:lnTo>
                          <a:pt x="1028" y="244"/>
                        </a:lnTo>
                        <a:lnTo>
                          <a:pt x="1025" y="250"/>
                        </a:lnTo>
                        <a:lnTo>
                          <a:pt x="1025" y="257"/>
                        </a:lnTo>
                        <a:lnTo>
                          <a:pt x="1026" y="262"/>
                        </a:lnTo>
                        <a:lnTo>
                          <a:pt x="1028" y="266"/>
                        </a:lnTo>
                        <a:lnTo>
                          <a:pt x="1032" y="272"/>
                        </a:lnTo>
                        <a:lnTo>
                          <a:pt x="1037" y="277"/>
                        </a:lnTo>
                        <a:lnTo>
                          <a:pt x="1050" y="284"/>
                        </a:lnTo>
                        <a:lnTo>
                          <a:pt x="1062" y="290"/>
                        </a:lnTo>
                        <a:lnTo>
                          <a:pt x="1069" y="291"/>
                        </a:lnTo>
                        <a:lnTo>
                          <a:pt x="1076" y="291"/>
                        </a:lnTo>
                        <a:lnTo>
                          <a:pt x="1082" y="291"/>
                        </a:lnTo>
                        <a:lnTo>
                          <a:pt x="1087" y="288"/>
                        </a:lnTo>
                        <a:lnTo>
                          <a:pt x="1087" y="288"/>
                        </a:lnTo>
                        <a:lnTo>
                          <a:pt x="1093" y="284"/>
                        </a:lnTo>
                        <a:lnTo>
                          <a:pt x="1097" y="279"/>
                        </a:lnTo>
                        <a:lnTo>
                          <a:pt x="1098" y="275"/>
                        </a:lnTo>
                        <a:lnTo>
                          <a:pt x="1100" y="269"/>
                        </a:lnTo>
                        <a:lnTo>
                          <a:pt x="1098" y="262"/>
                        </a:lnTo>
                        <a:lnTo>
                          <a:pt x="1097" y="257"/>
                        </a:lnTo>
                        <a:lnTo>
                          <a:pt x="1094" y="251"/>
                        </a:lnTo>
                        <a:lnTo>
                          <a:pt x="1090" y="245"/>
                        </a:lnTo>
                        <a:lnTo>
                          <a:pt x="1084" y="241"/>
                        </a:lnTo>
                        <a:lnTo>
                          <a:pt x="1079" y="237"/>
                        </a:lnTo>
                        <a:lnTo>
                          <a:pt x="1073" y="233"/>
                        </a:lnTo>
                        <a:lnTo>
                          <a:pt x="1066" y="232"/>
                        </a:lnTo>
                        <a:lnTo>
                          <a:pt x="1060" y="230"/>
                        </a:lnTo>
                        <a:lnTo>
                          <a:pt x="1053" y="230"/>
                        </a:lnTo>
                        <a:lnTo>
                          <a:pt x="1047" y="232"/>
                        </a:lnTo>
                        <a:lnTo>
                          <a:pt x="1040" y="234"/>
                        </a:lnTo>
                        <a:lnTo>
                          <a:pt x="1040" y="234"/>
                        </a:lnTo>
                        <a:close/>
                        <a:moveTo>
                          <a:pt x="224" y="461"/>
                        </a:moveTo>
                        <a:lnTo>
                          <a:pt x="224" y="461"/>
                        </a:lnTo>
                        <a:lnTo>
                          <a:pt x="231" y="461"/>
                        </a:lnTo>
                        <a:lnTo>
                          <a:pt x="238" y="461"/>
                        </a:lnTo>
                        <a:lnTo>
                          <a:pt x="245" y="460"/>
                        </a:lnTo>
                        <a:lnTo>
                          <a:pt x="250" y="459"/>
                        </a:lnTo>
                        <a:lnTo>
                          <a:pt x="256" y="456"/>
                        </a:lnTo>
                        <a:lnTo>
                          <a:pt x="261" y="452"/>
                        </a:lnTo>
                        <a:lnTo>
                          <a:pt x="265" y="448"/>
                        </a:lnTo>
                        <a:lnTo>
                          <a:pt x="268" y="442"/>
                        </a:lnTo>
                        <a:lnTo>
                          <a:pt x="271" y="437"/>
                        </a:lnTo>
                        <a:lnTo>
                          <a:pt x="274" y="431"/>
                        </a:lnTo>
                        <a:lnTo>
                          <a:pt x="275" y="425"/>
                        </a:lnTo>
                        <a:lnTo>
                          <a:pt x="275" y="420"/>
                        </a:lnTo>
                        <a:lnTo>
                          <a:pt x="274" y="413"/>
                        </a:lnTo>
                        <a:lnTo>
                          <a:pt x="272" y="407"/>
                        </a:lnTo>
                        <a:lnTo>
                          <a:pt x="268" y="402"/>
                        </a:lnTo>
                        <a:lnTo>
                          <a:pt x="264" y="396"/>
                        </a:lnTo>
                        <a:lnTo>
                          <a:pt x="264" y="396"/>
                        </a:lnTo>
                        <a:lnTo>
                          <a:pt x="257" y="396"/>
                        </a:lnTo>
                        <a:lnTo>
                          <a:pt x="251" y="396"/>
                        </a:lnTo>
                        <a:lnTo>
                          <a:pt x="245" y="398"/>
                        </a:lnTo>
                        <a:lnTo>
                          <a:pt x="239" y="399"/>
                        </a:lnTo>
                        <a:lnTo>
                          <a:pt x="233" y="402"/>
                        </a:lnTo>
                        <a:lnTo>
                          <a:pt x="229" y="406"/>
                        </a:lnTo>
                        <a:lnTo>
                          <a:pt x="225" y="409"/>
                        </a:lnTo>
                        <a:lnTo>
                          <a:pt x="222" y="414"/>
                        </a:lnTo>
                        <a:lnTo>
                          <a:pt x="220" y="419"/>
                        </a:lnTo>
                        <a:lnTo>
                          <a:pt x="217" y="424"/>
                        </a:lnTo>
                        <a:lnTo>
                          <a:pt x="215" y="430"/>
                        </a:lnTo>
                        <a:lnTo>
                          <a:pt x="215" y="437"/>
                        </a:lnTo>
                        <a:lnTo>
                          <a:pt x="217" y="442"/>
                        </a:lnTo>
                        <a:lnTo>
                          <a:pt x="218" y="449"/>
                        </a:lnTo>
                        <a:lnTo>
                          <a:pt x="220" y="455"/>
                        </a:lnTo>
                        <a:lnTo>
                          <a:pt x="224" y="461"/>
                        </a:lnTo>
                        <a:lnTo>
                          <a:pt x="224" y="461"/>
                        </a:lnTo>
                        <a:close/>
                        <a:moveTo>
                          <a:pt x="1162" y="227"/>
                        </a:moveTo>
                        <a:lnTo>
                          <a:pt x="1162" y="227"/>
                        </a:lnTo>
                        <a:lnTo>
                          <a:pt x="1156" y="232"/>
                        </a:lnTo>
                        <a:lnTo>
                          <a:pt x="1154" y="237"/>
                        </a:lnTo>
                        <a:lnTo>
                          <a:pt x="1152" y="241"/>
                        </a:lnTo>
                        <a:lnTo>
                          <a:pt x="1152" y="247"/>
                        </a:lnTo>
                        <a:lnTo>
                          <a:pt x="1154" y="252"/>
                        </a:lnTo>
                        <a:lnTo>
                          <a:pt x="1155" y="258"/>
                        </a:lnTo>
                        <a:lnTo>
                          <a:pt x="1162" y="268"/>
                        </a:lnTo>
                        <a:lnTo>
                          <a:pt x="1172" y="276"/>
                        </a:lnTo>
                        <a:lnTo>
                          <a:pt x="1181" y="281"/>
                        </a:lnTo>
                        <a:lnTo>
                          <a:pt x="1187" y="283"/>
                        </a:lnTo>
                        <a:lnTo>
                          <a:pt x="1192" y="284"/>
                        </a:lnTo>
                        <a:lnTo>
                          <a:pt x="1198" y="284"/>
                        </a:lnTo>
                        <a:lnTo>
                          <a:pt x="1202" y="283"/>
                        </a:lnTo>
                        <a:lnTo>
                          <a:pt x="1202" y="283"/>
                        </a:lnTo>
                        <a:lnTo>
                          <a:pt x="1209" y="280"/>
                        </a:lnTo>
                        <a:lnTo>
                          <a:pt x="1213" y="276"/>
                        </a:lnTo>
                        <a:lnTo>
                          <a:pt x="1216" y="270"/>
                        </a:lnTo>
                        <a:lnTo>
                          <a:pt x="1216" y="265"/>
                        </a:lnTo>
                        <a:lnTo>
                          <a:pt x="1216" y="259"/>
                        </a:lnTo>
                        <a:lnTo>
                          <a:pt x="1215" y="252"/>
                        </a:lnTo>
                        <a:lnTo>
                          <a:pt x="1212" y="247"/>
                        </a:lnTo>
                        <a:lnTo>
                          <a:pt x="1208" y="241"/>
                        </a:lnTo>
                        <a:lnTo>
                          <a:pt x="1203" y="236"/>
                        </a:lnTo>
                        <a:lnTo>
                          <a:pt x="1198" y="230"/>
                        </a:lnTo>
                        <a:lnTo>
                          <a:pt x="1192" y="227"/>
                        </a:lnTo>
                        <a:lnTo>
                          <a:pt x="1187" y="223"/>
                        </a:lnTo>
                        <a:lnTo>
                          <a:pt x="1180" y="222"/>
                        </a:lnTo>
                        <a:lnTo>
                          <a:pt x="1174" y="222"/>
                        </a:lnTo>
                        <a:lnTo>
                          <a:pt x="1167" y="223"/>
                        </a:lnTo>
                        <a:lnTo>
                          <a:pt x="1162" y="227"/>
                        </a:lnTo>
                        <a:lnTo>
                          <a:pt x="1162" y="227"/>
                        </a:lnTo>
                        <a:close/>
                        <a:moveTo>
                          <a:pt x="74" y="450"/>
                        </a:moveTo>
                        <a:lnTo>
                          <a:pt x="74" y="450"/>
                        </a:lnTo>
                        <a:lnTo>
                          <a:pt x="73" y="456"/>
                        </a:lnTo>
                        <a:lnTo>
                          <a:pt x="70" y="463"/>
                        </a:lnTo>
                        <a:lnTo>
                          <a:pt x="62" y="477"/>
                        </a:lnTo>
                        <a:lnTo>
                          <a:pt x="59" y="484"/>
                        </a:lnTo>
                        <a:lnTo>
                          <a:pt x="58" y="491"/>
                        </a:lnTo>
                        <a:lnTo>
                          <a:pt x="56" y="497"/>
                        </a:lnTo>
                        <a:lnTo>
                          <a:pt x="58" y="503"/>
                        </a:lnTo>
                        <a:lnTo>
                          <a:pt x="58" y="503"/>
                        </a:lnTo>
                        <a:lnTo>
                          <a:pt x="61" y="496"/>
                        </a:lnTo>
                        <a:lnTo>
                          <a:pt x="63" y="489"/>
                        </a:lnTo>
                        <a:lnTo>
                          <a:pt x="72" y="474"/>
                        </a:lnTo>
                        <a:lnTo>
                          <a:pt x="76" y="466"/>
                        </a:lnTo>
                        <a:lnTo>
                          <a:pt x="77" y="459"/>
                        </a:lnTo>
                        <a:lnTo>
                          <a:pt x="77" y="453"/>
                        </a:lnTo>
                        <a:lnTo>
                          <a:pt x="76" y="452"/>
                        </a:lnTo>
                        <a:lnTo>
                          <a:pt x="74" y="450"/>
                        </a:lnTo>
                        <a:lnTo>
                          <a:pt x="74" y="450"/>
                        </a:lnTo>
                        <a:close/>
                        <a:moveTo>
                          <a:pt x="117" y="502"/>
                        </a:moveTo>
                        <a:lnTo>
                          <a:pt x="117" y="502"/>
                        </a:lnTo>
                        <a:lnTo>
                          <a:pt x="127" y="506"/>
                        </a:lnTo>
                        <a:lnTo>
                          <a:pt x="131" y="507"/>
                        </a:lnTo>
                        <a:lnTo>
                          <a:pt x="135" y="509"/>
                        </a:lnTo>
                        <a:lnTo>
                          <a:pt x="135" y="509"/>
                        </a:lnTo>
                        <a:lnTo>
                          <a:pt x="149" y="497"/>
                        </a:lnTo>
                        <a:lnTo>
                          <a:pt x="153" y="491"/>
                        </a:lnTo>
                        <a:lnTo>
                          <a:pt x="157" y="484"/>
                        </a:lnTo>
                        <a:lnTo>
                          <a:pt x="162" y="477"/>
                        </a:lnTo>
                        <a:lnTo>
                          <a:pt x="163" y="467"/>
                        </a:lnTo>
                        <a:lnTo>
                          <a:pt x="163" y="457"/>
                        </a:lnTo>
                        <a:lnTo>
                          <a:pt x="160" y="446"/>
                        </a:lnTo>
                        <a:lnTo>
                          <a:pt x="160" y="446"/>
                        </a:lnTo>
                        <a:lnTo>
                          <a:pt x="155" y="445"/>
                        </a:lnTo>
                        <a:lnTo>
                          <a:pt x="150" y="443"/>
                        </a:lnTo>
                        <a:lnTo>
                          <a:pt x="145" y="445"/>
                        </a:lnTo>
                        <a:lnTo>
                          <a:pt x="141" y="446"/>
                        </a:lnTo>
                        <a:lnTo>
                          <a:pt x="137" y="448"/>
                        </a:lnTo>
                        <a:lnTo>
                          <a:pt x="132" y="450"/>
                        </a:lnTo>
                        <a:lnTo>
                          <a:pt x="126" y="459"/>
                        </a:lnTo>
                        <a:lnTo>
                          <a:pt x="121" y="467"/>
                        </a:lnTo>
                        <a:lnTo>
                          <a:pt x="117" y="478"/>
                        </a:lnTo>
                        <a:lnTo>
                          <a:pt x="117" y="491"/>
                        </a:lnTo>
                        <a:lnTo>
                          <a:pt x="117" y="502"/>
                        </a:lnTo>
                        <a:lnTo>
                          <a:pt x="117" y="502"/>
                        </a:lnTo>
                        <a:close/>
                        <a:moveTo>
                          <a:pt x="1321" y="277"/>
                        </a:moveTo>
                        <a:lnTo>
                          <a:pt x="1321" y="277"/>
                        </a:lnTo>
                        <a:lnTo>
                          <a:pt x="1321" y="272"/>
                        </a:lnTo>
                        <a:lnTo>
                          <a:pt x="1321" y="266"/>
                        </a:lnTo>
                        <a:lnTo>
                          <a:pt x="1320" y="261"/>
                        </a:lnTo>
                        <a:lnTo>
                          <a:pt x="1317" y="255"/>
                        </a:lnTo>
                        <a:lnTo>
                          <a:pt x="1310" y="244"/>
                        </a:lnTo>
                        <a:lnTo>
                          <a:pt x="1302" y="236"/>
                        </a:lnTo>
                        <a:lnTo>
                          <a:pt x="1292" y="232"/>
                        </a:lnTo>
                        <a:lnTo>
                          <a:pt x="1286" y="230"/>
                        </a:lnTo>
                        <a:lnTo>
                          <a:pt x="1281" y="229"/>
                        </a:lnTo>
                        <a:lnTo>
                          <a:pt x="1277" y="230"/>
                        </a:lnTo>
                        <a:lnTo>
                          <a:pt x="1271" y="233"/>
                        </a:lnTo>
                        <a:lnTo>
                          <a:pt x="1268" y="236"/>
                        </a:lnTo>
                        <a:lnTo>
                          <a:pt x="1264" y="241"/>
                        </a:lnTo>
                        <a:lnTo>
                          <a:pt x="1264" y="241"/>
                        </a:lnTo>
                        <a:lnTo>
                          <a:pt x="1268" y="251"/>
                        </a:lnTo>
                        <a:lnTo>
                          <a:pt x="1273" y="259"/>
                        </a:lnTo>
                        <a:lnTo>
                          <a:pt x="1280" y="268"/>
                        </a:lnTo>
                        <a:lnTo>
                          <a:pt x="1286" y="275"/>
                        </a:lnTo>
                        <a:lnTo>
                          <a:pt x="1293" y="279"/>
                        </a:lnTo>
                        <a:lnTo>
                          <a:pt x="1303" y="281"/>
                        </a:lnTo>
                        <a:lnTo>
                          <a:pt x="1311" y="280"/>
                        </a:lnTo>
                        <a:lnTo>
                          <a:pt x="1321" y="277"/>
                        </a:lnTo>
                        <a:lnTo>
                          <a:pt x="1321" y="277"/>
                        </a:lnTo>
                        <a:close/>
                        <a:moveTo>
                          <a:pt x="1349" y="232"/>
                        </a:moveTo>
                        <a:lnTo>
                          <a:pt x="1349" y="232"/>
                        </a:lnTo>
                        <a:lnTo>
                          <a:pt x="1347" y="230"/>
                        </a:lnTo>
                        <a:lnTo>
                          <a:pt x="1346" y="230"/>
                        </a:lnTo>
                        <a:lnTo>
                          <a:pt x="1347" y="232"/>
                        </a:lnTo>
                        <a:lnTo>
                          <a:pt x="1349" y="232"/>
                        </a:lnTo>
                        <a:lnTo>
                          <a:pt x="1349" y="232"/>
                        </a:lnTo>
                        <a:close/>
                        <a:moveTo>
                          <a:pt x="1353" y="237"/>
                        </a:moveTo>
                        <a:lnTo>
                          <a:pt x="1353" y="237"/>
                        </a:lnTo>
                        <a:lnTo>
                          <a:pt x="1353" y="233"/>
                        </a:lnTo>
                        <a:lnTo>
                          <a:pt x="1349" y="232"/>
                        </a:lnTo>
                        <a:lnTo>
                          <a:pt x="1349" y="232"/>
                        </a:lnTo>
                        <a:lnTo>
                          <a:pt x="1350" y="236"/>
                        </a:lnTo>
                        <a:lnTo>
                          <a:pt x="1353" y="237"/>
                        </a:lnTo>
                        <a:lnTo>
                          <a:pt x="1353" y="237"/>
                        </a:lnTo>
                        <a:close/>
                        <a:moveTo>
                          <a:pt x="1357" y="240"/>
                        </a:moveTo>
                        <a:lnTo>
                          <a:pt x="1357" y="240"/>
                        </a:lnTo>
                        <a:lnTo>
                          <a:pt x="1357" y="239"/>
                        </a:lnTo>
                        <a:lnTo>
                          <a:pt x="1356" y="237"/>
                        </a:lnTo>
                        <a:lnTo>
                          <a:pt x="1353" y="237"/>
                        </a:lnTo>
                        <a:lnTo>
                          <a:pt x="1353" y="237"/>
                        </a:lnTo>
                        <a:lnTo>
                          <a:pt x="1354" y="239"/>
                        </a:lnTo>
                        <a:lnTo>
                          <a:pt x="1354" y="240"/>
                        </a:lnTo>
                        <a:lnTo>
                          <a:pt x="1357" y="240"/>
                        </a:lnTo>
                        <a:lnTo>
                          <a:pt x="1357" y="240"/>
                        </a:lnTo>
                        <a:close/>
                        <a:moveTo>
                          <a:pt x="1357" y="240"/>
                        </a:moveTo>
                        <a:lnTo>
                          <a:pt x="1357" y="240"/>
                        </a:lnTo>
                        <a:lnTo>
                          <a:pt x="1360" y="241"/>
                        </a:lnTo>
                        <a:lnTo>
                          <a:pt x="1360" y="241"/>
                        </a:lnTo>
                        <a:lnTo>
                          <a:pt x="1360" y="240"/>
                        </a:lnTo>
                        <a:lnTo>
                          <a:pt x="1357" y="240"/>
                        </a:lnTo>
                        <a:lnTo>
                          <a:pt x="1357" y="240"/>
                        </a:lnTo>
                        <a:close/>
                        <a:moveTo>
                          <a:pt x="83" y="492"/>
                        </a:moveTo>
                        <a:lnTo>
                          <a:pt x="83" y="492"/>
                        </a:lnTo>
                        <a:lnTo>
                          <a:pt x="80" y="489"/>
                        </a:lnTo>
                        <a:lnTo>
                          <a:pt x="76" y="489"/>
                        </a:lnTo>
                        <a:lnTo>
                          <a:pt x="76" y="489"/>
                        </a:lnTo>
                        <a:lnTo>
                          <a:pt x="66" y="502"/>
                        </a:lnTo>
                        <a:lnTo>
                          <a:pt x="62" y="510"/>
                        </a:lnTo>
                        <a:lnTo>
                          <a:pt x="58" y="518"/>
                        </a:lnTo>
                        <a:lnTo>
                          <a:pt x="56" y="527"/>
                        </a:lnTo>
                        <a:lnTo>
                          <a:pt x="55" y="535"/>
                        </a:lnTo>
                        <a:lnTo>
                          <a:pt x="55" y="542"/>
                        </a:lnTo>
                        <a:lnTo>
                          <a:pt x="58" y="550"/>
                        </a:lnTo>
                        <a:lnTo>
                          <a:pt x="58" y="550"/>
                        </a:lnTo>
                        <a:lnTo>
                          <a:pt x="65" y="546"/>
                        </a:lnTo>
                        <a:lnTo>
                          <a:pt x="70" y="540"/>
                        </a:lnTo>
                        <a:lnTo>
                          <a:pt x="76" y="533"/>
                        </a:lnTo>
                        <a:lnTo>
                          <a:pt x="80" y="527"/>
                        </a:lnTo>
                        <a:lnTo>
                          <a:pt x="81" y="520"/>
                        </a:lnTo>
                        <a:lnTo>
                          <a:pt x="83" y="511"/>
                        </a:lnTo>
                        <a:lnTo>
                          <a:pt x="84" y="502"/>
                        </a:lnTo>
                        <a:lnTo>
                          <a:pt x="83" y="492"/>
                        </a:lnTo>
                        <a:lnTo>
                          <a:pt x="83" y="492"/>
                        </a:lnTo>
                        <a:close/>
                        <a:moveTo>
                          <a:pt x="561" y="399"/>
                        </a:moveTo>
                        <a:lnTo>
                          <a:pt x="561" y="399"/>
                        </a:lnTo>
                        <a:lnTo>
                          <a:pt x="549" y="407"/>
                        </a:lnTo>
                        <a:lnTo>
                          <a:pt x="543" y="412"/>
                        </a:lnTo>
                        <a:lnTo>
                          <a:pt x="541" y="417"/>
                        </a:lnTo>
                        <a:lnTo>
                          <a:pt x="538" y="423"/>
                        </a:lnTo>
                        <a:lnTo>
                          <a:pt x="537" y="430"/>
                        </a:lnTo>
                        <a:lnTo>
                          <a:pt x="538" y="438"/>
                        </a:lnTo>
                        <a:lnTo>
                          <a:pt x="541" y="446"/>
                        </a:lnTo>
                        <a:lnTo>
                          <a:pt x="541" y="446"/>
                        </a:lnTo>
                        <a:lnTo>
                          <a:pt x="545" y="455"/>
                        </a:lnTo>
                        <a:lnTo>
                          <a:pt x="549" y="460"/>
                        </a:lnTo>
                        <a:lnTo>
                          <a:pt x="554" y="464"/>
                        </a:lnTo>
                        <a:lnTo>
                          <a:pt x="561" y="467"/>
                        </a:lnTo>
                        <a:lnTo>
                          <a:pt x="568" y="468"/>
                        </a:lnTo>
                        <a:lnTo>
                          <a:pt x="577" y="468"/>
                        </a:lnTo>
                        <a:lnTo>
                          <a:pt x="584" y="468"/>
                        </a:lnTo>
                        <a:lnTo>
                          <a:pt x="590" y="466"/>
                        </a:lnTo>
                        <a:lnTo>
                          <a:pt x="597" y="461"/>
                        </a:lnTo>
                        <a:lnTo>
                          <a:pt x="604" y="457"/>
                        </a:lnTo>
                        <a:lnTo>
                          <a:pt x="610" y="452"/>
                        </a:lnTo>
                        <a:lnTo>
                          <a:pt x="614" y="445"/>
                        </a:lnTo>
                        <a:lnTo>
                          <a:pt x="617" y="438"/>
                        </a:lnTo>
                        <a:lnTo>
                          <a:pt x="618" y="431"/>
                        </a:lnTo>
                        <a:lnTo>
                          <a:pt x="617" y="421"/>
                        </a:lnTo>
                        <a:lnTo>
                          <a:pt x="614" y="413"/>
                        </a:lnTo>
                        <a:lnTo>
                          <a:pt x="614" y="413"/>
                        </a:lnTo>
                        <a:lnTo>
                          <a:pt x="611" y="407"/>
                        </a:lnTo>
                        <a:lnTo>
                          <a:pt x="607" y="402"/>
                        </a:lnTo>
                        <a:lnTo>
                          <a:pt x="603" y="398"/>
                        </a:lnTo>
                        <a:lnTo>
                          <a:pt x="597" y="395"/>
                        </a:lnTo>
                        <a:lnTo>
                          <a:pt x="589" y="394"/>
                        </a:lnTo>
                        <a:lnTo>
                          <a:pt x="581" y="394"/>
                        </a:lnTo>
                        <a:lnTo>
                          <a:pt x="572" y="395"/>
                        </a:lnTo>
                        <a:lnTo>
                          <a:pt x="561" y="399"/>
                        </a:lnTo>
                        <a:lnTo>
                          <a:pt x="561" y="399"/>
                        </a:lnTo>
                        <a:close/>
                        <a:moveTo>
                          <a:pt x="700" y="373"/>
                        </a:moveTo>
                        <a:lnTo>
                          <a:pt x="700" y="373"/>
                        </a:lnTo>
                        <a:lnTo>
                          <a:pt x="689" y="381"/>
                        </a:lnTo>
                        <a:lnTo>
                          <a:pt x="685" y="385"/>
                        </a:lnTo>
                        <a:lnTo>
                          <a:pt x="682" y="389"/>
                        </a:lnTo>
                        <a:lnTo>
                          <a:pt x="680" y="395"/>
                        </a:lnTo>
                        <a:lnTo>
                          <a:pt x="679" y="399"/>
                        </a:lnTo>
                        <a:lnTo>
                          <a:pt x="679" y="403"/>
                        </a:lnTo>
                        <a:lnTo>
                          <a:pt x="680" y="407"/>
                        </a:lnTo>
                        <a:lnTo>
                          <a:pt x="685" y="414"/>
                        </a:lnTo>
                        <a:lnTo>
                          <a:pt x="690" y="421"/>
                        </a:lnTo>
                        <a:lnTo>
                          <a:pt x="698" y="428"/>
                        </a:lnTo>
                        <a:lnTo>
                          <a:pt x="708" y="432"/>
                        </a:lnTo>
                        <a:lnTo>
                          <a:pt x="719" y="435"/>
                        </a:lnTo>
                        <a:lnTo>
                          <a:pt x="729" y="437"/>
                        </a:lnTo>
                        <a:lnTo>
                          <a:pt x="739" y="437"/>
                        </a:lnTo>
                        <a:lnTo>
                          <a:pt x="747" y="434"/>
                        </a:lnTo>
                        <a:lnTo>
                          <a:pt x="754" y="428"/>
                        </a:lnTo>
                        <a:lnTo>
                          <a:pt x="757" y="424"/>
                        </a:lnTo>
                        <a:lnTo>
                          <a:pt x="759" y="420"/>
                        </a:lnTo>
                        <a:lnTo>
                          <a:pt x="761" y="414"/>
                        </a:lnTo>
                        <a:lnTo>
                          <a:pt x="762" y="409"/>
                        </a:lnTo>
                        <a:lnTo>
                          <a:pt x="762" y="402"/>
                        </a:lnTo>
                        <a:lnTo>
                          <a:pt x="761" y="395"/>
                        </a:lnTo>
                        <a:lnTo>
                          <a:pt x="761" y="395"/>
                        </a:lnTo>
                        <a:lnTo>
                          <a:pt x="758" y="385"/>
                        </a:lnTo>
                        <a:lnTo>
                          <a:pt x="754" y="377"/>
                        </a:lnTo>
                        <a:lnTo>
                          <a:pt x="748" y="370"/>
                        </a:lnTo>
                        <a:lnTo>
                          <a:pt x="741" y="366"/>
                        </a:lnTo>
                        <a:lnTo>
                          <a:pt x="733" y="363"/>
                        </a:lnTo>
                        <a:lnTo>
                          <a:pt x="723" y="363"/>
                        </a:lnTo>
                        <a:lnTo>
                          <a:pt x="712" y="367"/>
                        </a:lnTo>
                        <a:lnTo>
                          <a:pt x="700" y="373"/>
                        </a:lnTo>
                        <a:lnTo>
                          <a:pt x="700" y="373"/>
                        </a:lnTo>
                        <a:close/>
                        <a:moveTo>
                          <a:pt x="909" y="403"/>
                        </a:moveTo>
                        <a:lnTo>
                          <a:pt x="909" y="403"/>
                        </a:lnTo>
                        <a:lnTo>
                          <a:pt x="913" y="396"/>
                        </a:lnTo>
                        <a:lnTo>
                          <a:pt x="916" y="389"/>
                        </a:lnTo>
                        <a:lnTo>
                          <a:pt x="916" y="384"/>
                        </a:lnTo>
                        <a:lnTo>
                          <a:pt x="917" y="378"/>
                        </a:lnTo>
                        <a:lnTo>
                          <a:pt x="916" y="371"/>
                        </a:lnTo>
                        <a:lnTo>
                          <a:pt x="914" y="366"/>
                        </a:lnTo>
                        <a:lnTo>
                          <a:pt x="911" y="362"/>
                        </a:lnTo>
                        <a:lnTo>
                          <a:pt x="909" y="356"/>
                        </a:lnTo>
                        <a:lnTo>
                          <a:pt x="900" y="348"/>
                        </a:lnTo>
                        <a:lnTo>
                          <a:pt x="891" y="342"/>
                        </a:lnTo>
                        <a:lnTo>
                          <a:pt x="885" y="341"/>
                        </a:lnTo>
                        <a:lnTo>
                          <a:pt x="878" y="340"/>
                        </a:lnTo>
                        <a:lnTo>
                          <a:pt x="873" y="340"/>
                        </a:lnTo>
                        <a:lnTo>
                          <a:pt x="867" y="341"/>
                        </a:lnTo>
                        <a:lnTo>
                          <a:pt x="867" y="341"/>
                        </a:lnTo>
                        <a:lnTo>
                          <a:pt x="858" y="344"/>
                        </a:lnTo>
                        <a:lnTo>
                          <a:pt x="851" y="348"/>
                        </a:lnTo>
                        <a:lnTo>
                          <a:pt x="846" y="355"/>
                        </a:lnTo>
                        <a:lnTo>
                          <a:pt x="842" y="362"/>
                        </a:lnTo>
                        <a:lnTo>
                          <a:pt x="841" y="369"/>
                        </a:lnTo>
                        <a:lnTo>
                          <a:pt x="841" y="377"/>
                        </a:lnTo>
                        <a:lnTo>
                          <a:pt x="841" y="384"/>
                        </a:lnTo>
                        <a:lnTo>
                          <a:pt x="844" y="392"/>
                        </a:lnTo>
                        <a:lnTo>
                          <a:pt x="848" y="398"/>
                        </a:lnTo>
                        <a:lnTo>
                          <a:pt x="853" y="405"/>
                        </a:lnTo>
                        <a:lnTo>
                          <a:pt x="860" y="409"/>
                        </a:lnTo>
                        <a:lnTo>
                          <a:pt x="867" y="412"/>
                        </a:lnTo>
                        <a:lnTo>
                          <a:pt x="877" y="413"/>
                        </a:lnTo>
                        <a:lnTo>
                          <a:pt x="887" y="412"/>
                        </a:lnTo>
                        <a:lnTo>
                          <a:pt x="898" y="409"/>
                        </a:lnTo>
                        <a:lnTo>
                          <a:pt x="909" y="403"/>
                        </a:lnTo>
                        <a:lnTo>
                          <a:pt x="909" y="403"/>
                        </a:lnTo>
                        <a:close/>
                        <a:moveTo>
                          <a:pt x="1394" y="295"/>
                        </a:moveTo>
                        <a:lnTo>
                          <a:pt x="1394" y="295"/>
                        </a:lnTo>
                        <a:lnTo>
                          <a:pt x="1386" y="279"/>
                        </a:lnTo>
                        <a:lnTo>
                          <a:pt x="1382" y="272"/>
                        </a:lnTo>
                        <a:lnTo>
                          <a:pt x="1376" y="265"/>
                        </a:lnTo>
                        <a:lnTo>
                          <a:pt x="1371" y="259"/>
                        </a:lnTo>
                        <a:lnTo>
                          <a:pt x="1364" y="254"/>
                        </a:lnTo>
                        <a:lnTo>
                          <a:pt x="1357" y="251"/>
                        </a:lnTo>
                        <a:lnTo>
                          <a:pt x="1349" y="248"/>
                        </a:lnTo>
                        <a:lnTo>
                          <a:pt x="1349" y="248"/>
                        </a:lnTo>
                        <a:lnTo>
                          <a:pt x="1352" y="258"/>
                        </a:lnTo>
                        <a:lnTo>
                          <a:pt x="1356" y="268"/>
                        </a:lnTo>
                        <a:lnTo>
                          <a:pt x="1360" y="275"/>
                        </a:lnTo>
                        <a:lnTo>
                          <a:pt x="1365" y="281"/>
                        </a:lnTo>
                        <a:lnTo>
                          <a:pt x="1371" y="287"/>
                        </a:lnTo>
                        <a:lnTo>
                          <a:pt x="1378" y="291"/>
                        </a:lnTo>
                        <a:lnTo>
                          <a:pt x="1386" y="294"/>
                        </a:lnTo>
                        <a:lnTo>
                          <a:pt x="1394" y="295"/>
                        </a:lnTo>
                        <a:lnTo>
                          <a:pt x="1394" y="295"/>
                        </a:lnTo>
                        <a:close/>
                        <a:moveTo>
                          <a:pt x="1363" y="248"/>
                        </a:moveTo>
                        <a:lnTo>
                          <a:pt x="1363" y="248"/>
                        </a:lnTo>
                        <a:lnTo>
                          <a:pt x="1363" y="250"/>
                        </a:lnTo>
                        <a:lnTo>
                          <a:pt x="1363" y="248"/>
                        </a:lnTo>
                        <a:lnTo>
                          <a:pt x="1363" y="248"/>
                        </a:lnTo>
                        <a:close/>
                        <a:moveTo>
                          <a:pt x="405" y="486"/>
                        </a:moveTo>
                        <a:lnTo>
                          <a:pt x="405" y="486"/>
                        </a:lnTo>
                        <a:lnTo>
                          <a:pt x="409" y="493"/>
                        </a:lnTo>
                        <a:lnTo>
                          <a:pt x="415" y="497"/>
                        </a:lnTo>
                        <a:lnTo>
                          <a:pt x="422" y="500"/>
                        </a:lnTo>
                        <a:lnTo>
                          <a:pt x="430" y="502"/>
                        </a:lnTo>
                        <a:lnTo>
                          <a:pt x="437" y="500"/>
                        </a:lnTo>
                        <a:lnTo>
                          <a:pt x="445" y="499"/>
                        </a:lnTo>
                        <a:lnTo>
                          <a:pt x="452" y="495"/>
                        </a:lnTo>
                        <a:lnTo>
                          <a:pt x="459" y="491"/>
                        </a:lnTo>
                        <a:lnTo>
                          <a:pt x="465" y="485"/>
                        </a:lnTo>
                        <a:lnTo>
                          <a:pt x="470" y="478"/>
                        </a:lnTo>
                        <a:lnTo>
                          <a:pt x="474" y="471"/>
                        </a:lnTo>
                        <a:lnTo>
                          <a:pt x="476" y="464"/>
                        </a:lnTo>
                        <a:lnTo>
                          <a:pt x="477" y="456"/>
                        </a:lnTo>
                        <a:lnTo>
                          <a:pt x="476" y="448"/>
                        </a:lnTo>
                        <a:lnTo>
                          <a:pt x="471" y="439"/>
                        </a:lnTo>
                        <a:lnTo>
                          <a:pt x="465" y="431"/>
                        </a:lnTo>
                        <a:lnTo>
                          <a:pt x="465" y="431"/>
                        </a:lnTo>
                        <a:lnTo>
                          <a:pt x="458" y="428"/>
                        </a:lnTo>
                        <a:lnTo>
                          <a:pt x="451" y="427"/>
                        </a:lnTo>
                        <a:lnTo>
                          <a:pt x="442" y="427"/>
                        </a:lnTo>
                        <a:lnTo>
                          <a:pt x="437" y="427"/>
                        </a:lnTo>
                        <a:lnTo>
                          <a:pt x="430" y="428"/>
                        </a:lnTo>
                        <a:lnTo>
                          <a:pt x="424" y="431"/>
                        </a:lnTo>
                        <a:lnTo>
                          <a:pt x="419" y="435"/>
                        </a:lnTo>
                        <a:lnTo>
                          <a:pt x="413" y="439"/>
                        </a:lnTo>
                        <a:lnTo>
                          <a:pt x="409" y="443"/>
                        </a:lnTo>
                        <a:lnTo>
                          <a:pt x="406" y="449"/>
                        </a:lnTo>
                        <a:lnTo>
                          <a:pt x="404" y="455"/>
                        </a:lnTo>
                        <a:lnTo>
                          <a:pt x="401" y="461"/>
                        </a:lnTo>
                        <a:lnTo>
                          <a:pt x="401" y="467"/>
                        </a:lnTo>
                        <a:lnTo>
                          <a:pt x="401" y="474"/>
                        </a:lnTo>
                        <a:lnTo>
                          <a:pt x="402" y="479"/>
                        </a:lnTo>
                        <a:lnTo>
                          <a:pt x="405" y="486"/>
                        </a:lnTo>
                        <a:lnTo>
                          <a:pt x="405" y="486"/>
                        </a:lnTo>
                        <a:close/>
                        <a:moveTo>
                          <a:pt x="997" y="326"/>
                        </a:moveTo>
                        <a:lnTo>
                          <a:pt x="997" y="326"/>
                        </a:lnTo>
                        <a:lnTo>
                          <a:pt x="986" y="333"/>
                        </a:lnTo>
                        <a:lnTo>
                          <a:pt x="983" y="337"/>
                        </a:lnTo>
                        <a:lnTo>
                          <a:pt x="981" y="341"/>
                        </a:lnTo>
                        <a:lnTo>
                          <a:pt x="978" y="345"/>
                        </a:lnTo>
                        <a:lnTo>
                          <a:pt x="978" y="349"/>
                        </a:lnTo>
                        <a:lnTo>
                          <a:pt x="978" y="358"/>
                        </a:lnTo>
                        <a:lnTo>
                          <a:pt x="982" y="366"/>
                        </a:lnTo>
                        <a:lnTo>
                          <a:pt x="988" y="373"/>
                        </a:lnTo>
                        <a:lnTo>
                          <a:pt x="996" y="378"/>
                        </a:lnTo>
                        <a:lnTo>
                          <a:pt x="1004" y="384"/>
                        </a:lnTo>
                        <a:lnTo>
                          <a:pt x="1014" y="388"/>
                        </a:lnTo>
                        <a:lnTo>
                          <a:pt x="1024" y="389"/>
                        </a:lnTo>
                        <a:lnTo>
                          <a:pt x="1033" y="391"/>
                        </a:lnTo>
                        <a:lnTo>
                          <a:pt x="1042" y="388"/>
                        </a:lnTo>
                        <a:lnTo>
                          <a:pt x="1048" y="384"/>
                        </a:lnTo>
                        <a:lnTo>
                          <a:pt x="1051" y="381"/>
                        </a:lnTo>
                        <a:lnTo>
                          <a:pt x="1054" y="377"/>
                        </a:lnTo>
                        <a:lnTo>
                          <a:pt x="1055" y="373"/>
                        </a:lnTo>
                        <a:lnTo>
                          <a:pt x="1057" y="367"/>
                        </a:lnTo>
                        <a:lnTo>
                          <a:pt x="1057" y="355"/>
                        </a:lnTo>
                        <a:lnTo>
                          <a:pt x="1057" y="355"/>
                        </a:lnTo>
                        <a:lnTo>
                          <a:pt x="1054" y="344"/>
                        </a:lnTo>
                        <a:lnTo>
                          <a:pt x="1050" y="335"/>
                        </a:lnTo>
                        <a:lnTo>
                          <a:pt x="1044" y="327"/>
                        </a:lnTo>
                        <a:lnTo>
                          <a:pt x="1036" y="323"/>
                        </a:lnTo>
                        <a:lnTo>
                          <a:pt x="1028" y="319"/>
                        </a:lnTo>
                        <a:lnTo>
                          <a:pt x="1018" y="319"/>
                        </a:lnTo>
                        <a:lnTo>
                          <a:pt x="1008" y="320"/>
                        </a:lnTo>
                        <a:lnTo>
                          <a:pt x="997" y="326"/>
                        </a:lnTo>
                        <a:lnTo>
                          <a:pt x="997" y="326"/>
                        </a:lnTo>
                        <a:close/>
                        <a:moveTo>
                          <a:pt x="311" y="535"/>
                        </a:moveTo>
                        <a:lnTo>
                          <a:pt x="311" y="535"/>
                        </a:lnTo>
                        <a:lnTo>
                          <a:pt x="318" y="532"/>
                        </a:lnTo>
                        <a:lnTo>
                          <a:pt x="323" y="529"/>
                        </a:lnTo>
                        <a:lnTo>
                          <a:pt x="329" y="524"/>
                        </a:lnTo>
                        <a:lnTo>
                          <a:pt x="333" y="518"/>
                        </a:lnTo>
                        <a:lnTo>
                          <a:pt x="336" y="511"/>
                        </a:lnTo>
                        <a:lnTo>
                          <a:pt x="339" y="504"/>
                        </a:lnTo>
                        <a:lnTo>
                          <a:pt x="340" y="497"/>
                        </a:lnTo>
                        <a:lnTo>
                          <a:pt x="341" y="489"/>
                        </a:lnTo>
                        <a:lnTo>
                          <a:pt x="340" y="482"/>
                        </a:lnTo>
                        <a:lnTo>
                          <a:pt x="339" y="477"/>
                        </a:lnTo>
                        <a:lnTo>
                          <a:pt x="336" y="471"/>
                        </a:lnTo>
                        <a:lnTo>
                          <a:pt x="332" y="467"/>
                        </a:lnTo>
                        <a:lnTo>
                          <a:pt x="326" y="464"/>
                        </a:lnTo>
                        <a:lnTo>
                          <a:pt x="319" y="463"/>
                        </a:lnTo>
                        <a:lnTo>
                          <a:pt x="311" y="463"/>
                        </a:lnTo>
                        <a:lnTo>
                          <a:pt x="301" y="466"/>
                        </a:lnTo>
                        <a:lnTo>
                          <a:pt x="301" y="466"/>
                        </a:lnTo>
                        <a:lnTo>
                          <a:pt x="294" y="470"/>
                        </a:lnTo>
                        <a:lnTo>
                          <a:pt x="289" y="474"/>
                        </a:lnTo>
                        <a:lnTo>
                          <a:pt x="285" y="478"/>
                        </a:lnTo>
                        <a:lnTo>
                          <a:pt x="282" y="484"/>
                        </a:lnTo>
                        <a:lnTo>
                          <a:pt x="279" y="489"/>
                        </a:lnTo>
                        <a:lnTo>
                          <a:pt x="278" y="496"/>
                        </a:lnTo>
                        <a:lnTo>
                          <a:pt x="278" y="502"/>
                        </a:lnTo>
                        <a:lnTo>
                          <a:pt x="278" y="509"/>
                        </a:lnTo>
                        <a:lnTo>
                          <a:pt x="279" y="514"/>
                        </a:lnTo>
                        <a:lnTo>
                          <a:pt x="282" y="520"/>
                        </a:lnTo>
                        <a:lnTo>
                          <a:pt x="285" y="524"/>
                        </a:lnTo>
                        <a:lnTo>
                          <a:pt x="289" y="528"/>
                        </a:lnTo>
                        <a:lnTo>
                          <a:pt x="293" y="532"/>
                        </a:lnTo>
                        <a:lnTo>
                          <a:pt x="299" y="533"/>
                        </a:lnTo>
                        <a:lnTo>
                          <a:pt x="304" y="535"/>
                        </a:lnTo>
                        <a:lnTo>
                          <a:pt x="311" y="535"/>
                        </a:lnTo>
                        <a:lnTo>
                          <a:pt x="311" y="535"/>
                        </a:lnTo>
                        <a:close/>
                        <a:moveTo>
                          <a:pt x="1125" y="315"/>
                        </a:moveTo>
                        <a:lnTo>
                          <a:pt x="1125" y="315"/>
                        </a:lnTo>
                        <a:lnTo>
                          <a:pt x="1120" y="320"/>
                        </a:lnTo>
                        <a:lnTo>
                          <a:pt x="1116" y="326"/>
                        </a:lnTo>
                        <a:lnTo>
                          <a:pt x="1115" y="331"/>
                        </a:lnTo>
                        <a:lnTo>
                          <a:pt x="1115" y="337"/>
                        </a:lnTo>
                        <a:lnTo>
                          <a:pt x="1116" y="344"/>
                        </a:lnTo>
                        <a:lnTo>
                          <a:pt x="1118" y="349"/>
                        </a:lnTo>
                        <a:lnTo>
                          <a:pt x="1122" y="355"/>
                        </a:lnTo>
                        <a:lnTo>
                          <a:pt x="1126" y="359"/>
                        </a:lnTo>
                        <a:lnTo>
                          <a:pt x="1132" y="365"/>
                        </a:lnTo>
                        <a:lnTo>
                          <a:pt x="1137" y="369"/>
                        </a:lnTo>
                        <a:lnTo>
                          <a:pt x="1143" y="371"/>
                        </a:lnTo>
                        <a:lnTo>
                          <a:pt x="1148" y="374"/>
                        </a:lnTo>
                        <a:lnTo>
                          <a:pt x="1155" y="376"/>
                        </a:lnTo>
                        <a:lnTo>
                          <a:pt x="1162" y="376"/>
                        </a:lnTo>
                        <a:lnTo>
                          <a:pt x="1167" y="374"/>
                        </a:lnTo>
                        <a:lnTo>
                          <a:pt x="1173" y="371"/>
                        </a:lnTo>
                        <a:lnTo>
                          <a:pt x="1173" y="371"/>
                        </a:lnTo>
                        <a:lnTo>
                          <a:pt x="1177" y="369"/>
                        </a:lnTo>
                        <a:lnTo>
                          <a:pt x="1181" y="363"/>
                        </a:lnTo>
                        <a:lnTo>
                          <a:pt x="1183" y="358"/>
                        </a:lnTo>
                        <a:lnTo>
                          <a:pt x="1184" y="351"/>
                        </a:lnTo>
                        <a:lnTo>
                          <a:pt x="1184" y="344"/>
                        </a:lnTo>
                        <a:lnTo>
                          <a:pt x="1181" y="337"/>
                        </a:lnTo>
                        <a:lnTo>
                          <a:pt x="1180" y="330"/>
                        </a:lnTo>
                        <a:lnTo>
                          <a:pt x="1176" y="324"/>
                        </a:lnTo>
                        <a:lnTo>
                          <a:pt x="1172" y="317"/>
                        </a:lnTo>
                        <a:lnTo>
                          <a:pt x="1166" y="313"/>
                        </a:lnTo>
                        <a:lnTo>
                          <a:pt x="1161" y="309"/>
                        </a:lnTo>
                        <a:lnTo>
                          <a:pt x="1155" y="306"/>
                        </a:lnTo>
                        <a:lnTo>
                          <a:pt x="1148" y="305"/>
                        </a:lnTo>
                        <a:lnTo>
                          <a:pt x="1140" y="306"/>
                        </a:lnTo>
                        <a:lnTo>
                          <a:pt x="1133" y="309"/>
                        </a:lnTo>
                        <a:lnTo>
                          <a:pt x="1125" y="315"/>
                        </a:lnTo>
                        <a:lnTo>
                          <a:pt x="1125" y="315"/>
                        </a:lnTo>
                        <a:close/>
                        <a:moveTo>
                          <a:pt x="171" y="575"/>
                        </a:moveTo>
                        <a:lnTo>
                          <a:pt x="171" y="575"/>
                        </a:lnTo>
                        <a:lnTo>
                          <a:pt x="178" y="575"/>
                        </a:lnTo>
                        <a:lnTo>
                          <a:pt x="185" y="574"/>
                        </a:lnTo>
                        <a:lnTo>
                          <a:pt x="191" y="572"/>
                        </a:lnTo>
                        <a:lnTo>
                          <a:pt x="196" y="569"/>
                        </a:lnTo>
                        <a:lnTo>
                          <a:pt x="200" y="565"/>
                        </a:lnTo>
                        <a:lnTo>
                          <a:pt x="204" y="561"/>
                        </a:lnTo>
                        <a:lnTo>
                          <a:pt x="211" y="551"/>
                        </a:lnTo>
                        <a:lnTo>
                          <a:pt x="215" y="540"/>
                        </a:lnTo>
                        <a:lnTo>
                          <a:pt x="215" y="535"/>
                        </a:lnTo>
                        <a:lnTo>
                          <a:pt x="215" y="528"/>
                        </a:lnTo>
                        <a:lnTo>
                          <a:pt x="214" y="522"/>
                        </a:lnTo>
                        <a:lnTo>
                          <a:pt x="213" y="515"/>
                        </a:lnTo>
                        <a:lnTo>
                          <a:pt x="210" y="510"/>
                        </a:lnTo>
                        <a:lnTo>
                          <a:pt x="206" y="504"/>
                        </a:lnTo>
                        <a:lnTo>
                          <a:pt x="206" y="504"/>
                        </a:lnTo>
                        <a:lnTo>
                          <a:pt x="197" y="504"/>
                        </a:lnTo>
                        <a:lnTo>
                          <a:pt x="192" y="504"/>
                        </a:lnTo>
                        <a:lnTo>
                          <a:pt x="185" y="506"/>
                        </a:lnTo>
                        <a:lnTo>
                          <a:pt x="180" y="509"/>
                        </a:lnTo>
                        <a:lnTo>
                          <a:pt x="175" y="511"/>
                        </a:lnTo>
                        <a:lnTo>
                          <a:pt x="170" y="515"/>
                        </a:lnTo>
                        <a:lnTo>
                          <a:pt x="167" y="521"/>
                        </a:lnTo>
                        <a:lnTo>
                          <a:pt x="164" y="527"/>
                        </a:lnTo>
                        <a:lnTo>
                          <a:pt x="162" y="532"/>
                        </a:lnTo>
                        <a:lnTo>
                          <a:pt x="160" y="539"/>
                        </a:lnTo>
                        <a:lnTo>
                          <a:pt x="160" y="545"/>
                        </a:lnTo>
                        <a:lnTo>
                          <a:pt x="160" y="551"/>
                        </a:lnTo>
                        <a:lnTo>
                          <a:pt x="162" y="557"/>
                        </a:lnTo>
                        <a:lnTo>
                          <a:pt x="164" y="564"/>
                        </a:lnTo>
                        <a:lnTo>
                          <a:pt x="167" y="569"/>
                        </a:lnTo>
                        <a:lnTo>
                          <a:pt x="171" y="575"/>
                        </a:lnTo>
                        <a:lnTo>
                          <a:pt x="171" y="575"/>
                        </a:lnTo>
                        <a:close/>
                        <a:moveTo>
                          <a:pt x="1266" y="301"/>
                        </a:moveTo>
                        <a:lnTo>
                          <a:pt x="1266" y="301"/>
                        </a:lnTo>
                        <a:lnTo>
                          <a:pt x="1257" y="301"/>
                        </a:lnTo>
                        <a:lnTo>
                          <a:pt x="1251" y="304"/>
                        </a:lnTo>
                        <a:lnTo>
                          <a:pt x="1245" y="308"/>
                        </a:lnTo>
                        <a:lnTo>
                          <a:pt x="1241" y="312"/>
                        </a:lnTo>
                        <a:lnTo>
                          <a:pt x="1239" y="317"/>
                        </a:lnTo>
                        <a:lnTo>
                          <a:pt x="1238" y="324"/>
                        </a:lnTo>
                        <a:lnTo>
                          <a:pt x="1239" y="331"/>
                        </a:lnTo>
                        <a:lnTo>
                          <a:pt x="1241" y="337"/>
                        </a:lnTo>
                        <a:lnTo>
                          <a:pt x="1244" y="344"/>
                        </a:lnTo>
                        <a:lnTo>
                          <a:pt x="1248" y="349"/>
                        </a:lnTo>
                        <a:lnTo>
                          <a:pt x="1253" y="355"/>
                        </a:lnTo>
                        <a:lnTo>
                          <a:pt x="1259" y="359"/>
                        </a:lnTo>
                        <a:lnTo>
                          <a:pt x="1266" y="363"/>
                        </a:lnTo>
                        <a:lnTo>
                          <a:pt x="1274" y="365"/>
                        </a:lnTo>
                        <a:lnTo>
                          <a:pt x="1282" y="365"/>
                        </a:lnTo>
                        <a:lnTo>
                          <a:pt x="1291" y="363"/>
                        </a:lnTo>
                        <a:lnTo>
                          <a:pt x="1291" y="363"/>
                        </a:lnTo>
                        <a:lnTo>
                          <a:pt x="1295" y="358"/>
                        </a:lnTo>
                        <a:lnTo>
                          <a:pt x="1298" y="353"/>
                        </a:lnTo>
                        <a:lnTo>
                          <a:pt x="1299" y="349"/>
                        </a:lnTo>
                        <a:lnTo>
                          <a:pt x="1300" y="344"/>
                        </a:lnTo>
                        <a:lnTo>
                          <a:pt x="1299" y="334"/>
                        </a:lnTo>
                        <a:lnTo>
                          <a:pt x="1295" y="323"/>
                        </a:lnTo>
                        <a:lnTo>
                          <a:pt x="1289" y="315"/>
                        </a:lnTo>
                        <a:lnTo>
                          <a:pt x="1281" y="308"/>
                        </a:lnTo>
                        <a:lnTo>
                          <a:pt x="1274" y="302"/>
                        </a:lnTo>
                        <a:lnTo>
                          <a:pt x="1266" y="301"/>
                        </a:lnTo>
                        <a:lnTo>
                          <a:pt x="1266" y="301"/>
                        </a:lnTo>
                        <a:close/>
                        <a:moveTo>
                          <a:pt x="38" y="540"/>
                        </a:moveTo>
                        <a:lnTo>
                          <a:pt x="38" y="540"/>
                        </a:lnTo>
                        <a:lnTo>
                          <a:pt x="36" y="553"/>
                        </a:lnTo>
                        <a:lnTo>
                          <a:pt x="31" y="565"/>
                        </a:lnTo>
                        <a:lnTo>
                          <a:pt x="27" y="579"/>
                        </a:lnTo>
                        <a:lnTo>
                          <a:pt x="26" y="593"/>
                        </a:lnTo>
                        <a:lnTo>
                          <a:pt x="26" y="593"/>
                        </a:lnTo>
                        <a:lnTo>
                          <a:pt x="33" y="580"/>
                        </a:lnTo>
                        <a:lnTo>
                          <a:pt x="38" y="567"/>
                        </a:lnTo>
                        <a:lnTo>
                          <a:pt x="40" y="560"/>
                        </a:lnTo>
                        <a:lnTo>
                          <a:pt x="41" y="553"/>
                        </a:lnTo>
                        <a:lnTo>
                          <a:pt x="41" y="546"/>
                        </a:lnTo>
                        <a:lnTo>
                          <a:pt x="38" y="540"/>
                        </a:lnTo>
                        <a:lnTo>
                          <a:pt x="38" y="540"/>
                        </a:lnTo>
                        <a:close/>
                        <a:moveTo>
                          <a:pt x="85" y="611"/>
                        </a:moveTo>
                        <a:lnTo>
                          <a:pt x="85" y="611"/>
                        </a:lnTo>
                        <a:lnTo>
                          <a:pt x="91" y="610"/>
                        </a:lnTo>
                        <a:lnTo>
                          <a:pt x="96" y="608"/>
                        </a:lnTo>
                        <a:lnTo>
                          <a:pt x="101" y="605"/>
                        </a:lnTo>
                        <a:lnTo>
                          <a:pt x="105" y="601"/>
                        </a:lnTo>
                        <a:lnTo>
                          <a:pt x="112" y="593"/>
                        </a:lnTo>
                        <a:lnTo>
                          <a:pt x="114" y="583"/>
                        </a:lnTo>
                        <a:lnTo>
                          <a:pt x="117" y="574"/>
                        </a:lnTo>
                        <a:lnTo>
                          <a:pt x="116" y="562"/>
                        </a:lnTo>
                        <a:lnTo>
                          <a:pt x="112" y="553"/>
                        </a:lnTo>
                        <a:lnTo>
                          <a:pt x="106" y="543"/>
                        </a:lnTo>
                        <a:lnTo>
                          <a:pt x="106" y="543"/>
                        </a:lnTo>
                        <a:lnTo>
                          <a:pt x="101" y="545"/>
                        </a:lnTo>
                        <a:lnTo>
                          <a:pt x="95" y="547"/>
                        </a:lnTo>
                        <a:lnTo>
                          <a:pt x="91" y="550"/>
                        </a:lnTo>
                        <a:lnTo>
                          <a:pt x="87" y="553"/>
                        </a:lnTo>
                        <a:lnTo>
                          <a:pt x="81" y="561"/>
                        </a:lnTo>
                        <a:lnTo>
                          <a:pt x="77" y="571"/>
                        </a:lnTo>
                        <a:lnTo>
                          <a:pt x="76" y="582"/>
                        </a:lnTo>
                        <a:lnTo>
                          <a:pt x="76" y="593"/>
                        </a:lnTo>
                        <a:lnTo>
                          <a:pt x="80" y="603"/>
                        </a:lnTo>
                        <a:lnTo>
                          <a:pt x="85" y="611"/>
                        </a:lnTo>
                        <a:lnTo>
                          <a:pt x="85" y="611"/>
                        </a:lnTo>
                        <a:close/>
                        <a:moveTo>
                          <a:pt x="1394" y="359"/>
                        </a:moveTo>
                        <a:lnTo>
                          <a:pt x="1394" y="359"/>
                        </a:lnTo>
                        <a:lnTo>
                          <a:pt x="1394" y="348"/>
                        </a:lnTo>
                        <a:lnTo>
                          <a:pt x="1392" y="338"/>
                        </a:lnTo>
                        <a:lnTo>
                          <a:pt x="1389" y="329"/>
                        </a:lnTo>
                        <a:lnTo>
                          <a:pt x="1383" y="320"/>
                        </a:lnTo>
                        <a:lnTo>
                          <a:pt x="1376" y="313"/>
                        </a:lnTo>
                        <a:lnTo>
                          <a:pt x="1368" y="309"/>
                        </a:lnTo>
                        <a:lnTo>
                          <a:pt x="1360" y="305"/>
                        </a:lnTo>
                        <a:lnTo>
                          <a:pt x="1350" y="305"/>
                        </a:lnTo>
                        <a:lnTo>
                          <a:pt x="1350" y="305"/>
                        </a:lnTo>
                        <a:lnTo>
                          <a:pt x="1347" y="309"/>
                        </a:lnTo>
                        <a:lnTo>
                          <a:pt x="1346" y="315"/>
                        </a:lnTo>
                        <a:lnTo>
                          <a:pt x="1346" y="324"/>
                        </a:lnTo>
                        <a:lnTo>
                          <a:pt x="1349" y="335"/>
                        </a:lnTo>
                        <a:lnTo>
                          <a:pt x="1354" y="345"/>
                        </a:lnTo>
                        <a:lnTo>
                          <a:pt x="1361" y="352"/>
                        </a:lnTo>
                        <a:lnTo>
                          <a:pt x="1365" y="356"/>
                        </a:lnTo>
                        <a:lnTo>
                          <a:pt x="1371" y="359"/>
                        </a:lnTo>
                        <a:lnTo>
                          <a:pt x="1376" y="360"/>
                        </a:lnTo>
                        <a:lnTo>
                          <a:pt x="1382" y="360"/>
                        </a:lnTo>
                        <a:lnTo>
                          <a:pt x="1387" y="360"/>
                        </a:lnTo>
                        <a:lnTo>
                          <a:pt x="1394" y="359"/>
                        </a:lnTo>
                        <a:lnTo>
                          <a:pt x="1394" y="359"/>
                        </a:lnTo>
                        <a:close/>
                        <a:moveTo>
                          <a:pt x="45" y="589"/>
                        </a:moveTo>
                        <a:lnTo>
                          <a:pt x="45" y="589"/>
                        </a:lnTo>
                        <a:lnTo>
                          <a:pt x="43" y="586"/>
                        </a:lnTo>
                        <a:lnTo>
                          <a:pt x="37" y="587"/>
                        </a:lnTo>
                        <a:lnTo>
                          <a:pt x="37" y="587"/>
                        </a:lnTo>
                        <a:lnTo>
                          <a:pt x="31" y="600"/>
                        </a:lnTo>
                        <a:lnTo>
                          <a:pt x="27" y="614"/>
                        </a:lnTo>
                        <a:lnTo>
                          <a:pt x="26" y="629"/>
                        </a:lnTo>
                        <a:lnTo>
                          <a:pt x="26" y="646"/>
                        </a:lnTo>
                        <a:lnTo>
                          <a:pt x="26" y="646"/>
                        </a:lnTo>
                        <a:lnTo>
                          <a:pt x="33" y="641"/>
                        </a:lnTo>
                        <a:lnTo>
                          <a:pt x="38" y="637"/>
                        </a:lnTo>
                        <a:lnTo>
                          <a:pt x="43" y="630"/>
                        </a:lnTo>
                        <a:lnTo>
                          <a:pt x="45" y="623"/>
                        </a:lnTo>
                        <a:lnTo>
                          <a:pt x="47" y="616"/>
                        </a:lnTo>
                        <a:lnTo>
                          <a:pt x="47" y="608"/>
                        </a:lnTo>
                        <a:lnTo>
                          <a:pt x="45" y="589"/>
                        </a:lnTo>
                        <a:lnTo>
                          <a:pt x="45" y="589"/>
                        </a:lnTo>
                        <a:close/>
                        <a:moveTo>
                          <a:pt x="1454" y="374"/>
                        </a:moveTo>
                        <a:lnTo>
                          <a:pt x="1454" y="374"/>
                        </a:lnTo>
                        <a:lnTo>
                          <a:pt x="1447" y="358"/>
                        </a:lnTo>
                        <a:lnTo>
                          <a:pt x="1440" y="342"/>
                        </a:lnTo>
                        <a:lnTo>
                          <a:pt x="1436" y="337"/>
                        </a:lnTo>
                        <a:lnTo>
                          <a:pt x="1430" y="331"/>
                        </a:lnTo>
                        <a:lnTo>
                          <a:pt x="1423" y="327"/>
                        </a:lnTo>
                        <a:lnTo>
                          <a:pt x="1417" y="324"/>
                        </a:lnTo>
                        <a:lnTo>
                          <a:pt x="1417" y="324"/>
                        </a:lnTo>
                        <a:lnTo>
                          <a:pt x="1422" y="342"/>
                        </a:lnTo>
                        <a:lnTo>
                          <a:pt x="1426" y="351"/>
                        </a:lnTo>
                        <a:lnTo>
                          <a:pt x="1430" y="358"/>
                        </a:lnTo>
                        <a:lnTo>
                          <a:pt x="1435" y="363"/>
                        </a:lnTo>
                        <a:lnTo>
                          <a:pt x="1440" y="369"/>
                        </a:lnTo>
                        <a:lnTo>
                          <a:pt x="1447" y="371"/>
                        </a:lnTo>
                        <a:lnTo>
                          <a:pt x="1454" y="374"/>
                        </a:lnTo>
                        <a:lnTo>
                          <a:pt x="1454" y="374"/>
                        </a:lnTo>
                        <a:close/>
                        <a:moveTo>
                          <a:pt x="650" y="479"/>
                        </a:moveTo>
                        <a:lnTo>
                          <a:pt x="650" y="479"/>
                        </a:lnTo>
                        <a:lnTo>
                          <a:pt x="636" y="485"/>
                        </a:lnTo>
                        <a:lnTo>
                          <a:pt x="631" y="489"/>
                        </a:lnTo>
                        <a:lnTo>
                          <a:pt x="626" y="493"/>
                        </a:lnTo>
                        <a:lnTo>
                          <a:pt x="624" y="497"/>
                        </a:lnTo>
                        <a:lnTo>
                          <a:pt x="621" y="502"/>
                        </a:lnTo>
                        <a:lnTo>
                          <a:pt x="620" y="506"/>
                        </a:lnTo>
                        <a:lnTo>
                          <a:pt x="620" y="510"/>
                        </a:lnTo>
                        <a:lnTo>
                          <a:pt x="621" y="520"/>
                        </a:lnTo>
                        <a:lnTo>
                          <a:pt x="625" y="528"/>
                        </a:lnTo>
                        <a:lnTo>
                          <a:pt x="631" y="536"/>
                        </a:lnTo>
                        <a:lnTo>
                          <a:pt x="639" y="543"/>
                        </a:lnTo>
                        <a:lnTo>
                          <a:pt x="647" y="549"/>
                        </a:lnTo>
                        <a:lnTo>
                          <a:pt x="657" y="553"/>
                        </a:lnTo>
                        <a:lnTo>
                          <a:pt x="668" y="554"/>
                        </a:lnTo>
                        <a:lnTo>
                          <a:pt x="676" y="553"/>
                        </a:lnTo>
                        <a:lnTo>
                          <a:pt x="686" y="550"/>
                        </a:lnTo>
                        <a:lnTo>
                          <a:pt x="689" y="547"/>
                        </a:lnTo>
                        <a:lnTo>
                          <a:pt x="693" y="543"/>
                        </a:lnTo>
                        <a:lnTo>
                          <a:pt x="696" y="539"/>
                        </a:lnTo>
                        <a:lnTo>
                          <a:pt x="698" y="533"/>
                        </a:lnTo>
                        <a:lnTo>
                          <a:pt x="700" y="527"/>
                        </a:lnTo>
                        <a:lnTo>
                          <a:pt x="701" y="520"/>
                        </a:lnTo>
                        <a:lnTo>
                          <a:pt x="701" y="520"/>
                        </a:lnTo>
                        <a:lnTo>
                          <a:pt x="701" y="507"/>
                        </a:lnTo>
                        <a:lnTo>
                          <a:pt x="698" y="496"/>
                        </a:lnTo>
                        <a:lnTo>
                          <a:pt x="694" y="489"/>
                        </a:lnTo>
                        <a:lnTo>
                          <a:pt x="687" y="482"/>
                        </a:lnTo>
                        <a:lnTo>
                          <a:pt x="679" y="478"/>
                        </a:lnTo>
                        <a:lnTo>
                          <a:pt x="669" y="477"/>
                        </a:lnTo>
                        <a:lnTo>
                          <a:pt x="660" y="477"/>
                        </a:lnTo>
                        <a:lnTo>
                          <a:pt x="650" y="479"/>
                        </a:lnTo>
                        <a:lnTo>
                          <a:pt x="650" y="479"/>
                        </a:lnTo>
                        <a:close/>
                        <a:moveTo>
                          <a:pt x="506" y="510"/>
                        </a:moveTo>
                        <a:lnTo>
                          <a:pt x="506" y="510"/>
                        </a:lnTo>
                        <a:lnTo>
                          <a:pt x="499" y="514"/>
                        </a:lnTo>
                        <a:lnTo>
                          <a:pt x="492" y="518"/>
                        </a:lnTo>
                        <a:lnTo>
                          <a:pt x="488" y="524"/>
                        </a:lnTo>
                        <a:lnTo>
                          <a:pt x="484" y="529"/>
                        </a:lnTo>
                        <a:lnTo>
                          <a:pt x="481" y="536"/>
                        </a:lnTo>
                        <a:lnTo>
                          <a:pt x="480" y="542"/>
                        </a:lnTo>
                        <a:lnTo>
                          <a:pt x="480" y="549"/>
                        </a:lnTo>
                        <a:lnTo>
                          <a:pt x="481" y="556"/>
                        </a:lnTo>
                        <a:lnTo>
                          <a:pt x="483" y="561"/>
                        </a:lnTo>
                        <a:lnTo>
                          <a:pt x="485" y="567"/>
                        </a:lnTo>
                        <a:lnTo>
                          <a:pt x="489" y="572"/>
                        </a:lnTo>
                        <a:lnTo>
                          <a:pt x="494" y="576"/>
                        </a:lnTo>
                        <a:lnTo>
                          <a:pt x="499" y="580"/>
                        </a:lnTo>
                        <a:lnTo>
                          <a:pt x="505" y="583"/>
                        </a:lnTo>
                        <a:lnTo>
                          <a:pt x="510" y="585"/>
                        </a:lnTo>
                        <a:lnTo>
                          <a:pt x="517" y="585"/>
                        </a:lnTo>
                        <a:lnTo>
                          <a:pt x="517" y="585"/>
                        </a:lnTo>
                        <a:lnTo>
                          <a:pt x="527" y="583"/>
                        </a:lnTo>
                        <a:lnTo>
                          <a:pt x="534" y="579"/>
                        </a:lnTo>
                        <a:lnTo>
                          <a:pt x="541" y="574"/>
                        </a:lnTo>
                        <a:lnTo>
                          <a:pt x="546" y="568"/>
                        </a:lnTo>
                        <a:lnTo>
                          <a:pt x="550" y="561"/>
                        </a:lnTo>
                        <a:lnTo>
                          <a:pt x="552" y="553"/>
                        </a:lnTo>
                        <a:lnTo>
                          <a:pt x="553" y="545"/>
                        </a:lnTo>
                        <a:lnTo>
                          <a:pt x="554" y="538"/>
                        </a:lnTo>
                        <a:lnTo>
                          <a:pt x="553" y="529"/>
                        </a:lnTo>
                        <a:lnTo>
                          <a:pt x="550" y="522"/>
                        </a:lnTo>
                        <a:lnTo>
                          <a:pt x="546" y="515"/>
                        </a:lnTo>
                        <a:lnTo>
                          <a:pt x="541" y="511"/>
                        </a:lnTo>
                        <a:lnTo>
                          <a:pt x="534" y="509"/>
                        </a:lnTo>
                        <a:lnTo>
                          <a:pt x="527" y="506"/>
                        </a:lnTo>
                        <a:lnTo>
                          <a:pt x="517" y="507"/>
                        </a:lnTo>
                        <a:lnTo>
                          <a:pt x="506" y="510"/>
                        </a:lnTo>
                        <a:lnTo>
                          <a:pt x="506" y="510"/>
                        </a:lnTo>
                        <a:close/>
                        <a:moveTo>
                          <a:pt x="853" y="460"/>
                        </a:moveTo>
                        <a:lnTo>
                          <a:pt x="853" y="460"/>
                        </a:lnTo>
                        <a:lnTo>
                          <a:pt x="849" y="456"/>
                        </a:lnTo>
                        <a:lnTo>
                          <a:pt x="846" y="453"/>
                        </a:lnTo>
                        <a:lnTo>
                          <a:pt x="837" y="449"/>
                        </a:lnTo>
                        <a:lnTo>
                          <a:pt x="826" y="448"/>
                        </a:lnTo>
                        <a:lnTo>
                          <a:pt x="815" y="449"/>
                        </a:lnTo>
                        <a:lnTo>
                          <a:pt x="804" y="452"/>
                        </a:lnTo>
                        <a:lnTo>
                          <a:pt x="794" y="457"/>
                        </a:lnTo>
                        <a:lnTo>
                          <a:pt x="790" y="461"/>
                        </a:lnTo>
                        <a:lnTo>
                          <a:pt x="786" y="467"/>
                        </a:lnTo>
                        <a:lnTo>
                          <a:pt x="783" y="471"/>
                        </a:lnTo>
                        <a:lnTo>
                          <a:pt x="780" y="478"/>
                        </a:lnTo>
                        <a:lnTo>
                          <a:pt x="780" y="478"/>
                        </a:lnTo>
                        <a:lnTo>
                          <a:pt x="780" y="492"/>
                        </a:lnTo>
                        <a:lnTo>
                          <a:pt x="784" y="504"/>
                        </a:lnTo>
                        <a:lnTo>
                          <a:pt x="788" y="513"/>
                        </a:lnTo>
                        <a:lnTo>
                          <a:pt x="795" y="520"/>
                        </a:lnTo>
                        <a:lnTo>
                          <a:pt x="804" y="524"/>
                        </a:lnTo>
                        <a:lnTo>
                          <a:pt x="813" y="525"/>
                        </a:lnTo>
                        <a:lnTo>
                          <a:pt x="822" y="525"/>
                        </a:lnTo>
                        <a:lnTo>
                          <a:pt x="831" y="524"/>
                        </a:lnTo>
                        <a:lnTo>
                          <a:pt x="841" y="520"/>
                        </a:lnTo>
                        <a:lnTo>
                          <a:pt x="848" y="514"/>
                        </a:lnTo>
                        <a:lnTo>
                          <a:pt x="855" y="507"/>
                        </a:lnTo>
                        <a:lnTo>
                          <a:pt x="860" y="500"/>
                        </a:lnTo>
                        <a:lnTo>
                          <a:pt x="863" y="491"/>
                        </a:lnTo>
                        <a:lnTo>
                          <a:pt x="863" y="481"/>
                        </a:lnTo>
                        <a:lnTo>
                          <a:pt x="859" y="471"/>
                        </a:lnTo>
                        <a:lnTo>
                          <a:pt x="853" y="460"/>
                        </a:lnTo>
                        <a:lnTo>
                          <a:pt x="853" y="460"/>
                        </a:lnTo>
                        <a:close/>
                        <a:moveTo>
                          <a:pt x="974" y="500"/>
                        </a:moveTo>
                        <a:lnTo>
                          <a:pt x="974" y="500"/>
                        </a:lnTo>
                        <a:lnTo>
                          <a:pt x="982" y="497"/>
                        </a:lnTo>
                        <a:lnTo>
                          <a:pt x="990" y="493"/>
                        </a:lnTo>
                        <a:lnTo>
                          <a:pt x="996" y="488"/>
                        </a:lnTo>
                        <a:lnTo>
                          <a:pt x="999" y="481"/>
                        </a:lnTo>
                        <a:lnTo>
                          <a:pt x="1001" y="474"/>
                        </a:lnTo>
                        <a:lnTo>
                          <a:pt x="1003" y="466"/>
                        </a:lnTo>
                        <a:lnTo>
                          <a:pt x="1003" y="459"/>
                        </a:lnTo>
                        <a:lnTo>
                          <a:pt x="1001" y="450"/>
                        </a:lnTo>
                        <a:lnTo>
                          <a:pt x="999" y="443"/>
                        </a:lnTo>
                        <a:lnTo>
                          <a:pt x="995" y="437"/>
                        </a:lnTo>
                        <a:lnTo>
                          <a:pt x="989" y="431"/>
                        </a:lnTo>
                        <a:lnTo>
                          <a:pt x="983" y="427"/>
                        </a:lnTo>
                        <a:lnTo>
                          <a:pt x="975" y="424"/>
                        </a:lnTo>
                        <a:lnTo>
                          <a:pt x="967" y="423"/>
                        </a:lnTo>
                        <a:lnTo>
                          <a:pt x="957" y="425"/>
                        </a:lnTo>
                        <a:lnTo>
                          <a:pt x="947" y="428"/>
                        </a:lnTo>
                        <a:lnTo>
                          <a:pt x="947" y="428"/>
                        </a:lnTo>
                        <a:lnTo>
                          <a:pt x="939" y="434"/>
                        </a:lnTo>
                        <a:lnTo>
                          <a:pt x="934" y="438"/>
                        </a:lnTo>
                        <a:lnTo>
                          <a:pt x="929" y="443"/>
                        </a:lnTo>
                        <a:lnTo>
                          <a:pt x="928" y="450"/>
                        </a:lnTo>
                        <a:lnTo>
                          <a:pt x="927" y="456"/>
                        </a:lnTo>
                        <a:lnTo>
                          <a:pt x="927" y="463"/>
                        </a:lnTo>
                        <a:lnTo>
                          <a:pt x="929" y="468"/>
                        </a:lnTo>
                        <a:lnTo>
                          <a:pt x="931" y="475"/>
                        </a:lnTo>
                        <a:lnTo>
                          <a:pt x="935" y="481"/>
                        </a:lnTo>
                        <a:lnTo>
                          <a:pt x="939" y="486"/>
                        </a:lnTo>
                        <a:lnTo>
                          <a:pt x="945" y="491"/>
                        </a:lnTo>
                        <a:lnTo>
                          <a:pt x="950" y="495"/>
                        </a:lnTo>
                        <a:lnTo>
                          <a:pt x="956" y="497"/>
                        </a:lnTo>
                        <a:lnTo>
                          <a:pt x="961" y="500"/>
                        </a:lnTo>
                        <a:lnTo>
                          <a:pt x="968" y="500"/>
                        </a:lnTo>
                        <a:lnTo>
                          <a:pt x="974" y="500"/>
                        </a:lnTo>
                        <a:lnTo>
                          <a:pt x="974" y="500"/>
                        </a:lnTo>
                        <a:close/>
                        <a:moveTo>
                          <a:pt x="369" y="543"/>
                        </a:moveTo>
                        <a:lnTo>
                          <a:pt x="369" y="543"/>
                        </a:lnTo>
                        <a:lnTo>
                          <a:pt x="362" y="547"/>
                        </a:lnTo>
                        <a:lnTo>
                          <a:pt x="355" y="551"/>
                        </a:lnTo>
                        <a:lnTo>
                          <a:pt x="351" y="557"/>
                        </a:lnTo>
                        <a:lnTo>
                          <a:pt x="348" y="564"/>
                        </a:lnTo>
                        <a:lnTo>
                          <a:pt x="346" y="571"/>
                        </a:lnTo>
                        <a:lnTo>
                          <a:pt x="346" y="578"/>
                        </a:lnTo>
                        <a:lnTo>
                          <a:pt x="346" y="585"/>
                        </a:lnTo>
                        <a:lnTo>
                          <a:pt x="347" y="590"/>
                        </a:lnTo>
                        <a:lnTo>
                          <a:pt x="350" y="597"/>
                        </a:lnTo>
                        <a:lnTo>
                          <a:pt x="354" y="603"/>
                        </a:lnTo>
                        <a:lnTo>
                          <a:pt x="358" y="607"/>
                        </a:lnTo>
                        <a:lnTo>
                          <a:pt x="364" y="611"/>
                        </a:lnTo>
                        <a:lnTo>
                          <a:pt x="369" y="614"/>
                        </a:lnTo>
                        <a:lnTo>
                          <a:pt x="376" y="615"/>
                        </a:lnTo>
                        <a:lnTo>
                          <a:pt x="384" y="614"/>
                        </a:lnTo>
                        <a:lnTo>
                          <a:pt x="393" y="612"/>
                        </a:lnTo>
                        <a:lnTo>
                          <a:pt x="393" y="612"/>
                        </a:lnTo>
                        <a:lnTo>
                          <a:pt x="400" y="608"/>
                        </a:lnTo>
                        <a:lnTo>
                          <a:pt x="405" y="604"/>
                        </a:lnTo>
                        <a:lnTo>
                          <a:pt x="409" y="598"/>
                        </a:lnTo>
                        <a:lnTo>
                          <a:pt x="412" y="592"/>
                        </a:lnTo>
                        <a:lnTo>
                          <a:pt x="415" y="585"/>
                        </a:lnTo>
                        <a:lnTo>
                          <a:pt x="416" y="578"/>
                        </a:lnTo>
                        <a:lnTo>
                          <a:pt x="416" y="571"/>
                        </a:lnTo>
                        <a:lnTo>
                          <a:pt x="415" y="564"/>
                        </a:lnTo>
                        <a:lnTo>
                          <a:pt x="413" y="557"/>
                        </a:lnTo>
                        <a:lnTo>
                          <a:pt x="409" y="551"/>
                        </a:lnTo>
                        <a:lnTo>
                          <a:pt x="405" y="547"/>
                        </a:lnTo>
                        <a:lnTo>
                          <a:pt x="401" y="543"/>
                        </a:lnTo>
                        <a:lnTo>
                          <a:pt x="394" y="540"/>
                        </a:lnTo>
                        <a:lnTo>
                          <a:pt x="387" y="539"/>
                        </a:lnTo>
                        <a:lnTo>
                          <a:pt x="379" y="540"/>
                        </a:lnTo>
                        <a:lnTo>
                          <a:pt x="369" y="543"/>
                        </a:lnTo>
                        <a:lnTo>
                          <a:pt x="369" y="543"/>
                        </a:lnTo>
                        <a:close/>
                        <a:moveTo>
                          <a:pt x="1129" y="474"/>
                        </a:moveTo>
                        <a:lnTo>
                          <a:pt x="1129" y="474"/>
                        </a:lnTo>
                        <a:lnTo>
                          <a:pt x="1136" y="470"/>
                        </a:lnTo>
                        <a:lnTo>
                          <a:pt x="1140" y="464"/>
                        </a:lnTo>
                        <a:lnTo>
                          <a:pt x="1143" y="459"/>
                        </a:lnTo>
                        <a:lnTo>
                          <a:pt x="1144" y="452"/>
                        </a:lnTo>
                        <a:lnTo>
                          <a:pt x="1144" y="445"/>
                        </a:lnTo>
                        <a:lnTo>
                          <a:pt x="1143" y="438"/>
                        </a:lnTo>
                        <a:lnTo>
                          <a:pt x="1141" y="432"/>
                        </a:lnTo>
                        <a:lnTo>
                          <a:pt x="1137" y="425"/>
                        </a:lnTo>
                        <a:lnTo>
                          <a:pt x="1133" y="420"/>
                        </a:lnTo>
                        <a:lnTo>
                          <a:pt x="1127" y="414"/>
                        </a:lnTo>
                        <a:lnTo>
                          <a:pt x="1122" y="410"/>
                        </a:lnTo>
                        <a:lnTo>
                          <a:pt x="1115" y="407"/>
                        </a:lnTo>
                        <a:lnTo>
                          <a:pt x="1108" y="405"/>
                        </a:lnTo>
                        <a:lnTo>
                          <a:pt x="1101" y="405"/>
                        </a:lnTo>
                        <a:lnTo>
                          <a:pt x="1094" y="406"/>
                        </a:lnTo>
                        <a:lnTo>
                          <a:pt x="1087" y="409"/>
                        </a:lnTo>
                        <a:lnTo>
                          <a:pt x="1087" y="409"/>
                        </a:lnTo>
                        <a:lnTo>
                          <a:pt x="1079" y="413"/>
                        </a:lnTo>
                        <a:lnTo>
                          <a:pt x="1073" y="419"/>
                        </a:lnTo>
                        <a:lnTo>
                          <a:pt x="1071" y="425"/>
                        </a:lnTo>
                        <a:lnTo>
                          <a:pt x="1069" y="431"/>
                        </a:lnTo>
                        <a:lnTo>
                          <a:pt x="1068" y="438"/>
                        </a:lnTo>
                        <a:lnTo>
                          <a:pt x="1069" y="445"/>
                        </a:lnTo>
                        <a:lnTo>
                          <a:pt x="1072" y="452"/>
                        </a:lnTo>
                        <a:lnTo>
                          <a:pt x="1076" y="459"/>
                        </a:lnTo>
                        <a:lnTo>
                          <a:pt x="1080" y="464"/>
                        </a:lnTo>
                        <a:lnTo>
                          <a:pt x="1086" y="470"/>
                        </a:lnTo>
                        <a:lnTo>
                          <a:pt x="1091" y="474"/>
                        </a:lnTo>
                        <a:lnTo>
                          <a:pt x="1098" y="477"/>
                        </a:lnTo>
                        <a:lnTo>
                          <a:pt x="1107" y="478"/>
                        </a:lnTo>
                        <a:lnTo>
                          <a:pt x="1114" y="478"/>
                        </a:lnTo>
                        <a:lnTo>
                          <a:pt x="1122" y="477"/>
                        </a:lnTo>
                        <a:lnTo>
                          <a:pt x="1129" y="474"/>
                        </a:lnTo>
                        <a:lnTo>
                          <a:pt x="1129" y="474"/>
                        </a:lnTo>
                        <a:close/>
                        <a:moveTo>
                          <a:pt x="228" y="637"/>
                        </a:moveTo>
                        <a:lnTo>
                          <a:pt x="228" y="637"/>
                        </a:lnTo>
                        <a:lnTo>
                          <a:pt x="231" y="641"/>
                        </a:lnTo>
                        <a:lnTo>
                          <a:pt x="235" y="646"/>
                        </a:lnTo>
                        <a:lnTo>
                          <a:pt x="239" y="648"/>
                        </a:lnTo>
                        <a:lnTo>
                          <a:pt x="242" y="650"/>
                        </a:lnTo>
                        <a:lnTo>
                          <a:pt x="246" y="651"/>
                        </a:lnTo>
                        <a:lnTo>
                          <a:pt x="250" y="651"/>
                        </a:lnTo>
                        <a:lnTo>
                          <a:pt x="257" y="648"/>
                        </a:lnTo>
                        <a:lnTo>
                          <a:pt x="264" y="643"/>
                        </a:lnTo>
                        <a:lnTo>
                          <a:pt x="271" y="636"/>
                        </a:lnTo>
                        <a:lnTo>
                          <a:pt x="276" y="626"/>
                        </a:lnTo>
                        <a:lnTo>
                          <a:pt x="281" y="616"/>
                        </a:lnTo>
                        <a:lnTo>
                          <a:pt x="283" y="607"/>
                        </a:lnTo>
                        <a:lnTo>
                          <a:pt x="285" y="597"/>
                        </a:lnTo>
                        <a:lnTo>
                          <a:pt x="285" y="589"/>
                        </a:lnTo>
                        <a:lnTo>
                          <a:pt x="282" y="580"/>
                        </a:lnTo>
                        <a:lnTo>
                          <a:pt x="279" y="578"/>
                        </a:lnTo>
                        <a:lnTo>
                          <a:pt x="276" y="575"/>
                        </a:lnTo>
                        <a:lnTo>
                          <a:pt x="274" y="574"/>
                        </a:lnTo>
                        <a:lnTo>
                          <a:pt x="269" y="572"/>
                        </a:lnTo>
                        <a:lnTo>
                          <a:pt x="264" y="572"/>
                        </a:lnTo>
                        <a:lnTo>
                          <a:pt x="258" y="574"/>
                        </a:lnTo>
                        <a:lnTo>
                          <a:pt x="246" y="576"/>
                        </a:lnTo>
                        <a:lnTo>
                          <a:pt x="246" y="576"/>
                        </a:lnTo>
                        <a:lnTo>
                          <a:pt x="238" y="582"/>
                        </a:lnTo>
                        <a:lnTo>
                          <a:pt x="231" y="587"/>
                        </a:lnTo>
                        <a:lnTo>
                          <a:pt x="225" y="594"/>
                        </a:lnTo>
                        <a:lnTo>
                          <a:pt x="222" y="603"/>
                        </a:lnTo>
                        <a:lnTo>
                          <a:pt x="221" y="611"/>
                        </a:lnTo>
                        <a:lnTo>
                          <a:pt x="221" y="621"/>
                        </a:lnTo>
                        <a:lnTo>
                          <a:pt x="224" y="629"/>
                        </a:lnTo>
                        <a:lnTo>
                          <a:pt x="228" y="637"/>
                        </a:lnTo>
                        <a:lnTo>
                          <a:pt x="228" y="637"/>
                        </a:lnTo>
                        <a:close/>
                        <a:moveTo>
                          <a:pt x="1217" y="394"/>
                        </a:moveTo>
                        <a:lnTo>
                          <a:pt x="1217" y="394"/>
                        </a:lnTo>
                        <a:lnTo>
                          <a:pt x="1209" y="398"/>
                        </a:lnTo>
                        <a:lnTo>
                          <a:pt x="1203" y="403"/>
                        </a:lnTo>
                        <a:lnTo>
                          <a:pt x="1201" y="410"/>
                        </a:lnTo>
                        <a:lnTo>
                          <a:pt x="1199" y="417"/>
                        </a:lnTo>
                        <a:lnTo>
                          <a:pt x="1199" y="423"/>
                        </a:lnTo>
                        <a:lnTo>
                          <a:pt x="1201" y="430"/>
                        </a:lnTo>
                        <a:lnTo>
                          <a:pt x="1205" y="437"/>
                        </a:lnTo>
                        <a:lnTo>
                          <a:pt x="1209" y="442"/>
                        </a:lnTo>
                        <a:lnTo>
                          <a:pt x="1215" y="448"/>
                        </a:lnTo>
                        <a:lnTo>
                          <a:pt x="1220" y="452"/>
                        </a:lnTo>
                        <a:lnTo>
                          <a:pt x="1227" y="456"/>
                        </a:lnTo>
                        <a:lnTo>
                          <a:pt x="1234" y="459"/>
                        </a:lnTo>
                        <a:lnTo>
                          <a:pt x="1241" y="460"/>
                        </a:lnTo>
                        <a:lnTo>
                          <a:pt x="1248" y="460"/>
                        </a:lnTo>
                        <a:lnTo>
                          <a:pt x="1253" y="459"/>
                        </a:lnTo>
                        <a:lnTo>
                          <a:pt x="1259" y="456"/>
                        </a:lnTo>
                        <a:lnTo>
                          <a:pt x="1259" y="456"/>
                        </a:lnTo>
                        <a:lnTo>
                          <a:pt x="1264" y="450"/>
                        </a:lnTo>
                        <a:lnTo>
                          <a:pt x="1267" y="445"/>
                        </a:lnTo>
                        <a:lnTo>
                          <a:pt x="1270" y="438"/>
                        </a:lnTo>
                        <a:lnTo>
                          <a:pt x="1270" y="432"/>
                        </a:lnTo>
                        <a:lnTo>
                          <a:pt x="1270" y="427"/>
                        </a:lnTo>
                        <a:lnTo>
                          <a:pt x="1267" y="420"/>
                        </a:lnTo>
                        <a:lnTo>
                          <a:pt x="1264" y="414"/>
                        </a:lnTo>
                        <a:lnTo>
                          <a:pt x="1262" y="409"/>
                        </a:lnTo>
                        <a:lnTo>
                          <a:pt x="1257" y="403"/>
                        </a:lnTo>
                        <a:lnTo>
                          <a:pt x="1252" y="399"/>
                        </a:lnTo>
                        <a:lnTo>
                          <a:pt x="1246" y="396"/>
                        </a:lnTo>
                        <a:lnTo>
                          <a:pt x="1241" y="394"/>
                        </a:lnTo>
                        <a:lnTo>
                          <a:pt x="1235" y="391"/>
                        </a:lnTo>
                        <a:lnTo>
                          <a:pt x="1228" y="391"/>
                        </a:lnTo>
                        <a:lnTo>
                          <a:pt x="1223" y="391"/>
                        </a:lnTo>
                        <a:lnTo>
                          <a:pt x="1217" y="394"/>
                        </a:lnTo>
                        <a:lnTo>
                          <a:pt x="1217" y="394"/>
                        </a:lnTo>
                        <a:close/>
                        <a:moveTo>
                          <a:pt x="1322" y="389"/>
                        </a:moveTo>
                        <a:lnTo>
                          <a:pt x="1322" y="389"/>
                        </a:lnTo>
                        <a:lnTo>
                          <a:pt x="1322" y="402"/>
                        </a:lnTo>
                        <a:lnTo>
                          <a:pt x="1324" y="414"/>
                        </a:lnTo>
                        <a:lnTo>
                          <a:pt x="1328" y="424"/>
                        </a:lnTo>
                        <a:lnTo>
                          <a:pt x="1334" y="434"/>
                        </a:lnTo>
                        <a:lnTo>
                          <a:pt x="1340" y="441"/>
                        </a:lnTo>
                        <a:lnTo>
                          <a:pt x="1345" y="443"/>
                        </a:lnTo>
                        <a:lnTo>
                          <a:pt x="1350" y="445"/>
                        </a:lnTo>
                        <a:lnTo>
                          <a:pt x="1354" y="446"/>
                        </a:lnTo>
                        <a:lnTo>
                          <a:pt x="1361" y="446"/>
                        </a:lnTo>
                        <a:lnTo>
                          <a:pt x="1367" y="445"/>
                        </a:lnTo>
                        <a:lnTo>
                          <a:pt x="1374" y="443"/>
                        </a:lnTo>
                        <a:lnTo>
                          <a:pt x="1374" y="443"/>
                        </a:lnTo>
                        <a:lnTo>
                          <a:pt x="1376" y="438"/>
                        </a:lnTo>
                        <a:lnTo>
                          <a:pt x="1378" y="431"/>
                        </a:lnTo>
                        <a:lnTo>
                          <a:pt x="1379" y="425"/>
                        </a:lnTo>
                        <a:lnTo>
                          <a:pt x="1378" y="419"/>
                        </a:lnTo>
                        <a:lnTo>
                          <a:pt x="1376" y="412"/>
                        </a:lnTo>
                        <a:lnTo>
                          <a:pt x="1374" y="405"/>
                        </a:lnTo>
                        <a:lnTo>
                          <a:pt x="1371" y="399"/>
                        </a:lnTo>
                        <a:lnTo>
                          <a:pt x="1367" y="394"/>
                        </a:lnTo>
                        <a:lnTo>
                          <a:pt x="1363" y="389"/>
                        </a:lnTo>
                        <a:lnTo>
                          <a:pt x="1357" y="385"/>
                        </a:lnTo>
                        <a:lnTo>
                          <a:pt x="1352" y="383"/>
                        </a:lnTo>
                        <a:lnTo>
                          <a:pt x="1346" y="381"/>
                        </a:lnTo>
                        <a:lnTo>
                          <a:pt x="1340" y="381"/>
                        </a:lnTo>
                        <a:lnTo>
                          <a:pt x="1334" y="383"/>
                        </a:lnTo>
                        <a:lnTo>
                          <a:pt x="1328" y="385"/>
                        </a:lnTo>
                        <a:lnTo>
                          <a:pt x="1322" y="389"/>
                        </a:lnTo>
                        <a:lnTo>
                          <a:pt x="1322" y="389"/>
                        </a:lnTo>
                        <a:close/>
                        <a:moveTo>
                          <a:pt x="117" y="675"/>
                        </a:moveTo>
                        <a:lnTo>
                          <a:pt x="117" y="675"/>
                        </a:lnTo>
                        <a:lnTo>
                          <a:pt x="124" y="680"/>
                        </a:lnTo>
                        <a:lnTo>
                          <a:pt x="131" y="683"/>
                        </a:lnTo>
                        <a:lnTo>
                          <a:pt x="137" y="683"/>
                        </a:lnTo>
                        <a:lnTo>
                          <a:pt x="144" y="682"/>
                        </a:lnTo>
                        <a:lnTo>
                          <a:pt x="149" y="679"/>
                        </a:lnTo>
                        <a:lnTo>
                          <a:pt x="153" y="675"/>
                        </a:lnTo>
                        <a:lnTo>
                          <a:pt x="157" y="670"/>
                        </a:lnTo>
                        <a:lnTo>
                          <a:pt x="162" y="664"/>
                        </a:lnTo>
                        <a:lnTo>
                          <a:pt x="164" y="658"/>
                        </a:lnTo>
                        <a:lnTo>
                          <a:pt x="166" y="651"/>
                        </a:lnTo>
                        <a:lnTo>
                          <a:pt x="167" y="643"/>
                        </a:lnTo>
                        <a:lnTo>
                          <a:pt x="166" y="636"/>
                        </a:lnTo>
                        <a:lnTo>
                          <a:pt x="164" y="629"/>
                        </a:lnTo>
                        <a:lnTo>
                          <a:pt x="162" y="622"/>
                        </a:lnTo>
                        <a:lnTo>
                          <a:pt x="157" y="616"/>
                        </a:lnTo>
                        <a:lnTo>
                          <a:pt x="152" y="611"/>
                        </a:lnTo>
                        <a:lnTo>
                          <a:pt x="152" y="611"/>
                        </a:lnTo>
                        <a:lnTo>
                          <a:pt x="139" y="614"/>
                        </a:lnTo>
                        <a:lnTo>
                          <a:pt x="130" y="618"/>
                        </a:lnTo>
                        <a:lnTo>
                          <a:pt x="123" y="623"/>
                        </a:lnTo>
                        <a:lnTo>
                          <a:pt x="117" y="632"/>
                        </a:lnTo>
                        <a:lnTo>
                          <a:pt x="116" y="640"/>
                        </a:lnTo>
                        <a:lnTo>
                          <a:pt x="114" y="651"/>
                        </a:lnTo>
                        <a:lnTo>
                          <a:pt x="116" y="662"/>
                        </a:lnTo>
                        <a:lnTo>
                          <a:pt x="117" y="675"/>
                        </a:lnTo>
                        <a:lnTo>
                          <a:pt x="117" y="675"/>
                        </a:lnTo>
                        <a:close/>
                        <a:moveTo>
                          <a:pt x="49" y="715"/>
                        </a:moveTo>
                        <a:lnTo>
                          <a:pt x="49" y="715"/>
                        </a:lnTo>
                        <a:lnTo>
                          <a:pt x="54" y="713"/>
                        </a:lnTo>
                        <a:lnTo>
                          <a:pt x="59" y="712"/>
                        </a:lnTo>
                        <a:lnTo>
                          <a:pt x="66" y="706"/>
                        </a:lnTo>
                        <a:lnTo>
                          <a:pt x="72" y="698"/>
                        </a:lnTo>
                        <a:lnTo>
                          <a:pt x="76" y="690"/>
                        </a:lnTo>
                        <a:lnTo>
                          <a:pt x="78" y="680"/>
                        </a:lnTo>
                        <a:lnTo>
                          <a:pt x="78" y="672"/>
                        </a:lnTo>
                        <a:lnTo>
                          <a:pt x="77" y="664"/>
                        </a:lnTo>
                        <a:lnTo>
                          <a:pt x="74" y="657"/>
                        </a:lnTo>
                        <a:lnTo>
                          <a:pt x="74" y="657"/>
                        </a:lnTo>
                        <a:lnTo>
                          <a:pt x="70" y="651"/>
                        </a:lnTo>
                        <a:lnTo>
                          <a:pt x="67" y="648"/>
                        </a:lnTo>
                        <a:lnTo>
                          <a:pt x="63" y="648"/>
                        </a:lnTo>
                        <a:lnTo>
                          <a:pt x="59" y="648"/>
                        </a:lnTo>
                        <a:lnTo>
                          <a:pt x="55" y="650"/>
                        </a:lnTo>
                        <a:lnTo>
                          <a:pt x="52" y="654"/>
                        </a:lnTo>
                        <a:lnTo>
                          <a:pt x="48" y="658"/>
                        </a:lnTo>
                        <a:lnTo>
                          <a:pt x="45" y="662"/>
                        </a:lnTo>
                        <a:lnTo>
                          <a:pt x="41" y="675"/>
                        </a:lnTo>
                        <a:lnTo>
                          <a:pt x="40" y="682"/>
                        </a:lnTo>
                        <a:lnTo>
                          <a:pt x="40" y="688"/>
                        </a:lnTo>
                        <a:lnTo>
                          <a:pt x="41" y="695"/>
                        </a:lnTo>
                        <a:lnTo>
                          <a:pt x="43" y="702"/>
                        </a:lnTo>
                        <a:lnTo>
                          <a:pt x="45" y="709"/>
                        </a:lnTo>
                        <a:lnTo>
                          <a:pt x="49" y="715"/>
                        </a:lnTo>
                        <a:lnTo>
                          <a:pt x="49" y="715"/>
                        </a:lnTo>
                        <a:close/>
                        <a:moveTo>
                          <a:pt x="1454" y="445"/>
                        </a:moveTo>
                        <a:lnTo>
                          <a:pt x="1454" y="445"/>
                        </a:lnTo>
                        <a:lnTo>
                          <a:pt x="1455" y="435"/>
                        </a:lnTo>
                        <a:lnTo>
                          <a:pt x="1455" y="425"/>
                        </a:lnTo>
                        <a:lnTo>
                          <a:pt x="1454" y="414"/>
                        </a:lnTo>
                        <a:lnTo>
                          <a:pt x="1450" y="405"/>
                        </a:lnTo>
                        <a:lnTo>
                          <a:pt x="1444" y="396"/>
                        </a:lnTo>
                        <a:lnTo>
                          <a:pt x="1436" y="389"/>
                        </a:lnTo>
                        <a:lnTo>
                          <a:pt x="1428" y="385"/>
                        </a:lnTo>
                        <a:lnTo>
                          <a:pt x="1423" y="384"/>
                        </a:lnTo>
                        <a:lnTo>
                          <a:pt x="1418" y="385"/>
                        </a:lnTo>
                        <a:lnTo>
                          <a:pt x="1418" y="385"/>
                        </a:lnTo>
                        <a:lnTo>
                          <a:pt x="1415" y="395"/>
                        </a:lnTo>
                        <a:lnTo>
                          <a:pt x="1415" y="405"/>
                        </a:lnTo>
                        <a:lnTo>
                          <a:pt x="1418" y="416"/>
                        </a:lnTo>
                        <a:lnTo>
                          <a:pt x="1422" y="425"/>
                        </a:lnTo>
                        <a:lnTo>
                          <a:pt x="1429" y="434"/>
                        </a:lnTo>
                        <a:lnTo>
                          <a:pt x="1436" y="439"/>
                        </a:lnTo>
                        <a:lnTo>
                          <a:pt x="1444" y="443"/>
                        </a:lnTo>
                        <a:lnTo>
                          <a:pt x="1448" y="445"/>
                        </a:lnTo>
                        <a:lnTo>
                          <a:pt x="1454" y="445"/>
                        </a:lnTo>
                        <a:lnTo>
                          <a:pt x="1454" y="445"/>
                        </a:lnTo>
                        <a:close/>
                        <a:moveTo>
                          <a:pt x="12" y="682"/>
                        </a:moveTo>
                        <a:lnTo>
                          <a:pt x="12" y="682"/>
                        </a:lnTo>
                        <a:lnTo>
                          <a:pt x="11" y="697"/>
                        </a:lnTo>
                        <a:lnTo>
                          <a:pt x="9" y="711"/>
                        </a:lnTo>
                        <a:lnTo>
                          <a:pt x="8" y="742"/>
                        </a:lnTo>
                        <a:lnTo>
                          <a:pt x="8" y="742"/>
                        </a:lnTo>
                        <a:lnTo>
                          <a:pt x="12" y="738"/>
                        </a:lnTo>
                        <a:lnTo>
                          <a:pt x="16" y="731"/>
                        </a:lnTo>
                        <a:lnTo>
                          <a:pt x="18" y="723"/>
                        </a:lnTo>
                        <a:lnTo>
                          <a:pt x="20" y="715"/>
                        </a:lnTo>
                        <a:lnTo>
                          <a:pt x="20" y="706"/>
                        </a:lnTo>
                        <a:lnTo>
                          <a:pt x="19" y="698"/>
                        </a:lnTo>
                        <a:lnTo>
                          <a:pt x="16" y="690"/>
                        </a:lnTo>
                        <a:lnTo>
                          <a:pt x="12" y="682"/>
                        </a:lnTo>
                        <a:lnTo>
                          <a:pt x="12" y="682"/>
                        </a:lnTo>
                        <a:close/>
                        <a:moveTo>
                          <a:pt x="1472" y="401"/>
                        </a:moveTo>
                        <a:lnTo>
                          <a:pt x="1472" y="401"/>
                        </a:lnTo>
                        <a:lnTo>
                          <a:pt x="1476" y="419"/>
                        </a:lnTo>
                        <a:lnTo>
                          <a:pt x="1483" y="434"/>
                        </a:lnTo>
                        <a:lnTo>
                          <a:pt x="1491" y="446"/>
                        </a:lnTo>
                        <a:lnTo>
                          <a:pt x="1497" y="450"/>
                        </a:lnTo>
                        <a:lnTo>
                          <a:pt x="1502" y="456"/>
                        </a:lnTo>
                        <a:lnTo>
                          <a:pt x="1502" y="456"/>
                        </a:lnTo>
                        <a:lnTo>
                          <a:pt x="1490" y="425"/>
                        </a:lnTo>
                        <a:lnTo>
                          <a:pt x="1482" y="412"/>
                        </a:lnTo>
                        <a:lnTo>
                          <a:pt x="1477" y="406"/>
                        </a:lnTo>
                        <a:lnTo>
                          <a:pt x="1472" y="401"/>
                        </a:lnTo>
                        <a:lnTo>
                          <a:pt x="1472" y="401"/>
                        </a:lnTo>
                        <a:close/>
                        <a:moveTo>
                          <a:pt x="597" y="589"/>
                        </a:moveTo>
                        <a:lnTo>
                          <a:pt x="597" y="589"/>
                        </a:lnTo>
                        <a:lnTo>
                          <a:pt x="589" y="594"/>
                        </a:lnTo>
                        <a:lnTo>
                          <a:pt x="584" y="598"/>
                        </a:lnTo>
                        <a:lnTo>
                          <a:pt x="579" y="603"/>
                        </a:lnTo>
                        <a:lnTo>
                          <a:pt x="577" y="608"/>
                        </a:lnTo>
                        <a:lnTo>
                          <a:pt x="575" y="612"/>
                        </a:lnTo>
                        <a:lnTo>
                          <a:pt x="574" y="616"/>
                        </a:lnTo>
                        <a:lnTo>
                          <a:pt x="575" y="623"/>
                        </a:lnTo>
                        <a:lnTo>
                          <a:pt x="575" y="623"/>
                        </a:lnTo>
                        <a:lnTo>
                          <a:pt x="577" y="637"/>
                        </a:lnTo>
                        <a:lnTo>
                          <a:pt x="579" y="644"/>
                        </a:lnTo>
                        <a:lnTo>
                          <a:pt x="581" y="648"/>
                        </a:lnTo>
                        <a:lnTo>
                          <a:pt x="585" y="652"/>
                        </a:lnTo>
                        <a:lnTo>
                          <a:pt x="588" y="657"/>
                        </a:lnTo>
                        <a:lnTo>
                          <a:pt x="596" y="661"/>
                        </a:lnTo>
                        <a:lnTo>
                          <a:pt x="604" y="662"/>
                        </a:lnTo>
                        <a:lnTo>
                          <a:pt x="614" y="662"/>
                        </a:lnTo>
                        <a:lnTo>
                          <a:pt x="624" y="659"/>
                        </a:lnTo>
                        <a:lnTo>
                          <a:pt x="633" y="655"/>
                        </a:lnTo>
                        <a:lnTo>
                          <a:pt x="642" y="650"/>
                        </a:lnTo>
                        <a:lnTo>
                          <a:pt x="649" y="643"/>
                        </a:lnTo>
                        <a:lnTo>
                          <a:pt x="654" y="634"/>
                        </a:lnTo>
                        <a:lnTo>
                          <a:pt x="657" y="625"/>
                        </a:lnTo>
                        <a:lnTo>
                          <a:pt x="658" y="616"/>
                        </a:lnTo>
                        <a:lnTo>
                          <a:pt x="657" y="611"/>
                        </a:lnTo>
                        <a:lnTo>
                          <a:pt x="656" y="607"/>
                        </a:lnTo>
                        <a:lnTo>
                          <a:pt x="653" y="601"/>
                        </a:lnTo>
                        <a:lnTo>
                          <a:pt x="649" y="597"/>
                        </a:lnTo>
                        <a:lnTo>
                          <a:pt x="638" y="589"/>
                        </a:lnTo>
                        <a:lnTo>
                          <a:pt x="638" y="589"/>
                        </a:lnTo>
                        <a:lnTo>
                          <a:pt x="629" y="585"/>
                        </a:lnTo>
                        <a:lnTo>
                          <a:pt x="620" y="583"/>
                        </a:lnTo>
                        <a:lnTo>
                          <a:pt x="610" y="585"/>
                        </a:lnTo>
                        <a:lnTo>
                          <a:pt x="597" y="589"/>
                        </a:lnTo>
                        <a:lnTo>
                          <a:pt x="597" y="589"/>
                        </a:lnTo>
                        <a:close/>
                        <a:moveTo>
                          <a:pt x="743" y="561"/>
                        </a:moveTo>
                        <a:lnTo>
                          <a:pt x="743" y="561"/>
                        </a:lnTo>
                        <a:lnTo>
                          <a:pt x="736" y="565"/>
                        </a:lnTo>
                        <a:lnTo>
                          <a:pt x="730" y="569"/>
                        </a:lnTo>
                        <a:lnTo>
                          <a:pt x="726" y="574"/>
                        </a:lnTo>
                        <a:lnTo>
                          <a:pt x="723" y="579"/>
                        </a:lnTo>
                        <a:lnTo>
                          <a:pt x="721" y="585"/>
                        </a:lnTo>
                        <a:lnTo>
                          <a:pt x="719" y="590"/>
                        </a:lnTo>
                        <a:lnTo>
                          <a:pt x="719" y="596"/>
                        </a:lnTo>
                        <a:lnTo>
                          <a:pt x="721" y="603"/>
                        </a:lnTo>
                        <a:lnTo>
                          <a:pt x="721" y="603"/>
                        </a:lnTo>
                        <a:lnTo>
                          <a:pt x="723" y="612"/>
                        </a:lnTo>
                        <a:lnTo>
                          <a:pt x="729" y="621"/>
                        </a:lnTo>
                        <a:lnTo>
                          <a:pt x="734" y="628"/>
                        </a:lnTo>
                        <a:lnTo>
                          <a:pt x="743" y="632"/>
                        </a:lnTo>
                        <a:lnTo>
                          <a:pt x="750" y="634"/>
                        </a:lnTo>
                        <a:lnTo>
                          <a:pt x="758" y="634"/>
                        </a:lnTo>
                        <a:lnTo>
                          <a:pt x="768" y="634"/>
                        </a:lnTo>
                        <a:lnTo>
                          <a:pt x="776" y="632"/>
                        </a:lnTo>
                        <a:lnTo>
                          <a:pt x="783" y="628"/>
                        </a:lnTo>
                        <a:lnTo>
                          <a:pt x="790" y="623"/>
                        </a:lnTo>
                        <a:lnTo>
                          <a:pt x="797" y="616"/>
                        </a:lnTo>
                        <a:lnTo>
                          <a:pt x="801" y="610"/>
                        </a:lnTo>
                        <a:lnTo>
                          <a:pt x="804" y="601"/>
                        </a:lnTo>
                        <a:lnTo>
                          <a:pt x="804" y="592"/>
                        </a:lnTo>
                        <a:lnTo>
                          <a:pt x="802" y="582"/>
                        </a:lnTo>
                        <a:lnTo>
                          <a:pt x="798" y="571"/>
                        </a:lnTo>
                        <a:lnTo>
                          <a:pt x="798" y="571"/>
                        </a:lnTo>
                        <a:lnTo>
                          <a:pt x="795" y="567"/>
                        </a:lnTo>
                        <a:lnTo>
                          <a:pt x="791" y="562"/>
                        </a:lnTo>
                        <a:lnTo>
                          <a:pt x="786" y="558"/>
                        </a:lnTo>
                        <a:lnTo>
                          <a:pt x="779" y="556"/>
                        </a:lnTo>
                        <a:lnTo>
                          <a:pt x="772" y="554"/>
                        </a:lnTo>
                        <a:lnTo>
                          <a:pt x="763" y="554"/>
                        </a:lnTo>
                        <a:lnTo>
                          <a:pt x="754" y="557"/>
                        </a:lnTo>
                        <a:lnTo>
                          <a:pt x="743" y="561"/>
                        </a:lnTo>
                        <a:lnTo>
                          <a:pt x="743" y="561"/>
                        </a:lnTo>
                        <a:close/>
                        <a:moveTo>
                          <a:pt x="447" y="688"/>
                        </a:moveTo>
                        <a:lnTo>
                          <a:pt x="447" y="688"/>
                        </a:lnTo>
                        <a:lnTo>
                          <a:pt x="452" y="691"/>
                        </a:lnTo>
                        <a:lnTo>
                          <a:pt x="459" y="694"/>
                        </a:lnTo>
                        <a:lnTo>
                          <a:pt x="463" y="695"/>
                        </a:lnTo>
                        <a:lnTo>
                          <a:pt x="469" y="697"/>
                        </a:lnTo>
                        <a:lnTo>
                          <a:pt x="478" y="695"/>
                        </a:lnTo>
                        <a:lnTo>
                          <a:pt x="487" y="691"/>
                        </a:lnTo>
                        <a:lnTo>
                          <a:pt x="494" y="684"/>
                        </a:lnTo>
                        <a:lnTo>
                          <a:pt x="499" y="677"/>
                        </a:lnTo>
                        <a:lnTo>
                          <a:pt x="503" y="668"/>
                        </a:lnTo>
                        <a:lnTo>
                          <a:pt x="506" y="658"/>
                        </a:lnTo>
                        <a:lnTo>
                          <a:pt x="506" y="647"/>
                        </a:lnTo>
                        <a:lnTo>
                          <a:pt x="506" y="639"/>
                        </a:lnTo>
                        <a:lnTo>
                          <a:pt x="503" y="629"/>
                        </a:lnTo>
                        <a:lnTo>
                          <a:pt x="498" y="622"/>
                        </a:lnTo>
                        <a:lnTo>
                          <a:pt x="491" y="618"/>
                        </a:lnTo>
                        <a:lnTo>
                          <a:pt x="487" y="615"/>
                        </a:lnTo>
                        <a:lnTo>
                          <a:pt x="483" y="615"/>
                        </a:lnTo>
                        <a:lnTo>
                          <a:pt x="477" y="615"/>
                        </a:lnTo>
                        <a:lnTo>
                          <a:pt x="471" y="615"/>
                        </a:lnTo>
                        <a:lnTo>
                          <a:pt x="458" y="619"/>
                        </a:lnTo>
                        <a:lnTo>
                          <a:pt x="458" y="619"/>
                        </a:lnTo>
                        <a:lnTo>
                          <a:pt x="447" y="626"/>
                        </a:lnTo>
                        <a:lnTo>
                          <a:pt x="438" y="633"/>
                        </a:lnTo>
                        <a:lnTo>
                          <a:pt x="433" y="643"/>
                        </a:lnTo>
                        <a:lnTo>
                          <a:pt x="430" y="652"/>
                        </a:lnTo>
                        <a:lnTo>
                          <a:pt x="430" y="662"/>
                        </a:lnTo>
                        <a:lnTo>
                          <a:pt x="433" y="672"/>
                        </a:lnTo>
                        <a:lnTo>
                          <a:pt x="438" y="680"/>
                        </a:lnTo>
                        <a:lnTo>
                          <a:pt x="447" y="688"/>
                        </a:lnTo>
                        <a:lnTo>
                          <a:pt x="447" y="688"/>
                        </a:lnTo>
                        <a:close/>
                        <a:moveTo>
                          <a:pt x="905" y="533"/>
                        </a:moveTo>
                        <a:lnTo>
                          <a:pt x="905" y="533"/>
                        </a:lnTo>
                        <a:lnTo>
                          <a:pt x="898" y="538"/>
                        </a:lnTo>
                        <a:lnTo>
                          <a:pt x="894" y="542"/>
                        </a:lnTo>
                        <a:lnTo>
                          <a:pt x="889" y="546"/>
                        </a:lnTo>
                        <a:lnTo>
                          <a:pt x="887" y="551"/>
                        </a:lnTo>
                        <a:lnTo>
                          <a:pt x="884" y="558"/>
                        </a:lnTo>
                        <a:lnTo>
                          <a:pt x="884" y="564"/>
                        </a:lnTo>
                        <a:lnTo>
                          <a:pt x="882" y="569"/>
                        </a:lnTo>
                        <a:lnTo>
                          <a:pt x="884" y="576"/>
                        </a:lnTo>
                        <a:lnTo>
                          <a:pt x="887" y="587"/>
                        </a:lnTo>
                        <a:lnTo>
                          <a:pt x="891" y="593"/>
                        </a:lnTo>
                        <a:lnTo>
                          <a:pt x="894" y="597"/>
                        </a:lnTo>
                        <a:lnTo>
                          <a:pt x="898" y="601"/>
                        </a:lnTo>
                        <a:lnTo>
                          <a:pt x="903" y="605"/>
                        </a:lnTo>
                        <a:lnTo>
                          <a:pt x="909" y="607"/>
                        </a:lnTo>
                        <a:lnTo>
                          <a:pt x="914" y="608"/>
                        </a:lnTo>
                        <a:lnTo>
                          <a:pt x="914" y="608"/>
                        </a:lnTo>
                        <a:lnTo>
                          <a:pt x="927" y="608"/>
                        </a:lnTo>
                        <a:lnTo>
                          <a:pt x="938" y="605"/>
                        </a:lnTo>
                        <a:lnTo>
                          <a:pt x="946" y="601"/>
                        </a:lnTo>
                        <a:lnTo>
                          <a:pt x="952" y="594"/>
                        </a:lnTo>
                        <a:lnTo>
                          <a:pt x="956" y="587"/>
                        </a:lnTo>
                        <a:lnTo>
                          <a:pt x="959" y="579"/>
                        </a:lnTo>
                        <a:lnTo>
                          <a:pt x="960" y="571"/>
                        </a:lnTo>
                        <a:lnTo>
                          <a:pt x="960" y="561"/>
                        </a:lnTo>
                        <a:lnTo>
                          <a:pt x="957" y="553"/>
                        </a:lnTo>
                        <a:lnTo>
                          <a:pt x="954" y="546"/>
                        </a:lnTo>
                        <a:lnTo>
                          <a:pt x="949" y="539"/>
                        </a:lnTo>
                        <a:lnTo>
                          <a:pt x="942" y="533"/>
                        </a:lnTo>
                        <a:lnTo>
                          <a:pt x="935" y="529"/>
                        </a:lnTo>
                        <a:lnTo>
                          <a:pt x="925" y="528"/>
                        </a:lnTo>
                        <a:lnTo>
                          <a:pt x="916" y="529"/>
                        </a:lnTo>
                        <a:lnTo>
                          <a:pt x="905" y="533"/>
                        </a:lnTo>
                        <a:lnTo>
                          <a:pt x="905" y="533"/>
                        </a:lnTo>
                        <a:close/>
                        <a:moveTo>
                          <a:pt x="1046" y="510"/>
                        </a:moveTo>
                        <a:lnTo>
                          <a:pt x="1046" y="510"/>
                        </a:lnTo>
                        <a:lnTo>
                          <a:pt x="1039" y="514"/>
                        </a:lnTo>
                        <a:lnTo>
                          <a:pt x="1033" y="520"/>
                        </a:lnTo>
                        <a:lnTo>
                          <a:pt x="1029" y="527"/>
                        </a:lnTo>
                        <a:lnTo>
                          <a:pt x="1028" y="533"/>
                        </a:lnTo>
                        <a:lnTo>
                          <a:pt x="1026" y="539"/>
                        </a:lnTo>
                        <a:lnTo>
                          <a:pt x="1028" y="546"/>
                        </a:lnTo>
                        <a:lnTo>
                          <a:pt x="1029" y="553"/>
                        </a:lnTo>
                        <a:lnTo>
                          <a:pt x="1032" y="560"/>
                        </a:lnTo>
                        <a:lnTo>
                          <a:pt x="1036" y="565"/>
                        </a:lnTo>
                        <a:lnTo>
                          <a:pt x="1042" y="571"/>
                        </a:lnTo>
                        <a:lnTo>
                          <a:pt x="1047" y="575"/>
                        </a:lnTo>
                        <a:lnTo>
                          <a:pt x="1054" y="578"/>
                        </a:lnTo>
                        <a:lnTo>
                          <a:pt x="1061" y="580"/>
                        </a:lnTo>
                        <a:lnTo>
                          <a:pt x="1068" y="582"/>
                        </a:lnTo>
                        <a:lnTo>
                          <a:pt x="1075" y="582"/>
                        </a:lnTo>
                        <a:lnTo>
                          <a:pt x="1083" y="579"/>
                        </a:lnTo>
                        <a:lnTo>
                          <a:pt x="1083" y="579"/>
                        </a:lnTo>
                        <a:lnTo>
                          <a:pt x="1090" y="576"/>
                        </a:lnTo>
                        <a:lnTo>
                          <a:pt x="1096" y="571"/>
                        </a:lnTo>
                        <a:lnTo>
                          <a:pt x="1098" y="565"/>
                        </a:lnTo>
                        <a:lnTo>
                          <a:pt x="1101" y="558"/>
                        </a:lnTo>
                        <a:lnTo>
                          <a:pt x="1102" y="551"/>
                        </a:lnTo>
                        <a:lnTo>
                          <a:pt x="1102" y="543"/>
                        </a:lnTo>
                        <a:lnTo>
                          <a:pt x="1102" y="536"/>
                        </a:lnTo>
                        <a:lnTo>
                          <a:pt x="1100" y="528"/>
                        </a:lnTo>
                        <a:lnTo>
                          <a:pt x="1096" y="521"/>
                        </a:lnTo>
                        <a:lnTo>
                          <a:pt x="1091" y="515"/>
                        </a:lnTo>
                        <a:lnTo>
                          <a:pt x="1086" y="510"/>
                        </a:lnTo>
                        <a:lnTo>
                          <a:pt x="1080" y="506"/>
                        </a:lnTo>
                        <a:lnTo>
                          <a:pt x="1072" y="504"/>
                        </a:lnTo>
                        <a:lnTo>
                          <a:pt x="1065" y="504"/>
                        </a:lnTo>
                        <a:lnTo>
                          <a:pt x="1055" y="506"/>
                        </a:lnTo>
                        <a:lnTo>
                          <a:pt x="1046" y="510"/>
                        </a:lnTo>
                        <a:lnTo>
                          <a:pt x="1046" y="510"/>
                        </a:lnTo>
                        <a:close/>
                        <a:moveTo>
                          <a:pt x="316" y="654"/>
                        </a:moveTo>
                        <a:lnTo>
                          <a:pt x="316" y="654"/>
                        </a:lnTo>
                        <a:lnTo>
                          <a:pt x="312" y="657"/>
                        </a:lnTo>
                        <a:lnTo>
                          <a:pt x="308" y="661"/>
                        </a:lnTo>
                        <a:lnTo>
                          <a:pt x="305" y="666"/>
                        </a:lnTo>
                        <a:lnTo>
                          <a:pt x="303" y="672"/>
                        </a:lnTo>
                        <a:lnTo>
                          <a:pt x="301" y="683"/>
                        </a:lnTo>
                        <a:lnTo>
                          <a:pt x="303" y="695"/>
                        </a:lnTo>
                        <a:lnTo>
                          <a:pt x="305" y="706"/>
                        </a:lnTo>
                        <a:lnTo>
                          <a:pt x="310" y="711"/>
                        </a:lnTo>
                        <a:lnTo>
                          <a:pt x="312" y="715"/>
                        </a:lnTo>
                        <a:lnTo>
                          <a:pt x="316" y="719"/>
                        </a:lnTo>
                        <a:lnTo>
                          <a:pt x="322" y="722"/>
                        </a:lnTo>
                        <a:lnTo>
                          <a:pt x="328" y="723"/>
                        </a:lnTo>
                        <a:lnTo>
                          <a:pt x="334" y="723"/>
                        </a:lnTo>
                        <a:lnTo>
                          <a:pt x="334" y="723"/>
                        </a:lnTo>
                        <a:lnTo>
                          <a:pt x="344" y="722"/>
                        </a:lnTo>
                        <a:lnTo>
                          <a:pt x="352" y="719"/>
                        </a:lnTo>
                        <a:lnTo>
                          <a:pt x="358" y="713"/>
                        </a:lnTo>
                        <a:lnTo>
                          <a:pt x="364" y="706"/>
                        </a:lnTo>
                        <a:lnTo>
                          <a:pt x="366" y="700"/>
                        </a:lnTo>
                        <a:lnTo>
                          <a:pt x="369" y="691"/>
                        </a:lnTo>
                        <a:lnTo>
                          <a:pt x="369" y="683"/>
                        </a:lnTo>
                        <a:lnTo>
                          <a:pt x="368" y="675"/>
                        </a:lnTo>
                        <a:lnTo>
                          <a:pt x="366" y="666"/>
                        </a:lnTo>
                        <a:lnTo>
                          <a:pt x="362" y="659"/>
                        </a:lnTo>
                        <a:lnTo>
                          <a:pt x="358" y="654"/>
                        </a:lnTo>
                        <a:lnTo>
                          <a:pt x="352" y="650"/>
                        </a:lnTo>
                        <a:lnTo>
                          <a:pt x="344" y="647"/>
                        </a:lnTo>
                        <a:lnTo>
                          <a:pt x="336" y="647"/>
                        </a:lnTo>
                        <a:lnTo>
                          <a:pt x="328" y="648"/>
                        </a:lnTo>
                        <a:lnTo>
                          <a:pt x="316" y="654"/>
                        </a:lnTo>
                        <a:lnTo>
                          <a:pt x="316" y="654"/>
                        </a:lnTo>
                        <a:close/>
                        <a:moveTo>
                          <a:pt x="1183" y="491"/>
                        </a:moveTo>
                        <a:lnTo>
                          <a:pt x="1183" y="491"/>
                        </a:lnTo>
                        <a:lnTo>
                          <a:pt x="1174" y="495"/>
                        </a:lnTo>
                        <a:lnTo>
                          <a:pt x="1170" y="500"/>
                        </a:lnTo>
                        <a:lnTo>
                          <a:pt x="1166" y="506"/>
                        </a:lnTo>
                        <a:lnTo>
                          <a:pt x="1165" y="513"/>
                        </a:lnTo>
                        <a:lnTo>
                          <a:pt x="1165" y="520"/>
                        </a:lnTo>
                        <a:lnTo>
                          <a:pt x="1165" y="525"/>
                        </a:lnTo>
                        <a:lnTo>
                          <a:pt x="1167" y="532"/>
                        </a:lnTo>
                        <a:lnTo>
                          <a:pt x="1170" y="538"/>
                        </a:lnTo>
                        <a:lnTo>
                          <a:pt x="1176" y="543"/>
                        </a:lnTo>
                        <a:lnTo>
                          <a:pt x="1180" y="547"/>
                        </a:lnTo>
                        <a:lnTo>
                          <a:pt x="1185" y="553"/>
                        </a:lnTo>
                        <a:lnTo>
                          <a:pt x="1192" y="556"/>
                        </a:lnTo>
                        <a:lnTo>
                          <a:pt x="1198" y="558"/>
                        </a:lnTo>
                        <a:lnTo>
                          <a:pt x="1205" y="558"/>
                        </a:lnTo>
                        <a:lnTo>
                          <a:pt x="1212" y="558"/>
                        </a:lnTo>
                        <a:lnTo>
                          <a:pt x="1219" y="557"/>
                        </a:lnTo>
                        <a:lnTo>
                          <a:pt x="1219" y="557"/>
                        </a:lnTo>
                        <a:lnTo>
                          <a:pt x="1224" y="553"/>
                        </a:lnTo>
                        <a:lnTo>
                          <a:pt x="1228" y="549"/>
                        </a:lnTo>
                        <a:lnTo>
                          <a:pt x="1231" y="543"/>
                        </a:lnTo>
                        <a:lnTo>
                          <a:pt x="1234" y="536"/>
                        </a:lnTo>
                        <a:lnTo>
                          <a:pt x="1234" y="529"/>
                        </a:lnTo>
                        <a:lnTo>
                          <a:pt x="1234" y="522"/>
                        </a:lnTo>
                        <a:lnTo>
                          <a:pt x="1234" y="515"/>
                        </a:lnTo>
                        <a:lnTo>
                          <a:pt x="1231" y="509"/>
                        </a:lnTo>
                        <a:lnTo>
                          <a:pt x="1228" y="502"/>
                        </a:lnTo>
                        <a:lnTo>
                          <a:pt x="1224" y="496"/>
                        </a:lnTo>
                        <a:lnTo>
                          <a:pt x="1219" y="491"/>
                        </a:lnTo>
                        <a:lnTo>
                          <a:pt x="1213" y="488"/>
                        </a:lnTo>
                        <a:lnTo>
                          <a:pt x="1206" y="485"/>
                        </a:lnTo>
                        <a:lnTo>
                          <a:pt x="1199" y="485"/>
                        </a:lnTo>
                        <a:lnTo>
                          <a:pt x="1191" y="486"/>
                        </a:lnTo>
                        <a:lnTo>
                          <a:pt x="1183" y="491"/>
                        </a:lnTo>
                        <a:lnTo>
                          <a:pt x="1183" y="491"/>
                        </a:lnTo>
                        <a:close/>
                        <a:moveTo>
                          <a:pt x="207" y="758"/>
                        </a:moveTo>
                        <a:lnTo>
                          <a:pt x="207" y="758"/>
                        </a:lnTo>
                        <a:lnTo>
                          <a:pt x="215" y="756"/>
                        </a:lnTo>
                        <a:lnTo>
                          <a:pt x="221" y="754"/>
                        </a:lnTo>
                        <a:lnTo>
                          <a:pt x="227" y="748"/>
                        </a:lnTo>
                        <a:lnTo>
                          <a:pt x="231" y="742"/>
                        </a:lnTo>
                        <a:lnTo>
                          <a:pt x="233" y="736"/>
                        </a:lnTo>
                        <a:lnTo>
                          <a:pt x="236" y="729"/>
                        </a:lnTo>
                        <a:lnTo>
                          <a:pt x="236" y="720"/>
                        </a:lnTo>
                        <a:lnTo>
                          <a:pt x="236" y="712"/>
                        </a:lnTo>
                        <a:lnTo>
                          <a:pt x="235" y="705"/>
                        </a:lnTo>
                        <a:lnTo>
                          <a:pt x="232" y="698"/>
                        </a:lnTo>
                        <a:lnTo>
                          <a:pt x="229" y="693"/>
                        </a:lnTo>
                        <a:lnTo>
                          <a:pt x="225" y="687"/>
                        </a:lnTo>
                        <a:lnTo>
                          <a:pt x="220" y="684"/>
                        </a:lnTo>
                        <a:lnTo>
                          <a:pt x="213" y="683"/>
                        </a:lnTo>
                        <a:lnTo>
                          <a:pt x="206" y="683"/>
                        </a:lnTo>
                        <a:lnTo>
                          <a:pt x="196" y="686"/>
                        </a:lnTo>
                        <a:lnTo>
                          <a:pt x="196" y="686"/>
                        </a:lnTo>
                        <a:lnTo>
                          <a:pt x="192" y="690"/>
                        </a:lnTo>
                        <a:lnTo>
                          <a:pt x="188" y="693"/>
                        </a:lnTo>
                        <a:lnTo>
                          <a:pt x="185" y="698"/>
                        </a:lnTo>
                        <a:lnTo>
                          <a:pt x="182" y="704"/>
                        </a:lnTo>
                        <a:lnTo>
                          <a:pt x="180" y="715"/>
                        </a:lnTo>
                        <a:lnTo>
                          <a:pt x="178" y="727"/>
                        </a:lnTo>
                        <a:lnTo>
                          <a:pt x="181" y="740"/>
                        </a:lnTo>
                        <a:lnTo>
                          <a:pt x="184" y="745"/>
                        </a:lnTo>
                        <a:lnTo>
                          <a:pt x="186" y="749"/>
                        </a:lnTo>
                        <a:lnTo>
                          <a:pt x="191" y="754"/>
                        </a:lnTo>
                        <a:lnTo>
                          <a:pt x="195" y="756"/>
                        </a:lnTo>
                        <a:lnTo>
                          <a:pt x="200" y="758"/>
                        </a:lnTo>
                        <a:lnTo>
                          <a:pt x="207" y="758"/>
                        </a:lnTo>
                        <a:lnTo>
                          <a:pt x="207" y="758"/>
                        </a:lnTo>
                        <a:close/>
                        <a:moveTo>
                          <a:pt x="1293" y="479"/>
                        </a:moveTo>
                        <a:lnTo>
                          <a:pt x="1293" y="479"/>
                        </a:lnTo>
                        <a:lnTo>
                          <a:pt x="1292" y="485"/>
                        </a:lnTo>
                        <a:lnTo>
                          <a:pt x="1291" y="492"/>
                        </a:lnTo>
                        <a:lnTo>
                          <a:pt x="1291" y="504"/>
                        </a:lnTo>
                        <a:lnTo>
                          <a:pt x="1295" y="517"/>
                        </a:lnTo>
                        <a:lnTo>
                          <a:pt x="1300" y="528"/>
                        </a:lnTo>
                        <a:lnTo>
                          <a:pt x="1309" y="536"/>
                        </a:lnTo>
                        <a:lnTo>
                          <a:pt x="1313" y="539"/>
                        </a:lnTo>
                        <a:lnTo>
                          <a:pt x="1317" y="540"/>
                        </a:lnTo>
                        <a:lnTo>
                          <a:pt x="1322" y="542"/>
                        </a:lnTo>
                        <a:lnTo>
                          <a:pt x="1328" y="543"/>
                        </a:lnTo>
                        <a:lnTo>
                          <a:pt x="1334" y="542"/>
                        </a:lnTo>
                        <a:lnTo>
                          <a:pt x="1339" y="540"/>
                        </a:lnTo>
                        <a:lnTo>
                          <a:pt x="1339" y="540"/>
                        </a:lnTo>
                        <a:lnTo>
                          <a:pt x="1345" y="536"/>
                        </a:lnTo>
                        <a:lnTo>
                          <a:pt x="1349" y="531"/>
                        </a:lnTo>
                        <a:lnTo>
                          <a:pt x="1352" y="525"/>
                        </a:lnTo>
                        <a:lnTo>
                          <a:pt x="1353" y="518"/>
                        </a:lnTo>
                        <a:lnTo>
                          <a:pt x="1353" y="511"/>
                        </a:lnTo>
                        <a:lnTo>
                          <a:pt x="1352" y="503"/>
                        </a:lnTo>
                        <a:lnTo>
                          <a:pt x="1349" y="496"/>
                        </a:lnTo>
                        <a:lnTo>
                          <a:pt x="1346" y="489"/>
                        </a:lnTo>
                        <a:lnTo>
                          <a:pt x="1340" y="482"/>
                        </a:lnTo>
                        <a:lnTo>
                          <a:pt x="1336" y="477"/>
                        </a:lnTo>
                        <a:lnTo>
                          <a:pt x="1329" y="473"/>
                        </a:lnTo>
                        <a:lnTo>
                          <a:pt x="1322" y="470"/>
                        </a:lnTo>
                        <a:lnTo>
                          <a:pt x="1316" y="468"/>
                        </a:lnTo>
                        <a:lnTo>
                          <a:pt x="1309" y="470"/>
                        </a:lnTo>
                        <a:lnTo>
                          <a:pt x="1300" y="473"/>
                        </a:lnTo>
                        <a:lnTo>
                          <a:pt x="1293" y="479"/>
                        </a:lnTo>
                        <a:lnTo>
                          <a:pt x="1293" y="479"/>
                        </a:lnTo>
                        <a:close/>
                        <a:moveTo>
                          <a:pt x="109" y="783"/>
                        </a:moveTo>
                        <a:lnTo>
                          <a:pt x="109" y="783"/>
                        </a:lnTo>
                        <a:lnTo>
                          <a:pt x="113" y="783"/>
                        </a:lnTo>
                        <a:lnTo>
                          <a:pt x="117" y="780"/>
                        </a:lnTo>
                        <a:lnTo>
                          <a:pt x="121" y="777"/>
                        </a:lnTo>
                        <a:lnTo>
                          <a:pt x="124" y="773"/>
                        </a:lnTo>
                        <a:lnTo>
                          <a:pt x="130" y="763"/>
                        </a:lnTo>
                        <a:lnTo>
                          <a:pt x="131" y="751"/>
                        </a:lnTo>
                        <a:lnTo>
                          <a:pt x="131" y="738"/>
                        </a:lnTo>
                        <a:lnTo>
                          <a:pt x="127" y="727"/>
                        </a:lnTo>
                        <a:lnTo>
                          <a:pt x="124" y="722"/>
                        </a:lnTo>
                        <a:lnTo>
                          <a:pt x="120" y="716"/>
                        </a:lnTo>
                        <a:lnTo>
                          <a:pt x="116" y="712"/>
                        </a:lnTo>
                        <a:lnTo>
                          <a:pt x="112" y="709"/>
                        </a:lnTo>
                        <a:lnTo>
                          <a:pt x="112" y="709"/>
                        </a:lnTo>
                        <a:lnTo>
                          <a:pt x="103" y="712"/>
                        </a:lnTo>
                        <a:lnTo>
                          <a:pt x="98" y="715"/>
                        </a:lnTo>
                        <a:lnTo>
                          <a:pt x="92" y="719"/>
                        </a:lnTo>
                        <a:lnTo>
                          <a:pt x="90" y="724"/>
                        </a:lnTo>
                        <a:lnTo>
                          <a:pt x="87" y="730"/>
                        </a:lnTo>
                        <a:lnTo>
                          <a:pt x="84" y="737"/>
                        </a:lnTo>
                        <a:lnTo>
                          <a:pt x="83" y="742"/>
                        </a:lnTo>
                        <a:lnTo>
                          <a:pt x="83" y="749"/>
                        </a:lnTo>
                        <a:lnTo>
                          <a:pt x="84" y="756"/>
                        </a:lnTo>
                        <a:lnTo>
                          <a:pt x="85" y="763"/>
                        </a:lnTo>
                        <a:lnTo>
                          <a:pt x="87" y="769"/>
                        </a:lnTo>
                        <a:lnTo>
                          <a:pt x="90" y="774"/>
                        </a:lnTo>
                        <a:lnTo>
                          <a:pt x="94" y="778"/>
                        </a:lnTo>
                        <a:lnTo>
                          <a:pt x="98" y="781"/>
                        </a:lnTo>
                        <a:lnTo>
                          <a:pt x="103" y="783"/>
                        </a:lnTo>
                        <a:lnTo>
                          <a:pt x="109" y="783"/>
                        </a:lnTo>
                        <a:lnTo>
                          <a:pt x="109" y="783"/>
                        </a:lnTo>
                        <a:close/>
                        <a:moveTo>
                          <a:pt x="1451" y="518"/>
                        </a:moveTo>
                        <a:lnTo>
                          <a:pt x="1451" y="518"/>
                        </a:lnTo>
                        <a:lnTo>
                          <a:pt x="1451" y="509"/>
                        </a:lnTo>
                        <a:lnTo>
                          <a:pt x="1450" y="499"/>
                        </a:lnTo>
                        <a:lnTo>
                          <a:pt x="1448" y="489"/>
                        </a:lnTo>
                        <a:lnTo>
                          <a:pt x="1446" y="481"/>
                        </a:lnTo>
                        <a:lnTo>
                          <a:pt x="1440" y="473"/>
                        </a:lnTo>
                        <a:lnTo>
                          <a:pt x="1435" y="467"/>
                        </a:lnTo>
                        <a:lnTo>
                          <a:pt x="1428" y="463"/>
                        </a:lnTo>
                        <a:lnTo>
                          <a:pt x="1419" y="461"/>
                        </a:lnTo>
                        <a:lnTo>
                          <a:pt x="1419" y="461"/>
                        </a:lnTo>
                        <a:lnTo>
                          <a:pt x="1414" y="461"/>
                        </a:lnTo>
                        <a:lnTo>
                          <a:pt x="1408" y="464"/>
                        </a:lnTo>
                        <a:lnTo>
                          <a:pt x="1405" y="470"/>
                        </a:lnTo>
                        <a:lnTo>
                          <a:pt x="1403" y="474"/>
                        </a:lnTo>
                        <a:lnTo>
                          <a:pt x="1403" y="481"/>
                        </a:lnTo>
                        <a:lnTo>
                          <a:pt x="1403" y="488"/>
                        </a:lnTo>
                        <a:lnTo>
                          <a:pt x="1404" y="495"/>
                        </a:lnTo>
                        <a:lnTo>
                          <a:pt x="1405" y="503"/>
                        </a:lnTo>
                        <a:lnTo>
                          <a:pt x="1410" y="510"/>
                        </a:lnTo>
                        <a:lnTo>
                          <a:pt x="1414" y="515"/>
                        </a:lnTo>
                        <a:lnTo>
                          <a:pt x="1418" y="521"/>
                        </a:lnTo>
                        <a:lnTo>
                          <a:pt x="1423" y="524"/>
                        </a:lnTo>
                        <a:lnTo>
                          <a:pt x="1430" y="527"/>
                        </a:lnTo>
                        <a:lnTo>
                          <a:pt x="1436" y="527"/>
                        </a:lnTo>
                        <a:lnTo>
                          <a:pt x="1444" y="524"/>
                        </a:lnTo>
                        <a:lnTo>
                          <a:pt x="1451" y="518"/>
                        </a:lnTo>
                        <a:lnTo>
                          <a:pt x="1451" y="518"/>
                        </a:lnTo>
                        <a:close/>
                        <a:moveTo>
                          <a:pt x="33" y="808"/>
                        </a:moveTo>
                        <a:lnTo>
                          <a:pt x="33" y="808"/>
                        </a:lnTo>
                        <a:lnTo>
                          <a:pt x="41" y="803"/>
                        </a:lnTo>
                        <a:lnTo>
                          <a:pt x="47" y="795"/>
                        </a:lnTo>
                        <a:lnTo>
                          <a:pt x="49" y="787"/>
                        </a:lnTo>
                        <a:lnTo>
                          <a:pt x="51" y="777"/>
                        </a:lnTo>
                        <a:lnTo>
                          <a:pt x="51" y="767"/>
                        </a:lnTo>
                        <a:lnTo>
                          <a:pt x="49" y="758"/>
                        </a:lnTo>
                        <a:lnTo>
                          <a:pt x="45" y="748"/>
                        </a:lnTo>
                        <a:lnTo>
                          <a:pt x="40" y="740"/>
                        </a:lnTo>
                        <a:lnTo>
                          <a:pt x="40" y="740"/>
                        </a:lnTo>
                        <a:lnTo>
                          <a:pt x="36" y="741"/>
                        </a:lnTo>
                        <a:lnTo>
                          <a:pt x="31" y="744"/>
                        </a:lnTo>
                        <a:lnTo>
                          <a:pt x="29" y="747"/>
                        </a:lnTo>
                        <a:lnTo>
                          <a:pt x="26" y="751"/>
                        </a:lnTo>
                        <a:lnTo>
                          <a:pt x="23" y="759"/>
                        </a:lnTo>
                        <a:lnTo>
                          <a:pt x="22" y="770"/>
                        </a:lnTo>
                        <a:lnTo>
                          <a:pt x="22" y="781"/>
                        </a:lnTo>
                        <a:lnTo>
                          <a:pt x="25" y="791"/>
                        </a:lnTo>
                        <a:lnTo>
                          <a:pt x="29" y="801"/>
                        </a:lnTo>
                        <a:lnTo>
                          <a:pt x="33" y="808"/>
                        </a:lnTo>
                        <a:lnTo>
                          <a:pt x="33" y="808"/>
                        </a:lnTo>
                        <a:close/>
                        <a:moveTo>
                          <a:pt x="1509" y="524"/>
                        </a:moveTo>
                        <a:lnTo>
                          <a:pt x="1509" y="524"/>
                        </a:lnTo>
                        <a:lnTo>
                          <a:pt x="1511" y="515"/>
                        </a:lnTo>
                        <a:lnTo>
                          <a:pt x="1512" y="506"/>
                        </a:lnTo>
                        <a:lnTo>
                          <a:pt x="1509" y="496"/>
                        </a:lnTo>
                        <a:lnTo>
                          <a:pt x="1506" y="485"/>
                        </a:lnTo>
                        <a:lnTo>
                          <a:pt x="1502" y="477"/>
                        </a:lnTo>
                        <a:lnTo>
                          <a:pt x="1495" y="468"/>
                        </a:lnTo>
                        <a:lnTo>
                          <a:pt x="1489" y="464"/>
                        </a:lnTo>
                        <a:lnTo>
                          <a:pt x="1484" y="463"/>
                        </a:lnTo>
                        <a:lnTo>
                          <a:pt x="1480" y="463"/>
                        </a:lnTo>
                        <a:lnTo>
                          <a:pt x="1480" y="463"/>
                        </a:lnTo>
                        <a:lnTo>
                          <a:pt x="1480" y="473"/>
                        </a:lnTo>
                        <a:lnTo>
                          <a:pt x="1480" y="482"/>
                        </a:lnTo>
                        <a:lnTo>
                          <a:pt x="1483" y="492"/>
                        </a:lnTo>
                        <a:lnTo>
                          <a:pt x="1486" y="502"/>
                        </a:lnTo>
                        <a:lnTo>
                          <a:pt x="1490" y="510"/>
                        </a:lnTo>
                        <a:lnTo>
                          <a:pt x="1495" y="517"/>
                        </a:lnTo>
                        <a:lnTo>
                          <a:pt x="1501" y="521"/>
                        </a:lnTo>
                        <a:lnTo>
                          <a:pt x="1509" y="524"/>
                        </a:lnTo>
                        <a:lnTo>
                          <a:pt x="1509" y="524"/>
                        </a:lnTo>
                        <a:close/>
                        <a:moveTo>
                          <a:pt x="7" y="823"/>
                        </a:moveTo>
                        <a:lnTo>
                          <a:pt x="7" y="823"/>
                        </a:lnTo>
                        <a:lnTo>
                          <a:pt x="8" y="809"/>
                        </a:lnTo>
                        <a:lnTo>
                          <a:pt x="9" y="792"/>
                        </a:lnTo>
                        <a:lnTo>
                          <a:pt x="9" y="785"/>
                        </a:lnTo>
                        <a:lnTo>
                          <a:pt x="8" y="777"/>
                        </a:lnTo>
                        <a:lnTo>
                          <a:pt x="4" y="772"/>
                        </a:lnTo>
                        <a:lnTo>
                          <a:pt x="2" y="769"/>
                        </a:lnTo>
                        <a:lnTo>
                          <a:pt x="0" y="767"/>
                        </a:lnTo>
                        <a:lnTo>
                          <a:pt x="0" y="767"/>
                        </a:lnTo>
                        <a:lnTo>
                          <a:pt x="1" y="774"/>
                        </a:lnTo>
                        <a:lnTo>
                          <a:pt x="1" y="783"/>
                        </a:lnTo>
                        <a:lnTo>
                          <a:pt x="0" y="796"/>
                        </a:lnTo>
                        <a:lnTo>
                          <a:pt x="0" y="805"/>
                        </a:lnTo>
                        <a:lnTo>
                          <a:pt x="1" y="810"/>
                        </a:lnTo>
                        <a:lnTo>
                          <a:pt x="2" y="817"/>
                        </a:lnTo>
                        <a:lnTo>
                          <a:pt x="7" y="823"/>
                        </a:lnTo>
                        <a:lnTo>
                          <a:pt x="7" y="823"/>
                        </a:lnTo>
                        <a:close/>
                        <a:moveTo>
                          <a:pt x="1515" y="484"/>
                        </a:moveTo>
                        <a:lnTo>
                          <a:pt x="1515" y="484"/>
                        </a:lnTo>
                        <a:lnTo>
                          <a:pt x="1515" y="484"/>
                        </a:lnTo>
                        <a:lnTo>
                          <a:pt x="1515" y="484"/>
                        </a:lnTo>
                        <a:lnTo>
                          <a:pt x="1515" y="484"/>
                        </a:lnTo>
                        <a:close/>
                        <a:moveTo>
                          <a:pt x="1520" y="495"/>
                        </a:moveTo>
                        <a:lnTo>
                          <a:pt x="1520" y="495"/>
                        </a:lnTo>
                        <a:lnTo>
                          <a:pt x="1522" y="499"/>
                        </a:lnTo>
                        <a:lnTo>
                          <a:pt x="1523" y="499"/>
                        </a:lnTo>
                        <a:lnTo>
                          <a:pt x="1523" y="495"/>
                        </a:lnTo>
                        <a:lnTo>
                          <a:pt x="1522" y="492"/>
                        </a:lnTo>
                        <a:lnTo>
                          <a:pt x="1520" y="492"/>
                        </a:lnTo>
                        <a:lnTo>
                          <a:pt x="1520" y="495"/>
                        </a:lnTo>
                        <a:lnTo>
                          <a:pt x="1520" y="495"/>
                        </a:lnTo>
                        <a:close/>
                        <a:moveTo>
                          <a:pt x="1526" y="513"/>
                        </a:moveTo>
                        <a:lnTo>
                          <a:pt x="1526" y="513"/>
                        </a:lnTo>
                        <a:lnTo>
                          <a:pt x="1526" y="517"/>
                        </a:lnTo>
                        <a:lnTo>
                          <a:pt x="1526" y="517"/>
                        </a:lnTo>
                        <a:lnTo>
                          <a:pt x="1526" y="513"/>
                        </a:lnTo>
                        <a:lnTo>
                          <a:pt x="1526" y="513"/>
                        </a:lnTo>
                        <a:close/>
                        <a:moveTo>
                          <a:pt x="1526" y="509"/>
                        </a:moveTo>
                        <a:lnTo>
                          <a:pt x="1526" y="509"/>
                        </a:lnTo>
                        <a:lnTo>
                          <a:pt x="1526" y="509"/>
                        </a:lnTo>
                        <a:lnTo>
                          <a:pt x="1526" y="509"/>
                        </a:lnTo>
                        <a:lnTo>
                          <a:pt x="1526" y="509"/>
                        </a:lnTo>
                        <a:close/>
                        <a:moveTo>
                          <a:pt x="1526" y="509"/>
                        </a:moveTo>
                        <a:lnTo>
                          <a:pt x="1526" y="509"/>
                        </a:lnTo>
                        <a:lnTo>
                          <a:pt x="1526" y="511"/>
                        </a:lnTo>
                        <a:lnTo>
                          <a:pt x="1526" y="511"/>
                        </a:lnTo>
                        <a:lnTo>
                          <a:pt x="1526" y="513"/>
                        </a:lnTo>
                        <a:lnTo>
                          <a:pt x="1526" y="513"/>
                        </a:lnTo>
                        <a:lnTo>
                          <a:pt x="1526" y="509"/>
                        </a:lnTo>
                        <a:lnTo>
                          <a:pt x="1526" y="509"/>
                        </a:lnTo>
                        <a:close/>
                        <a:moveTo>
                          <a:pt x="1526" y="517"/>
                        </a:moveTo>
                        <a:lnTo>
                          <a:pt x="1526" y="517"/>
                        </a:lnTo>
                        <a:lnTo>
                          <a:pt x="1526" y="520"/>
                        </a:lnTo>
                        <a:lnTo>
                          <a:pt x="1526" y="520"/>
                        </a:lnTo>
                        <a:lnTo>
                          <a:pt x="1526" y="517"/>
                        </a:lnTo>
                        <a:lnTo>
                          <a:pt x="1526" y="517"/>
                        </a:lnTo>
                        <a:close/>
                        <a:moveTo>
                          <a:pt x="568" y="781"/>
                        </a:moveTo>
                        <a:lnTo>
                          <a:pt x="568" y="781"/>
                        </a:lnTo>
                        <a:lnTo>
                          <a:pt x="575" y="778"/>
                        </a:lnTo>
                        <a:lnTo>
                          <a:pt x="581" y="774"/>
                        </a:lnTo>
                        <a:lnTo>
                          <a:pt x="586" y="767"/>
                        </a:lnTo>
                        <a:lnTo>
                          <a:pt x="589" y="762"/>
                        </a:lnTo>
                        <a:lnTo>
                          <a:pt x="592" y="754"/>
                        </a:lnTo>
                        <a:lnTo>
                          <a:pt x="592" y="747"/>
                        </a:lnTo>
                        <a:lnTo>
                          <a:pt x="592" y="738"/>
                        </a:lnTo>
                        <a:lnTo>
                          <a:pt x="590" y="731"/>
                        </a:lnTo>
                        <a:lnTo>
                          <a:pt x="588" y="723"/>
                        </a:lnTo>
                        <a:lnTo>
                          <a:pt x="585" y="718"/>
                        </a:lnTo>
                        <a:lnTo>
                          <a:pt x="579" y="712"/>
                        </a:lnTo>
                        <a:lnTo>
                          <a:pt x="574" y="706"/>
                        </a:lnTo>
                        <a:lnTo>
                          <a:pt x="567" y="704"/>
                        </a:lnTo>
                        <a:lnTo>
                          <a:pt x="559" y="702"/>
                        </a:lnTo>
                        <a:lnTo>
                          <a:pt x="550" y="704"/>
                        </a:lnTo>
                        <a:lnTo>
                          <a:pt x="541" y="706"/>
                        </a:lnTo>
                        <a:lnTo>
                          <a:pt x="541" y="706"/>
                        </a:lnTo>
                        <a:lnTo>
                          <a:pt x="532" y="712"/>
                        </a:lnTo>
                        <a:lnTo>
                          <a:pt x="525" y="716"/>
                        </a:lnTo>
                        <a:lnTo>
                          <a:pt x="521" y="723"/>
                        </a:lnTo>
                        <a:lnTo>
                          <a:pt x="517" y="730"/>
                        </a:lnTo>
                        <a:lnTo>
                          <a:pt x="516" y="737"/>
                        </a:lnTo>
                        <a:lnTo>
                          <a:pt x="516" y="744"/>
                        </a:lnTo>
                        <a:lnTo>
                          <a:pt x="517" y="751"/>
                        </a:lnTo>
                        <a:lnTo>
                          <a:pt x="519" y="758"/>
                        </a:lnTo>
                        <a:lnTo>
                          <a:pt x="523" y="763"/>
                        </a:lnTo>
                        <a:lnTo>
                          <a:pt x="527" y="770"/>
                        </a:lnTo>
                        <a:lnTo>
                          <a:pt x="532" y="774"/>
                        </a:lnTo>
                        <a:lnTo>
                          <a:pt x="538" y="778"/>
                        </a:lnTo>
                        <a:lnTo>
                          <a:pt x="545" y="781"/>
                        </a:lnTo>
                        <a:lnTo>
                          <a:pt x="553" y="783"/>
                        </a:lnTo>
                        <a:lnTo>
                          <a:pt x="560" y="783"/>
                        </a:lnTo>
                        <a:lnTo>
                          <a:pt x="568" y="781"/>
                        </a:lnTo>
                        <a:lnTo>
                          <a:pt x="568" y="781"/>
                        </a:lnTo>
                        <a:close/>
                        <a:moveTo>
                          <a:pt x="682" y="680"/>
                        </a:moveTo>
                        <a:lnTo>
                          <a:pt x="682" y="680"/>
                        </a:lnTo>
                        <a:lnTo>
                          <a:pt x="675" y="684"/>
                        </a:lnTo>
                        <a:lnTo>
                          <a:pt x="669" y="690"/>
                        </a:lnTo>
                        <a:lnTo>
                          <a:pt x="667" y="695"/>
                        </a:lnTo>
                        <a:lnTo>
                          <a:pt x="664" y="702"/>
                        </a:lnTo>
                        <a:lnTo>
                          <a:pt x="662" y="709"/>
                        </a:lnTo>
                        <a:lnTo>
                          <a:pt x="662" y="716"/>
                        </a:lnTo>
                        <a:lnTo>
                          <a:pt x="664" y="723"/>
                        </a:lnTo>
                        <a:lnTo>
                          <a:pt x="665" y="729"/>
                        </a:lnTo>
                        <a:lnTo>
                          <a:pt x="669" y="736"/>
                        </a:lnTo>
                        <a:lnTo>
                          <a:pt x="673" y="741"/>
                        </a:lnTo>
                        <a:lnTo>
                          <a:pt x="678" y="745"/>
                        </a:lnTo>
                        <a:lnTo>
                          <a:pt x="685" y="749"/>
                        </a:lnTo>
                        <a:lnTo>
                          <a:pt x="690" y="754"/>
                        </a:lnTo>
                        <a:lnTo>
                          <a:pt x="697" y="755"/>
                        </a:lnTo>
                        <a:lnTo>
                          <a:pt x="705" y="755"/>
                        </a:lnTo>
                        <a:lnTo>
                          <a:pt x="714" y="754"/>
                        </a:lnTo>
                        <a:lnTo>
                          <a:pt x="714" y="754"/>
                        </a:lnTo>
                        <a:lnTo>
                          <a:pt x="721" y="751"/>
                        </a:lnTo>
                        <a:lnTo>
                          <a:pt x="727" y="745"/>
                        </a:lnTo>
                        <a:lnTo>
                          <a:pt x="733" y="740"/>
                        </a:lnTo>
                        <a:lnTo>
                          <a:pt x="736" y="733"/>
                        </a:lnTo>
                        <a:lnTo>
                          <a:pt x="739" y="724"/>
                        </a:lnTo>
                        <a:lnTo>
                          <a:pt x="740" y="716"/>
                        </a:lnTo>
                        <a:lnTo>
                          <a:pt x="740" y="708"/>
                        </a:lnTo>
                        <a:lnTo>
                          <a:pt x="739" y="700"/>
                        </a:lnTo>
                        <a:lnTo>
                          <a:pt x="736" y="693"/>
                        </a:lnTo>
                        <a:lnTo>
                          <a:pt x="732" y="686"/>
                        </a:lnTo>
                        <a:lnTo>
                          <a:pt x="726" y="680"/>
                        </a:lnTo>
                        <a:lnTo>
                          <a:pt x="719" y="676"/>
                        </a:lnTo>
                        <a:lnTo>
                          <a:pt x="712" y="673"/>
                        </a:lnTo>
                        <a:lnTo>
                          <a:pt x="703" y="673"/>
                        </a:lnTo>
                        <a:lnTo>
                          <a:pt x="693" y="675"/>
                        </a:lnTo>
                        <a:lnTo>
                          <a:pt x="682" y="680"/>
                        </a:lnTo>
                        <a:lnTo>
                          <a:pt x="682" y="680"/>
                        </a:lnTo>
                        <a:close/>
                        <a:moveTo>
                          <a:pt x="430" y="808"/>
                        </a:moveTo>
                        <a:lnTo>
                          <a:pt x="430" y="808"/>
                        </a:lnTo>
                        <a:lnTo>
                          <a:pt x="437" y="805"/>
                        </a:lnTo>
                        <a:lnTo>
                          <a:pt x="441" y="799"/>
                        </a:lnTo>
                        <a:lnTo>
                          <a:pt x="445" y="794"/>
                        </a:lnTo>
                        <a:lnTo>
                          <a:pt x="448" y="787"/>
                        </a:lnTo>
                        <a:lnTo>
                          <a:pt x="449" y="780"/>
                        </a:lnTo>
                        <a:lnTo>
                          <a:pt x="451" y="772"/>
                        </a:lnTo>
                        <a:lnTo>
                          <a:pt x="449" y="765"/>
                        </a:lnTo>
                        <a:lnTo>
                          <a:pt x="448" y="758"/>
                        </a:lnTo>
                        <a:lnTo>
                          <a:pt x="445" y="751"/>
                        </a:lnTo>
                        <a:lnTo>
                          <a:pt x="441" y="744"/>
                        </a:lnTo>
                        <a:lnTo>
                          <a:pt x="435" y="740"/>
                        </a:lnTo>
                        <a:lnTo>
                          <a:pt x="430" y="736"/>
                        </a:lnTo>
                        <a:lnTo>
                          <a:pt x="423" y="733"/>
                        </a:lnTo>
                        <a:lnTo>
                          <a:pt x="415" y="733"/>
                        </a:lnTo>
                        <a:lnTo>
                          <a:pt x="406" y="734"/>
                        </a:lnTo>
                        <a:lnTo>
                          <a:pt x="397" y="738"/>
                        </a:lnTo>
                        <a:lnTo>
                          <a:pt x="397" y="738"/>
                        </a:lnTo>
                        <a:lnTo>
                          <a:pt x="390" y="742"/>
                        </a:lnTo>
                        <a:lnTo>
                          <a:pt x="383" y="748"/>
                        </a:lnTo>
                        <a:lnTo>
                          <a:pt x="380" y="755"/>
                        </a:lnTo>
                        <a:lnTo>
                          <a:pt x="377" y="760"/>
                        </a:lnTo>
                        <a:lnTo>
                          <a:pt x="376" y="767"/>
                        </a:lnTo>
                        <a:lnTo>
                          <a:pt x="377" y="774"/>
                        </a:lnTo>
                        <a:lnTo>
                          <a:pt x="379" y="781"/>
                        </a:lnTo>
                        <a:lnTo>
                          <a:pt x="382" y="788"/>
                        </a:lnTo>
                        <a:lnTo>
                          <a:pt x="386" y="794"/>
                        </a:lnTo>
                        <a:lnTo>
                          <a:pt x="390" y="799"/>
                        </a:lnTo>
                        <a:lnTo>
                          <a:pt x="395" y="803"/>
                        </a:lnTo>
                        <a:lnTo>
                          <a:pt x="401" y="808"/>
                        </a:lnTo>
                        <a:lnTo>
                          <a:pt x="408" y="810"/>
                        </a:lnTo>
                        <a:lnTo>
                          <a:pt x="415" y="810"/>
                        </a:lnTo>
                        <a:lnTo>
                          <a:pt x="423" y="810"/>
                        </a:lnTo>
                        <a:lnTo>
                          <a:pt x="430" y="808"/>
                        </a:lnTo>
                        <a:lnTo>
                          <a:pt x="430" y="808"/>
                        </a:lnTo>
                        <a:close/>
                        <a:moveTo>
                          <a:pt x="844" y="652"/>
                        </a:moveTo>
                        <a:lnTo>
                          <a:pt x="844" y="652"/>
                        </a:lnTo>
                        <a:lnTo>
                          <a:pt x="838" y="655"/>
                        </a:lnTo>
                        <a:lnTo>
                          <a:pt x="834" y="659"/>
                        </a:lnTo>
                        <a:lnTo>
                          <a:pt x="830" y="665"/>
                        </a:lnTo>
                        <a:lnTo>
                          <a:pt x="827" y="669"/>
                        </a:lnTo>
                        <a:lnTo>
                          <a:pt x="824" y="682"/>
                        </a:lnTo>
                        <a:lnTo>
                          <a:pt x="824" y="693"/>
                        </a:lnTo>
                        <a:lnTo>
                          <a:pt x="827" y="704"/>
                        </a:lnTo>
                        <a:lnTo>
                          <a:pt x="833" y="715"/>
                        </a:lnTo>
                        <a:lnTo>
                          <a:pt x="837" y="719"/>
                        </a:lnTo>
                        <a:lnTo>
                          <a:pt x="841" y="723"/>
                        </a:lnTo>
                        <a:lnTo>
                          <a:pt x="845" y="726"/>
                        </a:lnTo>
                        <a:lnTo>
                          <a:pt x="851" y="727"/>
                        </a:lnTo>
                        <a:lnTo>
                          <a:pt x="851" y="727"/>
                        </a:lnTo>
                        <a:lnTo>
                          <a:pt x="864" y="729"/>
                        </a:lnTo>
                        <a:lnTo>
                          <a:pt x="876" y="727"/>
                        </a:lnTo>
                        <a:lnTo>
                          <a:pt x="884" y="724"/>
                        </a:lnTo>
                        <a:lnTo>
                          <a:pt x="892" y="718"/>
                        </a:lnTo>
                        <a:lnTo>
                          <a:pt x="896" y="711"/>
                        </a:lnTo>
                        <a:lnTo>
                          <a:pt x="900" y="701"/>
                        </a:lnTo>
                        <a:lnTo>
                          <a:pt x="902" y="693"/>
                        </a:lnTo>
                        <a:lnTo>
                          <a:pt x="902" y="683"/>
                        </a:lnTo>
                        <a:lnTo>
                          <a:pt x="900" y="673"/>
                        </a:lnTo>
                        <a:lnTo>
                          <a:pt x="896" y="664"/>
                        </a:lnTo>
                        <a:lnTo>
                          <a:pt x="892" y="657"/>
                        </a:lnTo>
                        <a:lnTo>
                          <a:pt x="885" y="651"/>
                        </a:lnTo>
                        <a:lnTo>
                          <a:pt x="877" y="647"/>
                        </a:lnTo>
                        <a:lnTo>
                          <a:pt x="867" y="646"/>
                        </a:lnTo>
                        <a:lnTo>
                          <a:pt x="856" y="647"/>
                        </a:lnTo>
                        <a:lnTo>
                          <a:pt x="844" y="652"/>
                        </a:lnTo>
                        <a:lnTo>
                          <a:pt x="844" y="652"/>
                        </a:lnTo>
                        <a:close/>
                        <a:moveTo>
                          <a:pt x="997" y="622"/>
                        </a:moveTo>
                        <a:lnTo>
                          <a:pt x="997" y="622"/>
                        </a:lnTo>
                        <a:lnTo>
                          <a:pt x="989" y="626"/>
                        </a:lnTo>
                        <a:lnTo>
                          <a:pt x="982" y="632"/>
                        </a:lnTo>
                        <a:lnTo>
                          <a:pt x="977" y="637"/>
                        </a:lnTo>
                        <a:lnTo>
                          <a:pt x="974" y="644"/>
                        </a:lnTo>
                        <a:lnTo>
                          <a:pt x="972" y="651"/>
                        </a:lnTo>
                        <a:lnTo>
                          <a:pt x="972" y="658"/>
                        </a:lnTo>
                        <a:lnTo>
                          <a:pt x="972" y="665"/>
                        </a:lnTo>
                        <a:lnTo>
                          <a:pt x="975" y="672"/>
                        </a:lnTo>
                        <a:lnTo>
                          <a:pt x="978" y="677"/>
                        </a:lnTo>
                        <a:lnTo>
                          <a:pt x="982" y="684"/>
                        </a:lnTo>
                        <a:lnTo>
                          <a:pt x="988" y="688"/>
                        </a:lnTo>
                        <a:lnTo>
                          <a:pt x="993" y="693"/>
                        </a:lnTo>
                        <a:lnTo>
                          <a:pt x="1000" y="697"/>
                        </a:lnTo>
                        <a:lnTo>
                          <a:pt x="1007" y="698"/>
                        </a:lnTo>
                        <a:lnTo>
                          <a:pt x="1014" y="698"/>
                        </a:lnTo>
                        <a:lnTo>
                          <a:pt x="1022" y="698"/>
                        </a:lnTo>
                        <a:lnTo>
                          <a:pt x="1022" y="698"/>
                        </a:lnTo>
                        <a:lnTo>
                          <a:pt x="1030" y="695"/>
                        </a:lnTo>
                        <a:lnTo>
                          <a:pt x="1036" y="690"/>
                        </a:lnTo>
                        <a:lnTo>
                          <a:pt x="1042" y="684"/>
                        </a:lnTo>
                        <a:lnTo>
                          <a:pt x="1044" y="679"/>
                        </a:lnTo>
                        <a:lnTo>
                          <a:pt x="1047" y="670"/>
                        </a:lnTo>
                        <a:lnTo>
                          <a:pt x="1048" y="664"/>
                        </a:lnTo>
                        <a:lnTo>
                          <a:pt x="1048" y="655"/>
                        </a:lnTo>
                        <a:lnTo>
                          <a:pt x="1047" y="648"/>
                        </a:lnTo>
                        <a:lnTo>
                          <a:pt x="1044" y="641"/>
                        </a:lnTo>
                        <a:lnTo>
                          <a:pt x="1040" y="634"/>
                        </a:lnTo>
                        <a:lnTo>
                          <a:pt x="1036" y="629"/>
                        </a:lnTo>
                        <a:lnTo>
                          <a:pt x="1030" y="623"/>
                        </a:lnTo>
                        <a:lnTo>
                          <a:pt x="1024" y="621"/>
                        </a:lnTo>
                        <a:lnTo>
                          <a:pt x="1015" y="619"/>
                        </a:lnTo>
                        <a:lnTo>
                          <a:pt x="1007" y="619"/>
                        </a:lnTo>
                        <a:lnTo>
                          <a:pt x="997" y="622"/>
                        </a:lnTo>
                        <a:lnTo>
                          <a:pt x="997" y="622"/>
                        </a:lnTo>
                        <a:close/>
                        <a:moveTo>
                          <a:pt x="268" y="766"/>
                        </a:moveTo>
                        <a:lnTo>
                          <a:pt x="268" y="766"/>
                        </a:lnTo>
                        <a:lnTo>
                          <a:pt x="263" y="770"/>
                        </a:lnTo>
                        <a:lnTo>
                          <a:pt x="258" y="774"/>
                        </a:lnTo>
                        <a:lnTo>
                          <a:pt x="256" y="780"/>
                        </a:lnTo>
                        <a:lnTo>
                          <a:pt x="253" y="785"/>
                        </a:lnTo>
                        <a:lnTo>
                          <a:pt x="251" y="792"/>
                        </a:lnTo>
                        <a:lnTo>
                          <a:pt x="250" y="798"/>
                        </a:lnTo>
                        <a:lnTo>
                          <a:pt x="251" y="805"/>
                        </a:lnTo>
                        <a:lnTo>
                          <a:pt x="253" y="812"/>
                        </a:lnTo>
                        <a:lnTo>
                          <a:pt x="254" y="817"/>
                        </a:lnTo>
                        <a:lnTo>
                          <a:pt x="257" y="823"/>
                        </a:lnTo>
                        <a:lnTo>
                          <a:pt x="261" y="828"/>
                        </a:lnTo>
                        <a:lnTo>
                          <a:pt x="265" y="832"/>
                        </a:lnTo>
                        <a:lnTo>
                          <a:pt x="269" y="835"/>
                        </a:lnTo>
                        <a:lnTo>
                          <a:pt x="276" y="838"/>
                        </a:lnTo>
                        <a:lnTo>
                          <a:pt x="282" y="839"/>
                        </a:lnTo>
                        <a:lnTo>
                          <a:pt x="289" y="838"/>
                        </a:lnTo>
                        <a:lnTo>
                          <a:pt x="289" y="838"/>
                        </a:lnTo>
                        <a:lnTo>
                          <a:pt x="297" y="837"/>
                        </a:lnTo>
                        <a:lnTo>
                          <a:pt x="303" y="832"/>
                        </a:lnTo>
                        <a:lnTo>
                          <a:pt x="308" y="827"/>
                        </a:lnTo>
                        <a:lnTo>
                          <a:pt x="312" y="820"/>
                        </a:lnTo>
                        <a:lnTo>
                          <a:pt x="314" y="813"/>
                        </a:lnTo>
                        <a:lnTo>
                          <a:pt x="315" y="805"/>
                        </a:lnTo>
                        <a:lnTo>
                          <a:pt x="315" y="796"/>
                        </a:lnTo>
                        <a:lnTo>
                          <a:pt x="315" y="790"/>
                        </a:lnTo>
                        <a:lnTo>
                          <a:pt x="312" y="781"/>
                        </a:lnTo>
                        <a:lnTo>
                          <a:pt x="310" y="774"/>
                        </a:lnTo>
                        <a:lnTo>
                          <a:pt x="305" y="769"/>
                        </a:lnTo>
                        <a:lnTo>
                          <a:pt x="300" y="765"/>
                        </a:lnTo>
                        <a:lnTo>
                          <a:pt x="293" y="762"/>
                        </a:lnTo>
                        <a:lnTo>
                          <a:pt x="286" y="760"/>
                        </a:lnTo>
                        <a:lnTo>
                          <a:pt x="278" y="762"/>
                        </a:lnTo>
                        <a:lnTo>
                          <a:pt x="268" y="766"/>
                        </a:lnTo>
                        <a:lnTo>
                          <a:pt x="268" y="766"/>
                        </a:lnTo>
                        <a:close/>
                        <a:moveTo>
                          <a:pt x="1133" y="600"/>
                        </a:moveTo>
                        <a:lnTo>
                          <a:pt x="1133" y="600"/>
                        </a:lnTo>
                        <a:lnTo>
                          <a:pt x="1126" y="604"/>
                        </a:lnTo>
                        <a:lnTo>
                          <a:pt x="1120" y="610"/>
                        </a:lnTo>
                        <a:lnTo>
                          <a:pt x="1118" y="615"/>
                        </a:lnTo>
                        <a:lnTo>
                          <a:pt x="1115" y="621"/>
                        </a:lnTo>
                        <a:lnTo>
                          <a:pt x="1114" y="628"/>
                        </a:lnTo>
                        <a:lnTo>
                          <a:pt x="1114" y="634"/>
                        </a:lnTo>
                        <a:lnTo>
                          <a:pt x="1115" y="641"/>
                        </a:lnTo>
                        <a:lnTo>
                          <a:pt x="1118" y="647"/>
                        </a:lnTo>
                        <a:lnTo>
                          <a:pt x="1122" y="652"/>
                        </a:lnTo>
                        <a:lnTo>
                          <a:pt x="1126" y="658"/>
                        </a:lnTo>
                        <a:lnTo>
                          <a:pt x="1130" y="664"/>
                        </a:lnTo>
                        <a:lnTo>
                          <a:pt x="1136" y="666"/>
                        </a:lnTo>
                        <a:lnTo>
                          <a:pt x="1143" y="669"/>
                        </a:lnTo>
                        <a:lnTo>
                          <a:pt x="1149" y="672"/>
                        </a:lnTo>
                        <a:lnTo>
                          <a:pt x="1156" y="672"/>
                        </a:lnTo>
                        <a:lnTo>
                          <a:pt x="1163" y="670"/>
                        </a:lnTo>
                        <a:lnTo>
                          <a:pt x="1163" y="670"/>
                        </a:lnTo>
                        <a:lnTo>
                          <a:pt x="1172" y="668"/>
                        </a:lnTo>
                        <a:lnTo>
                          <a:pt x="1177" y="664"/>
                        </a:lnTo>
                        <a:lnTo>
                          <a:pt x="1181" y="657"/>
                        </a:lnTo>
                        <a:lnTo>
                          <a:pt x="1184" y="651"/>
                        </a:lnTo>
                        <a:lnTo>
                          <a:pt x="1187" y="643"/>
                        </a:lnTo>
                        <a:lnTo>
                          <a:pt x="1187" y="636"/>
                        </a:lnTo>
                        <a:lnTo>
                          <a:pt x="1187" y="628"/>
                        </a:lnTo>
                        <a:lnTo>
                          <a:pt x="1184" y="621"/>
                        </a:lnTo>
                        <a:lnTo>
                          <a:pt x="1181" y="614"/>
                        </a:lnTo>
                        <a:lnTo>
                          <a:pt x="1177" y="607"/>
                        </a:lnTo>
                        <a:lnTo>
                          <a:pt x="1173" y="601"/>
                        </a:lnTo>
                        <a:lnTo>
                          <a:pt x="1166" y="597"/>
                        </a:lnTo>
                        <a:lnTo>
                          <a:pt x="1159" y="596"/>
                        </a:lnTo>
                        <a:lnTo>
                          <a:pt x="1152" y="594"/>
                        </a:lnTo>
                        <a:lnTo>
                          <a:pt x="1143" y="596"/>
                        </a:lnTo>
                        <a:lnTo>
                          <a:pt x="1133" y="600"/>
                        </a:lnTo>
                        <a:lnTo>
                          <a:pt x="1133" y="600"/>
                        </a:lnTo>
                        <a:close/>
                        <a:moveTo>
                          <a:pt x="1271" y="574"/>
                        </a:moveTo>
                        <a:lnTo>
                          <a:pt x="1271" y="574"/>
                        </a:lnTo>
                        <a:lnTo>
                          <a:pt x="1264" y="576"/>
                        </a:lnTo>
                        <a:lnTo>
                          <a:pt x="1257" y="580"/>
                        </a:lnTo>
                        <a:lnTo>
                          <a:pt x="1253" y="586"/>
                        </a:lnTo>
                        <a:lnTo>
                          <a:pt x="1251" y="593"/>
                        </a:lnTo>
                        <a:lnTo>
                          <a:pt x="1248" y="600"/>
                        </a:lnTo>
                        <a:lnTo>
                          <a:pt x="1248" y="608"/>
                        </a:lnTo>
                        <a:lnTo>
                          <a:pt x="1248" y="616"/>
                        </a:lnTo>
                        <a:lnTo>
                          <a:pt x="1251" y="625"/>
                        </a:lnTo>
                        <a:lnTo>
                          <a:pt x="1253" y="632"/>
                        </a:lnTo>
                        <a:lnTo>
                          <a:pt x="1257" y="637"/>
                        </a:lnTo>
                        <a:lnTo>
                          <a:pt x="1263" y="643"/>
                        </a:lnTo>
                        <a:lnTo>
                          <a:pt x="1270" y="647"/>
                        </a:lnTo>
                        <a:lnTo>
                          <a:pt x="1278" y="648"/>
                        </a:lnTo>
                        <a:lnTo>
                          <a:pt x="1286" y="648"/>
                        </a:lnTo>
                        <a:lnTo>
                          <a:pt x="1296" y="646"/>
                        </a:lnTo>
                        <a:lnTo>
                          <a:pt x="1307" y="640"/>
                        </a:lnTo>
                        <a:lnTo>
                          <a:pt x="1307" y="640"/>
                        </a:lnTo>
                        <a:lnTo>
                          <a:pt x="1311" y="633"/>
                        </a:lnTo>
                        <a:lnTo>
                          <a:pt x="1313" y="628"/>
                        </a:lnTo>
                        <a:lnTo>
                          <a:pt x="1314" y="621"/>
                        </a:lnTo>
                        <a:lnTo>
                          <a:pt x="1314" y="615"/>
                        </a:lnTo>
                        <a:lnTo>
                          <a:pt x="1314" y="608"/>
                        </a:lnTo>
                        <a:lnTo>
                          <a:pt x="1313" y="603"/>
                        </a:lnTo>
                        <a:lnTo>
                          <a:pt x="1309" y="592"/>
                        </a:lnTo>
                        <a:lnTo>
                          <a:pt x="1300" y="583"/>
                        </a:lnTo>
                        <a:lnTo>
                          <a:pt x="1292" y="576"/>
                        </a:lnTo>
                        <a:lnTo>
                          <a:pt x="1288" y="574"/>
                        </a:lnTo>
                        <a:lnTo>
                          <a:pt x="1282" y="572"/>
                        </a:lnTo>
                        <a:lnTo>
                          <a:pt x="1277" y="572"/>
                        </a:lnTo>
                        <a:lnTo>
                          <a:pt x="1271" y="574"/>
                        </a:lnTo>
                        <a:lnTo>
                          <a:pt x="1271" y="574"/>
                        </a:lnTo>
                        <a:close/>
                        <a:moveTo>
                          <a:pt x="1385" y="558"/>
                        </a:moveTo>
                        <a:lnTo>
                          <a:pt x="1385" y="558"/>
                        </a:lnTo>
                        <a:lnTo>
                          <a:pt x="1381" y="561"/>
                        </a:lnTo>
                        <a:lnTo>
                          <a:pt x="1376" y="565"/>
                        </a:lnTo>
                        <a:lnTo>
                          <a:pt x="1374" y="569"/>
                        </a:lnTo>
                        <a:lnTo>
                          <a:pt x="1372" y="575"/>
                        </a:lnTo>
                        <a:lnTo>
                          <a:pt x="1371" y="580"/>
                        </a:lnTo>
                        <a:lnTo>
                          <a:pt x="1371" y="586"/>
                        </a:lnTo>
                        <a:lnTo>
                          <a:pt x="1374" y="598"/>
                        </a:lnTo>
                        <a:lnTo>
                          <a:pt x="1378" y="608"/>
                        </a:lnTo>
                        <a:lnTo>
                          <a:pt x="1381" y="614"/>
                        </a:lnTo>
                        <a:lnTo>
                          <a:pt x="1385" y="618"/>
                        </a:lnTo>
                        <a:lnTo>
                          <a:pt x="1389" y="621"/>
                        </a:lnTo>
                        <a:lnTo>
                          <a:pt x="1394" y="623"/>
                        </a:lnTo>
                        <a:lnTo>
                          <a:pt x="1399" y="625"/>
                        </a:lnTo>
                        <a:lnTo>
                          <a:pt x="1404" y="625"/>
                        </a:lnTo>
                        <a:lnTo>
                          <a:pt x="1404" y="625"/>
                        </a:lnTo>
                        <a:lnTo>
                          <a:pt x="1411" y="622"/>
                        </a:lnTo>
                        <a:lnTo>
                          <a:pt x="1418" y="619"/>
                        </a:lnTo>
                        <a:lnTo>
                          <a:pt x="1422" y="614"/>
                        </a:lnTo>
                        <a:lnTo>
                          <a:pt x="1425" y="608"/>
                        </a:lnTo>
                        <a:lnTo>
                          <a:pt x="1426" y="603"/>
                        </a:lnTo>
                        <a:lnTo>
                          <a:pt x="1426" y="596"/>
                        </a:lnTo>
                        <a:lnTo>
                          <a:pt x="1426" y="589"/>
                        </a:lnTo>
                        <a:lnTo>
                          <a:pt x="1425" y="582"/>
                        </a:lnTo>
                        <a:lnTo>
                          <a:pt x="1422" y="575"/>
                        </a:lnTo>
                        <a:lnTo>
                          <a:pt x="1419" y="568"/>
                        </a:lnTo>
                        <a:lnTo>
                          <a:pt x="1415" y="562"/>
                        </a:lnTo>
                        <a:lnTo>
                          <a:pt x="1410" y="558"/>
                        </a:lnTo>
                        <a:lnTo>
                          <a:pt x="1404" y="556"/>
                        </a:lnTo>
                        <a:lnTo>
                          <a:pt x="1399" y="554"/>
                        </a:lnTo>
                        <a:lnTo>
                          <a:pt x="1392" y="556"/>
                        </a:lnTo>
                        <a:lnTo>
                          <a:pt x="1385" y="558"/>
                        </a:lnTo>
                        <a:lnTo>
                          <a:pt x="1385" y="558"/>
                        </a:lnTo>
                        <a:close/>
                        <a:moveTo>
                          <a:pt x="1533" y="529"/>
                        </a:moveTo>
                        <a:lnTo>
                          <a:pt x="1533" y="529"/>
                        </a:lnTo>
                        <a:lnTo>
                          <a:pt x="1533" y="529"/>
                        </a:lnTo>
                        <a:lnTo>
                          <a:pt x="1533" y="529"/>
                        </a:lnTo>
                        <a:lnTo>
                          <a:pt x="1533" y="529"/>
                        </a:lnTo>
                        <a:close/>
                        <a:moveTo>
                          <a:pt x="168" y="866"/>
                        </a:moveTo>
                        <a:lnTo>
                          <a:pt x="168" y="866"/>
                        </a:lnTo>
                        <a:lnTo>
                          <a:pt x="174" y="864"/>
                        </a:lnTo>
                        <a:lnTo>
                          <a:pt x="178" y="862"/>
                        </a:lnTo>
                        <a:lnTo>
                          <a:pt x="184" y="859"/>
                        </a:lnTo>
                        <a:lnTo>
                          <a:pt x="186" y="855"/>
                        </a:lnTo>
                        <a:lnTo>
                          <a:pt x="189" y="849"/>
                        </a:lnTo>
                        <a:lnTo>
                          <a:pt x="191" y="844"/>
                        </a:lnTo>
                        <a:lnTo>
                          <a:pt x="193" y="832"/>
                        </a:lnTo>
                        <a:lnTo>
                          <a:pt x="192" y="820"/>
                        </a:lnTo>
                        <a:lnTo>
                          <a:pt x="188" y="809"/>
                        </a:lnTo>
                        <a:lnTo>
                          <a:pt x="184" y="803"/>
                        </a:lnTo>
                        <a:lnTo>
                          <a:pt x="180" y="799"/>
                        </a:lnTo>
                        <a:lnTo>
                          <a:pt x="175" y="795"/>
                        </a:lnTo>
                        <a:lnTo>
                          <a:pt x="170" y="791"/>
                        </a:lnTo>
                        <a:lnTo>
                          <a:pt x="170" y="791"/>
                        </a:lnTo>
                        <a:lnTo>
                          <a:pt x="162" y="792"/>
                        </a:lnTo>
                        <a:lnTo>
                          <a:pt x="153" y="795"/>
                        </a:lnTo>
                        <a:lnTo>
                          <a:pt x="148" y="799"/>
                        </a:lnTo>
                        <a:lnTo>
                          <a:pt x="142" y="805"/>
                        </a:lnTo>
                        <a:lnTo>
                          <a:pt x="139" y="810"/>
                        </a:lnTo>
                        <a:lnTo>
                          <a:pt x="137" y="817"/>
                        </a:lnTo>
                        <a:lnTo>
                          <a:pt x="137" y="824"/>
                        </a:lnTo>
                        <a:lnTo>
                          <a:pt x="137" y="831"/>
                        </a:lnTo>
                        <a:lnTo>
                          <a:pt x="138" y="838"/>
                        </a:lnTo>
                        <a:lnTo>
                          <a:pt x="139" y="844"/>
                        </a:lnTo>
                        <a:lnTo>
                          <a:pt x="142" y="850"/>
                        </a:lnTo>
                        <a:lnTo>
                          <a:pt x="146" y="856"/>
                        </a:lnTo>
                        <a:lnTo>
                          <a:pt x="150" y="860"/>
                        </a:lnTo>
                        <a:lnTo>
                          <a:pt x="156" y="863"/>
                        </a:lnTo>
                        <a:lnTo>
                          <a:pt x="162" y="866"/>
                        </a:lnTo>
                        <a:lnTo>
                          <a:pt x="168" y="866"/>
                        </a:lnTo>
                        <a:lnTo>
                          <a:pt x="168" y="866"/>
                        </a:lnTo>
                        <a:close/>
                        <a:moveTo>
                          <a:pt x="1498" y="610"/>
                        </a:moveTo>
                        <a:lnTo>
                          <a:pt x="1498" y="610"/>
                        </a:lnTo>
                        <a:lnTo>
                          <a:pt x="1502" y="605"/>
                        </a:lnTo>
                        <a:lnTo>
                          <a:pt x="1504" y="601"/>
                        </a:lnTo>
                        <a:lnTo>
                          <a:pt x="1506" y="597"/>
                        </a:lnTo>
                        <a:lnTo>
                          <a:pt x="1506" y="592"/>
                        </a:lnTo>
                        <a:lnTo>
                          <a:pt x="1506" y="580"/>
                        </a:lnTo>
                        <a:lnTo>
                          <a:pt x="1504" y="568"/>
                        </a:lnTo>
                        <a:lnTo>
                          <a:pt x="1498" y="558"/>
                        </a:lnTo>
                        <a:lnTo>
                          <a:pt x="1495" y="553"/>
                        </a:lnTo>
                        <a:lnTo>
                          <a:pt x="1491" y="550"/>
                        </a:lnTo>
                        <a:lnTo>
                          <a:pt x="1487" y="546"/>
                        </a:lnTo>
                        <a:lnTo>
                          <a:pt x="1483" y="545"/>
                        </a:lnTo>
                        <a:lnTo>
                          <a:pt x="1477" y="545"/>
                        </a:lnTo>
                        <a:lnTo>
                          <a:pt x="1472" y="545"/>
                        </a:lnTo>
                        <a:lnTo>
                          <a:pt x="1472" y="545"/>
                        </a:lnTo>
                        <a:lnTo>
                          <a:pt x="1468" y="553"/>
                        </a:lnTo>
                        <a:lnTo>
                          <a:pt x="1466" y="562"/>
                        </a:lnTo>
                        <a:lnTo>
                          <a:pt x="1466" y="575"/>
                        </a:lnTo>
                        <a:lnTo>
                          <a:pt x="1468" y="586"/>
                        </a:lnTo>
                        <a:lnTo>
                          <a:pt x="1473" y="596"/>
                        </a:lnTo>
                        <a:lnTo>
                          <a:pt x="1479" y="604"/>
                        </a:lnTo>
                        <a:lnTo>
                          <a:pt x="1483" y="607"/>
                        </a:lnTo>
                        <a:lnTo>
                          <a:pt x="1489" y="608"/>
                        </a:lnTo>
                        <a:lnTo>
                          <a:pt x="1493" y="610"/>
                        </a:lnTo>
                        <a:lnTo>
                          <a:pt x="1498" y="610"/>
                        </a:lnTo>
                        <a:lnTo>
                          <a:pt x="1498" y="610"/>
                        </a:lnTo>
                        <a:close/>
                        <a:moveTo>
                          <a:pt x="78" y="816"/>
                        </a:moveTo>
                        <a:lnTo>
                          <a:pt x="78" y="816"/>
                        </a:lnTo>
                        <a:lnTo>
                          <a:pt x="72" y="817"/>
                        </a:lnTo>
                        <a:lnTo>
                          <a:pt x="66" y="819"/>
                        </a:lnTo>
                        <a:lnTo>
                          <a:pt x="62" y="823"/>
                        </a:lnTo>
                        <a:lnTo>
                          <a:pt x="59" y="827"/>
                        </a:lnTo>
                        <a:lnTo>
                          <a:pt x="56" y="832"/>
                        </a:lnTo>
                        <a:lnTo>
                          <a:pt x="55" y="839"/>
                        </a:lnTo>
                        <a:lnTo>
                          <a:pt x="55" y="845"/>
                        </a:lnTo>
                        <a:lnTo>
                          <a:pt x="55" y="852"/>
                        </a:lnTo>
                        <a:lnTo>
                          <a:pt x="58" y="864"/>
                        </a:lnTo>
                        <a:lnTo>
                          <a:pt x="61" y="870"/>
                        </a:lnTo>
                        <a:lnTo>
                          <a:pt x="63" y="875"/>
                        </a:lnTo>
                        <a:lnTo>
                          <a:pt x="67" y="880"/>
                        </a:lnTo>
                        <a:lnTo>
                          <a:pt x="72" y="882"/>
                        </a:lnTo>
                        <a:lnTo>
                          <a:pt x="76" y="885"/>
                        </a:lnTo>
                        <a:lnTo>
                          <a:pt x="81" y="885"/>
                        </a:lnTo>
                        <a:lnTo>
                          <a:pt x="81" y="885"/>
                        </a:lnTo>
                        <a:lnTo>
                          <a:pt x="85" y="882"/>
                        </a:lnTo>
                        <a:lnTo>
                          <a:pt x="88" y="880"/>
                        </a:lnTo>
                        <a:lnTo>
                          <a:pt x="94" y="871"/>
                        </a:lnTo>
                        <a:lnTo>
                          <a:pt x="96" y="862"/>
                        </a:lnTo>
                        <a:lnTo>
                          <a:pt x="96" y="850"/>
                        </a:lnTo>
                        <a:lnTo>
                          <a:pt x="94" y="839"/>
                        </a:lnTo>
                        <a:lnTo>
                          <a:pt x="91" y="830"/>
                        </a:lnTo>
                        <a:lnTo>
                          <a:pt x="85" y="821"/>
                        </a:lnTo>
                        <a:lnTo>
                          <a:pt x="78" y="816"/>
                        </a:lnTo>
                        <a:lnTo>
                          <a:pt x="78" y="816"/>
                        </a:lnTo>
                        <a:close/>
                        <a:moveTo>
                          <a:pt x="1529" y="543"/>
                        </a:moveTo>
                        <a:lnTo>
                          <a:pt x="1529" y="543"/>
                        </a:lnTo>
                        <a:lnTo>
                          <a:pt x="1529" y="560"/>
                        </a:lnTo>
                        <a:lnTo>
                          <a:pt x="1529" y="569"/>
                        </a:lnTo>
                        <a:lnTo>
                          <a:pt x="1531" y="579"/>
                        </a:lnTo>
                        <a:lnTo>
                          <a:pt x="1534" y="587"/>
                        </a:lnTo>
                        <a:lnTo>
                          <a:pt x="1538" y="594"/>
                        </a:lnTo>
                        <a:lnTo>
                          <a:pt x="1544" y="600"/>
                        </a:lnTo>
                        <a:lnTo>
                          <a:pt x="1551" y="603"/>
                        </a:lnTo>
                        <a:lnTo>
                          <a:pt x="1551" y="603"/>
                        </a:lnTo>
                        <a:lnTo>
                          <a:pt x="1547" y="585"/>
                        </a:lnTo>
                        <a:lnTo>
                          <a:pt x="1544" y="567"/>
                        </a:lnTo>
                        <a:lnTo>
                          <a:pt x="1541" y="558"/>
                        </a:lnTo>
                        <a:lnTo>
                          <a:pt x="1538" y="551"/>
                        </a:lnTo>
                        <a:lnTo>
                          <a:pt x="1534" y="547"/>
                        </a:lnTo>
                        <a:lnTo>
                          <a:pt x="1529" y="543"/>
                        </a:lnTo>
                        <a:lnTo>
                          <a:pt x="1529" y="543"/>
                        </a:lnTo>
                        <a:close/>
                        <a:moveTo>
                          <a:pt x="22" y="900"/>
                        </a:moveTo>
                        <a:lnTo>
                          <a:pt x="22" y="900"/>
                        </a:lnTo>
                        <a:lnTo>
                          <a:pt x="25" y="898"/>
                        </a:lnTo>
                        <a:lnTo>
                          <a:pt x="27" y="896"/>
                        </a:lnTo>
                        <a:lnTo>
                          <a:pt x="30" y="889"/>
                        </a:lnTo>
                        <a:lnTo>
                          <a:pt x="31" y="881"/>
                        </a:lnTo>
                        <a:lnTo>
                          <a:pt x="31" y="873"/>
                        </a:lnTo>
                        <a:lnTo>
                          <a:pt x="30" y="863"/>
                        </a:lnTo>
                        <a:lnTo>
                          <a:pt x="29" y="853"/>
                        </a:lnTo>
                        <a:lnTo>
                          <a:pt x="22" y="837"/>
                        </a:lnTo>
                        <a:lnTo>
                          <a:pt x="12" y="838"/>
                        </a:lnTo>
                        <a:lnTo>
                          <a:pt x="12" y="838"/>
                        </a:lnTo>
                        <a:lnTo>
                          <a:pt x="12" y="853"/>
                        </a:lnTo>
                        <a:lnTo>
                          <a:pt x="12" y="870"/>
                        </a:lnTo>
                        <a:lnTo>
                          <a:pt x="15" y="885"/>
                        </a:lnTo>
                        <a:lnTo>
                          <a:pt x="18" y="893"/>
                        </a:lnTo>
                        <a:lnTo>
                          <a:pt x="22" y="900"/>
                        </a:lnTo>
                        <a:lnTo>
                          <a:pt x="22" y="900"/>
                        </a:lnTo>
                        <a:close/>
                        <a:moveTo>
                          <a:pt x="384" y="920"/>
                        </a:moveTo>
                        <a:lnTo>
                          <a:pt x="384" y="920"/>
                        </a:lnTo>
                        <a:lnTo>
                          <a:pt x="391" y="917"/>
                        </a:lnTo>
                        <a:lnTo>
                          <a:pt x="395" y="911"/>
                        </a:lnTo>
                        <a:lnTo>
                          <a:pt x="398" y="906"/>
                        </a:lnTo>
                        <a:lnTo>
                          <a:pt x="400" y="900"/>
                        </a:lnTo>
                        <a:lnTo>
                          <a:pt x="401" y="893"/>
                        </a:lnTo>
                        <a:lnTo>
                          <a:pt x="401" y="886"/>
                        </a:lnTo>
                        <a:lnTo>
                          <a:pt x="400" y="880"/>
                        </a:lnTo>
                        <a:lnTo>
                          <a:pt x="397" y="874"/>
                        </a:lnTo>
                        <a:lnTo>
                          <a:pt x="394" y="867"/>
                        </a:lnTo>
                        <a:lnTo>
                          <a:pt x="390" y="862"/>
                        </a:lnTo>
                        <a:lnTo>
                          <a:pt x="386" y="856"/>
                        </a:lnTo>
                        <a:lnTo>
                          <a:pt x="380" y="853"/>
                        </a:lnTo>
                        <a:lnTo>
                          <a:pt x="375" y="849"/>
                        </a:lnTo>
                        <a:lnTo>
                          <a:pt x="368" y="848"/>
                        </a:lnTo>
                        <a:lnTo>
                          <a:pt x="362" y="848"/>
                        </a:lnTo>
                        <a:lnTo>
                          <a:pt x="355" y="849"/>
                        </a:lnTo>
                        <a:lnTo>
                          <a:pt x="355" y="849"/>
                        </a:lnTo>
                        <a:lnTo>
                          <a:pt x="346" y="853"/>
                        </a:lnTo>
                        <a:lnTo>
                          <a:pt x="339" y="859"/>
                        </a:lnTo>
                        <a:lnTo>
                          <a:pt x="334" y="864"/>
                        </a:lnTo>
                        <a:lnTo>
                          <a:pt x="330" y="871"/>
                        </a:lnTo>
                        <a:lnTo>
                          <a:pt x="329" y="878"/>
                        </a:lnTo>
                        <a:lnTo>
                          <a:pt x="329" y="885"/>
                        </a:lnTo>
                        <a:lnTo>
                          <a:pt x="330" y="893"/>
                        </a:lnTo>
                        <a:lnTo>
                          <a:pt x="333" y="900"/>
                        </a:lnTo>
                        <a:lnTo>
                          <a:pt x="337" y="907"/>
                        </a:lnTo>
                        <a:lnTo>
                          <a:pt x="341" y="913"/>
                        </a:lnTo>
                        <a:lnTo>
                          <a:pt x="347" y="918"/>
                        </a:lnTo>
                        <a:lnTo>
                          <a:pt x="354" y="921"/>
                        </a:lnTo>
                        <a:lnTo>
                          <a:pt x="361" y="924"/>
                        </a:lnTo>
                        <a:lnTo>
                          <a:pt x="368" y="925"/>
                        </a:lnTo>
                        <a:lnTo>
                          <a:pt x="376" y="924"/>
                        </a:lnTo>
                        <a:lnTo>
                          <a:pt x="384" y="920"/>
                        </a:lnTo>
                        <a:lnTo>
                          <a:pt x="384" y="920"/>
                        </a:lnTo>
                        <a:close/>
                        <a:moveTo>
                          <a:pt x="489" y="823"/>
                        </a:moveTo>
                        <a:lnTo>
                          <a:pt x="489" y="823"/>
                        </a:lnTo>
                        <a:lnTo>
                          <a:pt x="484" y="826"/>
                        </a:lnTo>
                        <a:lnTo>
                          <a:pt x="478" y="830"/>
                        </a:lnTo>
                        <a:lnTo>
                          <a:pt x="474" y="832"/>
                        </a:lnTo>
                        <a:lnTo>
                          <a:pt x="470" y="837"/>
                        </a:lnTo>
                        <a:lnTo>
                          <a:pt x="465" y="846"/>
                        </a:lnTo>
                        <a:lnTo>
                          <a:pt x="462" y="857"/>
                        </a:lnTo>
                        <a:lnTo>
                          <a:pt x="463" y="868"/>
                        </a:lnTo>
                        <a:lnTo>
                          <a:pt x="466" y="878"/>
                        </a:lnTo>
                        <a:lnTo>
                          <a:pt x="471" y="888"/>
                        </a:lnTo>
                        <a:lnTo>
                          <a:pt x="480" y="895"/>
                        </a:lnTo>
                        <a:lnTo>
                          <a:pt x="480" y="895"/>
                        </a:lnTo>
                        <a:lnTo>
                          <a:pt x="491" y="902"/>
                        </a:lnTo>
                        <a:lnTo>
                          <a:pt x="496" y="903"/>
                        </a:lnTo>
                        <a:lnTo>
                          <a:pt x="502" y="903"/>
                        </a:lnTo>
                        <a:lnTo>
                          <a:pt x="510" y="903"/>
                        </a:lnTo>
                        <a:lnTo>
                          <a:pt x="519" y="899"/>
                        </a:lnTo>
                        <a:lnTo>
                          <a:pt x="525" y="892"/>
                        </a:lnTo>
                        <a:lnTo>
                          <a:pt x="531" y="885"/>
                        </a:lnTo>
                        <a:lnTo>
                          <a:pt x="535" y="875"/>
                        </a:lnTo>
                        <a:lnTo>
                          <a:pt x="537" y="866"/>
                        </a:lnTo>
                        <a:lnTo>
                          <a:pt x="538" y="856"/>
                        </a:lnTo>
                        <a:lnTo>
                          <a:pt x="537" y="846"/>
                        </a:lnTo>
                        <a:lnTo>
                          <a:pt x="534" y="837"/>
                        </a:lnTo>
                        <a:lnTo>
                          <a:pt x="528" y="830"/>
                        </a:lnTo>
                        <a:lnTo>
                          <a:pt x="523" y="824"/>
                        </a:lnTo>
                        <a:lnTo>
                          <a:pt x="513" y="821"/>
                        </a:lnTo>
                        <a:lnTo>
                          <a:pt x="503" y="820"/>
                        </a:lnTo>
                        <a:lnTo>
                          <a:pt x="489" y="823"/>
                        </a:lnTo>
                        <a:lnTo>
                          <a:pt x="489" y="823"/>
                        </a:lnTo>
                        <a:close/>
                        <a:moveTo>
                          <a:pt x="639" y="874"/>
                        </a:moveTo>
                        <a:lnTo>
                          <a:pt x="639" y="874"/>
                        </a:lnTo>
                        <a:lnTo>
                          <a:pt x="651" y="874"/>
                        </a:lnTo>
                        <a:lnTo>
                          <a:pt x="661" y="871"/>
                        </a:lnTo>
                        <a:lnTo>
                          <a:pt x="669" y="867"/>
                        </a:lnTo>
                        <a:lnTo>
                          <a:pt x="676" y="862"/>
                        </a:lnTo>
                        <a:lnTo>
                          <a:pt x="680" y="853"/>
                        </a:lnTo>
                        <a:lnTo>
                          <a:pt x="683" y="845"/>
                        </a:lnTo>
                        <a:lnTo>
                          <a:pt x="685" y="837"/>
                        </a:lnTo>
                        <a:lnTo>
                          <a:pt x="685" y="827"/>
                        </a:lnTo>
                        <a:lnTo>
                          <a:pt x="683" y="819"/>
                        </a:lnTo>
                        <a:lnTo>
                          <a:pt x="679" y="810"/>
                        </a:lnTo>
                        <a:lnTo>
                          <a:pt x="675" y="803"/>
                        </a:lnTo>
                        <a:lnTo>
                          <a:pt x="669" y="798"/>
                        </a:lnTo>
                        <a:lnTo>
                          <a:pt x="661" y="794"/>
                        </a:lnTo>
                        <a:lnTo>
                          <a:pt x="653" y="792"/>
                        </a:lnTo>
                        <a:lnTo>
                          <a:pt x="643" y="792"/>
                        </a:lnTo>
                        <a:lnTo>
                          <a:pt x="631" y="796"/>
                        </a:lnTo>
                        <a:lnTo>
                          <a:pt x="631" y="796"/>
                        </a:lnTo>
                        <a:lnTo>
                          <a:pt x="625" y="799"/>
                        </a:lnTo>
                        <a:lnTo>
                          <a:pt x="620" y="803"/>
                        </a:lnTo>
                        <a:lnTo>
                          <a:pt x="615" y="809"/>
                        </a:lnTo>
                        <a:lnTo>
                          <a:pt x="611" y="814"/>
                        </a:lnTo>
                        <a:lnTo>
                          <a:pt x="608" y="821"/>
                        </a:lnTo>
                        <a:lnTo>
                          <a:pt x="607" y="827"/>
                        </a:lnTo>
                        <a:lnTo>
                          <a:pt x="607" y="834"/>
                        </a:lnTo>
                        <a:lnTo>
                          <a:pt x="607" y="841"/>
                        </a:lnTo>
                        <a:lnTo>
                          <a:pt x="608" y="846"/>
                        </a:lnTo>
                        <a:lnTo>
                          <a:pt x="611" y="853"/>
                        </a:lnTo>
                        <a:lnTo>
                          <a:pt x="614" y="859"/>
                        </a:lnTo>
                        <a:lnTo>
                          <a:pt x="617" y="863"/>
                        </a:lnTo>
                        <a:lnTo>
                          <a:pt x="622" y="867"/>
                        </a:lnTo>
                        <a:lnTo>
                          <a:pt x="626" y="871"/>
                        </a:lnTo>
                        <a:lnTo>
                          <a:pt x="633" y="874"/>
                        </a:lnTo>
                        <a:lnTo>
                          <a:pt x="639" y="874"/>
                        </a:lnTo>
                        <a:lnTo>
                          <a:pt x="639" y="874"/>
                        </a:lnTo>
                        <a:close/>
                        <a:moveTo>
                          <a:pt x="787" y="846"/>
                        </a:moveTo>
                        <a:lnTo>
                          <a:pt x="787" y="846"/>
                        </a:lnTo>
                        <a:lnTo>
                          <a:pt x="799" y="846"/>
                        </a:lnTo>
                        <a:lnTo>
                          <a:pt x="809" y="844"/>
                        </a:lnTo>
                        <a:lnTo>
                          <a:pt x="817" y="839"/>
                        </a:lnTo>
                        <a:lnTo>
                          <a:pt x="824" y="832"/>
                        </a:lnTo>
                        <a:lnTo>
                          <a:pt x="830" y="826"/>
                        </a:lnTo>
                        <a:lnTo>
                          <a:pt x="833" y="817"/>
                        </a:lnTo>
                        <a:lnTo>
                          <a:pt x="834" y="809"/>
                        </a:lnTo>
                        <a:lnTo>
                          <a:pt x="834" y="801"/>
                        </a:lnTo>
                        <a:lnTo>
                          <a:pt x="833" y="791"/>
                        </a:lnTo>
                        <a:lnTo>
                          <a:pt x="830" y="784"/>
                        </a:lnTo>
                        <a:lnTo>
                          <a:pt x="826" y="776"/>
                        </a:lnTo>
                        <a:lnTo>
                          <a:pt x="819" y="770"/>
                        </a:lnTo>
                        <a:lnTo>
                          <a:pt x="812" y="766"/>
                        </a:lnTo>
                        <a:lnTo>
                          <a:pt x="804" y="765"/>
                        </a:lnTo>
                        <a:lnTo>
                          <a:pt x="794" y="765"/>
                        </a:lnTo>
                        <a:lnTo>
                          <a:pt x="783" y="767"/>
                        </a:lnTo>
                        <a:lnTo>
                          <a:pt x="783" y="767"/>
                        </a:lnTo>
                        <a:lnTo>
                          <a:pt x="776" y="770"/>
                        </a:lnTo>
                        <a:lnTo>
                          <a:pt x="769" y="774"/>
                        </a:lnTo>
                        <a:lnTo>
                          <a:pt x="765" y="780"/>
                        </a:lnTo>
                        <a:lnTo>
                          <a:pt x="761" y="785"/>
                        </a:lnTo>
                        <a:lnTo>
                          <a:pt x="758" y="791"/>
                        </a:lnTo>
                        <a:lnTo>
                          <a:pt x="757" y="798"/>
                        </a:lnTo>
                        <a:lnTo>
                          <a:pt x="755" y="805"/>
                        </a:lnTo>
                        <a:lnTo>
                          <a:pt x="755" y="812"/>
                        </a:lnTo>
                        <a:lnTo>
                          <a:pt x="757" y="817"/>
                        </a:lnTo>
                        <a:lnTo>
                          <a:pt x="759" y="824"/>
                        </a:lnTo>
                        <a:lnTo>
                          <a:pt x="762" y="830"/>
                        </a:lnTo>
                        <a:lnTo>
                          <a:pt x="765" y="834"/>
                        </a:lnTo>
                        <a:lnTo>
                          <a:pt x="769" y="839"/>
                        </a:lnTo>
                        <a:lnTo>
                          <a:pt x="775" y="842"/>
                        </a:lnTo>
                        <a:lnTo>
                          <a:pt x="780" y="845"/>
                        </a:lnTo>
                        <a:lnTo>
                          <a:pt x="787" y="846"/>
                        </a:lnTo>
                        <a:lnTo>
                          <a:pt x="787" y="846"/>
                        </a:lnTo>
                        <a:close/>
                        <a:moveTo>
                          <a:pt x="921" y="801"/>
                        </a:moveTo>
                        <a:lnTo>
                          <a:pt x="921" y="801"/>
                        </a:lnTo>
                        <a:lnTo>
                          <a:pt x="927" y="808"/>
                        </a:lnTo>
                        <a:lnTo>
                          <a:pt x="934" y="813"/>
                        </a:lnTo>
                        <a:lnTo>
                          <a:pt x="941" y="817"/>
                        </a:lnTo>
                        <a:lnTo>
                          <a:pt x="947" y="819"/>
                        </a:lnTo>
                        <a:lnTo>
                          <a:pt x="956" y="819"/>
                        </a:lnTo>
                        <a:lnTo>
                          <a:pt x="963" y="816"/>
                        </a:lnTo>
                        <a:lnTo>
                          <a:pt x="971" y="813"/>
                        </a:lnTo>
                        <a:lnTo>
                          <a:pt x="978" y="809"/>
                        </a:lnTo>
                        <a:lnTo>
                          <a:pt x="983" y="803"/>
                        </a:lnTo>
                        <a:lnTo>
                          <a:pt x="989" y="798"/>
                        </a:lnTo>
                        <a:lnTo>
                          <a:pt x="993" y="790"/>
                        </a:lnTo>
                        <a:lnTo>
                          <a:pt x="996" y="783"/>
                        </a:lnTo>
                        <a:lnTo>
                          <a:pt x="997" y="774"/>
                        </a:lnTo>
                        <a:lnTo>
                          <a:pt x="996" y="765"/>
                        </a:lnTo>
                        <a:lnTo>
                          <a:pt x="993" y="756"/>
                        </a:lnTo>
                        <a:lnTo>
                          <a:pt x="989" y="748"/>
                        </a:lnTo>
                        <a:lnTo>
                          <a:pt x="989" y="748"/>
                        </a:lnTo>
                        <a:lnTo>
                          <a:pt x="982" y="741"/>
                        </a:lnTo>
                        <a:lnTo>
                          <a:pt x="977" y="738"/>
                        </a:lnTo>
                        <a:lnTo>
                          <a:pt x="971" y="737"/>
                        </a:lnTo>
                        <a:lnTo>
                          <a:pt x="964" y="736"/>
                        </a:lnTo>
                        <a:lnTo>
                          <a:pt x="957" y="736"/>
                        </a:lnTo>
                        <a:lnTo>
                          <a:pt x="949" y="737"/>
                        </a:lnTo>
                        <a:lnTo>
                          <a:pt x="941" y="740"/>
                        </a:lnTo>
                        <a:lnTo>
                          <a:pt x="941" y="740"/>
                        </a:lnTo>
                        <a:lnTo>
                          <a:pt x="934" y="744"/>
                        </a:lnTo>
                        <a:lnTo>
                          <a:pt x="927" y="749"/>
                        </a:lnTo>
                        <a:lnTo>
                          <a:pt x="921" y="755"/>
                        </a:lnTo>
                        <a:lnTo>
                          <a:pt x="917" y="762"/>
                        </a:lnTo>
                        <a:lnTo>
                          <a:pt x="914" y="770"/>
                        </a:lnTo>
                        <a:lnTo>
                          <a:pt x="914" y="778"/>
                        </a:lnTo>
                        <a:lnTo>
                          <a:pt x="917" y="790"/>
                        </a:lnTo>
                        <a:lnTo>
                          <a:pt x="921" y="801"/>
                        </a:lnTo>
                        <a:lnTo>
                          <a:pt x="921" y="801"/>
                        </a:lnTo>
                        <a:close/>
                        <a:moveTo>
                          <a:pt x="1112" y="787"/>
                        </a:moveTo>
                        <a:lnTo>
                          <a:pt x="1112" y="787"/>
                        </a:lnTo>
                        <a:lnTo>
                          <a:pt x="1119" y="784"/>
                        </a:lnTo>
                        <a:lnTo>
                          <a:pt x="1126" y="780"/>
                        </a:lnTo>
                        <a:lnTo>
                          <a:pt x="1130" y="774"/>
                        </a:lnTo>
                        <a:lnTo>
                          <a:pt x="1133" y="767"/>
                        </a:lnTo>
                        <a:lnTo>
                          <a:pt x="1136" y="759"/>
                        </a:lnTo>
                        <a:lnTo>
                          <a:pt x="1137" y="752"/>
                        </a:lnTo>
                        <a:lnTo>
                          <a:pt x="1136" y="744"/>
                        </a:lnTo>
                        <a:lnTo>
                          <a:pt x="1134" y="736"/>
                        </a:lnTo>
                        <a:lnTo>
                          <a:pt x="1133" y="729"/>
                        </a:lnTo>
                        <a:lnTo>
                          <a:pt x="1129" y="722"/>
                        </a:lnTo>
                        <a:lnTo>
                          <a:pt x="1125" y="716"/>
                        </a:lnTo>
                        <a:lnTo>
                          <a:pt x="1118" y="712"/>
                        </a:lnTo>
                        <a:lnTo>
                          <a:pt x="1112" y="709"/>
                        </a:lnTo>
                        <a:lnTo>
                          <a:pt x="1104" y="708"/>
                        </a:lnTo>
                        <a:lnTo>
                          <a:pt x="1094" y="709"/>
                        </a:lnTo>
                        <a:lnTo>
                          <a:pt x="1084" y="712"/>
                        </a:lnTo>
                        <a:lnTo>
                          <a:pt x="1084" y="712"/>
                        </a:lnTo>
                        <a:lnTo>
                          <a:pt x="1078" y="716"/>
                        </a:lnTo>
                        <a:lnTo>
                          <a:pt x="1072" y="722"/>
                        </a:lnTo>
                        <a:lnTo>
                          <a:pt x="1066" y="727"/>
                        </a:lnTo>
                        <a:lnTo>
                          <a:pt x="1064" y="734"/>
                        </a:lnTo>
                        <a:lnTo>
                          <a:pt x="1062" y="741"/>
                        </a:lnTo>
                        <a:lnTo>
                          <a:pt x="1062" y="748"/>
                        </a:lnTo>
                        <a:lnTo>
                          <a:pt x="1064" y="755"/>
                        </a:lnTo>
                        <a:lnTo>
                          <a:pt x="1066" y="762"/>
                        </a:lnTo>
                        <a:lnTo>
                          <a:pt x="1069" y="769"/>
                        </a:lnTo>
                        <a:lnTo>
                          <a:pt x="1073" y="774"/>
                        </a:lnTo>
                        <a:lnTo>
                          <a:pt x="1079" y="778"/>
                        </a:lnTo>
                        <a:lnTo>
                          <a:pt x="1084" y="783"/>
                        </a:lnTo>
                        <a:lnTo>
                          <a:pt x="1090" y="787"/>
                        </a:lnTo>
                        <a:lnTo>
                          <a:pt x="1097" y="788"/>
                        </a:lnTo>
                        <a:lnTo>
                          <a:pt x="1105" y="788"/>
                        </a:lnTo>
                        <a:lnTo>
                          <a:pt x="1112" y="787"/>
                        </a:lnTo>
                        <a:lnTo>
                          <a:pt x="1112" y="787"/>
                        </a:lnTo>
                        <a:close/>
                        <a:moveTo>
                          <a:pt x="1227" y="686"/>
                        </a:moveTo>
                        <a:lnTo>
                          <a:pt x="1227" y="686"/>
                        </a:lnTo>
                        <a:lnTo>
                          <a:pt x="1217" y="688"/>
                        </a:lnTo>
                        <a:lnTo>
                          <a:pt x="1212" y="694"/>
                        </a:lnTo>
                        <a:lnTo>
                          <a:pt x="1206" y="700"/>
                        </a:lnTo>
                        <a:lnTo>
                          <a:pt x="1203" y="706"/>
                        </a:lnTo>
                        <a:lnTo>
                          <a:pt x="1202" y="713"/>
                        </a:lnTo>
                        <a:lnTo>
                          <a:pt x="1202" y="720"/>
                        </a:lnTo>
                        <a:lnTo>
                          <a:pt x="1202" y="727"/>
                        </a:lnTo>
                        <a:lnTo>
                          <a:pt x="1205" y="734"/>
                        </a:lnTo>
                        <a:lnTo>
                          <a:pt x="1208" y="741"/>
                        </a:lnTo>
                        <a:lnTo>
                          <a:pt x="1213" y="747"/>
                        </a:lnTo>
                        <a:lnTo>
                          <a:pt x="1217" y="752"/>
                        </a:lnTo>
                        <a:lnTo>
                          <a:pt x="1224" y="756"/>
                        </a:lnTo>
                        <a:lnTo>
                          <a:pt x="1230" y="759"/>
                        </a:lnTo>
                        <a:lnTo>
                          <a:pt x="1238" y="759"/>
                        </a:lnTo>
                        <a:lnTo>
                          <a:pt x="1245" y="759"/>
                        </a:lnTo>
                        <a:lnTo>
                          <a:pt x="1253" y="756"/>
                        </a:lnTo>
                        <a:lnTo>
                          <a:pt x="1253" y="756"/>
                        </a:lnTo>
                        <a:lnTo>
                          <a:pt x="1260" y="752"/>
                        </a:lnTo>
                        <a:lnTo>
                          <a:pt x="1266" y="748"/>
                        </a:lnTo>
                        <a:lnTo>
                          <a:pt x="1270" y="742"/>
                        </a:lnTo>
                        <a:lnTo>
                          <a:pt x="1271" y="736"/>
                        </a:lnTo>
                        <a:lnTo>
                          <a:pt x="1273" y="730"/>
                        </a:lnTo>
                        <a:lnTo>
                          <a:pt x="1273" y="723"/>
                        </a:lnTo>
                        <a:lnTo>
                          <a:pt x="1273" y="716"/>
                        </a:lnTo>
                        <a:lnTo>
                          <a:pt x="1270" y="709"/>
                        </a:lnTo>
                        <a:lnTo>
                          <a:pt x="1267" y="702"/>
                        </a:lnTo>
                        <a:lnTo>
                          <a:pt x="1263" y="697"/>
                        </a:lnTo>
                        <a:lnTo>
                          <a:pt x="1259" y="693"/>
                        </a:lnTo>
                        <a:lnTo>
                          <a:pt x="1253" y="688"/>
                        </a:lnTo>
                        <a:lnTo>
                          <a:pt x="1248" y="686"/>
                        </a:lnTo>
                        <a:lnTo>
                          <a:pt x="1241" y="683"/>
                        </a:lnTo>
                        <a:lnTo>
                          <a:pt x="1234" y="683"/>
                        </a:lnTo>
                        <a:lnTo>
                          <a:pt x="1227" y="686"/>
                        </a:lnTo>
                        <a:lnTo>
                          <a:pt x="1227" y="686"/>
                        </a:lnTo>
                        <a:close/>
                        <a:moveTo>
                          <a:pt x="1454" y="641"/>
                        </a:moveTo>
                        <a:lnTo>
                          <a:pt x="1454" y="641"/>
                        </a:lnTo>
                        <a:lnTo>
                          <a:pt x="1450" y="644"/>
                        </a:lnTo>
                        <a:lnTo>
                          <a:pt x="1446" y="648"/>
                        </a:lnTo>
                        <a:lnTo>
                          <a:pt x="1443" y="654"/>
                        </a:lnTo>
                        <a:lnTo>
                          <a:pt x="1441" y="659"/>
                        </a:lnTo>
                        <a:lnTo>
                          <a:pt x="1440" y="665"/>
                        </a:lnTo>
                        <a:lnTo>
                          <a:pt x="1440" y="670"/>
                        </a:lnTo>
                        <a:lnTo>
                          <a:pt x="1441" y="683"/>
                        </a:lnTo>
                        <a:lnTo>
                          <a:pt x="1447" y="694"/>
                        </a:lnTo>
                        <a:lnTo>
                          <a:pt x="1450" y="700"/>
                        </a:lnTo>
                        <a:lnTo>
                          <a:pt x="1454" y="704"/>
                        </a:lnTo>
                        <a:lnTo>
                          <a:pt x="1458" y="706"/>
                        </a:lnTo>
                        <a:lnTo>
                          <a:pt x="1464" y="708"/>
                        </a:lnTo>
                        <a:lnTo>
                          <a:pt x="1468" y="708"/>
                        </a:lnTo>
                        <a:lnTo>
                          <a:pt x="1473" y="708"/>
                        </a:lnTo>
                        <a:lnTo>
                          <a:pt x="1473" y="708"/>
                        </a:lnTo>
                        <a:lnTo>
                          <a:pt x="1477" y="705"/>
                        </a:lnTo>
                        <a:lnTo>
                          <a:pt x="1482" y="702"/>
                        </a:lnTo>
                        <a:lnTo>
                          <a:pt x="1483" y="697"/>
                        </a:lnTo>
                        <a:lnTo>
                          <a:pt x="1486" y="691"/>
                        </a:lnTo>
                        <a:lnTo>
                          <a:pt x="1487" y="679"/>
                        </a:lnTo>
                        <a:lnTo>
                          <a:pt x="1486" y="665"/>
                        </a:lnTo>
                        <a:lnTo>
                          <a:pt x="1482" y="654"/>
                        </a:lnTo>
                        <a:lnTo>
                          <a:pt x="1479" y="648"/>
                        </a:lnTo>
                        <a:lnTo>
                          <a:pt x="1475" y="644"/>
                        </a:lnTo>
                        <a:lnTo>
                          <a:pt x="1471" y="641"/>
                        </a:lnTo>
                        <a:lnTo>
                          <a:pt x="1466" y="639"/>
                        </a:lnTo>
                        <a:lnTo>
                          <a:pt x="1461" y="639"/>
                        </a:lnTo>
                        <a:lnTo>
                          <a:pt x="1454" y="641"/>
                        </a:lnTo>
                        <a:lnTo>
                          <a:pt x="1454" y="641"/>
                        </a:lnTo>
                        <a:close/>
                        <a:moveTo>
                          <a:pt x="47" y="911"/>
                        </a:moveTo>
                        <a:lnTo>
                          <a:pt x="47" y="911"/>
                        </a:lnTo>
                        <a:lnTo>
                          <a:pt x="44" y="920"/>
                        </a:lnTo>
                        <a:lnTo>
                          <a:pt x="43" y="929"/>
                        </a:lnTo>
                        <a:lnTo>
                          <a:pt x="43" y="939"/>
                        </a:lnTo>
                        <a:lnTo>
                          <a:pt x="44" y="951"/>
                        </a:lnTo>
                        <a:lnTo>
                          <a:pt x="47" y="961"/>
                        </a:lnTo>
                        <a:lnTo>
                          <a:pt x="52" y="969"/>
                        </a:lnTo>
                        <a:lnTo>
                          <a:pt x="55" y="974"/>
                        </a:lnTo>
                        <a:lnTo>
                          <a:pt x="58" y="976"/>
                        </a:lnTo>
                        <a:lnTo>
                          <a:pt x="62" y="978"/>
                        </a:lnTo>
                        <a:lnTo>
                          <a:pt x="66" y="978"/>
                        </a:lnTo>
                        <a:lnTo>
                          <a:pt x="66" y="978"/>
                        </a:lnTo>
                        <a:lnTo>
                          <a:pt x="69" y="975"/>
                        </a:lnTo>
                        <a:lnTo>
                          <a:pt x="72" y="971"/>
                        </a:lnTo>
                        <a:lnTo>
                          <a:pt x="74" y="961"/>
                        </a:lnTo>
                        <a:lnTo>
                          <a:pt x="74" y="950"/>
                        </a:lnTo>
                        <a:lnTo>
                          <a:pt x="73" y="939"/>
                        </a:lnTo>
                        <a:lnTo>
                          <a:pt x="69" y="928"/>
                        </a:lnTo>
                        <a:lnTo>
                          <a:pt x="63" y="920"/>
                        </a:lnTo>
                        <a:lnTo>
                          <a:pt x="61" y="916"/>
                        </a:lnTo>
                        <a:lnTo>
                          <a:pt x="56" y="913"/>
                        </a:lnTo>
                        <a:lnTo>
                          <a:pt x="52" y="911"/>
                        </a:lnTo>
                        <a:lnTo>
                          <a:pt x="47" y="911"/>
                        </a:lnTo>
                        <a:lnTo>
                          <a:pt x="47" y="911"/>
                        </a:lnTo>
                        <a:close/>
                        <a:moveTo>
                          <a:pt x="141" y="967"/>
                        </a:moveTo>
                        <a:lnTo>
                          <a:pt x="141" y="967"/>
                        </a:lnTo>
                        <a:lnTo>
                          <a:pt x="146" y="965"/>
                        </a:lnTo>
                        <a:lnTo>
                          <a:pt x="150" y="961"/>
                        </a:lnTo>
                        <a:lnTo>
                          <a:pt x="153" y="956"/>
                        </a:lnTo>
                        <a:lnTo>
                          <a:pt x="156" y="950"/>
                        </a:lnTo>
                        <a:lnTo>
                          <a:pt x="157" y="943"/>
                        </a:lnTo>
                        <a:lnTo>
                          <a:pt x="157" y="936"/>
                        </a:lnTo>
                        <a:lnTo>
                          <a:pt x="156" y="929"/>
                        </a:lnTo>
                        <a:lnTo>
                          <a:pt x="155" y="922"/>
                        </a:lnTo>
                        <a:lnTo>
                          <a:pt x="152" y="917"/>
                        </a:lnTo>
                        <a:lnTo>
                          <a:pt x="149" y="910"/>
                        </a:lnTo>
                        <a:lnTo>
                          <a:pt x="145" y="906"/>
                        </a:lnTo>
                        <a:lnTo>
                          <a:pt x="141" y="902"/>
                        </a:lnTo>
                        <a:lnTo>
                          <a:pt x="135" y="899"/>
                        </a:lnTo>
                        <a:lnTo>
                          <a:pt x="130" y="898"/>
                        </a:lnTo>
                        <a:lnTo>
                          <a:pt x="124" y="899"/>
                        </a:lnTo>
                        <a:lnTo>
                          <a:pt x="119" y="902"/>
                        </a:lnTo>
                        <a:lnTo>
                          <a:pt x="119" y="902"/>
                        </a:lnTo>
                        <a:lnTo>
                          <a:pt x="114" y="904"/>
                        </a:lnTo>
                        <a:lnTo>
                          <a:pt x="112" y="909"/>
                        </a:lnTo>
                        <a:lnTo>
                          <a:pt x="109" y="914"/>
                        </a:lnTo>
                        <a:lnTo>
                          <a:pt x="108" y="920"/>
                        </a:lnTo>
                        <a:lnTo>
                          <a:pt x="108" y="931"/>
                        </a:lnTo>
                        <a:lnTo>
                          <a:pt x="109" y="943"/>
                        </a:lnTo>
                        <a:lnTo>
                          <a:pt x="114" y="953"/>
                        </a:lnTo>
                        <a:lnTo>
                          <a:pt x="117" y="958"/>
                        </a:lnTo>
                        <a:lnTo>
                          <a:pt x="121" y="963"/>
                        </a:lnTo>
                        <a:lnTo>
                          <a:pt x="126" y="965"/>
                        </a:lnTo>
                        <a:lnTo>
                          <a:pt x="130" y="967"/>
                        </a:lnTo>
                        <a:lnTo>
                          <a:pt x="135" y="968"/>
                        </a:lnTo>
                        <a:lnTo>
                          <a:pt x="141" y="967"/>
                        </a:lnTo>
                        <a:lnTo>
                          <a:pt x="141" y="967"/>
                        </a:lnTo>
                        <a:close/>
                        <a:moveTo>
                          <a:pt x="245" y="950"/>
                        </a:moveTo>
                        <a:lnTo>
                          <a:pt x="245" y="950"/>
                        </a:lnTo>
                        <a:lnTo>
                          <a:pt x="250" y="949"/>
                        </a:lnTo>
                        <a:lnTo>
                          <a:pt x="254" y="946"/>
                        </a:lnTo>
                        <a:lnTo>
                          <a:pt x="258" y="943"/>
                        </a:lnTo>
                        <a:lnTo>
                          <a:pt x="261" y="939"/>
                        </a:lnTo>
                        <a:lnTo>
                          <a:pt x="264" y="934"/>
                        </a:lnTo>
                        <a:lnTo>
                          <a:pt x="265" y="929"/>
                        </a:lnTo>
                        <a:lnTo>
                          <a:pt x="267" y="918"/>
                        </a:lnTo>
                        <a:lnTo>
                          <a:pt x="265" y="906"/>
                        </a:lnTo>
                        <a:lnTo>
                          <a:pt x="261" y="895"/>
                        </a:lnTo>
                        <a:lnTo>
                          <a:pt x="256" y="885"/>
                        </a:lnTo>
                        <a:lnTo>
                          <a:pt x="251" y="881"/>
                        </a:lnTo>
                        <a:lnTo>
                          <a:pt x="247" y="877"/>
                        </a:lnTo>
                        <a:lnTo>
                          <a:pt x="247" y="877"/>
                        </a:lnTo>
                        <a:lnTo>
                          <a:pt x="235" y="875"/>
                        </a:lnTo>
                        <a:lnTo>
                          <a:pt x="225" y="877"/>
                        </a:lnTo>
                        <a:lnTo>
                          <a:pt x="218" y="881"/>
                        </a:lnTo>
                        <a:lnTo>
                          <a:pt x="211" y="885"/>
                        </a:lnTo>
                        <a:lnTo>
                          <a:pt x="207" y="892"/>
                        </a:lnTo>
                        <a:lnTo>
                          <a:pt x="204" y="899"/>
                        </a:lnTo>
                        <a:lnTo>
                          <a:pt x="203" y="906"/>
                        </a:lnTo>
                        <a:lnTo>
                          <a:pt x="204" y="914"/>
                        </a:lnTo>
                        <a:lnTo>
                          <a:pt x="206" y="921"/>
                        </a:lnTo>
                        <a:lnTo>
                          <a:pt x="207" y="929"/>
                        </a:lnTo>
                        <a:lnTo>
                          <a:pt x="211" y="936"/>
                        </a:lnTo>
                        <a:lnTo>
                          <a:pt x="217" y="942"/>
                        </a:lnTo>
                        <a:lnTo>
                          <a:pt x="222" y="947"/>
                        </a:lnTo>
                        <a:lnTo>
                          <a:pt x="229" y="950"/>
                        </a:lnTo>
                        <a:lnTo>
                          <a:pt x="236" y="951"/>
                        </a:lnTo>
                        <a:lnTo>
                          <a:pt x="245" y="950"/>
                        </a:lnTo>
                        <a:lnTo>
                          <a:pt x="245" y="950"/>
                        </a:lnTo>
                        <a:close/>
                        <a:moveTo>
                          <a:pt x="1370" y="734"/>
                        </a:moveTo>
                        <a:lnTo>
                          <a:pt x="1370" y="734"/>
                        </a:lnTo>
                        <a:lnTo>
                          <a:pt x="1375" y="731"/>
                        </a:lnTo>
                        <a:lnTo>
                          <a:pt x="1379" y="727"/>
                        </a:lnTo>
                        <a:lnTo>
                          <a:pt x="1382" y="722"/>
                        </a:lnTo>
                        <a:lnTo>
                          <a:pt x="1385" y="716"/>
                        </a:lnTo>
                        <a:lnTo>
                          <a:pt x="1386" y="709"/>
                        </a:lnTo>
                        <a:lnTo>
                          <a:pt x="1387" y="701"/>
                        </a:lnTo>
                        <a:lnTo>
                          <a:pt x="1387" y="694"/>
                        </a:lnTo>
                        <a:lnTo>
                          <a:pt x="1386" y="687"/>
                        </a:lnTo>
                        <a:lnTo>
                          <a:pt x="1383" y="680"/>
                        </a:lnTo>
                        <a:lnTo>
                          <a:pt x="1381" y="673"/>
                        </a:lnTo>
                        <a:lnTo>
                          <a:pt x="1376" y="668"/>
                        </a:lnTo>
                        <a:lnTo>
                          <a:pt x="1371" y="664"/>
                        </a:lnTo>
                        <a:lnTo>
                          <a:pt x="1365" y="662"/>
                        </a:lnTo>
                        <a:lnTo>
                          <a:pt x="1358" y="661"/>
                        </a:lnTo>
                        <a:lnTo>
                          <a:pt x="1352" y="662"/>
                        </a:lnTo>
                        <a:lnTo>
                          <a:pt x="1343" y="666"/>
                        </a:lnTo>
                        <a:lnTo>
                          <a:pt x="1343" y="666"/>
                        </a:lnTo>
                        <a:lnTo>
                          <a:pt x="1338" y="670"/>
                        </a:lnTo>
                        <a:lnTo>
                          <a:pt x="1334" y="675"/>
                        </a:lnTo>
                        <a:lnTo>
                          <a:pt x="1331" y="680"/>
                        </a:lnTo>
                        <a:lnTo>
                          <a:pt x="1328" y="686"/>
                        </a:lnTo>
                        <a:lnTo>
                          <a:pt x="1327" y="693"/>
                        </a:lnTo>
                        <a:lnTo>
                          <a:pt x="1327" y="698"/>
                        </a:lnTo>
                        <a:lnTo>
                          <a:pt x="1328" y="705"/>
                        </a:lnTo>
                        <a:lnTo>
                          <a:pt x="1329" y="711"/>
                        </a:lnTo>
                        <a:lnTo>
                          <a:pt x="1332" y="718"/>
                        </a:lnTo>
                        <a:lnTo>
                          <a:pt x="1336" y="723"/>
                        </a:lnTo>
                        <a:lnTo>
                          <a:pt x="1340" y="727"/>
                        </a:lnTo>
                        <a:lnTo>
                          <a:pt x="1345" y="731"/>
                        </a:lnTo>
                        <a:lnTo>
                          <a:pt x="1350" y="734"/>
                        </a:lnTo>
                        <a:lnTo>
                          <a:pt x="1356" y="736"/>
                        </a:lnTo>
                        <a:lnTo>
                          <a:pt x="1363" y="736"/>
                        </a:lnTo>
                        <a:lnTo>
                          <a:pt x="1370" y="734"/>
                        </a:lnTo>
                        <a:lnTo>
                          <a:pt x="1370" y="734"/>
                        </a:lnTo>
                        <a:close/>
                        <a:moveTo>
                          <a:pt x="1534" y="626"/>
                        </a:moveTo>
                        <a:lnTo>
                          <a:pt x="1534" y="626"/>
                        </a:lnTo>
                        <a:lnTo>
                          <a:pt x="1530" y="628"/>
                        </a:lnTo>
                        <a:lnTo>
                          <a:pt x="1526" y="629"/>
                        </a:lnTo>
                        <a:lnTo>
                          <a:pt x="1523" y="633"/>
                        </a:lnTo>
                        <a:lnTo>
                          <a:pt x="1520" y="637"/>
                        </a:lnTo>
                        <a:lnTo>
                          <a:pt x="1520" y="643"/>
                        </a:lnTo>
                        <a:lnTo>
                          <a:pt x="1519" y="648"/>
                        </a:lnTo>
                        <a:lnTo>
                          <a:pt x="1520" y="661"/>
                        </a:lnTo>
                        <a:lnTo>
                          <a:pt x="1523" y="672"/>
                        </a:lnTo>
                        <a:lnTo>
                          <a:pt x="1529" y="683"/>
                        </a:lnTo>
                        <a:lnTo>
                          <a:pt x="1531" y="686"/>
                        </a:lnTo>
                        <a:lnTo>
                          <a:pt x="1536" y="688"/>
                        </a:lnTo>
                        <a:lnTo>
                          <a:pt x="1540" y="691"/>
                        </a:lnTo>
                        <a:lnTo>
                          <a:pt x="1544" y="691"/>
                        </a:lnTo>
                        <a:lnTo>
                          <a:pt x="1544" y="691"/>
                        </a:lnTo>
                        <a:lnTo>
                          <a:pt x="1548" y="684"/>
                        </a:lnTo>
                        <a:lnTo>
                          <a:pt x="1549" y="677"/>
                        </a:lnTo>
                        <a:lnTo>
                          <a:pt x="1549" y="668"/>
                        </a:lnTo>
                        <a:lnTo>
                          <a:pt x="1548" y="658"/>
                        </a:lnTo>
                        <a:lnTo>
                          <a:pt x="1547" y="648"/>
                        </a:lnTo>
                        <a:lnTo>
                          <a:pt x="1544" y="639"/>
                        </a:lnTo>
                        <a:lnTo>
                          <a:pt x="1540" y="632"/>
                        </a:lnTo>
                        <a:lnTo>
                          <a:pt x="1534" y="626"/>
                        </a:lnTo>
                        <a:lnTo>
                          <a:pt x="1534" y="626"/>
                        </a:lnTo>
                        <a:close/>
                        <a:moveTo>
                          <a:pt x="1572" y="679"/>
                        </a:moveTo>
                        <a:lnTo>
                          <a:pt x="1560" y="621"/>
                        </a:lnTo>
                        <a:lnTo>
                          <a:pt x="1560" y="621"/>
                        </a:lnTo>
                        <a:lnTo>
                          <a:pt x="1560" y="626"/>
                        </a:lnTo>
                        <a:lnTo>
                          <a:pt x="1560" y="634"/>
                        </a:lnTo>
                        <a:lnTo>
                          <a:pt x="1562" y="651"/>
                        </a:lnTo>
                        <a:lnTo>
                          <a:pt x="1566" y="666"/>
                        </a:lnTo>
                        <a:lnTo>
                          <a:pt x="1569" y="673"/>
                        </a:lnTo>
                        <a:lnTo>
                          <a:pt x="1572" y="679"/>
                        </a:lnTo>
                        <a:lnTo>
                          <a:pt x="1572" y="679"/>
                        </a:lnTo>
                        <a:close/>
                        <a:moveTo>
                          <a:pt x="13" y="928"/>
                        </a:moveTo>
                        <a:lnTo>
                          <a:pt x="22" y="974"/>
                        </a:lnTo>
                        <a:lnTo>
                          <a:pt x="22" y="974"/>
                        </a:lnTo>
                        <a:lnTo>
                          <a:pt x="25" y="974"/>
                        </a:lnTo>
                        <a:lnTo>
                          <a:pt x="27" y="974"/>
                        </a:lnTo>
                        <a:lnTo>
                          <a:pt x="29" y="971"/>
                        </a:lnTo>
                        <a:lnTo>
                          <a:pt x="29" y="968"/>
                        </a:lnTo>
                        <a:lnTo>
                          <a:pt x="30" y="960"/>
                        </a:lnTo>
                        <a:lnTo>
                          <a:pt x="29" y="949"/>
                        </a:lnTo>
                        <a:lnTo>
                          <a:pt x="26" y="939"/>
                        </a:lnTo>
                        <a:lnTo>
                          <a:pt x="22" y="931"/>
                        </a:lnTo>
                        <a:lnTo>
                          <a:pt x="20" y="928"/>
                        </a:lnTo>
                        <a:lnTo>
                          <a:pt x="18" y="927"/>
                        </a:lnTo>
                        <a:lnTo>
                          <a:pt x="15" y="927"/>
                        </a:lnTo>
                        <a:lnTo>
                          <a:pt x="13" y="928"/>
                        </a:lnTo>
                        <a:lnTo>
                          <a:pt x="13" y="928"/>
                        </a:lnTo>
                        <a:close/>
                        <a:moveTo>
                          <a:pt x="1565" y="766"/>
                        </a:moveTo>
                        <a:lnTo>
                          <a:pt x="1565" y="766"/>
                        </a:lnTo>
                        <a:lnTo>
                          <a:pt x="1570" y="762"/>
                        </a:lnTo>
                        <a:lnTo>
                          <a:pt x="1573" y="755"/>
                        </a:lnTo>
                        <a:lnTo>
                          <a:pt x="1574" y="745"/>
                        </a:lnTo>
                        <a:lnTo>
                          <a:pt x="1574" y="736"/>
                        </a:lnTo>
                        <a:lnTo>
                          <a:pt x="1573" y="726"/>
                        </a:lnTo>
                        <a:lnTo>
                          <a:pt x="1572" y="716"/>
                        </a:lnTo>
                        <a:lnTo>
                          <a:pt x="1567" y="709"/>
                        </a:lnTo>
                        <a:lnTo>
                          <a:pt x="1563" y="704"/>
                        </a:lnTo>
                        <a:lnTo>
                          <a:pt x="1563" y="704"/>
                        </a:lnTo>
                        <a:lnTo>
                          <a:pt x="1560" y="709"/>
                        </a:lnTo>
                        <a:lnTo>
                          <a:pt x="1558" y="718"/>
                        </a:lnTo>
                        <a:lnTo>
                          <a:pt x="1558" y="724"/>
                        </a:lnTo>
                        <a:lnTo>
                          <a:pt x="1558" y="734"/>
                        </a:lnTo>
                        <a:lnTo>
                          <a:pt x="1558" y="742"/>
                        </a:lnTo>
                        <a:lnTo>
                          <a:pt x="1559" y="751"/>
                        </a:lnTo>
                        <a:lnTo>
                          <a:pt x="1562" y="759"/>
                        </a:lnTo>
                        <a:lnTo>
                          <a:pt x="1565" y="766"/>
                        </a:lnTo>
                        <a:lnTo>
                          <a:pt x="1565" y="766"/>
                        </a:lnTo>
                        <a:close/>
                        <a:moveTo>
                          <a:pt x="40" y="1000"/>
                        </a:moveTo>
                        <a:lnTo>
                          <a:pt x="40" y="1000"/>
                        </a:lnTo>
                        <a:lnTo>
                          <a:pt x="43" y="1015"/>
                        </a:lnTo>
                        <a:lnTo>
                          <a:pt x="47" y="1033"/>
                        </a:lnTo>
                        <a:lnTo>
                          <a:pt x="49" y="1041"/>
                        </a:lnTo>
                        <a:lnTo>
                          <a:pt x="54" y="1050"/>
                        </a:lnTo>
                        <a:lnTo>
                          <a:pt x="59" y="1055"/>
                        </a:lnTo>
                        <a:lnTo>
                          <a:pt x="65" y="1058"/>
                        </a:lnTo>
                        <a:lnTo>
                          <a:pt x="65" y="1058"/>
                        </a:lnTo>
                        <a:lnTo>
                          <a:pt x="65" y="1041"/>
                        </a:lnTo>
                        <a:lnTo>
                          <a:pt x="63" y="1032"/>
                        </a:lnTo>
                        <a:lnTo>
                          <a:pt x="61" y="1022"/>
                        </a:lnTo>
                        <a:lnTo>
                          <a:pt x="58" y="1014"/>
                        </a:lnTo>
                        <a:lnTo>
                          <a:pt x="54" y="1007"/>
                        </a:lnTo>
                        <a:lnTo>
                          <a:pt x="47" y="1001"/>
                        </a:lnTo>
                        <a:lnTo>
                          <a:pt x="44" y="1000"/>
                        </a:lnTo>
                        <a:lnTo>
                          <a:pt x="40" y="1000"/>
                        </a:lnTo>
                        <a:lnTo>
                          <a:pt x="40" y="1000"/>
                        </a:lnTo>
                        <a:close/>
                        <a:moveTo>
                          <a:pt x="1513" y="720"/>
                        </a:moveTo>
                        <a:lnTo>
                          <a:pt x="1513" y="720"/>
                        </a:lnTo>
                        <a:lnTo>
                          <a:pt x="1509" y="722"/>
                        </a:lnTo>
                        <a:lnTo>
                          <a:pt x="1505" y="724"/>
                        </a:lnTo>
                        <a:lnTo>
                          <a:pt x="1502" y="729"/>
                        </a:lnTo>
                        <a:lnTo>
                          <a:pt x="1500" y="733"/>
                        </a:lnTo>
                        <a:lnTo>
                          <a:pt x="1497" y="744"/>
                        </a:lnTo>
                        <a:lnTo>
                          <a:pt x="1497" y="756"/>
                        </a:lnTo>
                        <a:lnTo>
                          <a:pt x="1498" y="769"/>
                        </a:lnTo>
                        <a:lnTo>
                          <a:pt x="1502" y="778"/>
                        </a:lnTo>
                        <a:lnTo>
                          <a:pt x="1506" y="783"/>
                        </a:lnTo>
                        <a:lnTo>
                          <a:pt x="1509" y="785"/>
                        </a:lnTo>
                        <a:lnTo>
                          <a:pt x="1515" y="788"/>
                        </a:lnTo>
                        <a:lnTo>
                          <a:pt x="1519" y="788"/>
                        </a:lnTo>
                        <a:lnTo>
                          <a:pt x="1519" y="788"/>
                        </a:lnTo>
                        <a:lnTo>
                          <a:pt x="1523" y="787"/>
                        </a:lnTo>
                        <a:lnTo>
                          <a:pt x="1527" y="784"/>
                        </a:lnTo>
                        <a:lnTo>
                          <a:pt x="1530" y="780"/>
                        </a:lnTo>
                        <a:lnTo>
                          <a:pt x="1533" y="774"/>
                        </a:lnTo>
                        <a:lnTo>
                          <a:pt x="1536" y="765"/>
                        </a:lnTo>
                        <a:lnTo>
                          <a:pt x="1536" y="752"/>
                        </a:lnTo>
                        <a:lnTo>
                          <a:pt x="1533" y="741"/>
                        </a:lnTo>
                        <a:lnTo>
                          <a:pt x="1529" y="731"/>
                        </a:lnTo>
                        <a:lnTo>
                          <a:pt x="1526" y="727"/>
                        </a:lnTo>
                        <a:lnTo>
                          <a:pt x="1522" y="723"/>
                        </a:lnTo>
                        <a:lnTo>
                          <a:pt x="1518" y="722"/>
                        </a:lnTo>
                        <a:lnTo>
                          <a:pt x="1513" y="720"/>
                        </a:lnTo>
                        <a:lnTo>
                          <a:pt x="1513" y="720"/>
                        </a:lnTo>
                        <a:close/>
                        <a:moveTo>
                          <a:pt x="121" y="1061"/>
                        </a:moveTo>
                        <a:lnTo>
                          <a:pt x="121" y="1061"/>
                        </a:lnTo>
                        <a:lnTo>
                          <a:pt x="126" y="1057"/>
                        </a:lnTo>
                        <a:lnTo>
                          <a:pt x="127" y="1053"/>
                        </a:lnTo>
                        <a:lnTo>
                          <a:pt x="130" y="1043"/>
                        </a:lnTo>
                        <a:lnTo>
                          <a:pt x="130" y="1032"/>
                        </a:lnTo>
                        <a:lnTo>
                          <a:pt x="127" y="1021"/>
                        </a:lnTo>
                        <a:lnTo>
                          <a:pt x="123" y="1011"/>
                        </a:lnTo>
                        <a:lnTo>
                          <a:pt x="116" y="1003"/>
                        </a:lnTo>
                        <a:lnTo>
                          <a:pt x="113" y="1000"/>
                        </a:lnTo>
                        <a:lnTo>
                          <a:pt x="109" y="997"/>
                        </a:lnTo>
                        <a:lnTo>
                          <a:pt x="105" y="996"/>
                        </a:lnTo>
                        <a:lnTo>
                          <a:pt x="99" y="994"/>
                        </a:lnTo>
                        <a:lnTo>
                          <a:pt x="99" y="994"/>
                        </a:lnTo>
                        <a:lnTo>
                          <a:pt x="95" y="997"/>
                        </a:lnTo>
                        <a:lnTo>
                          <a:pt x="91" y="1001"/>
                        </a:lnTo>
                        <a:lnTo>
                          <a:pt x="90" y="1005"/>
                        </a:lnTo>
                        <a:lnTo>
                          <a:pt x="87" y="1011"/>
                        </a:lnTo>
                        <a:lnTo>
                          <a:pt x="87" y="1017"/>
                        </a:lnTo>
                        <a:lnTo>
                          <a:pt x="87" y="1022"/>
                        </a:lnTo>
                        <a:lnTo>
                          <a:pt x="90" y="1035"/>
                        </a:lnTo>
                        <a:lnTo>
                          <a:pt x="95" y="1046"/>
                        </a:lnTo>
                        <a:lnTo>
                          <a:pt x="103" y="1055"/>
                        </a:lnTo>
                        <a:lnTo>
                          <a:pt x="108" y="1058"/>
                        </a:lnTo>
                        <a:lnTo>
                          <a:pt x="112" y="1061"/>
                        </a:lnTo>
                        <a:lnTo>
                          <a:pt x="117" y="1061"/>
                        </a:lnTo>
                        <a:lnTo>
                          <a:pt x="121" y="1061"/>
                        </a:lnTo>
                        <a:lnTo>
                          <a:pt x="121" y="1061"/>
                        </a:lnTo>
                        <a:close/>
                        <a:moveTo>
                          <a:pt x="207" y="1054"/>
                        </a:moveTo>
                        <a:lnTo>
                          <a:pt x="207" y="1054"/>
                        </a:lnTo>
                        <a:lnTo>
                          <a:pt x="213" y="1053"/>
                        </a:lnTo>
                        <a:lnTo>
                          <a:pt x="218" y="1048"/>
                        </a:lnTo>
                        <a:lnTo>
                          <a:pt x="221" y="1044"/>
                        </a:lnTo>
                        <a:lnTo>
                          <a:pt x="224" y="1037"/>
                        </a:lnTo>
                        <a:lnTo>
                          <a:pt x="225" y="1032"/>
                        </a:lnTo>
                        <a:lnTo>
                          <a:pt x="225" y="1025"/>
                        </a:lnTo>
                        <a:lnTo>
                          <a:pt x="225" y="1017"/>
                        </a:lnTo>
                        <a:lnTo>
                          <a:pt x="222" y="1010"/>
                        </a:lnTo>
                        <a:lnTo>
                          <a:pt x="221" y="1003"/>
                        </a:lnTo>
                        <a:lnTo>
                          <a:pt x="217" y="997"/>
                        </a:lnTo>
                        <a:lnTo>
                          <a:pt x="213" y="992"/>
                        </a:lnTo>
                        <a:lnTo>
                          <a:pt x="209" y="987"/>
                        </a:lnTo>
                        <a:lnTo>
                          <a:pt x="203" y="985"/>
                        </a:lnTo>
                        <a:lnTo>
                          <a:pt x="197" y="983"/>
                        </a:lnTo>
                        <a:lnTo>
                          <a:pt x="191" y="983"/>
                        </a:lnTo>
                        <a:lnTo>
                          <a:pt x="184" y="986"/>
                        </a:lnTo>
                        <a:lnTo>
                          <a:pt x="184" y="986"/>
                        </a:lnTo>
                        <a:lnTo>
                          <a:pt x="178" y="989"/>
                        </a:lnTo>
                        <a:lnTo>
                          <a:pt x="175" y="993"/>
                        </a:lnTo>
                        <a:lnTo>
                          <a:pt x="171" y="999"/>
                        </a:lnTo>
                        <a:lnTo>
                          <a:pt x="170" y="1004"/>
                        </a:lnTo>
                        <a:lnTo>
                          <a:pt x="170" y="1010"/>
                        </a:lnTo>
                        <a:lnTo>
                          <a:pt x="170" y="1017"/>
                        </a:lnTo>
                        <a:lnTo>
                          <a:pt x="173" y="1029"/>
                        </a:lnTo>
                        <a:lnTo>
                          <a:pt x="178" y="1040"/>
                        </a:lnTo>
                        <a:lnTo>
                          <a:pt x="182" y="1044"/>
                        </a:lnTo>
                        <a:lnTo>
                          <a:pt x="186" y="1048"/>
                        </a:lnTo>
                        <a:lnTo>
                          <a:pt x="192" y="1051"/>
                        </a:lnTo>
                        <a:lnTo>
                          <a:pt x="196" y="1054"/>
                        </a:lnTo>
                        <a:lnTo>
                          <a:pt x="202" y="1055"/>
                        </a:lnTo>
                        <a:lnTo>
                          <a:pt x="207" y="1054"/>
                        </a:lnTo>
                        <a:lnTo>
                          <a:pt x="207" y="1054"/>
                        </a:lnTo>
                        <a:close/>
                        <a:moveTo>
                          <a:pt x="1437" y="741"/>
                        </a:moveTo>
                        <a:lnTo>
                          <a:pt x="1437" y="741"/>
                        </a:lnTo>
                        <a:lnTo>
                          <a:pt x="1428" y="742"/>
                        </a:lnTo>
                        <a:lnTo>
                          <a:pt x="1419" y="745"/>
                        </a:lnTo>
                        <a:lnTo>
                          <a:pt x="1412" y="749"/>
                        </a:lnTo>
                        <a:lnTo>
                          <a:pt x="1408" y="755"/>
                        </a:lnTo>
                        <a:lnTo>
                          <a:pt x="1404" y="760"/>
                        </a:lnTo>
                        <a:lnTo>
                          <a:pt x="1403" y="767"/>
                        </a:lnTo>
                        <a:lnTo>
                          <a:pt x="1401" y="774"/>
                        </a:lnTo>
                        <a:lnTo>
                          <a:pt x="1401" y="781"/>
                        </a:lnTo>
                        <a:lnTo>
                          <a:pt x="1403" y="788"/>
                        </a:lnTo>
                        <a:lnTo>
                          <a:pt x="1405" y="795"/>
                        </a:lnTo>
                        <a:lnTo>
                          <a:pt x="1408" y="802"/>
                        </a:lnTo>
                        <a:lnTo>
                          <a:pt x="1412" y="806"/>
                        </a:lnTo>
                        <a:lnTo>
                          <a:pt x="1417" y="810"/>
                        </a:lnTo>
                        <a:lnTo>
                          <a:pt x="1422" y="814"/>
                        </a:lnTo>
                        <a:lnTo>
                          <a:pt x="1428" y="816"/>
                        </a:lnTo>
                        <a:lnTo>
                          <a:pt x="1435" y="816"/>
                        </a:lnTo>
                        <a:lnTo>
                          <a:pt x="1435" y="816"/>
                        </a:lnTo>
                        <a:lnTo>
                          <a:pt x="1440" y="813"/>
                        </a:lnTo>
                        <a:lnTo>
                          <a:pt x="1444" y="812"/>
                        </a:lnTo>
                        <a:lnTo>
                          <a:pt x="1447" y="808"/>
                        </a:lnTo>
                        <a:lnTo>
                          <a:pt x="1451" y="803"/>
                        </a:lnTo>
                        <a:lnTo>
                          <a:pt x="1455" y="794"/>
                        </a:lnTo>
                        <a:lnTo>
                          <a:pt x="1457" y="783"/>
                        </a:lnTo>
                        <a:lnTo>
                          <a:pt x="1457" y="770"/>
                        </a:lnTo>
                        <a:lnTo>
                          <a:pt x="1453" y="759"/>
                        </a:lnTo>
                        <a:lnTo>
                          <a:pt x="1450" y="754"/>
                        </a:lnTo>
                        <a:lnTo>
                          <a:pt x="1446" y="748"/>
                        </a:lnTo>
                        <a:lnTo>
                          <a:pt x="1441" y="745"/>
                        </a:lnTo>
                        <a:lnTo>
                          <a:pt x="1437" y="741"/>
                        </a:lnTo>
                        <a:lnTo>
                          <a:pt x="1437" y="741"/>
                        </a:lnTo>
                        <a:close/>
                        <a:moveTo>
                          <a:pt x="333" y="1033"/>
                        </a:moveTo>
                        <a:lnTo>
                          <a:pt x="333" y="1033"/>
                        </a:lnTo>
                        <a:lnTo>
                          <a:pt x="339" y="1030"/>
                        </a:lnTo>
                        <a:lnTo>
                          <a:pt x="343" y="1026"/>
                        </a:lnTo>
                        <a:lnTo>
                          <a:pt x="347" y="1021"/>
                        </a:lnTo>
                        <a:lnTo>
                          <a:pt x="348" y="1014"/>
                        </a:lnTo>
                        <a:lnTo>
                          <a:pt x="350" y="1007"/>
                        </a:lnTo>
                        <a:lnTo>
                          <a:pt x="350" y="999"/>
                        </a:lnTo>
                        <a:lnTo>
                          <a:pt x="348" y="992"/>
                        </a:lnTo>
                        <a:lnTo>
                          <a:pt x="346" y="985"/>
                        </a:lnTo>
                        <a:lnTo>
                          <a:pt x="343" y="978"/>
                        </a:lnTo>
                        <a:lnTo>
                          <a:pt x="339" y="971"/>
                        </a:lnTo>
                        <a:lnTo>
                          <a:pt x="334" y="967"/>
                        </a:lnTo>
                        <a:lnTo>
                          <a:pt x="328" y="963"/>
                        </a:lnTo>
                        <a:lnTo>
                          <a:pt x="322" y="961"/>
                        </a:lnTo>
                        <a:lnTo>
                          <a:pt x="314" y="961"/>
                        </a:lnTo>
                        <a:lnTo>
                          <a:pt x="307" y="963"/>
                        </a:lnTo>
                        <a:lnTo>
                          <a:pt x="297" y="967"/>
                        </a:lnTo>
                        <a:lnTo>
                          <a:pt x="297" y="967"/>
                        </a:lnTo>
                        <a:lnTo>
                          <a:pt x="292" y="972"/>
                        </a:lnTo>
                        <a:lnTo>
                          <a:pt x="287" y="976"/>
                        </a:lnTo>
                        <a:lnTo>
                          <a:pt x="283" y="983"/>
                        </a:lnTo>
                        <a:lnTo>
                          <a:pt x="282" y="989"/>
                        </a:lnTo>
                        <a:lnTo>
                          <a:pt x="282" y="996"/>
                        </a:lnTo>
                        <a:lnTo>
                          <a:pt x="283" y="1001"/>
                        </a:lnTo>
                        <a:lnTo>
                          <a:pt x="285" y="1008"/>
                        </a:lnTo>
                        <a:lnTo>
                          <a:pt x="289" y="1014"/>
                        </a:lnTo>
                        <a:lnTo>
                          <a:pt x="292" y="1019"/>
                        </a:lnTo>
                        <a:lnTo>
                          <a:pt x="297" y="1025"/>
                        </a:lnTo>
                        <a:lnTo>
                          <a:pt x="303" y="1029"/>
                        </a:lnTo>
                        <a:lnTo>
                          <a:pt x="308" y="1032"/>
                        </a:lnTo>
                        <a:lnTo>
                          <a:pt x="314" y="1035"/>
                        </a:lnTo>
                        <a:lnTo>
                          <a:pt x="321" y="1036"/>
                        </a:lnTo>
                        <a:lnTo>
                          <a:pt x="326" y="1036"/>
                        </a:lnTo>
                        <a:lnTo>
                          <a:pt x="333" y="1033"/>
                        </a:lnTo>
                        <a:lnTo>
                          <a:pt x="333" y="1033"/>
                        </a:lnTo>
                        <a:close/>
                        <a:moveTo>
                          <a:pt x="466" y="1011"/>
                        </a:moveTo>
                        <a:lnTo>
                          <a:pt x="466" y="1011"/>
                        </a:lnTo>
                        <a:lnTo>
                          <a:pt x="473" y="1008"/>
                        </a:lnTo>
                        <a:lnTo>
                          <a:pt x="477" y="1003"/>
                        </a:lnTo>
                        <a:lnTo>
                          <a:pt x="481" y="997"/>
                        </a:lnTo>
                        <a:lnTo>
                          <a:pt x="484" y="990"/>
                        </a:lnTo>
                        <a:lnTo>
                          <a:pt x="485" y="983"/>
                        </a:lnTo>
                        <a:lnTo>
                          <a:pt x="484" y="976"/>
                        </a:lnTo>
                        <a:lnTo>
                          <a:pt x="484" y="969"/>
                        </a:lnTo>
                        <a:lnTo>
                          <a:pt x="481" y="963"/>
                        </a:lnTo>
                        <a:lnTo>
                          <a:pt x="477" y="956"/>
                        </a:lnTo>
                        <a:lnTo>
                          <a:pt x="473" y="950"/>
                        </a:lnTo>
                        <a:lnTo>
                          <a:pt x="469" y="945"/>
                        </a:lnTo>
                        <a:lnTo>
                          <a:pt x="462" y="942"/>
                        </a:lnTo>
                        <a:lnTo>
                          <a:pt x="455" y="939"/>
                        </a:lnTo>
                        <a:lnTo>
                          <a:pt x="448" y="938"/>
                        </a:lnTo>
                        <a:lnTo>
                          <a:pt x="441" y="939"/>
                        </a:lnTo>
                        <a:lnTo>
                          <a:pt x="433" y="942"/>
                        </a:lnTo>
                        <a:lnTo>
                          <a:pt x="433" y="942"/>
                        </a:lnTo>
                        <a:lnTo>
                          <a:pt x="424" y="946"/>
                        </a:lnTo>
                        <a:lnTo>
                          <a:pt x="418" y="951"/>
                        </a:lnTo>
                        <a:lnTo>
                          <a:pt x="413" y="957"/>
                        </a:lnTo>
                        <a:lnTo>
                          <a:pt x="411" y="964"/>
                        </a:lnTo>
                        <a:lnTo>
                          <a:pt x="409" y="971"/>
                        </a:lnTo>
                        <a:lnTo>
                          <a:pt x="411" y="978"/>
                        </a:lnTo>
                        <a:lnTo>
                          <a:pt x="412" y="985"/>
                        </a:lnTo>
                        <a:lnTo>
                          <a:pt x="415" y="992"/>
                        </a:lnTo>
                        <a:lnTo>
                          <a:pt x="419" y="997"/>
                        </a:lnTo>
                        <a:lnTo>
                          <a:pt x="424" y="1003"/>
                        </a:lnTo>
                        <a:lnTo>
                          <a:pt x="430" y="1007"/>
                        </a:lnTo>
                        <a:lnTo>
                          <a:pt x="435" y="1011"/>
                        </a:lnTo>
                        <a:lnTo>
                          <a:pt x="442" y="1014"/>
                        </a:lnTo>
                        <a:lnTo>
                          <a:pt x="451" y="1014"/>
                        </a:lnTo>
                        <a:lnTo>
                          <a:pt x="458" y="1014"/>
                        </a:lnTo>
                        <a:lnTo>
                          <a:pt x="466" y="1011"/>
                        </a:lnTo>
                        <a:lnTo>
                          <a:pt x="466" y="1011"/>
                        </a:lnTo>
                        <a:close/>
                        <a:moveTo>
                          <a:pt x="1321" y="848"/>
                        </a:moveTo>
                        <a:lnTo>
                          <a:pt x="1321" y="848"/>
                        </a:lnTo>
                        <a:lnTo>
                          <a:pt x="1327" y="845"/>
                        </a:lnTo>
                        <a:lnTo>
                          <a:pt x="1332" y="841"/>
                        </a:lnTo>
                        <a:lnTo>
                          <a:pt x="1336" y="835"/>
                        </a:lnTo>
                        <a:lnTo>
                          <a:pt x="1339" y="830"/>
                        </a:lnTo>
                        <a:lnTo>
                          <a:pt x="1342" y="823"/>
                        </a:lnTo>
                        <a:lnTo>
                          <a:pt x="1343" y="814"/>
                        </a:lnTo>
                        <a:lnTo>
                          <a:pt x="1343" y="808"/>
                        </a:lnTo>
                        <a:lnTo>
                          <a:pt x="1343" y="801"/>
                        </a:lnTo>
                        <a:lnTo>
                          <a:pt x="1342" y="794"/>
                        </a:lnTo>
                        <a:lnTo>
                          <a:pt x="1339" y="787"/>
                        </a:lnTo>
                        <a:lnTo>
                          <a:pt x="1336" y="781"/>
                        </a:lnTo>
                        <a:lnTo>
                          <a:pt x="1331" y="776"/>
                        </a:lnTo>
                        <a:lnTo>
                          <a:pt x="1325" y="773"/>
                        </a:lnTo>
                        <a:lnTo>
                          <a:pt x="1320" y="772"/>
                        </a:lnTo>
                        <a:lnTo>
                          <a:pt x="1311" y="772"/>
                        </a:lnTo>
                        <a:lnTo>
                          <a:pt x="1303" y="774"/>
                        </a:lnTo>
                        <a:lnTo>
                          <a:pt x="1303" y="774"/>
                        </a:lnTo>
                        <a:lnTo>
                          <a:pt x="1296" y="777"/>
                        </a:lnTo>
                        <a:lnTo>
                          <a:pt x="1291" y="781"/>
                        </a:lnTo>
                        <a:lnTo>
                          <a:pt x="1285" y="787"/>
                        </a:lnTo>
                        <a:lnTo>
                          <a:pt x="1282" y="794"/>
                        </a:lnTo>
                        <a:lnTo>
                          <a:pt x="1281" y="799"/>
                        </a:lnTo>
                        <a:lnTo>
                          <a:pt x="1280" y="806"/>
                        </a:lnTo>
                        <a:lnTo>
                          <a:pt x="1280" y="813"/>
                        </a:lnTo>
                        <a:lnTo>
                          <a:pt x="1281" y="820"/>
                        </a:lnTo>
                        <a:lnTo>
                          <a:pt x="1284" y="827"/>
                        </a:lnTo>
                        <a:lnTo>
                          <a:pt x="1286" y="832"/>
                        </a:lnTo>
                        <a:lnTo>
                          <a:pt x="1291" y="838"/>
                        </a:lnTo>
                        <a:lnTo>
                          <a:pt x="1295" y="842"/>
                        </a:lnTo>
                        <a:lnTo>
                          <a:pt x="1300" y="845"/>
                        </a:lnTo>
                        <a:lnTo>
                          <a:pt x="1307" y="848"/>
                        </a:lnTo>
                        <a:lnTo>
                          <a:pt x="1313" y="848"/>
                        </a:lnTo>
                        <a:lnTo>
                          <a:pt x="1321" y="848"/>
                        </a:lnTo>
                        <a:lnTo>
                          <a:pt x="1321" y="848"/>
                        </a:lnTo>
                        <a:close/>
                        <a:moveTo>
                          <a:pt x="568" y="918"/>
                        </a:moveTo>
                        <a:lnTo>
                          <a:pt x="568" y="918"/>
                        </a:lnTo>
                        <a:lnTo>
                          <a:pt x="561" y="924"/>
                        </a:lnTo>
                        <a:lnTo>
                          <a:pt x="556" y="928"/>
                        </a:lnTo>
                        <a:lnTo>
                          <a:pt x="552" y="934"/>
                        </a:lnTo>
                        <a:lnTo>
                          <a:pt x="550" y="940"/>
                        </a:lnTo>
                        <a:lnTo>
                          <a:pt x="549" y="946"/>
                        </a:lnTo>
                        <a:lnTo>
                          <a:pt x="549" y="951"/>
                        </a:lnTo>
                        <a:lnTo>
                          <a:pt x="550" y="958"/>
                        </a:lnTo>
                        <a:lnTo>
                          <a:pt x="553" y="964"/>
                        </a:lnTo>
                        <a:lnTo>
                          <a:pt x="559" y="975"/>
                        </a:lnTo>
                        <a:lnTo>
                          <a:pt x="567" y="983"/>
                        </a:lnTo>
                        <a:lnTo>
                          <a:pt x="575" y="990"/>
                        </a:lnTo>
                        <a:lnTo>
                          <a:pt x="578" y="992"/>
                        </a:lnTo>
                        <a:lnTo>
                          <a:pt x="582" y="993"/>
                        </a:lnTo>
                        <a:lnTo>
                          <a:pt x="582" y="993"/>
                        </a:lnTo>
                        <a:lnTo>
                          <a:pt x="593" y="992"/>
                        </a:lnTo>
                        <a:lnTo>
                          <a:pt x="603" y="989"/>
                        </a:lnTo>
                        <a:lnTo>
                          <a:pt x="611" y="985"/>
                        </a:lnTo>
                        <a:lnTo>
                          <a:pt x="618" y="978"/>
                        </a:lnTo>
                        <a:lnTo>
                          <a:pt x="622" y="969"/>
                        </a:lnTo>
                        <a:lnTo>
                          <a:pt x="625" y="961"/>
                        </a:lnTo>
                        <a:lnTo>
                          <a:pt x="626" y="953"/>
                        </a:lnTo>
                        <a:lnTo>
                          <a:pt x="625" y="943"/>
                        </a:lnTo>
                        <a:lnTo>
                          <a:pt x="624" y="935"/>
                        </a:lnTo>
                        <a:lnTo>
                          <a:pt x="620" y="927"/>
                        </a:lnTo>
                        <a:lnTo>
                          <a:pt x="614" y="920"/>
                        </a:lnTo>
                        <a:lnTo>
                          <a:pt x="608" y="914"/>
                        </a:lnTo>
                        <a:lnTo>
                          <a:pt x="600" y="911"/>
                        </a:lnTo>
                        <a:lnTo>
                          <a:pt x="590" y="911"/>
                        </a:lnTo>
                        <a:lnTo>
                          <a:pt x="579" y="913"/>
                        </a:lnTo>
                        <a:lnTo>
                          <a:pt x="568" y="918"/>
                        </a:lnTo>
                        <a:lnTo>
                          <a:pt x="568" y="918"/>
                        </a:lnTo>
                        <a:close/>
                        <a:moveTo>
                          <a:pt x="716" y="891"/>
                        </a:moveTo>
                        <a:lnTo>
                          <a:pt x="716" y="891"/>
                        </a:lnTo>
                        <a:lnTo>
                          <a:pt x="709" y="895"/>
                        </a:lnTo>
                        <a:lnTo>
                          <a:pt x="704" y="899"/>
                        </a:lnTo>
                        <a:lnTo>
                          <a:pt x="701" y="904"/>
                        </a:lnTo>
                        <a:lnTo>
                          <a:pt x="698" y="911"/>
                        </a:lnTo>
                        <a:lnTo>
                          <a:pt x="697" y="917"/>
                        </a:lnTo>
                        <a:lnTo>
                          <a:pt x="697" y="924"/>
                        </a:lnTo>
                        <a:lnTo>
                          <a:pt x="697" y="931"/>
                        </a:lnTo>
                        <a:lnTo>
                          <a:pt x="698" y="938"/>
                        </a:lnTo>
                        <a:lnTo>
                          <a:pt x="701" y="943"/>
                        </a:lnTo>
                        <a:lnTo>
                          <a:pt x="705" y="949"/>
                        </a:lnTo>
                        <a:lnTo>
                          <a:pt x="709" y="954"/>
                        </a:lnTo>
                        <a:lnTo>
                          <a:pt x="715" y="958"/>
                        </a:lnTo>
                        <a:lnTo>
                          <a:pt x="721" y="961"/>
                        </a:lnTo>
                        <a:lnTo>
                          <a:pt x="726" y="964"/>
                        </a:lnTo>
                        <a:lnTo>
                          <a:pt x="733" y="965"/>
                        </a:lnTo>
                        <a:lnTo>
                          <a:pt x="740" y="965"/>
                        </a:lnTo>
                        <a:lnTo>
                          <a:pt x="740" y="965"/>
                        </a:lnTo>
                        <a:lnTo>
                          <a:pt x="750" y="963"/>
                        </a:lnTo>
                        <a:lnTo>
                          <a:pt x="758" y="958"/>
                        </a:lnTo>
                        <a:lnTo>
                          <a:pt x="765" y="953"/>
                        </a:lnTo>
                        <a:lnTo>
                          <a:pt x="769" y="946"/>
                        </a:lnTo>
                        <a:lnTo>
                          <a:pt x="772" y="938"/>
                        </a:lnTo>
                        <a:lnTo>
                          <a:pt x="773" y="929"/>
                        </a:lnTo>
                        <a:lnTo>
                          <a:pt x="773" y="921"/>
                        </a:lnTo>
                        <a:lnTo>
                          <a:pt x="772" y="913"/>
                        </a:lnTo>
                        <a:lnTo>
                          <a:pt x="769" y="904"/>
                        </a:lnTo>
                        <a:lnTo>
                          <a:pt x="765" y="898"/>
                        </a:lnTo>
                        <a:lnTo>
                          <a:pt x="759" y="892"/>
                        </a:lnTo>
                        <a:lnTo>
                          <a:pt x="752" y="888"/>
                        </a:lnTo>
                        <a:lnTo>
                          <a:pt x="745" y="884"/>
                        </a:lnTo>
                        <a:lnTo>
                          <a:pt x="736" y="884"/>
                        </a:lnTo>
                        <a:lnTo>
                          <a:pt x="726" y="885"/>
                        </a:lnTo>
                        <a:lnTo>
                          <a:pt x="716" y="891"/>
                        </a:lnTo>
                        <a:lnTo>
                          <a:pt x="716" y="891"/>
                        </a:lnTo>
                        <a:close/>
                        <a:moveTo>
                          <a:pt x="1187" y="877"/>
                        </a:moveTo>
                        <a:lnTo>
                          <a:pt x="1187" y="877"/>
                        </a:lnTo>
                        <a:lnTo>
                          <a:pt x="1195" y="874"/>
                        </a:lnTo>
                        <a:lnTo>
                          <a:pt x="1202" y="870"/>
                        </a:lnTo>
                        <a:lnTo>
                          <a:pt x="1208" y="866"/>
                        </a:lnTo>
                        <a:lnTo>
                          <a:pt x="1213" y="859"/>
                        </a:lnTo>
                        <a:lnTo>
                          <a:pt x="1216" y="852"/>
                        </a:lnTo>
                        <a:lnTo>
                          <a:pt x="1217" y="845"/>
                        </a:lnTo>
                        <a:lnTo>
                          <a:pt x="1219" y="837"/>
                        </a:lnTo>
                        <a:lnTo>
                          <a:pt x="1219" y="828"/>
                        </a:lnTo>
                        <a:lnTo>
                          <a:pt x="1217" y="821"/>
                        </a:lnTo>
                        <a:lnTo>
                          <a:pt x="1213" y="814"/>
                        </a:lnTo>
                        <a:lnTo>
                          <a:pt x="1210" y="809"/>
                        </a:lnTo>
                        <a:lnTo>
                          <a:pt x="1205" y="803"/>
                        </a:lnTo>
                        <a:lnTo>
                          <a:pt x="1198" y="801"/>
                        </a:lnTo>
                        <a:lnTo>
                          <a:pt x="1191" y="799"/>
                        </a:lnTo>
                        <a:lnTo>
                          <a:pt x="1181" y="799"/>
                        </a:lnTo>
                        <a:lnTo>
                          <a:pt x="1172" y="802"/>
                        </a:lnTo>
                        <a:lnTo>
                          <a:pt x="1172" y="802"/>
                        </a:lnTo>
                        <a:lnTo>
                          <a:pt x="1165" y="806"/>
                        </a:lnTo>
                        <a:lnTo>
                          <a:pt x="1159" y="810"/>
                        </a:lnTo>
                        <a:lnTo>
                          <a:pt x="1155" y="816"/>
                        </a:lnTo>
                        <a:lnTo>
                          <a:pt x="1151" y="821"/>
                        </a:lnTo>
                        <a:lnTo>
                          <a:pt x="1149" y="827"/>
                        </a:lnTo>
                        <a:lnTo>
                          <a:pt x="1148" y="834"/>
                        </a:lnTo>
                        <a:lnTo>
                          <a:pt x="1148" y="841"/>
                        </a:lnTo>
                        <a:lnTo>
                          <a:pt x="1148" y="848"/>
                        </a:lnTo>
                        <a:lnTo>
                          <a:pt x="1149" y="853"/>
                        </a:lnTo>
                        <a:lnTo>
                          <a:pt x="1152" y="859"/>
                        </a:lnTo>
                        <a:lnTo>
                          <a:pt x="1156" y="864"/>
                        </a:lnTo>
                        <a:lnTo>
                          <a:pt x="1161" y="868"/>
                        </a:lnTo>
                        <a:lnTo>
                          <a:pt x="1166" y="873"/>
                        </a:lnTo>
                        <a:lnTo>
                          <a:pt x="1172" y="875"/>
                        </a:lnTo>
                        <a:lnTo>
                          <a:pt x="1179" y="877"/>
                        </a:lnTo>
                        <a:lnTo>
                          <a:pt x="1187" y="877"/>
                        </a:lnTo>
                        <a:lnTo>
                          <a:pt x="1187" y="877"/>
                        </a:lnTo>
                        <a:close/>
                        <a:moveTo>
                          <a:pt x="907" y="936"/>
                        </a:moveTo>
                        <a:lnTo>
                          <a:pt x="907" y="936"/>
                        </a:lnTo>
                        <a:lnTo>
                          <a:pt x="916" y="934"/>
                        </a:lnTo>
                        <a:lnTo>
                          <a:pt x="923" y="928"/>
                        </a:lnTo>
                        <a:lnTo>
                          <a:pt x="928" y="922"/>
                        </a:lnTo>
                        <a:lnTo>
                          <a:pt x="932" y="916"/>
                        </a:lnTo>
                        <a:lnTo>
                          <a:pt x="935" y="909"/>
                        </a:lnTo>
                        <a:lnTo>
                          <a:pt x="935" y="900"/>
                        </a:lnTo>
                        <a:lnTo>
                          <a:pt x="935" y="892"/>
                        </a:lnTo>
                        <a:lnTo>
                          <a:pt x="934" y="884"/>
                        </a:lnTo>
                        <a:lnTo>
                          <a:pt x="931" y="877"/>
                        </a:lnTo>
                        <a:lnTo>
                          <a:pt x="928" y="870"/>
                        </a:lnTo>
                        <a:lnTo>
                          <a:pt x="923" y="864"/>
                        </a:lnTo>
                        <a:lnTo>
                          <a:pt x="917" y="860"/>
                        </a:lnTo>
                        <a:lnTo>
                          <a:pt x="909" y="857"/>
                        </a:lnTo>
                        <a:lnTo>
                          <a:pt x="900" y="856"/>
                        </a:lnTo>
                        <a:lnTo>
                          <a:pt x="891" y="857"/>
                        </a:lnTo>
                        <a:lnTo>
                          <a:pt x="880" y="862"/>
                        </a:lnTo>
                        <a:lnTo>
                          <a:pt x="880" y="862"/>
                        </a:lnTo>
                        <a:lnTo>
                          <a:pt x="871" y="866"/>
                        </a:lnTo>
                        <a:lnTo>
                          <a:pt x="866" y="871"/>
                        </a:lnTo>
                        <a:lnTo>
                          <a:pt x="860" y="878"/>
                        </a:lnTo>
                        <a:lnTo>
                          <a:pt x="858" y="885"/>
                        </a:lnTo>
                        <a:lnTo>
                          <a:pt x="856" y="891"/>
                        </a:lnTo>
                        <a:lnTo>
                          <a:pt x="856" y="898"/>
                        </a:lnTo>
                        <a:lnTo>
                          <a:pt x="858" y="904"/>
                        </a:lnTo>
                        <a:lnTo>
                          <a:pt x="860" y="911"/>
                        </a:lnTo>
                        <a:lnTo>
                          <a:pt x="863" y="918"/>
                        </a:lnTo>
                        <a:lnTo>
                          <a:pt x="867" y="924"/>
                        </a:lnTo>
                        <a:lnTo>
                          <a:pt x="873" y="928"/>
                        </a:lnTo>
                        <a:lnTo>
                          <a:pt x="880" y="932"/>
                        </a:lnTo>
                        <a:lnTo>
                          <a:pt x="885" y="935"/>
                        </a:lnTo>
                        <a:lnTo>
                          <a:pt x="892" y="938"/>
                        </a:lnTo>
                        <a:lnTo>
                          <a:pt x="900" y="938"/>
                        </a:lnTo>
                        <a:lnTo>
                          <a:pt x="907" y="936"/>
                        </a:lnTo>
                        <a:lnTo>
                          <a:pt x="907" y="936"/>
                        </a:lnTo>
                        <a:close/>
                        <a:moveTo>
                          <a:pt x="1022" y="834"/>
                        </a:moveTo>
                        <a:lnTo>
                          <a:pt x="1022" y="834"/>
                        </a:lnTo>
                        <a:lnTo>
                          <a:pt x="1017" y="838"/>
                        </a:lnTo>
                        <a:lnTo>
                          <a:pt x="1013" y="842"/>
                        </a:lnTo>
                        <a:lnTo>
                          <a:pt x="1010" y="848"/>
                        </a:lnTo>
                        <a:lnTo>
                          <a:pt x="1008" y="853"/>
                        </a:lnTo>
                        <a:lnTo>
                          <a:pt x="1006" y="864"/>
                        </a:lnTo>
                        <a:lnTo>
                          <a:pt x="1007" y="877"/>
                        </a:lnTo>
                        <a:lnTo>
                          <a:pt x="1011" y="888"/>
                        </a:lnTo>
                        <a:lnTo>
                          <a:pt x="1017" y="898"/>
                        </a:lnTo>
                        <a:lnTo>
                          <a:pt x="1021" y="902"/>
                        </a:lnTo>
                        <a:lnTo>
                          <a:pt x="1025" y="904"/>
                        </a:lnTo>
                        <a:lnTo>
                          <a:pt x="1030" y="907"/>
                        </a:lnTo>
                        <a:lnTo>
                          <a:pt x="1036" y="909"/>
                        </a:lnTo>
                        <a:lnTo>
                          <a:pt x="1036" y="909"/>
                        </a:lnTo>
                        <a:lnTo>
                          <a:pt x="1048" y="909"/>
                        </a:lnTo>
                        <a:lnTo>
                          <a:pt x="1060" y="906"/>
                        </a:lnTo>
                        <a:lnTo>
                          <a:pt x="1068" y="900"/>
                        </a:lnTo>
                        <a:lnTo>
                          <a:pt x="1073" y="895"/>
                        </a:lnTo>
                        <a:lnTo>
                          <a:pt x="1078" y="886"/>
                        </a:lnTo>
                        <a:lnTo>
                          <a:pt x="1080" y="877"/>
                        </a:lnTo>
                        <a:lnTo>
                          <a:pt x="1082" y="868"/>
                        </a:lnTo>
                        <a:lnTo>
                          <a:pt x="1080" y="859"/>
                        </a:lnTo>
                        <a:lnTo>
                          <a:pt x="1078" y="850"/>
                        </a:lnTo>
                        <a:lnTo>
                          <a:pt x="1073" y="842"/>
                        </a:lnTo>
                        <a:lnTo>
                          <a:pt x="1068" y="835"/>
                        </a:lnTo>
                        <a:lnTo>
                          <a:pt x="1061" y="830"/>
                        </a:lnTo>
                        <a:lnTo>
                          <a:pt x="1054" y="827"/>
                        </a:lnTo>
                        <a:lnTo>
                          <a:pt x="1044" y="827"/>
                        </a:lnTo>
                        <a:lnTo>
                          <a:pt x="1033" y="828"/>
                        </a:lnTo>
                        <a:lnTo>
                          <a:pt x="1022" y="834"/>
                        </a:lnTo>
                        <a:lnTo>
                          <a:pt x="1022" y="834"/>
                        </a:lnTo>
                        <a:close/>
                        <a:moveTo>
                          <a:pt x="77" y="1119"/>
                        </a:moveTo>
                        <a:lnTo>
                          <a:pt x="77" y="1119"/>
                        </a:lnTo>
                        <a:lnTo>
                          <a:pt x="73" y="1104"/>
                        </a:lnTo>
                        <a:lnTo>
                          <a:pt x="67" y="1089"/>
                        </a:lnTo>
                        <a:lnTo>
                          <a:pt x="62" y="1076"/>
                        </a:lnTo>
                        <a:lnTo>
                          <a:pt x="58" y="1072"/>
                        </a:lnTo>
                        <a:lnTo>
                          <a:pt x="54" y="1068"/>
                        </a:lnTo>
                        <a:lnTo>
                          <a:pt x="54" y="1068"/>
                        </a:lnTo>
                        <a:lnTo>
                          <a:pt x="63" y="1095"/>
                        </a:lnTo>
                        <a:lnTo>
                          <a:pt x="69" y="1109"/>
                        </a:lnTo>
                        <a:lnTo>
                          <a:pt x="77" y="1119"/>
                        </a:lnTo>
                        <a:lnTo>
                          <a:pt x="77" y="1119"/>
                        </a:lnTo>
                        <a:close/>
                        <a:moveTo>
                          <a:pt x="1554" y="790"/>
                        </a:moveTo>
                        <a:lnTo>
                          <a:pt x="1554" y="790"/>
                        </a:lnTo>
                        <a:lnTo>
                          <a:pt x="1549" y="796"/>
                        </a:lnTo>
                        <a:lnTo>
                          <a:pt x="1545" y="803"/>
                        </a:lnTo>
                        <a:lnTo>
                          <a:pt x="1544" y="813"/>
                        </a:lnTo>
                        <a:lnTo>
                          <a:pt x="1542" y="821"/>
                        </a:lnTo>
                        <a:lnTo>
                          <a:pt x="1542" y="831"/>
                        </a:lnTo>
                        <a:lnTo>
                          <a:pt x="1544" y="839"/>
                        </a:lnTo>
                        <a:lnTo>
                          <a:pt x="1548" y="848"/>
                        </a:lnTo>
                        <a:lnTo>
                          <a:pt x="1552" y="856"/>
                        </a:lnTo>
                        <a:lnTo>
                          <a:pt x="1552" y="856"/>
                        </a:lnTo>
                        <a:lnTo>
                          <a:pt x="1556" y="853"/>
                        </a:lnTo>
                        <a:lnTo>
                          <a:pt x="1559" y="850"/>
                        </a:lnTo>
                        <a:lnTo>
                          <a:pt x="1563" y="844"/>
                        </a:lnTo>
                        <a:lnTo>
                          <a:pt x="1566" y="834"/>
                        </a:lnTo>
                        <a:lnTo>
                          <a:pt x="1567" y="823"/>
                        </a:lnTo>
                        <a:lnTo>
                          <a:pt x="1567" y="812"/>
                        </a:lnTo>
                        <a:lnTo>
                          <a:pt x="1565" y="802"/>
                        </a:lnTo>
                        <a:lnTo>
                          <a:pt x="1560" y="794"/>
                        </a:lnTo>
                        <a:lnTo>
                          <a:pt x="1556" y="791"/>
                        </a:lnTo>
                        <a:lnTo>
                          <a:pt x="1554" y="790"/>
                        </a:lnTo>
                        <a:lnTo>
                          <a:pt x="1554" y="790"/>
                        </a:lnTo>
                        <a:close/>
                        <a:moveTo>
                          <a:pt x="85" y="1077"/>
                        </a:moveTo>
                        <a:lnTo>
                          <a:pt x="85" y="1077"/>
                        </a:lnTo>
                        <a:lnTo>
                          <a:pt x="85" y="1087"/>
                        </a:lnTo>
                        <a:lnTo>
                          <a:pt x="85" y="1097"/>
                        </a:lnTo>
                        <a:lnTo>
                          <a:pt x="88" y="1107"/>
                        </a:lnTo>
                        <a:lnTo>
                          <a:pt x="91" y="1116"/>
                        </a:lnTo>
                        <a:lnTo>
                          <a:pt x="95" y="1123"/>
                        </a:lnTo>
                        <a:lnTo>
                          <a:pt x="102" y="1130"/>
                        </a:lnTo>
                        <a:lnTo>
                          <a:pt x="109" y="1134"/>
                        </a:lnTo>
                        <a:lnTo>
                          <a:pt x="112" y="1136"/>
                        </a:lnTo>
                        <a:lnTo>
                          <a:pt x="116" y="1136"/>
                        </a:lnTo>
                        <a:lnTo>
                          <a:pt x="116" y="1136"/>
                        </a:lnTo>
                        <a:lnTo>
                          <a:pt x="119" y="1127"/>
                        </a:lnTo>
                        <a:lnTo>
                          <a:pt x="120" y="1118"/>
                        </a:lnTo>
                        <a:lnTo>
                          <a:pt x="117" y="1107"/>
                        </a:lnTo>
                        <a:lnTo>
                          <a:pt x="114" y="1097"/>
                        </a:lnTo>
                        <a:lnTo>
                          <a:pt x="109" y="1089"/>
                        </a:lnTo>
                        <a:lnTo>
                          <a:pt x="102" y="1082"/>
                        </a:lnTo>
                        <a:lnTo>
                          <a:pt x="98" y="1079"/>
                        </a:lnTo>
                        <a:lnTo>
                          <a:pt x="94" y="1077"/>
                        </a:lnTo>
                        <a:lnTo>
                          <a:pt x="90" y="1077"/>
                        </a:lnTo>
                        <a:lnTo>
                          <a:pt x="85" y="1077"/>
                        </a:lnTo>
                        <a:lnTo>
                          <a:pt x="85" y="1077"/>
                        </a:lnTo>
                        <a:close/>
                        <a:moveTo>
                          <a:pt x="1491" y="884"/>
                        </a:moveTo>
                        <a:lnTo>
                          <a:pt x="1491" y="884"/>
                        </a:lnTo>
                        <a:lnTo>
                          <a:pt x="1495" y="884"/>
                        </a:lnTo>
                        <a:lnTo>
                          <a:pt x="1500" y="882"/>
                        </a:lnTo>
                        <a:lnTo>
                          <a:pt x="1502" y="880"/>
                        </a:lnTo>
                        <a:lnTo>
                          <a:pt x="1506" y="875"/>
                        </a:lnTo>
                        <a:lnTo>
                          <a:pt x="1511" y="867"/>
                        </a:lnTo>
                        <a:lnTo>
                          <a:pt x="1513" y="857"/>
                        </a:lnTo>
                        <a:lnTo>
                          <a:pt x="1513" y="845"/>
                        </a:lnTo>
                        <a:lnTo>
                          <a:pt x="1512" y="834"/>
                        </a:lnTo>
                        <a:lnTo>
                          <a:pt x="1508" y="824"/>
                        </a:lnTo>
                        <a:lnTo>
                          <a:pt x="1501" y="816"/>
                        </a:lnTo>
                        <a:lnTo>
                          <a:pt x="1501" y="816"/>
                        </a:lnTo>
                        <a:lnTo>
                          <a:pt x="1494" y="816"/>
                        </a:lnTo>
                        <a:lnTo>
                          <a:pt x="1487" y="816"/>
                        </a:lnTo>
                        <a:lnTo>
                          <a:pt x="1482" y="819"/>
                        </a:lnTo>
                        <a:lnTo>
                          <a:pt x="1477" y="823"/>
                        </a:lnTo>
                        <a:lnTo>
                          <a:pt x="1473" y="828"/>
                        </a:lnTo>
                        <a:lnTo>
                          <a:pt x="1471" y="834"/>
                        </a:lnTo>
                        <a:lnTo>
                          <a:pt x="1469" y="841"/>
                        </a:lnTo>
                        <a:lnTo>
                          <a:pt x="1468" y="848"/>
                        </a:lnTo>
                        <a:lnTo>
                          <a:pt x="1468" y="855"/>
                        </a:lnTo>
                        <a:lnTo>
                          <a:pt x="1469" y="862"/>
                        </a:lnTo>
                        <a:lnTo>
                          <a:pt x="1471" y="867"/>
                        </a:lnTo>
                        <a:lnTo>
                          <a:pt x="1473" y="873"/>
                        </a:lnTo>
                        <a:lnTo>
                          <a:pt x="1476" y="878"/>
                        </a:lnTo>
                        <a:lnTo>
                          <a:pt x="1480" y="881"/>
                        </a:lnTo>
                        <a:lnTo>
                          <a:pt x="1486" y="884"/>
                        </a:lnTo>
                        <a:lnTo>
                          <a:pt x="1491" y="884"/>
                        </a:lnTo>
                        <a:lnTo>
                          <a:pt x="1491" y="884"/>
                        </a:lnTo>
                        <a:close/>
                        <a:moveTo>
                          <a:pt x="1576" y="802"/>
                        </a:moveTo>
                        <a:lnTo>
                          <a:pt x="1576" y="802"/>
                        </a:lnTo>
                        <a:lnTo>
                          <a:pt x="1577" y="805"/>
                        </a:lnTo>
                        <a:lnTo>
                          <a:pt x="1578" y="805"/>
                        </a:lnTo>
                        <a:lnTo>
                          <a:pt x="1578" y="801"/>
                        </a:lnTo>
                        <a:lnTo>
                          <a:pt x="1577" y="798"/>
                        </a:lnTo>
                        <a:lnTo>
                          <a:pt x="1576" y="798"/>
                        </a:lnTo>
                        <a:lnTo>
                          <a:pt x="1576" y="802"/>
                        </a:lnTo>
                        <a:lnTo>
                          <a:pt x="1576" y="802"/>
                        </a:lnTo>
                        <a:close/>
                        <a:moveTo>
                          <a:pt x="193" y="1137"/>
                        </a:moveTo>
                        <a:lnTo>
                          <a:pt x="193" y="1137"/>
                        </a:lnTo>
                        <a:lnTo>
                          <a:pt x="197" y="1134"/>
                        </a:lnTo>
                        <a:lnTo>
                          <a:pt x="199" y="1131"/>
                        </a:lnTo>
                        <a:lnTo>
                          <a:pt x="202" y="1127"/>
                        </a:lnTo>
                        <a:lnTo>
                          <a:pt x="203" y="1123"/>
                        </a:lnTo>
                        <a:lnTo>
                          <a:pt x="203" y="1113"/>
                        </a:lnTo>
                        <a:lnTo>
                          <a:pt x="200" y="1104"/>
                        </a:lnTo>
                        <a:lnTo>
                          <a:pt x="196" y="1094"/>
                        </a:lnTo>
                        <a:lnTo>
                          <a:pt x="192" y="1086"/>
                        </a:lnTo>
                        <a:lnTo>
                          <a:pt x="185" y="1077"/>
                        </a:lnTo>
                        <a:lnTo>
                          <a:pt x="178" y="1073"/>
                        </a:lnTo>
                        <a:lnTo>
                          <a:pt x="178" y="1073"/>
                        </a:lnTo>
                        <a:lnTo>
                          <a:pt x="168" y="1075"/>
                        </a:lnTo>
                        <a:lnTo>
                          <a:pt x="160" y="1079"/>
                        </a:lnTo>
                        <a:lnTo>
                          <a:pt x="156" y="1083"/>
                        </a:lnTo>
                        <a:lnTo>
                          <a:pt x="152" y="1087"/>
                        </a:lnTo>
                        <a:lnTo>
                          <a:pt x="150" y="1094"/>
                        </a:lnTo>
                        <a:lnTo>
                          <a:pt x="149" y="1100"/>
                        </a:lnTo>
                        <a:lnTo>
                          <a:pt x="150" y="1107"/>
                        </a:lnTo>
                        <a:lnTo>
                          <a:pt x="153" y="1113"/>
                        </a:lnTo>
                        <a:lnTo>
                          <a:pt x="156" y="1119"/>
                        </a:lnTo>
                        <a:lnTo>
                          <a:pt x="160" y="1126"/>
                        </a:lnTo>
                        <a:lnTo>
                          <a:pt x="166" y="1130"/>
                        </a:lnTo>
                        <a:lnTo>
                          <a:pt x="170" y="1134"/>
                        </a:lnTo>
                        <a:lnTo>
                          <a:pt x="175" y="1138"/>
                        </a:lnTo>
                        <a:lnTo>
                          <a:pt x="182" y="1140"/>
                        </a:lnTo>
                        <a:lnTo>
                          <a:pt x="188" y="1140"/>
                        </a:lnTo>
                        <a:lnTo>
                          <a:pt x="193" y="1137"/>
                        </a:lnTo>
                        <a:lnTo>
                          <a:pt x="193" y="1137"/>
                        </a:lnTo>
                        <a:close/>
                        <a:moveTo>
                          <a:pt x="286" y="1133"/>
                        </a:moveTo>
                        <a:lnTo>
                          <a:pt x="286" y="1133"/>
                        </a:lnTo>
                        <a:lnTo>
                          <a:pt x="294" y="1131"/>
                        </a:lnTo>
                        <a:lnTo>
                          <a:pt x="301" y="1127"/>
                        </a:lnTo>
                        <a:lnTo>
                          <a:pt x="305" y="1123"/>
                        </a:lnTo>
                        <a:lnTo>
                          <a:pt x="310" y="1118"/>
                        </a:lnTo>
                        <a:lnTo>
                          <a:pt x="311" y="1111"/>
                        </a:lnTo>
                        <a:lnTo>
                          <a:pt x="312" y="1104"/>
                        </a:lnTo>
                        <a:lnTo>
                          <a:pt x="311" y="1097"/>
                        </a:lnTo>
                        <a:lnTo>
                          <a:pt x="310" y="1090"/>
                        </a:lnTo>
                        <a:lnTo>
                          <a:pt x="305" y="1083"/>
                        </a:lnTo>
                        <a:lnTo>
                          <a:pt x="301" y="1076"/>
                        </a:lnTo>
                        <a:lnTo>
                          <a:pt x="297" y="1072"/>
                        </a:lnTo>
                        <a:lnTo>
                          <a:pt x="290" y="1068"/>
                        </a:lnTo>
                        <a:lnTo>
                          <a:pt x="285" y="1065"/>
                        </a:lnTo>
                        <a:lnTo>
                          <a:pt x="276" y="1064"/>
                        </a:lnTo>
                        <a:lnTo>
                          <a:pt x="268" y="1065"/>
                        </a:lnTo>
                        <a:lnTo>
                          <a:pt x="260" y="1068"/>
                        </a:lnTo>
                        <a:lnTo>
                          <a:pt x="260" y="1068"/>
                        </a:lnTo>
                        <a:lnTo>
                          <a:pt x="256" y="1072"/>
                        </a:lnTo>
                        <a:lnTo>
                          <a:pt x="251" y="1077"/>
                        </a:lnTo>
                        <a:lnTo>
                          <a:pt x="250" y="1083"/>
                        </a:lnTo>
                        <a:lnTo>
                          <a:pt x="249" y="1089"/>
                        </a:lnTo>
                        <a:lnTo>
                          <a:pt x="249" y="1094"/>
                        </a:lnTo>
                        <a:lnTo>
                          <a:pt x="249" y="1100"/>
                        </a:lnTo>
                        <a:lnTo>
                          <a:pt x="253" y="1109"/>
                        </a:lnTo>
                        <a:lnTo>
                          <a:pt x="258" y="1119"/>
                        </a:lnTo>
                        <a:lnTo>
                          <a:pt x="267" y="1127"/>
                        </a:lnTo>
                        <a:lnTo>
                          <a:pt x="271" y="1130"/>
                        </a:lnTo>
                        <a:lnTo>
                          <a:pt x="276" y="1131"/>
                        </a:lnTo>
                        <a:lnTo>
                          <a:pt x="281" y="1133"/>
                        </a:lnTo>
                        <a:lnTo>
                          <a:pt x="286" y="1133"/>
                        </a:lnTo>
                        <a:lnTo>
                          <a:pt x="286" y="1133"/>
                        </a:lnTo>
                        <a:close/>
                        <a:moveTo>
                          <a:pt x="1404" y="848"/>
                        </a:moveTo>
                        <a:lnTo>
                          <a:pt x="1404" y="848"/>
                        </a:lnTo>
                        <a:lnTo>
                          <a:pt x="1394" y="846"/>
                        </a:lnTo>
                        <a:lnTo>
                          <a:pt x="1387" y="846"/>
                        </a:lnTo>
                        <a:lnTo>
                          <a:pt x="1379" y="849"/>
                        </a:lnTo>
                        <a:lnTo>
                          <a:pt x="1374" y="853"/>
                        </a:lnTo>
                        <a:lnTo>
                          <a:pt x="1370" y="859"/>
                        </a:lnTo>
                        <a:lnTo>
                          <a:pt x="1365" y="864"/>
                        </a:lnTo>
                        <a:lnTo>
                          <a:pt x="1363" y="871"/>
                        </a:lnTo>
                        <a:lnTo>
                          <a:pt x="1360" y="878"/>
                        </a:lnTo>
                        <a:lnTo>
                          <a:pt x="1360" y="885"/>
                        </a:lnTo>
                        <a:lnTo>
                          <a:pt x="1360" y="893"/>
                        </a:lnTo>
                        <a:lnTo>
                          <a:pt x="1361" y="900"/>
                        </a:lnTo>
                        <a:lnTo>
                          <a:pt x="1363" y="907"/>
                        </a:lnTo>
                        <a:lnTo>
                          <a:pt x="1367" y="913"/>
                        </a:lnTo>
                        <a:lnTo>
                          <a:pt x="1371" y="917"/>
                        </a:lnTo>
                        <a:lnTo>
                          <a:pt x="1375" y="920"/>
                        </a:lnTo>
                        <a:lnTo>
                          <a:pt x="1382" y="922"/>
                        </a:lnTo>
                        <a:lnTo>
                          <a:pt x="1382" y="922"/>
                        </a:lnTo>
                        <a:lnTo>
                          <a:pt x="1389" y="922"/>
                        </a:lnTo>
                        <a:lnTo>
                          <a:pt x="1394" y="921"/>
                        </a:lnTo>
                        <a:lnTo>
                          <a:pt x="1400" y="918"/>
                        </a:lnTo>
                        <a:lnTo>
                          <a:pt x="1404" y="916"/>
                        </a:lnTo>
                        <a:lnTo>
                          <a:pt x="1408" y="911"/>
                        </a:lnTo>
                        <a:lnTo>
                          <a:pt x="1412" y="907"/>
                        </a:lnTo>
                        <a:lnTo>
                          <a:pt x="1415" y="902"/>
                        </a:lnTo>
                        <a:lnTo>
                          <a:pt x="1418" y="896"/>
                        </a:lnTo>
                        <a:lnTo>
                          <a:pt x="1419" y="884"/>
                        </a:lnTo>
                        <a:lnTo>
                          <a:pt x="1419" y="877"/>
                        </a:lnTo>
                        <a:lnTo>
                          <a:pt x="1418" y="870"/>
                        </a:lnTo>
                        <a:lnTo>
                          <a:pt x="1417" y="864"/>
                        </a:lnTo>
                        <a:lnTo>
                          <a:pt x="1414" y="857"/>
                        </a:lnTo>
                        <a:lnTo>
                          <a:pt x="1410" y="853"/>
                        </a:lnTo>
                        <a:lnTo>
                          <a:pt x="1404" y="848"/>
                        </a:lnTo>
                        <a:lnTo>
                          <a:pt x="1404" y="848"/>
                        </a:lnTo>
                        <a:close/>
                        <a:moveTo>
                          <a:pt x="423" y="1116"/>
                        </a:moveTo>
                        <a:lnTo>
                          <a:pt x="423" y="1116"/>
                        </a:lnTo>
                        <a:lnTo>
                          <a:pt x="430" y="1113"/>
                        </a:lnTo>
                        <a:lnTo>
                          <a:pt x="435" y="1109"/>
                        </a:lnTo>
                        <a:lnTo>
                          <a:pt x="440" y="1104"/>
                        </a:lnTo>
                        <a:lnTo>
                          <a:pt x="442" y="1097"/>
                        </a:lnTo>
                        <a:lnTo>
                          <a:pt x="444" y="1090"/>
                        </a:lnTo>
                        <a:lnTo>
                          <a:pt x="444" y="1083"/>
                        </a:lnTo>
                        <a:lnTo>
                          <a:pt x="442" y="1075"/>
                        </a:lnTo>
                        <a:lnTo>
                          <a:pt x="441" y="1068"/>
                        </a:lnTo>
                        <a:lnTo>
                          <a:pt x="438" y="1061"/>
                        </a:lnTo>
                        <a:lnTo>
                          <a:pt x="434" y="1054"/>
                        </a:lnTo>
                        <a:lnTo>
                          <a:pt x="430" y="1050"/>
                        </a:lnTo>
                        <a:lnTo>
                          <a:pt x="423" y="1046"/>
                        </a:lnTo>
                        <a:lnTo>
                          <a:pt x="418" y="1043"/>
                        </a:lnTo>
                        <a:lnTo>
                          <a:pt x="409" y="1041"/>
                        </a:lnTo>
                        <a:lnTo>
                          <a:pt x="401" y="1043"/>
                        </a:lnTo>
                        <a:lnTo>
                          <a:pt x="393" y="1046"/>
                        </a:lnTo>
                        <a:lnTo>
                          <a:pt x="393" y="1046"/>
                        </a:lnTo>
                        <a:lnTo>
                          <a:pt x="384" y="1050"/>
                        </a:lnTo>
                        <a:lnTo>
                          <a:pt x="379" y="1055"/>
                        </a:lnTo>
                        <a:lnTo>
                          <a:pt x="376" y="1061"/>
                        </a:lnTo>
                        <a:lnTo>
                          <a:pt x="373" y="1066"/>
                        </a:lnTo>
                        <a:lnTo>
                          <a:pt x="372" y="1073"/>
                        </a:lnTo>
                        <a:lnTo>
                          <a:pt x="373" y="1080"/>
                        </a:lnTo>
                        <a:lnTo>
                          <a:pt x="375" y="1086"/>
                        </a:lnTo>
                        <a:lnTo>
                          <a:pt x="377" y="1093"/>
                        </a:lnTo>
                        <a:lnTo>
                          <a:pt x="382" y="1098"/>
                        </a:lnTo>
                        <a:lnTo>
                          <a:pt x="386" y="1104"/>
                        </a:lnTo>
                        <a:lnTo>
                          <a:pt x="391" y="1108"/>
                        </a:lnTo>
                        <a:lnTo>
                          <a:pt x="397" y="1112"/>
                        </a:lnTo>
                        <a:lnTo>
                          <a:pt x="404" y="1115"/>
                        </a:lnTo>
                        <a:lnTo>
                          <a:pt x="409" y="1118"/>
                        </a:lnTo>
                        <a:lnTo>
                          <a:pt x="416" y="1118"/>
                        </a:lnTo>
                        <a:lnTo>
                          <a:pt x="423" y="1116"/>
                        </a:lnTo>
                        <a:lnTo>
                          <a:pt x="423" y="1116"/>
                        </a:lnTo>
                        <a:close/>
                        <a:moveTo>
                          <a:pt x="1576" y="819"/>
                        </a:moveTo>
                        <a:lnTo>
                          <a:pt x="1576" y="819"/>
                        </a:lnTo>
                        <a:lnTo>
                          <a:pt x="1577" y="821"/>
                        </a:lnTo>
                        <a:lnTo>
                          <a:pt x="1578" y="821"/>
                        </a:lnTo>
                        <a:lnTo>
                          <a:pt x="1578" y="817"/>
                        </a:lnTo>
                        <a:lnTo>
                          <a:pt x="1577" y="814"/>
                        </a:lnTo>
                        <a:lnTo>
                          <a:pt x="1576" y="814"/>
                        </a:lnTo>
                        <a:lnTo>
                          <a:pt x="1576" y="819"/>
                        </a:lnTo>
                        <a:lnTo>
                          <a:pt x="1576" y="819"/>
                        </a:lnTo>
                        <a:close/>
                        <a:moveTo>
                          <a:pt x="1271" y="953"/>
                        </a:moveTo>
                        <a:lnTo>
                          <a:pt x="1271" y="953"/>
                        </a:lnTo>
                        <a:lnTo>
                          <a:pt x="1280" y="951"/>
                        </a:lnTo>
                        <a:lnTo>
                          <a:pt x="1286" y="947"/>
                        </a:lnTo>
                        <a:lnTo>
                          <a:pt x="1293" y="943"/>
                        </a:lnTo>
                        <a:lnTo>
                          <a:pt x="1298" y="936"/>
                        </a:lnTo>
                        <a:lnTo>
                          <a:pt x="1302" y="929"/>
                        </a:lnTo>
                        <a:lnTo>
                          <a:pt x="1303" y="922"/>
                        </a:lnTo>
                        <a:lnTo>
                          <a:pt x="1304" y="914"/>
                        </a:lnTo>
                        <a:lnTo>
                          <a:pt x="1303" y="906"/>
                        </a:lnTo>
                        <a:lnTo>
                          <a:pt x="1302" y="899"/>
                        </a:lnTo>
                        <a:lnTo>
                          <a:pt x="1299" y="892"/>
                        </a:lnTo>
                        <a:lnTo>
                          <a:pt x="1295" y="886"/>
                        </a:lnTo>
                        <a:lnTo>
                          <a:pt x="1289" y="881"/>
                        </a:lnTo>
                        <a:lnTo>
                          <a:pt x="1284" y="878"/>
                        </a:lnTo>
                        <a:lnTo>
                          <a:pt x="1275" y="877"/>
                        </a:lnTo>
                        <a:lnTo>
                          <a:pt x="1267" y="878"/>
                        </a:lnTo>
                        <a:lnTo>
                          <a:pt x="1257" y="882"/>
                        </a:lnTo>
                        <a:lnTo>
                          <a:pt x="1257" y="882"/>
                        </a:lnTo>
                        <a:lnTo>
                          <a:pt x="1252" y="886"/>
                        </a:lnTo>
                        <a:lnTo>
                          <a:pt x="1248" y="891"/>
                        </a:lnTo>
                        <a:lnTo>
                          <a:pt x="1245" y="895"/>
                        </a:lnTo>
                        <a:lnTo>
                          <a:pt x="1242" y="900"/>
                        </a:lnTo>
                        <a:lnTo>
                          <a:pt x="1239" y="906"/>
                        </a:lnTo>
                        <a:lnTo>
                          <a:pt x="1239" y="913"/>
                        </a:lnTo>
                        <a:lnTo>
                          <a:pt x="1239" y="924"/>
                        </a:lnTo>
                        <a:lnTo>
                          <a:pt x="1241" y="931"/>
                        </a:lnTo>
                        <a:lnTo>
                          <a:pt x="1242" y="936"/>
                        </a:lnTo>
                        <a:lnTo>
                          <a:pt x="1245" y="940"/>
                        </a:lnTo>
                        <a:lnTo>
                          <a:pt x="1249" y="946"/>
                        </a:lnTo>
                        <a:lnTo>
                          <a:pt x="1253" y="949"/>
                        </a:lnTo>
                        <a:lnTo>
                          <a:pt x="1259" y="951"/>
                        </a:lnTo>
                        <a:lnTo>
                          <a:pt x="1264" y="953"/>
                        </a:lnTo>
                        <a:lnTo>
                          <a:pt x="1271" y="953"/>
                        </a:lnTo>
                        <a:lnTo>
                          <a:pt x="1271" y="953"/>
                        </a:lnTo>
                        <a:close/>
                        <a:moveTo>
                          <a:pt x="582" y="1079"/>
                        </a:moveTo>
                        <a:lnTo>
                          <a:pt x="582" y="1079"/>
                        </a:lnTo>
                        <a:lnTo>
                          <a:pt x="585" y="1068"/>
                        </a:lnTo>
                        <a:lnTo>
                          <a:pt x="584" y="1057"/>
                        </a:lnTo>
                        <a:lnTo>
                          <a:pt x="582" y="1047"/>
                        </a:lnTo>
                        <a:lnTo>
                          <a:pt x="578" y="1039"/>
                        </a:lnTo>
                        <a:lnTo>
                          <a:pt x="572" y="1030"/>
                        </a:lnTo>
                        <a:lnTo>
                          <a:pt x="566" y="1025"/>
                        </a:lnTo>
                        <a:lnTo>
                          <a:pt x="559" y="1021"/>
                        </a:lnTo>
                        <a:lnTo>
                          <a:pt x="550" y="1018"/>
                        </a:lnTo>
                        <a:lnTo>
                          <a:pt x="550" y="1018"/>
                        </a:lnTo>
                        <a:lnTo>
                          <a:pt x="537" y="1019"/>
                        </a:lnTo>
                        <a:lnTo>
                          <a:pt x="530" y="1021"/>
                        </a:lnTo>
                        <a:lnTo>
                          <a:pt x="525" y="1022"/>
                        </a:lnTo>
                        <a:lnTo>
                          <a:pt x="520" y="1025"/>
                        </a:lnTo>
                        <a:lnTo>
                          <a:pt x="517" y="1028"/>
                        </a:lnTo>
                        <a:lnTo>
                          <a:pt x="512" y="1035"/>
                        </a:lnTo>
                        <a:lnTo>
                          <a:pt x="509" y="1044"/>
                        </a:lnTo>
                        <a:lnTo>
                          <a:pt x="509" y="1054"/>
                        </a:lnTo>
                        <a:lnTo>
                          <a:pt x="510" y="1064"/>
                        </a:lnTo>
                        <a:lnTo>
                          <a:pt x="514" y="1073"/>
                        </a:lnTo>
                        <a:lnTo>
                          <a:pt x="520" y="1082"/>
                        </a:lnTo>
                        <a:lnTo>
                          <a:pt x="527" y="1090"/>
                        </a:lnTo>
                        <a:lnTo>
                          <a:pt x="534" y="1095"/>
                        </a:lnTo>
                        <a:lnTo>
                          <a:pt x="543" y="1098"/>
                        </a:lnTo>
                        <a:lnTo>
                          <a:pt x="553" y="1100"/>
                        </a:lnTo>
                        <a:lnTo>
                          <a:pt x="557" y="1098"/>
                        </a:lnTo>
                        <a:lnTo>
                          <a:pt x="563" y="1097"/>
                        </a:lnTo>
                        <a:lnTo>
                          <a:pt x="567" y="1094"/>
                        </a:lnTo>
                        <a:lnTo>
                          <a:pt x="572" y="1090"/>
                        </a:lnTo>
                        <a:lnTo>
                          <a:pt x="577" y="1086"/>
                        </a:lnTo>
                        <a:lnTo>
                          <a:pt x="582" y="1079"/>
                        </a:lnTo>
                        <a:lnTo>
                          <a:pt x="582" y="1079"/>
                        </a:lnTo>
                        <a:close/>
                        <a:moveTo>
                          <a:pt x="701" y="1073"/>
                        </a:moveTo>
                        <a:lnTo>
                          <a:pt x="701" y="1073"/>
                        </a:lnTo>
                        <a:lnTo>
                          <a:pt x="708" y="1071"/>
                        </a:lnTo>
                        <a:lnTo>
                          <a:pt x="715" y="1065"/>
                        </a:lnTo>
                        <a:lnTo>
                          <a:pt x="721" y="1059"/>
                        </a:lnTo>
                        <a:lnTo>
                          <a:pt x="723" y="1054"/>
                        </a:lnTo>
                        <a:lnTo>
                          <a:pt x="726" y="1046"/>
                        </a:lnTo>
                        <a:lnTo>
                          <a:pt x="727" y="1039"/>
                        </a:lnTo>
                        <a:lnTo>
                          <a:pt x="727" y="1030"/>
                        </a:lnTo>
                        <a:lnTo>
                          <a:pt x="726" y="1023"/>
                        </a:lnTo>
                        <a:lnTo>
                          <a:pt x="723" y="1017"/>
                        </a:lnTo>
                        <a:lnTo>
                          <a:pt x="721" y="1010"/>
                        </a:lnTo>
                        <a:lnTo>
                          <a:pt x="715" y="1004"/>
                        </a:lnTo>
                        <a:lnTo>
                          <a:pt x="709" y="999"/>
                        </a:lnTo>
                        <a:lnTo>
                          <a:pt x="703" y="996"/>
                        </a:lnTo>
                        <a:lnTo>
                          <a:pt x="696" y="994"/>
                        </a:lnTo>
                        <a:lnTo>
                          <a:pt x="686" y="994"/>
                        </a:lnTo>
                        <a:lnTo>
                          <a:pt x="676" y="997"/>
                        </a:lnTo>
                        <a:lnTo>
                          <a:pt x="676" y="997"/>
                        </a:lnTo>
                        <a:lnTo>
                          <a:pt x="668" y="1001"/>
                        </a:lnTo>
                        <a:lnTo>
                          <a:pt x="661" y="1007"/>
                        </a:lnTo>
                        <a:lnTo>
                          <a:pt x="656" y="1012"/>
                        </a:lnTo>
                        <a:lnTo>
                          <a:pt x="653" y="1019"/>
                        </a:lnTo>
                        <a:lnTo>
                          <a:pt x="650" y="1026"/>
                        </a:lnTo>
                        <a:lnTo>
                          <a:pt x="650" y="1033"/>
                        </a:lnTo>
                        <a:lnTo>
                          <a:pt x="651" y="1040"/>
                        </a:lnTo>
                        <a:lnTo>
                          <a:pt x="654" y="1047"/>
                        </a:lnTo>
                        <a:lnTo>
                          <a:pt x="657" y="1053"/>
                        </a:lnTo>
                        <a:lnTo>
                          <a:pt x="662" y="1058"/>
                        </a:lnTo>
                        <a:lnTo>
                          <a:pt x="667" y="1064"/>
                        </a:lnTo>
                        <a:lnTo>
                          <a:pt x="673" y="1068"/>
                        </a:lnTo>
                        <a:lnTo>
                          <a:pt x="679" y="1072"/>
                        </a:lnTo>
                        <a:lnTo>
                          <a:pt x="686" y="1073"/>
                        </a:lnTo>
                        <a:lnTo>
                          <a:pt x="693" y="1073"/>
                        </a:lnTo>
                        <a:lnTo>
                          <a:pt x="701" y="1073"/>
                        </a:lnTo>
                        <a:lnTo>
                          <a:pt x="701" y="1073"/>
                        </a:lnTo>
                        <a:close/>
                        <a:moveTo>
                          <a:pt x="852" y="1044"/>
                        </a:moveTo>
                        <a:lnTo>
                          <a:pt x="852" y="1044"/>
                        </a:lnTo>
                        <a:lnTo>
                          <a:pt x="860" y="1040"/>
                        </a:lnTo>
                        <a:lnTo>
                          <a:pt x="866" y="1035"/>
                        </a:lnTo>
                        <a:lnTo>
                          <a:pt x="870" y="1029"/>
                        </a:lnTo>
                        <a:lnTo>
                          <a:pt x="874" y="1022"/>
                        </a:lnTo>
                        <a:lnTo>
                          <a:pt x="876" y="1015"/>
                        </a:lnTo>
                        <a:lnTo>
                          <a:pt x="877" y="1007"/>
                        </a:lnTo>
                        <a:lnTo>
                          <a:pt x="876" y="1000"/>
                        </a:lnTo>
                        <a:lnTo>
                          <a:pt x="874" y="992"/>
                        </a:lnTo>
                        <a:lnTo>
                          <a:pt x="870" y="985"/>
                        </a:lnTo>
                        <a:lnTo>
                          <a:pt x="866" y="979"/>
                        </a:lnTo>
                        <a:lnTo>
                          <a:pt x="860" y="974"/>
                        </a:lnTo>
                        <a:lnTo>
                          <a:pt x="853" y="969"/>
                        </a:lnTo>
                        <a:lnTo>
                          <a:pt x="846" y="968"/>
                        </a:lnTo>
                        <a:lnTo>
                          <a:pt x="838" y="968"/>
                        </a:lnTo>
                        <a:lnTo>
                          <a:pt x="828" y="969"/>
                        </a:lnTo>
                        <a:lnTo>
                          <a:pt x="819" y="974"/>
                        </a:lnTo>
                        <a:lnTo>
                          <a:pt x="819" y="974"/>
                        </a:lnTo>
                        <a:lnTo>
                          <a:pt x="812" y="978"/>
                        </a:lnTo>
                        <a:lnTo>
                          <a:pt x="806" y="983"/>
                        </a:lnTo>
                        <a:lnTo>
                          <a:pt x="802" y="989"/>
                        </a:lnTo>
                        <a:lnTo>
                          <a:pt x="799" y="996"/>
                        </a:lnTo>
                        <a:lnTo>
                          <a:pt x="798" y="1003"/>
                        </a:lnTo>
                        <a:lnTo>
                          <a:pt x="797" y="1010"/>
                        </a:lnTo>
                        <a:lnTo>
                          <a:pt x="798" y="1017"/>
                        </a:lnTo>
                        <a:lnTo>
                          <a:pt x="801" y="1023"/>
                        </a:lnTo>
                        <a:lnTo>
                          <a:pt x="804" y="1029"/>
                        </a:lnTo>
                        <a:lnTo>
                          <a:pt x="808" y="1035"/>
                        </a:lnTo>
                        <a:lnTo>
                          <a:pt x="813" y="1040"/>
                        </a:lnTo>
                        <a:lnTo>
                          <a:pt x="819" y="1043"/>
                        </a:lnTo>
                        <a:lnTo>
                          <a:pt x="826" y="1046"/>
                        </a:lnTo>
                        <a:lnTo>
                          <a:pt x="834" y="1047"/>
                        </a:lnTo>
                        <a:lnTo>
                          <a:pt x="842" y="1046"/>
                        </a:lnTo>
                        <a:lnTo>
                          <a:pt x="852" y="1044"/>
                        </a:lnTo>
                        <a:lnTo>
                          <a:pt x="852" y="1044"/>
                        </a:lnTo>
                        <a:close/>
                        <a:moveTo>
                          <a:pt x="1026" y="947"/>
                        </a:moveTo>
                        <a:lnTo>
                          <a:pt x="1026" y="947"/>
                        </a:lnTo>
                        <a:lnTo>
                          <a:pt x="1021" y="943"/>
                        </a:lnTo>
                        <a:lnTo>
                          <a:pt x="1014" y="940"/>
                        </a:lnTo>
                        <a:lnTo>
                          <a:pt x="1007" y="938"/>
                        </a:lnTo>
                        <a:lnTo>
                          <a:pt x="1001" y="938"/>
                        </a:lnTo>
                        <a:lnTo>
                          <a:pt x="995" y="938"/>
                        </a:lnTo>
                        <a:lnTo>
                          <a:pt x="988" y="939"/>
                        </a:lnTo>
                        <a:lnTo>
                          <a:pt x="982" y="940"/>
                        </a:lnTo>
                        <a:lnTo>
                          <a:pt x="977" y="943"/>
                        </a:lnTo>
                        <a:lnTo>
                          <a:pt x="971" y="947"/>
                        </a:lnTo>
                        <a:lnTo>
                          <a:pt x="967" y="951"/>
                        </a:lnTo>
                        <a:lnTo>
                          <a:pt x="963" y="956"/>
                        </a:lnTo>
                        <a:lnTo>
                          <a:pt x="960" y="961"/>
                        </a:lnTo>
                        <a:lnTo>
                          <a:pt x="959" y="967"/>
                        </a:lnTo>
                        <a:lnTo>
                          <a:pt x="957" y="974"/>
                        </a:lnTo>
                        <a:lnTo>
                          <a:pt x="957" y="981"/>
                        </a:lnTo>
                        <a:lnTo>
                          <a:pt x="957" y="987"/>
                        </a:lnTo>
                        <a:lnTo>
                          <a:pt x="957" y="987"/>
                        </a:lnTo>
                        <a:lnTo>
                          <a:pt x="961" y="996"/>
                        </a:lnTo>
                        <a:lnTo>
                          <a:pt x="965" y="1004"/>
                        </a:lnTo>
                        <a:lnTo>
                          <a:pt x="972" y="1010"/>
                        </a:lnTo>
                        <a:lnTo>
                          <a:pt x="979" y="1012"/>
                        </a:lnTo>
                        <a:lnTo>
                          <a:pt x="988" y="1015"/>
                        </a:lnTo>
                        <a:lnTo>
                          <a:pt x="996" y="1015"/>
                        </a:lnTo>
                        <a:lnTo>
                          <a:pt x="1004" y="1014"/>
                        </a:lnTo>
                        <a:lnTo>
                          <a:pt x="1011" y="1011"/>
                        </a:lnTo>
                        <a:lnTo>
                          <a:pt x="1019" y="1008"/>
                        </a:lnTo>
                        <a:lnTo>
                          <a:pt x="1025" y="1003"/>
                        </a:lnTo>
                        <a:lnTo>
                          <a:pt x="1030" y="996"/>
                        </a:lnTo>
                        <a:lnTo>
                          <a:pt x="1035" y="989"/>
                        </a:lnTo>
                        <a:lnTo>
                          <a:pt x="1036" y="979"/>
                        </a:lnTo>
                        <a:lnTo>
                          <a:pt x="1036" y="969"/>
                        </a:lnTo>
                        <a:lnTo>
                          <a:pt x="1032" y="958"/>
                        </a:lnTo>
                        <a:lnTo>
                          <a:pt x="1026" y="947"/>
                        </a:lnTo>
                        <a:lnTo>
                          <a:pt x="1026" y="947"/>
                        </a:lnTo>
                        <a:close/>
                        <a:moveTo>
                          <a:pt x="1156" y="909"/>
                        </a:moveTo>
                        <a:lnTo>
                          <a:pt x="1156" y="909"/>
                        </a:lnTo>
                        <a:lnTo>
                          <a:pt x="1144" y="907"/>
                        </a:lnTo>
                        <a:lnTo>
                          <a:pt x="1134" y="907"/>
                        </a:lnTo>
                        <a:lnTo>
                          <a:pt x="1126" y="910"/>
                        </a:lnTo>
                        <a:lnTo>
                          <a:pt x="1118" y="913"/>
                        </a:lnTo>
                        <a:lnTo>
                          <a:pt x="1112" y="918"/>
                        </a:lnTo>
                        <a:lnTo>
                          <a:pt x="1108" y="925"/>
                        </a:lnTo>
                        <a:lnTo>
                          <a:pt x="1104" y="932"/>
                        </a:lnTo>
                        <a:lnTo>
                          <a:pt x="1102" y="940"/>
                        </a:lnTo>
                        <a:lnTo>
                          <a:pt x="1101" y="947"/>
                        </a:lnTo>
                        <a:lnTo>
                          <a:pt x="1101" y="956"/>
                        </a:lnTo>
                        <a:lnTo>
                          <a:pt x="1104" y="964"/>
                        </a:lnTo>
                        <a:lnTo>
                          <a:pt x="1107" y="971"/>
                        </a:lnTo>
                        <a:lnTo>
                          <a:pt x="1111" y="976"/>
                        </a:lnTo>
                        <a:lnTo>
                          <a:pt x="1116" y="982"/>
                        </a:lnTo>
                        <a:lnTo>
                          <a:pt x="1123" y="985"/>
                        </a:lnTo>
                        <a:lnTo>
                          <a:pt x="1132" y="987"/>
                        </a:lnTo>
                        <a:lnTo>
                          <a:pt x="1132" y="987"/>
                        </a:lnTo>
                        <a:lnTo>
                          <a:pt x="1138" y="987"/>
                        </a:lnTo>
                        <a:lnTo>
                          <a:pt x="1145" y="986"/>
                        </a:lnTo>
                        <a:lnTo>
                          <a:pt x="1152" y="983"/>
                        </a:lnTo>
                        <a:lnTo>
                          <a:pt x="1158" y="979"/>
                        </a:lnTo>
                        <a:lnTo>
                          <a:pt x="1162" y="975"/>
                        </a:lnTo>
                        <a:lnTo>
                          <a:pt x="1167" y="971"/>
                        </a:lnTo>
                        <a:lnTo>
                          <a:pt x="1170" y="965"/>
                        </a:lnTo>
                        <a:lnTo>
                          <a:pt x="1173" y="958"/>
                        </a:lnTo>
                        <a:lnTo>
                          <a:pt x="1174" y="953"/>
                        </a:lnTo>
                        <a:lnTo>
                          <a:pt x="1176" y="946"/>
                        </a:lnTo>
                        <a:lnTo>
                          <a:pt x="1176" y="939"/>
                        </a:lnTo>
                        <a:lnTo>
                          <a:pt x="1174" y="932"/>
                        </a:lnTo>
                        <a:lnTo>
                          <a:pt x="1172" y="927"/>
                        </a:lnTo>
                        <a:lnTo>
                          <a:pt x="1167" y="920"/>
                        </a:lnTo>
                        <a:lnTo>
                          <a:pt x="1162" y="914"/>
                        </a:lnTo>
                        <a:lnTo>
                          <a:pt x="1156" y="909"/>
                        </a:lnTo>
                        <a:lnTo>
                          <a:pt x="1156" y="909"/>
                        </a:lnTo>
                        <a:close/>
                        <a:moveTo>
                          <a:pt x="1567" y="917"/>
                        </a:moveTo>
                        <a:lnTo>
                          <a:pt x="1567" y="917"/>
                        </a:lnTo>
                        <a:lnTo>
                          <a:pt x="1569" y="902"/>
                        </a:lnTo>
                        <a:lnTo>
                          <a:pt x="1572" y="886"/>
                        </a:lnTo>
                        <a:lnTo>
                          <a:pt x="1573" y="880"/>
                        </a:lnTo>
                        <a:lnTo>
                          <a:pt x="1573" y="873"/>
                        </a:lnTo>
                        <a:lnTo>
                          <a:pt x="1573" y="866"/>
                        </a:lnTo>
                        <a:lnTo>
                          <a:pt x="1570" y="859"/>
                        </a:lnTo>
                        <a:lnTo>
                          <a:pt x="1570" y="859"/>
                        </a:lnTo>
                        <a:lnTo>
                          <a:pt x="1567" y="873"/>
                        </a:lnTo>
                        <a:lnTo>
                          <a:pt x="1565" y="888"/>
                        </a:lnTo>
                        <a:lnTo>
                          <a:pt x="1563" y="896"/>
                        </a:lnTo>
                        <a:lnTo>
                          <a:pt x="1563" y="903"/>
                        </a:lnTo>
                        <a:lnTo>
                          <a:pt x="1565" y="910"/>
                        </a:lnTo>
                        <a:lnTo>
                          <a:pt x="1567" y="917"/>
                        </a:lnTo>
                        <a:lnTo>
                          <a:pt x="1567" y="917"/>
                        </a:lnTo>
                        <a:close/>
                        <a:moveTo>
                          <a:pt x="92" y="1147"/>
                        </a:moveTo>
                        <a:lnTo>
                          <a:pt x="92" y="1147"/>
                        </a:lnTo>
                        <a:lnTo>
                          <a:pt x="99" y="1161"/>
                        </a:lnTo>
                        <a:lnTo>
                          <a:pt x="106" y="1176"/>
                        </a:lnTo>
                        <a:lnTo>
                          <a:pt x="114" y="1190"/>
                        </a:lnTo>
                        <a:lnTo>
                          <a:pt x="120" y="1195"/>
                        </a:lnTo>
                        <a:lnTo>
                          <a:pt x="126" y="1201"/>
                        </a:lnTo>
                        <a:lnTo>
                          <a:pt x="126" y="1201"/>
                        </a:lnTo>
                        <a:lnTo>
                          <a:pt x="120" y="1183"/>
                        </a:lnTo>
                        <a:lnTo>
                          <a:pt x="113" y="1167"/>
                        </a:lnTo>
                        <a:lnTo>
                          <a:pt x="109" y="1161"/>
                        </a:lnTo>
                        <a:lnTo>
                          <a:pt x="103" y="1155"/>
                        </a:lnTo>
                        <a:lnTo>
                          <a:pt x="98" y="1151"/>
                        </a:lnTo>
                        <a:lnTo>
                          <a:pt x="92" y="1147"/>
                        </a:lnTo>
                        <a:lnTo>
                          <a:pt x="92" y="1147"/>
                        </a:lnTo>
                        <a:close/>
                        <a:moveTo>
                          <a:pt x="1538" y="888"/>
                        </a:moveTo>
                        <a:lnTo>
                          <a:pt x="1538" y="888"/>
                        </a:lnTo>
                        <a:lnTo>
                          <a:pt x="1533" y="889"/>
                        </a:lnTo>
                        <a:lnTo>
                          <a:pt x="1529" y="892"/>
                        </a:lnTo>
                        <a:lnTo>
                          <a:pt x="1524" y="895"/>
                        </a:lnTo>
                        <a:lnTo>
                          <a:pt x="1520" y="898"/>
                        </a:lnTo>
                        <a:lnTo>
                          <a:pt x="1515" y="906"/>
                        </a:lnTo>
                        <a:lnTo>
                          <a:pt x="1512" y="917"/>
                        </a:lnTo>
                        <a:lnTo>
                          <a:pt x="1511" y="927"/>
                        </a:lnTo>
                        <a:lnTo>
                          <a:pt x="1512" y="938"/>
                        </a:lnTo>
                        <a:lnTo>
                          <a:pt x="1516" y="947"/>
                        </a:lnTo>
                        <a:lnTo>
                          <a:pt x="1522" y="956"/>
                        </a:lnTo>
                        <a:lnTo>
                          <a:pt x="1522" y="956"/>
                        </a:lnTo>
                        <a:lnTo>
                          <a:pt x="1530" y="950"/>
                        </a:lnTo>
                        <a:lnTo>
                          <a:pt x="1536" y="945"/>
                        </a:lnTo>
                        <a:lnTo>
                          <a:pt x="1541" y="936"/>
                        </a:lnTo>
                        <a:lnTo>
                          <a:pt x="1544" y="928"/>
                        </a:lnTo>
                        <a:lnTo>
                          <a:pt x="1545" y="918"/>
                        </a:lnTo>
                        <a:lnTo>
                          <a:pt x="1544" y="909"/>
                        </a:lnTo>
                        <a:lnTo>
                          <a:pt x="1542" y="898"/>
                        </a:lnTo>
                        <a:lnTo>
                          <a:pt x="1538" y="888"/>
                        </a:lnTo>
                        <a:lnTo>
                          <a:pt x="1538" y="888"/>
                        </a:lnTo>
                        <a:close/>
                        <a:moveTo>
                          <a:pt x="141" y="1161"/>
                        </a:moveTo>
                        <a:lnTo>
                          <a:pt x="141" y="1161"/>
                        </a:lnTo>
                        <a:lnTo>
                          <a:pt x="139" y="1169"/>
                        </a:lnTo>
                        <a:lnTo>
                          <a:pt x="141" y="1179"/>
                        </a:lnTo>
                        <a:lnTo>
                          <a:pt x="144" y="1190"/>
                        </a:lnTo>
                        <a:lnTo>
                          <a:pt x="148" y="1198"/>
                        </a:lnTo>
                        <a:lnTo>
                          <a:pt x="155" y="1206"/>
                        </a:lnTo>
                        <a:lnTo>
                          <a:pt x="162" y="1213"/>
                        </a:lnTo>
                        <a:lnTo>
                          <a:pt x="167" y="1215"/>
                        </a:lnTo>
                        <a:lnTo>
                          <a:pt x="171" y="1216"/>
                        </a:lnTo>
                        <a:lnTo>
                          <a:pt x="177" y="1216"/>
                        </a:lnTo>
                        <a:lnTo>
                          <a:pt x="182" y="1216"/>
                        </a:lnTo>
                        <a:lnTo>
                          <a:pt x="182" y="1216"/>
                        </a:lnTo>
                        <a:lnTo>
                          <a:pt x="182" y="1205"/>
                        </a:lnTo>
                        <a:lnTo>
                          <a:pt x="181" y="1195"/>
                        </a:lnTo>
                        <a:lnTo>
                          <a:pt x="178" y="1184"/>
                        </a:lnTo>
                        <a:lnTo>
                          <a:pt x="174" y="1176"/>
                        </a:lnTo>
                        <a:lnTo>
                          <a:pt x="167" y="1167"/>
                        </a:lnTo>
                        <a:lnTo>
                          <a:pt x="160" y="1163"/>
                        </a:lnTo>
                        <a:lnTo>
                          <a:pt x="152" y="1161"/>
                        </a:lnTo>
                        <a:lnTo>
                          <a:pt x="146" y="1159"/>
                        </a:lnTo>
                        <a:lnTo>
                          <a:pt x="141" y="1161"/>
                        </a:lnTo>
                        <a:lnTo>
                          <a:pt x="141" y="1161"/>
                        </a:lnTo>
                        <a:close/>
                        <a:moveTo>
                          <a:pt x="1446" y="993"/>
                        </a:moveTo>
                        <a:lnTo>
                          <a:pt x="1446" y="993"/>
                        </a:lnTo>
                        <a:lnTo>
                          <a:pt x="1451" y="992"/>
                        </a:lnTo>
                        <a:lnTo>
                          <a:pt x="1457" y="989"/>
                        </a:lnTo>
                        <a:lnTo>
                          <a:pt x="1461" y="985"/>
                        </a:lnTo>
                        <a:lnTo>
                          <a:pt x="1465" y="982"/>
                        </a:lnTo>
                        <a:lnTo>
                          <a:pt x="1471" y="972"/>
                        </a:lnTo>
                        <a:lnTo>
                          <a:pt x="1475" y="961"/>
                        </a:lnTo>
                        <a:lnTo>
                          <a:pt x="1476" y="950"/>
                        </a:lnTo>
                        <a:lnTo>
                          <a:pt x="1473" y="939"/>
                        </a:lnTo>
                        <a:lnTo>
                          <a:pt x="1472" y="934"/>
                        </a:lnTo>
                        <a:lnTo>
                          <a:pt x="1469" y="928"/>
                        </a:lnTo>
                        <a:lnTo>
                          <a:pt x="1465" y="924"/>
                        </a:lnTo>
                        <a:lnTo>
                          <a:pt x="1461" y="920"/>
                        </a:lnTo>
                        <a:lnTo>
                          <a:pt x="1461" y="920"/>
                        </a:lnTo>
                        <a:lnTo>
                          <a:pt x="1454" y="921"/>
                        </a:lnTo>
                        <a:lnTo>
                          <a:pt x="1447" y="924"/>
                        </a:lnTo>
                        <a:lnTo>
                          <a:pt x="1441" y="927"/>
                        </a:lnTo>
                        <a:lnTo>
                          <a:pt x="1437" y="931"/>
                        </a:lnTo>
                        <a:lnTo>
                          <a:pt x="1433" y="936"/>
                        </a:lnTo>
                        <a:lnTo>
                          <a:pt x="1430" y="942"/>
                        </a:lnTo>
                        <a:lnTo>
                          <a:pt x="1428" y="947"/>
                        </a:lnTo>
                        <a:lnTo>
                          <a:pt x="1426" y="953"/>
                        </a:lnTo>
                        <a:lnTo>
                          <a:pt x="1425" y="960"/>
                        </a:lnTo>
                        <a:lnTo>
                          <a:pt x="1425" y="965"/>
                        </a:lnTo>
                        <a:lnTo>
                          <a:pt x="1426" y="971"/>
                        </a:lnTo>
                        <a:lnTo>
                          <a:pt x="1429" y="978"/>
                        </a:lnTo>
                        <a:lnTo>
                          <a:pt x="1432" y="982"/>
                        </a:lnTo>
                        <a:lnTo>
                          <a:pt x="1435" y="986"/>
                        </a:lnTo>
                        <a:lnTo>
                          <a:pt x="1440" y="990"/>
                        </a:lnTo>
                        <a:lnTo>
                          <a:pt x="1446" y="993"/>
                        </a:lnTo>
                        <a:lnTo>
                          <a:pt x="1446" y="993"/>
                        </a:lnTo>
                        <a:close/>
                        <a:moveTo>
                          <a:pt x="267" y="1223"/>
                        </a:moveTo>
                        <a:lnTo>
                          <a:pt x="267" y="1223"/>
                        </a:lnTo>
                        <a:lnTo>
                          <a:pt x="271" y="1220"/>
                        </a:lnTo>
                        <a:lnTo>
                          <a:pt x="274" y="1216"/>
                        </a:lnTo>
                        <a:lnTo>
                          <a:pt x="276" y="1210"/>
                        </a:lnTo>
                        <a:lnTo>
                          <a:pt x="276" y="1205"/>
                        </a:lnTo>
                        <a:lnTo>
                          <a:pt x="276" y="1199"/>
                        </a:lnTo>
                        <a:lnTo>
                          <a:pt x="275" y="1192"/>
                        </a:lnTo>
                        <a:lnTo>
                          <a:pt x="269" y="1180"/>
                        </a:lnTo>
                        <a:lnTo>
                          <a:pt x="267" y="1173"/>
                        </a:lnTo>
                        <a:lnTo>
                          <a:pt x="263" y="1169"/>
                        </a:lnTo>
                        <a:lnTo>
                          <a:pt x="257" y="1163"/>
                        </a:lnTo>
                        <a:lnTo>
                          <a:pt x="251" y="1161"/>
                        </a:lnTo>
                        <a:lnTo>
                          <a:pt x="246" y="1159"/>
                        </a:lnTo>
                        <a:lnTo>
                          <a:pt x="240" y="1159"/>
                        </a:lnTo>
                        <a:lnTo>
                          <a:pt x="235" y="1161"/>
                        </a:lnTo>
                        <a:lnTo>
                          <a:pt x="228" y="1163"/>
                        </a:lnTo>
                        <a:lnTo>
                          <a:pt x="228" y="1163"/>
                        </a:lnTo>
                        <a:lnTo>
                          <a:pt x="224" y="1167"/>
                        </a:lnTo>
                        <a:lnTo>
                          <a:pt x="221" y="1173"/>
                        </a:lnTo>
                        <a:lnTo>
                          <a:pt x="220" y="1179"/>
                        </a:lnTo>
                        <a:lnTo>
                          <a:pt x="220" y="1183"/>
                        </a:lnTo>
                        <a:lnTo>
                          <a:pt x="220" y="1190"/>
                        </a:lnTo>
                        <a:lnTo>
                          <a:pt x="222" y="1195"/>
                        </a:lnTo>
                        <a:lnTo>
                          <a:pt x="228" y="1205"/>
                        </a:lnTo>
                        <a:lnTo>
                          <a:pt x="236" y="1215"/>
                        </a:lnTo>
                        <a:lnTo>
                          <a:pt x="246" y="1221"/>
                        </a:lnTo>
                        <a:lnTo>
                          <a:pt x="251" y="1224"/>
                        </a:lnTo>
                        <a:lnTo>
                          <a:pt x="257" y="1224"/>
                        </a:lnTo>
                        <a:lnTo>
                          <a:pt x="261" y="1224"/>
                        </a:lnTo>
                        <a:lnTo>
                          <a:pt x="267" y="1223"/>
                        </a:lnTo>
                        <a:lnTo>
                          <a:pt x="267" y="1223"/>
                        </a:lnTo>
                        <a:close/>
                        <a:moveTo>
                          <a:pt x="388" y="1213"/>
                        </a:moveTo>
                        <a:lnTo>
                          <a:pt x="388" y="1213"/>
                        </a:lnTo>
                        <a:lnTo>
                          <a:pt x="394" y="1209"/>
                        </a:lnTo>
                        <a:lnTo>
                          <a:pt x="398" y="1203"/>
                        </a:lnTo>
                        <a:lnTo>
                          <a:pt x="401" y="1198"/>
                        </a:lnTo>
                        <a:lnTo>
                          <a:pt x="402" y="1192"/>
                        </a:lnTo>
                        <a:lnTo>
                          <a:pt x="401" y="1187"/>
                        </a:lnTo>
                        <a:lnTo>
                          <a:pt x="400" y="1180"/>
                        </a:lnTo>
                        <a:lnTo>
                          <a:pt x="397" y="1174"/>
                        </a:lnTo>
                        <a:lnTo>
                          <a:pt x="393" y="1169"/>
                        </a:lnTo>
                        <a:lnTo>
                          <a:pt x="388" y="1163"/>
                        </a:lnTo>
                        <a:lnTo>
                          <a:pt x="384" y="1159"/>
                        </a:lnTo>
                        <a:lnTo>
                          <a:pt x="379" y="1155"/>
                        </a:lnTo>
                        <a:lnTo>
                          <a:pt x="372" y="1151"/>
                        </a:lnTo>
                        <a:lnTo>
                          <a:pt x="366" y="1149"/>
                        </a:lnTo>
                        <a:lnTo>
                          <a:pt x="361" y="1148"/>
                        </a:lnTo>
                        <a:lnTo>
                          <a:pt x="355" y="1148"/>
                        </a:lnTo>
                        <a:lnTo>
                          <a:pt x="350" y="1151"/>
                        </a:lnTo>
                        <a:lnTo>
                          <a:pt x="350" y="1151"/>
                        </a:lnTo>
                        <a:lnTo>
                          <a:pt x="341" y="1155"/>
                        </a:lnTo>
                        <a:lnTo>
                          <a:pt x="336" y="1161"/>
                        </a:lnTo>
                        <a:lnTo>
                          <a:pt x="333" y="1166"/>
                        </a:lnTo>
                        <a:lnTo>
                          <a:pt x="332" y="1172"/>
                        </a:lnTo>
                        <a:lnTo>
                          <a:pt x="332" y="1179"/>
                        </a:lnTo>
                        <a:lnTo>
                          <a:pt x="333" y="1184"/>
                        </a:lnTo>
                        <a:lnTo>
                          <a:pt x="336" y="1191"/>
                        </a:lnTo>
                        <a:lnTo>
                          <a:pt x="340" y="1197"/>
                        </a:lnTo>
                        <a:lnTo>
                          <a:pt x="344" y="1202"/>
                        </a:lnTo>
                        <a:lnTo>
                          <a:pt x="351" y="1206"/>
                        </a:lnTo>
                        <a:lnTo>
                          <a:pt x="357" y="1210"/>
                        </a:lnTo>
                        <a:lnTo>
                          <a:pt x="364" y="1213"/>
                        </a:lnTo>
                        <a:lnTo>
                          <a:pt x="369" y="1216"/>
                        </a:lnTo>
                        <a:lnTo>
                          <a:pt x="376" y="1216"/>
                        </a:lnTo>
                        <a:lnTo>
                          <a:pt x="382" y="1216"/>
                        </a:lnTo>
                        <a:lnTo>
                          <a:pt x="388" y="1213"/>
                        </a:lnTo>
                        <a:lnTo>
                          <a:pt x="388" y="1213"/>
                        </a:lnTo>
                        <a:close/>
                        <a:moveTo>
                          <a:pt x="1331" y="965"/>
                        </a:moveTo>
                        <a:lnTo>
                          <a:pt x="1331" y="965"/>
                        </a:lnTo>
                        <a:lnTo>
                          <a:pt x="1325" y="968"/>
                        </a:lnTo>
                        <a:lnTo>
                          <a:pt x="1320" y="972"/>
                        </a:lnTo>
                        <a:lnTo>
                          <a:pt x="1317" y="976"/>
                        </a:lnTo>
                        <a:lnTo>
                          <a:pt x="1314" y="982"/>
                        </a:lnTo>
                        <a:lnTo>
                          <a:pt x="1311" y="987"/>
                        </a:lnTo>
                        <a:lnTo>
                          <a:pt x="1310" y="994"/>
                        </a:lnTo>
                        <a:lnTo>
                          <a:pt x="1309" y="1005"/>
                        </a:lnTo>
                        <a:lnTo>
                          <a:pt x="1310" y="1012"/>
                        </a:lnTo>
                        <a:lnTo>
                          <a:pt x="1311" y="1017"/>
                        </a:lnTo>
                        <a:lnTo>
                          <a:pt x="1314" y="1022"/>
                        </a:lnTo>
                        <a:lnTo>
                          <a:pt x="1318" y="1026"/>
                        </a:lnTo>
                        <a:lnTo>
                          <a:pt x="1322" y="1030"/>
                        </a:lnTo>
                        <a:lnTo>
                          <a:pt x="1327" y="1032"/>
                        </a:lnTo>
                        <a:lnTo>
                          <a:pt x="1334" y="1033"/>
                        </a:lnTo>
                        <a:lnTo>
                          <a:pt x="1340" y="1033"/>
                        </a:lnTo>
                        <a:lnTo>
                          <a:pt x="1340" y="1033"/>
                        </a:lnTo>
                        <a:lnTo>
                          <a:pt x="1347" y="1032"/>
                        </a:lnTo>
                        <a:lnTo>
                          <a:pt x="1353" y="1028"/>
                        </a:lnTo>
                        <a:lnTo>
                          <a:pt x="1358" y="1023"/>
                        </a:lnTo>
                        <a:lnTo>
                          <a:pt x="1363" y="1018"/>
                        </a:lnTo>
                        <a:lnTo>
                          <a:pt x="1365" y="1011"/>
                        </a:lnTo>
                        <a:lnTo>
                          <a:pt x="1368" y="1004"/>
                        </a:lnTo>
                        <a:lnTo>
                          <a:pt x="1370" y="996"/>
                        </a:lnTo>
                        <a:lnTo>
                          <a:pt x="1370" y="989"/>
                        </a:lnTo>
                        <a:lnTo>
                          <a:pt x="1368" y="982"/>
                        </a:lnTo>
                        <a:lnTo>
                          <a:pt x="1367" y="975"/>
                        </a:lnTo>
                        <a:lnTo>
                          <a:pt x="1364" y="969"/>
                        </a:lnTo>
                        <a:lnTo>
                          <a:pt x="1358" y="965"/>
                        </a:lnTo>
                        <a:lnTo>
                          <a:pt x="1353" y="963"/>
                        </a:lnTo>
                        <a:lnTo>
                          <a:pt x="1347" y="961"/>
                        </a:lnTo>
                        <a:lnTo>
                          <a:pt x="1339" y="963"/>
                        </a:lnTo>
                        <a:lnTo>
                          <a:pt x="1331" y="965"/>
                        </a:lnTo>
                        <a:lnTo>
                          <a:pt x="1331" y="965"/>
                        </a:lnTo>
                        <a:close/>
                        <a:moveTo>
                          <a:pt x="534" y="1172"/>
                        </a:moveTo>
                        <a:lnTo>
                          <a:pt x="534" y="1172"/>
                        </a:lnTo>
                        <a:lnTo>
                          <a:pt x="532" y="1161"/>
                        </a:lnTo>
                        <a:lnTo>
                          <a:pt x="528" y="1151"/>
                        </a:lnTo>
                        <a:lnTo>
                          <a:pt x="521" y="1143"/>
                        </a:lnTo>
                        <a:lnTo>
                          <a:pt x="513" y="1137"/>
                        </a:lnTo>
                        <a:lnTo>
                          <a:pt x="503" y="1133"/>
                        </a:lnTo>
                        <a:lnTo>
                          <a:pt x="494" y="1130"/>
                        </a:lnTo>
                        <a:lnTo>
                          <a:pt x="488" y="1131"/>
                        </a:lnTo>
                        <a:lnTo>
                          <a:pt x="481" y="1133"/>
                        </a:lnTo>
                        <a:lnTo>
                          <a:pt x="476" y="1134"/>
                        </a:lnTo>
                        <a:lnTo>
                          <a:pt x="470" y="1137"/>
                        </a:lnTo>
                        <a:lnTo>
                          <a:pt x="470" y="1137"/>
                        </a:lnTo>
                        <a:lnTo>
                          <a:pt x="462" y="1147"/>
                        </a:lnTo>
                        <a:lnTo>
                          <a:pt x="458" y="1156"/>
                        </a:lnTo>
                        <a:lnTo>
                          <a:pt x="456" y="1165"/>
                        </a:lnTo>
                        <a:lnTo>
                          <a:pt x="458" y="1173"/>
                        </a:lnTo>
                        <a:lnTo>
                          <a:pt x="462" y="1180"/>
                        </a:lnTo>
                        <a:lnTo>
                          <a:pt x="467" y="1187"/>
                        </a:lnTo>
                        <a:lnTo>
                          <a:pt x="474" y="1192"/>
                        </a:lnTo>
                        <a:lnTo>
                          <a:pt x="483" y="1197"/>
                        </a:lnTo>
                        <a:lnTo>
                          <a:pt x="491" y="1199"/>
                        </a:lnTo>
                        <a:lnTo>
                          <a:pt x="499" y="1201"/>
                        </a:lnTo>
                        <a:lnTo>
                          <a:pt x="507" y="1201"/>
                        </a:lnTo>
                        <a:lnTo>
                          <a:pt x="516" y="1199"/>
                        </a:lnTo>
                        <a:lnTo>
                          <a:pt x="523" y="1195"/>
                        </a:lnTo>
                        <a:lnTo>
                          <a:pt x="528" y="1190"/>
                        </a:lnTo>
                        <a:lnTo>
                          <a:pt x="532" y="1183"/>
                        </a:lnTo>
                        <a:lnTo>
                          <a:pt x="534" y="1172"/>
                        </a:lnTo>
                        <a:lnTo>
                          <a:pt x="534" y="1172"/>
                        </a:lnTo>
                        <a:close/>
                        <a:moveTo>
                          <a:pt x="1206" y="996"/>
                        </a:moveTo>
                        <a:lnTo>
                          <a:pt x="1206" y="996"/>
                        </a:lnTo>
                        <a:lnTo>
                          <a:pt x="1201" y="999"/>
                        </a:lnTo>
                        <a:lnTo>
                          <a:pt x="1197" y="1003"/>
                        </a:lnTo>
                        <a:lnTo>
                          <a:pt x="1192" y="1007"/>
                        </a:lnTo>
                        <a:lnTo>
                          <a:pt x="1188" y="1012"/>
                        </a:lnTo>
                        <a:lnTo>
                          <a:pt x="1184" y="1023"/>
                        </a:lnTo>
                        <a:lnTo>
                          <a:pt x="1183" y="1036"/>
                        </a:lnTo>
                        <a:lnTo>
                          <a:pt x="1184" y="1047"/>
                        </a:lnTo>
                        <a:lnTo>
                          <a:pt x="1185" y="1053"/>
                        </a:lnTo>
                        <a:lnTo>
                          <a:pt x="1188" y="1058"/>
                        </a:lnTo>
                        <a:lnTo>
                          <a:pt x="1191" y="1062"/>
                        </a:lnTo>
                        <a:lnTo>
                          <a:pt x="1195" y="1065"/>
                        </a:lnTo>
                        <a:lnTo>
                          <a:pt x="1201" y="1068"/>
                        </a:lnTo>
                        <a:lnTo>
                          <a:pt x="1206" y="1069"/>
                        </a:lnTo>
                        <a:lnTo>
                          <a:pt x="1206" y="1069"/>
                        </a:lnTo>
                        <a:lnTo>
                          <a:pt x="1216" y="1069"/>
                        </a:lnTo>
                        <a:lnTo>
                          <a:pt x="1224" y="1066"/>
                        </a:lnTo>
                        <a:lnTo>
                          <a:pt x="1231" y="1062"/>
                        </a:lnTo>
                        <a:lnTo>
                          <a:pt x="1237" y="1057"/>
                        </a:lnTo>
                        <a:lnTo>
                          <a:pt x="1242" y="1050"/>
                        </a:lnTo>
                        <a:lnTo>
                          <a:pt x="1245" y="1041"/>
                        </a:lnTo>
                        <a:lnTo>
                          <a:pt x="1248" y="1033"/>
                        </a:lnTo>
                        <a:lnTo>
                          <a:pt x="1249" y="1025"/>
                        </a:lnTo>
                        <a:lnTo>
                          <a:pt x="1248" y="1017"/>
                        </a:lnTo>
                        <a:lnTo>
                          <a:pt x="1246" y="1010"/>
                        </a:lnTo>
                        <a:lnTo>
                          <a:pt x="1244" y="1003"/>
                        </a:lnTo>
                        <a:lnTo>
                          <a:pt x="1238" y="997"/>
                        </a:lnTo>
                        <a:lnTo>
                          <a:pt x="1233" y="994"/>
                        </a:lnTo>
                        <a:lnTo>
                          <a:pt x="1226" y="992"/>
                        </a:lnTo>
                        <a:lnTo>
                          <a:pt x="1216" y="993"/>
                        </a:lnTo>
                        <a:lnTo>
                          <a:pt x="1206" y="996"/>
                        </a:lnTo>
                        <a:lnTo>
                          <a:pt x="1206" y="996"/>
                        </a:lnTo>
                        <a:close/>
                        <a:moveTo>
                          <a:pt x="649" y="1183"/>
                        </a:moveTo>
                        <a:lnTo>
                          <a:pt x="649" y="1183"/>
                        </a:lnTo>
                        <a:lnTo>
                          <a:pt x="657" y="1180"/>
                        </a:lnTo>
                        <a:lnTo>
                          <a:pt x="662" y="1174"/>
                        </a:lnTo>
                        <a:lnTo>
                          <a:pt x="667" y="1169"/>
                        </a:lnTo>
                        <a:lnTo>
                          <a:pt x="669" y="1161"/>
                        </a:lnTo>
                        <a:lnTo>
                          <a:pt x="672" y="1154"/>
                        </a:lnTo>
                        <a:lnTo>
                          <a:pt x="672" y="1145"/>
                        </a:lnTo>
                        <a:lnTo>
                          <a:pt x="671" y="1137"/>
                        </a:lnTo>
                        <a:lnTo>
                          <a:pt x="668" y="1130"/>
                        </a:lnTo>
                        <a:lnTo>
                          <a:pt x="664" y="1123"/>
                        </a:lnTo>
                        <a:lnTo>
                          <a:pt x="658" y="1116"/>
                        </a:lnTo>
                        <a:lnTo>
                          <a:pt x="651" y="1112"/>
                        </a:lnTo>
                        <a:lnTo>
                          <a:pt x="644" y="1109"/>
                        </a:lnTo>
                        <a:lnTo>
                          <a:pt x="636" y="1108"/>
                        </a:lnTo>
                        <a:lnTo>
                          <a:pt x="626" y="1109"/>
                        </a:lnTo>
                        <a:lnTo>
                          <a:pt x="615" y="1112"/>
                        </a:lnTo>
                        <a:lnTo>
                          <a:pt x="603" y="1119"/>
                        </a:lnTo>
                        <a:lnTo>
                          <a:pt x="603" y="1119"/>
                        </a:lnTo>
                        <a:lnTo>
                          <a:pt x="599" y="1125"/>
                        </a:lnTo>
                        <a:lnTo>
                          <a:pt x="596" y="1131"/>
                        </a:lnTo>
                        <a:lnTo>
                          <a:pt x="595" y="1137"/>
                        </a:lnTo>
                        <a:lnTo>
                          <a:pt x="595" y="1144"/>
                        </a:lnTo>
                        <a:lnTo>
                          <a:pt x="596" y="1151"/>
                        </a:lnTo>
                        <a:lnTo>
                          <a:pt x="597" y="1156"/>
                        </a:lnTo>
                        <a:lnTo>
                          <a:pt x="600" y="1162"/>
                        </a:lnTo>
                        <a:lnTo>
                          <a:pt x="603" y="1167"/>
                        </a:lnTo>
                        <a:lnTo>
                          <a:pt x="608" y="1172"/>
                        </a:lnTo>
                        <a:lnTo>
                          <a:pt x="613" y="1176"/>
                        </a:lnTo>
                        <a:lnTo>
                          <a:pt x="618" y="1180"/>
                        </a:lnTo>
                        <a:lnTo>
                          <a:pt x="624" y="1183"/>
                        </a:lnTo>
                        <a:lnTo>
                          <a:pt x="629" y="1184"/>
                        </a:lnTo>
                        <a:lnTo>
                          <a:pt x="636" y="1184"/>
                        </a:lnTo>
                        <a:lnTo>
                          <a:pt x="642" y="1184"/>
                        </a:lnTo>
                        <a:lnTo>
                          <a:pt x="649" y="1183"/>
                        </a:lnTo>
                        <a:lnTo>
                          <a:pt x="649" y="1183"/>
                        </a:lnTo>
                        <a:close/>
                        <a:moveTo>
                          <a:pt x="1062" y="1100"/>
                        </a:moveTo>
                        <a:lnTo>
                          <a:pt x="1062" y="1100"/>
                        </a:lnTo>
                        <a:lnTo>
                          <a:pt x="1073" y="1102"/>
                        </a:lnTo>
                        <a:lnTo>
                          <a:pt x="1084" y="1102"/>
                        </a:lnTo>
                        <a:lnTo>
                          <a:pt x="1093" y="1100"/>
                        </a:lnTo>
                        <a:lnTo>
                          <a:pt x="1100" y="1094"/>
                        </a:lnTo>
                        <a:lnTo>
                          <a:pt x="1107" y="1089"/>
                        </a:lnTo>
                        <a:lnTo>
                          <a:pt x="1111" y="1080"/>
                        </a:lnTo>
                        <a:lnTo>
                          <a:pt x="1114" y="1072"/>
                        </a:lnTo>
                        <a:lnTo>
                          <a:pt x="1115" y="1062"/>
                        </a:lnTo>
                        <a:lnTo>
                          <a:pt x="1115" y="1054"/>
                        </a:lnTo>
                        <a:lnTo>
                          <a:pt x="1114" y="1046"/>
                        </a:lnTo>
                        <a:lnTo>
                          <a:pt x="1111" y="1037"/>
                        </a:lnTo>
                        <a:lnTo>
                          <a:pt x="1107" y="1032"/>
                        </a:lnTo>
                        <a:lnTo>
                          <a:pt x="1100" y="1028"/>
                        </a:lnTo>
                        <a:lnTo>
                          <a:pt x="1091" y="1025"/>
                        </a:lnTo>
                        <a:lnTo>
                          <a:pt x="1082" y="1025"/>
                        </a:lnTo>
                        <a:lnTo>
                          <a:pt x="1069" y="1029"/>
                        </a:lnTo>
                        <a:lnTo>
                          <a:pt x="1069" y="1029"/>
                        </a:lnTo>
                        <a:lnTo>
                          <a:pt x="1064" y="1032"/>
                        </a:lnTo>
                        <a:lnTo>
                          <a:pt x="1058" y="1035"/>
                        </a:lnTo>
                        <a:lnTo>
                          <a:pt x="1054" y="1039"/>
                        </a:lnTo>
                        <a:lnTo>
                          <a:pt x="1050" y="1044"/>
                        </a:lnTo>
                        <a:lnTo>
                          <a:pt x="1044" y="1054"/>
                        </a:lnTo>
                        <a:lnTo>
                          <a:pt x="1042" y="1065"/>
                        </a:lnTo>
                        <a:lnTo>
                          <a:pt x="1042" y="1076"/>
                        </a:lnTo>
                        <a:lnTo>
                          <a:pt x="1043" y="1080"/>
                        </a:lnTo>
                        <a:lnTo>
                          <a:pt x="1046" y="1086"/>
                        </a:lnTo>
                        <a:lnTo>
                          <a:pt x="1048" y="1090"/>
                        </a:lnTo>
                        <a:lnTo>
                          <a:pt x="1053" y="1094"/>
                        </a:lnTo>
                        <a:lnTo>
                          <a:pt x="1057" y="1097"/>
                        </a:lnTo>
                        <a:lnTo>
                          <a:pt x="1062" y="1100"/>
                        </a:lnTo>
                        <a:lnTo>
                          <a:pt x="1062" y="1100"/>
                        </a:lnTo>
                        <a:close/>
                        <a:moveTo>
                          <a:pt x="808" y="1093"/>
                        </a:moveTo>
                        <a:lnTo>
                          <a:pt x="808" y="1093"/>
                        </a:lnTo>
                        <a:lnTo>
                          <a:pt x="804" y="1089"/>
                        </a:lnTo>
                        <a:lnTo>
                          <a:pt x="798" y="1086"/>
                        </a:lnTo>
                        <a:lnTo>
                          <a:pt x="791" y="1084"/>
                        </a:lnTo>
                        <a:lnTo>
                          <a:pt x="784" y="1083"/>
                        </a:lnTo>
                        <a:lnTo>
                          <a:pt x="777" y="1083"/>
                        </a:lnTo>
                        <a:lnTo>
                          <a:pt x="770" y="1084"/>
                        </a:lnTo>
                        <a:lnTo>
                          <a:pt x="763" y="1087"/>
                        </a:lnTo>
                        <a:lnTo>
                          <a:pt x="758" y="1090"/>
                        </a:lnTo>
                        <a:lnTo>
                          <a:pt x="751" y="1093"/>
                        </a:lnTo>
                        <a:lnTo>
                          <a:pt x="747" y="1098"/>
                        </a:lnTo>
                        <a:lnTo>
                          <a:pt x="743" y="1104"/>
                        </a:lnTo>
                        <a:lnTo>
                          <a:pt x="740" y="1111"/>
                        </a:lnTo>
                        <a:lnTo>
                          <a:pt x="739" y="1118"/>
                        </a:lnTo>
                        <a:lnTo>
                          <a:pt x="739" y="1126"/>
                        </a:lnTo>
                        <a:lnTo>
                          <a:pt x="741" y="1134"/>
                        </a:lnTo>
                        <a:lnTo>
                          <a:pt x="744" y="1144"/>
                        </a:lnTo>
                        <a:lnTo>
                          <a:pt x="744" y="1144"/>
                        </a:lnTo>
                        <a:lnTo>
                          <a:pt x="751" y="1151"/>
                        </a:lnTo>
                        <a:lnTo>
                          <a:pt x="759" y="1156"/>
                        </a:lnTo>
                        <a:lnTo>
                          <a:pt x="766" y="1159"/>
                        </a:lnTo>
                        <a:lnTo>
                          <a:pt x="775" y="1161"/>
                        </a:lnTo>
                        <a:lnTo>
                          <a:pt x="783" y="1159"/>
                        </a:lnTo>
                        <a:lnTo>
                          <a:pt x="790" y="1156"/>
                        </a:lnTo>
                        <a:lnTo>
                          <a:pt x="798" y="1154"/>
                        </a:lnTo>
                        <a:lnTo>
                          <a:pt x="804" y="1149"/>
                        </a:lnTo>
                        <a:lnTo>
                          <a:pt x="809" y="1143"/>
                        </a:lnTo>
                        <a:lnTo>
                          <a:pt x="815" y="1137"/>
                        </a:lnTo>
                        <a:lnTo>
                          <a:pt x="817" y="1130"/>
                        </a:lnTo>
                        <a:lnTo>
                          <a:pt x="820" y="1122"/>
                        </a:lnTo>
                        <a:lnTo>
                          <a:pt x="820" y="1115"/>
                        </a:lnTo>
                        <a:lnTo>
                          <a:pt x="817" y="1107"/>
                        </a:lnTo>
                        <a:lnTo>
                          <a:pt x="815" y="1100"/>
                        </a:lnTo>
                        <a:lnTo>
                          <a:pt x="808" y="1093"/>
                        </a:lnTo>
                        <a:lnTo>
                          <a:pt x="808" y="1093"/>
                        </a:lnTo>
                        <a:close/>
                        <a:moveTo>
                          <a:pt x="975" y="1080"/>
                        </a:moveTo>
                        <a:lnTo>
                          <a:pt x="975" y="1080"/>
                        </a:lnTo>
                        <a:lnTo>
                          <a:pt x="972" y="1072"/>
                        </a:lnTo>
                        <a:lnTo>
                          <a:pt x="967" y="1065"/>
                        </a:lnTo>
                        <a:lnTo>
                          <a:pt x="960" y="1061"/>
                        </a:lnTo>
                        <a:lnTo>
                          <a:pt x="953" y="1057"/>
                        </a:lnTo>
                        <a:lnTo>
                          <a:pt x="945" y="1055"/>
                        </a:lnTo>
                        <a:lnTo>
                          <a:pt x="936" y="1055"/>
                        </a:lnTo>
                        <a:lnTo>
                          <a:pt x="928" y="1057"/>
                        </a:lnTo>
                        <a:lnTo>
                          <a:pt x="921" y="1059"/>
                        </a:lnTo>
                        <a:lnTo>
                          <a:pt x="913" y="1064"/>
                        </a:lnTo>
                        <a:lnTo>
                          <a:pt x="907" y="1069"/>
                        </a:lnTo>
                        <a:lnTo>
                          <a:pt x="902" y="1075"/>
                        </a:lnTo>
                        <a:lnTo>
                          <a:pt x="899" y="1083"/>
                        </a:lnTo>
                        <a:lnTo>
                          <a:pt x="898" y="1091"/>
                        </a:lnTo>
                        <a:lnTo>
                          <a:pt x="898" y="1101"/>
                        </a:lnTo>
                        <a:lnTo>
                          <a:pt x="900" y="1112"/>
                        </a:lnTo>
                        <a:lnTo>
                          <a:pt x="907" y="1123"/>
                        </a:lnTo>
                        <a:lnTo>
                          <a:pt x="907" y="1123"/>
                        </a:lnTo>
                        <a:lnTo>
                          <a:pt x="914" y="1127"/>
                        </a:lnTo>
                        <a:lnTo>
                          <a:pt x="921" y="1129"/>
                        </a:lnTo>
                        <a:lnTo>
                          <a:pt x="928" y="1130"/>
                        </a:lnTo>
                        <a:lnTo>
                          <a:pt x="935" y="1131"/>
                        </a:lnTo>
                        <a:lnTo>
                          <a:pt x="941" y="1130"/>
                        </a:lnTo>
                        <a:lnTo>
                          <a:pt x="947" y="1129"/>
                        </a:lnTo>
                        <a:lnTo>
                          <a:pt x="953" y="1126"/>
                        </a:lnTo>
                        <a:lnTo>
                          <a:pt x="959" y="1123"/>
                        </a:lnTo>
                        <a:lnTo>
                          <a:pt x="964" y="1119"/>
                        </a:lnTo>
                        <a:lnTo>
                          <a:pt x="968" y="1115"/>
                        </a:lnTo>
                        <a:lnTo>
                          <a:pt x="971" y="1111"/>
                        </a:lnTo>
                        <a:lnTo>
                          <a:pt x="974" y="1105"/>
                        </a:lnTo>
                        <a:lnTo>
                          <a:pt x="977" y="1100"/>
                        </a:lnTo>
                        <a:lnTo>
                          <a:pt x="977" y="1093"/>
                        </a:lnTo>
                        <a:lnTo>
                          <a:pt x="977" y="1087"/>
                        </a:lnTo>
                        <a:lnTo>
                          <a:pt x="975" y="1080"/>
                        </a:lnTo>
                        <a:lnTo>
                          <a:pt x="975" y="1080"/>
                        </a:lnTo>
                        <a:close/>
                        <a:moveTo>
                          <a:pt x="1542" y="1011"/>
                        </a:moveTo>
                        <a:lnTo>
                          <a:pt x="1542" y="1011"/>
                        </a:lnTo>
                        <a:lnTo>
                          <a:pt x="1548" y="999"/>
                        </a:lnTo>
                        <a:lnTo>
                          <a:pt x="1551" y="983"/>
                        </a:lnTo>
                        <a:lnTo>
                          <a:pt x="1558" y="954"/>
                        </a:lnTo>
                        <a:lnTo>
                          <a:pt x="1558" y="954"/>
                        </a:lnTo>
                        <a:lnTo>
                          <a:pt x="1555" y="956"/>
                        </a:lnTo>
                        <a:lnTo>
                          <a:pt x="1552" y="956"/>
                        </a:lnTo>
                        <a:lnTo>
                          <a:pt x="1548" y="961"/>
                        </a:lnTo>
                        <a:lnTo>
                          <a:pt x="1542" y="968"/>
                        </a:lnTo>
                        <a:lnTo>
                          <a:pt x="1540" y="976"/>
                        </a:lnTo>
                        <a:lnTo>
                          <a:pt x="1538" y="985"/>
                        </a:lnTo>
                        <a:lnTo>
                          <a:pt x="1537" y="994"/>
                        </a:lnTo>
                        <a:lnTo>
                          <a:pt x="1538" y="1004"/>
                        </a:lnTo>
                        <a:lnTo>
                          <a:pt x="1542" y="1011"/>
                        </a:lnTo>
                        <a:lnTo>
                          <a:pt x="1542" y="1011"/>
                        </a:lnTo>
                        <a:close/>
                        <a:moveTo>
                          <a:pt x="144" y="1227"/>
                        </a:moveTo>
                        <a:lnTo>
                          <a:pt x="144" y="1227"/>
                        </a:lnTo>
                        <a:lnTo>
                          <a:pt x="152" y="1242"/>
                        </a:lnTo>
                        <a:lnTo>
                          <a:pt x="160" y="1256"/>
                        </a:lnTo>
                        <a:lnTo>
                          <a:pt x="166" y="1263"/>
                        </a:lnTo>
                        <a:lnTo>
                          <a:pt x="171" y="1267"/>
                        </a:lnTo>
                        <a:lnTo>
                          <a:pt x="177" y="1273"/>
                        </a:lnTo>
                        <a:lnTo>
                          <a:pt x="184" y="1275"/>
                        </a:lnTo>
                        <a:lnTo>
                          <a:pt x="184" y="1275"/>
                        </a:lnTo>
                        <a:lnTo>
                          <a:pt x="177" y="1257"/>
                        </a:lnTo>
                        <a:lnTo>
                          <a:pt x="174" y="1251"/>
                        </a:lnTo>
                        <a:lnTo>
                          <a:pt x="170" y="1244"/>
                        </a:lnTo>
                        <a:lnTo>
                          <a:pt x="164" y="1237"/>
                        </a:lnTo>
                        <a:lnTo>
                          <a:pt x="159" y="1233"/>
                        </a:lnTo>
                        <a:lnTo>
                          <a:pt x="152" y="1228"/>
                        </a:lnTo>
                        <a:lnTo>
                          <a:pt x="144" y="1227"/>
                        </a:lnTo>
                        <a:lnTo>
                          <a:pt x="144" y="1227"/>
                        </a:lnTo>
                        <a:close/>
                        <a:moveTo>
                          <a:pt x="1508" y="992"/>
                        </a:moveTo>
                        <a:lnTo>
                          <a:pt x="1508" y="992"/>
                        </a:lnTo>
                        <a:lnTo>
                          <a:pt x="1504" y="990"/>
                        </a:lnTo>
                        <a:lnTo>
                          <a:pt x="1498" y="992"/>
                        </a:lnTo>
                        <a:lnTo>
                          <a:pt x="1494" y="993"/>
                        </a:lnTo>
                        <a:lnTo>
                          <a:pt x="1490" y="996"/>
                        </a:lnTo>
                        <a:lnTo>
                          <a:pt x="1483" y="1003"/>
                        </a:lnTo>
                        <a:lnTo>
                          <a:pt x="1477" y="1012"/>
                        </a:lnTo>
                        <a:lnTo>
                          <a:pt x="1475" y="1022"/>
                        </a:lnTo>
                        <a:lnTo>
                          <a:pt x="1473" y="1035"/>
                        </a:lnTo>
                        <a:lnTo>
                          <a:pt x="1476" y="1046"/>
                        </a:lnTo>
                        <a:lnTo>
                          <a:pt x="1480" y="1057"/>
                        </a:lnTo>
                        <a:lnTo>
                          <a:pt x="1480" y="1057"/>
                        </a:lnTo>
                        <a:lnTo>
                          <a:pt x="1491" y="1053"/>
                        </a:lnTo>
                        <a:lnTo>
                          <a:pt x="1498" y="1047"/>
                        </a:lnTo>
                        <a:lnTo>
                          <a:pt x="1504" y="1040"/>
                        </a:lnTo>
                        <a:lnTo>
                          <a:pt x="1508" y="1033"/>
                        </a:lnTo>
                        <a:lnTo>
                          <a:pt x="1511" y="1023"/>
                        </a:lnTo>
                        <a:lnTo>
                          <a:pt x="1511" y="1014"/>
                        </a:lnTo>
                        <a:lnTo>
                          <a:pt x="1511" y="1003"/>
                        </a:lnTo>
                        <a:lnTo>
                          <a:pt x="1508" y="992"/>
                        </a:lnTo>
                        <a:lnTo>
                          <a:pt x="1508" y="992"/>
                        </a:lnTo>
                        <a:close/>
                        <a:moveTo>
                          <a:pt x="206" y="1255"/>
                        </a:moveTo>
                        <a:lnTo>
                          <a:pt x="206" y="1255"/>
                        </a:lnTo>
                        <a:lnTo>
                          <a:pt x="206" y="1262"/>
                        </a:lnTo>
                        <a:lnTo>
                          <a:pt x="209" y="1270"/>
                        </a:lnTo>
                        <a:lnTo>
                          <a:pt x="214" y="1277"/>
                        </a:lnTo>
                        <a:lnTo>
                          <a:pt x="220" y="1284"/>
                        </a:lnTo>
                        <a:lnTo>
                          <a:pt x="227" y="1289"/>
                        </a:lnTo>
                        <a:lnTo>
                          <a:pt x="235" y="1293"/>
                        </a:lnTo>
                        <a:lnTo>
                          <a:pt x="245" y="1295"/>
                        </a:lnTo>
                        <a:lnTo>
                          <a:pt x="254" y="1296"/>
                        </a:lnTo>
                        <a:lnTo>
                          <a:pt x="254" y="1296"/>
                        </a:lnTo>
                        <a:lnTo>
                          <a:pt x="257" y="1289"/>
                        </a:lnTo>
                        <a:lnTo>
                          <a:pt x="257" y="1282"/>
                        </a:lnTo>
                        <a:lnTo>
                          <a:pt x="257" y="1275"/>
                        </a:lnTo>
                        <a:lnTo>
                          <a:pt x="256" y="1270"/>
                        </a:lnTo>
                        <a:lnTo>
                          <a:pt x="251" y="1263"/>
                        </a:lnTo>
                        <a:lnTo>
                          <a:pt x="249" y="1257"/>
                        </a:lnTo>
                        <a:lnTo>
                          <a:pt x="243" y="1253"/>
                        </a:lnTo>
                        <a:lnTo>
                          <a:pt x="239" y="1249"/>
                        </a:lnTo>
                        <a:lnTo>
                          <a:pt x="233" y="1245"/>
                        </a:lnTo>
                        <a:lnTo>
                          <a:pt x="228" y="1244"/>
                        </a:lnTo>
                        <a:lnTo>
                          <a:pt x="222" y="1242"/>
                        </a:lnTo>
                        <a:lnTo>
                          <a:pt x="217" y="1241"/>
                        </a:lnTo>
                        <a:lnTo>
                          <a:pt x="213" y="1242"/>
                        </a:lnTo>
                        <a:lnTo>
                          <a:pt x="210" y="1245"/>
                        </a:lnTo>
                        <a:lnTo>
                          <a:pt x="207" y="1249"/>
                        </a:lnTo>
                        <a:lnTo>
                          <a:pt x="206" y="1255"/>
                        </a:lnTo>
                        <a:lnTo>
                          <a:pt x="206" y="1255"/>
                        </a:lnTo>
                        <a:close/>
                        <a:moveTo>
                          <a:pt x="348" y="1305"/>
                        </a:moveTo>
                        <a:lnTo>
                          <a:pt x="348" y="1305"/>
                        </a:lnTo>
                        <a:lnTo>
                          <a:pt x="354" y="1299"/>
                        </a:lnTo>
                        <a:lnTo>
                          <a:pt x="358" y="1292"/>
                        </a:lnTo>
                        <a:lnTo>
                          <a:pt x="359" y="1287"/>
                        </a:lnTo>
                        <a:lnTo>
                          <a:pt x="359" y="1280"/>
                        </a:lnTo>
                        <a:lnTo>
                          <a:pt x="358" y="1273"/>
                        </a:lnTo>
                        <a:lnTo>
                          <a:pt x="355" y="1267"/>
                        </a:lnTo>
                        <a:lnTo>
                          <a:pt x="351" y="1260"/>
                        </a:lnTo>
                        <a:lnTo>
                          <a:pt x="346" y="1255"/>
                        </a:lnTo>
                        <a:lnTo>
                          <a:pt x="340" y="1251"/>
                        </a:lnTo>
                        <a:lnTo>
                          <a:pt x="334" y="1246"/>
                        </a:lnTo>
                        <a:lnTo>
                          <a:pt x="328" y="1244"/>
                        </a:lnTo>
                        <a:lnTo>
                          <a:pt x="321" y="1244"/>
                        </a:lnTo>
                        <a:lnTo>
                          <a:pt x="314" y="1244"/>
                        </a:lnTo>
                        <a:lnTo>
                          <a:pt x="308" y="1246"/>
                        </a:lnTo>
                        <a:lnTo>
                          <a:pt x="301" y="1251"/>
                        </a:lnTo>
                        <a:lnTo>
                          <a:pt x="296" y="1257"/>
                        </a:lnTo>
                        <a:lnTo>
                          <a:pt x="296" y="1257"/>
                        </a:lnTo>
                        <a:lnTo>
                          <a:pt x="299" y="1269"/>
                        </a:lnTo>
                        <a:lnTo>
                          <a:pt x="303" y="1278"/>
                        </a:lnTo>
                        <a:lnTo>
                          <a:pt x="308" y="1287"/>
                        </a:lnTo>
                        <a:lnTo>
                          <a:pt x="314" y="1293"/>
                        </a:lnTo>
                        <a:lnTo>
                          <a:pt x="321" y="1299"/>
                        </a:lnTo>
                        <a:lnTo>
                          <a:pt x="329" y="1302"/>
                        </a:lnTo>
                        <a:lnTo>
                          <a:pt x="339" y="1303"/>
                        </a:lnTo>
                        <a:lnTo>
                          <a:pt x="348" y="1305"/>
                        </a:lnTo>
                        <a:lnTo>
                          <a:pt x="348" y="1305"/>
                        </a:lnTo>
                        <a:close/>
                        <a:moveTo>
                          <a:pt x="1417" y="1035"/>
                        </a:moveTo>
                        <a:lnTo>
                          <a:pt x="1417" y="1035"/>
                        </a:lnTo>
                        <a:lnTo>
                          <a:pt x="1410" y="1035"/>
                        </a:lnTo>
                        <a:lnTo>
                          <a:pt x="1404" y="1035"/>
                        </a:lnTo>
                        <a:lnTo>
                          <a:pt x="1397" y="1036"/>
                        </a:lnTo>
                        <a:lnTo>
                          <a:pt x="1392" y="1039"/>
                        </a:lnTo>
                        <a:lnTo>
                          <a:pt x="1387" y="1041"/>
                        </a:lnTo>
                        <a:lnTo>
                          <a:pt x="1383" y="1046"/>
                        </a:lnTo>
                        <a:lnTo>
                          <a:pt x="1379" y="1051"/>
                        </a:lnTo>
                        <a:lnTo>
                          <a:pt x="1376" y="1055"/>
                        </a:lnTo>
                        <a:lnTo>
                          <a:pt x="1372" y="1068"/>
                        </a:lnTo>
                        <a:lnTo>
                          <a:pt x="1372" y="1073"/>
                        </a:lnTo>
                        <a:lnTo>
                          <a:pt x="1372" y="1080"/>
                        </a:lnTo>
                        <a:lnTo>
                          <a:pt x="1374" y="1086"/>
                        </a:lnTo>
                        <a:lnTo>
                          <a:pt x="1376" y="1091"/>
                        </a:lnTo>
                        <a:lnTo>
                          <a:pt x="1379" y="1097"/>
                        </a:lnTo>
                        <a:lnTo>
                          <a:pt x="1383" y="1102"/>
                        </a:lnTo>
                        <a:lnTo>
                          <a:pt x="1383" y="1102"/>
                        </a:lnTo>
                        <a:lnTo>
                          <a:pt x="1389" y="1102"/>
                        </a:lnTo>
                        <a:lnTo>
                          <a:pt x="1396" y="1101"/>
                        </a:lnTo>
                        <a:lnTo>
                          <a:pt x="1401" y="1100"/>
                        </a:lnTo>
                        <a:lnTo>
                          <a:pt x="1407" y="1097"/>
                        </a:lnTo>
                        <a:lnTo>
                          <a:pt x="1411" y="1094"/>
                        </a:lnTo>
                        <a:lnTo>
                          <a:pt x="1415" y="1090"/>
                        </a:lnTo>
                        <a:lnTo>
                          <a:pt x="1422" y="1080"/>
                        </a:lnTo>
                        <a:lnTo>
                          <a:pt x="1425" y="1069"/>
                        </a:lnTo>
                        <a:lnTo>
                          <a:pt x="1426" y="1057"/>
                        </a:lnTo>
                        <a:lnTo>
                          <a:pt x="1425" y="1051"/>
                        </a:lnTo>
                        <a:lnTo>
                          <a:pt x="1423" y="1046"/>
                        </a:lnTo>
                        <a:lnTo>
                          <a:pt x="1421" y="1040"/>
                        </a:lnTo>
                        <a:lnTo>
                          <a:pt x="1417" y="1035"/>
                        </a:lnTo>
                        <a:lnTo>
                          <a:pt x="1417" y="1035"/>
                        </a:lnTo>
                        <a:close/>
                        <a:moveTo>
                          <a:pt x="489" y="1277"/>
                        </a:moveTo>
                        <a:lnTo>
                          <a:pt x="489" y="1277"/>
                        </a:lnTo>
                        <a:lnTo>
                          <a:pt x="489" y="1267"/>
                        </a:lnTo>
                        <a:lnTo>
                          <a:pt x="487" y="1257"/>
                        </a:lnTo>
                        <a:lnTo>
                          <a:pt x="484" y="1251"/>
                        </a:lnTo>
                        <a:lnTo>
                          <a:pt x="478" y="1244"/>
                        </a:lnTo>
                        <a:lnTo>
                          <a:pt x="473" y="1239"/>
                        </a:lnTo>
                        <a:lnTo>
                          <a:pt x="466" y="1235"/>
                        </a:lnTo>
                        <a:lnTo>
                          <a:pt x="459" y="1234"/>
                        </a:lnTo>
                        <a:lnTo>
                          <a:pt x="452" y="1233"/>
                        </a:lnTo>
                        <a:lnTo>
                          <a:pt x="445" y="1233"/>
                        </a:lnTo>
                        <a:lnTo>
                          <a:pt x="438" y="1234"/>
                        </a:lnTo>
                        <a:lnTo>
                          <a:pt x="431" y="1235"/>
                        </a:lnTo>
                        <a:lnTo>
                          <a:pt x="427" y="1239"/>
                        </a:lnTo>
                        <a:lnTo>
                          <a:pt x="422" y="1244"/>
                        </a:lnTo>
                        <a:lnTo>
                          <a:pt x="419" y="1249"/>
                        </a:lnTo>
                        <a:lnTo>
                          <a:pt x="418" y="1256"/>
                        </a:lnTo>
                        <a:lnTo>
                          <a:pt x="418" y="1264"/>
                        </a:lnTo>
                        <a:lnTo>
                          <a:pt x="418" y="1264"/>
                        </a:lnTo>
                        <a:lnTo>
                          <a:pt x="419" y="1270"/>
                        </a:lnTo>
                        <a:lnTo>
                          <a:pt x="422" y="1275"/>
                        </a:lnTo>
                        <a:lnTo>
                          <a:pt x="424" y="1280"/>
                        </a:lnTo>
                        <a:lnTo>
                          <a:pt x="429" y="1284"/>
                        </a:lnTo>
                        <a:lnTo>
                          <a:pt x="438" y="1291"/>
                        </a:lnTo>
                        <a:lnTo>
                          <a:pt x="449" y="1296"/>
                        </a:lnTo>
                        <a:lnTo>
                          <a:pt x="455" y="1296"/>
                        </a:lnTo>
                        <a:lnTo>
                          <a:pt x="462" y="1298"/>
                        </a:lnTo>
                        <a:lnTo>
                          <a:pt x="467" y="1296"/>
                        </a:lnTo>
                        <a:lnTo>
                          <a:pt x="473" y="1295"/>
                        </a:lnTo>
                        <a:lnTo>
                          <a:pt x="478" y="1292"/>
                        </a:lnTo>
                        <a:lnTo>
                          <a:pt x="483" y="1288"/>
                        </a:lnTo>
                        <a:lnTo>
                          <a:pt x="487" y="1284"/>
                        </a:lnTo>
                        <a:lnTo>
                          <a:pt x="489" y="1277"/>
                        </a:lnTo>
                        <a:lnTo>
                          <a:pt x="489" y="1277"/>
                        </a:lnTo>
                        <a:close/>
                        <a:moveTo>
                          <a:pt x="1274" y="1143"/>
                        </a:moveTo>
                        <a:lnTo>
                          <a:pt x="1274" y="1143"/>
                        </a:lnTo>
                        <a:lnTo>
                          <a:pt x="1286" y="1141"/>
                        </a:lnTo>
                        <a:lnTo>
                          <a:pt x="1298" y="1137"/>
                        </a:lnTo>
                        <a:lnTo>
                          <a:pt x="1306" y="1131"/>
                        </a:lnTo>
                        <a:lnTo>
                          <a:pt x="1313" y="1125"/>
                        </a:lnTo>
                        <a:lnTo>
                          <a:pt x="1318" y="1116"/>
                        </a:lnTo>
                        <a:lnTo>
                          <a:pt x="1321" y="1108"/>
                        </a:lnTo>
                        <a:lnTo>
                          <a:pt x="1322" y="1100"/>
                        </a:lnTo>
                        <a:lnTo>
                          <a:pt x="1321" y="1090"/>
                        </a:lnTo>
                        <a:lnTo>
                          <a:pt x="1321" y="1090"/>
                        </a:lnTo>
                        <a:lnTo>
                          <a:pt x="1317" y="1082"/>
                        </a:lnTo>
                        <a:lnTo>
                          <a:pt x="1311" y="1075"/>
                        </a:lnTo>
                        <a:lnTo>
                          <a:pt x="1306" y="1072"/>
                        </a:lnTo>
                        <a:lnTo>
                          <a:pt x="1299" y="1071"/>
                        </a:lnTo>
                        <a:lnTo>
                          <a:pt x="1291" y="1071"/>
                        </a:lnTo>
                        <a:lnTo>
                          <a:pt x="1284" y="1073"/>
                        </a:lnTo>
                        <a:lnTo>
                          <a:pt x="1277" y="1077"/>
                        </a:lnTo>
                        <a:lnTo>
                          <a:pt x="1270" y="1082"/>
                        </a:lnTo>
                        <a:lnTo>
                          <a:pt x="1264" y="1089"/>
                        </a:lnTo>
                        <a:lnTo>
                          <a:pt x="1259" y="1095"/>
                        </a:lnTo>
                        <a:lnTo>
                          <a:pt x="1256" y="1104"/>
                        </a:lnTo>
                        <a:lnTo>
                          <a:pt x="1255" y="1112"/>
                        </a:lnTo>
                        <a:lnTo>
                          <a:pt x="1256" y="1120"/>
                        </a:lnTo>
                        <a:lnTo>
                          <a:pt x="1259" y="1127"/>
                        </a:lnTo>
                        <a:lnTo>
                          <a:pt x="1264" y="1136"/>
                        </a:lnTo>
                        <a:lnTo>
                          <a:pt x="1274" y="1143"/>
                        </a:lnTo>
                        <a:lnTo>
                          <a:pt x="1274" y="1143"/>
                        </a:lnTo>
                        <a:close/>
                        <a:moveTo>
                          <a:pt x="622" y="1269"/>
                        </a:moveTo>
                        <a:lnTo>
                          <a:pt x="622" y="1269"/>
                        </a:lnTo>
                        <a:lnTo>
                          <a:pt x="624" y="1260"/>
                        </a:lnTo>
                        <a:lnTo>
                          <a:pt x="622" y="1252"/>
                        </a:lnTo>
                        <a:lnTo>
                          <a:pt x="622" y="1245"/>
                        </a:lnTo>
                        <a:lnTo>
                          <a:pt x="620" y="1238"/>
                        </a:lnTo>
                        <a:lnTo>
                          <a:pt x="617" y="1233"/>
                        </a:lnTo>
                        <a:lnTo>
                          <a:pt x="613" y="1228"/>
                        </a:lnTo>
                        <a:lnTo>
                          <a:pt x="607" y="1224"/>
                        </a:lnTo>
                        <a:lnTo>
                          <a:pt x="602" y="1220"/>
                        </a:lnTo>
                        <a:lnTo>
                          <a:pt x="596" y="1219"/>
                        </a:lnTo>
                        <a:lnTo>
                          <a:pt x="589" y="1217"/>
                        </a:lnTo>
                        <a:lnTo>
                          <a:pt x="584" y="1216"/>
                        </a:lnTo>
                        <a:lnTo>
                          <a:pt x="577" y="1216"/>
                        </a:lnTo>
                        <a:lnTo>
                          <a:pt x="570" y="1217"/>
                        </a:lnTo>
                        <a:lnTo>
                          <a:pt x="563" y="1220"/>
                        </a:lnTo>
                        <a:lnTo>
                          <a:pt x="557" y="1224"/>
                        </a:lnTo>
                        <a:lnTo>
                          <a:pt x="550" y="1228"/>
                        </a:lnTo>
                        <a:lnTo>
                          <a:pt x="550" y="1228"/>
                        </a:lnTo>
                        <a:lnTo>
                          <a:pt x="548" y="1237"/>
                        </a:lnTo>
                        <a:lnTo>
                          <a:pt x="548" y="1245"/>
                        </a:lnTo>
                        <a:lnTo>
                          <a:pt x="548" y="1252"/>
                        </a:lnTo>
                        <a:lnTo>
                          <a:pt x="550" y="1259"/>
                        </a:lnTo>
                        <a:lnTo>
                          <a:pt x="553" y="1264"/>
                        </a:lnTo>
                        <a:lnTo>
                          <a:pt x="557" y="1270"/>
                        </a:lnTo>
                        <a:lnTo>
                          <a:pt x="563" y="1275"/>
                        </a:lnTo>
                        <a:lnTo>
                          <a:pt x="568" y="1278"/>
                        </a:lnTo>
                        <a:lnTo>
                          <a:pt x="575" y="1281"/>
                        </a:lnTo>
                        <a:lnTo>
                          <a:pt x="582" y="1284"/>
                        </a:lnTo>
                        <a:lnTo>
                          <a:pt x="589" y="1284"/>
                        </a:lnTo>
                        <a:lnTo>
                          <a:pt x="596" y="1284"/>
                        </a:lnTo>
                        <a:lnTo>
                          <a:pt x="603" y="1281"/>
                        </a:lnTo>
                        <a:lnTo>
                          <a:pt x="610" y="1278"/>
                        </a:lnTo>
                        <a:lnTo>
                          <a:pt x="617" y="1274"/>
                        </a:lnTo>
                        <a:lnTo>
                          <a:pt x="622" y="1269"/>
                        </a:lnTo>
                        <a:lnTo>
                          <a:pt x="622" y="1269"/>
                        </a:lnTo>
                        <a:close/>
                        <a:moveTo>
                          <a:pt x="1155" y="1109"/>
                        </a:moveTo>
                        <a:lnTo>
                          <a:pt x="1155" y="1109"/>
                        </a:lnTo>
                        <a:lnTo>
                          <a:pt x="1144" y="1113"/>
                        </a:lnTo>
                        <a:lnTo>
                          <a:pt x="1137" y="1118"/>
                        </a:lnTo>
                        <a:lnTo>
                          <a:pt x="1130" y="1123"/>
                        </a:lnTo>
                        <a:lnTo>
                          <a:pt x="1126" y="1130"/>
                        </a:lnTo>
                        <a:lnTo>
                          <a:pt x="1123" y="1138"/>
                        </a:lnTo>
                        <a:lnTo>
                          <a:pt x="1123" y="1145"/>
                        </a:lnTo>
                        <a:lnTo>
                          <a:pt x="1125" y="1155"/>
                        </a:lnTo>
                        <a:lnTo>
                          <a:pt x="1129" y="1165"/>
                        </a:lnTo>
                        <a:lnTo>
                          <a:pt x="1129" y="1165"/>
                        </a:lnTo>
                        <a:lnTo>
                          <a:pt x="1132" y="1170"/>
                        </a:lnTo>
                        <a:lnTo>
                          <a:pt x="1136" y="1174"/>
                        </a:lnTo>
                        <a:lnTo>
                          <a:pt x="1140" y="1179"/>
                        </a:lnTo>
                        <a:lnTo>
                          <a:pt x="1144" y="1180"/>
                        </a:lnTo>
                        <a:lnTo>
                          <a:pt x="1148" y="1181"/>
                        </a:lnTo>
                        <a:lnTo>
                          <a:pt x="1152" y="1183"/>
                        </a:lnTo>
                        <a:lnTo>
                          <a:pt x="1161" y="1181"/>
                        </a:lnTo>
                        <a:lnTo>
                          <a:pt x="1169" y="1176"/>
                        </a:lnTo>
                        <a:lnTo>
                          <a:pt x="1176" y="1170"/>
                        </a:lnTo>
                        <a:lnTo>
                          <a:pt x="1183" y="1162"/>
                        </a:lnTo>
                        <a:lnTo>
                          <a:pt x="1188" y="1152"/>
                        </a:lnTo>
                        <a:lnTo>
                          <a:pt x="1192" y="1143"/>
                        </a:lnTo>
                        <a:lnTo>
                          <a:pt x="1195" y="1131"/>
                        </a:lnTo>
                        <a:lnTo>
                          <a:pt x="1195" y="1123"/>
                        </a:lnTo>
                        <a:lnTo>
                          <a:pt x="1192" y="1115"/>
                        </a:lnTo>
                        <a:lnTo>
                          <a:pt x="1191" y="1112"/>
                        </a:lnTo>
                        <a:lnTo>
                          <a:pt x="1188" y="1109"/>
                        </a:lnTo>
                        <a:lnTo>
                          <a:pt x="1184" y="1108"/>
                        </a:lnTo>
                        <a:lnTo>
                          <a:pt x="1180" y="1107"/>
                        </a:lnTo>
                        <a:lnTo>
                          <a:pt x="1176" y="1105"/>
                        </a:lnTo>
                        <a:lnTo>
                          <a:pt x="1169" y="1105"/>
                        </a:lnTo>
                        <a:lnTo>
                          <a:pt x="1155" y="1109"/>
                        </a:lnTo>
                        <a:lnTo>
                          <a:pt x="1155" y="1109"/>
                        </a:lnTo>
                        <a:close/>
                        <a:moveTo>
                          <a:pt x="763" y="1244"/>
                        </a:moveTo>
                        <a:lnTo>
                          <a:pt x="763" y="1244"/>
                        </a:lnTo>
                        <a:lnTo>
                          <a:pt x="766" y="1237"/>
                        </a:lnTo>
                        <a:lnTo>
                          <a:pt x="766" y="1231"/>
                        </a:lnTo>
                        <a:lnTo>
                          <a:pt x="766" y="1224"/>
                        </a:lnTo>
                        <a:lnTo>
                          <a:pt x="765" y="1219"/>
                        </a:lnTo>
                        <a:lnTo>
                          <a:pt x="762" y="1215"/>
                        </a:lnTo>
                        <a:lnTo>
                          <a:pt x="759" y="1210"/>
                        </a:lnTo>
                        <a:lnTo>
                          <a:pt x="751" y="1203"/>
                        </a:lnTo>
                        <a:lnTo>
                          <a:pt x="741" y="1198"/>
                        </a:lnTo>
                        <a:lnTo>
                          <a:pt x="730" y="1197"/>
                        </a:lnTo>
                        <a:lnTo>
                          <a:pt x="721" y="1195"/>
                        </a:lnTo>
                        <a:lnTo>
                          <a:pt x="711" y="1198"/>
                        </a:lnTo>
                        <a:lnTo>
                          <a:pt x="711" y="1198"/>
                        </a:lnTo>
                        <a:lnTo>
                          <a:pt x="700" y="1203"/>
                        </a:lnTo>
                        <a:lnTo>
                          <a:pt x="693" y="1210"/>
                        </a:lnTo>
                        <a:lnTo>
                          <a:pt x="687" y="1217"/>
                        </a:lnTo>
                        <a:lnTo>
                          <a:pt x="686" y="1226"/>
                        </a:lnTo>
                        <a:lnTo>
                          <a:pt x="687" y="1233"/>
                        </a:lnTo>
                        <a:lnTo>
                          <a:pt x="690" y="1241"/>
                        </a:lnTo>
                        <a:lnTo>
                          <a:pt x="696" y="1248"/>
                        </a:lnTo>
                        <a:lnTo>
                          <a:pt x="703" y="1255"/>
                        </a:lnTo>
                        <a:lnTo>
                          <a:pt x="709" y="1260"/>
                        </a:lnTo>
                        <a:lnTo>
                          <a:pt x="718" y="1264"/>
                        </a:lnTo>
                        <a:lnTo>
                          <a:pt x="727" y="1266"/>
                        </a:lnTo>
                        <a:lnTo>
                          <a:pt x="736" y="1267"/>
                        </a:lnTo>
                        <a:lnTo>
                          <a:pt x="744" y="1266"/>
                        </a:lnTo>
                        <a:lnTo>
                          <a:pt x="752" y="1262"/>
                        </a:lnTo>
                        <a:lnTo>
                          <a:pt x="759" y="1255"/>
                        </a:lnTo>
                        <a:lnTo>
                          <a:pt x="763" y="1244"/>
                        </a:lnTo>
                        <a:lnTo>
                          <a:pt x="763" y="1244"/>
                        </a:lnTo>
                        <a:close/>
                        <a:moveTo>
                          <a:pt x="907" y="1197"/>
                        </a:moveTo>
                        <a:lnTo>
                          <a:pt x="907" y="1197"/>
                        </a:lnTo>
                        <a:lnTo>
                          <a:pt x="906" y="1188"/>
                        </a:lnTo>
                        <a:lnTo>
                          <a:pt x="902" y="1180"/>
                        </a:lnTo>
                        <a:lnTo>
                          <a:pt x="896" y="1174"/>
                        </a:lnTo>
                        <a:lnTo>
                          <a:pt x="889" y="1170"/>
                        </a:lnTo>
                        <a:lnTo>
                          <a:pt x="882" y="1167"/>
                        </a:lnTo>
                        <a:lnTo>
                          <a:pt x="873" y="1167"/>
                        </a:lnTo>
                        <a:lnTo>
                          <a:pt x="862" y="1169"/>
                        </a:lnTo>
                        <a:lnTo>
                          <a:pt x="851" y="1174"/>
                        </a:lnTo>
                        <a:lnTo>
                          <a:pt x="851" y="1174"/>
                        </a:lnTo>
                        <a:lnTo>
                          <a:pt x="844" y="1179"/>
                        </a:lnTo>
                        <a:lnTo>
                          <a:pt x="838" y="1183"/>
                        </a:lnTo>
                        <a:lnTo>
                          <a:pt x="834" y="1187"/>
                        </a:lnTo>
                        <a:lnTo>
                          <a:pt x="830" y="1191"/>
                        </a:lnTo>
                        <a:lnTo>
                          <a:pt x="828" y="1195"/>
                        </a:lnTo>
                        <a:lnTo>
                          <a:pt x="827" y="1199"/>
                        </a:lnTo>
                        <a:lnTo>
                          <a:pt x="827" y="1203"/>
                        </a:lnTo>
                        <a:lnTo>
                          <a:pt x="827" y="1208"/>
                        </a:lnTo>
                        <a:lnTo>
                          <a:pt x="831" y="1216"/>
                        </a:lnTo>
                        <a:lnTo>
                          <a:pt x="837" y="1223"/>
                        </a:lnTo>
                        <a:lnTo>
                          <a:pt x="845" y="1228"/>
                        </a:lnTo>
                        <a:lnTo>
                          <a:pt x="855" y="1234"/>
                        </a:lnTo>
                        <a:lnTo>
                          <a:pt x="866" y="1237"/>
                        </a:lnTo>
                        <a:lnTo>
                          <a:pt x="876" y="1239"/>
                        </a:lnTo>
                        <a:lnTo>
                          <a:pt x="885" y="1238"/>
                        </a:lnTo>
                        <a:lnTo>
                          <a:pt x="895" y="1235"/>
                        </a:lnTo>
                        <a:lnTo>
                          <a:pt x="899" y="1234"/>
                        </a:lnTo>
                        <a:lnTo>
                          <a:pt x="902" y="1231"/>
                        </a:lnTo>
                        <a:lnTo>
                          <a:pt x="905" y="1227"/>
                        </a:lnTo>
                        <a:lnTo>
                          <a:pt x="907" y="1223"/>
                        </a:lnTo>
                        <a:lnTo>
                          <a:pt x="909" y="1217"/>
                        </a:lnTo>
                        <a:lnTo>
                          <a:pt x="909" y="1210"/>
                        </a:lnTo>
                        <a:lnTo>
                          <a:pt x="909" y="1205"/>
                        </a:lnTo>
                        <a:lnTo>
                          <a:pt x="907" y="1197"/>
                        </a:lnTo>
                        <a:lnTo>
                          <a:pt x="907" y="1197"/>
                        </a:lnTo>
                        <a:close/>
                        <a:moveTo>
                          <a:pt x="1061" y="1161"/>
                        </a:moveTo>
                        <a:lnTo>
                          <a:pt x="1061" y="1161"/>
                        </a:lnTo>
                        <a:lnTo>
                          <a:pt x="1058" y="1152"/>
                        </a:lnTo>
                        <a:lnTo>
                          <a:pt x="1053" y="1147"/>
                        </a:lnTo>
                        <a:lnTo>
                          <a:pt x="1047" y="1143"/>
                        </a:lnTo>
                        <a:lnTo>
                          <a:pt x="1040" y="1140"/>
                        </a:lnTo>
                        <a:lnTo>
                          <a:pt x="1033" y="1138"/>
                        </a:lnTo>
                        <a:lnTo>
                          <a:pt x="1025" y="1138"/>
                        </a:lnTo>
                        <a:lnTo>
                          <a:pt x="1017" y="1140"/>
                        </a:lnTo>
                        <a:lnTo>
                          <a:pt x="1008" y="1144"/>
                        </a:lnTo>
                        <a:lnTo>
                          <a:pt x="1008" y="1144"/>
                        </a:lnTo>
                        <a:lnTo>
                          <a:pt x="1000" y="1148"/>
                        </a:lnTo>
                        <a:lnTo>
                          <a:pt x="993" y="1154"/>
                        </a:lnTo>
                        <a:lnTo>
                          <a:pt x="989" y="1158"/>
                        </a:lnTo>
                        <a:lnTo>
                          <a:pt x="986" y="1163"/>
                        </a:lnTo>
                        <a:lnTo>
                          <a:pt x="985" y="1169"/>
                        </a:lnTo>
                        <a:lnTo>
                          <a:pt x="983" y="1176"/>
                        </a:lnTo>
                        <a:lnTo>
                          <a:pt x="985" y="1181"/>
                        </a:lnTo>
                        <a:lnTo>
                          <a:pt x="986" y="1188"/>
                        </a:lnTo>
                        <a:lnTo>
                          <a:pt x="986" y="1188"/>
                        </a:lnTo>
                        <a:lnTo>
                          <a:pt x="989" y="1195"/>
                        </a:lnTo>
                        <a:lnTo>
                          <a:pt x="995" y="1201"/>
                        </a:lnTo>
                        <a:lnTo>
                          <a:pt x="1000" y="1205"/>
                        </a:lnTo>
                        <a:lnTo>
                          <a:pt x="1006" y="1209"/>
                        </a:lnTo>
                        <a:lnTo>
                          <a:pt x="1013" y="1210"/>
                        </a:lnTo>
                        <a:lnTo>
                          <a:pt x="1019" y="1210"/>
                        </a:lnTo>
                        <a:lnTo>
                          <a:pt x="1028" y="1210"/>
                        </a:lnTo>
                        <a:lnTo>
                          <a:pt x="1035" y="1209"/>
                        </a:lnTo>
                        <a:lnTo>
                          <a:pt x="1042" y="1206"/>
                        </a:lnTo>
                        <a:lnTo>
                          <a:pt x="1047" y="1202"/>
                        </a:lnTo>
                        <a:lnTo>
                          <a:pt x="1053" y="1197"/>
                        </a:lnTo>
                        <a:lnTo>
                          <a:pt x="1058" y="1191"/>
                        </a:lnTo>
                        <a:lnTo>
                          <a:pt x="1061" y="1185"/>
                        </a:lnTo>
                        <a:lnTo>
                          <a:pt x="1062" y="1177"/>
                        </a:lnTo>
                        <a:lnTo>
                          <a:pt x="1062" y="1169"/>
                        </a:lnTo>
                        <a:lnTo>
                          <a:pt x="1061" y="1161"/>
                        </a:lnTo>
                        <a:lnTo>
                          <a:pt x="1061" y="1161"/>
                        </a:lnTo>
                        <a:close/>
                        <a:moveTo>
                          <a:pt x="251" y="1349"/>
                        </a:moveTo>
                        <a:lnTo>
                          <a:pt x="251" y="1349"/>
                        </a:lnTo>
                        <a:lnTo>
                          <a:pt x="247" y="1339"/>
                        </a:lnTo>
                        <a:lnTo>
                          <a:pt x="245" y="1331"/>
                        </a:lnTo>
                        <a:lnTo>
                          <a:pt x="239" y="1323"/>
                        </a:lnTo>
                        <a:lnTo>
                          <a:pt x="233" y="1317"/>
                        </a:lnTo>
                        <a:lnTo>
                          <a:pt x="228" y="1311"/>
                        </a:lnTo>
                        <a:lnTo>
                          <a:pt x="221" y="1307"/>
                        </a:lnTo>
                        <a:lnTo>
                          <a:pt x="213" y="1305"/>
                        </a:lnTo>
                        <a:lnTo>
                          <a:pt x="204" y="1302"/>
                        </a:lnTo>
                        <a:lnTo>
                          <a:pt x="204" y="1302"/>
                        </a:lnTo>
                        <a:lnTo>
                          <a:pt x="207" y="1309"/>
                        </a:lnTo>
                        <a:lnTo>
                          <a:pt x="211" y="1314"/>
                        </a:lnTo>
                        <a:lnTo>
                          <a:pt x="218" y="1325"/>
                        </a:lnTo>
                        <a:lnTo>
                          <a:pt x="228" y="1334"/>
                        </a:lnTo>
                        <a:lnTo>
                          <a:pt x="236" y="1342"/>
                        </a:lnTo>
                        <a:lnTo>
                          <a:pt x="236" y="1342"/>
                        </a:lnTo>
                        <a:lnTo>
                          <a:pt x="240" y="1343"/>
                        </a:lnTo>
                        <a:lnTo>
                          <a:pt x="243" y="1346"/>
                        </a:lnTo>
                        <a:lnTo>
                          <a:pt x="246" y="1349"/>
                        </a:lnTo>
                        <a:lnTo>
                          <a:pt x="251" y="1349"/>
                        </a:lnTo>
                        <a:lnTo>
                          <a:pt x="251" y="1349"/>
                        </a:lnTo>
                        <a:close/>
                        <a:moveTo>
                          <a:pt x="1501" y="1107"/>
                        </a:moveTo>
                        <a:lnTo>
                          <a:pt x="1501" y="1107"/>
                        </a:lnTo>
                        <a:lnTo>
                          <a:pt x="1506" y="1101"/>
                        </a:lnTo>
                        <a:lnTo>
                          <a:pt x="1512" y="1094"/>
                        </a:lnTo>
                        <a:lnTo>
                          <a:pt x="1516" y="1089"/>
                        </a:lnTo>
                        <a:lnTo>
                          <a:pt x="1519" y="1080"/>
                        </a:lnTo>
                        <a:lnTo>
                          <a:pt x="1523" y="1065"/>
                        </a:lnTo>
                        <a:lnTo>
                          <a:pt x="1526" y="1047"/>
                        </a:lnTo>
                        <a:lnTo>
                          <a:pt x="1526" y="1047"/>
                        </a:lnTo>
                        <a:lnTo>
                          <a:pt x="1519" y="1053"/>
                        </a:lnTo>
                        <a:lnTo>
                          <a:pt x="1512" y="1058"/>
                        </a:lnTo>
                        <a:lnTo>
                          <a:pt x="1506" y="1065"/>
                        </a:lnTo>
                        <a:lnTo>
                          <a:pt x="1504" y="1073"/>
                        </a:lnTo>
                        <a:lnTo>
                          <a:pt x="1501" y="1082"/>
                        </a:lnTo>
                        <a:lnTo>
                          <a:pt x="1500" y="1090"/>
                        </a:lnTo>
                        <a:lnTo>
                          <a:pt x="1500" y="1098"/>
                        </a:lnTo>
                        <a:lnTo>
                          <a:pt x="1501" y="1107"/>
                        </a:lnTo>
                        <a:lnTo>
                          <a:pt x="1501" y="1107"/>
                        </a:lnTo>
                        <a:close/>
                        <a:moveTo>
                          <a:pt x="282" y="1320"/>
                        </a:moveTo>
                        <a:lnTo>
                          <a:pt x="282" y="1320"/>
                        </a:lnTo>
                        <a:lnTo>
                          <a:pt x="281" y="1325"/>
                        </a:lnTo>
                        <a:lnTo>
                          <a:pt x="281" y="1331"/>
                        </a:lnTo>
                        <a:lnTo>
                          <a:pt x="281" y="1335"/>
                        </a:lnTo>
                        <a:lnTo>
                          <a:pt x="282" y="1340"/>
                        </a:lnTo>
                        <a:lnTo>
                          <a:pt x="287" y="1350"/>
                        </a:lnTo>
                        <a:lnTo>
                          <a:pt x="294" y="1358"/>
                        </a:lnTo>
                        <a:lnTo>
                          <a:pt x="304" y="1365"/>
                        </a:lnTo>
                        <a:lnTo>
                          <a:pt x="314" y="1370"/>
                        </a:lnTo>
                        <a:lnTo>
                          <a:pt x="319" y="1370"/>
                        </a:lnTo>
                        <a:lnTo>
                          <a:pt x="323" y="1370"/>
                        </a:lnTo>
                        <a:lnTo>
                          <a:pt x="329" y="1368"/>
                        </a:lnTo>
                        <a:lnTo>
                          <a:pt x="334" y="1367"/>
                        </a:lnTo>
                        <a:lnTo>
                          <a:pt x="334" y="1367"/>
                        </a:lnTo>
                        <a:lnTo>
                          <a:pt x="333" y="1357"/>
                        </a:lnTo>
                        <a:lnTo>
                          <a:pt x="330" y="1347"/>
                        </a:lnTo>
                        <a:lnTo>
                          <a:pt x="326" y="1339"/>
                        </a:lnTo>
                        <a:lnTo>
                          <a:pt x="319" y="1331"/>
                        </a:lnTo>
                        <a:lnTo>
                          <a:pt x="311" y="1325"/>
                        </a:lnTo>
                        <a:lnTo>
                          <a:pt x="303" y="1323"/>
                        </a:lnTo>
                        <a:lnTo>
                          <a:pt x="293" y="1320"/>
                        </a:lnTo>
                        <a:lnTo>
                          <a:pt x="282" y="1320"/>
                        </a:lnTo>
                        <a:lnTo>
                          <a:pt x="282" y="1320"/>
                        </a:lnTo>
                        <a:close/>
                        <a:moveTo>
                          <a:pt x="1465" y="1095"/>
                        </a:moveTo>
                        <a:lnTo>
                          <a:pt x="1465" y="1095"/>
                        </a:lnTo>
                        <a:lnTo>
                          <a:pt x="1459" y="1095"/>
                        </a:lnTo>
                        <a:lnTo>
                          <a:pt x="1454" y="1095"/>
                        </a:lnTo>
                        <a:lnTo>
                          <a:pt x="1448" y="1097"/>
                        </a:lnTo>
                        <a:lnTo>
                          <a:pt x="1444" y="1100"/>
                        </a:lnTo>
                        <a:lnTo>
                          <a:pt x="1436" y="1105"/>
                        </a:lnTo>
                        <a:lnTo>
                          <a:pt x="1430" y="1113"/>
                        </a:lnTo>
                        <a:lnTo>
                          <a:pt x="1426" y="1125"/>
                        </a:lnTo>
                        <a:lnTo>
                          <a:pt x="1425" y="1134"/>
                        </a:lnTo>
                        <a:lnTo>
                          <a:pt x="1426" y="1145"/>
                        </a:lnTo>
                        <a:lnTo>
                          <a:pt x="1428" y="1151"/>
                        </a:lnTo>
                        <a:lnTo>
                          <a:pt x="1430" y="1156"/>
                        </a:lnTo>
                        <a:lnTo>
                          <a:pt x="1430" y="1156"/>
                        </a:lnTo>
                        <a:lnTo>
                          <a:pt x="1441" y="1152"/>
                        </a:lnTo>
                        <a:lnTo>
                          <a:pt x="1450" y="1148"/>
                        </a:lnTo>
                        <a:lnTo>
                          <a:pt x="1457" y="1143"/>
                        </a:lnTo>
                        <a:lnTo>
                          <a:pt x="1461" y="1136"/>
                        </a:lnTo>
                        <a:lnTo>
                          <a:pt x="1465" y="1127"/>
                        </a:lnTo>
                        <a:lnTo>
                          <a:pt x="1466" y="1118"/>
                        </a:lnTo>
                        <a:lnTo>
                          <a:pt x="1466" y="1108"/>
                        </a:lnTo>
                        <a:lnTo>
                          <a:pt x="1465" y="1095"/>
                        </a:lnTo>
                        <a:lnTo>
                          <a:pt x="1465" y="1095"/>
                        </a:lnTo>
                        <a:close/>
                        <a:moveTo>
                          <a:pt x="238" y="1349"/>
                        </a:moveTo>
                        <a:lnTo>
                          <a:pt x="236" y="1342"/>
                        </a:lnTo>
                        <a:lnTo>
                          <a:pt x="236" y="1342"/>
                        </a:lnTo>
                        <a:lnTo>
                          <a:pt x="235" y="1345"/>
                        </a:lnTo>
                        <a:lnTo>
                          <a:pt x="233" y="1346"/>
                        </a:lnTo>
                        <a:lnTo>
                          <a:pt x="235" y="1349"/>
                        </a:lnTo>
                        <a:lnTo>
                          <a:pt x="238" y="1349"/>
                        </a:lnTo>
                        <a:lnTo>
                          <a:pt x="238" y="1349"/>
                        </a:lnTo>
                        <a:close/>
                        <a:moveTo>
                          <a:pt x="238" y="1349"/>
                        </a:moveTo>
                        <a:lnTo>
                          <a:pt x="238" y="1349"/>
                        </a:lnTo>
                        <a:lnTo>
                          <a:pt x="238" y="1350"/>
                        </a:lnTo>
                        <a:lnTo>
                          <a:pt x="239" y="1352"/>
                        </a:lnTo>
                        <a:lnTo>
                          <a:pt x="242" y="1352"/>
                        </a:lnTo>
                        <a:lnTo>
                          <a:pt x="242" y="1352"/>
                        </a:lnTo>
                        <a:lnTo>
                          <a:pt x="240" y="1350"/>
                        </a:lnTo>
                        <a:lnTo>
                          <a:pt x="240" y="1349"/>
                        </a:lnTo>
                        <a:lnTo>
                          <a:pt x="238" y="1349"/>
                        </a:lnTo>
                        <a:lnTo>
                          <a:pt x="238" y="1349"/>
                        </a:lnTo>
                        <a:close/>
                        <a:moveTo>
                          <a:pt x="242" y="1352"/>
                        </a:moveTo>
                        <a:lnTo>
                          <a:pt x="242" y="1352"/>
                        </a:lnTo>
                        <a:lnTo>
                          <a:pt x="242" y="1354"/>
                        </a:lnTo>
                        <a:lnTo>
                          <a:pt x="245" y="1357"/>
                        </a:lnTo>
                        <a:lnTo>
                          <a:pt x="246" y="1358"/>
                        </a:lnTo>
                        <a:lnTo>
                          <a:pt x="250" y="1360"/>
                        </a:lnTo>
                        <a:lnTo>
                          <a:pt x="250" y="1360"/>
                        </a:lnTo>
                        <a:lnTo>
                          <a:pt x="249" y="1356"/>
                        </a:lnTo>
                        <a:lnTo>
                          <a:pt x="246" y="1354"/>
                        </a:lnTo>
                        <a:lnTo>
                          <a:pt x="245" y="1352"/>
                        </a:lnTo>
                        <a:lnTo>
                          <a:pt x="242" y="1352"/>
                        </a:lnTo>
                        <a:lnTo>
                          <a:pt x="242" y="1352"/>
                        </a:lnTo>
                        <a:close/>
                        <a:moveTo>
                          <a:pt x="451" y="1364"/>
                        </a:moveTo>
                        <a:lnTo>
                          <a:pt x="451" y="1364"/>
                        </a:lnTo>
                        <a:lnTo>
                          <a:pt x="449" y="1357"/>
                        </a:lnTo>
                        <a:lnTo>
                          <a:pt x="448" y="1350"/>
                        </a:lnTo>
                        <a:lnTo>
                          <a:pt x="445" y="1343"/>
                        </a:lnTo>
                        <a:lnTo>
                          <a:pt x="442" y="1338"/>
                        </a:lnTo>
                        <a:lnTo>
                          <a:pt x="438" y="1334"/>
                        </a:lnTo>
                        <a:lnTo>
                          <a:pt x="433" y="1329"/>
                        </a:lnTo>
                        <a:lnTo>
                          <a:pt x="427" y="1325"/>
                        </a:lnTo>
                        <a:lnTo>
                          <a:pt x="422" y="1324"/>
                        </a:lnTo>
                        <a:lnTo>
                          <a:pt x="416" y="1321"/>
                        </a:lnTo>
                        <a:lnTo>
                          <a:pt x="411" y="1321"/>
                        </a:lnTo>
                        <a:lnTo>
                          <a:pt x="405" y="1321"/>
                        </a:lnTo>
                        <a:lnTo>
                          <a:pt x="400" y="1323"/>
                        </a:lnTo>
                        <a:lnTo>
                          <a:pt x="394" y="1324"/>
                        </a:lnTo>
                        <a:lnTo>
                          <a:pt x="388" y="1328"/>
                        </a:lnTo>
                        <a:lnTo>
                          <a:pt x="386" y="1332"/>
                        </a:lnTo>
                        <a:lnTo>
                          <a:pt x="382" y="1338"/>
                        </a:lnTo>
                        <a:lnTo>
                          <a:pt x="382" y="1338"/>
                        </a:lnTo>
                        <a:lnTo>
                          <a:pt x="383" y="1343"/>
                        </a:lnTo>
                        <a:lnTo>
                          <a:pt x="386" y="1349"/>
                        </a:lnTo>
                        <a:lnTo>
                          <a:pt x="393" y="1360"/>
                        </a:lnTo>
                        <a:lnTo>
                          <a:pt x="401" y="1368"/>
                        </a:lnTo>
                        <a:lnTo>
                          <a:pt x="411" y="1374"/>
                        </a:lnTo>
                        <a:lnTo>
                          <a:pt x="422" y="1376"/>
                        </a:lnTo>
                        <a:lnTo>
                          <a:pt x="426" y="1376"/>
                        </a:lnTo>
                        <a:lnTo>
                          <a:pt x="431" y="1376"/>
                        </a:lnTo>
                        <a:lnTo>
                          <a:pt x="437" y="1375"/>
                        </a:lnTo>
                        <a:lnTo>
                          <a:pt x="441" y="1372"/>
                        </a:lnTo>
                        <a:lnTo>
                          <a:pt x="447" y="1370"/>
                        </a:lnTo>
                        <a:lnTo>
                          <a:pt x="451" y="1364"/>
                        </a:lnTo>
                        <a:lnTo>
                          <a:pt x="451" y="1364"/>
                        </a:lnTo>
                        <a:close/>
                        <a:moveTo>
                          <a:pt x="1367" y="1141"/>
                        </a:moveTo>
                        <a:lnTo>
                          <a:pt x="1367" y="1141"/>
                        </a:lnTo>
                        <a:lnTo>
                          <a:pt x="1354" y="1141"/>
                        </a:lnTo>
                        <a:lnTo>
                          <a:pt x="1343" y="1144"/>
                        </a:lnTo>
                        <a:lnTo>
                          <a:pt x="1335" y="1148"/>
                        </a:lnTo>
                        <a:lnTo>
                          <a:pt x="1327" y="1155"/>
                        </a:lnTo>
                        <a:lnTo>
                          <a:pt x="1321" y="1163"/>
                        </a:lnTo>
                        <a:lnTo>
                          <a:pt x="1318" y="1174"/>
                        </a:lnTo>
                        <a:lnTo>
                          <a:pt x="1317" y="1185"/>
                        </a:lnTo>
                        <a:lnTo>
                          <a:pt x="1318" y="1198"/>
                        </a:lnTo>
                        <a:lnTo>
                          <a:pt x="1318" y="1198"/>
                        </a:lnTo>
                        <a:lnTo>
                          <a:pt x="1324" y="1201"/>
                        </a:lnTo>
                        <a:lnTo>
                          <a:pt x="1331" y="1202"/>
                        </a:lnTo>
                        <a:lnTo>
                          <a:pt x="1336" y="1203"/>
                        </a:lnTo>
                        <a:lnTo>
                          <a:pt x="1342" y="1202"/>
                        </a:lnTo>
                        <a:lnTo>
                          <a:pt x="1349" y="1201"/>
                        </a:lnTo>
                        <a:lnTo>
                          <a:pt x="1354" y="1198"/>
                        </a:lnTo>
                        <a:lnTo>
                          <a:pt x="1358" y="1194"/>
                        </a:lnTo>
                        <a:lnTo>
                          <a:pt x="1363" y="1190"/>
                        </a:lnTo>
                        <a:lnTo>
                          <a:pt x="1367" y="1185"/>
                        </a:lnTo>
                        <a:lnTo>
                          <a:pt x="1371" y="1180"/>
                        </a:lnTo>
                        <a:lnTo>
                          <a:pt x="1372" y="1173"/>
                        </a:lnTo>
                        <a:lnTo>
                          <a:pt x="1374" y="1167"/>
                        </a:lnTo>
                        <a:lnTo>
                          <a:pt x="1374" y="1161"/>
                        </a:lnTo>
                        <a:lnTo>
                          <a:pt x="1374" y="1154"/>
                        </a:lnTo>
                        <a:lnTo>
                          <a:pt x="1371" y="1148"/>
                        </a:lnTo>
                        <a:lnTo>
                          <a:pt x="1367" y="1141"/>
                        </a:lnTo>
                        <a:lnTo>
                          <a:pt x="1367" y="1141"/>
                        </a:lnTo>
                        <a:close/>
                        <a:moveTo>
                          <a:pt x="250" y="1360"/>
                        </a:moveTo>
                        <a:lnTo>
                          <a:pt x="250" y="1360"/>
                        </a:lnTo>
                        <a:lnTo>
                          <a:pt x="250" y="1361"/>
                        </a:lnTo>
                        <a:lnTo>
                          <a:pt x="250" y="1363"/>
                        </a:lnTo>
                        <a:lnTo>
                          <a:pt x="253" y="1363"/>
                        </a:lnTo>
                        <a:lnTo>
                          <a:pt x="253" y="1363"/>
                        </a:lnTo>
                        <a:lnTo>
                          <a:pt x="253" y="1361"/>
                        </a:lnTo>
                        <a:lnTo>
                          <a:pt x="251" y="1360"/>
                        </a:lnTo>
                        <a:lnTo>
                          <a:pt x="250" y="1360"/>
                        </a:lnTo>
                        <a:lnTo>
                          <a:pt x="250" y="1360"/>
                        </a:lnTo>
                        <a:close/>
                        <a:moveTo>
                          <a:pt x="253" y="1363"/>
                        </a:moveTo>
                        <a:lnTo>
                          <a:pt x="253" y="1363"/>
                        </a:lnTo>
                        <a:lnTo>
                          <a:pt x="253" y="1367"/>
                        </a:lnTo>
                        <a:lnTo>
                          <a:pt x="254" y="1368"/>
                        </a:lnTo>
                        <a:lnTo>
                          <a:pt x="256" y="1368"/>
                        </a:lnTo>
                        <a:lnTo>
                          <a:pt x="257" y="1367"/>
                        </a:lnTo>
                        <a:lnTo>
                          <a:pt x="257" y="1365"/>
                        </a:lnTo>
                        <a:lnTo>
                          <a:pt x="257" y="1364"/>
                        </a:lnTo>
                        <a:lnTo>
                          <a:pt x="256" y="1363"/>
                        </a:lnTo>
                        <a:lnTo>
                          <a:pt x="253" y="1363"/>
                        </a:lnTo>
                        <a:lnTo>
                          <a:pt x="253" y="1363"/>
                        </a:lnTo>
                        <a:close/>
                        <a:moveTo>
                          <a:pt x="572" y="1361"/>
                        </a:moveTo>
                        <a:lnTo>
                          <a:pt x="572" y="1361"/>
                        </a:lnTo>
                        <a:lnTo>
                          <a:pt x="574" y="1350"/>
                        </a:lnTo>
                        <a:lnTo>
                          <a:pt x="572" y="1342"/>
                        </a:lnTo>
                        <a:lnTo>
                          <a:pt x="570" y="1334"/>
                        </a:lnTo>
                        <a:lnTo>
                          <a:pt x="566" y="1327"/>
                        </a:lnTo>
                        <a:lnTo>
                          <a:pt x="560" y="1321"/>
                        </a:lnTo>
                        <a:lnTo>
                          <a:pt x="554" y="1317"/>
                        </a:lnTo>
                        <a:lnTo>
                          <a:pt x="548" y="1314"/>
                        </a:lnTo>
                        <a:lnTo>
                          <a:pt x="539" y="1313"/>
                        </a:lnTo>
                        <a:lnTo>
                          <a:pt x="532" y="1313"/>
                        </a:lnTo>
                        <a:lnTo>
                          <a:pt x="525" y="1314"/>
                        </a:lnTo>
                        <a:lnTo>
                          <a:pt x="519" y="1316"/>
                        </a:lnTo>
                        <a:lnTo>
                          <a:pt x="513" y="1318"/>
                        </a:lnTo>
                        <a:lnTo>
                          <a:pt x="507" y="1324"/>
                        </a:lnTo>
                        <a:lnTo>
                          <a:pt x="505" y="1329"/>
                        </a:lnTo>
                        <a:lnTo>
                          <a:pt x="503" y="1336"/>
                        </a:lnTo>
                        <a:lnTo>
                          <a:pt x="503" y="1345"/>
                        </a:lnTo>
                        <a:lnTo>
                          <a:pt x="503" y="1345"/>
                        </a:lnTo>
                        <a:lnTo>
                          <a:pt x="505" y="1349"/>
                        </a:lnTo>
                        <a:lnTo>
                          <a:pt x="506" y="1354"/>
                        </a:lnTo>
                        <a:lnTo>
                          <a:pt x="513" y="1361"/>
                        </a:lnTo>
                        <a:lnTo>
                          <a:pt x="521" y="1368"/>
                        </a:lnTo>
                        <a:lnTo>
                          <a:pt x="532" y="1372"/>
                        </a:lnTo>
                        <a:lnTo>
                          <a:pt x="543" y="1374"/>
                        </a:lnTo>
                        <a:lnTo>
                          <a:pt x="554" y="1372"/>
                        </a:lnTo>
                        <a:lnTo>
                          <a:pt x="559" y="1371"/>
                        </a:lnTo>
                        <a:lnTo>
                          <a:pt x="564" y="1368"/>
                        </a:lnTo>
                        <a:lnTo>
                          <a:pt x="568" y="1365"/>
                        </a:lnTo>
                        <a:lnTo>
                          <a:pt x="572" y="1361"/>
                        </a:lnTo>
                        <a:lnTo>
                          <a:pt x="572" y="1361"/>
                        </a:lnTo>
                        <a:close/>
                        <a:moveTo>
                          <a:pt x="1219" y="1187"/>
                        </a:moveTo>
                        <a:lnTo>
                          <a:pt x="1219" y="1187"/>
                        </a:lnTo>
                        <a:lnTo>
                          <a:pt x="1208" y="1194"/>
                        </a:lnTo>
                        <a:lnTo>
                          <a:pt x="1202" y="1198"/>
                        </a:lnTo>
                        <a:lnTo>
                          <a:pt x="1198" y="1203"/>
                        </a:lnTo>
                        <a:lnTo>
                          <a:pt x="1195" y="1209"/>
                        </a:lnTo>
                        <a:lnTo>
                          <a:pt x="1194" y="1216"/>
                        </a:lnTo>
                        <a:lnTo>
                          <a:pt x="1195" y="1224"/>
                        </a:lnTo>
                        <a:lnTo>
                          <a:pt x="1198" y="1234"/>
                        </a:lnTo>
                        <a:lnTo>
                          <a:pt x="1198" y="1234"/>
                        </a:lnTo>
                        <a:lnTo>
                          <a:pt x="1202" y="1239"/>
                        </a:lnTo>
                        <a:lnTo>
                          <a:pt x="1205" y="1244"/>
                        </a:lnTo>
                        <a:lnTo>
                          <a:pt x="1209" y="1246"/>
                        </a:lnTo>
                        <a:lnTo>
                          <a:pt x="1213" y="1249"/>
                        </a:lnTo>
                        <a:lnTo>
                          <a:pt x="1217" y="1249"/>
                        </a:lnTo>
                        <a:lnTo>
                          <a:pt x="1221" y="1249"/>
                        </a:lnTo>
                        <a:lnTo>
                          <a:pt x="1230" y="1248"/>
                        </a:lnTo>
                        <a:lnTo>
                          <a:pt x="1237" y="1242"/>
                        </a:lnTo>
                        <a:lnTo>
                          <a:pt x="1245" y="1235"/>
                        </a:lnTo>
                        <a:lnTo>
                          <a:pt x="1251" y="1227"/>
                        </a:lnTo>
                        <a:lnTo>
                          <a:pt x="1256" y="1219"/>
                        </a:lnTo>
                        <a:lnTo>
                          <a:pt x="1260" y="1209"/>
                        </a:lnTo>
                        <a:lnTo>
                          <a:pt x="1262" y="1199"/>
                        </a:lnTo>
                        <a:lnTo>
                          <a:pt x="1262" y="1191"/>
                        </a:lnTo>
                        <a:lnTo>
                          <a:pt x="1259" y="1185"/>
                        </a:lnTo>
                        <a:lnTo>
                          <a:pt x="1257" y="1183"/>
                        </a:lnTo>
                        <a:lnTo>
                          <a:pt x="1255" y="1181"/>
                        </a:lnTo>
                        <a:lnTo>
                          <a:pt x="1251" y="1180"/>
                        </a:lnTo>
                        <a:lnTo>
                          <a:pt x="1246" y="1179"/>
                        </a:lnTo>
                        <a:lnTo>
                          <a:pt x="1234" y="1181"/>
                        </a:lnTo>
                        <a:lnTo>
                          <a:pt x="1219" y="1187"/>
                        </a:lnTo>
                        <a:lnTo>
                          <a:pt x="1219" y="1187"/>
                        </a:lnTo>
                        <a:close/>
                        <a:moveTo>
                          <a:pt x="1457" y="1188"/>
                        </a:moveTo>
                        <a:lnTo>
                          <a:pt x="1457" y="1188"/>
                        </a:lnTo>
                        <a:lnTo>
                          <a:pt x="1462" y="1185"/>
                        </a:lnTo>
                        <a:lnTo>
                          <a:pt x="1468" y="1181"/>
                        </a:lnTo>
                        <a:lnTo>
                          <a:pt x="1473" y="1176"/>
                        </a:lnTo>
                        <a:lnTo>
                          <a:pt x="1477" y="1167"/>
                        </a:lnTo>
                        <a:lnTo>
                          <a:pt x="1482" y="1161"/>
                        </a:lnTo>
                        <a:lnTo>
                          <a:pt x="1484" y="1152"/>
                        </a:lnTo>
                        <a:lnTo>
                          <a:pt x="1490" y="1134"/>
                        </a:lnTo>
                        <a:lnTo>
                          <a:pt x="1490" y="1134"/>
                        </a:lnTo>
                        <a:lnTo>
                          <a:pt x="1480" y="1138"/>
                        </a:lnTo>
                        <a:lnTo>
                          <a:pt x="1475" y="1144"/>
                        </a:lnTo>
                        <a:lnTo>
                          <a:pt x="1469" y="1149"/>
                        </a:lnTo>
                        <a:lnTo>
                          <a:pt x="1465" y="1156"/>
                        </a:lnTo>
                        <a:lnTo>
                          <a:pt x="1462" y="1163"/>
                        </a:lnTo>
                        <a:lnTo>
                          <a:pt x="1459" y="1172"/>
                        </a:lnTo>
                        <a:lnTo>
                          <a:pt x="1457" y="1188"/>
                        </a:lnTo>
                        <a:lnTo>
                          <a:pt x="1457" y="1188"/>
                        </a:lnTo>
                        <a:close/>
                        <a:moveTo>
                          <a:pt x="278" y="1371"/>
                        </a:moveTo>
                        <a:lnTo>
                          <a:pt x="278" y="1371"/>
                        </a:lnTo>
                        <a:lnTo>
                          <a:pt x="282" y="1379"/>
                        </a:lnTo>
                        <a:lnTo>
                          <a:pt x="287" y="1386"/>
                        </a:lnTo>
                        <a:lnTo>
                          <a:pt x="293" y="1393"/>
                        </a:lnTo>
                        <a:lnTo>
                          <a:pt x="299" y="1399"/>
                        </a:lnTo>
                        <a:lnTo>
                          <a:pt x="305" y="1403"/>
                        </a:lnTo>
                        <a:lnTo>
                          <a:pt x="312" y="1407"/>
                        </a:lnTo>
                        <a:lnTo>
                          <a:pt x="321" y="1410"/>
                        </a:lnTo>
                        <a:lnTo>
                          <a:pt x="329" y="1411"/>
                        </a:lnTo>
                        <a:lnTo>
                          <a:pt x="329" y="1411"/>
                        </a:lnTo>
                        <a:lnTo>
                          <a:pt x="325" y="1403"/>
                        </a:lnTo>
                        <a:lnTo>
                          <a:pt x="321" y="1394"/>
                        </a:lnTo>
                        <a:lnTo>
                          <a:pt x="315" y="1389"/>
                        </a:lnTo>
                        <a:lnTo>
                          <a:pt x="308" y="1383"/>
                        </a:lnTo>
                        <a:lnTo>
                          <a:pt x="303" y="1379"/>
                        </a:lnTo>
                        <a:lnTo>
                          <a:pt x="294" y="1375"/>
                        </a:lnTo>
                        <a:lnTo>
                          <a:pt x="286" y="1372"/>
                        </a:lnTo>
                        <a:lnTo>
                          <a:pt x="278" y="1371"/>
                        </a:lnTo>
                        <a:lnTo>
                          <a:pt x="278" y="1371"/>
                        </a:lnTo>
                        <a:close/>
                        <a:moveTo>
                          <a:pt x="709" y="1328"/>
                        </a:moveTo>
                        <a:lnTo>
                          <a:pt x="709" y="1328"/>
                        </a:lnTo>
                        <a:lnTo>
                          <a:pt x="708" y="1318"/>
                        </a:lnTo>
                        <a:lnTo>
                          <a:pt x="703" y="1310"/>
                        </a:lnTo>
                        <a:lnTo>
                          <a:pt x="697" y="1303"/>
                        </a:lnTo>
                        <a:lnTo>
                          <a:pt x="689" y="1299"/>
                        </a:lnTo>
                        <a:lnTo>
                          <a:pt x="680" y="1298"/>
                        </a:lnTo>
                        <a:lnTo>
                          <a:pt x="671" y="1296"/>
                        </a:lnTo>
                        <a:lnTo>
                          <a:pt x="661" y="1299"/>
                        </a:lnTo>
                        <a:lnTo>
                          <a:pt x="651" y="1302"/>
                        </a:lnTo>
                        <a:lnTo>
                          <a:pt x="651" y="1302"/>
                        </a:lnTo>
                        <a:lnTo>
                          <a:pt x="642" y="1310"/>
                        </a:lnTo>
                        <a:lnTo>
                          <a:pt x="635" y="1317"/>
                        </a:lnTo>
                        <a:lnTo>
                          <a:pt x="633" y="1321"/>
                        </a:lnTo>
                        <a:lnTo>
                          <a:pt x="633" y="1324"/>
                        </a:lnTo>
                        <a:lnTo>
                          <a:pt x="633" y="1332"/>
                        </a:lnTo>
                        <a:lnTo>
                          <a:pt x="638" y="1339"/>
                        </a:lnTo>
                        <a:lnTo>
                          <a:pt x="643" y="1345"/>
                        </a:lnTo>
                        <a:lnTo>
                          <a:pt x="650" y="1352"/>
                        </a:lnTo>
                        <a:lnTo>
                          <a:pt x="658" y="1356"/>
                        </a:lnTo>
                        <a:lnTo>
                          <a:pt x="668" y="1358"/>
                        </a:lnTo>
                        <a:lnTo>
                          <a:pt x="678" y="1361"/>
                        </a:lnTo>
                        <a:lnTo>
                          <a:pt x="686" y="1361"/>
                        </a:lnTo>
                        <a:lnTo>
                          <a:pt x="694" y="1360"/>
                        </a:lnTo>
                        <a:lnTo>
                          <a:pt x="701" y="1356"/>
                        </a:lnTo>
                        <a:lnTo>
                          <a:pt x="707" y="1349"/>
                        </a:lnTo>
                        <a:lnTo>
                          <a:pt x="708" y="1345"/>
                        </a:lnTo>
                        <a:lnTo>
                          <a:pt x="709" y="1339"/>
                        </a:lnTo>
                        <a:lnTo>
                          <a:pt x="709" y="1328"/>
                        </a:lnTo>
                        <a:lnTo>
                          <a:pt x="709" y="1328"/>
                        </a:lnTo>
                        <a:close/>
                        <a:moveTo>
                          <a:pt x="1134" y="1233"/>
                        </a:moveTo>
                        <a:lnTo>
                          <a:pt x="1134" y="1233"/>
                        </a:lnTo>
                        <a:lnTo>
                          <a:pt x="1132" y="1226"/>
                        </a:lnTo>
                        <a:lnTo>
                          <a:pt x="1127" y="1221"/>
                        </a:lnTo>
                        <a:lnTo>
                          <a:pt x="1122" y="1217"/>
                        </a:lnTo>
                        <a:lnTo>
                          <a:pt x="1116" y="1216"/>
                        </a:lnTo>
                        <a:lnTo>
                          <a:pt x="1109" y="1216"/>
                        </a:lnTo>
                        <a:lnTo>
                          <a:pt x="1102" y="1216"/>
                        </a:lnTo>
                        <a:lnTo>
                          <a:pt x="1094" y="1219"/>
                        </a:lnTo>
                        <a:lnTo>
                          <a:pt x="1086" y="1223"/>
                        </a:lnTo>
                        <a:lnTo>
                          <a:pt x="1086" y="1223"/>
                        </a:lnTo>
                        <a:lnTo>
                          <a:pt x="1079" y="1226"/>
                        </a:lnTo>
                        <a:lnTo>
                          <a:pt x="1075" y="1230"/>
                        </a:lnTo>
                        <a:lnTo>
                          <a:pt x="1071" y="1234"/>
                        </a:lnTo>
                        <a:lnTo>
                          <a:pt x="1068" y="1237"/>
                        </a:lnTo>
                        <a:lnTo>
                          <a:pt x="1065" y="1244"/>
                        </a:lnTo>
                        <a:lnTo>
                          <a:pt x="1065" y="1249"/>
                        </a:lnTo>
                        <a:lnTo>
                          <a:pt x="1065" y="1249"/>
                        </a:lnTo>
                        <a:lnTo>
                          <a:pt x="1065" y="1259"/>
                        </a:lnTo>
                        <a:lnTo>
                          <a:pt x="1068" y="1266"/>
                        </a:lnTo>
                        <a:lnTo>
                          <a:pt x="1071" y="1271"/>
                        </a:lnTo>
                        <a:lnTo>
                          <a:pt x="1076" y="1277"/>
                        </a:lnTo>
                        <a:lnTo>
                          <a:pt x="1083" y="1280"/>
                        </a:lnTo>
                        <a:lnTo>
                          <a:pt x="1090" y="1281"/>
                        </a:lnTo>
                        <a:lnTo>
                          <a:pt x="1098" y="1281"/>
                        </a:lnTo>
                        <a:lnTo>
                          <a:pt x="1105" y="1281"/>
                        </a:lnTo>
                        <a:lnTo>
                          <a:pt x="1114" y="1278"/>
                        </a:lnTo>
                        <a:lnTo>
                          <a:pt x="1120" y="1275"/>
                        </a:lnTo>
                        <a:lnTo>
                          <a:pt x="1126" y="1271"/>
                        </a:lnTo>
                        <a:lnTo>
                          <a:pt x="1132" y="1266"/>
                        </a:lnTo>
                        <a:lnTo>
                          <a:pt x="1136" y="1259"/>
                        </a:lnTo>
                        <a:lnTo>
                          <a:pt x="1137" y="1251"/>
                        </a:lnTo>
                        <a:lnTo>
                          <a:pt x="1137" y="1242"/>
                        </a:lnTo>
                        <a:lnTo>
                          <a:pt x="1134" y="1233"/>
                        </a:lnTo>
                        <a:lnTo>
                          <a:pt x="1134" y="1233"/>
                        </a:lnTo>
                        <a:close/>
                        <a:moveTo>
                          <a:pt x="851" y="1314"/>
                        </a:moveTo>
                        <a:lnTo>
                          <a:pt x="851" y="1314"/>
                        </a:lnTo>
                        <a:lnTo>
                          <a:pt x="851" y="1307"/>
                        </a:lnTo>
                        <a:lnTo>
                          <a:pt x="851" y="1302"/>
                        </a:lnTo>
                        <a:lnTo>
                          <a:pt x="849" y="1296"/>
                        </a:lnTo>
                        <a:lnTo>
                          <a:pt x="846" y="1292"/>
                        </a:lnTo>
                        <a:lnTo>
                          <a:pt x="841" y="1284"/>
                        </a:lnTo>
                        <a:lnTo>
                          <a:pt x="833" y="1277"/>
                        </a:lnTo>
                        <a:lnTo>
                          <a:pt x="823" y="1274"/>
                        </a:lnTo>
                        <a:lnTo>
                          <a:pt x="812" y="1274"/>
                        </a:lnTo>
                        <a:lnTo>
                          <a:pt x="799" y="1277"/>
                        </a:lnTo>
                        <a:lnTo>
                          <a:pt x="788" y="1282"/>
                        </a:lnTo>
                        <a:lnTo>
                          <a:pt x="788" y="1282"/>
                        </a:lnTo>
                        <a:lnTo>
                          <a:pt x="779" y="1291"/>
                        </a:lnTo>
                        <a:lnTo>
                          <a:pt x="773" y="1298"/>
                        </a:lnTo>
                        <a:lnTo>
                          <a:pt x="772" y="1306"/>
                        </a:lnTo>
                        <a:lnTo>
                          <a:pt x="772" y="1313"/>
                        </a:lnTo>
                        <a:lnTo>
                          <a:pt x="775" y="1320"/>
                        </a:lnTo>
                        <a:lnTo>
                          <a:pt x="780" y="1325"/>
                        </a:lnTo>
                        <a:lnTo>
                          <a:pt x="787" y="1331"/>
                        </a:lnTo>
                        <a:lnTo>
                          <a:pt x="794" y="1336"/>
                        </a:lnTo>
                        <a:lnTo>
                          <a:pt x="804" y="1339"/>
                        </a:lnTo>
                        <a:lnTo>
                          <a:pt x="812" y="1340"/>
                        </a:lnTo>
                        <a:lnTo>
                          <a:pt x="822" y="1342"/>
                        </a:lnTo>
                        <a:lnTo>
                          <a:pt x="830" y="1340"/>
                        </a:lnTo>
                        <a:lnTo>
                          <a:pt x="837" y="1338"/>
                        </a:lnTo>
                        <a:lnTo>
                          <a:pt x="844" y="1332"/>
                        </a:lnTo>
                        <a:lnTo>
                          <a:pt x="848" y="1324"/>
                        </a:lnTo>
                        <a:lnTo>
                          <a:pt x="851" y="1314"/>
                        </a:lnTo>
                        <a:lnTo>
                          <a:pt x="851" y="1314"/>
                        </a:lnTo>
                        <a:close/>
                        <a:moveTo>
                          <a:pt x="997" y="1259"/>
                        </a:moveTo>
                        <a:lnTo>
                          <a:pt x="997" y="1259"/>
                        </a:lnTo>
                        <a:lnTo>
                          <a:pt x="992" y="1255"/>
                        </a:lnTo>
                        <a:lnTo>
                          <a:pt x="985" y="1251"/>
                        </a:lnTo>
                        <a:lnTo>
                          <a:pt x="979" y="1249"/>
                        </a:lnTo>
                        <a:lnTo>
                          <a:pt x="972" y="1248"/>
                        </a:lnTo>
                        <a:lnTo>
                          <a:pt x="965" y="1248"/>
                        </a:lnTo>
                        <a:lnTo>
                          <a:pt x="959" y="1248"/>
                        </a:lnTo>
                        <a:lnTo>
                          <a:pt x="953" y="1251"/>
                        </a:lnTo>
                        <a:lnTo>
                          <a:pt x="946" y="1253"/>
                        </a:lnTo>
                        <a:lnTo>
                          <a:pt x="941" y="1256"/>
                        </a:lnTo>
                        <a:lnTo>
                          <a:pt x="935" y="1260"/>
                        </a:lnTo>
                        <a:lnTo>
                          <a:pt x="931" y="1264"/>
                        </a:lnTo>
                        <a:lnTo>
                          <a:pt x="928" y="1270"/>
                        </a:lnTo>
                        <a:lnTo>
                          <a:pt x="925" y="1277"/>
                        </a:lnTo>
                        <a:lnTo>
                          <a:pt x="925" y="1282"/>
                        </a:lnTo>
                        <a:lnTo>
                          <a:pt x="925" y="1289"/>
                        </a:lnTo>
                        <a:lnTo>
                          <a:pt x="927" y="1296"/>
                        </a:lnTo>
                        <a:lnTo>
                          <a:pt x="927" y="1296"/>
                        </a:lnTo>
                        <a:lnTo>
                          <a:pt x="931" y="1302"/>
                        </a:lnTo>
                        <a:lnTo>
                          <a:pt x="935" y="1306"/>
                        </a:lnTo>
                        <a:lnTo>
                          <a:pt x="941" y="1310"/>
                        </a:lnTo>
                        <a:lnTo>
                          <a:pt x="947" y="1313"/>
                        </a:lnTo>
                        <a:lnTo>
                          <a:pt x="954" y="1314"/>
                        </a:lnTo>
                        <a:lnTo>
                          <a:pt x="961" y="1314"/>
                        </a:lnTo>
                        <a:lnTo>
                          <a:pt x="968" y="1313"/>
                        </a:lnTo>
                        <a:lnTo>
                          <a:pt x="977" y="1311"/>
                        </a:lnTo>
                        <a:lnTo>
                          <a:pt x="982" y="1309"/>
                        </a:lnTo>
                        <a:lnTo>
                          <a:pt x="989" y="1305"/>
                        </a:lnTo>
                        <a:lnTo>
                          <a:pt x="995" y="1299"/>
                        </a:lnTo>
                        <a:lnTo>
                          <a:pt x="997" y="1293"/>
                        </a:lnTo>
                        <a:lnTo>
                          <a:pt x="1000" y="1287"/>
                        </a:lnTo>
                        <a:lnTo>
                          <a:pt x="1001" y="1278"/>
                        </a:lnTo>
                        <a:lnTo>
                          <a:pt x="1000" y="1270"/>
                        </a:lnTo>
                        <a:lnTo>
                          <a:pt x="997" y="1259"/>
                        </a:lnTo>
                        <a:lnTo>
                          <a:pt x="997" y="1259"/>
                        </a:lnTo>
                        <a:close/>
                        <a:moveTo>
                          <a:pt x="362" y="1394"/>
                        </a:moveTo>
                        <a:lnTo>
                          <a:pt x="362" y="1394"/>
                        </a:lnTo>
                        <a:lnTo>
                          <a:pt x="366" y="1406"/>
                        </a:lnTo>
                        <a:lnTo>
                          <a:pt x="370" y="1414"/>
                        </a:lnTo>
                        <a:lnTo>
                          <a:pt x="376" y="1422"/>
                        </a:lnTo>
                        <a:lnTo>
                          <a:pt x="383" y="1426"/>
                        </a:lnTo>
                        <a:lnTo>
                          <a:pt x="391" y="1430"/>
                        </a:lnTo>
                        <a:lnTo>
                          <a:pt x="400" y="1433"/>
                        </a:lnTo>
                        <a:lnTo>
                          <a:pt x="409" y="1435"/>
                        </a:lnTo>
                        <a:lnTo>
                          <a:pt x="420" y="1433"/>
                        </a:lnTo>
                        <a:lnTo>
                          <a:pt x="420" y="1433"/>
                        </a:lnTo>
                        <a:lnTo>
                          <a:pt x="420" y="1428"/>
                        </a:lnTo>
                        <a:lnTo>
                          <a:pt x="420" y="1422"/>
                        </a:lnTo>
                        <a:lnTo>
                          <a:pt x="419" y="1417"/>
                        </a:lnTo>
                        <a:lnTo>
                          <a:pt x="418" y="1412"/>
                        </a:lnTo>
                        <a:lnTo>
                          <a:pt x="412" y="1403"/>
                        </a:lnTo>
                        <a:lnTo>
                          <a:pt x="404" y="1396"/>
                        </a:lnTo>
                        <a:lnTo>
                          <a:pt x="394" y="1392"/>
                        </a:lnTo>
                        <a:lnTo>
                          <a:pt x="383" y="1390"/>
                        </a:lnTo>
                        <a:lnTo>
                          <a:pt x="373" y="1390"/>
                        </a:lnTo>
                        <a:lnTo>
                          <a:pt x="368" y="1392"/>
                        </a:lnTo>
                        <a:lnTo>
                          <a:pt x="362" y="1394"/>
                        </a:lnTo>
                        <a:lnTo>
                          <a:pt x="362" y="1394"/>
                        </a:lnTo>
                        <a:close/>
                        <a:moveTo>
                          <a:pt x="1417" y="1188"/>
                        </a:moveTo>
                        <a:lnTo>
                          <a:pt x="1417" y="1188"/>
                        </a:lnTo>
                        <a:lnTo>
                          <a:pt x="1404" y="1191"/>
                        </a:lnTo>
                        <a:lnTo>
                          <a:pt x="1394" y="1195"/>
                        </a:lnTo>
                        <a:lnTo>
                          <a:pt x="1386" y="1202"/>
                        </a:lnTo>
                        <a:lnTo>
                          <a:pt x="1379" y="1209"/>
                        </a:lnTo>
                        <a:lnTo>
                          <a:pt x="1375" y="1217"/>
                        </a:lnTo>
                        <a:lnTo>
                          <a:pt x="1374" y="1227"/>
                        </a:lnTo>
                        <a:lnTo>
                          <a:pt x="1374" y="1237"/>
                        </a:lnTo>
                        <a:lnTo>
                          <a:pt x="1378" y="1246"/>
                        </a:lnTo>
                        <a:lnTo>
                          <a:pt x="1378" y="1246"/>
                        </a:lnTo>
                        <a:lnTo>
                          <a:pt x="1386" y="1245"/>
                        </a:lnTo>
                        <a:lnTo>
                          <a:pt x="1394" y="1241"/>
                        </a:lnTo>
                        <a:lnTo>
                          <a:pt x="1403" y="1237"/>
                        </a:lnTo>
                        <a:lnTo>
                          <a:pt x="1410" y="1230"/>
                        </a:lnTo>
                        <a:lnTo>
                          <a:pt x="1414" y="1220"/>
                        </a:lnTo>
                        <a:lnTo>
                          <a:pt x="1417" y="1212"/>
                        </a:lnTo>
                        <a:lnTo>
                          <a:pt x="1418" y="1201"/>
                        </a:lnTo>
                        <a:lnTo>
                          <a:pt x="1417" y="1188"/>
                        </a:lnTo>
                        <a:lnTo>
                          <a:pt x="1417" y="1188"/>
                        </a:lnTo>
                        <a:close/>
                        <a:moveTo>
                          <a:pt x="543" y="1430"/>
                        </a:moveTo>
                        <a:lnTo>
                          <a:pt x="543" y="1430"/>
                        </a:lnTo>
                        <a:lnTo>
                          <a:pt x="542" y="1424"/>
                        </a:lnTo>
                        <a:lnTo>
                          <a:pt x="541" y="1417"/>
                        </a:lnTo>
                        <a:lnTo>
                          <a:pt x="538" y="1411"/>
                        </a:lnTo>
                        <a:lnTo>
                          <a:pt x="535" y="1407"/>
                        </a:lnTo>
                        <a:lnTo>
                          <a:pt x="531" y="1401"/>
                        </a:lnTo>
                        <a:lnTo>
                          <a:pt x="527" y="1399"/>
                        </a:lnTo>
                        <a:lnTo>
                          <a:pt x="516" y="1392"/>
                        </a:lnTo>
                        <a:lnTo>
                          <a:pt x="505" y="1389"/>
                        </a:lnTo>
                        <a:lnTo>
                          <a:pt x="501" y="1389"/>
                        </a:lnTo>
                        <a:lnTo>
                          <a:pt x="495" y="1390"/>
                        </a:lnTo>
                        <a:lnTo>
                          <a:pt x="489" y="1392"/>
                        </a:lnTo>
                        <a:lnTo>
                          <a:pt x="485" y="1394"/>
                        </a:lnTo>
                        <a:lnTo>
                          <a:pt x="481" y="1399"/>
                        </a:lnTo>
                        <a:lnTo>
                          <a:pt x="477" y="1403"/>
                        </a:lnTo>
                        <a:lnTo>
                          <a:pt x="477" y="1403"/>
                        </a:lnTo>
                        <a:lnTo>
                          <a:pt x="477" y="1408"/>
                        </a:lnTo>
                        <a:lnTo>
                          <a:pt x="477" y="1414"/>
                        </a:lnTo>
                        <a:lnTo>
                          <a:pt x="478" y="1419"/>
                        </a:lnTo>
                        <a:lnTo>
                          <a:pt x="481" y="1425"/>
                        </a:lnTo>
                        <a:lnTo>
                          <a:pt x="485" y="1429"/>
                        </a:lnTo>
                        <a:lnTo>
                          <a:pt x="489" y="1432"/>
                        </a:lnTo>
                        <a:lnTo>
                          <a:pt x="499" y="1437"/>
                        </a:lnTo>
                        <a:lnTo>
                          <a:pt x="510" y="1440"/>
                        </a:lnTo>
                        <a:lnTo>
                          <a:pt x="521" y="1440"/>
                        </a:lnTo>
                        <a:lnTo>
                          <a:pt x="528" y="1439"/>
                        </a:lnTo>
                        <a:lnTo>
                          <a:pt x="534" y="1437"/>
                        </a:lnTo>
                        <a:lnTo>
                          <a:pt x="538" y="1435"/>
                        </a:lnTo>
                        <a:lnTo>
                          <a:pt x="543" y="1430"/>
                        </a:lnTo>
                        <a:lnTo>
                          <a:pt x="543" y="1430"/>
                        </a:lnTo>
                        <a:close/>
                        <a:moveTo>
                          <a:pt x="1322" y="1237"/>
                        </a:moveTo>
                        <a:lnTo>
                          <a:pt x="1322" y="1237"/>
                        </a:lnTo>
                        <a:lnTo>
                          <a:pt x="1317" y="1235"/>
                        </a:lnTo>
                        <a:lnTo>
                          <a:pt x="1310" y="1234"/>
                        </a:lnTo>
                        <a:lnTo>
                          <a:pt x="1304" y="1235"/>
                        </a:lnTo>
                        <a:lnTo>
                          <a:pt x="1299" y="1237"/>
                        </a:lnTo>
                        <a:lnTo>
                          <a:pt x="1288" y="1241"/>
                        </a:lnTo>
                        <a:lnTo>
                          <a:pt x="1278" y="1249"/>
                        </a:lnTo>
                        <a:lnTo>
                          <a:pt x="1271" y="1259"/>
                        </a:lnTo>
                        <a:lnTo>
                          <a:pt x="1270" y="1263"/>
                        </a:lnTo>
                        <a:lnTo>
                          <a:pt x="1268" y="1270"/>
                        </a:lnTo>
                        <a:lnTo>
                          <a:pt x="1267" y="1275"/>
                        </a:lnTo>
                        <a:lnTo>
                          <a:pt x="1268" y="1281"/>
                        </a:lnTo>
                        <a:lnTo>
                          <a:pt x="1270" y="1287"/>
                        </a:lnTo>
                        <a:lnTo>
                          <a:pt x="1273" y="1293"/>
                        </a:lnTo>
                        <a:lnTo>
                          <a:pt x="1273" y="1293"/>
                        </a:lnTo>
                        <a:lnTo>
                          <a:pt x="1285" y="1293"/>
                        </a:lnTo>
                        <a:lnTo>
                          <a:pt x="1296" y="1291"/>
                        </a:lnTo>
                        <a:lnTo>
                          <a:pt x="1306" y="1287"/>
                        </a:lnTo>
                        <a:lnTo>
                          <a:pt x="1314" y="1280"/>
                        </a:lnTo>
                        <a:lnTo>
                          <a:pt x="1320" y="1271"/>
                        </a:lnTo>
                        <a:lnTo>
                          <a:pt x="1324" y="1262"/>
                        </a:lnTo>
                        <a:lnTo>
                          <a:pt x="1325" y="1249"/>
                        </a:lnTo>
                        <a:lnTo>
                          <a:pt x="1322" y="1237"/>
                        </a:lnTo>
                        <a:lnTo>
                          <a:pt x="1322" y="1237"/>
                        </a:lnTo>
                        <a:close/>
                        <a:moveTo>
                          <a:pt x="669" y="1412"/>
                        </a:moveTo>
                        <a:lnTo>
                          <a:pt x="669" y="1412"/>
                        </a:lnTo>
                        <a:lnTo>
                          <a:pt x="669" y="1407"/>
                        </a:lnTo>
                        <a:lnTo>
                          <a:pt x="668" y="1403"/>
                        </a:lnTo>
                        <a:lnTo>
                          <a:pt x="664" y="1394"/>
                        </a:lnTo>
                        <a:lnTo>
                          <a:pt x="657" y="1388"/>
                        </a:lnTo>
                        <a:lnTo>
                          <a:pt x="647" y="1383"/>
                        </a:lnTo>
                        <a:lnTo>
                          <a:pt x="639" y="1381"/>
                        </a:lnTo>
                        <a:lnTo>
                          <a:pt x="629" y="1381"/>
                        </a:lnTo>
                        <a:lnTo>
                          <a:pt x="620" y="1383"/>
                        </a:lnTo>
                        <a:lnTo>
                          <a:pt x="611" y="1386"/>
                        </a:lnTo>
                        <a:lnTo>
                          <a:pt x="611" y="1386"/>
                        </a:lnTo>
                        <a:lnTo>
                          <a:pt x="604" y="1393"/>
                        </a:lnTo>
                        <a:lnTo>
                          <a:pt x="600" y="1400"/>
                        </a:lnTo>
                        <a:lnTo>
                          <a:pt x="599" y="1407"/>
                        </a:lnTo>
                        <a:lnTo>
                          <a:pt x="600" y="1412"/>
                        </a:lnTo>
                        <a:lnTo>
                          <a:pt x="603" y="1418"/>
                        </a:lnTo>
                        <a:lnTo>
                          <a:pt x="608" y="1424"/>
                        </a:lnTo>
                        <a:lnTo>
                          <a:pt x="615" y="1429"/>
                        </a:lnTo>
                        <a:lnTo>
                          <a:pt x="622" y="1433"/>
                        </a:lnTo>
                        <a:lnTo>
                          <a:pt x="631" y="1436"/>
                        </a:lnTo>
                        <a:lnTo>
                          <a:pt x="639" y="1437"/>
                        </a:lnTo>
                        <a:lnTo>
                          <a:pt x="646" y="1437"/>
                        </a:lnTo>
                        <a:lnTo>
                          <a:pt x="654" y="1436"/>
                        </a:lnTo>
                        <a:lnTo>
                          <a:pt x="660" y="1433"/>
                        </a:lnTo>
                        <a:lnTo>
                          <a:pt x="665" y="1429"/>
                        </a:lnTo>
                        <a:lnTo>
                          <a:pt x="668" y="1422"/>
                        </a:lnTo>
                        <a:lnTo>
                          <a:pt x="669" y="1412"/>
                        </a:lnTo>
                        <a:lnTo>
                          <a:pt x="669" y="1412"/>
                        </a:lnTo>
                        <a:close/>
                        <a:moveTo>
                          <a:pt x="1177" y="1278"/>
                        </a:moveTo>
                        <a:lnTo>
                          <a:pt x="1177" y="1278"/>
                        </a:lnTo>
                        <a:lnTo>
                          <a:pt x="1170" y="1281"/>
                        </a:lnTo>
                        <a:lnTo>
                          <a:pt x="1163" y="1284"/>
                        </a:lnTo>
                        <a:lnTo>
                          <a:pt x="1156" y="1288"/>
                        </a:lnTo>
                        <a:lnTo>
                          <a:pt x="1151" y="1293"/>
                        </a:lnTo>
                        <a:lnTo>
                          <a:pt x="1147" y="1299"/>
                        </a:lnTo>
                        <a:lnTo>
                          <a:pt x="1144" y="1306"/>
                        </a:lnTo>
                        <a:lnTo>
                          <a:pt x="1144" y="1313"/>
                        </a:lnTo>
                        <a:lnTo>
                          <a:pt x="1145" y="1321"/>
                        </a:lnTo>
                        <a:lnTo>
                          <a:pt x="1145" y="1321"/>
                        </a:lnTo>
                        <a:lnTo>
                          <a:pt x="1148" y="1327"/>
                        </a:lnTo>
                        <a:lnTo>
                          <a:pt x="1151" y="1331"/>
                        </a:lnTo>
                        <a:lnTo>
                          <a:pt x="1154" y="1335"/>
                        </a:lnTo>
                        <a:lnTo>
                          <a:pt x="1156" y="1338"/>
                        </a:lnTo>
                        <a:lnTo>
                          <a:pt x="1161" y="1339"/>
                        </a:lnTo>
                        <a:lnTo>
                          <a:pt x="1165" y="1340"/>
                        </a:lnTo>
                        <a:lnTo>
                          <a:pt x="1172" y="1339"/>
                        </a:lnTo>
                        <a:lnTo>
                          <a:pt x="1180" y="1336"/>
                        </a:lnTo>
                        <a:lnTo>
                          <a:pt x="1188" y="1331"/>
                        </a:lnTo>
                        <a:lnTo>
                          <a:pt x="1195" y="1324"/>
                        </a:lnTo>
                        <a:lnTo>
                          <a:pt x="1202" y="1316"/>
                        </a:lnTo>
                        <a:lnTo>
                          <a:pt x="1206" y="1307"/>
                        </a:lnTo>
                        <a:lnTo>
                          <a:pt x="1210" y="1299"/>
                        </a:lnTo>
                        <a:lnTo>
                          <a:pt x="1212" y="1291"/>
                        </a:lnTo>
                        <a:lnTo>
                          <a:pt x="1210" y="1284"/>
                        </a:lnTo>
                        <a:lnTo>
                          <a:pt x="1209" y="1281"/>
                        </a:lnTo>
                        <a:lnTo>
                          <a:pt x="1208" y="1278"/>
                        </a:lnTo>
                        <a:lnTo>
                          <a:pt x="1205" y="1277"/>
                        </a:lnTo>
                        <a:lnTo>
                          <a:pt x="1201" y="1275"/>
                        </a:lnTo>
                        <a:lnTo>
                          <a:pt x="1191" y="1275"/>
                        </a:lnTo>
                        <a:lnTo>
                          <a:pt x="1177" y="1278"/>
                        </a:lnTo>
                        <a:lnTo>
                          <a:pt x="1177" y="1278"/>
                        </a:lnTo>
                        <a:close/>
                        <a:moveTo>
                          <a:pt x="1405" y="1274"/>
                        </a:moveTo>
                        <a:lnTo>
                          <a:pt x="1405" y="1274"/>
                        </a:lnTo>
                        <a:lnTo>
                          <a:pt x="1410" y="1269"/>
                        </a:lnTo>
                        <a:lnTo>
                          <a:pt x="1415" y="1262"/>
                        </a:lnTo>
                        <a:lnTo>
                          <a:pt x="1428" y="1248"/>
                        </a:lnTo>
                        <a:lnTo>
                          <a:pt x="1433" y="1241"/>
                        </a:lnTo>
                        <a:lnTo>
                          <a:pt x="1436" y="1235"/>
                        </a:lnTo>
                        <a:lnTo>
                          <a:pt x="1437" y="1233"/>
                        </a:lnTo>
                        <a:lnTo>
                          <a:pt x="1437" y="1230"/>
                        </a:lnTo>
                        <a:lnTo>
                          <a:pt x="1436" y="1227"/>
                        </a:lnTo>
                        <a:lnTo>
                          <a:pt x="1433" y="1226"/>
                        </a:lnTo>
                        <a:lnTo>
                          <a:pt x="1433" y="1226"/>
                        </a:lnTo>
                        <a:lnTo>
                          <a:pt x="1422" y="1235"/>
                        </a:lnTo>
                        <a:lnTo>
                          <a:pt x="1411" y="1248"/>
                        </a:lnTo>
                        <a:lnTo>
                          <a:pt x="1407" y="1255"/>
                        </a:lnTo>
                        <a:lnTo>
                          <a:pt x="1404" y="1260"/>
                        </a:lnTo>
                        <a:lnTo>
                          <a:pt x="1404" y="1267"/>
                        </a:lnTo>
                        <a:lnTo>
                          <a:pt x="1405" y="1274"/>
                        </a:lnTo>
                        <a:lnTo>
                          <a:pt x="1405" y="1274"/>
                        </a:lnTo>
                        <a:close/>
                        <a:moveTo>
                          <a:pt x="354" y="1436"/>
                        </a:moveTo>
                        <a:lnTo>
                          <a:pt x="354" y="1436"/>
                        </a:lnTo>
                        <a:lnTo>
                          <a:pt x="365" y="1447"/>
                        </a:lnTo>
                        <a:lnTo>
                          <a:pt x="376" y="1457"/>
                        </a:lnTo>
                        <a:lnTo>
                          <a:pt x="383" y="1461"/>
                        </a:lnTo>
                        <a:lnTo>
                          <a:pt x="390" y="1464"/>
                        </a:lnTo>
                        <a:lnTo>
                          <a:pt x="398" y="1465"/>
                        </a:lnTo>
                        <a:lnTo>
                          <a:pt x="406" y="1466"/>
                        </a:lnTo>
                        <a:lnTo>
                          <a:pt x="406" y="1466"/>
                        </a:lnTo>
                        <a:lnTo>
                          <a:pt x="397" y="1454"/>
                        </a:lnTo>
                        <a:lnTo>
                          <a:pt x="391" y="1448"/>
                        </a:lnTo>
                        <a:lnTo>
                          <a:pt x="386" y="1444"/>
                        </a:lnTo>
                        <a:lnTo>
                          <a:pt x="379" y="1440"/>
                        </a:lnTo>
                        <a:lnTo>
                          <a:pt x="370" y="1439"/>
                        </a:lnTo>
                        <a:lnTo>
                          <a:pt x="364" y="1437"/>
                        </a:lnTo>
                        <a:lnTo>
                          <a:pt x="354" y="1436"/>
                        </a:lnTo>
                        <a:lnTo>
                          <a:pt x="354" y="1436"/>
                        </a:lnTo>
                        <a:close/>
                        <a:moveTo>
                          <a:pt x="806" y="1396"/>
                        </a:moveTo>
                        <a:lnTo>
                          <a:pt x="806" y="1396"/>
                        </a:lnTo>
                        <a:lnTo>
                          <a:pt x="805" y="1386"/>
                        </a:lnTo>
                        <a:lnTo>
                          <a:pt x="801" y="1376"/>
                        </a:lnTo>
                        <a:lnTo>
                          <a:pt x="795" y="1370"/>
                        </a:lnTo>
                        <a:lnTo>
                          <a:pt x="787" y="1365"/>
                        </a:lnTo>
                        <a:lnTo>
                          <a:pt x="777" y="1363"/>
                        </a:lnTo>
                        <a:lnTo>
                          <a:pt x="766" y="1363"/>
                        </a:lnTo>
                        <a:lnTo>
                          <a:pt x="757" y="1365"/>
                        </a:lnTo>
                        <a:lnTo>
                          <a:pt x="745" y="1371"/>
                        </a:lnTo>
                        <a:lnTo>
                          <a:pt x="745" y="1371"/>
                        </a:lnTo>
                        <a:lnTo>
                          <a:pt x="736" y="1378"/>
                        </a:lnTo>
                        <a:lnTo>
                          <a:pt x="732" y="1385"/>
                        </a:lnTo>
                        <a:lnTo>
                          <a:pt x="729" y="1392"/>
                        </a:lnTo>
                        <a:lnTo>
                          <a:pt x="730" y="1399"/>
                        </a:lnTo>
                        <a:lnTo>
                          <a:pt x="733" y="1406"/>
                        </a:lnTo>
                        <a:lnTo>
                          <a:pt x="739" y="1411"/>
                        </a:lnTo>
                        <a:lnTo>
                          <a:pt x="745" y="1415"/>
                        </a:lnTo>
                        <a:lnTo>
                          <a:pt x="754" y="1419"/>
                        </a:lnTo>
                        <a:lnTo>
                          <a:pt x="762" y="1422"/>
                        </a:lnTo>
                        <a:lnTo>
                          <a:pt x="770" y="1424"/>
                        </a:lnTo>
                        <a:lnTo>
                          <a:pt x="780" y="1424"/>
                        </a:lnTo>
                        <a:lnTo>
                          <a:pt x="788" y="1422"/>
                        </a:lnTo>
                        <a:lnTo>
                          <a:pt x="795" y="1418"/>
                        </a:lnTo>
                        <a:lnTo>
                          <a:pt x="801" y="1414"/>
                        </a:lnTo>
                        <a:lnTo>
                          <a:pt x="805" y="1406"/>
                        </a:lnTo>
                        <a:lnTo>
                          <a:pt x="806" y="1396"/>
                        </a:lnTo>
                        <a:lnTo>
                          <a:pt x="806" y="1396"/>
                        </a:lnTo>
                        <a:close/>
                        <a:moveTo>
                          <a:pt x="1080" y="1317"/>
                        </a:moveTo>
                        <a:lnTo>
                          <a:pt x="1080" y="1317"/>
                        </a:lnTo>
                        <a:lnTo>
                          <a:pt x="1075" y="1313"/>
                        </a:lnTo>
                        <a:lnTo>
                          <a:pt x="1069" y="1310"/>
                        </a:lnTo>
                        <a:lnTo>
                          <a:pt x="1064" y="1310"/>
                        </a:lnTo>
                        <a:lnTo>
                          <a:pt x="1057" y="1310"/>
                        </a:lnTo>
                        <a:lnTo>
                          <a:pt x="1050" y="1310"/>
                        </a:lnTo>
                        <a:lnTo>
                          <a:pt x="1043" y="1311"/>
                        </a:lnTo>
                        <a:lnTo>
                          <a:pt x="1032" y="1317"/>
                        </a:lnTo>
                        <a:lnTo>
                          <a:pt x="1026" y="1321"/>
                        </a:lnTo>
                        <a:lnTo>
                          <a:pt x="1022" y="1325"/>
                        </a:lnTo>
                        <a:lnTo>
                          <a:pt x="1018" y="1331"/>
                        </a:lnTo>
                        <a:lnTo>
                          <a:pt x="1015" y="1336"/>
                        </a:lnTo>
                        <a:lnTo>
                          <a:pt x="1013" y="1342"/>
                        </a:lnTo>
                        <a:lnTo>
                          <a:pt x="1013" y="1347"/>
                        </a:lnTo>
                        <a:lnTo>
                          <a:pt x="1014" y="1353"/>
                        </a:lnTo>
                        <a:lnTo>
                          <a:pt x="1015" y="1358"/>
                        </a:lnTo>
                        <a:lnTo>
                          <a:pt x="1015" y="1358"/>
                        </a:lnTo>
                        <a:lnTo>
                          <a:pt x="1019" y="1364"/>
                        </a:lnTo>
                        <a:lnTo>
                          <a:pt x="1025" y="1368"/>
                        </a:lnTo>
                        <a:lnTo>
                          <a:pt x="1030" y="1370"/>
                        </a:lnTo>
                        <a:lnTo>
                          <a:pt x="1037" y="1371"/>
                        </a:lnTo>
                        <a:lnTo>
                          <a:pt x="1044" y="1371"/>
                        </a:lnTo>
                        <a:lnTo>
                          <a:pt x="1051" y="1371"/>
                        </a:lnTo>
                        <a:lnTo>
                          <a:pt x="1058" y="1368"/>
                        </a:lnTo>
                        <a:lnTo>
                          <a:pt x="1065" y="1365"/>
                        </a:lnTo>
                        <a:lnTo>
                          <a:pt x="1072" y="1361"/>
                        </a:lnTo>
                        <a:lnTo>
                          <a:pt x="1078" y="1357"/>
                        </a:lnTo>
                        <a:lnTo>
                          <a:pt x="1082" y="1352"/>
                        </a:lnTo>
                        <a:lnTo>
                          <a:pt x="1084" y="1346"/>
                        </a:lnTo>
                        <a:lnTo>
                          <a:pt x="1087" y="1339"/>
                        </a:lnTo>
                        <a:lnTo>
                          <a:pt x="1087" y="1332"/>
                        </a:lnTo>
                        <a:lnTo>
                          <a:pt x="1084" y="1324"/>
                        </a:lnTo>
                        <a:lnTo>
                          <a:pt x="1080" y="1317"/>
                        </a:lnTo>
                        <a:lnTo>
                          <a:pt x="1080" y="1317"/>
                        </a:lnTo>
                        <a:close/>
                        <a:moveTo>
                          <a:pt x="941" y="1367"/>
                        </a:moveTo>
                        <a:lnTo>
                          <a:pt x="941" y="1367"/>
                        </a:lnTo>
                        <a:lnTo>
                          <a:pt x="939" y="1358"/>
                        </a:lnTo>
                        <a:lnTo>
                          <a:pt x="935" y="1350"/>
                        </a:lnTo>
                        <a:lnTo>
                          <a:pt x="931" y="1345"/>
                        </a:lnTo>
                        <a:lnTo>
                          <a:pt x="924" y="1342"/>
                        </a:lnTo>
                        <a:lnTo>
                          <a:pt x="917" y="1339"/>
                        </a:lnTo>
                        <a:lnTo>
                          <a:pt x="907" y="1340"/>
                        </a:lnTo>
                        <a:lnTo>
                          <a:pt x="898" y="1342"/>
                        </a:lnTo>
                        <a:lnTo>
                          <a:pt x="887" y="1347"/>
                        </a:lnTo>
                        <a:lnTo>
                          <a:pt x="887" y="1347"/>
                        </a:lnTo>
                        <a:lnTo>
                          <a:pt x="876" y="1354"/>
                        </a:lnTo>
                        <a:lnTo>
                          <a:pt x="869" y="1361"/>
                        </a:lnTo>
                        <a:lnTo>
                          <a:pt x="866" y="1368"/>
                        </a:lnTo>
                        <a:lnTo>
                          <a:pt x="866" y="1375"/>
                        </a:lnTo>
                        <a:lnTo>
                          <a:pt x="869" y="1382"/>
                        </a:lnTo>
                        <a:lnTo>
                          <a:pt x="873" y="1388"/>
                        </a:lnTo>
                        <a:lnTo>
                          <a:pt x="881" y="1392"/>
                        </a:lnTo>
                        <a:lnTo>
                          <a:pt x="889" y="1396"/>
                        </a:lnTo>
                        <a:lnTo>
                          <a:pt x="898" y="1399"/>
                        </a:lnTo>
                        <a:lnTo>
                          <a:pt x="907" y="1399"/>
                        </a:lnTo>
                        <a:lnTo>
                          <a:pt x="916" y="1399"/>
                        </a:lnTo>
                        <a:lnTo>
                          <a:pt x="925" y="1397"/>
                        </a:lnTo>
                        <a:lnTo>
                          <a:pt x="932" y="1393"/>
                        </a:lnTo>
                        <a:lnTo>
                          <a:pt x="938" y="1386"/>
                        </a:lnTo>
                        <a:lnTo>
                          <a:pt x="941" y="1378"/>
                        </a:lnTo>
                        <a:lnTo>
                          <a:pt x="941" y="1367"/>
                        </a:lnTo>
                        <a:lnTo>
                          <a:pt x="941" y="1367"/>
                        </a:lnTo>
                        <a:close/>
                        <a:moveTo>
                          <a:pt x="448" y="1458"/>
                        </a:moveTo>
                        <a:lnTo>
                          <a:pt x="448" y="1458"/>
                        </a:lnTo>
                        <a:lnTo>
                          <a:pt x="452" y="1468"/>
                        </a:lnTo>
                        <a:lnTo>
                          <a:pt x="458" y="1476"/>
                        </a:lnTo>
                        <a:lnTo>
                          <a:pt x="465" y="1482"/>
                        </a:lnTo>
                        <a:lnTo>
                          <a:pt x="473" y="1487"/>
                        </a:lnTo>
                        <a:lnTo>
                          <a:pt x="483" y="1490"/>
                        </a:lnTo>
                        <a:lnTo>
                          <a:pt x="491" y="1490"/>
                        </a:lnTo>
                        <a:lnTo>
                          <a:pt x="501" y="1490"/>
                        </a:lnTo>
                        <a:lnTo>
                          <a:pt x="510" y="1486"/>
                        </a:lnTo>
                        <a:lnTo>
                          <a:pt x="510" y="1486"/>
                        </a:lnTo>
                        <a:lnTo>
                          <a:pt x="506" y="1476"/>
                        </a:lnTo>
                        <a:lnTo>
                          <a:pt x="501" y="1469"/>
                        </a:lnTo>
                        <a:lnTo>
                          <a:pt x="494" y="1462"/>
                        </a:lnTo>
                        <a:lnTo>
                          <a:pt x="485" y="1458"/>
                        </a:lnTo>
                        <a:lnTo>
                          <a:pt x="477" y="1454"/>
                        </a:lnTo>
                        <a:lnTo>
                          <a:pt x="467" y="1454"/>
                        </a:lnTo>
                        <a:lnTo>
                          <a:pt x="458" y="1455"/>
                        </a:lnTo>
                        <a:lnTo>
                          <a:pt x="448" y="1458"/>
                        </a:lnTo>
                        <a:lnTo>
                          <a:pt x="448" y="1458"/>
                        </a:lnTo>
                        <a:close/>
                        <a:moveTo>
                          <a:pt x="1361" y="1282"/>
                        </a:moveTo>
                        <a:lnTo>
                          <a:pt x="1361" y="1282"/>
                        </a:lnTo>
                        <a:lnTo>
                          <a:pt x="1352" y="1284"/>
                        </a:lnTo>
                        <a:lnTo>
                          <a:pt x="1342" y="1287"/>
                        </a:lnTo>
                        <a:lnTo>
                          <a:pt x="1332" y="1291"/>
                        </a:lnTo>
                        <a:lnTo>
                          <a:pt x="1325" y="1296"/>
                        </a:lnTo>
                        <a:lnTo>
                          <a:pt x="1320" y="1305"/>
                        </a:lnTo>
                        <a:lnTo>
                          <a:pt x="1316" y="1313"/>
                        </a:lnTo>
                        <a:lnTo>
                          <a:pt x="1314" y="1324"/>
                        </a:lnTo>
                        <a:lnTo>
                          <a:pt x="1314" y="1335"/>
                        </a:lnTo>
                        <a:lnTo>
                          <a:pt x="1314" y="1335"/>
                        </a:lnTo>
                        <a:lnTo>
                          <a:pt x="1325" y="1332"/>
                        </a:lnTo>
                        <a:lnTo>
                          <a:pt x="1335" y="1328"/>
                        </a:lnTo>
                        <a:lnTo>
                          <a:pt x="1343" y="1323"/>
                        </a:lnTo>
                        <a:lnTo>
                          <a:pt x="1349" y="1317"/>
                        </a:lnTo>
                        <a:lnTo>
                          <a:pt x="1354" y="1310"/>
                        </a:lnTo>
                        <a:lnTo>
                          <a:pt x="1358" y="1302"/>
                        </a:lnTo>
                        <a:lnTo>
                          <a:pt x="1360" y="1292"/>
                        </a:lnTo>
                        <a:lnTo>
                          <a:pt x="1361" y="1282"/>
                        </a:lnTo>
                        <a:lnTo>
                          <a:pt x="1361" y="1282"/>
                        </a:lnTo>
                        <a:close/>
                        <a:moveTo>
                          <a:pt x="437" y="1487"/>
                        </a:moveTo>
                        <a:lnTo>
                          <a:pt x="437" y="1487"/>
                        </a:lnTo>
                        <a:lnTo>
                          <a:pt x="435" y="1486"/>
                        </a:lnTo>
                        <a:lnTo>
                          <a:pt x="434" y="1486"/>
                        </a:lnTo>
                        <a:lnTo>
                          <a:pt x="435" y="1487"/>
                        </a:lnTo>
                        <a:lnTo>
                          <a:pt x="437" y="1487"/>
                        </a:lnTo>
                        <a:lnTo>
                          <a:pt x="437" y="1487"/>
                        </a:lnTo>
                        <a:close/>
                        <a:moveTo>
                          <a:pt x="625" y="1491"/>
                        </a:moveTo>
                        <a:lnTo>
                          <a:pt x="625" y="1491"/>
                        </a:lnTo>
                        <a:lnTo>
                          <a:pt x="625" y="1484"/>
                        </a:lnTo>
                        <a:lnTo>
                          <a:pt x="624" y="1478"/>
                        </a:lnTo>
                        <a:lnTo>
                          <a:pt x="621" y="1472"/>
                        </a:lnTo>
                        <a:lnTo>
                          <a:pt x="618" y="1468"/>
                        </a:lnTo>
                        <a:lnTo>
                          <a:pt x="613" y="1464"/>
                        </a:lnTo>
                        <a:lnTo>
                          <a:pt x="607" y="1461"/>
                        </a:lnTo>
                        <a:lnTo>
                          <a:pt x="602" y="1458"/>
                        </a:lnTo>
                        <a:lnTo>
                          <a:pt x="595" y="1457"/>
                        </a:lnTo>
                        <a:lnTo>
                          <a:pt x="588" y="1455"/>
                        </a:lnTo>
                        <a:lnTo>
                          <a:pt x="582" y="1455"/>
                        </a:lnTo>
                        <a:lnTo>
                          <a:pt x="575" y="1455"/>
                        </a:lnTo>
                        <a:lnTo>
                          <a:pt x="570" y="1458"/>
                        </a:lnTo>
                        <a:lnTo>
                          <a:pt x="566" y="1461"/>
                        </a:lnTo>
                        <a:lnTo>
                          <a:pt x="561" y="1464"/>
                        </a:lnTo>
                        <a:lnTo>
                          <a:pt x="559" y="1468"/>
                        </a:lnTo>
                        <a:lnTo>
                          <a:pt x="557" y="1473"/>
                        </a:lnTo>
                        <a:lnTo>
                          <a:pt x="557" y="1473"/>
                        </a:lnTo>
                        <a:lnTo>
                          <a:pt x="559" y="1478"/>
                        </a:lnTo>
                        <a:lnTo>
                          <a:pt x="560" y="1482"/>
                        </a:lnTo>
                        <a:lnTo>
                          <a:pt x="564" y="1487"/>
                        </a:lnTo>
                        <a:lnTo>
                          <a:pt x="572" y="1493"/>
                        </a:lnTo>
                        <a:lnTo>
                          <a:pt x="582" y="1497"/>
                        </a:lnTo>
                        <a:lnTo>
                          <a:pt x="593" y="1498"/>
                        </a:lnTo>
                        <a:lnTo>
                          <a:pt x="604" y="1498"/>
                        </a:lnTo>
                        <a:lnTo>
                          <a:pt x="615" y="1496"/>
                        </a:lnTo>
                        <a:lnTo>
                          <a:pt x="625" y="1491"/>
                        </a:lnTo>
                        <a:lnTo>
                          <a:pt x="625" y="1491"/>
                        </a:lnTo>
                        <a:close/>
                        <a:moveTo>
                          <a:pt x="1266" y="1338"/>
                        </a:moveTo>
                        <a:lnTo>
                          <a:pt x="1266" y="1338"/>
                        </a:lnTo>
                        <a:lnTo>
                          <a:pt x="1260" y="1334"/>
                        </a:lnTo>
                        <a:lnTo>
                          <a:pt x="1256" y="1332"/>
                        </a:lnTo>
                        <a:lnTo>
                          <a:pt x="1251" y="1331"/>
                        </a:lnTo>
                        <a:lnTo>
                          <a:pt x="1245" y="1329"/>
                        </a:lnTo>
                        <a:lnTo>
                          <a:pt x="1241" y="1331"/>
                        </a:lnTo>
                        <a:lnTo>
                          <a:pt x="1235" y="1332"/>
                        </a:lnTo>
                        <a:lnTo>
                          <a:pt x="1224" y="1336"/>
                        </a:lnTo>
                        <a:lnTo>
                          <a:pt x="1216" y="1345"/>
                        </a:lnTo>
                        <a:lnTo>
                          <a:pt x="1209" y="1354"/>
                        </a:lnTo>
                        <a:lnTo>
                          <a:pt x="1206" y="1358"/>
                        </a:lnTo>
                        <a:lnTo>
                          <a:pt x="1205" y="1364"/>
                        </a:lnTo>
                        <a:lnTo>
                          <a:pt x="1205" y="1370"/>
                        </a:lnTo>
                        <a:lnTo>
                          <a:pt x="1206" y="1376"/>
                        </a:lnTo>
                        <a:lnTo>
                          <a:pt x="1206" y="1376"/>
                        </a:lnTo>
                        <a:lnTo>
                          <a:pt x="1209" y="1378"/>
                        </a:lnTo>
                        <a:lnTo>
                          <a:pt x="1210" y="1382"/>
                        </a:lnTo>
                        <a:lnTo>
                          <a:pt x="1210" y="1382"/>
                        </a:lnTo>
                        <a:lnTo>
                          <a:pt x="1221" y="1382"/>
                        </a:lnTo>
                        <a:lnTo>
                          <a:pt x="1231" y="1379"/>
                        </a:lnTo>
                        <a:lnTo>
                          <a:pt x="1241" y="1375"/>
                        </a:lnTo>
                        <a:lnTo>
                          <a:pt x="1248" y="1370"/>
                        </a:lnTo>
                        <a:lnTo>
                          <a:pt x="1255" y="1364"/>
                        </a:lnTo>
                        <a:lnTo>
                          <a:pt x="1260" y="1356"/>
                        </a:lnTo>
                        <a:lnTo>
                          <a:pt x="1263" y="1347"/>
                        </a:lnTo>
                        <a:lnTo>
                          <a:pt x="1266" y="1338"/>
                        </a:lnTo>
                        <a:lnTo>
                          <a:pt x="1266" y="1338"/>
                        </a:lnTo>
                        <a:close/>
                        <a:moveTo>
                          <a:pt x="437" y="1487"/>
                        </a:moveTo>
                        <a:lnTo>
                          <a:pt x="438" y="1490"/>
                        </a:lnTo>
                        <a:lnTo>
                          <a:pt x="438" y="1490"/>
                        </a:lnTo>
                        <a:lnTo>
                          <a:pt x="448" y="1497"/>
                        </a:lnTo>
                        <a:lnTo>
                          <a:pt x="458" y="1502"/>
                        </a:lnTo>
                        <a:lnTo>
                          <a:pt x="469" y="1507"/>
                        </a:lnTo>
                        <a:lnTo>
                          <a:pt x="474" y="1508"/>
                        </a:lnTo>
                        <a:lnTo>
                          <a:pt x="481" y="1508"/>
                        </a:lnTo>
                        <a:lnTo>
                          <a:pt x="481" y="1508"/>
                        </a:lnTo>
                        <a:lnTo>
                          <a:pt x="471" y="1501"/>
                        </a:lnTo>
                        <a:lnTo>
                          <a:pt x="462" y="1494"/>
                        </a:lnTo>
                        <a:lnTo>
                          <a:pt x="449" y="1490"/>
                        </a:lnTo>
                        <a:lnTo>
                          <a:pt x="437" y="1487"/>
                        </a:lnTo>
                        <a:lnTo>
                          <a:pt x="437" y="1487"/>
                        </a:lnTo>
                        <a:close/>
                        <a:moveTo>
                          <a:pt x="1340" y="1347"/>
                        </a:moveTo>
                        <a:lnTo>
                          <a:pt x="1340" y="1347"/>
                        </a:lnTo>
                        <a:lnTo>
                          <a:pt x="1346" y="1343"/>
                        </a:lnTo>
                        <a:lnTo>
                          <a:pt x="1353" y="1338"/>
                        </a:lnTo>
                        <a:lnTo>
                          <a:pt x="1363" y="1328"/>
                        </a:lnTo>
                        <a:lnTo>
                          <a:pt x="1371" y="1317"/>
                        </a:lnTo>
                        <a:lnTo>
                          <a:pt x="1379" y="1306"/>
                        </a:lnTo>
                        <a:lnTo>
                          <a:pt x="1379" y="1306"/>
                        </a:lnTo>
                        <a:lnTo>
                          <a:pt x="1372" y="1310"/>
                        </a:lnTo>
                        <a:lnTo>
                          <a:pt x="1365" y="1314"/>
                        </a:lnTo>
                        <a:lnTo>
                          <a:pt x="1356" y="1324"/>
                        </a:lnTo>
                        <a:lnTo>
                          <a:pt x="1347" y="1335"/>
                        </a:lnTo>
                        <a:lnTo>
                          <a:pt x="1340" y="1347"/>
                        </a:lnTo>
                        <a:lnTo>
                          <a:pt x="1340" y="1347"/>
                        </a:lnTo>
                        <a:close/>
                        <a:moveTo>
                          <a:pt x="752" y="1480"/>
                        </a:moveTo>
                        <a:lnTo>
                          <a:pt x="752" y="1480"/>
                        </a:lnTo>
                        <a:lnTo>
                          <a:pt x="751" y="1472"/>
                        </a:lnTo>
                        <a:lnTo>
                          <a:pt x="750" y="1465"/>
                        </a:lnTo>
                        <a:lnTo>
                          <a:pt x="745" y="1460"/>
                        </a:lnTo>
                        <a:lnTo>
                          <a:pt x="740" y="1455"/>
                        </a:lnTo>
                        <a:lnTo>
                          <a:pt x="736" y="1451"/>
                        </a:lnTo>
                        <a:lnTo>
                          <a:pt x="729" y="1448"/>
                        </a:lnTo>
                        <a:lnTo>
                          <a:pt x="722" y="1447"/>
                        </a:lnTo>
                        <a:lnTo>
                          <a:pt x="716" y="1447"/>
                        </a:lnTo>
                        <a:lnTo>
                          <a:pt x="709" y="1447"/>
                        </a:lnTo>
                        <a:lnTo>
                          <a:pt x="703" y="1448"/>
                        </a:lnTo>
                        <a:lnTo>
                          <a:pt x="697" y="1450"/>
                        </a:lnTo>
                        <a:lnTo>
                          <a:pt x="691" y="1453"/>
                        </a:lnTo>
                        <a:lnTo>
                          <a:pt x="687" y="1457"/>
                        </a:lnTo>
                        <a:lnTo>
                          <a:pt x="683" y="1460"/>
                        </a:lnTo>
                        <a:lnTo>
                          <a:pt x="682" y="1465"/>
                        </a:lnTo>
                        <a:lnTo>
                          <a:pt x="680" y="1471"/>
                        </a:lnTo>
                        <a:lnTo>
                          <a:pt x="680" y="1471"/>
                        </a:lnTo>
                        <a:lnTo>
                          <a:pt x="682" y="1475"/>
                        </a:lnTo>
                        <a:lnTo>
                          <a:pt x="683" y="1479"/>
                        </a:lnTo>
                        <a:lnTo>
                          <a:pt x="686" y="1483"/>
                        </a:lnTo>
                        <a:lnTo>
                          <a:pt x="690" y="1486"/>
                        </a:lnTo>
                        <a:lnTo>
                          <a:pt x="698" y="1491"/>
                        </a:lnTo>
                        <a:lnTo>
                          <a:pt x="709" y="1494"/>
                        </a:lnTo>
                        <a:lnTo>
                          <a:pt x="722" y="1496"/>
                        </a:lnTo>
                        <a:lnTo>
                          <a:pt x="734" y="1493"/>
                        </a:lnTo>
                        <a:lnTo>
                          <a:pt x="740" y="1490"/>
                        </a:lnTo>
                        <a:lnTo>
                          <a:pt x="744" y="1487"/>
                        </a:lnTo>
                        <a:lnTo>
                          <a:pt x="748" y="1484"/>
                        </a:lnTo>
                        <a:lnTo>
                          <a:pt x="752" y="1480"/>
                        </a:lnTo>
                        <a:lnTo>
                          <a:pt x="752" y="1480"/>
                        </a:lnTo>
                        <a:close/>
                        <a:moveTo>
                          <a:pt x="1149" y="1381"/>
                        </a:moveTo>
                        <a:lnTo>
                          <a:pt x="1149" y="1381"/>
                        </a:lnTo>
                        <a:lnTo>
                          <a:pt x="1145" y="1375"/>
                        </a:lnTo>
                        <a:lnTo>
                          <a:pt x="1140" y="1372"/>
                        </a:lnTo>
                        <a:lnTo>
                          <a:pt x="1134" y="1370"/>
                        </a:lnTo>
                        <a:lnTo>
                          <a:pt x="1127" y="1368"/>
                        </a:lnTo>
                        <a:lnTo>
                          <a:pt x="1122" y="1370"/>
                        </a:lnTo>
                        <a:lnTo>
                          <a:pt x="1115" y="1370"/>
                        </a:lnTo>
                        <a:lnTo>
                          <a:pt x="1109" y="1372"/>
                        </a:lnTo>
                        <a:lnTo>
                          <a:pt x="1104" y="1375"/>
                        </a:lnTo>
                        <a:lnTo>
                          <a:pt x="1093" y="1382"/>
                        </a:lnTo>
                        <a:lnTo>
                          <a:pt x="1090" y="1388"/>
                        </a:lnTo>
                        <a:lnTo>
                          <a:pt x="1086" y="1392"/>
                        </a:lnTo>
                        <a:lnTo>
                          <a:pt x="1084" y="1397"/>
                        </a:lnTo>
                        <a:lnTo>
                          <a:pt x="1083" y="1401"/>
                        </a:lnTo>
                        <a:lnTo>
                          <a:pt x="1084" y="1407"/>
                        </a:lnTo>
                        <a:lnTo>
                          <a:pt x="1086" y="1412"/>
                        </a:lnTo>
                        <a:lnTo>
                          <a:pt x="1086" y="1412"/>
                        </a:lnTo>
                        <a:lnTo>
                          <a:pt x="1089" y="1417"/>
                        </a:lnTo>
                        <a:lnTo>
                          <a:pt x="1093" y="1419"/>
                        </a:lnTo>
                        <a:lnTo>
                          <a:pt x="1098" y="1421"/>
                        </a:lnTo>
                        <a:lnTo>
                          <a:pt x="1102" y="1422"/>
                        </a:lnTo>
                        <a:lnTo>
                          <a:pt x="1108" y="1422"/>
                        </a:lnTo>
                        <a:lnTo>
                          <a:pt x="1115" y="1421"/>
                        </a:lnTo>
                        <a:lnTo>
                          <a:pt x="1126" y="1418"/>
                        </a:lnTo>
                        <a:lnTo>
                          <a:pt x="1137" y="1411"/>
                        </a:lnTo>
                        <a:lnTo>
                          <a:pt x="1141" y="1407"/>
                        </a:lnTo>
                        <a:lnTo>
                          <a:pt x="1145" y="1401"/>
                        </a:lnTo>
                        <a:lnTo>
                          <a:pt x="1148" y="1397"/>
                        </a:lnTo>
                        <a:lnTo>
                          <a:pt x="1149" y="1392"/>
                        </a:lnTo>
                        <a:lnTo>
                          <a:pt x="1151" y="1386"/>
                        </a:lnTo>
                        <a:lnTo>
                          <a:pt x="1149" y="1381"/>
                        </a:lnTo>
                        <a:lnTo>
                          <a:pt x="1149" y="1381"/>
                        </a:lnTo>
                        <a:close/>
                        <a:moveTo>
                          <a:pt x="882" y="1448"/>
                        </a:moveTo>
                        <a:lnTo>
                          <a:pt x="882" y="1448"/>
                        </a:lnTo>
                        <a:lnTo>
                          <a:pt x="880" y="1440"/>
                        </a:lnTo>
                        <a:lnTo>
                          <a:pt x="874" y="1435"/>
                        </a:lnTo>
                        <a:lnTo>
                          <a:pt x="869" y="1430"/>
                        </a:lnTo>
                        <a:lnTo>
                          <a:pt x="860" y="1429"/>
                        </a:lnTo>
                        <a:lnTo>
                          <a:pt x="852" y="1429"/>
                        </a:lnTo>
                        <a:lnTo>
                          <a:pt x="844" y="1429"/>
                        </a:lnTo>
                        <a:lnTo>
                          <a:pt x="834" y="1432"/>
                        </a:lnTo>
                        <a:lnTo>
                          <a:pt x="827" y="1436"/>
                        </a:lnTo>
                        <a:lnTo>
                          <a:pt x="827" y="1436"/>
                        </a:lnTo>
                        <a:lnTo>
                          <a:pt x="817" y="1442"/>
                        </a:lnTo>
                        <a:lnTo>
                          <a:pt x="812" y="1448"/>
                        </a:lnTo>
                        <a:lnTo>
                          <a:pt x="810" y="1455"/>
                        </a:lnTo>
                        <a:lnTo>
                          <a:pt x="812" y="1461"/>
                        </a:lnTo>
                        <a:lnTo>
                          <a:pt x="816" y="1466"/>
                        </a:lnTo>
                        <a:lnTo>
                          <a:pt x="822" y="1471"/>
                        </a:lnTo>
                        <a:lnTo>
                          <a:pt x="828" y="1473"/>
                        </a:lnTo>
                        <a:lnTo>
                          <a:pt x="837" y="1476"/>
                        </a:lnTo>
                        <a:lnTo>
                          <a:pt x="845" y="1478"/>
                        </a:lnTo>
                        <a:lnTo>
                          <a:pt x="855" y="1478"/>
                        </a:lnTo>
                        <a:lnTo>
                          <a:pt x="863" y="1478"/>
                        </a:lnTo>
                        <a:lnTo>
                          <a:pt x="870" y="1475"/>
                        </a:lnTo>
                        <a:lnTo>
                          <a:pt x="877" y="1471"/>
                        </a:lnTo>
                        <a:lnTo>
                          <a:pt x="881" y="1465"/>
                        </a:lnTo>
                        <a:lnTo>
                          <a:pt x="884" y="1457"/>
                        </a:lnTo>
                        <a:lnTo>
                          <a:pt x="882" y="1448"/>
                        </a:lnTo>
                        <a:lnTo>
                          <a:pt x="882" y="1448"/>
                        </a:lnTo>
                        <a:close/>
                        <a:moveTo>
                          <a:pt x="1024" y="1418"/>
                        </a:moveTo>
                        <a:lnTo>
                          <a:pt x="1024" y="1418"/>
                        </a:lnTo>
                        <a:lnTo>
                          <a:pt x="1021" y="1411"/>
                        </a:lnTo>
                        <a:lnTo>
                          <a:pt x="1015" y="1406"/>
                        </a:lnTo>
                        <a:lnTo>
                          <a:pt x="1010" y="1403"/>
                        </a:lnTo>
                        <a:lnTo>
                          <a:pt x="1003" y="1401"/>
                        </a:lnTo>
                        <a:lnTo>
                          <a:pt x="996" y="1403"/>
                        </a:lnTo>
                        <a:lnTo>
                          <a:pt x="988" y="1404"/>
                        </a:lnTo>
                        <a:lnTo>
                          <a:pt x="981" y="1407"/>
                        </a:lnTo>
                        <a:lnTo>
                          <a:pt x="972" y="1411"/>
                        </a:lnTo>
                        <a:lnTo>
                          <a:pt x="972" y="1411"/>
                        </a:lnTo>
                        <a:lnTo>
                          <a:pt x="961" y="1418"/>
                        </a:lnTo>
                        <a:lnTo>
                          <a:pt x="956" y="1425"/>
                        </a:lnTo>
                        <a:lnTo>
                          <a:pt x="953" y="1432"/>
                        </a:lnTo>
                        <a:lnTo>
                          <a:pt x="954" y="1437"/>
                        </a:lnTo>
                        <a:lnTo>
                          <a:pt x="957" y="1443"/>
                        </a:lnTo>
                        <a:lnTo>
                          <a:pt x="963" y="1447"/>
                        </a:lnTo>
                        <a:lnTo>
                          <a:pt x="971" y="1450"/>
                        </a:lnTo>
                        <a:lnTo>
                          <a:pt x="979" y="1453"/>
                        </a:lnTo>
                        <a:lnTo>
                          <a:pt x="989" y="1453"/>
                        </a:lnTo>
                        <a:lnTo>
                          <a:pt x="997" y="1453"/>
                        </a:lnTo>
                        <a:lnTo>
                          <a:pt x="1007" y="1451"/>
                        </a:lnTo>
                        <a:lnTo>
                          <a:pt x="1014" y="1448"/>
                        </a:lnTo>
                        <a:lnTo>
                          <a:pt x="1021" y="1443"/>
                        </a:lnTo>
                        <a:lnTo>
                          <a:pt x="1025" y="1436"/>
                        </a:lnTo>
                        <a:lnTo>
                          <a:pt x="1025" y="1428"/>
                        </a:lnTo>
                        <a:lnTo>
                          <a:pt x="1024" y="1418"/>
                        </a:lnTo>
                        <a:lnTo>
                          <a:pt x="1024" y="1418"/>
                        </a:lnTo>
                        <a:close/>
                        <a:moveTo>
                          <a:pt x="481" y="1508"/>
                        </a:moveTo>
                        <a:lnTo>
                          <a:pt x="481" y="1508"/>
                        </a:lnTo>
                        <a:lnTo>
                          <a:pt x="483" y="1511"/>
                        </a:lnTo>
                        <a:lnTo>
                          <a:pt x="484" y="1509"/>
                        </a:lnTo>
                        <a:lnTo>
                          <a:pt x="484" y="1508"/>
                        </a:lnTo>
                        <a:lnTo>
                          <a:pt x="481" y="1508"/>
                        </a:lnTo>
                        <a:lnTo>
                          <a:pt x="481" y="1508"/>
                        </a:lnTo>
                        <a:close/>
                        <a:moveTo>
                          <a:pt x="531" y="1509"/>
                        </a:moveTo>
                        <a:lnTo>
                          <a:pt x="531" y="1509"/>
                        </a:lnTo>
                        <a:lnTo>
                          <a:pt x="535" y="1518"/>
                        </a:lnTo>
                        <a:lnTo>
                          <a:pt x="541" y="1523"/>
                        </a:lnTo>
                        <a:lnTo>
                          <a:pt x="548" y="1527"/>
                        </a:lnTo>
                        <a:lnTo>
                          <a:pt x="556" y="1532"/>
                        </a:lnTo>
                        <a:lnTo>
                          <a:pt x="564" y="1533"/>
                        </a:lnTo>
                        <a:lnTo>
                          <a:pt x="574" y="1533"/>
                        </a:lnTo>
                        <a:lnTo>
                          <a:pt x="593" y="1534"/>
                        </a:lnTo>
                        <a:lnTo>
                          <a:pt x="593" y="1534"/>
                        </a:lnTo>
                        <a:lnTo>
                          <a:pt x="589" y="1525"/>
                        </a:lnTo>
                        <a:lnTo>
                          <a:pt x="584" y="1518"/>
                        </a:lnTo>
                        <a:lnTo>
                          <a:pt x="577" y="1514"/>
                        </a:lnTo>
                        <a:lnTo>
                          <a:pt x="570" y="1511"/>
                        </a:lnTo>
                        <a:lnTo>
                          <a:pt x="561" y="1508"/>
                        </a:lnTo>
                        <a:lnTo>
                          <a:pt x="552" y="1508"/>
                        </a:lnTo>
                        <a:lnTo>
                          <a:pt x="531" y="1509"/>
                        </a:lnTo>
                        <a:lnTo>
                          <a:pt x="531" y="1509"/>
                        </a:lnTo>
                        <a:close/>
                        <a:moveTo>
                          <a:pt x="1252" y="1407"/>
                        </a:moveTo>
                        <a:lnTo>
                          <a:pt x="1252" y="1407"/>
                        </a:lnTo>
                        <a:lnTo>
                          <a:pt x="1262" y="1404"/>
                        </a:lnTo>
                        <a:lnTo>
                          <a:pt x="1271" y="1400"/>
                        </a:lnTo>
                        <a:lnTo>
                          <a:pt x="1278" y="1396"/>
                        </a:lnTo>
                        <a:lnTo>
                          <a:pt x="1285" y="1390"/>
                        </a:lnTo>
                        <a:lnTo>
                          <a:pt x="1292" y="1385"/>
                        </a:lnTo>
                        <a:lnTo>
                          <a:pt x="1296" y="1379"/>
                        </a:lnTo>
                        <a:lnTo>
                          <a:pt x="1300" y="1371"/>
                        </a:lnTo>
                        <a:lnTo>
                          <a:pt x="1303" y="1364"/>
                        </a:lnTo>
                        <a:lnTo>
                          <a:pt x="1303" y="1364"/>
                        </a:lnTo>
                        <a:lnTo>
                          <a:pt x="1293" y="1364"/>
                        </a:lnTo>
                        <a:lnTo>
                          <a:pt x="1284" y="1365"/>
                        </a:lnTo>
                        <a:lnTo>
                          <a:pt x="1275" y="1370"/>
                        </a:lnTo>
                        <a:lnTo>
                          <a:pt x="1267" y="1375"/>
                        </a:lnTo>
                        <a:lnTo>
                          <a:pt x="1262" y="1382"/>
                        </a:lnTo>
                        <a:lnTo>
                          <a:pt x="1256" y="1390"/>
                        </a:lnTo>
                        <a:lnTo>
                          <a:pt x="1253" y="1399"/>
                        </a:lnTo>
                        <a:lnTo>
                          <a:pt x="1252" y="1407"/>
                        </a:lnTo>
                        <a:lnTo>
                          <a:pt x="1252" y="1407"/>
                        </a:lnTo>
                        <a:close/>
                        <a:moveTo>
                          <a:pt x="521" y="1527"/>
                        </a:moveTo>
                        <a:lnTo>
                          <a:pt x="521" y="1527"/>
                        </a:lnTo>
                        <a:lnTo>
                          <a:pt x="520" y="1526"/>
                        </a:lnTo>
                        <a:lnTo>
                          <a:pt x="519" y="1526"/>
                        </a:lnTo>
                        <a:lnTo>
                          <a:pt x="520" y="1527"/>
                        </a:lnTo>
                        <a:lnTo>
                          <a:pt x="521" y="1527"/>
                        </a:lnTo>
                        <a:lnTo>
                          <a:pt x="521" y="1527"/>
                        </a:lnTo>
                        <a:close/>
                        <a:moveTo>
                          <a:pt x="521" y="1527"/>
                        </a:moveTo>
                        <a:lnTo>
                          <a:pt x="521" y="1527"/>
                        </a:lnTo>
                        <a:lnTo>
                          <a:pt x="523" y="1529"/>
                        </a:lnTo>
                        <a:lnTo>
                          <a:pt x="524" y="1529"/>
                        </a:lnTo>
                        <a:lnTo>
                          <a:pt x="524" y="1527"/>
                        </a:lnTo>
                        <a:lnTo>
                          <a:pt x="521" y="1527"/>
                        </a:lnTo>
                        <a:lnTo>
                          <a:pt x="521" y="1527"/>
                        </a:lnTo>
                        <a:close/>
                        <a:moveTo>
                          <a:pt x="530" y="1533"/>
                        </a:moveTo>
                        <a:lnTo>
                          <a:pt x="530" y="1533"/>
                        </a:lnTo>
                        <a:lnTo>
                          <a:pt x="530" y="1533"/>
                        </a:lnTo>
                        <a:lnTo>
                          <a:pt x="530" y="1533"/>
                        </a:lnTo>
                        <a:lnTo>
                          <a:pt x="530" y="1533"/>
                        </a:lnTo>
                        <a:close/>
                        <a:moveTo>
                          <a:pt x="1304" y="1383"/>
                        </a:moveTo>
                        <a:lnTo>
                          <a:pt x="1304" y="1383"/>
                        </a:lnTo>
                        <a:lnTo>
                          <a:pt x="1304" y="1383"/>
                        </a:lnTo>
                        <a:lnTo>
                          <a:pt x="1304" y="1383"/>
                        </a:lnTo>
                        <a:lnTo>
                          <a:pt x="1304" y="1383"/>
                        </a:lnTo>
                        <a:close/>
                        <a:moveTo>
                          <a:pt x="543" y="1533"/>
                        </a:moveTo>
                        <a:lnTo>
                          <a:pt x="543" y="1533"/>
                        </a:lnTo>
                        <a:lnTo>
                          <a:pt x="542" y="1532"/>
                        </a:lnTo>
                        <a:lnTo>
                          <a:pt x="539" y="1530"/>
                        </a:lnTo>
                        <a:lnTo>
                          <a:pt x="538" y="1530"/>
                        </a:lnTo>
                        <a:lnTo>
                          <a:pt x="537" y="1532"/>
                        </a:lnTo>
                        <a:lnTo>
                          <a:pt x="537" y="1533"/>
                        </a:lnTo>
                        <a:lnTo>
                          <a:pt x="537" y="1534"/>
                        </a:lnTo>
                        <a:lnTo>
                          <a:pt x="539" y="1534"/>
                        </a:lnTo>
                        <a:lnTo>
                          <a:pt x="543" y="1533"/>
                        </a:lnTo>
                        <a:lnTo>
                          <a:pt x="543" y="1533"/>
                        </a:lnTo>
                        <a:close/>
                        <a:moveTo>
                          <a:pt x="543" y="1533"/>
                        </a:moveTo>
                        <a:lnTo>
                          <a:pt x="543" y="1533"/>
                        </a:lnTo>
                        <a:lnTo>
                          <a:pt x="543" y="1536"/>
                        </a:lnTo>
                        <a:lnTo>
                          <a:pt x="543" y="1536"/>
                        </a:lnTo>
                        <a:lnTo>
                          <a:pt x="546" y="1536"/>
                        </a:lnTo>
                        <a:lnTo>
                          <a:pt x="546" y="1536"/>
                        </a:lnTo>
                        <a:lnTo>
                          <a:pt x="546" y="1534"/>
                        </a:lnTo>
                        <a:lnTo>
                          <a:pt x="545" y="1533"/>
                        </a:lnTo>
                        <a:lnTo>
                          <a:pt x="543" y="1533"/>
                        </a:lnTo>
                        <a:lnTo>
                          <a:pt x="543" y="1533"/>
                        </a:lnTo>
                        <a:close/>
                        <a:moveTo>
                          <a:pt x="709" y="1534"/>
                        </a:moveTo>
                        <a:lnTo>
                          <a:pt x="709" y="1534"/>
                        </a:lnTo>
                        <a:lnTo>
                          <a:pt x="708" y="1530"/>
                        </a:lnTo>
                        <a:lnTo>
                          <a:pt x="707" y="1525"/>
                        </a:lnTo>
                        <a:lnTo>
                          <a:pt x="703" y="1520"/>
                        </a:lnTo>
                        <a:lnTo>
                          <a:pt x="698" y="1518"/>
                        </a:lnTo>
                        <a:lnTo>
                          <a:pt x="689" y="1512"/>
                        </a:lnTo>
                        <a:lnTo>
                          <a:pt x="678" y="1509"/>
                        </a:lnTo>
                        <a:lnTo>
                          <a:pt x="665" y="1509"/>
                        </a:lnTo>
                        <a:lnTo>
                          <a:pt x="660" y="1511"/>
                        </a:lnTo>
                        <a:lnTo>
                          <a:pt x="654" y="1512"/>
                        </a:lnTo>
                        <a:lnTo>
                          <a:pt x="650" y="1515"/>
                        </a:lnTo>
                        <a:lnTo>
                          <a:pt x="646" y="1518"/>
                        </a:lnTo>
                        <a:lnTo>
                          <a:pt x="643" y="1523"/>
                        </a:lnTo>
                        <a:lnTo>
                          <a:pt x="642" y="1527"/>
                        </a:lnTo>
                        <a:lnTo>
                          <a:pt x="642" y="1527"/>
                        </a:lnTo>
                        <a:lnTo>
                          <a:pt x="649" y="1532"/>
                        </a:lnTo>
                        <a:lnTo>
                          <a:pt x="656" y="1536"/>
                        </a:lnTo>
                        <a:lnTo>
                          <a:pt x="664" y="1538"/>
                        </a:lnTo>
                        <a:lnTo>
                          <a:pt x="672" y="1541"/>
                        </a:lnTo>
                        <a:lnTo>
                          <a:pt x="682" y="1543"/>
                        </a:lnTo>
                        <a:lnTo>
                          <a:pt x="691" y="1541"/>
                        </a:lnTo>
                        <a:lnTo>
                          <a:pt x="700" y="1538"/>
                        </a:lnTo>
                        <a:lnTo>
                          <a:pt x="709" y="1534"/>
                        </a:lnTo>
                        <a:lnTo>
                          <a:pt x="709" y="1534"/>
                        </a:lnTo>
                        <a:close/>
                        <a:moveTo>
                          <a:pt x="1203" y="1412"/>
                        </a:moveTo>
                        <a:lnTo>
                          <a:pt x="1203" y="1412"/>
                        </a:lnTo>
                        <a:lnTo>
                          <a:pt x="1192" y="1410"/>
                        </a:lnTo>
                        <a:lnTo>
                          <a:pt x="1183" y="1411"/>
                        </a:lnTo>
                        <a:lnTo>
                          <a:pt x="1173" y="1412"/>
                        </a:lnTo>
                        <a:lnTo>
                          <a:pt x="1163" y="1418"/>
                        </a:lnTo>
                        <a:lnTo>
                          <a:pt x="1156" y="1424"/>
                        </a:lnTo>
                        <a:lnTo>
                          <a:pt x="1149" y="1432"/>
                        </a:lnTo>
                        <a:lnTo>
                          <a:pt x="1145" y="1440"/>
                        </a:lnTo>
                        <a:lnTo>
                          <a:pt x="1143" y="1448"/>
                        </a:lnTo>
                        <a:lnTo>
                          <a:pt x="1143" y="1448"/>
                        </a:lnTo>
                        <a:lnTo>
                          <a:pt x="1152" y="1451"/>
                        </a:lnTo>
                        <a:lnTo>
                          <a:pt x="1163" y="1451"/>
                        </a:lnTo>
                        <a:lnTo>
                          <a:pt x="1173" y="1448"/>
                        </a:lnTo>
                        <a:lnTo>
                          <a:pt x="1183" y="1444"/>
                        </a:lnTo>
                        <a:lnTo>
                          <a:pt x="1191" y="1439"/>
                        </a:lnTo>
                        <a:lnTo>
                          <a:pt x="1198" y="1430"/>
                        </a:lnTo>
                        <a:lnTo>
                          <a:pt x="1202" y="1422"/>
                        </a:lnTo>
                        <a:lnTo>
                          <a:pt x="1203" y="1418"/>
                        </a:lnTo>
                        <a:lnTo>
                          <a:pt x="1203" y="1412"/>
                        </a:lnTo>
                        <a:lnTo>
                          <a:pt x="1203" y="1412"/>
                        </a:lnTo>
                        <a:close/>
                        <a:moveTo>
                          <a:pt x="546" y="1536"/>
                        </a:moveTo>
                        <a:lnTo>
                          <a:pt x="546" y="1536"/>
                        </a:lnTo>
                        <a:lnTo>
                          <a:pt x="548" y="1537"/>
                        </a:lnTo>
                        <a:lnTo>
                          <a:pt x="549" y="1538"/>
                        </a:lnTo>
                        <a:lnTo>
                          <a:pt x="553" y="1538"/>
                        </a:lnTo>
                        <a:lnTo>
                          <a:pt x="553" y="1538"/>
                        </a:lnTo>
                        <a:lnTo>
                          <a:pt x="553" y="1537"/>
                        </a:lnTo>
                        <a:lnTo>
                          <a:pt x="550" y="1536"/>
                        </a:lnTo>
                        <a:lnTo>
                          <a:pt x="546" y="1536"/>
                        </a:lnTo>
                        <a:lnTo>
                          <a:pt x="546" y="1536"/>
                        </a:lnTo>
                        <a:close/>
                        <a:moveTo>
                          <a:pt x="553" y="1538"/>
                        </a:moveTo>
                        <a:lnTo>
                          <a:pt x="553" y="1538"/>
                        </a:lnTo>
                        <a:lnTo>
                          <a:pt x="554" y="1540"/>
                        </a:lnTo>
                        <a:lnTo>
                          <a:pt x="556" y="1540"/>
                        </a:lnTo>
                        <a:lnTo>
                          <a:pt x="560" y="1540"/>
                        </a:lnTo>
                        <a:lnTo>
                          <a:pt x="560" y="1540"/>
                        </a:lnTo>
                        <a:lnTo>
                          <a:pt x="560" y="1538"/>
                        </a:lnTo>
                        <a:lnTo>
                          <a:pt x="557" y="1538"/>
                        </a:lnTo>
                        <a:lnTo>
                          <a:pt x="553" y="1538"/>
                        </a:lnTo>
                        <a:lnTo>
                          <a:pt x="553" y="1538"/>
                        </a:lnTo>
                        <a:close/>
                        <a:moveTo>
                          <a:pt x="1284" y="1401"/>
                        </a:moveTo>
                        <a:lnTo>
                          <a:pt x="1284" y="1401"/>
                        </a:lnTo>
                        <a:lnTo>
                          <a:pt x="1284" y="1401"/>
                        </a:lnTo>
                        <a:lnTo>
                          <a:pt x="1284" y="1401"/>
                        </a:lnTo>
                        <a:lnTo>
                          <a:pt x="1284" y="1401"/>
                        </a:lnTo>
                        <a:close/>
                        <a:moveTo>
                          <a:pt x="560" y="1540"/>
                        </a:moveTo>
                        <a:lnTo>
                          <a:pt x="560" y="1540"/>
                        </a:lnTo>
                        <a:lnTo>
                          <a:pt x="561" y="1543"/>
                        </a:lnTo>
                        <a:lnTo>
                          <a:pt x="564" y="1543"/>
                        </a:lnTo>
                        <a:lnTo>
                          <a:pt x="566" y="1543"/>
                        </a:lnTo>
                        <a:lnTo>
                          <a:pt x="567" y="1541"/>
                        </a:lnTo>
                        <a:lnTo>
                          <a:pt x="567" y="1540"/>
                        </a:lnTo>
                        <a:lnTo>
                          <a:pt x="567" y="1538"/>
                        </a:lnTo>
                        <a:lnTo>
                          <a:pt x="564" y="1538"/>
                        </a:lnTo>
                        <a:lnTo>
                          <a:pt x="560" y="1540"/>
                        </a:lnTo>
                        <a:lnTo>
                          <a:pt x="560" y="1540"/>
                        </a:lnTo>
                        <a:close/>
                        <a:moveTo>
                          <a:pt x="1278" y="1406"/>
                        </a:moveTo>
                        <a:lnTo>
                          <a:pt x="1278" y="1406"/>
                        </a:lnTo>
                        <a:lnTo>
                          <a:pt x="1278" y="1406"/>
                        </a:lnTo>
                        <a:lnTo>
                          <a:pt x="1278" y="1406"/>
                        </a:lnTo>
                        <a:lnTo>
                          <a:pt x="1278" y="1406"/>
                        </a:lnTo>
                        <a:close/>
                        <a:moveTo>
                          <a:pt x="834" y="1520"/>
                        </a:moveTo>
                        <a:lnTo>
                          <a:pt x="834" y="1520"/>
                        </a:lnTo>
                        <a:lnTo>
                          <a:pt x="833" y="1516"/>
                        </a:lnTo>
                        <a:lnTo>
                          <a:pt x="830" y="1511"/>
                        </a:lnTo>
                        <a:lnTo>
                          <a:pt x="826" y="1508"/>
                        </a:lnTo>
                        <a:lnTo>
                          <a:pt x="822" y="1504"/>
                        </a:lnTo>
                        <a:lnTo>
                          <a:pt x="810" y="1500"/>
                        </a:lnTo>
                        <a:lnTo>
                          <a:pt x="798" y="1498"/>
                        </a:lnTo>
                        <a:lnTo>
                          <a:pt x="786" y="1500"/>
                        </a:lnTo>
                        <a:lnTo>
                          <a:pt x="780" y="1501"/>
                        </a:lnTo>
                        <a:lnTo>
                          <a:pt x="776" y="1504"/>
                        </a:lnTo>
                        <a:lnTo>
                          <a:pt x="772" y="1507"/>
                        </a:lnTo>
                        <a:lnTo>
                          <a:pt x="768" y="1511"/>
                        </a:lnTo>
                        <a:lnTo>
                          <a:pt x="765" y="1515"/>
                        </a:lnTo>
                        <a:lnTo>
                          <a:pt x="763" y="1520"/>
                        </a:lnTo>
                        <a:lnTo>
                          <a:pt x="763" y="1520"/>
                        </a:lnTo>
                        <a:lnTo>
                          <a:pt x="766" y="1525"/>
                        </a:lnTo>
                        <a:lnTo>
                          <a:pt x="769" y="1529"/>
                        </a:lnTo>
                        <a:lnTo>
                          <a:pt x="772" y="1532"/>
                        </a:lnTo>
                        <a:lnTo>
                          <a:pt x="776" y="1533"/>
                        </a:lnTo>
                        <a:lnTo>
                          <a:pt x="786" y="1536"/>
                        </a:lnTo>
                        <a:lnTo>
                          <a:pt x="797" y="1537"/>
                        </a:lnTo>
                        <a:lnTo>
                          <a:pt x="808" y="1536"/>
                        </a:lnTo>
                        <a:lnTo>
                          <a:pt x="819" y="1533"/>
                        </a:lnTo>
                        <a:lnTo>
                          <a:pt x="827" y="1527"/>
                        </a:lnTo>
                        <a:lnTo>
                          <a:pt x="831" y="1525"/>
                        </a:lnTo>
                        <a:lnTo>
                          <a:pt x="834" y="1520"/>
                        </a:lnTo>
                        <a:lnTo>
                          <a:pt x="834" y="1520"/>
                        </a:lnTo>
                        <a:close/>
                        <a:moveTo>
                          <a:pt x="1273" y="1410"/>
                        </a:moveTo>
                        <a:lnTo>
                          <a:pt x="1273" y="1410"/>
                        </a:lnTo>
                        <a:lnTo>
                          <a:pt x="1273" y="1410"/>
                        </a:lnTo>
                        <a:lnTo>
                          <a:pt x="1273" y="1410"/>
                        </a:lnTo>
                        <a:lnTo>
                          <a:pt x="1273" y="1410"/>
                        </a:lnTo>
                        <a:close/>
                        <a:moveTo>
                          <a:pt x="1087" y="1455"/>
                        </a:moveTo>
                        <a:lnTo>
                          <a:pt x="1087" y="1455"/>
                        </a:lnTo>
                        <a:lnTo>
                          <a:pt x="1084" y="1453"/>
                        </a:lnTo>
                        <a:lnTo>
                          <a:pt x="1079" y="1451"/>
                        </a:lnTo>
                        <a:lnTo>
                          <a:pt x="1069" y="1450"/>
                        </a:lnTo>
                        <a:lnTo>
                          <a:pt x="1057" y="1450"/>
                        </a:lnTo>
                        <a:lnTo>
                          <a:pt x="1046" y="1454"/>
                        </a:lnTo>
                        <a:lnTo>
                          <a:pt x="1036" y="1460"/>
                        </a:lnTo>
                        <a:lnTo>
                          <a:pt x="1032" y="1462"/>
                        </a:lnTo>
                        <a:lnTo>
                          <a:pt x="1029" y="1466"/>
                        </a:lnTo>
                        <a:lnTo>
                          <a:pt x="1026" y="1471"/>
                        </a:lnTo>
                        <a:lnTo>
                          <a:pt x="1025" y="1476"/>
                        </a:lnTo>
                        <a:lnTo>
                          <a:pt x="1025" y="1482"/>
                        </a:lnTo>
                        <a:lnTo>
                          <a:pt x="1028" y="1487"/>
                        </a:lnTo>
                        <a:lnTo>
                          <a:pt x="1028" y="1487"/>
                        </a:lnTo>
                        <a:lnTo>
                          <a:pt x="1036" y="1489"/>
                        </a:lnTo>
                        <a:lnTo>
                          <a:pt x="1047" y="1490"/>
                        </a:lnTo>
                        <a:lnTo>
                          <a:pt x="1057" y="1489"/>
                        </a:lnTo>
                        <a:lnTo>
                          <a:pt x="1068" y="1484"/>
                        </a:lnTo>
                        <a:lnTo>
                          <a:pt x="1078" y="1480"/>
                        </a:lnTo>
                        <a:lnTo>
                          <a:pt x="1084" y="1473"/>
                        </a:lnTo>
                        <a:lnTo>
                          <a:pt x="1086" y="1469"/>
                        </a:lnTo>
                        <a:lnTo>
                          <a:pt x="1089" y="1465"/>
                        </a:lnTo>
                        <a:lnTo>
                          <a:pt x="1089" y="1461"/>
                        </a:lnTo>
                        <a:lnTo>
                          <a:pt x="1087" y="1455"/>
                        </a:lnTo>
                        <a:lnTo>
                          <a:pt x="1087" y="1455"/>
                        </a:lnTo>
                        <a:close/>
                        <a:moveTo>
                          <a:pt x="891" y="1507"/>
                        </a:moveTo>
                        <a:lnTo>
                          <a:pt x="891" y="1507"/>
                        </a:lnTo>
                        <a:lnTo>
                          <a:pt x="892" y="1511"/>
                        </a:lnTo>
                        <a:lnTo>
                          <a:pt x="895" y="1514"/>
                        </a:lnTo>
                        <a:lnTo>
                          <a:pt x="899" y="1516"/>
                        </a:lnTo>
                        <a:lnTo>
                          <a:pt x="903" y="1518"/>
                        </a:lnTo>
                        <a:lnTo>
                          <a:pt x="914" y="1519"/>
                        </a:lnTo>
                        <a:lnTo>
                          <a:pt x="927" y="1518"/>
                        </a:lnTo>
                        <a:lnTo>
                          <a:pt x="938" y="1515"/>
                        </a:lnTo>
                        <a:lnTo>
                          <a:pt x="947" y="1508"/>
                        </a:lnTo>
                        <a:lnTo>
                          <a:pt x="952" y="1505"/>
                        </a:lnTo>
                        <a:lnTo>
                          <a:pt x="954" y="1501"/>
                        </a:lnTo>
                        <a:lnTo>
                          <a:pt x="957" y="1496"/>
                        </a:lnTo>
                        <a:lnTo>
                          <a:pt x="957" y="1490"/>
                        </a:lnTo>
                        <a:lnTo>
                          <a:pt x="957" y="1490"/>
                        </a:lnTo>
                        <a:lnTo>
                          <a:pt x="954" y="1486"/>
                        </a:lnTo>
                        <a:lnTo>
                          <a:pt x="950" y="1483"/>
                        </a:lnTo>
                        <a:lnTo>
                          <a:pt x="946" y="1482"/>
                        </a:lnTo>
                        <a:lnTo>
                          <a:pt x="941" y="1480"/>
                        </a:lnTo>
                        <a:lnTo>
                          <a:pt x="928" y="1479"/>
                        </a:lnTo>
                        <a:lnTo>
                          <a:pt x="916" y="1480"/>
                        </a:lnTo>
                        <a:lnTo>
                          <a:pt x="905" y="1484"/>
                        </a:lnTo>
                        <a:lnTo>
                          <a:pt x="896" y="1490"/>
                        </a:lnTo>
                        <a:lnTo>
                          <a:pt x="894" y="1494"/>
                        </a:lnTo>
                        <a:lnTo>
                          <a:pt x="891" y="1497"/>
                        </a:lnTo>
                        <a:lnTo>
                          <a:pt x="891" y="1502"/>
                        </a:lnTo>
                        <a:lnTo>
                          <a:pt x="891" y="1507"/>
                        </a:lnTo>
                        <a:lnTo>
                          <a:pt x="891" y="1507"/>
                        </a:lnTo>
                        <a:close/>
                        <a:moveTo>
                          <a:pt x="610" y="1551"/>
                        </a:moveTo>
                        <a:lnTo>
                          <a:pt x="610" y="1551"/>
                        </a:lnTo>
                        <a:lnTo>
                          <a:pt x="624" y="1555"/>
                        </a:lnTo>
                        <a:lnTo>
                          <a:pt x="640" y="1559"/>
                        </a:lnTo>
                        <a:lnTo>
                          <a:pt x="649" y="1561"/>
                        </a:lnTo>
                        <a:lnTo>
                          <a:pt x="657" y="1562"/>
                        </a:lnTo>
                        <a:lnTo>
                          <a:pt x="664" y="1561"/>
                        </a:lnTo>
                        <a:lnTo>
                          <a:pt x="671" y="1559"/>
                        </a:lnTo>
                        <a:lnTo>
                          <a:pt x="671" y="1559"/>
                        </a:lnTo>
                        <a:lnTo>
                          <a:pt x="657" y="1554"/>
                        </a:lnTo>
                        <a:lnTo>
                          <a:pt x="640" y="1548"/>
                        </a:lnTo>
                        <a:lnTo>
                          <a:pt x="633" y="1547"/>
                        </a:lnTo>
                        <a:lnTo>
                          <a:pt x="625" y="1547"/>
                        </a:lnTo>
                        <a:lnTo>
                          <a:pt x="617" y="1547"/>
                        </a:lnTo>
                        <a:lnTo>
                          <a:pt x="610" y="1551"/>
                        </a:lnTo>
                        <a:lnTo>
                          <a:pt x="610" y="1551"/>
                        </a:lnTo>
                        <a:close/>
                        <a:moveTo>
                          <a:pt x="1190" y="1465"/>
                        </a:moveTo>
                        <a:lnTo>
                          <a:pt x="1190" y="1465"/>
                        </a:lnTo>
                        <a:lnTo>
                          <a:pt x="1202" y="1457"/>
                        </a:lnTo>
                        <a:lnTo>
                          <a:pt x="1215" y="1450"/>
                        </a:lnTo>
                        <a:lnTo>
                          <a:pt x="1227" y="1440"/>
                        </a:lnTo>
                        <a:lnTo>
                          <a:pt x="1233" y="1436"/>
                        </a:lnTo>
                        <a:lnTo>
                          <a:pt x="1237" y="1430"/>
                        </a:lnTo>
                        <a:lnTo>
                          <a:pt x="1237" y="1430"/>
                        </a:lnTo>
                        <a:lnTo>
                          <a:pt x="1219" y="1436"/>
                        </a:lnTo>
                        <a:lnTo>
                          <a:pt x="1202" y="1444"/>
                        </a:lnTo>
                        <a:lnTo>
                          <a:pt x="1197" y="1450"/>
                        </a:lnTo>
                        <a:lnTo>
                          <a:pt x="1191" y="1454"/>
                        </a:lnTo>
                        <a:lnTo>
                          <a:pt x="1188" y="1460"/>
                        </a:lnTo>
                        <a:lnTo>
                          <a:pt x="1188" y="1462"/>
                        </a:lnTo>
                        <a:lnTo>
                          <a:pt x="1190" y="1465"/>
                        </a:lnTo>
                        <a:lnTo>
                          <a:pt x="1190" y="1465"/>
                        </a:lnTo>
                        <a:close/>
                        <a:moveTo>
                          <a:pt x="722" y="1562"/>
                        </a:moveTo>
                        <a:lnTo>
                          <a:pt x="722" y="1562"/>
                        </a:lnTo>
                        <a:lnTo>
                          <a:pt x="727" y="1565"/>
                        </a:lnTo>
                        <a:lnTo>
                          <a:pt x="734" y="1568"/>
                        </a:lnTo>
                        <a:lnTo>
                          <a:pt x="751" y="1569"/>
                        </a:lnTo>
                        <a:lnTo>
                          <a:pt x="768" y="1568"/>
                        </a:lnTo>
                        <a:lnTo>
                          <a:pt x="776" y="1566"/>
                        </a:lnTo>
                        <a:lnTo>
                          <a:pt x="781" y="1565"/>
                        </a:lnTo>
                        <a:lnTo>
                          <a:pt x="781" y="1565"/>
                        </a:lnTo>
                        <a:lnTo>
                          <a:pt x="780" y="1561"/>
                        </a:lnTo>
                        <a:lnTo>
                          <a:pt x="777" y="1558"/>
                        </a:lnTo>
                        <a:lnTo>
                          <a:pt x="770" y="1554"/>
                        </a:lnTo>
                        <a:lnTo>
                          <a:pt x="759" y="1550"/>
                        </a:lnTo>
                        <a:lnTo>
                          <a:pt x="748" y="1550"/>
                        </a:lnTo>
                        <a:lnTo>
                          <a:pt x="737" y="1550"/>
                        </a:lnTo>
                        <a:lnTo>
                          <a:pt x="729" y="1552"/>
                        </a:lnTo>
                        <a:lnTo>
                          <a:pt x="725" y="1554"/>
                        </a:lnTo>
                        <a:lnTo>
                          <a:pt x="723" y="1556"/>
                        </a:lnTo>
                        <a:lnTo>
                          <a:pt x="722" y="1559"/>
                        </a:lnTo>
                        <a:lnTo>
                          <a:pt x="722" y="1562"/>
                        </a:lnTo>
                        <a:lnTo>
                          <a:pt x="722" y="1562"/>
                        </a:lnTo>
                        <a:close/>
                        <a:moveTo>
                          <a:pt x="1082" y="1509"/>
                        </a:moveTo>
                        <a:lnTo>
                          <a:pt x="1082" y="1509"/>
                        </a:lnTo>
                        <a:lnTo>
                          <a:pt x="1100" y="1505"/>
                        </a:lnTo>
                        <a:lnTo>
                          <a:pt x="1116" y="1498"/>
                        </a:lnTo>
                        <a:lnTo>
                          <a:pt x="1123" y="1496"/>
                        </a:lnTo>
                        <a:lnTo>
                          <a:pt x="1130" y="1490"/>
                        </a:lnTo>
                        <a:lnTo>
                          <a:pt x="1136" y="1484"/>
                        </a:lnTo>
                        <a:lnTo>
                          <a:pt x="1138" y="1479"/>
                        </a:lnTo>
                        <a:lnTo>
                          <a:pt x="1138" y="1479"/>
                        </a:lnTo>
                        <a:lnTo>
                          <a:pt x="1130" y="1479"/>
                        </a:lnTo>
                        <a:lnTo>
                          <a:pt x="1120" y="1479"/>
                        </a:lnTo>
                        <a:lnTo>
                          <a:pt x="1111" y="1482"/>
                        </a:lnTo>
                        <a:lnTo>
                          <a:pt x="1101" y="1484"/>
                        </a:lnTo>
                        <a:lnTo>
                          <a:pt x="1093" y="1489"/>
                        </a:lnTo>
                        <a:lnTo>
                          <a:pt x="1086" y="1494"/>
                        </a:lnTo>
                        <a:lnTo>
                          <a:pt x="1082" y="1501"/>
                        </a:lnTo>
                        <a:lnTo>
                          <a:pt x="1082" y="1505"/>
                        </a:lnTo>
                        <a:lnTo>
                          <a:pt x="1082" y="1509"/>
                        </a:lnTo>
                        <a:lnTo>
                          <a:pt x="1082" y="1509"/>
                        </a:lnTo>
                        <a:close/>
                        <a:moveTo>
                          <a:pt x="697" y="1570"/>
                        </a:moveTo>
                        <a:lnTo>
                          <a:pt x="697" y="1570"/>
                        </a:lnTo>
                        <a:lnTo>
                          <a:pt x="697" y="1570"/>
                        </a:lnTo>
                        <a:lnTo>
                          <a:pt x="697" y="1570"/>
                        </a:lnTo>
                        <a:lnTo>
                          <a:pt x="697" y="1570"/>
                        </a:lnTo>
                        <a:close/>
                        <a:moveTo>
                          <a:pt x="707" y="1572"/>
                        </a:moveTo>
                        <a:lnTo>
                          <a:pt x="707" y="1572"/>
                        </a:lnTo>
                        <a:lnTo>
                          <a:pt x="707" y="1572"/>
                        </a:lnTo>
                        <a:lnTo>
                          <a:pt x="707" y="1572"/>
                        </a:lnTo>
                        <a:lnTo>
                          <a:pt x="707" y="1572"/>
                        </a:lnTo>
                        <a:close/>
                        <a:moveTo>
                          <a:pt x="835" y="1551"/>
                        </a:moveTo>
                        <a:lnTo>
                          <a:pt x="835" y="1551"/>
                        </a:lnTo>
                        <a:lnTo>
                          <a:pt x="837" y="1554"/>
                        </a:lnTo>
                        <a:lnTo>
                          <a:pt x="840" y="1556"/>
                        </a:lnTo>
                        <a:lnTo>
                          <a:pt x="842" y="1559"/>
                        </a:lnTo>
                        <a:lnTo>
                          <a:pt x="846" y="1561"/>
                        </a:lnTo>
                        <a:lnTo>
                          <a:pt x="855" y="1562"/>
                        </a:lnTo>
                        <a:lnTo>
                          <a:pt x="863" y="1562"/>
                        </a:lnTo>
                        <a:lnTo>
                          <a:pt x="874" y="1561"/>
                        </a:lnTo>
                        <a:lnTo>
                          <a:pt x="884" y="1558"/>
                        </a:lnTo>
                        <a:lnTo>
                          <a:pt x="899" y="1551"/>
                        </a:lnTo>
                        <a:lnTo>
                          <a:pt x="899" y="1551"/>
                        </a:lnTo>
                        <a:lnTo>
                          <a:pt x="898" y="1547"/>
                        </a:lnTo>
                        <a:lnTo>
                          <a:pt x="896" y="1544"/>
                        </a:lnTo>
                        <a:lnTo>
                          <a:pt x="894" y="1541"/>
                        </a:lnTo>
                        <a:lnTo>
                          <a:pt x="889" y="1538"/>
                        </a:lnTo>
                        <a:lnTo>
                          <a:pt x="881" y="1537"/>
                        </a:lnTo>
                        <a:lnTo>
                          <a:pt x="871" y="1537"/>
                        </a:lnTo>
                        <a:lnTo>
                          <a:pt x="860" y="1538"/>
                        </a:lnTo>
                        <a:lnTo>
                          <a:pt x="851" y="1541"/>
                        </a:lnTo>
                        <a:lnTo>
                          <a:pt x="842" y="1545"/>
                        </a:lnTo>
                        <a:lnTo>
                          <a:pt x="835" y="1551"/>
                        </a:lnTo>
                        <a:lnTo>
                          <a:pt x="835" y="1551"/>
                        </a:lnTo>
                        <a:close/>
                        <a:moveTo>
                          <a:pt x="967" y="1538"/>
                        </a:moveTo>
                        <a:lnTo>
                          <a:pt x="967" y="1538"/>
                        </a:lnTo>
                        <a:lnTo>
                          <a:pt x="974" y="1540"/>
                        </a:lnTo>
                        <a:lnTo>
                          <a:pt x="982" y="1541"/>
                        </a:lnTo>
                        <a:lnTo>
                          <a:pt x="992" y="1540"/>
                        </a:lnTo>
                        <a:lnTo>
                          <a:pt x="1000" y="1538"/>
                        </a:lnTo>
                        <a:lnTo>
                          <a:pt x="1008" y="1534"/>
                        </a:lnTo>
                        <a:lnTo>
                          <a:pt x="1015" y="1530"/>
                        </a:lnTo>
                        <a:lnTo>
                          <a:pt x="1022" y="1525"/>
                        </a:lnTo>
                        <a:lnTo>
                          <a:pt x="1026" y="1518"/>
                        </a:lnTo>
                        <a:lnTo>
                          <a:pt x="1026" y="1518"/>
                        </a:lnTo>
                        <a:lnTo>
                          <a:pt x="1018" y="1514"/>
                        </a:lnTo>
                        <a:lnTo>
                          <a:pt x="1010" y="1514"/>
                        </a:lnTo>
                        <a:lnTo>
                          <a:pt x="999" y="1514"/>
                        </a:lnTo>
                        <a:lnTo>
                          <a:pt x="989" y="1516"/>
                        </a:lnTo>
                        <a:lnTo>
                          <a:pt x="979" y="1520"/>
                        </a:lnTo>
                        <a:lnTo>
                          <a:pt x="972" y="1525"/>
                        </a:lnTo>
                        <a:lnTo>
                          <a:pt x="970" y="1527"/>
                        </a:lnTo>
                        <a:lnTo>
                          <a:pt x="968" y="1532"/>
                        </a:lnTo>
                        <a:lnTo>
                          <a:pt x="967" y="1534"/>
                        </a:lnTo>
                        <a:lnTo>
                          <a:pt x="967" y="1538"/>
                        </a:lnTo>
                        <a:lnTo>
                          <a:pt x="967" y="1538"/>
                        </a:lnTo>
                        <a:close/>
                        <a:moveTo>
                          <a:pt x="1154" y="1486"/>
                        </a:moveTo>
                        <a:lnTo>
                          <a:pt x="1154" y="1486"/>
                        </a:lnTo>
                        <a:lnTo>
                          <a:pt x="1154" y="1486"/>
                        </a:lnTo>
                        <a:lnTo>
                          <a:pt x="1154" y="1486"/>
                        </a:lnTo>
                        <a:lnTo>
                          <a:pt x="1154" y="1486"/>
                        </a:lnTo>
                        <a:close/>
                        <a:moveTo>
                          <a:pt x="716" y="1573"/>
                        </a:moveTo>
                        <a:lnTo>
                          <a:pt x="716" y="1573"/>
                        </a:lnTo>
                        <a:lnTo>
                          <a:pt x="721" y="1572"/>
                        </a:lnTo>
                        <a:lnTo>
                          <a:pt x="722" y="1570"/>
                        </a:lnTo>
                        <a:lnTo>
                          <a:pt x="723" y="1569"/>
                        </a:lnTo>
                        <a:lnTo>
                          <a:pt x="723" y="1569"/>
                        </a:lnTo>
                        <a:lnTo>
                          <a:pt x="719" y="1570"/>
                        </a:lnTo>
                        <a:lnTo>
                          <a:pt x="718" y="1572"/>
                        </a:lnTo>
                        <a:lnTo>
                          <a:pt x="716" y="1573"/>
                        </a:lnTo>
                        <a:lnTo>
                          <a:pt x="716" y="1573"/>
                        </a:lnTo>
                        <a:close/>
                        <a:moveTo>
                          <a:pt x="1144" y="1491"/>
                        </a:moveTo>
                        <a:lnTo>
                          <a:pt x="1144" y="1491"/>
                        </a:lnTo>
                        <a:lnTo>
                          <a:pt x="1145" y="1491"/>
                        </a:lnTo>
                        <a:lnTo>
                          <a:pt x="1144" y="1491"/>
                        </a:lnTo>
                        <a:lnTo>
                          <a:pt x="1144" y="1491"/>
                        </a:lnTo>
                        <a:close/>
                        <a:moveTo>
                          <a:pt x="730" y="1574"/>
                        </a:moveTo>
                        <a:lnTo>
                          <a:pt x="730" y="1574"/>
                        </a:lnTo>
                        <a:lnTo>
                          <a:pt x="734" y="1573"/>
                        </a:lnTo>
                        <a:lnTo>
                          <a:pt x="736" y="1572"/>
                        </a:lnTo>
                        <a:lnTo>
                          <a:pt x="736" y="1569"/>
                        </a:lnTo>
                        <a:lnTo>
                          <a:pt x="736" y="1569"/>
                        </a:lnTo>
                        <a:lnTo>
                          <a:pt x="733" y="1572"/>
                        </a:lnTo>
                        <a:lnTo>
                          <a:pt x="730" y="1572"/>
                        </a:lnTo>
                        <a:lnTo>
                          <a:pt x="730" y="1574"/>
                        </a:lnTo>
                        <a:lnTo>
                          <a:pt x="730" y="1574"/>
                        </a:lnTo>
                        <a:close/>
                        <a:moveTo>
                          <a:pt x="741" y="1576"/>
                        </a:moveTo>
                        <a:lnTo>
                          <a:pt x="741" y="1576"/>
                        </a:lnTo>
                        <a:lnTo>
                          <a:pt x="744" y="1574"/>
                        </a:lnTo>
                        <a:lnTo>
                          <a:pt x="747" y="1573"/>
                        </a:lnTo>
                        <a:lnTo>
                          <a:pt x="747" y="1570"/>
                        </a:lnTo>
                        <a:lnTo>
                          <a:pt x="747" y="1570"/>
                        </a:lnTo>
                        <a:lnTo>
                          <a:pt x="743" y="1573"/>
                        </a:lnTo>
                        <a:lnTo>
                          <a:pt x="741" y="1573"/>
                        </a:lnTo>
                        <a:lnTo>
                          <a:pt x="741" y="1576"/>
                        </a:lnTo>
                        <a:lnTo>
                          <a:pt x="741" y="1576"/>
                        </a:lnTo>
                        <a:close/>
                        <a:moveTo>
                          <a:pt x="804" y="1573"/>
                        </a:moveTo>
                        <a:lnTo>
                          <a:pt x="804" y="1573"/>
                        </a:lnTo>
                        <a:lnTo>
                          <a:pt x="802" y="1570"/>
                        </a:lnTo>
                        <a:lnTo>
                          <a:pt x="801" y="1570"/>
                        </a:lnTo>
                        <a:lnTo>
                          <a:pt x="799" y="1570"/>
                        </a:lnTo>
                        <a:lnTo>
                          <a:pt x="798" y="1572"/>
                        </a:lnTo>
                        <a:lnTo>
                          <a:pt x="798" y="1573"/>
                        </a:lnTo>
                        <a:lnTo>
                          <a:pt x="798" y="1574"/>
                        </a:lnTo>
                        <a:lnTo>
                          <a:pt x="799" y="1574"/>
                        </a:lnTo>
                        <a:lnTo>
                          <a:pt x="804" y="1573"/>
                        </a:lnTo>
                        <a:lnTo>
                          <a:pt x="804" y="1573"/>
                        </a:lnTo>
                        <a:close/>
                        <a:moveTo>
                          <a:pt x="804" y="1573"/>
                        </a:moveTo>
                        <a:lnTo>
                          <a:pt x="804" y="1573"/>
                        </a:lnTo>
                        <a:lnTo>
                          <a:pt x="809" y="1574"/>
                        </a:lnTo>
                        <a:lnTo>
                          <a:pt x="815" y="1576"/>
                        </a:lnTo>
                        <a:lnTo>
                          <a:pt x="828" y="1574"/>
                        </a:lnTo>
                        <a:lnTo>
                          <a:pt x="842" y="1573"/>
                        </a:lnTo>
                        <a:lnTo>
                          <a:pt x="848" y="1573"/>
                        </a:lnTo>
                        <a:lnTo>
                          <a:pt x="853" y="1573"/>
                        </a:lnTo>
                        <a:lnTo>
                          <a:pt x="853" y="1573"/>
                        </a:lnTo>
                        <a:lnTo>
                          <a:pt x="848" y="1570"/>
                        </a:lnTo>
                        <a:lnTo>
                          <a:pt x="842" y="1569"/>
                        </a:lnTo>
                        <a:lnTo>
                          <a:pt x="834" y="1568"/>
                        </a:lnTo>
                        <a:lnTo>
                          <a:pt x="827" y="1568"/>
                        </a:lnTo>
                        <a:lnTo>
                          <a:pt x="812" y="1570"/>
                        </a:lnTo>
                        <a:lnTo>
                          <a:pt x="804" y="1573"/>
                        </a:lnTo>
                        <a:lnTo>
                          <a:pt x="804" y="1573"/>
                        </a:lnTo>
                        <a:close/>
                        <a:moveTo>
                          <a:pt x="1079" y="1516"/>
                        </a:moveTo>
                        <a:lnTo>
                          <a:pt x="1079" y="1516"/>
                        </a:lnTo>
                        <a:lnTo>
                          <a:pt x="1053" y="1525"/>
                        </a:lnTo>
                        <a:lnTo>
                          <a:pt x="1040" y="1530"/>
                        </a:lnTo>
                        <a:lnTo>
                          <a:pt x="1030" y="1537"/>
                        </a:lnTo>
                        <a:lnTo>
                          <a:pt x="1030" y="1537"/>
                        </a:lnTo>
                        <a:lnTo>
                          <a:pt x="1044" y="1533"/>
                        </a:lnTo>
                        <a:lnTo>
                          <a:pt x="1057" y="1529"/>
                        </a:lnTo>
                        <a:lnTo>
                          <a:pt x="1069" y="1523"/>
                        </a:lnTo>
                        <a:lnTo>
                          <a:pt x="1079" y="1516"/>
                        </a:lnTo>
                        <a:lnTo>
                          <a:pt x="1079" y="1516"/>
                        </a:lnTo>
                        <a:close/>
                        <a:moveTo>
                          <a:pt x="916" y="1565"/>
                        </a:moveTo>
                        <a:lnTo>
                          <a:pt x="960" y="1556"/>
                        </a:lnTo>
                        <a:lnTo>
                          <a:pt x="960" y="1556"/>
                        </a:lnTo>
                        <a:lnTo>
                          <a:pt x="960" y="1555"/>
                        </a:lnTo>
                        <a:lnTo>
                          <a:pt x="957" y="1554"/>
                        </a:lnTo>
                        <a:lnTo>
                          <a:pt x="952" y="1552"/>
                        </a:lnTo>
                        <a:lnTo>
                          <a:pt x="945" y="1552"/>
                        </a:lnTo>
                        <a:lnTo>
                          <a:pt x="936" y="1552"/>
                        </a:lnTo>
                        <a:lnTo>
                          <a:pt x="928" y="1555"/>
                        </a:lnTo>
                        <a:lnTo>
                          <a:pt x="921" y="1558"/>
                        </a:lnTo>
                        <a:lnTo>
                          <a:pt x="917" y="1561"/>
                        </a:lnTo>
                        <a:lnTo>
                          <a:pt x="916" y="1563"/>
                        </a:lnTo>
                        <a:lnTo>
                          <a:pt x="916" y="1565"/>
                        </a:lnTo>
                        <a:lnTo>
                          <a:pt x="916" y="1565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02" name="Freeform 320"/>
                  <p:cNvSpPr>
                    <a:spLocks/>
                  </p:cNvSpPr>
                  <p:nvPr/>
                </p:nvSpPr>
                <p:spPr bwMode="auto">
                  <a:xfrm>
                    <a:off x="7464425" y="528638"/>
                    <a:ext cx="574675" cy="855663"/>
                  </a:xfrm>
                  <a:custGeom>
                    <a:avLst/>
                    <a:gdLst>
                      <a:gd name="T0" fmla="*/ 1060 w 1084"/>
                      <a:gd name="T1" fmla="*/ 524 h 1617"/>
                      <a:gd name="T2" fmla="*/ 1041 w 1084"/>
                      <a:gd name="T3" fmla="*/ 459 h 1617"/>
                      <a:gd name="T4" fmla="*/ 1006 w 1084"/>
                      <a:gd name="T5" fmla="*/ 375 h 1617"/>
                      <a:gd name="T6" fmla="*/ 988 w 1084"/>
                      <a:gd name="T7" fmla="*/ 342 h 1617"/>
                      <a:gd name="T8" fmla="*/ 966 w 1084"/>
                      <a:gd name="T9" fmla="*/ 307 h 1617"/>
                      <a:gd name="T10" fmla="*/ 936 w 1084"/>
                      <a:gd name="T11" fmla="*/ 265 h 1617"/>
                      <a:gd name="T12" fmla="*/ 904 w 1084"/>
                      <a:gd name="T13" fmla="*/ 231 h 1617"/>
                      <a:gd name="T14" fmla="*/ 882 w 1084"/>
                      <a:gd name="T15" fmla="*/ 209 h 1617"/>
                      <a:gd name="T16" fmla="*/ 850 w 1084"/>
                      <a:gd name="T17" fmla="*/ 181 h 1617"/>
                      <a:gd name="T18" fmla="*/ 818 w 1084"/>
                      <a:gd name="T19" fmla="*/ 159 h 1617"/>
                      <a:gd name="T20" fmla="*/ 562 w 1084"/>
                      <a:gd name="T21" fmla="*/ 0 h 1617"/>
                      <a:gd name="T22" fmla="*/ 613 w 1084"/>
                      <a:gd name="T23" fmla="*/ 36 h 1617"/>
                      <a:gd name="T24" fmla="*/ 648 w 1084"/>
                      <a:gd name="T25" fmla="*/ 67 h 1617"/>
                      <a:gd name="T26" fmla="*/ 684 w 1084"/>
                      <a:gd name="T27" fmla="*/ 106 h 1617"/>
                      <a:gd name="T28" fmla="*/ 717 w 1084"/>
                      <a:gd name="T29" fmla="*/ 150 h 1617"/>
                      <a:gd name="T30" fmla="*/ 749 w 1084"/>
                      <a:gd name="T31" fmla="*/ 202 h 1617"/>
                      <a:gd name="T32" fmla="*/ 779 w 1084"/>
                      <a:gd name="T33" fmla="*/ 265 h 1617"/>
                      <a:gd name="T34" fmla="*/ 818 w 1084"/>
                      <a:gd name="T35" fmla="*/ 391 h 1617"/>
                      <a:gd name="T36" fmla="*/ 836 w 1084"/>
                      <a:gd name="T37" fmla="*/ 503 h 1617"/>
                      <a:gd name="T38" fmla="*/ 840 w 1084"/>
                      <a:gd name="T39" fmla="*/ 607 h 1617"/>
                      <a:gd name="T40" fmla="*/ 836 w 1084"/>
                      <a:gd name="T41" fmla="*/ 679 h 1617"/>
                      <a:gd name="T42" fmla="*/ 828 w 1084"/>
                      <a:gd name="T43" fmla="*/ 751 h 1617"/>
                      <a:gd name="T44" fmla="*/ 815 w 1084"/>
                      <a:gd name="T45" fmla="*/ 822 h 1617"/>
                      <a:gd name="T46" fmla="*/ 790 w 1084"/>
                      <a:gd name="T47" fmla="*/ 916 h 1617"/>
                      <a:gd name="T48" fmla="*/ 742 w 1084"/>
                      <a:gd name="T49" fmla="*/ 1045 h 1617"/>
                      <a:gd name="T50" fmla="*/ 678 w 1084"/>
                      <a:gd name="T51" fmla="*/ 1168 h 1617"/>
                      <a:gd name="T52" fmla="*/ 627 w 1084"/>
                      <a:gd name="T53" fmla="*/ 1244 h 1617"/>
                      <a:gd name="T54" fmla="*/ 588 w 1084"/>
                      <a:gd name="T55" fmla="*/ 1294 h 1617"/>
                      <a:gd name="T56" fmla="*/ 548 w 1084"/>
                      <a:gd name="T57" fmla="*/ 1340 h 1617"/>
                      <a:gd name="T58" fmla="*/ 512 w 1084"/>
                      <a:gd name="T59" fmla="*/ 1377 h 1617"/>
                      <a:gd name="T60" fmla="*/ 460 w 1084"/>
                      <a:gd name="T61" fmla="*/ 1423 h 1617"/>
                      <a:gd name="T62" fmla="*/ 399 w 1084"/>
                      <a:gd name="T63" fmla="*/ 1468 h 1617"/>
                      <a:gd name="T64" fmla="*/ 309 w 1084"/>
                      <a:gd name="T65" fmla="*/ 1520 h 1617"/>
                      <a:gd name="T66" fmla="*/ 246 w 1084"/>
                      <a:gd name="T67" fmla="*/ 1546 h 1617"/>
                      <a:gd name="T68" fmla="*/ 195 w 1084"/>
                      <a:gd name="T69" fmla="*/ 1561 h 1617"/>
                      <a:gd name="T70" fmla="*/ 71 w 1084"/>
                      <a:gd name="T71" fmla="*/ 1579 h 1617"/>
                      <a:gd name="T72" fmla="*/ 392 w 1084"/>
                      <a:gd name="T73" fmla="*/ 1614 h 1617"/>
                      <a:gd name="T74" fmla="*/ 490 w 1084"/>
                      <a:gd name="T75" fmla="*/ 1597 h 1617"/>
                      <a:gd name="T76" fmla="*/ 576 w 1084"/>
                      <a:gd name="T77" fmla="*/ 1567 h 1617"/>
                      <a:gd name="T78" fmla="*/ 656 w 1084"/>
                      <a:gd name="T79" fmla="*/ 1525 h 1617"/>
                      <a:gd name="T80" fmla="*/ 692 w 1084"/>
                      <a:gd name="T81" fmla="*/ 1503 h 1617"/>
                      <a:gd name="T82" fmla="*/ 715 w 1084"/>
                      <a:gd name="T83" fmla="*/ 1486 h 1617"/>
                      <a:gd name="T84" fmla="*/ 757 w 1084"/>
                      <a:gd name="T85" fmla="*/ 1452 h 1617"/>
                      <a:gd name="T86" fmla="*/ 785 w 1084"/>
                      <a:gd name="T87" fmla="*/ 1428 h 1617"/>
                      <a:gd name="T88" fmla="*/ 814 w 1084"/>
                      <a:gd name="T89" fmla="*/ 1399 h 1617"/>
                      <a:gd name="T90" fmla="*/ 840 w 1084"/>
                      <a:gd name="T91" fmla="*/ 1370 h 1617"/>
                      <a:gd name="T92" fmla="*/ 866 w 1084"/>
                      <a:gd name="T93" fmla="*/ 1340 h 1617"/>
                      <a:gd name="T94" fmla="*/ 891 w 1084"/>
                      <a:gd name="T95" fmla="*/ 1308 h 1617"/>
                      <a:gd name="T96" fmla="*/ 913 w 1084"/>
                      <a:gd name="T97" fmla="*/ 1276 h 1617"/>
                      <a:gd name="T98" fmla="*/ 937 w 1084"/>
                      <a:gd name="T99" fmla="*/ 1239 h 1617"/>
                      <a:gd name="T100" fmla="*/ 958 w 1084"/>
                      <a:gd name="T101" fmla="*/ 1203 h 1617"/>
                      <a:gd name="T102" fmla="*/ 987 w 1084"/>
                      <a:gd name="T103" fmla="*/ 1147 h 1617"/>
                      <a:gd name="T104" fmla="*/ 1007 w 1084"/>
                      <a:gd name="T105" fmla="*/ 1102 h 1617"/>
                      <a:gd name="T106" fmla="*/ 1027 w 1084"/>
                      <a:gd name="T107" fmla="*/ 1049 h 1617"/>
                      <a:gd name="T108" fmla="*/ 1042 w 1084"/>
                      <a:gd name="T109" fmla="*/ 1003 h 1617"/>
                      <a:gd name="T110" fmla="*/ 1057 w 1084"/>
                      <a:gd name="T111" fmla="*/ 948 h 1617"/>
                      <a:gd name="T112" fmla="*/ 1064 w 1084"/>
                      <a:gd name="T113" fmla="*/ 919 h 1617"/>
                      <a:gd name="T114" fmla="*/ 1073 w 1084"/>
                      <a:gd name="T115" fmla="*/ 870 h 1617"/>
                      <a:gd name="T116" fmla="*/ 1077 w 1084"/>
                      <a:gd name="T117" fmla="*/ 836 h 1617"/>
                      <a:gd name="T118" fmla="*/ 1081 w 1084"/>
                      <a:gd name="T119" fmla="*/ 790 h 1617"/>
                      <a:gd name="T120" fmla="*/ 1084 w 1084"/>
                      <a:gd name="T121" fmla="*/ 746 h 1617"/>
                      <a:gd name="T122" fmla="*/ 1082 w 1084"/>
                      <a:gd name="T123" fmla="*/ 683 h 1617"/>
                      <a:gd name="T124" fmla="*/ 1078 w 1084"/>
                      <a:gd name="T125" fmla="*/ 628 h 16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084" h="1617">
                        <a:moveTo>
                          <a:pt x="1074" y="596"/>
                        </a:moveTo>
                        <a:lnTo>
                          <a:pt x="1074" y="596"/>
                        </a:lnTo>
                        <a:lnTo>
                          <a:pt x="1074" y="591"/>
                        </a:lnTo>
                        <a:lnTo>
                          <a:pt x="1074" y="591"/>
                        </a:lnTo>
                        <a:lnTo>
                          <a:pt x="1068" y="560"/>
                        </a:lnTo>
                        <a:lnTo>
                          <a:pt x="1068" y="560"/>
                        </a:lnTo>
                        <a:lnTo>
                          <a:pt x="1067" y="559"/>
                        </a:lnTo>
                        <a:lnTo>
                          <a:pt x="1067" y="559"/>
                        </a:lnTo>
                        <a:lnTo>
                          <a:pt x="1067" y="556"/>
                        </a:lnTo>
                        <a:lnTo>
                          <a:pt x="1067" y="556"/>
                        </a:lnTo>
                        <a:lnTo>
                          <a:pt x="1060" y="526"/>
                        </a:lnTo>
                        <a:lnTo>
                          <a:pt x="1060" y="526"/>
                        </a:lnTo>
                        <a:lnTo>
                          <a:pt x="1060" y="524"/>
                        </a:lnTo>
                        <a:lnTo>
                          <a:pt x="1060" y="524"/>
                        </a:lnTo>
                        <a:lnTo>
                          <a:pt x="1052" y="495"/>
                        </a:lnTo>
                        <a:lnTo>
                          <a:pt x="1052" y="495"/>
                        </a:lnTo>
                        <a:lnTo>
                          <a:pt x="1052" y="492"/>
                        </a:lnTo>
                        <a:lnTo>
                          <a:pt x="1052" y="492"/>
                        </a:lnTo>
                        <a:lnTo>
                          <a:pt x="1052" y="491"/>
                        </a:lnTo>
                        <a:lnTo>
                          <a:pt x="1052" y="491"/>
                        </a:lnTo>
                        <a:lnTo>
                          <a:pt x="1045" y="470"/>
                        </a:lnTo>
                        <a:lnTo>
                          <a:pt x="1045" y="470"/>
                        </a:lnTo>
                        <a:lnTo>
                          <a:pt x="1042" y="465"/>
                        </a:lnTo>
                        <a:lnTo>
                          <a:pt x="1042" y="465"/>
                        </a:lnTo>
                        <a:lnTo>
                          <a:pt x="1041" y="459"/>
                        </a:lnTo>
                        <a:lnTo>
                          <a:pt x="1041" y="459"/>
                        </a:lnTo>
                        <a:lnTo>
                          <a:pt x="1031" y="433"/>
                        </a:lnTo>
                        <a:lnTo>
                          <a:pt x="1031" y="433"/>
                        </a:lnTo>
                        <a:lnTo>
                          <a:pt x="1031" y="432"/>
                        </a:lnTo>
                        <a:lnTo>
                          <a:pt x="1031" y="432"/>
                        </a:lnTo>
                        <a:lnTo>
                          <a:pt x="1030" y="430"/>
                        </a:lnTo>
                        <a:lnTo>
                          <a:pt x="1030" y="430"/>
                        </a:lnTo>
                        <a:lnTo>
                          <a:pt x="1020" y="405"/>
                        </a:lnTo>
                        <a:lnTo>
                          <a:pt x="1020" y="405"/>
                        </a:lnTo>
                        <a:lnTo>
                          <a:pt x="1019" y="402"/>
                        </a:lnTo>
                        <a:lnTo>
                          <a:pt x="1019" y="402"/>
                        </a:lnTo>
                        <a:lnTo>
                          <a:pt x="1007" y="378"/>
                        </a:lnTo>
                        <a:lnTo>
                          <a:pt x="1007" y="378"/>
                        </a:lnTo>
                        <a:lnTo>
                          <a:pt x="1006" y="375"/>
                        </a:lnTo>
                        <a:lnTo>
                          <a:pt x="1006" y="375"/>
                        </a:lnTo>
                        <a:lnTo>
                          <a:pt x="1005" y="372"/>
                        </a:lnTo>
                        <a:lnTo>
                          <a:pt x="1005" y="372"/>
                        </a:lnTo>
                        <a:lnTo>
                          <a:pt x="999" y="362"/>
                        </a:lnTo>
                        <a:lnTo>
                          <a:pt x="999" y="362"/>
                        </a:lnTo>
                        <a:lnTo>
                          <a:pt x="996" y="358"/>
                        </a:lnTo>
                        <a:lnTo>
                          <a:pt x="996" y="358"/>
                        </a:lnTo>
                        <a:lnTo>
                          <a:pt x="995" y="355"/>
                        </a:lnTo>
                        <a:lnTo>
                          <a:pt x="995" y="355"/>
                        </a:lnTo>
                        <a:lnTo>
                          <a:pt x="991" y="347"/>
                        </a:lnTo>
                        <a:lnTo>
                          <a:pt x="991" y="347"/>
                        </a:lnTo>
                        <a:lnTo>
                          <a:pt x="988" y="342"/>
                        </a:lnTo>
                        <a:lnTo>
                          <a:pt x="988" y="342"/>
                        </a:lnTo>
                        <a:lnTo>
                          <a:pt x="987" y="340"/>
                        </a:lnTo>
                        <a:lnTo>
                          <a:pt x="987" y="340"/>
                        </a:lnTo>
                        <a:lnTo>
                          <a:pt x="985" y="337"/>
                        </a:lnTo>
                        <a:lnTo>
                          <a:pt x="985" y="337"/>
                        </a:lnTo>
                        <a:lnTo>
                          <a:pt x="984" y="335"/>
                        </a:lnTo>
                        <a:lnTo>
                          <a:pt x="984" y="335"/>
                        </a:lnTo>
                        <a:lnTo>
                          <a:pt x="978" y="326"/>
                        </a:lnTo>
                        <a:lnTo>
                          <a:pt x="978" y="326"/>
                        </a:lnTo>
                        <a:lnTo>
                          <a:pt x="969" y="311"/>
                        </a:lnTo>
                        <a:lnTo>
                          <a:pt x="969" y="311"/>
                        </a:lnTo>
                        <a:lnTo>
                          <a:pt x="967" y="308"/>
                        </a:lnTo>
                        <a:lnTo>
                          <a:pt x="967" y="308"/>
                        </a:lnTo>
                        <a:lnTo>
                          <a:pt x="966" y="307"/>
                        </a:lnTo>
                        <a:lnTo>
                          <a:pt x="966" y="307"/>
                        </a:lnTo>
                        <a:lnTo>
                          <a:pt x="960" y="299"/>
                        </a:lnTo>
                        <a:lnTo>
                          <a:pt x="960" y="299"/>
                        </a:lnTo>
                        <a:lnTo>
                          <a:pt x="952" y="288"/>
                        </a:lnTo>
                        <a:lnTo>
                          <a:pt x="952" y="288"/>
                        </a:lnTo>
                        <a:lnTo>
                          <a:pt x="948" y="282"/>
                        </a:lnTo>
                        <a:lnTo>
                          <a:pt x="948" y="282"/>
                        </a:lnTo>
                        <a:lnTo>
                          <a:pt x="947" y="279"/>
                        </a:lnTo>
                        <a:lnTo>
                          <a:pt x="947" y="279"/>
                        </a:lnTo>
                        <a:lnTo>
                          <a:pt x="944" y="276"/>
                        </a:lnTo>
                        <a:lnTo>
                          <a:pt x="944" y="276"/>
                        </a:lnTo>
                        <a:lnTo>
                          <a:pt x="936" y="265"/>
                        </a:lnTo>
                        <a:lnTo>
                          <a:pt x="936" y="265"/>
                        </a:lnTo>
                        <a:lnTo>
                          <a:pt x="927" y="256"/>
                        </a:lnTo>
                        <a:lnTo>
                          <a:pt x="927" y="256"/>
                        </a:lnTo>
                        <a:lnTo>
                          <a:pt x="927" y="254"/>
                        </a:lnTo>
                        <a:lnTo>
                          <a:pt x="927" y="254"/>
                        </a:lnTo>
                        <a:lnTo>
                          <a:pt x="926" y="254"/>
                        </a:lnTo>
                        <a:lnTo>
                          <a:pt x="926" y="254"/>
                        </a:lnTo>
                        <a:lnTo>
                          <a:pt x="919" y="247"/>
                        </a:lnTo>
                        <a:lnTo>
                          <a:pt x="919" y="247"/>
                        </a:lnTo>
                        <a:lnTo>
                          <a:pt x="912" y="238"/>
                        </a:lnTo>
                        <a:lnTo>
                          <a:pt x="912" y="238"/>
                        </a:lnTo>
                        <a:lnTo>
                          <a:pt x="905" y="231"/>
                        </a:lnTo>
                        <a:lnTo>
                          <a:pt x="905" y="231"/>
                        </a:lnTo>
                        <a:lnTo>
                          <a:pt x="904" y="231"/>
                        </a:lnTo>
                        <a:lnTo>
                          <a:pt x="904" y="231"/>
                        </a:lnTo>
                        <a:lnTo>
                          <a:pt x="904" y="229"/>
                        </a:lnTo>
                        <a:lnTo>
                          <a:pt x="904" y="229"/>
                        </a:lnTo>
                        <a:lnTo>
                          <a:pt x="904" y="229"/>
                        </a:lnTo>
                        <a:lnTo>
                          <a:pt x="904" y="229"/>
                        </a:lnTo>
                        <a:lnTo>
                          <a:pt x="895" y="221"/>
                        </a:lnTo>
                        <a:lnTo>
                          <a:pt x="895" y="221"/>
                        </a:lnTo>
                        <a:lnTo>
                          <a:pt x="888" y="214"/>
                        </a:lnTo>
                        <a:lnTo>
                          <a:pt x="888" y="214"/>
                        </a:lnTo>
                        <a:lnTo>
                          <a:pt x="882" y="209"/>
                        </a:lnTo>
                        <a:lnTo>
                          <a:pt x="882" y="209"/>
                        </a:lnTo>
                        <a:lnTo>
                          <a:pt x="882" y="209"/>
                        </a:lnTo>
                        <a:lnTo>
                          <a:pt x="882" y="209"/>
                        </a:lnTo>
                        <a:lnTo>
                          <a:pt x="880" y="207"/>
                        </a:lnTo>
                        <a:lnTo>
                          <a:pt x="880" y="207"/>
                        </a:lnTo>
                        <a:lnTo>
                          <a:pt x="872" y="200"/>
                        </a:lnTo>
                        <a:lnTo>
                          <a:pt x="872" y="200"/>
                        </a:lnTo>
                        <a:lnTo>
                          <a:pt x="865" y="193"/>
                        </a:lnTo>
                        <a:lnTo>
                          <a:pt x="865" y="193"/>
                        </a:lnTo>
                        <a:lnTo>
                          <a:pt x="858" y="188"/>
                        </a:lnTo>
                        <a:lnTo>
                          <a:pt x="858" y="188"/>
                        </a:lnTo>
                        <a:lnTo>
                          <a:pt x="858" y="188"/>
                        </a:lnTo>
                        <a:lnTo>
                          <a:pt x="858" y="188"/>
                        </a:lnTo>
                        <a:lnTo>
                          <a:pt x="857" y="186"/>
                        </a:lnTo>
                        <a:lnTo>
                          <a:pt x="857" y="186"/>
                        </a:lnTo>
                        <a:lnTo>
                          <a:pt x="850" y="181"/>
                        </a:lnTo>
                        <a:lnTo>
                          <a:pt x="850" y="181"/>
                        </a:lnTo>
                        <a:lnTo>
                          <a:pt x="841" y="175"/>
                        </a:lnTo>
                        <a:lnTo>
                          <a:pt x="841" y="175"/>
                        </a:lnTo>
                        <a:lnTo>
                          <a:pt x="833" y="170"/>
                        </a:lnTo>
                        <a:lnTo>
                          <a:pt x="833" y="170"/>
                        </a:lnTo>
                        <a:lnTo>
                          <a:pt x="833" y="168"/>
                        </a:lnTo>
                        <a:lnTo>
                          <a:pt x="833" y="168"/>
                        </a:lnTo>
                        <a:lnTo>
                          <a:pt x="832" y="168"/>
                        </a:lnTo>
                        <a:lnTo>
                          <a:pt x="832" y="168"/>
                        </a:lnTo>
                        <a:lnTo>
                          <a:pt x="826" y="164"/>
                        </a:lnTo>
                        <a:lnTo>
                          <a:pt x="826" y="164"/>
                        </a:lnTo>
                        <a:lnTo>
                          <a:pt x="818" y="159"/>
                        </a:lnTo>
                        <a:lnTo>
                          <a:pt x="818" y="159"/>
                        </a:lnTo>
                        <a:lnTo>
                          <a:pt x="811" y="153"/>
                        </a:lnTo>
                        <a:lnTo>
                          <a:pt x="811" y="153"/>
                        </a:lnTo>
                        <a:lnTo>
                          <a:pt x="810" y="153"/>
                        </a:lnTo>
                        <a:lnTo>
                          <a:pt x="810" y="153"/>
                        </a:lnTo>
                        <a:lnTo>
                          <a:pt x="808" y="153"/>
                        </a:lnTo>
                        <a:lnTo>
                          <a:pt x="808" y="153"/>
                        </a:lnTo>
                        <a:lnTo>
                          <a:pt x="808" y="152"/>
                        </a:lnTo>
                        <a:lnTo>
                          <a:pt x="808" y="152"/>
                        </a:lnTo>
                        <a:lnTo>
                          <a:pt x="808" y="152"/>
                        </a:lnTo>
                        <a:lnTo>
                          <a:pt x="807" y="152"/>
                        </a:lnTo>
                        <a:lnTo>
                          <a:pt x="807" y="152"/>
                        </a:lnTo>
                        <a:lnTo>
                          <a:pt x="562" y="0"/>
                        </a:lnTo>
                        <a:lnTo>
                          <a:pt x="562" y="0"/>
                        </a:lnTo>
                        <a:lnTo>
                          <a:pt x="574" y="8"/>
                        </a:lnTo>
                        <a:lnTo>
                          <a:pt x="574" y="8"/>
                        </a:lnTo>
                        <a:lnTo>
                          <a:pt x="577" y="8"/>
                        </a:lnTo>
                        <a:lnTo>
                          <a:pt x="577" y="8"/>
                        </a:lnTo>
                        <a:lnTo>
                          <a:pt x="588" y="16"/>
                        </a:lnTo>
                        <a:lnTo>
                          <a:pt x="588" y="16"/>
                        </a:lnTo>
                        <a:lnTo>
                          <a:pt x="588" y="16"/>
                        </a:lnTo>
                        <a:lnTo>
                          <a:pt x="588" y="16"/>
                        </a:lnTo>
                        <a:lnTo>
                          <a:pt x="599" y="25"/>
                        </a:lnTo>
                        <a:lnTo>
                          <a:pt x="599" y="25"/>
                        </a:lnTo>
                        <a:lnTo>
                          <a:pt x="602" y="27"/>
                        </a:lnTo>
                        <a:lnTo>
                          <a:pt x="602" y="27"/>
                        </a:lnTo>
                        <a:lnTo>
                          <a:pt x="613" y="36"/>
                        </a:lnTo>
                        <a:lnTo>
                          <a:pt x="613" y="36"/>
                        </a:lnTo>
                        <a:lnTo>
                          <a:pt x="614" y="37"/>
                        </a:lnTo>
                        <a:lnTo>
                          <a:pt x="614" y="37"/>
                        </a:lnTo>
                        <a:lnTo>
                          <a:pt x="624" y="45"/>
                        </a:lnTo>
                        <a:lnTo>
                          <a:pt x="624" y="45"/>
                        </a:lnTo>
                        <a:lnTo>
                          <a:pt x="627" y="47"/>
                        </a:lnTo>
                        <a:lnTo>
                          <a:pt x="627" y="47"/>
                        </a:lnTo>
                        <a:lnTo>
                          <a:pt x="638" y="56"/>
                        </a:lnTo>
                        <a:lnTo>
                          <a:pt x="638" y="56"/>
                        </a:lnTo>
                        <a:lnTo>
                          <a:pt x="639" y="59"/>
                        </a:lnTo>
                        <a:lnTo>
                          <a:pt x="639" y="59"/>
                        </a:lnTo>
                        <a:lnTo>
                          <a:pt x="648" y="67"/>
                        </a:lnTo>
                        <a:lnTo>
                          <a:pt x="648" y="67"/>
                        </a:lnTo>
                        <a:lnTo>
                          <a:pt x="650" y="70"/>
                        </a:lnTo>
                        <a:lnTo>
                          <a:pt x="650" y="70"/>
                        </a:lnTo>
                        <a:lnTo>
                          <a:pt x="660" y="80"/>
                        </a:lnTo>
                        <a:lnTo>
                          <a:pt x="660" y="80"/>
                        </a:lnTo>
                        <a:lnTo>
                          <a:pt x="663" y="83"/>
                        </a:lnTo>
                        <a:lnTo>
                          <a:pt x="663" y="83"/>
                        </a:lnTo>
                        <a:lnTo>
                          <a:pt x="671" y="91"/>
                        </a:lnTo>
                        <a:lnTo>
                          <a:pt x="671" y="91"/>
                        </a:lnTo>
                        <a:lnTo>
                          <a:pt x="674" y="94"/>
                        </a:lnTo>
                        <a:lnTo>
                          <a:pt x="674" y="94"/>
                        </a:lnTo>
                        <a:lnTo>
                          <a:pt x="682" y="105"/>
                        </a:lnTo>
                        <a:lnTo>
                          <a:pt x="682" y="105"/>
                        </a:lnTo>
                        <a:lnTo>
                          <a:pt x="684" y="106"/>
                        </a:lnTo>
                        <a:lnTo>
                          <a:pt x="684" y="106"/>
                        </a:lnTo>
                        <a:lnTo>
                          <a:pt x="693" y="119"/>
                        </a:lnTo>
                        <a:lnTo>
                          <a:pt x="693" y="119"/>
                        </a:lnTo>
                        <a:lnTo>
                          <a:pt x="698" y="123"/>
                        </a:lnTo>
                        <a:lnTo>
                          <a:pt x="698" y="123"/>
                        </a:lnTo>
                        <a:lnTo>
                          <a:pt x="703" y="131"/>
                        </a:lnTo>
                        <a:lnTo>
                          <a:pt x="703" y="131"/>
                        </a:lnTo>
                        <a:lnTo>
                          <a:pt x="707" y="137"/>
                        </a:lnTo>
                        <a:lnTo>
                          <a:pt x="707" y="137"/>
                        </a:lnTo>
                        <a:lnTo>
                          <a:pt x="713" y="144"/>
                        </a:lnTo>
                        <a:lnTo>
                          <a:pt x="713" y="144"/>
                        </a:lnTo>
                        <a:lnTo>
                          <a:pt x="717" y="150"/>
                        </a:lnTo>
                        <a:lnTo>
                          <a:pt x="717" y="150"/>
                        </a:lnTo>
                        <a:lnTo>
                          <a:pt x="722" y="157"/>
                        </a:lnTo>
                        <a:lnTo>
                          <a:pt x="722" y="157"/>
                        </a:lnTo>
                        <a:lnTo>
                          <a:pt x="727" y="164"/>
                        </a:lnTo>
                        <a:lnTo>
                          <a:pt x="727" y="164"/>
                        </a:lnTo>
                        <a:lnTo>
                          <a:pt x="729" y="168"/>
                        </a:lnTo>
                        <a:lnTo>
                          <a:pt x="729" y="168"/>
                        </a:lnTo>
                        <a:lnTo>
                          <a:pt x="736" y="180"/>
                        </a:lnTo>
                        <a:lnTo>
                          <a:pt x="736" y="180"/>
                        </a:lnTo>
                        <a:lnTo>
                          <a:pt x="739" y="185"/>
                        </a:lnTo>
                        <a:lnTo>
                          <a:pt x="739" y="185"/>
                        </a:lnTo>
                        <a:lnTo>
                          <a:pt x="745" y="196"/>
                        </a:lnTo>
                        <a:lnTo>
                          <a:pt x="745" y="196"/>
                        </a:lnTo>
                        <a:lnTo>
                          <a:pt x="749" y="202"/>
                        </a:lnTo>
                        <a:lnTo>
                          <a:pt x="749" y="202"/>
                        </a:lnTo>
                        <a:lnTo>
                          <a:pt x="754" y="213"/>
                        </a:lnTo>
                        <a:lnTo>
                          <a:pt x="754" y="213"/>
                        </a:lnTo>
                        <a:lnTo>
                          <a:pt x="758" y="220"/>
                        </a:lnTo>
                        <a:lnTo>
                          <a:pt x="758" y="220"/>
                        </a:lnTo>
                        <a:lnTo>
                          <a:pt x="763" y="229"/>
                        </a:lnTo>
                        <a:lnTo>
                          <a:pt x="763" y="229"/>
                        </a:lnTo>
                        <a:lnTo>
                          <a:pt x="765" y="236"/>
                        </a:lnTo>
                        <a:lnTo>
                          <a:pt x="765" y="236"/>
                        </a:lnTo>
                        <a:lnTo>
                          <a:pt x="778" y="261"/>
                        </a:lnTo>
                        <a:lnTo>
                          <a:pt x="778" y="261"/>
                        </a:lnTo>
                        <a:lnTo>
                          <a:pt x="779" y="265"/>
                        </a:lnTo>
                        <a:lnTo>
                          <a:pt x="779" y="265"/>
                        </a:lnTo>
                        <a:lnTo>
                          <a:pt x="789" y="290"/>
                        </a:lnTo>
                        <a:lnTo>
                          <a:pt x="789" y="290"/>
                        </a:lnTo>
                        <a:lnTo>
                          <a:pt x="790" y="294"/>
                        </a:lnTo>
                        <a:lnTo>
                          <a:pt x="790" y="294"/>
                        </a:lnTo>
                        <a:lnTo>
                          <a:pt x="800" y="322"/>
                        </a:lnTo>
                        <a:lnTo>
                          <a:pt x="800" y="322"/>
                        </a:lnTo>
                        <a:lnTo>
                          <a:pt x="801" y="328"/>
                        </a:lnTo>
                        <a:lnTo>
                          <a:pt x="801" y="328"/>
                        </a:lnTo>
                        <a:lnTo>
                          <a:pt x="810" y="357"/>
                        </a:lnTo>
                        <a:lnTo>
                          <a:pt x="810" y="357"/>
                        </a:lnTo>
                        <a:lnTo>
                          <a:pt x="811" y="362"/>
                        </a:lnTo>
                        <a:lnTo>
                          <a:pt x="811" y="362"/>
                        </a:lnTo>
                        <a:lnTo>
                          <a:pt x="818" y="391"/>
                        </a:lnTo>
                        <a:lnTo>
                          <a:pt x="818" y="391"/>
                        </a:lnTo>
                        <a:lnTo>
                          <a:pt x="819" y="394"/>
                        </a:lnTo>
                        <a:lnTo>
                          <a:pt x="819" y="394"/>
                        </a:lnTo>
                        <a:lnTo>
                          <a:pt x="825" y="426"/>
                        </a:lnTo>
                        <a:lnTo>
                          <a:pt x="825" y="426"/>
                        </a:lnTo>
                        <a:lnTo>
                          <a:pt x="826" y="432"/>
                        </a:lnTo>
                        <a:lnTo>
                          <a:pt x="826" y="432"/>
                        </a:lnTo>
                        <a:lnTo>
                          <a:pt x="832" y="463"/>
                        </a:lnTo>
                        <a:lnTo>
                          <a:pt x="832" y="463"/>
                        </a:lnTo>
                        <a:lnTo>
                          <a:pt x="832" y="469"/>
                        </a:lnTo>
                        <a:lnTo>
                          <a:pt x="832" y="469"/>
                        </a:lnTo>
                        <a:lnTo>
                          <a:pt x="836" y="503"/>
                        </a:lnTo>
                        <a:lnTo>
                          <a:pt x="836" y="503"/>
                        </a:lnTo>
                        <a:lnTo>
                          <a:pt x="837" y="528"/>
                        </a:lnTo>
                        <a:lnTo>
                          <a:pt x="837" y="528"/>
                        </a:lnTo>
                        <a:lnTo>
                          <a:pt x="839" y="535"/>
                        </a:lnTo>
                        <a:lnTo>
                          <a:pt x="839" y="535"/>
                        </a:lnTo>
                        <a:lnTo>
                          <a:pt x="839" y="555"/>
                        </a:lnTo>
                        <a:lnTo>
                          <a:pt x="839" y="555"/>
                        </a:lnTo>
                        <a:lnTo>
                          <a:pt x="840" y="563"/>
                        </a:lnTo>
                        <a:lnTo>
                          <a:pt x="840" y="563"/>
                        </a:lnTo>
                        <a:lnTo>
                          <a:pt x="840" y="581"/>
                        </a:lnTo>
                        <a:lnTo>
                          <a:pt x="840" y="581"/>
                        </a:lnTo>
                        <a:lnTo>
                          <a:pt x="840" y="588"/>
                        </a:lnTo>
                        <a:lnTo>
                          <a:pt x="840" y="588"/>
                        </a:lnTo>
                        <a:lnTo>
                          <a:pt x="840" y="607"/>
                        </a:lnTo>
                        <a:lnTo>
                          <a:pt x="840" y="607"/>
                        </a:lnTo>
                        <a:lnTo>
                          <a:pt x="840" y="614"/>
                        </a:lnTo>
                        <a:lnTo>
                          <a:pt x="840" y="614"/>
                        </a:lnTo>
                        <a:lnTo>
                          <a:pt x="839" y="631"/>
                        </a:lnTo>
                        <a:lnTo>
                          <a:pt x="839" y="631"/>
                        </a:lnTo>
                        <a:lnTo>
                          <a:pt x="839" y="638"/>
                        </a:lnTo>
                        <a:lnTo>
                          <a:pt x="839" y="638"/>
                        </a:lnTo>
                        <a:lnTo>
                          <a:pt x="839" y="657"/>
                        </a:lnTo>
                        <a:lnTo>
                          <a:pt x="839" y="657"/>
                        </a:lnTo>
                        <a:lnTo>
                          <a:pt x="837" y="661"/>
                        </a:lnTo>
                        <a:lnTo>
                          <a:pt x="837" y="661"/>
                        </a:lnTo>
                        <a:lnTo>
                          <a:pt x="836" y="679"/>
                        </a:lnTo>
                        <a:lnTo>
                          <a:pt x="836" y="679"/>
                        </a:lnTo>
                        <a:lnTo>
                          <a:pt x="836" y="685"/>
                        </a:lnTo>
                        <a:lnTo>
                          <a:pt x="836" y="685"/>
                        </a:lnTo>
                        <a:lnTo>
                          <a:pt x="834" y="706"/>
                        </a:lnTo>
                        <a:lnTo>
                          <a:pt x="834" y="706"/>
                        </a:lnTo>
                        <a:lnTo>
                          <a:pt x="833" y="708"/>
                        </a:lnTo>
                        <a:lnTo>
                          <a:pt x="833" y="708"/>
                        </a:lnTo>
                        <a:lnTo>
                          <a:pt x="832" y="721"/>
                        </a:lnTo>
                        <a:lnTo>
                          <a:pt x="832" y="721"/>
                        </a:lnTo>
                        <a:lnTo>
                          <a:pt x="832" y="729"/>
                        </a:lnTo>
                        <a:lnTo>
                          <a:pt x="832" y="729"/>
                        </a:lnTo>
                        <a:lnTo>
                          <a:pt x="829" y="742"/>
                        </a:lnTo>
                        <a:lnTo>
                          <a:pt x="829" y="742"/>
                        </a:lnTo>
                        <a:lnTo>
                          <a:pt x="828" y="751"/>
                        </a:lnTo>
                        <a:lnTo>
                          <a:pt x="828" y="751"/>
                        </a:lnTo>
                        <a:lnTo>
                          <a:pt x="826" y="761"/>
                        </a:lnTo>
                        <a:lnTo>
                          <a:pt x="826" y="761"/>
                        </a:lnTo>
                        <a:lnTo>
                          <a:pt x="825" y="773"/>
                        </a:lnTo>
                        <a:lnTo>
                          <a:pt x="825" y="773"/>
                        </a:lnTo>
                        <a:lnTo>
                          <a:pt x="823" y="782"/>
                        </a:lnTo>
                        <a:lnTo>
                          <a:pt x="823" y="782"/>
                        </a:lnTo>
                        <a:lnTo>
                          <a:pt x="819" y="801"/>
                        </a:lnTo>
                        <a:lnTo>
                          <a:pt x="819" y="801"/>
                        </a:lnTo>
                        <a:lnTo>
                          <a:pt x="818" y="808"/>
                        </a:lnTo>
                        <a:lnTo>
                          <a:pt x="818" y="808"/>
                        </a:lnTo>
                        <a:lnTo>
                          <a:pt x="815" y="822"/>
                        </a:lnTo>
                        <a:lnTo>
                          <a:pt x="815" y="822"/>
                        </a:lnTo>
                        <a:lnTo>
                          <a:pt x="814" y="829"/>
                        </a:lnTo>
                        <a:lnTo>
                          <a:pt x="814" y="829"/>
                        </a:lnTo>
                        <a:lnTo>
                          <a:pt x="810" y="847"/>
                        </a:lnTo>
                        <a:lnTo>
                          <a:pt x="810" y="847"/>
                        </a:lnTo>
                        <a:lnTo>
                          <a:pt x="808" y="848"/>
                        </a:lnTo>
                        <a:lnTo>
                          <a:pt x="808" y="848"/>
                        </a:lnTo>
                        <a:lnTo>
                          <a:pt x="804" y="869"/>
                        </a:lnTo>
                        <a:lnTo>
                          <a:pt x="804" y="869"/>
                        </a:lnTo>
                        <a:lnTo>
                          <a:pt x="803" y="872"/>
                        </a:lnTo>
                        <a:lnTo>
                          <a:pt x="803" y="872"/>
                        </a:lnTo>
                        <a:lnTo>
                          <a:pt x="790" y="915"/>
                        </a:lnTo>
                        <a:lnTo>
                          <a:pt x="790" y="915"/>
                        </a:lnTo>
                        <a:lnTo>
                          <a:pt x="790" y="916"/>
                        </a:lnTo>
                        <a:lnTo>
                          <a:pt x="790" y="916"/>
                        </a:lnTo>
                        <a:lnTo>
                          <a:pt x="776" y="959"/>
                        </a:lnTo>
                        <a:lnTo>
                          <a:pt x="776" y="959"/>
                        </a:lnTo>
                        <a:lnTo>
                          <a:pt x="775" y="960"/>
                        </a:lnTo>
                        <a:lnTo>
                          <a:pt x="775" y="960"/>
                        </a:lnTo>
                        <a:lnTo>
                          <a:pt x="760" y="1002"/>
                        </a:lnTo>
                        <a:lnTo>
                          <a:pt x="760" y="1002"/>
                        </a:lnTo>
                        <a:lnTo>
                          <a:pt x="760" y="1003"/>
                        </a:lnTo>
                        <a:lnTo>
                          <a:pt x="760" y="1003"/>
                        </a:lnTo>
                        <a:lnTo>
                          <a:pt x="758" y="1003"/>
                        </a:lnTo>
                        <a:lnTo>
                          <a:pt x="758" y="1003"/>
                        </a:lnTo>
                        <a:lnTo>
                          <a:pt x="742" y="1045"/>
                        </a:lnTo>
                        <a:lnTo>
                          <a:pt x="742" y="1045"/>
                        </a:lnTo>
                        <a:lnTo>
                          <a:pt x="740" y="1048"/>
                        </a:lnTo>
                        <a:lnTo>
                          <a:pt x="740" y="1048"/>
                        </a:lnTo>
                        <a:lnTo>
                          <a:pt x="722" y="1086"/>
                        </a:lnTo>
                        <a:lnTo>
                          <a:pt x="722" y="1086"/>
                        </a:lnTo>
                        <a:lnTo>
                          <a:pt x="721" y="1088"/>
                        </a:lnTo>
                        <a:lnTo>
                          <a:pt x="721" y="1088"/>
                        </a:lnTo>
                        <a:lnTo>
                          <a:pt x="702" y="1126"/>
                        </a:lnTo>
                        <a:lnTo>
                          <a:pt x="702" y="1126"/>
                        </a:lnTo>
                        <a:lnTo>
                          <a:pt x="700" y="1129"/>
                        </a:lnTo>
                        <a:lnTo>
                          <a:pt x="700" y="1129"/>
                        </a:lnTo>
                        <a:lnTo>
                          <a:pt x="678" y="1167"/>
                        </a:lnTo>
                        <a:lnTo>
                          <a:pt x="678" y="1167"/>
                        </a:lnTo>
                        <a:lnTo>
                          <a:pt x="678" y="1168"/>
                        </a:lnTo>
                        <a:lnTo>
                          <a:pt x="678" y="1168"/>
                        </a:lnTo>
                        <a:lnTo>
                          <a:pt x="655" y="1205"/>
                        </a:lnTo>
                        <a:lnTo>
                          <a:pt x="655" y="1205"/>
                        </a:lnTo>
                        <a:lnTo>
                          <a:pt x="653" y="1205"/>
                        </a:lnTo>
                        <a:lnTo>
                          <a:pt x="653" y="1205"/>
                        </a:lnTo>
                        <a:lnTo>
                          <a:pt x="653" y="1205"/>
                        </a:lnTo>
                        <a:lnTo>
                          <a:pt x="642" y="1222"/>
                        </a:lnTo>
                        <a:lnTo>
                          <a:pt x="642" y="1222"/>
                        </a:lnTo>
                        <a:lnTo>
                          <a:pt x="641" y="1225"/>
                        </a:lnTo>
                        <a:lnTo>
                          <a:pt x="641" y="1225"/>
                        </a:lnTo>
                        <a:lnTo>
                          <a:pt x="630" y="1241"/>
                        </a:lnTo>
                        <a:lnTo>
                          <a:pt x="630" y="1241"/>
                        </a:lnTo>
                        <a:lnTo>
                          <a:pt x="627" y="1244"/>
                        </a:lnTo>
                        <a:lnTo>
                          <a:pt x="627" y="1244"/>
                        </a:lnTo>
                        <a:lnTo>
                          <a:pt x="617" y="1257"/>
                        </a:lnTo>
                        <a:lnTo>
                          <a:pt x="617" y="1257"/>
                        </a:lnTo>
                        <a:lnTo>
                          <a:pt x="614" y="1261"/>
                        </a:lnTo>
                        <a:lnTo>
                          <a:pt x="614" y="1261"/>
                        </a:lnTo>
                        <a:lnTo>
                          <a:pt x="603" y="1275"/>
                        </a:lnTo>
                        <a:lnTo>
                          <a:pt x="603" y="1275"/>
                        </a:lnTo>
                        <a:lnTo>
                          <a:pt x="601" y="1279"/>
                        </a:lnTo>
                        <a:lnTo>
                          <a:pt x="601" y="1279"/>
                        </a:lnTo>
                        <a:lnTo>
                          <a:pt x="591" y="1291"/>
                        </a:lnTo>
                        <a:lnTo>
                          <a:pt x="591" y="1291"/>
                        </a:lnTo>
                        <a:lnTo>
                          <a:pt x="588" y="1294"/>
                        </a:lnTo>
                        <a:lnTo>
                          <a:pt x="588" y="1294"/>
                        </a:lnTo>
                        <a:lnTo>
                          <a:pt x="587" y="1295"/>
                        </a:lnTo>
                        <a:lnTo>
                          <a:pt x="587" y="1295"/>
                        </a:lnTo>
                        <a:lnTo>
                          <a:pt x="577" y="1308"/>
                        </a:lnTo>
                        <a:lnTo>
                          <a:pt x="577" y="1308"/>
                        </a:lnTo>
                        <a:lnTo>
                          <a:pt x="572" y="1313"/>
                        </a:lnTo>
                        <a:lnTo>
                          <a:pt x="572" y="1313"/>
                        </a:lnTo>
                        <a:lnTo>
                          <a:pt x="563" y="1323"/>
                        </a:lnTo>
                        <a:lnTo>
                          <a:pt x="563" y="1323"/>
                        </a:lnTo>
                        <a:lnTo>
                          <a:pt x="559" y="1327"/>
                        </a:lnTo>
                        <a:lnTo>
                          <a:pt x="559" y="1327"/>
                        </a:lnTo>
                        <a:lnTo>
                          <a:pt x="559" y="1329"/>
                        </a:lnTo>
                        <a:lnTo>
                          <a:pt x="559" y="1329"/>
                        </a:lnTo>
                        <a:lnTo>
                          <a:pt x="548" y="1340"/>
                        </a:lnTo>
                        <a:lnTo>
                          <a:pt x="548" y="1340"/>
                        </a:lnTo>
                        <a:lnTo>
                          <a:pt x="543" y="1347"/>
                        </a:lnTo>
                        <a:lnTo>
                          <a:pt x="543" y="1347"/>
                        </a:lnTo>
                        <a:lnTo>
                          <a:pt x="536" y="1353"/>
                        </a:lnTo>
                        <a:lnTo>
                          <a:pt x="536" y="1353"/>
                        </a:lnTo>
                        <a:lnTo>
                          <a:pt x="530" y="1359"/>
                        </a:lnTo>
                        <a:lnTo>
                          <a:pt x="530" y="1359"/>
                        </a:lnTo>
                        <a:lnTo>
                          <a:pt x="518" y="1371"/>
                        </a:lnTo>
                        <a:lnTo>
                          <a:pt x="518" y="1371"/>
                        </a:lnTo>
                        <a:lnTo>
                          <a:pt x="518" y="1371"/>
                        </a:lnTo>
                        <a:lnTo>
                          <a:pt x="518" y="1371"/>
                        </a:lnTo>
                        <a:lnTo>
                          <a:pt x="512" y="1377"/>
                        </a:lnTo>
                        <a:lnTo>
                          <a:pt x="512" y="1377"/>
                        </a:lnTo>
                        <a:lnTo>
                          <a:pt x="504" y="1384"/>
                        </a:lnTo>
                        <a:lnTo>
                          <a:pt x="504" y="1384"/>
                        </a:lnTo>
                        <a:lnTo>
                          <a:pt x="497" y="1391"/>
                        </a:lnTo>
                        <a:lnTo>
                          <a:pt x="497" y="1391"/>
                        </a:lnTo>
                        <a:lnTo>
                          <a:pt x="490" y="1398"/>
                        </a:lnTo>
                        <a:lnTo>
                          <a:pt x="490" y="1398"/>
                        </a:lnTo>
                        <a:lnTo>
                          <a:pt x="483" y="1403"/>
                        </a:lnTo>
                        <a:lnTo>
                          <a:pt x="483" y="1403"/>
                        </a:lnTo>
                        <a:lnTo>
                          <a:pt x="475" y="1410"/>
                        </a:lnTo>
                        <a:lnTo>
                          <a:pt x="475" y="1410"/>
                        </a:lnTo>
                        <a:lnTo>
                          <a:pt x="468" y="1416"/>
                        </a:lnTo>
                        <a:lnTo>
                          <a:pt x="468" y="1416"/>
                        </a:lnTo>
                        <a:lnTo>
                          <a:pt x="460" y="1423"/>
                        </a:lnTo>
                        <a:lnTo>
                          <a:pt x="460" y="1423"/>
                        </a:lnTo>
                        <a:lnTo>
                          <a:pt x="454" y="1428"/>
                        </a:lnTo>
                        <a:lnTo>
                          <a:pt x="454" y="1428"/>
                        </a:lnTo>
                        <a:lnTo>
                          <a:pt x="437" y="1441"/>
                        </a:lnTo>
                        <a:lnTo>
                          <a:pt x="437" y="1441"/>
                        </a:lnTo>
                        <a:lnTo>
                          <a:pt x="421" y="1453"/>
                        </a:lnTo>
                        <a:lnTo>
                          <a:pt x="421" y="1453"/>
                        </a:lnTo>
                        <a:lnTo>
                          <a:pt x="418" y="1455"/>
                        </a:lnTo>
                        <a:lnTo>
                          <a:pt x="418" y="1455"/>
                        </a:lnTo>
                        <a:lnTo>
                          <a:pt x="404" y="1464"/>
                        </a:lnTo>
                        <a:lnTo>
                          <a:pt x="404" y="1464"/>
                        </a:lnTo>
                        <a:lnTo>
                          <a:pt x="399" y="1468"/>
                        </a:lnTo>
                        <a:lnTo>
                          <a:pt x="399" y="1468"/>
                        </a:lnTo>
                        <a:lnTo>
                          <a:pt x="386" y="1477"/>
                        </a:lnTo>
                        <a:lnTo>
                          <a:pt x="386" y="1477"/>
                        </a:lnTo>
                        <a:lnTo>
                          <a:pt x="383" y="1478"/>
                        </a:lnTo>
                        <a:lnTo>
                          <a:pt x="383" y="1478"/>
                        </a:lnTo>
                        <a:lnTo>
                          <a:pt x="356" y="1495"/>
                        </a:lnTo>
                        <a:lnTo>
                          <a:pt x="328" y="1510"/>
                        </a:lnTo>
                        <a:lnTo>
                          <a:pt x="328" y="1510"/>
                        </a:lnTo>
                        <a:lnTo>
                          <a:pt x="325" y="1511"/>
                        </a:lnTo>
                        <a:lnTo>
                          <a:pt x="325" y="1511"/>
                        </a:lnTo>
                        <a:lnTo>
                          <a:pt x="317" y="1515"/>
                        </a:lnTo>
                        <a:lnTo>
                          <a:pt x="317" y="1515"/>
                        </a:lnTo>
                        <a:lnTo>
                          <a:pt x="309" y="1520"/>
                        </a:lnTo>
                        <a:lnTo>
                          <a:pt x="309" y="1520"/>
                        </a:lnTo>
                        <a:lnTo>
                          <a:pt x="300" y="1524"/>
                        </a:lnTo>
                        <a:lnTo>
                          <a:pt x="300" y="1524"/>
                        </a:lnTo>
                        <a:lnTo>
                          <a:pt x="292" y="1527"/>
                        </a:lnTo>
                        <a:lnTo>
                          <a:pt x="292" y="1527"/>
                        </a:lnTo>
                        <a:lnTo>
                          <a:pt x="285" y="1531"/>
                        </a:lnTo>
                        <a:lnTo>
                          <a:pt x="285" y="1531"/>
                        </a:lnTo>
                        <a:lnTo>
                          <a:pt x="277" y="1533"/>
                        </a:lnTo>
                        <a:lnTo>
                          <a:pt x="277" y="1533"/>
                        </a:lnTo>
                        <a:lnTo>
                          <a:pt x="269" y="1538"/>
                        </a:lnTo>
                        <a:lnTo>
                          <a:pt x="269" y="1538"/>
                        </a:lnTo>
                        <a:lnTo>
                          <a:pt x="260" y="1540"/>
                        </a:lnTo>
                        <a:lnTo>
                          <a:pt x="260" y="1540"/>
                        </a:lnTo>
                        <a:lnTo>
                          <a:pt x="246" y="1546"/>
                        </a:lnTo>
                        <a:lnTo>
                          <a:pt x="246" y="1546"/>
                        </a:lnTo>
                        <a:lnTo>
                          <a:pt x="237" y="1549"/>
                        </a:lnTo>
                        <a:lnTo>
                          <a:pt x="237" y="1549"/>
                        </a:lnTo>
                        <a:lnTo>
                          <a:pt x="228" y="1551"/>
                        </a:lnTo>
                        <a:lnTo>
                          <a:pt x="228" y="1551"/>
                        </a:lnTo>
                        <a:lnTo>
                          <a:pt x="220" y="1554"/>
                        </a:lnTo>
                        <a:lnTo>
                          <a:pt x="220" y="1554"/>
                        </a:lnTo>
                        <a:lnTo>
                          <a:pt x="212" y="1557"/>
                        </a:lnTo>
                        <a:lnTo>
                          <a:pt x="212" y="1557"/>
                        </a:lnTo>
                        <a:lnTo>
                          <a:pt x="204" y="1560"/>
                        </a:lnTo>
                        <a:lnTo>
                          <a:pt x="204" y="1560"/>
                        </a:lnTo>
                        <a:lnTo>
                          <a:pt x="195" y="1561"/>
                        </a:lnTo>
                        <a:lnTo>
                          <a:pt x="195" y="1561"/>
                        </a:lnTo>
                        <a:lnTo>
                          <a:pt x="186" y="1564"/>
                        </a:lnTo>
                        <a:lnTo>
                          <a:pt x="186" y="1564"/>
                        </a:lnTo>
                        <a:lnTo>
                          <a:pt x="179" y="1565"/>
                        </a:lnTo>
                        <a:lnTo>
                          <a:pt x="179" y="1565"/>
                        </a:lnTo>
                        <a:lnTo>
                          <a:pt x="169" y="1568"/>
                        </a:lnTo>
                        <a:lnTo>
                          <a:pt x="169" y="1568"/>
                        </a:lnTo>
                        <a:lnTo>
                          <a:pt x="162" y="1569"/>
                        </a:lnTo>
                        <a:lnTo>
                          <a:pt x="162" y="1569"/>
                        </a:lnTo>
                        <a:lnTo>
                          <a:pt x="145" y="1572"/>
                        </a:lnTo>
                        <a:lnTo>
                          <a:pt x="145" y="1572"/>
                        </a:lnTo>
                        <a:lnTo>
                          <a:pt x="108" y="1576"/>
                        </a:lnTo>
                        <a:lnTo>
                          <a:pt x="108" y="1576"/>
                        </a:lnTo>
                        <a:lnTo>
                          <a:pt x="71" y="1579"/>
                        </a:lnTo>
                        <a:lnTo>
                          <a:pt x="71" y="1579"/>
                        </a:lnTo>
                        <a:lnTo>
                          <a:pt x="35" y="1578"/>
                        </a:lnTo>
                        <a:lnTo>
                          <a:pt x="35" y="1578"/>
                        </a:lnTo>
                        <a:lnTo>
                          <a:pt x="0" y="1575"/>
                        </a:lnTo>
                        <a:lnTo>
                          <a:pt x="0" y="1575"/>
                        </a:lnTo>
                        <a:lnTo>
                          <a:pt x="285" y="1612"/>
                        </a:lnTo>
                        <a:lnTo>
                          <a:pt x="285" y="1612"/>
                        </a:lnTo>
                        <a:lnTo>
                          <a:pt x="285" y="1612"/>
                        </a:lnTo>
                        <a:lnTo>
                          <a:pt x="320" y="1615"/>
                        </a:lnTo>
                        <a:lnTo>
                          <a:pt x="320" y="1615"/>
                        </a:lnTo>
                        <a:lnTo>
                          <a:pt x="356" y="1617"/>
                        </a:lnTo>
                        <a:lnTo>
                          <a:pt x="356" y="1617"/>
                        </a:lnTo>
                        <a:lnTo>
                          <a:pt x="392" y="1614"/>
                        </a:lnTo>
                        <a:lnTo>
                          <a:pt x="392" y="1614"/>
                        </a:lnTo>
                        <a:lnTo>
                          <a:pt x="428" y="1610"/>
                        </a:lnTo>
                        <a:lnTo>
                          <a:pt x="428" y="1610"/>
                        </a:lnTo>
                        <a:lnTo>
                          <a:pt x="454" y="1605"/>
                        </a:lnTo>
                        <a:lnTo>
                          <a:pt x="454" y="1605"/>
                        </a:lnTo>
                        <a:lnTo>
                          <a:pt x="460" y="1604"/>
                        </a:lnTo>
                        <a:lnTo>
                          <a:pt x="460" y="1604"/>
                        </a:lnTo>
                        <a:lnTo>
                          <a:pt x="484" y="1599"/>
                        </a:lnTo>
                        <a:lnTo>
                          <a:pt x="484" y="1599"/>
                        </a:lnTo>
                        <a:lnTo>
                          <a:pt x="487" y="1599"/>
                        </a:lnTo>
                        <a:lnTo>
                          <a:pt x="487" y="1599"/>
                        </a:lnTo>
                        <a:lnTo>
                          <a:pt x="490" y="1597"/>
                        </a:lnTo>
                        <a:lnTo>
                          <a:pt x="490" y="1597"/>
                        </a:lnTo>
                        <a:lnTo>
                          <a:pt x="516" y="1590"/>
                        </a:lnTo>
                        <a:lnTo>
                          <a:pt x="516" y="1590"/>
                        </a:lnTo>
                        <a:lnTo>
                          <a:pt x="518" y="1589"/>
                        </a:lnTo>
                        <a:lnTo>
                          <a:pt x="518" y="1589"/>
                        </a:lnTo>
                        <a:lnTo>
                          <a:pt x="544" y="1579"/>
                        </a:lnTo>
                        <a:lnTo>
                          <a:pt x="544" y="1579"/>
                        </a:lnTo>
                        <a:lnTo>
                          <a:pt x="545" y="1579"/>
                        </a:lnTo>
                        <a:lnTo>
                          <a:pt x="545" y="1579"/>
                        </a:lnTo>
                        <a:lnTo>
                          <a:pt x="547" y="1579"/>
                        </a:lnTo>
                        <a:lnTo>
                          <a:pt x="547" y="1579"/>
                        </a:lnTo>
                        <a:lnTo>
                          <a:pt x="573" y="1568"/>
                        </a:lnTo>
                        <a:lnTo>
                          <a:pt x="573" y="1568"/>
                        </a:lnTo>
                        <a:lnTo>
                          <a:pt x="576" y="1567"/>
                        </a:lnTo>
                        <a:lnTo>
                          <a:pt x="576" y="1567"/>
                        </a:lnTo>
                        <a:lnTo>
                          <a:pt x="602" y="1556"/>
                        </a:lnTo>
                        <a:lnTo>
                          <a:pt x="602" y="1556"/>
                        </a:lnTo>
                        <a:lnTo>
                          <a:pt x="603" y="1554"/>
                        </a:lnTo>
                        <a:lnTo>
                          <a:pt x="603" y="1554"/>
                        </a:lnTo>
                        <a:lnTo>
                          <a:pt x="605" y="1553"/>
                        </a:lnTo>
                        <a:lnTo>
                          <a:pt x="605" y="1553"/>
                        </a:lnTo>
                        <a:lnTo>
                          <a:pt x="631" y="1540"/>
                        </a:lnTo>
                        <a:lnTo>
                          <a:pt x="631" y="1540"/>
                        </a:lnTo>
                        <a:lnTo>
                          <a:pt x="632" y="1539"/>
                        </a:lnTo>
                        <a:lnTo>
                          <a:pt x="632" y="1539"/>
                        </a:lnTo>
                        <a:lnTo>
                          <a:pt x="656" y="1525"/>
                        </a:lnTo>
                        <a:lnTo>
                          <a:pt x="656" y="1525"/>
                        </a:lnTo>
                        <a:lnTo>
                          <a:pt x="659" y="1524"/>
                        </a:lnTo>
                        <a:lnTo>
                          <a:pt x="659" y="1524"/>
                        </a:lnTo>
                        <a:lnTo>
                          <a:pt x="660" y="1522"/>
                        </a:lnTo>
                        <a:lnTo>
                          <a:pt x="660" y="1522"/>
                        </a:lnTo>
                        <a:lnTo>
                          <a:pt x="671" y="1515"/>
                        </a:lnTo>
                        <a:lnTo>
                          <a:pt x="671" y="1515"/>
                        </a:lnTo>
                        <a:lnTo>
                          <a:pt x="675" y="1514"/>
                        </a:lnTo>
                        <a:lnTo>
                          <a:pt x="675" y="1514"/>
                        </a:lnTo>
                        <a:lnTo>
                          <a:pt x="677" y="1513"/>
                        </a:lnTo>
                        <a:lnTo>
                          <a:pt x="677" y="1513"/>
                        </a:lnTo>
                        <a:lnTo>
                          <a:pt x="688" y="1504"/>
                        </a:lnTo>
                        <a:lnTo>
                          <a:pt x="688" y="1504"/>
                        </a:lnTo>
                        <a:lnTo>
                          <a:pt x="692" y="1503"/>
                        </a:lnTo>
                        <a:lnTo>
                          <a:pt x="692" y="1503"/>
                        </a:lnTo>
                        <a:lnTo>
                          <a:pt x="692" y="1502"/>
                        </a:lnTo>
                        <a:lnTo>
                          <a:pt x="692" y="1502"/>
                        </a:lnTo>
                        <a:lnTo>
                          <a:pt x="693" y="1502"/>
                        </a:lnTo>
                        <a:lnTo>
                          <a:pt x="693" y="1502"/>
                        </a:lnTo>
                        <a:lnTo>
                          <a:pt x="702" y="1495"/>
                        </a:lnTo>
                        <a:lnTo>
                          <a:pt x="702" y="1495"/>
                        </a:lnTo>
                        <a:lnTo>
                          <a:pt x="709" y="1491"/>
                        </a:lnTo>
                        <a:lnTo>
                          <a:pt x="709" y="1491"/>
                        </a:lnTo>
                        <a:lnTo>
                          <a:pt x="709" y="1491"/>
                        </a:lnTo>
                        <a:lnTo>
                          <a:pt x="709" y="1491"/>
                        </a:lnTo>
                        <a:lnTo>
                          <a:pt x="715" y="1486"/>
                        </a:lnTo>
                        <a:lnTo>
                          <a:pt x="715" y="1486"/>
                        </a:lnTo>
                        <a:lnTo>
                          <a:pt x="724" y="1479"/>
                        </a:lnTo>
                        <a:lnTo>
                          <a:pt x="724" y="1479"/>
                        </a:lnTo>
                        <a:lnTo>
                          <a:pt x="736" y="1468"/>
                        </a:lnTo>
                        <a:lnTo>
                          <a:pt x="736" y="1468"/>
                        </a:lnTo>
                        <a:lnTo>
                          <a:pt x="739" y="1467"/>
                        </a:lnTo>
                        <a:lnTo>
                          <a:pt x="739" y="1467"/>
                        </a:lnTo>
                        <a:lnTo>
                          <a:pt x="742" y="1466"/>
                        </a:lnTo>
                        <a:lnTo>
                          <a:pt x="742" y="1466"/>
                        </a:lnTo>
                        <a:lnTo>
                          <a:pt x="750" y="1459"/>
                        </a:lnTo>
                        <a:lnTo>
                          <a:pt x="750" y="1459"/>
                        </a:lnTo>
                        <a:lnTo>
                          <a:pt x="751" y="1456"/>
                        </a:lnTo>
                        <a:lnTo>
                          <a:pt x="751" y="1456"/>
                        </a:lnTo>
                        <a:lnTo>
                          <a:pt x="757" y="1452"/>
                        </a:lnTo>
                        <a:lnTo>
                          <a:pt x="757" y="1452"/>
                        </a:lnTo>
                        <a:lnTo>
                          <a:pt x="761" y="1448"/>
                        </a:lnTo>
                        <a:lnTo>
                          <a:pt x="761" y="1448"/>
                        </a:lnTo>
                        <a:lnTo>
                          <a:pt x="767" y="1443"/>
                        </a:lnTo>
                        <a:lnTo>
                          <a:pt x="767" y="1443"/>
                        </a:lnTo>
                        <a:lnTo>
                          <a:pt x="771" y="1441"/>
                        </a:lnTo>
                        <a:lnTo>
                          <a:pt x="771" y="1441"/>
                        </a:lnTo>
                        <a:lnTo>
                          <a:pt x="774" y="1438"/>
                        </a:lnTo>
                        <a:lnTo>
                          <a:pt x="774" y="1438"/>
                        </a:lnTo>
                        <a:lnTo>
                          <a:pt x="781" y="1431"/>
                        </a:lnTo>
                        <a:lnTo>
                          <a:pt x="781" y="1431"/>
                        </a:lnTo>
                        <a:lnTo>
                          <a:pt x="785" y="1428"/>
                        </a:lnTo>
                        <a:lnTo>
                          <a:pt x="785" y="1428"/>
                        </a:lnTo>
                        <a:lnTo>
                          <a:pt x="785" y="1427"/>
                        </a:lnTo>
                        <a:lnTo>
                          <a:pt x="785" y="1427"/>
                        </a:lnTo>
                        <a:lnTo>
                          <a:pt x="794" y="1417"/>
                        </a:lnTo>
                        <a:lnTo>
                          <a:pt x="794" y="1417"/>
                        </a:lnTo>
                        <a:lnTo>
                          <a:pt x="797" y="1416"/>
                        </a:lnTo>
                        <a:lnTo>
                          <a:pt x="797" y="1416"/>
                        </a:lnTo>
                        <a:lnTo>
                          <a:pt x="801" y="1412"/>
                        </a:lnTo>
                        <a:lnTo>
                          <a:pt x="801" y="1412"/>
                        </a:lnTo>
                        <a:lnTo>
                          <a:pt x="805" y="1407"/>
                        </a:lnTo>
                        <a:lnTo>
                          <a:pt x="805" y="1407"/>
                        </a:lnTo>
                        <a:lnTo>
                          <a:pt x="808" y="1403"/>
                        </a:lnTo>
                        <a:lnTo>
                          <a:pt x="808" y="1403"/>
                        </a:lnTo>
                        <a:lnTo>
                          <a:pt x="814" y="1399"/>
                        </a:lnTo>
                        <a:lnTo>
                          <a:pt x="814" y="1399"/>
                        </a:lnTo>
                        <a:lnTo>
                          <a:pt x="815" y="1396"/>
                        </a:lnTo>
                        <a:lnTo>
                          <a:pt x="815" y="1396"/>
                        </a:lnTo>
                        <a:lnTo>
                          <a:pt x="825" y="1387"/>
                        </a:lnTo>
                        <a:lnTo>
                          <a:pt x="825" y="1387"/>
                        </a:lnTo>
                        <a:lnTo>
                          <a:pt x="825" y="1387"/>
                        </a:lnTo>
                        <a:lnTo>
                          <a:pt x="828" y="1384"/>
                        </a:lnTo>
                        <a:lnTo>
                          <a:pt x="828" y="1384"/>
                        </a:lnTo>
                        <a:lnTo>
                          <a:pt x="834" y="1377"/>
                        </a:lnTo>
                        <a:lnTo>
                          <a:pt x="834" y="1377"/>
                        </a:lnTo>
                        <a:lnTo>
                          <a:pt x="836" y="1374"/>
                        </a:lnTo>
                        <a:lnTo>
                          <a:pt x="836" y="1374"/>
                        </a:lnTo>
                        <a:lnTo>
                          <a:pt x="840" y="1370"/>
                        </a:lnTo>
                        <a:lnTo>
                          <a:pt x="840" y="1370"/>
                        </a:lnTo>
                        <a:lnTo>
                          <a:pt x="843" y="1367"/>
                        </a:lnTo>
                        <a:lnTo>
                          <a:pt x="843" y="1367"/>
                        </a:lnTo>
                        <a:lnTo>
                          <a:pt x="851" y="1358"/>
                        </a:lnTo>
                        <a:lnTo>
                          <a:pt x="851" y="1358"/>
                        </a:lnTo>
                        <a:lnTo>
                          <a:pt x="854" y="1353"/>
                        </a:lnTo>
                        <a:lnTo>
                          <a:pt x="854" y="1353"/>
                        </a:lnTo>
                        <a:lnTo>
                          <a:pt x="859" y="1347"/>
                        </a:lnTo>
                        <a:lnTo>
                          <a:pt x="859" y="1347"/>
                        </a:lnTo>
                        <a:lnTo>
                          <a:pt x="862" y="1344"/>
                        </a:lnTo>
                        <a:lnTo>
                          <a:pt x="862" y="1344"/>
                        </a:lnTo>
                        <a:lnTo>
                          <a:pt x="866" y="1340"/>
                        </a:lnTo>
                        <a:lnTo>
                          <a:pt x="866" y="1340"/>
                        </a:lnTo>
                        <a:lnTo>
                          <a:pt x="868" y="1337"/>
                        </a:lnTo>
                        <a:lnTo>
                          <a:pt x="868" y="1337"/>
                        </a:lnTo>
                        <a:lnTo>
                          <a:pt x="876" y="1327"/>
                        </a:lnTo>
                        <a:lnTo>
                          <a:pt x="876" y="1327"/>
                        </a:lnTo>
                        <a:lnTo>
                          <a:pt x="876" y="1326"/>
                        </a:lnTo>
                        <a:lnTo>
                          <a:pt x="876" y="1326"/>
                        </a:lnTo>
                        <a:lnTo>
                          <a:pt x="880" y="1322"/>
                        </a:lnTo>
                        <a:lnTo>
                          <a:pt x="880" y="1322"/>
                        </a:lnTo>
                        <a:lnTo>
                          <a:pt x="884" y="1316"/>
                        </a:lnTo>
                        <a:lnTo>
                          <a:pt x="884" y="1316"/>
                        </a:lnTo>
                        <a:lnTo>
                          <a:pt x="888" y="1311"/>
                        </a:lnTo>
                        <a:lnTo>
                          <a:pt x="888" y="1311"/>
                        </a:lnTo>
                        <a:lnTo>
                          <a:pt x="891" y="1308"/>
                        </a:lnTo>
                        <a:lnTo>
                          <a:pt x="891" y="1308"/>
                        </a:lnTo>
                        <a:lnTo>
                          <a:pt x="891" y="1306"/>
                        </a:lnTo>
                        <a:lnTo>
                          <a:pt x="891" y="1306"/>
                        </a:lnTo>
                        <a:lnTo>
                          <a:pt x="900" y="1297"/>
                        </a:lnTo>
                        <a:lnTo>
                          <a:pt x="900" y="1297"/>
                        </a:lnTo>
                        <a:lnTo>
                          <a:pt x="901" y="1294"/>
                        </a:lnTo>
                        <a:lnTo>
                          <a:pt x="901" y="1294"/>
                        </a:lnTo>
                        <a:lnTo>
                          <a:pt x="904" y="1290"/>
                        </a:lnTo>
                        <a:lnTo>
                          <a:pt x="904" y="1290"/>
                        </a:lnTo>
                        <a:lnTo>
                          <a:pt x="906" y="1286"/>
                        </a:lnTo>
                        <a:lnTo>
                          <a:pt x="906" y="1286"/>
                        </a:lnTo>
                        <a:lnTo>
                          <a:pt x="913" y="1276"/>
                        </a:lnTo>
                        <a:lnTo>
                          <a:pt x="913" y="1276"/>
                        </a:lnTo>
                        <a:lnTo>
                          <a:pt x="913" y="1276"/>
                        </a:lnTo>
                        <a:lnTo>
                          <a:pt x="913" y="1276"/>
                        </a:lnTo>
                        <a:lnTo>
                          <a:pt x="913" y="1275"/>
                        </a:lnTo>
                        <a:lnTo>
                          <a:pt x="913" y="1275"/>
                        </a:lnTo>
                        <a:lnTo>
                          <a:pt x="920" y="1265"/>
                        </a:lnTo>
                        <a:lnTo>
                          <a:pt x="920" y="1265"/>
                        </a:lnTo>
                        <a:lnTo>
                          <a:pt x="927" y="1255"/>
                        </a:lnTo>
                        <a:lnTo>
                          <a:pt x="927" y="1255"/>
                        </a:lnTo>
                        <a:lnTo>
                          <a:pt x="933" y="1244"/>
                        </a:lnTo>
                        <a:lnTo>
                          <a:pt x="933" y="1244"/>
                        </a:lnTo>
                        <a:lnTo>
                          <a:pt x="936" y="1241"/>
                        </a:lnTo>
                        <a:lnTo>
                          <a:pt x="936" y="1241"/>
                        </a:lnTo>
                        <a:lnTo>
                          <a:pt x="937" y="1239"/>
                        </a:lnTo>
                        <a:lnTo>
                          <a:pt x="937" y="1239"/>
                        </a:lnTo>
                        <a:lnTo>
                          <a:pt x="940" y="1234"/>
                        </a:lnTo>
                        <a:lnTo>
                          <a:pt x="940" y="1234"/>
                        </a:lnTo>
                        <a:lnTo>
                          <a:pt x="947" y="1223"/>
                        </a:lnTo>
                        <a:lnTo>
                          <a:pt x="947" y="1223"/>
                        </a:lnTo>
                        <a:lnTo>
                          <a:pt x="952" y="1212"/>
                        </a:lnTo>
                        <a:lnTo>
                          <a:pt x="952" y="1212"/>
                        </a:lnTo>
                        <a:lnTo>
                          <a:pt x="956" y="1205"/>
                        </a:lnTo>
                        <a:lnTo>
                          <a:pt x="956" y="1205"/>
                        </a:lnTo>
                        <a:lnTo>
                          <a:pt x="958" y="1204"/>
                        </a:lnTo>
                        <a:lnTo>
                          <a:pt x="958" y="1204"/>
                        </a:lnTo>
                        <a:lnTo>
                          <a:pt x="958" y="1203"/>
                        </a:lnTo>
                        <a:lnTo>
                          <a:pt x="958" y="1203"/>
                        </a:lnTo>
                        <a:lnTo>
                          <a:pt x="965" y="1192"/>
                        </a:lnTo>
                        <a:lnTo>
                          <a:pt x="965" y="1192"/>
                        </a:lnTo>
                        <a:lnTo>
                          <a:pt x="970" y="1180"/>
                        </a:lnTo>
                        <a:lnTo>
                          <a:pt x="970" y="1180"/>
                        </a:lnTo>
                        <a:lnTo>
                          <a:pt x="976" y="1169"/>
                        </a:lnTo>
                        <a:lnTo>
                          <a:pt x="976" y="1169"/>
                        </a:lnTo>
                        <a:lnTo>
                          <a:pt x="977" y="1168"/>
                        </a:lnTo>
                        <a:lnTo>
                          <a:pt x="977" y="1168"/>
                        </a:lnTo>
                        <a:lnTo>
                          <a:pt x="978" y="1165"/>
                        </a:lnTo>
                        <a:lnTo>
                          <a:pt x="978" y="1165"/>
                        </a:lnTo>
                        <a:lnTo>
                          <a:pt x="981" y="1158"/>
                        </a:lnTo>
                        <a:lnTo>
                          <a:pt x="981" y="1158"/>
                        </a:lnTo>
                        <a:lnTo>
                          <a:pt x="987" y="1147"/>
                        </a:lnTo>
                        <a:lnTo>
                          <a:pt x="987" y="1147"/>
                        </a:lnTo>
                        <a:lnTo>
                          <a:pt x="992" y="1136"/>
                        </a:lnTo>
                        <a:lnTo>
                          <a:pt x="992" y="1136"/>
                        </a:lnTo>
                        <a:lnTo>
                          <a:pt x="995" y="1131"/>
                        </a:lnTo>
                        <a:lnTo>
                          <a:pt x="995" y="1131"/>
                        </a:lnTo>
                        <a:lnTo>
                          <a:pt x="996" y="1128"/>
                        </a:lnTo>
                        <a:lnTo>
                          <a:pt x="996" y="1128"/>
                        </a:lnTo>
                        <a:lnTo>
                          <a:pt x="996" y="1125"/>
                        </a:lnTo>
                        <a:lnTo>
                          <a:pt x="996" y="1125"/>
                        </a:lnTo>
                        <a:lnTo>
                          <a:pt x="1002" y="1114"/>
                        </a:lnTo>
                        <a:lnTo>
                          <a:pt x="1002" y="1114"/>
                        </a:lnTo>
                        <a:lnTo>
                          <a:pt x="1007" y="1102"/>
                        </a:lnTo>
                        <a:lnTo>
                          <a:pt x="1007" y="1102"/>
                        </a:lnTo>
                        <a:lnTo>
                          <a:pt x="1012" y="1090"/>
                        </a:lnTo>
                        <a:lnTo>
                          <a:pt x="1012" y="1090"/>
                        </a:lnTo>
                        <a:lnTo>
                          <a:pt x="1013" y="1089"/>
                        </a:lnTo>
                        <a:lnTo>
                          <a:pt x="1013" y="1089"/>
                        </a:lnTo>
                        <a:lnTo>
                          <a:pt x="1017" y="1078"/>
                        </a:lnTo>
                        <a:lnTo>
                          <a:pt x="1017" y="1078"/>
                        </a:lnTo>
                        <a:lnTo>
                          <a:pt x="1021" y="1066"/>
                        </a:lnTo>
                        <a:lnTo>
                          <a:pt x="1021" y="1066"/>
                        </a:lnTo>
                        <a:lnTo>
                          <a:pt x="1025" y="1054"/>
                        </a:lnTo>
                        <a:lnTo>
                          <a:pt x="1025" y="1054"/>
                        </a:lnTo>
                        <a:lnTo>
                          <a:pt x="1027" y="1050"/>
                        </a:lnTo>
                        <a:lnTo>
                          <a:pt x="1027" y="1050"/>
                        </a:lnTo>
                        <a:lnTo>
                          <a:pt x="1027" y="1049"/>
                        </a:lnTo>
                        <a:lnTo>
                          <a:pt x="1027" y="1049"/>
                        </a:lnTo>
                        <a:lnTo>
                          <a:pt x="1030" y="1041"/>
                        </a:lnTo>
                        <a:lnTo>
                          <a:pt x="1030" y="1041"/>
                        </a:lnTo>
                        <a:lnTo>
                          <a:pt x="1034" y="1028"/>
                        </a:lnTo>
                        <a:lnTo>
                          <a:pt x="1034" y="1028"/>
                        </a:lnTo>
                        <a:lnTo>
                          <a:pt x="1038" y="1016"/>
                        </a:lnTo>
                        <a:lnTo>
                          <a:pt x="1038" y="1016"/>
                        </a:lnTo>
                        <a:lnTo>
                          <a:pt x="1041" y="1010"/>
                        </a:lnTo>
                        <a:lnTo>
                          <a:pt x="1041" y="1010"/>
                        </a:lnTo>
                        <a:lnTo>
                          <a:pt x="1041" y="1007"/>
                        </a:lnTo>
                        <a:lnTo>
                          <a:pt x="1041" y="1007"/>
                        </a:lnTo>
                        <a:lnTo>
                          <a:pt x="1042" y="1003"/>
                        </a:lnTo>
                        <a:lnTo>
                          <a:pt x="1042" y="1003"/>
                        </a:lnTo>
                        <a:lnTo>
                          <a:pt x="1046" y="989"/>
                        </a:lnTo>
                        <a:lnTo>
                          <a:pt x="1046" y="989"/>
                        </a:lnTo>
                        <a:lnTo>
                          <a:pt x="1050" y="976"/>
                        </a:lnTo>
                        <a:lnTo>
                          <a:pt x="1050" y="976"/>
                        </a:lnTo>
                        <a:lnTo>
                          <a:pt x="1052" y="969"/>
                        </a:lnTo>
                        <a:lnTo>
                          <a:pt x="1052" y="969"/>
                        </a:lnTo>
                        <a:lnTo>
                          <a:pt x="1052" y="967"/>
                        </a:lnTo>
                        <a:lnTo>
                          <a:pt x="1052" y="967"/>
                        </a:lnTo>
                        <a:lnTo>
                          <a:pt x="1053" y="966"/>
                        </a:lnTo>
                        <a:lnTo>
                          <a:pt x="1053" y="966"/>
                        </a:lnTo>
                        <a:lnTo>
                          <a:pt x="1053" y="962"/>
                        </a:lnTo>
                        <a:lnTo>
                          <a:pt x="1053" y="962"/>
                        </a:lnTo>
                        <a:lnTo>
                          <a:pt x="1057" y="948"/>
                        </a:lnTo>
                        <a:lnTo>
                          <a:pt x="1057" y="948"/>
                        </a:lnTo>
                        <a:lnTo>
                          <a:pt x="1057" y="948"/>
                        </a:lnTo>
                        <a:lnTo>
                          <a:pt x="1057" y="948"/>
                        </a:lnTo>
                        <a:lnTo>
                          <a:pt x="1059" y="944"/>
                        </a:lnTo>
                        <a:lnTo>
                          <a:pt x="1059" y="944"/>
                        </a:lnTo>
                        <a:lnTo>
                          <a:pt x="1060" y="933"/>
                        </a:lnTo>
                        <a:lnTo>
                          <a:pt x="1060" y="933"/>
                        </a:lnTo>
                        <a:lnTo>
                          <a:pt x="1061" y="928"/>
                        </a:lnTo>
                        <a:lnTo>
                          <a:pt x="1061" y="928"/>
                        </a:lnTo>
                        <a:lnTo>
                          <a:pt x="1063" y="923"/>
                        </a:lnTo>
                        <a:lnTo>
                          <a:pt x="1063" y="923"/>
                        </a:lnTo>
                        <a:lnTo>
                          <a:pt x="1064" y="919"/>
                        </a:lnTo>
                        <a:lnTo>
                          <a:pt x="1064" y="919"/>
                        </a:lnTo>
                        <a:lnTo>
                          <a:pt x="1066" y="908"/>
                        </a:lnTo>
                        <a:lnTo>
                          <a:pt x="1066" y="908"/>
                        </a:lnTo>
                        <a:lnTo>
                          <a:pt x="1067" y="905"/>
                        </a:lnTo>
                        <a:lnTo>
                          <a:pt x="1067" y="905"/>
                        </a:lnTo>
                        <a:lnTo>
                          <a:pt x="1067" y="904"/>
                        </a:lnTo>
                        <a:lnTo>
                          <a:pt x="1067" y="904"/>
                        </a:lnTo>
                        <a:lnTo>
                          <a:pt x="1070" y="888"/>
                        </a:lnTo>
                        <a:lnTo>
                          <a:pt x="1070" y="888"/>
                        </a:lnTo>
                        <a:lnTo>
                          <a:pt x="1070" y="886"/>
                        </a:lnTo>
                        <a:lnTo>
                          <a:pt x="1070" y="886"/>
                        </a:lnTo>
                        <a:lnTo>
                          <a:pt x="1071" y="879"/>
                        </a:lnTo>
                        <a:lnTo>
                          <a:pt x="1071" y="879"/>
                        </a:lnTo>
                        <a:lnTo>
                          <a:pt x="1073" y="870"/>
                        </a:lnTo>
                        <a:lnTo>
                          <a:pt x="1073" y="870"/>
                        </a:lnTo>
                        <a:lnTo>
                          <a:pt x="1073" y="866"/>
                        </a:lnTo>
                        <a:lnTo>
                          <a:pt x="1073" y="866"/>
                        </a:lnTo>
                        <a:lnTo>
                          <a:pt x="1074" y="859"/>
                        </a:lnTo>
                        <a:lnTo>
                          <a:pt x="1074" y="859"/>
                        </a:lnTo>
                        <a:lnTo>
                          <a:pt x="1075" y="854"/>
                        </a:lnTo>
                        <a:lnTo>
                          <a:pt x="1075" y="854"/>
                        </a:lnTo>
                        <a:lnTo>
                          <a:pt x="1075" y="845"/>
                        </a:lnTo>
                        <a:lnTo>
                          <a:pt x="1075" y="845"/>
                        </a:lnTo>
                        <a:lnTo>
                          <a:pt x="1077" y="840"/>
                        </a:lnTo>
                        <a:lnTo>
                          <a:pt x="1077" y="840"/>
                        </a:lnTo>
                        <a:lnTo>
                          <a:pt x="1077" y="836"/>
                        </a:lnTo>
                        <a:lnTo>
                          <a:pt x="1077" y="836"/>
                        </a:lnTo>
                        <a:lnTo>
                          <a:pt x="1078" y="826"/>
                        </a:lnTo>
                        <a:lnTo>
                          <a:pt x="1078" y="826"/>
                        </a:lnTo>
                        <a:lnTo>
                          <a:pt x="1079" y="819"/>
                        </a:lnTo>
                        <a:lnTo>
                          <a:pt x="1079" y="819"/>
                        </a:lnTo>
                        <a:lnTo>
                          <a:pt x="1079" y="818"/>
                        </a:lnTo>
                        <a:lnTo>
                          <a:pt x="1079" y="818"/>
                        </a:lnTo>
                        <a:lnTo>
                          <a:pt x="1079" y="815"/>
                        </a:lnTo>
                        <a:lnTo>
                          <a:pt x="1079" y="815"/>
                        </a:lnTo>
                        <a:lnTo>
                          <a:pt x="1081" y="797"/>
                        </a:lnTo>
                        <a:lnTo>
                          <a:pt x="1081" y="797"/>
                        </a:lnTo>
                        <a:lnTo>
                          <a:pt x="1081" y="796"/>
                        </a:lnTo>
                        <a:lnTo>
                          <a:pt x="1081" y="796"/>
                        </a:lnTo>
                        <a:lnTo>
                          <a:pt x="1081" y="790"/>
                        </a:lnTo>
                        <a:lnTo>
                          <a:pt x="1081" y="790"/>
                        </a:lnTo>
                        <a:lnTo>
                          <a:pt x="1082" y="775"/>
                        </a:lnTo>
                        <a:lnTo>
                          <a:pt x="1082" y="775"/>
                        </a:lnTo>
                        <a:lnTo>
                          <a:pt x="1082" y="773"/>
                        </a:lnTo>
                        <a:lnTo>
                          <a:pt x="1082" y="773"/>
                        </a:lnTo>
                        <a:lnTo>
                          <a:pt x="1082" y="768"/>
                        </a:lnTo>
                        <a:lnTo>
                          <a:pt x="1082" y="768"/>
                        </a:lnTo>
                        <a:lnTo>
                          <a:pt x="1084" y="753"/>
                        </a:lnTo>
                        <a:lnTo>
                          <a:pt x="1084" y="753"/>
                        </a:lnTo>
                        <a:lnTo>
                          <a:pt x="1084" y="751"/>
                        </a:lnTo>
                        <a:lnTo>
                          <a:pt x="1084" y="751"/>
                        </a:lnTo>
                        <a:lnTo>
                          <a:pt x="1084" y="746"/>
                        </a:lnTo>
                        <a:lnTo>
                          <a:pt x="1084" y="746"/>
                        </a:lnTo>
                        <a:lnTo>
                          <a:pt x="1084" y="732"/>
                        </a:lnTo>
                        <a:lnTo>
                          <a:pt x="1084" y="732"/>
                        </a:lnTo>
                        <a:lnTo>
                          <a:pt x="1084" y="729"/>
                        </a:lnTo>
                        <a:lnTo>
                          <a:pt x="1084" y="729"/>
                        </a:lnTo>
                        <a:lnTo>
                          <a:pt x="1084" y="724"/>
                        </a:lnTo>
                        <a:lnTo>
                          <a:pt x="1084" y="724"/>
                        </a:lnTo>
                        <a:lnTo>
                          <a:pt x="1084" y="707"/>
                        </a:lnTo>
                        <a:lnTo>
                          <a:pt x="1084" y="707"/>
                        </a:lnTo>
                        <a:lnTo>
                          <a:pt x="1084" y="703"/>
                        </a:lnTo>
                        <a:lnTo>
                          <a:pt x="1084" y="703"/>
                        </a:lnTo>
                        <a:lnTo>
                          <a:pt x="1084" y="699"/>
                        </a:lnTo>
                        <a:lnTo>
                          <a:pt x="1084" y="699"/>
                        </a:lnTo>
                        <a:lnTo>
                          <a:pt x="1082" y="683"/>
                        </a:lnTo>
                        <a:lnTo>
                          <a:pt x="1082" y="683"/>
                        </a:lnTo>
                        <a:lnTo>
                          <a:pt x="1082" y="678"/>
                        </a:lnTo>
                        <a:lnTo>
                          <a:pt x="1082" y="678"/>
                        </a:lnTo>
                        <a:lnTo>
                          <a:pt x="1082" y="675"/>
                        </a:lnTo>
                        <a:lnTo>
                          <a:pt x="1082" y="675"/>
                        </a:lnTo>
                        <a:lnTo>
                          <a:pt x="1081" y="659"/>
                        </a:lnTo>
                        <a:lnTo>
                          <a:pt x="1081" y="659"/>
                        </a:lnTo>
                        <a:lnTo>
                          <a:pt x="1081" y="653"/>
                        </a:lnTo>
                        <a:lnTo>
                          <a:pt x="1081" y="653"/>
                        </a:lnTo>
                        <a:lnTo>
                          <a:pt x="1081" y="652"/>
                        </a:lnTo>
                        <a:lnTo>
                          <a:pt x="1081" y="652"/>
                        </a:lnTo>
                        <a:lnTo>
                          <a:pt x="1078" y="628"/>
                        </a:lnTo>
                        <a:lnTo>
                          <a:pt x="1078" y="628"/>
                        </a:lnTo>
                        <a:lnTo>
                          <a:pt x="1074" y="596"/>
                        </a:lnTo>
                        <a:lnTo>
                          <a:pt x="1074" y="596"/>
                        </a:lnTo>
                        <a:close/>
                      </a:path>
                    </a:pathLst>
                  </a:custGeom>
                  <a:solidFill>
                    <a:srgbClr val="A4A6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03" name="Freeform 321"/>
                  <p:cNvSpPr>
                    <a:spLocks/>
                  </p:cNvSpPr>
                  <p:nvPr/>
                </p:nvSpPr>
                <p:spPr bwMode="auto">
                  <a:xfrm>
                    <a:off x="7304088" y="490538"/>
                    <a:ext cx="604838" cy="873125"/>
                  </a:xfrm>
                  <a:custGeom>
                    <a:avLst/>
                    <a:gdLst>
                      <a:gd name="T0" fmla="*/ 1028 w 1143"/>
                      <a:gd name="T1" fmla="*/ 234 h 1650"/>
                      <a:gd name="T2" fmla="*/ 966 w 1143"/>
                      <a:gd name="T3" fmla="*/ 154 h 1650"/>
                      <a:gd name="T4" fmla="*/ 893 w 1143"/>
                      <a:gd name="T5" fmla="*/ 89 h 1650"/>
                      <a:gd name="T6" fmla="*/ 841 w 1143"/>
                      <a:gd name="T7" fmla="*/ 55 h 1650"/>
                      <a:gd name="T8" fmla="*/ 757 w 1143"/>
                      <a:gd name="T9" fmla="*/ 21 h 1650"/>
                      <a:gd name="T10" fmla="*/ 668 w 1143"/>
                      <a:gd name="T11" fmla="*/ 3 h 1650"/>
                      <a:gd name="T12" fmla="*/ 610 w 1143"/>
                      <a:gd name="T13" fmla="*/ 0 h 1650"/>
                      <a:gd name="T14" fmla="*/ 525 w 1143"/>
                      <a:gd name="T15" fmla="*/ 10 h 1650"/>
                      <a:gd name="T16" fmla="*/ 599 w 1143"/>
                      <a:gd name="T17" fmla="*/ 22 h 1650"/>
                      <a:gd name="T18" fmla="*/ 675 w 1143"/>
                      <a:gd name="T19" fmla="*/ 46 h 1650"/>
                      <a:gd name="T20" fmla="*/ 776 w 1143"/>
                      <a:gd name="T21" fmla="*/ 87 h 1650"/>
                      <a:gd name="T22" fmla="*/ 836 w 1143"/>
                      <a:gd name="T23" fmla="*/ 120 h 1650"/>
                      <a:gd name="T24" fmla="*/ 883 w 1143"/>
                      <a:gd name="T25" fmla="*/ 156 h 1650"/>
                      <a:gd name="T26" fmla="*/ 927 w 1143"/>
                      <a:gd name="T27" fmla="*/ 198 h 1650"/>
                      <a:gd name="T28" fmla="*/ 985 w 1143"/>
                      <a:gd name="T29" fmla="*/ 274 h 1650"/>
                      <a:gd name="T30" fmla="*/ 1017 w 1143"/>
                      <a:gd name="T31" fmla="*/ 334 h 1650"/>
                      <a:gd name="T32" fmla="*/ 1056 w 1143"/>
                      <a:gd name="T33" fmla="*/ 435 h 1650"/>
                      <a:gd name="T34" fmla="*/ 1074 w 1143"/>
                      <a:gd name="T35" fmla="*/ 509 h 1650"/>
                      <a:gd name="T36" fmla="*/ 1085 w 1143"/>
                      <a:gd name="T37" fmla="*/ 591 h 1650"/>
                      <a:gd name="T38" fmla="*/ 1088 w 1143"/>
                      <a:gd name="T39" fmla="*/ 718 h 1650"/>
                      <a:gd name="T40" fmla="*/ 1081 w 1143"/>
                      <a:gd name="T41" fmla="*/ 804 h 1650"/>
                      <a:gd name="T42" fmla="*/ 1054 w 1143"/>
                      <a:gd name="T43" fmla="*/ 930 h 1650"/>
                      <a:gd name="T44" fmla="*/ 1030 w 1143"/>
                      <a:gd name="T45" fmla="*/ 1013 h 1650"/>
                      <a:gd name="T46" fmla="*/ 998 w 1143"/>
                      <a:gd name="T47" fmla="*/ 1092 h 1650"/>
                      <a:gd name="T48" fmla="*/ 938 w 1143"/>
                      <a:gd name="T49" fmla="*/ 1206 h 1650"/>
                      <a:gd name="T50" fmla="*/ 894 w 1143"/>
                      <a:gd name="T51" fmla="*/ 1275 h 1650"/>
                      <a:gd name="T52" fmla="*/ 816 w 1143"/>
                      <a:gd name="T53" fmla="*/ 1368 h 1650"/>
                      <a:gd name="T54" fmla="*/ 761 w 1143"/>
                      <a:gd name="T55" fmla="*/ 1423 h 1650"/>
                      <a:gd name="T56" fmla="*/ 702 w 1143"/>
                      <a:gd name="T57" fmla="*/ 1470 h 1650"/>
                      <a:gd name="T58" fmla="*/ 609 w 1143"/>
                      <a:gd name="T59" fmla="*/ 1528 h 1650"/>
                      <a:gd name="T60" fmla="*/ 545 w 1143"/>
                      <a:gd name="T61" fmla="*/ 1556 h 1650"/>
                      <a:gd name="T62" fmla="*/ 447 w 1143"/>
                      <a:gd name="T63" fmla="*/ 1584 h 1650"/>
                      <a:gd name="T64" fmla="*/ 382 w 1143"/>
                      <a:gd name="T65" fmla="*/ 1591 h 1650"/>
                      <a:gd name="T66" fmla="*/ 321 w 1143"/>
                      <a:gd name="T67" fmla="*/ 1589 h 1650"/>
                      <a:gd name="T68" fmla="*/ 251 w 1143"/>
                      <a:gd name="T69" fmla="*/ 1577 h 1650"/>
                      <a:gd name="T70" fmla="*/ 165 w 1143"/>
                      <a:gd name="T71" fmla="*/ 1553 h 1650"/>
                      <a:gd name="T72" fmla="*/ 97 w 1143"/>
                      <a:gd name="T73" fmla="*/ 1527 h 1650"/>
                      <a:gd name="T74" fmla="*/ 0 w 1143"/>
                      <a:gd name="T75" fmla="*/ 1477 h 1650"/>
                      <a:gd name="T76" fmla="*/ 43 w 1143"/>
                      <a:gd name="T77" fmla="*/ 1521 h 1650"/>
                      <a:gd name="T78" fmla="*/ 114 w 1143"/>
                      <a:gd name="T79" fmla="*/ 1577 h 1650"/>
                      <a:gd name="T80" fmla="*/ 192 w 1143"/>
                      <a:gd name="T81" fmla="*/ 1617 h 1650"/>
                      <a:gd name="T82" fmla="*/ 252 w 1143"/>
                      <a:gd name="T83" fmla="*/ 1636 h 1650"/>
                      <a:gd name="T84" fmla="*/ 347 w 1143"/>
                      <a:gd name="T85" fmla="*/ 1650 h 1650"/>
                      <a:gd name="T86" fmla="*/ 448 w 1143"/>
                      <a:gd name="T87" fmla="*/ 1643 h 1650"/>
                      <a:gd name="T88" fmla="*/ 520 w 1143"/>
                      <a:gd name="T89" fmla="*/ 1627 h 1650"/>
                      <a:gd name="T90" fmla="*/ 624 w 1143"/>
                      <a:gd name="T91" fmla="*/ 1585 h 1650"/>
                      <a:gd name="T92" fmla="*/ 724 w 1143"/>
                      <a:gd name="T93" fmla="*/ 1524 h 1650"/>
                      <a:gd name="T94" fmla="*/ 789 w 1143"/>
                      <a:gd name="T95" fmla="*/ 1472 h 1650"/>
                      <a:gd name="T96" fmla="*/ 877 w 1143"/>
                      <a:gd name="T97" fmla="*/ 1382 h 1650"/>
                      <a:gd name="T98" fmla="*/ 956 w 1143"/>
                      <a:gd name="T99" fmla="*/ 1276 h 1650"/>
                      <a:gd name="T100" fmla="*/ 1003 w 1143"/>
                      <a:gd name="T101" fmla="*/ 1199 h 1650"/>
                      <a:gd name="T102" fmla="*/ 1063 w 1143"/>
                      <a:gd name="T103" fmla="*/ 1074 h 1650"/>
                      <a:gd name="T104" fmla="*/ 1106 w 1143"/>
                      <a:gd name="T105" fmla="*/ 941 h 1650"/>
                      <a:gd name="T106" fmla="*/ 1126 w 1143"/>
                      <a:gd name="T107" fmla="*/ 851 h 1650"/>
                      <a:gd name="T108" fmla="*/ 1142 w 1143"/>
                      <a:gd name="T109" fmla="*/ 713 h 1650"/>
                      <a:gd name="T110" fmla="*/ 1139 w 1143"/>
                      <a:gd name="T111" fmla="*/ 574 h 1650"/>
                      <a:gd name="T112" fmla="*/ 1126 w 1143"/>
                      <a:gd name="T113" fmla="*/ 487 h 1650"/>
                      <a:gd name="T114" fmla="*/ 1095 w 1143"/>
                      <a:gd name="T115" fmla="*/ 368 h 1650"/>
                      <a:gd name="T116" fmla="*/ 1046 w 1143"/>
                      <a:gd name="T117" fmla="*/ 264 h 16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1143" h="1650">
                        <a:moveTo>
                          <a:pt x="1046" y="264"/>
                        </a:moveTo>
                        <a:lnTo>
                          <a:pt x="1046" y="264"/>
                        </a:lnTo>
                        <a:lnTo>
                          <a:pt x="1028" y="234"/>
                        </a:lnTo>
                        <a:lnTo>
                          <a:pt x="1009" y="205"/>
                        </a:lnTo>
                        <a:lnTo>
                          <a:pt x="988" y="179"/>
                        </a:lnTo>
                        <a:lnTo>
                          <a:pt x="966" y="154"/>
                        </a:lnTo>
                        <a:lnTo>
                          <a:pt x="942" y="130"/>
                        </a:lnTo>
                        <a:lnTo>
                          <a:pt x="919" y="108"/>
                        </a:lnTo>
                        <a:lnTo>
                          <a:pt x="893" y="89"/>
                        </a:lnTo>
                        <a:lnTo>
                          <a:pt x="868" y="71"/>
                        </a:lnTo>
                        <a:lnTo>
                          <a:pt x="868" y="71"/>
                        </a:lnTo>
                        <a:lnTo>
                          <a:pt x="841" y="55"/>
                        </a:lnTo>
                        <a:lnTo>
                          <a:pt x="814" y="43"/>
                        </a:lnTo>
                        <a:lnTo>
                          <a:pt x="786" y="30"/>
                        </a:lnTo>
                        <a:lnTo>
                          <a:pt x="757" y="21"/>
                        </a:lnTo>
                        <a:lnTo>
                          <a:pt x="729" y="12"/>
                        </a:lnTo>
                        <a:lnTo>
                          <a:pt x="699" y="7"/>
                        </a:lnTo>
                        <a:lnTo>
                          <a:pt x="668" y="3"/>
                        </a:lnTo>
                        <a:lnTo>
                          <a:pt x="638" y="0"/>
                        </a:lnTo>
                        <a:lnTo>
                          <a:pt x="638" y="0"/>
                        </a:lnTo>
                        <a:lnTo>
                          <a:pt x="610" y="0"/>
                        </a:lnTo>
                        <a:lnTo>
                          <a:pt x="581" y="1"/>
                        </a:lnTo>
                        <a:lnTo>
                          <a:pt x="554" y="4"/>
                        </a:lnTo>
                        <a:lnTo>
                          <a:pt x="525" y="10"/>
                        </a:lnTo>
                        <a:lnTo>
                          <a:pt x="525" y="10"/>
                        </a:lnTo>
                        <a:lnTo>
                          <a:pt x="570" y="17"/>
                        </a:lnTo>
                        <a:lnTo>
                          <a:pt x="599" y="22"/>
                        </a:lnTo>
                        <a:lnTo>
                          <a:pt x="599" y="22"/>
                        </a:lnTo>
                        <a:lnTo>
                          <a:pt x="626" y="30"/>
                        </a:lnTo>
                        <a:lnTo>
                          <a:pt x="675" y="46"/>
                        </a:lnTo>
                        <a:lnTo>
                          <a:pt x="707" y="58"/>
                        </a:lnTo>
                        <a:lnTo>
                          <a:pt x="740" y="72"/>
                        </a:lnTo>
                        <a:lnTo>
                          <a:pt x="776" y="87"/>
                        </a:lnTo>
                        <a:lnTo>
                          <a:pt x="811" y="105"/>
                        </a:lnTo>
                        <a:lnTo>
                          <a:pt x="811" y="105"/>
                        </a:lnTo>
                        <a:lnTo>
                          <a:pt x="836" y="120"/>
                        </a:lnTo>
                        <a:lnTo>
                          <a:pt x="836" y="120"/>
                        </a:lnTo>
                        <a:lnTo>
                          <a:pt x="861" y="137"/>
                        </a:lnTo>
                        <a:lnTo>
                          <a:pt x="883" y="156"/>
                        </a:lnTo>
                        <a:lnTo>
                          <a:pt x="906" y="176"/>
                        </a:lnTo>
                        <a:lnTo>
                          <a:pt x="927" y="198"/>
                        </a:lnTo>
                        <a:lnTo>
                          <a:pt x="927" y="198"/>
                        </a:lnTo>
                        <a:lnTo>
                          <a:pt x="948" y="221"/>
                        </a:lnTo>
                        <a:lnTo>
                          <a:pt x="967" y="246"/>
                        </a:lnTo>
                        <a:lnTo>
                          <a:pt x="985" y="274"/>
                        </a:lnTo>
                        <a:lnTo>
                          <a:pt x="1002" y="303"/>
                        </a:lnTo>
                        <a:lnTo>
                          <a:pt x="1002" y="303"/>
                        </a:lnTo>
                        <a:lnTo>
                          <a:pt x="1017" y="334"/>
                        </a:lnTo>
                        <a:lnTo>
                          <a:pt x="1032" y="365"/>
                        </a:lnTo>
                        <a:lnTo>
                          <a:pt x="1045" y="399"/>
                        </a:lnTo>
                        <a:lnTo>
                          <a:pt x="1056" y="435"/>
                        </a:lnTo>
                        <a:lnTo>
                          <a:pt x="1056" y="435"/>
                        </a:lnTo>
                        <a:lnTo>
                          <a:pt x="1067" y="472"/>
                        </a:lnTo>
                        <a:lnTo>
                          <a:pt x="1074" y="509"/>
                        </a:lnTo>
                        <a:lnTo>
                          <a:pt x="1081" y="550"/>
                        </a:lnTo>
                        <a:lnTo>
                          <a:pt x="1085" y="591"/>
                        </a:lnTo>
                        <a:lnTo>
                          <a:pt x="1085" y="591"/>
                        </a:lnTo>
                        <a:lnTo>
                          <a:pt x="1088" y="634"/>
                        </a:lnTo>
                        <a:lnTo>
                          <a:pt x="1089" y="676"/>
                        </a:lnTo>
                        <a:lnTo>
                          <a:pt x="1088" y="718"/>
                        </a:lnTo>
                        <a:lnTo>
                          <a:pt x="1085" y="761"/>
                        </a:lnTo>
                        <a:lnTo>
                          <a:pt x="1085" y="761"/>
                        </a:lnTo>
                        <a:lnTo>
                          <a:pt x="1081" y="804"/>
                        </a:lnTo>
                        <a:lnTo>
                          <a:pt x="1074" y="847"/>
                        </a:lnTo>
                        <a:lnTo>
                          <a:pt x="1066" y="889"/>
                        </a:lnTo>
                        <a:lnTo>
                          <a:pt x="1054" y="930"/>
                        </a:lnTo>
                        <a:lnTo>
                          <a:pt x="1054" y="930"/>
                        </a:lnTo>
                        <a:lnTo>
                          <a:pt x="1043" y="972"/>
                        </a:lnTo>
                        <a:lnTo>
                          <a:pt x="1030" y="1013"/>
                        </a:lnTo>
                        <a:lnTo>
                          <a:pt x="1014" y="1053"/>
                        </a:lnTo>
                        <a:lnTo>
                          <a:pt x="998" y="1092"/>
                        </a:lnTo>
                        <a:lnTo>
                          <a:pt x="998" y="1092"/>
                        </a:lnTo>
                        <a:lnTo>
                          <a:pt x="980" y="1131"/>
                        </a:lnTo>
                        <a:lnTo>
                          <a:pt x="960" y="1168"/>
                        </a:lnTo>
                        <a:lnTo>
                          <a:pt x="938" y="1206"/>
                        </a:lnTo>
                        <a:lnTo>
                          <a:pt x="916" y="1240"/>
                        </a:lnTo>
                        <a:lnTo>
                          <a:pt x="916" y="1240"/>
                        </a:lnTo>
                        <a:lnTo>
                          <a:pt x="894" y="1275"/>
                        </a:lnTo>
                        <a:lnTo>
                          <a:pt x="869" y="1307"/>
                        </a:lnTo>
                        <a:lnTo>
                          <a:pt x="843" y="1339"/>
                        </a:lnTo>
                        <a:lnTo>
                          <a:pt x="816" y="1368"/>
                        </a:lnTo>
                        <a:lnTo>
                          <a:pt x="816" y="1368"/>
                        </a:lnTo>
                        <a:lnTo>
                          <a:pt x="789" y="1397"/>
                        </a:lnTo>
                        <a:lnTo>
                          <a:pt x="761" y="1423"/>
                        </a:lnTo>
                        <a:lnTo>
                          <a:pt x="732" y="1448"/>
                        </a:lnTo>
                        <a:lnTo>
                          <a:pt x="702" y="1470"/>
                        </a:lnTo>
                        <a:lnTo>
                          <a:pt x="702" y="1470"/>
                        </a:lnTo>
                        <a:lnTo>
                          <a:pt x="671" y="1491"/>
                        </a:lnTo>
                        <a:lnTo>
                          <a:pt x="641" y="1510"/>
                        </a:lnTo>
                        <a:lnTo>
                          <a:pt x="609" y="1528"/>
                        </a:lnTo>
                        <a:lnTo>
                          <a:pt x="577" y="1544"/>
                        </a:lnTo>
                        <a:lnTo>
                          <a:pt x="577" y="1544"/>
                        </a:lnTo>
                        <a:lnTo>
                          <a:pt x="545" y="1556"/>
                        </a:lnTo>
                        <a:lnTo>
                          <a:pt x="512" y="1567"/>
                        </a:lnTo>
                        <a:lnTo>
                          <a:pt x="480" y="1577"/>
                        </a:lnTo>
                        <a:lnTo>
                          <a:pt x="447" y="1584"/>
                        </a:lnTo>
                        <a:lnTo>
                          <a:pt x="447" y="1584"/>
                        </a:lnTo>
                        <a:lnTo>
                          <a:pt x="414" y="1588"/>
                        </a:lnTo>
                        <a:lnTo>
                          <a:pt x="382" y="1591"/>
                        </a:lnTo>
                        <a:lnTo>
                          <a:pt x="352" y="1591"/>
                        </a:lnTo>
                        <a:lnTo>
                          <a:pt x="321" y="1589"/>
                        </a:lnTo>
                        <a:lnTo>
                          <a:pt x="321" y="1589"/>
                        </a:lnTo>
                        <a:lnTo>
                          <a:pt x="285" y="1584"/>
                        </a:lnTo>
                        <a:lnTo>
                          <a:pt x="251" y="1577"/>
                        </a:lnTo>
                        <a:lnTo>
                          <a:pt x="251" y="1577"/>
                        </a:lnTo>
                        <a:lnTo>
                          <a:pt x="224" y="1570"/>
                        </a:lnTo>
                        <a:lnTo>
                          <a:pt x="197" y="1563"/>
                        </a:lnTo>
                        <a:lnTo>
                          <a:pt x="165" y="1553"/>
                        </a:lnTo>
                        <a:lnTo>
                          <a:pt x="133" y="1542"/>
                        </a:lnTo>
                        <a:lnTo>
                          <a:pt x="133" y="1542"/>
                        </a:lnTo>
                        <a:lnTo>
                          <a:pt x="97" y="1527"/>
                        </a:lnTo>
                        <a:lnTo>
                          <a:pt x="62" y="1510"/>
                        </a:lnTo>
                        <a:lnTo>
                          <a:pt x="29" y="1494"/>
                        </a:lnTo>
                        <a:lnTo>
                          <a:pt x="0" y="1477"/>
                        </a:lnTo>
                        <a:lnTo>
                          <a:pt x="0" y="1477"/>
                        </a:lnTo>
                        <a:lnTo>
                          <a:pt x="21" y="1499"/>
                        </a:lnTo>
                        <a:lnTo>
                          <a:pt x="43" y="1521"/>
                        </a:lnTo>
                        <a:lnTo>
                          <a:pt x="65" y="1541"/>
                        </a:lnTo>
                        <a:lnTo>
                          <a:pt x="89" y="1560"/>
                        </a:lnTo>
                        <a:lnTo>
                          <a:pt x="114" y="1577"/>
                        </a:lnTo>
                        <a:lnTo>
                          <a:pt x="138" y="1592"/>
                        </a:lnTo>
                        <a:lnTo>
                          <a:pt x="165" y="1606"/>
                        </a:lnTo>
                        <a:lnTo>
                          <a:pt x="192" y="1617"/>
                        </a:lnTo>
                        <a:lnTo>
                          <a:pt x="192" y="1617"/>
                        </a:lnTo>
                        <a:lnTo>
                          <a:pt x="221" y="1628"/>
                        </a:lnTo>
                        <a:lnTo>
                          <a:pt x="252" y="1636"/>
                        </a:lnTo>
                        <a:lnTo>
                          <a:pt x="282" y="1643"/>
                        </a:lnTo>
                        <a:lnTo>
                          <a:pt x="314" y="1647"/>
                        </a:lnTo>
                        <a:lnTo>
                          <a:pt x="347" y="1650"/>
                        </a:lnTo>
                        <a:lnTo>
                          <a:pt x="381" y="1650"/>
                        </a:lnTo>
                        <a:lnTo>
                          <a:pt x="414" y="1647"/>
                        </a:lnTo>
                        <a:lnTo>
                          <a:pt x="448" y="1643"/>
                        </a:lnTo>
                        <a:lnTo>
                          <a:pt x="448" y="1643"/>
                        </a:lnTo>
                        <a:lnTo>
                          <a:pt x="484" y="1636"/>
                        </a:lnTo>
                        <a:lnTo>
                          <a:pt x="520" y="1627"/>
                        </a:lnTo>
                        <a:lnTo>
                          <a:pt x="555" y="1614"/>
                        </a:lnTo>
                        <a:lnTo>
                          <a:pt x="591" y="1600"/>
                        </a:lnTo>
                        <a:lnTo>
                          <a:pt x="624" y="1585"/>
                        </a:lnTo>
                        <a:lnTo>
                          <a:pt x="659" y="1566"/>
                        </a:lnTo>
                        <a:lnTo>
                          <a:pt x="692" y="1546"/>
                        </a:lnTo>
                        <a:lnTo>
                          <a:pt x="724" y="1524"/>
                        </a:lnTo>
                        <a:lnTo>
                          <a:pt x="724" y="1524"/>
                        </a:lnTo>
                        <a:lnTo>
                          <a:pt x="757" y="1499"/>
                        </a:lnTo>
                        <a:lnTo>
                          <a:pt x="789" y="1472"/>
                        </a:lnTo>
                        <a:lnTo>
                          <a:pt x="819" y="1444"/>
                        </a:lnTo>
                        <a:lnTo>
                          <a:pt x="850" y="1413"/>
                        </a:lnTo>
                        <a:lnTo>
                          <a:pt x="877" y="1382"/>
                        </a:lnTo>
                        <a:lnTo>
                          <a:pt x="905" y="1348"/>
                        </a:lnTo>
                        <a:lnTo>
                          <a:pt x="931" y="1312"/>
                        </a:lnTo>
                        <a:lnTo>
                          <a:pt x="956" y="1276"/>
                        </a:lnTo>
                        <a:lnTo>
                          <a:pt x="956" y="1276"/>
                        </a:lnTo>
                        <a:lnTo>
                          <a:pt x="981" y="1238"/>
                        </a:lnTo>
                        <a:lnTo>
                          <a:pt x="1003" y="1199"/>
                        </a:lnTo>
                        <a:lnTo>
                          <a:pt x="1025" y="1159"/>
                        </a:lnTo>
                        <a:lnTo>
                          <a:pt x="1045" y="1117"/>
                        </a:lnTo>
                        <a:lnTo>
                          <a:pt x="1063" y="1074"/>
                        </a:lnTo>
                        <a:lnTo>
                          <a:pt x="1079" y="1031"/>
                        </a:lnTo>
                        <a:lnTo>
                          <a:pt x="1093" y="987"/>
                        </a:lnTo>
                        <a:lnTo>
                          <a:pt x="1106" y="941"/>
                        </a:lnTo>
                        <a:lnTo>
                          <a:pt x="1106" y="941"/>
                        </a:lnTo>
                        <a:lnTo>
                          <a:pt x="1117" y="897"/>
                        </a:lnTo>
                        <a:lnTo>
                          <a:pt x="1126" y="851"/>
                        </a:lnTo>
                        <a:lnTo>
                          <a:pt x="1133" y="804"/>
                        </a:lnTo>
                        <a:lnTo>
                          <a:pt x="1139" y="759"/>
                        </a:lnTo>
                        <a:lnTo>
                          <a:pt x="1142" y="713"/>
                        </a:lnTo>
                        <a:lnTo>
                          <a:pt x="1143" y="667"/>
                        </a:lnTo>
                        <a:lnTo>
                          <a:pt x="1142" y="620"/>
                        </a:lnTo>
                        <a:lnTo>
                          <a:pt x="1139" y="574"/>
                        </a:lnTo>
                        <a:lnTo>
                          <a:pt x="1139" y="574"/>
                        </a:lnTo>
                        <a:lnTo>
                          <a:pt x="1133" y="530"/>
                        </a:lnTo>
                        <a:lnTo>
                          <a:pt x="1126" y="487"/>
                        </a:lnTo>
                        <a:lnTo>
                          <a:pt x="1118" y="446"/>
                        </a:lnTo>
                        <a:lnTo>
                          <a:pt x="1107" y="407"/>
                        </a:lnTo>
                        <a:lnTo>
                          <a:pt x="1095" y="368"/>
                        </a:lnTo>
                        <a:lnTo>
                          <a:pt x="1079" y="332"/>
                        </a:lnTo>
                        <a:lnTo>
                          <a:pt x="1064" y="298"/>
                        </a:lnTo>
                        <a:lnTo>
                          <a:pt x="1046" y="264"/>
                        </a:lnTo>
                        <a:lnTo>
                          <a:pt x="1046" y="264"/>
                        </a:lnTo>
                        <a:close/>
                      </a:path>
                    </a:pathLst>
                  </a:custGeom>
                  <a:solidFill>
                    <a:srgbClr val="B9BB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04" name="Freeform 322"/>
                  <p:cNvSpPr>
                    <a:spLocks/>
                  </p:cNvSpPr>
                  <p:nvPr/>
                </p:nvSpPr>
                <p:spPr bwMode="auto">
                  <a:xfrm>
                    <a:off x="8455025" y="1112838"/>
                    <a:ext cx="312738" cy="460375"/>
                  </a:xfrm>
                  <a:custGeom>
                    <a:avLst/>
                    <a:gdLst>
                      <a:gd name="T0" fmla="*/ 579 w 590"/>
                      <a:gd name="T1" fmla="*/ 285 h 869"/>
                      <a:gd name="T2" fmla="*/ 568 w 590"/>
                      <a:gd name="T3" fmla="*/ 250 h 869"/>
                      <a:gd name="T4" fmla="*/ 550 w 590"/>
                      <a:gd name="T5" fmla="*/ 205 h 869"/>
                      <a:gd name="T6" fmla="*/ 540 w 590"/>
                      <a:gd name="T7" fmla="*/ 187 h 869"/>
                      <a:gd name="T8" fmla="*/ 529 w 590"/>
                      <a:gd name="T9" fmla="*/ 167 h 869"/>
                      <a:gd name="T10" fmla="*/ 512 w 590"/>
                      <a:gd name="T11" fmla="*/ 145 h 869"/>
                      <a:gd name="T12" fmla="*/ 496 w 590"/>
                      <a:gd name="T13" fmla="*/ 126 h 869"/>
                      <a:gd name="T14" fmla="*/ 483 w 590"/>
                      <a:gd name="T15" fmla="*/ 115 h 869"/>
                      <a:gd name="T16" fmla="*/ 467 w 590"/>
                      <a:gd name="T17" fmla="*/ 99 h 869"/>
                      <a:gd name="T18" fmla="*/ 450 w 590"/>
                      <a:gd name="T19" fmla="*/ 87 h 869"/>
                      <a:gd name="T20" fmla="*/ 313 w 590"/>
                      <a:gd name="T21" fmla="*/ 0 h 869"/>
                      <a:gd name="T22" fmla="*/ 341 w 590"/>
                      <a:gd name="T23" fmla="*/ 19 h 869"/>
                      <a:gd name="T24" fmla="*/ 359 w 590"/>
                      <a:gd name="T25" fmla="*/ 37 h 869"/>
                      <a:gd name="T26" fmla="*/ 378 w 590"/>
                      <a:gd name="T27" fmla="*/ 58 h 869"/>
                      <a:gd name="T28" fmla="*/ 396 w 590"/>
                      <a:gd name="T29" fmla="*/ 81 h 869"/>
                      <a:gd name="T30" fmla="*/ 413 w 590"/>
                      <a:gd name="T31" fmla="*/ 110 h 869"/>
                      <a:gd name="T32" fmla="*/ 428 w 590"/>
                      <a:gd name="T33" fmla="*/ 144 h 869"/>
                      <a:gd name="T34" fmla="*/ 449 w 590"/>
                      <a:gd name="T35" fmla="*/ 213 h 869"/>
                      <a:gd name="T36" fmla="*/ 457 w 590"/>
                      <a:gd name="T37" fmla="*/ 272 h 869"/>
                      <a:gd name="T38" fmla="*/ 460 w 590"/>
                      <a:gd name="T39" fmla="*/ 329 h 869"/>
                      <a:gd name="T40" fmla="*/ 457 w 590"/>
                      <a:gd name="T41" fmla="*/ 368 h 869"/>
                      <a:gd name="T42" fmla="*/ 451 w 590"/>
                      <a:gd name="T43" fmla="*/ 407 h 869"/>
                      <a:gd name="T44" fmla="*/ 444 w 590"/>
                      <a:gd name="T45" fmla="*/ 444 h 869"/>
                      <a:gd name="T46" fmla="*/ 431 w 590"/>
                      <a:gd name="T47" fmla="*/ 495 h 869"/>
                      <a:gd name="T48" fmla="*/ 403 w 590"/>
                      <a:gd name="T49" fmla="*/ 563 h 869"/>
                      <a:gd name="T50" fmla="*/ 368 w 590"/>
                      <a:gd name="T51" fmla="*/ 630 h 869"/>
                      <a:gd name="T52" fmla="*/ 341 w 590"/>
                      <a:gd name="T53" fmla="*/ 671 h 869"/>
                      <a:gd name="T54" fmla="*/ 319 w 590"/>
                      <a:gd name="T55" fmla="*/ 697 h 869"/>
                      <a:gd name="T56" fmla="*/ 298 w 590"/>
                      <a:gd name="T57" fmla="*/ 721 h 869"/>
                      <a:gd name="T58" fmla="*/ 277 w 590"/>
                      <a:gd name="T59" fmla="*/ 742 h 869"/>
                      <a:gd name="T60" fmla="*/ 249 w 590"/>
                      <a:gd name="T61" fmla="*/ 765 h 869"/>
                      <a:gd name="T62" fmla="*/ 216 w 590"/>
                      <a:gd name="T63" fmla="*/ 790 h 869"/>
                      <a:gd name="T64" fmla="*/ 162 w 590"/>
                      <a:gd name="T65" fmla="*/ 819 h 869"/>
                      <a:gd name="T66" fmla="*/ 133 w 590"/>
                      <a:gd name="T67" fmla="*/ 830 h 869"/>
                      <a:gd name="T68" fmla="*/ 101 w 590"/>
                      <a:gd name="T69" fmla="*/ 840 h 869"/>
                      <a:gd name="T70" fmla="*/ 39 w 590"/>
                      <a:gd name="T71" fmla="*/ 847 h 869"/>
                      <a:gd name="T72" fmla="*/ 211 w 590"/>
                      <a:gd name="T73" fmla="*/ 869 h 869"/>
                      <a:gd name="T74" fmla="*/ 278 w 590"/>
                      <a:gd name="T75" fmla="*/ 857 h 869"/>
                      <a:gd name="T76" fmla="*/ 310 w 590"/>
                      <a:gd name="T77" fmla="*/ 844 h 869"/>
                      <a:gd name="T78" fmla="*/ 356 w 590"/>
                      <a:gd name="T79" fmla="*/ 822 h 869"/>
                      <a:gd name="T80" fmla="*/ 374 w 590"/>
                      <a:gd name="T81" fmla="*/ 810 h 869"/>
                      <a:gd name="T82" fmla="*/ 391 w 590"/>
                      <a:gd name="T83" fmla="*/ 797 h 869"/>
                      <a:gd name="T84" fmla="*/ 408 w 590"/>
                      <a:gd name="T85" fmla="*/ 783 h 869"/>
                      <a:gd name="T86" fmla="*/ 424 w 590"/>
                      <a:gd name="T87" fmla="*/ 771 h 869"/>
                      <a:gd name="T88" fmla="*/ 440 w 590"/>
                      <a:gd name="T89" fmla="*/ 756 h 869"/>
                      <a:gd name="T90" fmla="*/ 454 w 590"/>
                      <a:gd name="T91" fmla="*/ 739 h 869"/>
                      <a:gd name="T92" fmla="*/ 469 w 590"/>
                      <a:gd name="T93" fmla="*/ 722 h 869"/>
                      <a:gd name="T94" fmla="*/ 482 w 590"/>
                      <a:gd name="T95" fmla="*/ 707 h 869"/>
                      <a:gd name="T96" fmla="*/ 494 w 590"/>
                      <a:gd name="T97" fmla="*/ 689 h 869"/>
                      <a:gd name="T98" fmla="*/ 507 w 590"/>
                      <a:gd name="T99" fmla="*/ 670 h 869"/>
                      <a:gd name="T100" fmla="*/ 522 w 590"/>
                      <a:gd name="T101" fmla="*/ 645 h 869"/>
                      <a:gd name="T102" fmla="*/ 534 w 590"/>
                      <a:gd name="T103" fmla="*/ 621 h 869"/>
                      <a:gd name="T104" fmla="*/ 548 w 590"/>
                      <a:gd name="T105" fmla="*/ 591 h 869"/>
                      <a:gd name="T106" fmla="*/ 558 w 590"/>
                      <a:gd name="T107" fmla="*/ 567 h 869"/>
                      <a:gd name="T108" fmla="*/ 568 w 590"/>
                      <a:gd name="T109" fmla="*/ 535 h 869"/>
                      <a:gd name="T110" fmla="*/ 573 w 590"/>
                      <a:gd name="T111" fmla="*/ 513 h 869"/>
                      <a:gd name="T112" fmla="*/ 579 w 590"/>
                      <a:gd name="T113" fmla="*/ 493 h 869"/>
                      <a:gd name="T114" fmla="*/ 583 w 590"/>
                      <a:gd name="T115" fmla="*/ 470 h 869"/>
                      <a:gd name="T116" fmla="*/ 586 w 590"/>
                      <a:gd name="T117" fmla="*/ 448 h 869"/>
                      <a:gd name="T118" fmla="*/ 588 w 590"/>
                      <a:gd name="T119" fmla="*/ 421 h 869"/>
                      <a:gd name="T120" fmla="*/ 590 w 590"/>
                      <a:gd name="T121" fmla="*/ 397 h 869"/>
                      <a:gd name="T122" fmla="*/ 590 w 590"/>
                      <a:gd name="T123" fmla="*/ 368 h 869"/>
                      <a:gd name="T124" fmla="*/ 586 w 590"/>
                      <a:gd name="T125" fmla="*/ 324 h 8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590" h="869">
                        <a:moveTo>
                          <a:pt x="586" y="324"/>
                        </a:moveTo>
                        <a:lnTo>
                          <a:pt x="586" y="324"/>
                        </a:lnTo>
                        <a:lnTo>
                          <a:pt x="584" y="322"/>
                        </a:lnTo>
                        <a:lnTo>
                          <a:pt x="584" y="322"/>
                        </a:lnTo>
                        <a:lnTo>
                          <a:pt x="583" y="306"/>
                        </a:lnTo>
                        <a:lnTo>
                          <a:pt x="583" y="306"/>
                        </a:lnTo>
                        <a:lnTo>
                          <a:pt x="581" y="304"/>
                        </a:lnTo>
                        <a:lnTo>
                          <a:pt x="581" y="304"/>
                        </a:lnTo>
                        <a:lnTo>
                          <a:pt x="581" y="303"/>
                        </a:lnTo>
                        <a:lnTo>
                          <a:pt x="581" y="303"/>
                        </a:lnTo>
                        <a:lnTo>
                          <a:pt x="579" y="286"/>
                        </a:lnTo>
                        <a:lnTo>
                          <a:pt x="579" y="286"/>
                        </a:lnTo>
                        <a:lnTo>
                          <a:pt x="579" y="285"/>
                        </a:lnTo>
                        <a:lnTo>
                          <a:pt x="579" y="285"/>
                        </a:lnTo>
                        <a:lnTo>
                          <a:pt x="575" y="270"/>
                        </a:lnTo>
                        <a:lnTo>
                          <a:pt x="575" y="270"/>
                        </a:lnTo>
                        <a:lnTo>
                          <a:pt x="573" y="268"/>
                        </a:lnTo>
                        <a:lnTo>
                          <a:pt x="573" y="268"/>
                        </a:lnTo>
                        <a:lnTo>
                          <a:pt x="573" y="268"/>
                        </a:lnTo>
                        <a:lnTo>
                          <a:pt x="573" y="268"/>
                        </a:lnTo>
                        <a:lnTo>
                          <a:pt x="570" y="256"/>
                        </a:lnTo>
                        <a:lnTo>
                          <a:pt x="570" y="256"/>
                        </a:lnTo>
                        <a:lnTo>
                          <a:pt x="569" y="253"/>
                        </a:lnTo>
                        <a:lnTo>
                          <a:pt x="569" y="253"/>
                        </a:lnTo>
                        <a:lnTo>
                          <a:pt x="568" y="250"/>
                        </a:lnTo>
                        <a:lnTo>
                          <a:pt x="568" y="250"/>
                        </a:lnTo>
                        <a:lnTo>
                          <a:pt x="563" y="236"/>
                        </a:lnTo>
                        <a:lnTo>
                          <a:pt x="563" y="236"/>
                        </a:lnTo>
                        <a:lnTo>
                          <a:pt x="563" y="235"/>
                        </a:lnTo>
                        <a:lnTo>
                          <a:pt x="563" y="235"/>
                        </a:lnTo>
                        <a:lnTo>
                          <a:pt x="562" y="235"/>
                        </a:lnTo>
                        <a:lnTo>
                          <a:pt x="562" y="235"/>
                        </a:lnTo>
                        <a:lnTo>
                          <a:pt x="557" y="221"/>
                        </a:lnTo>
                        <a:lnTo>
                          <a:pt x="557" y="221"/>
                        </a:lnTo>
                        <a:lnTo>
                          <a:pt x="557" y="220"/>
                        </a:lnTo>
                        <a:lnTo>
                          <a:pt x="557" y="220"/>
                        </a:lnTo>
                        <a:lnTo>
                          <a:pt x="551" y="206"/>
                        </a:lnTo>
                        <a:lnTo>
                          <a:pt x="551" y="206"/>
                        </a:lnTo>
                        <a:lnTo>
                          <a:pt x="550" y="205"/>
                        </a:lnTo>
                        <a:lnTo>
                          <a:pt x="550" y="205"/>
                        </a:lnTo>
                        <a:lnTo>
                          <a:pt x="548" y="203"/>
                        </a:lnTo>
                        <a:lnTo>
                          <a:pt x="548" y="203"/>
                        </a:lnTo>
                        <a:lnTo>
                          <a:pt x="547" y="198"/>
                        </a:lnTo>
                        <a:lnTo>
                          <a:pt x="547" y="198"/>
                        </a:lnTo>
                        <a:lnTo>
                          <a:pt x="545" y="196"/>
                        </a:lnTo>
                        <a:lnTo>
                          <a:pt x="545" y="196"/>
                        </a:lnTo>
                        <a:lnTo>
                          <a:pt x="544" y="193"/>
                        </a:lnTo>
                        <a:lnTo>
                          <a:pt x="544" y="193"/>
                        </a:lnTo>
                        <a:lnTo>
                          <a:pt x="541" y="189"/>
                        </a:lnTo>
                        <a:lnTo>
                          <a:pt x="541" y="189"/>
                        </a:lnTo>
                        <a:lnTo>
                          <a:pt x="540" y="187"/>
                        </a:lnTo>
                        <a:lnTo>
                          <a:pt x="540" y="187"/>
                        </a:lnTo>
                        <a:lnTo>
                          <a:pt x="540" y="185"/>
                        </a:lnTo>
                        <a:lnTo>
                          <a:pt x="540" y="185"/>
                        </a:lnTo>
                        <a:lnTo>
                          <a:pt x="539" y="184"/>
                        </a:lnTo>
                        <a:lnTo>
                          <a:pt x="539" y="184"/>
                        </a:lnTo>
                        <a:lnTo>
                          <a:pt x="539" y="182"/>
                        </a:lnTo>
                        <a:lnTo>
                          <a:pt x="539" y="182"/>
                        </a:lnTo>
                        <a:lnTo>
                          <a:pt x="536" y="178"/>
                        </a:lnTo>
                        <a:lnTo>
                          <a:pt x="536" y="178"/>
                        </a:lnTo>
                        <a:lnTo>
                          <a:pt x="530" y="170"/>
                        </a:lnTo>
                        <a:lnTo>
                          <a:pt x="530" y="170"/>
                        </a:lnTo>
                        <a:lnTo>
                          <a:pt x="529" y="169"/>
                        </a:lnTo>
                        <a:lnTo>
                          <a:pt x="529" y="169"/>
                        </a:lnTo>
                        <a:lnTo>
                          <a:pt x="529" y="167"/>
                        </a:lnTo>
                        <a:lnTo>
                          <a:pt x="529" y="167"/>
                        </a:lnTo>
                        <a:lnTo>
                          <a:pt x="526" y="163"/>
                        </a:lnTo>
                        <a:lnTo>
                          <a:pt x="526" y="163"/>
                        </a:lnTo>
                        <a:lnTo>
                          <a:pt x="522" y="158"/>
                        </a:lnTo>
                        <a:lnTo>
                          <a:pt x="522" y="158"/>
                        </a:lnTo>
                        <a:lnTo>
                          <a:pt x="519" y="153"/>
                        </a:lnTo>
                        <a:lnTo>
                          <a:pt x="519" y="153"/>
                        </a:lnTo>
                        <a:lnTo>
                          <a:pt x="518" y="153"/>
                        </a:lnTo>
                        <a:lnTo>
                          <a:pt x="518" y="153"/>
                        </a:lnTo>
                        <a:lnTo>
                          <a:pt x="516" y="151"/>
                        </a:lnTo>
                        <a:lnTo>
                          <a:pt x="516" y="151"/>
                        </a:lnTo>
                        <a:lnTo>
                          <a:pt x="512" y="145"/>
                        </a:lnTo>
                        <a:lnTo>
                          <a:pt x="512" y="145"/>
                        </a:lnTo>
                        <a:lnTo>
                          <a:pt x="508" y="140"/>
                        </a:lnTo>
                        <a:lnTo>
                          <a:pt x="508" y="140"/>
                        </a:lnTo>
                        <a:lnTo>
                          <a:pt x="508" y="140"/>
                        </a:lnTo>
                        <a:lnTo>
                          <a:pt x="508" y="140"/>
                        </a:lnTo>
                        <a:lnTo>
                          <a:pt x="507" y="140"/>
                        </a:lnTo>
                        <a:lnTo>
                          <a:pt x="507" y="140"/>
                        </a:lnTo>
                        <a:lnTo>
                          <a:pt x="504" y="135"/>
                        </a:lnTo>
                        <a:lnTo>
                          <a:pt x="504" y="135"/>
                        </a:lnTo>
                        <a:lnTo>
                          <a:pt x="500" y="130"/>
                        </a:lnTo>
                        <a:lnTo>
                          <a:pt x="500" y="130"/>
                        </a:lnTo>
                        <a:lnTo>
                          <a:pt x="496" y="127"/>
                        </a:lnTo>
                        <a:lnTo>
                          <a:pt x="496" y="127"/>
                        </a:lnTo>
                        <a:lnTo>
                          <a:pt x="496" y="126"/>
                        </a:lnTo>
                        <a:lnTo>
                          <a:pt x="496" y="126"/>
                        </a:lnTo>
                        <a:lnTo>
                          <a:pt x="496" y="126"/>
                        </a:lnTo>
                        <a:lnTo>
                          <a:pt x="496" y="126"/>
                        </a:lnTo>
                        <a:lnTo>
                          <a:pt x="496" y="126"/>
                        </a:lnTo>
                        <a:lnTo>
                          <a:pt x="496" y="126"/>
                        </a:lnTo>
                        <a:lnTo>
                          <a:pt x="492" y="122"/>
                        </a:lnTo>
                        <a:lnTo>
                          <a:pt x="492" y="122"/>
                        </a:lnTo>
                        <a:lnTo>
                          <a:pt x="487" y="117"/>
                        </a:lnTo>
                        <a:lnTo>
                          <a:pt x="487" y="117"/>
                        </a:lnTo>
                        <a:lnTo>
                          <a:pt x="485" y="115"/>
                        </a:lnTo>
                        <a:lnTo>
                          <a:pt x="485" y="115"/>
                        </a:lnTo>
                        <a:lnTo>
                          <a:pt x="483" y="115"/>
                        </a:lnTo>
                        <a:lnTo>
                          <a:pt x="483" y="115"/>
                        </a:lnTo>
                        <a:lnTo>
                          <a:pt x="483" y="113"/>
                        </a:lnTo>
                        <a:lnTo>
                          <a:pt x="483" y="113"/>
                        </a:lnTo>
                        <a:lnTo>
                          <a:pt x="479" y="109"/>
                        </a:lnTo>
                        <a:lnTo>
                          <a:pt x="479" y="109"/>
                        </a:lnTo>
                        <a:lnTo>
                          <a:pt x="475" y="106"/>
                        </a:lnTo>
                        <a:lnTo>
                          <a:pt x="475" y="106"/>
                        </a:lnTo>
                        <a:lnTo>
                          <a:pt x="471" y="104"/>
                        </a:lnTo>
                        <a:lnTo>
                          <a:pt x="471" y="104"/>
                        </a:lnTo>
                        <a:lnTo>
                          <a:pt x="471" y="102"/>
                        </a:lnTo>
                        <a:lnTo>
                          <a:pt x="471" y="102"/>
                        </a:lnTo>
                        <a:lnTo>
                          <a:pt x="471" y="102"/>
                        </a:lnTo>
                        <a:lnTo>
                          <a:pt x="471" y="102"/>
                        </a:lnTo>
                        <a:lnTo>
                          <a:pt x="467" y="99"/>
                        </a:lnTo>
                        <a:lnTo>
                          <a:pt x="467" y="99"/>
                        </a:lnTo>
                        <a:lnTo>
                          <a:pt x="462" y="97"/>
                        </a:lnTo>
                        <a:lnTo>
                          <a:pt x="462" y="97"/>
                        </a:lnTo>
                        <a:lnTo>
                          <a:pt x="458" y="92"/>
                        </a:lnTo>
                        <a:lnTo>
                          <a:pt x="458" y="92"/>
                        </a:lnTo>
                        <a:lnTo>
                          <a:pt x="458" y="92"/>
                        </a:lnTo>
                        <a:lnTo>
                          <a:pt x="458" y="92"/>
                        </a:lnTo>
                        <a:lnTo>
                          <a:pt x="458" y="92"/>
                        </a:lnTo>
                        <a:lnTo>
                          <a:pt x="458" y="92"/>
                        </a:lnTo>
                        <a:lnTo>
                          <a:pt x="454" y="90"/>
                        </a:lnTo>
                        <a:lnTo>
                          <a:pt x="454" y="90"/>
                        </a:lnTo>
                        <a:lnTo>
                          <a:pt x="450" y="87"/>
                        </a:lnTo>
                        <a:lnTo>
                          <a:pt x="450" y="87"/>
                        </a:lnTo>
                        <a:lnTo>
                          <a:pt x="446" y="84"/>
                        </a:lnTo>
                        <a:lnTo>
                          <a:pt x="446" y="84"/>
                        </a:lnTo>
                        <a:lnTo>
                          <a:pt x="446" y="84"/>
                        </a:lnTo>
                        <a:lnTo>
                          <a:pt x="446" y="84"/>
                        </a:lnTo>
                        <a:lnTo>
                          <a:pt x="444" y="84"/>
                        </a:lnTo>
                        <a:lnTo>
                          <a:pt x="444" y="84"/>
                        </a:lnTo>
                        <a:lnTo>
                          <a:pt x="444" y="84"/>
                        </a:lnTo>
                        <a:lnTo>
                          <a:pt x="444" y="84"/>
                        </a:lnTo>
                        <a:lnTo>
                          <a:pt x="444" y="84"/>
                        </a:lnTo>
                        <a:lnTo>
                          <a:pt x="444" y="83"/>
                        </a:lnTo>
                        <a:lnTo>
                          <a:pt x="444" y="83"/>
                        </a:lnTo>
                        <a:lnTo>
                          <a:pt x="313" y="0"/>
                        </a:lnTo>
                        <a:lnTo>
                          <a:pt x="313" y="0"/>
                        </a:lnTo>
                        <a:lnTo>
                          <a:pt x="320" y="4"/>
                        </a:lnTo>
                        <a:lnTo>
                          <a:pt x="320" y="4"/>
                        </a:lnTo>
                        <a:lnTo>
                          <a:pt x="321" y="5"/>
                        </a:lnTo>
                        <a:lnTo>
                          <a:pt x="321" y="5"/>
                        </a:lnTo>
                        <a:lnTo>
                          <a:pt x="327" y="9"/>
                        </a:lnTo>
                        <a:lnTo>
                          <a:pt x="327" y="9"/>
                        </a:lnTo>
                        <a:lnTo>
                          <a:pt x="327" y="9"/>
                        </a:lnTo>
                        <a:lnTo>
                          <a:pt x="327" y="9"/>
                        </a:lnTo>
                        <a:lnTo>
                          <a:pt x="334" y="14"/>
                        </a:lnTo>
                        <a:lnTo>
                          <a:pt x="334" y="14"/>
                        </a:lnTo>
                        <a:lnTo>
                          <a:pt x="335" y="15"/>
                        </a:lnTo>
                        <a:lnTo>
                          <a:pt x="335" y="15"/>
                        </a:lnTo>
                        <a:lnTo>
                          <a:pt x="341" y="19"/>
                        </a:lnTo>
                        <a:lnTo>
                          <a:pt x="341" y="19"/>
                        </a:lnTo>
                        <a:lnTo>
                          <a:pt x="341" y="20"/>
                        </a:lnTo>
                        <a:lnTo>
                          <a:pt x="341" y="20"/>
                        </a:lnTo>
                        <a:lnTo>
                          <a:pt x="346" y="25"/>
                        </a:lnTo>
                        <a:lnTo>
                          <a:pt x="346" y="25"/>
                        </a:lnTo>
                        <a:lnTo>
                          <a:pt x="348" y="26"/>
                        </a:lnTo>
                        <a:lnTo>
                          <a:pt x="348" y="26"/>
                        </a:lnTo>
                        <a:lnTo>
                          <a:pt x="353" y="32"/>
                        </a:lnTo>
                        <a:lnTo>
                          <a:pt x="353" y="32"/>
                        </a:lnTo>
                        <a:lnTo>
                          <a:pt x="355" y="32"/>
                        </a:lnTo>
                        <a:lnTo>
                          <a:pt x="355" y="32"/>
                        </a:lnTo>
                        <a:lnTo>
                          <a:pt x="359" y="37"/>
                        </a:lnTo>
                        <a:lnTo>
                          <a:pt x="359" y="37"/>
                        </a:lnTo>
                        <a:lnTo>
                          <a:pt x="360" y="38"/>
                        </a:lnTo>
                        <a:lnTo>
                          <a:pt x="360" y="38"/>
                        </a:lnTo>
                        <a:lnTo>
                          <a:pt x="366" y="44"/>
                        </a:lnTo>
                        <a:lnTo>
                          <a:pt x="366" y="44"/>
                        </a:lnTo>
                        <a:lnTo>
                          <a:pt x="367" y="45"/>
                        </a:lnTo>
                        <a:lnTo>
                          <a:pt x="367" y="45"/>
                        </a:lnTo>
                        <a:lnTo>
                          <a:pt x="371" y="50"/>
                        </a:lnTo>
                        <a:lnTo>
                          <a:pt x="371" y="50"/>
                        </a:lnTo>
                        <a:lnTo>
                          <a:pt x="373" y="51"/>
                        </a:lnTo>
                        <a:lnTo>
                          <a:pt x="373" y="51"/>
                        </a:lnTo>
                        <a:lnTo>
                          <a:pt x="377" y="56"/>
                        </a:lnTo>
                        <a:lnTo>
                          <a:pt x="377" y="56"/>
                        </a:lnTo>
                        <a:lnTo>
                          <a:pt x="378" y="58"/>
                        </a:lnTo>
                        <a:lnTo>
                          <a:pt x="378" y="58"/>
                        </a:lnTo>
                        <a:lnTo>
                          <a:pt x="384" y="65"/>
                        </a:lnTo>
                        <a:lnTo>
                          <a:pt x="384" y="65"/>
                        </a:lnTo>
                        <a:lnTo>
                          <a:pt x="385" y="68"/>
                        </a:lnTo>
                        <a:lnTo>
                          <a:pt x="385" y="68"/>
                        </a:lnTo>
                        <a:lnTo>
                          <a:pt x="389" y="72"/>
                        </a:lnTo>
                        <a:lnTo>
                          <a:pt x="389" y="72"/>
                        </a:lnTo>
                        <a:lnTo>
                          <a:pt x="391" y="74"/>
                        </a:lnTo>
                        <a:lnTo>
                          <a:pt x="391" y="74"/>
                        </a:lnTo>
                        <a:lnTo>
                          <a:pt x="393" y="79"/>
                        </a:lnTo>
                        <a:lnTo>
                          <a:pt x="393" y="79"/>
                        </a:lnTo>
                        <a:lnTo>
                          <a:pt x="396" y="81"/>
                        </a:lnTo>
                        <a:lnTo>
                          <a:pt x="396" y="81"/>
                        </a:lnTo>
                        <a:lnTo>
                          <a:pt x="399" y="86"/>
                        </a:lnTo>
                        <a:lnTo>
                          <a:pt x="399" y="86"/>
                        </a:lnTo>
                        <a:lnTo>
                          <a:pt x="400" y="90"/>
                        </a:lnTo>
                        <a:lnTo>
                          <a:pt x="400" y="90"/>
                        </a:lnTo>
                        <a:lnTo>
                          <a:pt x="402" y="92"/>
                        </a:lnTo>
                        <a:lnTo>
                          <a:pt x="402" y="92"/>
                        </a:lnTo>
                        <a:lnTo>
                          <a:pt x="406" y="98"/>
                        </a:lnTo>
                        <a:lnTo>
                          <a:pt x="406" y="98"/>
                        </a:lnTo>
                        <a:lnTo>
                          <a:pt x="407" y="101"/>
                        </a:lnTo>
                        <a:lnTo>
                          <a:pt x="407" y="101"/>
                        </a:lnTo>
                        <a:lnTo>
                          <a:pt x="410" y="106"/>
                        </a:lnTo>
                        <a:lnTo>
                          <a:pt x="410" y="106"/>
                        </a:lnTo>
                        <a:lnTo>
                          <a:pt x="413" y="110"/>
                        </a:lnTo>
                        <a:lnTo>
                          <a:pt x="413" y="110"/>
                        </a:lnTo>
                        <a:lnTo>
                          <a:pt x="415" y="116"/>
                        </a:lnTo>
                        <a:lnTo>
                          <a:pt x="415" y="116"/>
                        </a:lnTo>
                        <a:lnTo>
                          <a:pt x="417" y="119"/>
                        </a:lnTo>
                        <a:lnTo>
                          <a:pt x="417" y="119"/>
                        </a:lnTo>
                        <a:lnTo>
                          <a:pt x="420" y="124"/>
                        </a:lnTo>
                        <a:lnTo>
                          <a:pt x="420" y="124"/>
                        </a:lnTo>
                        <a:lnTo>
                          <a:pt x="421" y="128"/>
                        </a:lnTo>
                        <a:lnTo>
                          <a:pt x="421" y="128"/>
                        </a:lnTo>
                        <a:lnTo>
                          <a:pt x="428" y="142"/>
                        </a:lnTo>
                        <a:lnTo>
                          <a:pt x="428" y="142"/>
                        </a:lnTo>
                        <a:lnTo>
                          <a:pt x="428" y="144"/>
                        </a:lnTo>
                        <a:lnTo>
                          <a:pt x="428" y="144"/>
                        </a:lnTo>
                        <a:lnTo>
                          <a:pt x="433" y="158"/>
                        </a:lnTo>
                        <a:lnTo>
                          <a:pt x="433" y="158"/>
                        </a:lnTo>
                        <a:lnTo>
                          <a:pt x="435" y="160"/>
                        </a:lnTo>
                        <a:lnTo>
                          <a:pt x="435" y="160"/>
                        </a:lnTo>
                        <a:lnTo>
                          <a:pt x="439" y="175"/>
                        </a:lnTo>
                        <a:lnTo>
                          <a:pt x="439" y="175"/>
                        </a:lnTo>
                        <a:lnTo>
                          <a:pt x="440" y="178"/>
                        </a:lnTo>
                        <a:lnTo>
                          <a:pt x="440" y="178"/>
                        </a:lnTo>
                        <a:lnTo>
                          <a:pt x="444" y="193"/>
                        </a:lnTo>
                        <a:lnTo>
                          <a:pt x="444" y="193"/>
                        </a:lnTo>
                        <a:lnTo>
                          <a:pt x="444" y="196"/>
                        </a:lnTo>
                        <a:lnTo>
                          <a:pt x="444" y="196"/>
                        </a:lnTo>
                        <a:lnTo>
                          <a:pt x="449" y="213"/>
                        </a:lnTo>
                        <a:lnTo>
                          <a:pt x="449" y="213"/>
                        </a:lnTo>
                        <a:lnTo>
                          <a:pt x="449" y="214"/>
                        </a:lnTo>
                        <a:lnTo>
                          <a:pt x="449" y="214"/>
                        </a:lnTo>
                        <a:lnTo>
                          <a:pt x="453" y="231"/>
                        </a:lnTo>
                        <a:lnTo>
                          <a:pt x="453" y="231"/>
                        </a:lnTo>
                        <a:lnTo>
                          <a:pt x="453" y="234"/>
                        </a:lnTo>
                        <a:lnTo>
                          <a:pt x="453" y="234"/>
                        </a:lnTo>
                        <a:lnTo>
                          <a:pt x="456" y="252"/>
                        </a:lnTo>
                        <a:lnTo>
                          <a:pt x="456" y="252"/>
                        </a:lnTo>
                        <a:lnTo>
                          <a:pt x="456" y="254"/>
                        </a:lnTo>
                        <a:lnTo>
                          <a:pt x="456" y="254"/>
                        </a:lnTo>
                        <a:lnTo>
                          <a:pt x="457" y="272"/>
                        </a:lnTo>
                        <a:lnTo>
                          <a:pt x="457" y="272"/>
                        </a:lnTo>
                        <a:lnTo>
                          <a:pt x="458" y="286"/>
                        </a:lnTo>
                        <a:lnTo>
                          <a:pt x="458" y="286"/>
                        </a:lnTo>
                        <a:lnTo>
                          <a:pt x="458" y="290"/>
                        </a:lnTo>
                        <a:lnTo>
                          <a:pt x="458" y="290"/>
                        </a:lnTo>
                        <a:lnTo>
                          <a:pt x="458" y="300"/>
                        </a:lnTo>
                        <a:lnTo>
                          <a:pt x="458" y="300"/>
                        </a:lnTo>
                        <a:lnTo>
                          <a:pt x="460" y="304"/>
                        </a:lnTo>
                        <a:lnTo>
                          <a:pt x="460" y="304"/>
                        </a:lnTo>
                        <a:lnTo>
                          <a:pt x="460" y="315"/>
                        </a:lnTo>
                        <a:lnTo>
                          <a:pt x="460" y="315"/>
                        </a:lnTo>
                        <a:lnTo>
                          <a:pt x="460" y="318"/>
                        </a:lnTo>
                        <a:lnTo>
                          <a:pt x="460" y="318"/>
                        </a:lnTo>
                        <a:lnTo>
                          <a:pt x="460" y="329"/>
                        </a:lnTo>
                        <a:lnTo>
                          <a:pt x="460" y="329"/>
                        </a:lnTo>
                        <a:lnTo>
                          <a:pt x="458" y="332"/>
                        </a:lnTo>
                        <a:lnTo>
                          <a:pt x="458" y="332"/>
                        </a:lnTo>
                        <a:lnTo>
                          <a:pt x="458" y="342"/>
                        </a:lnTo>
                        <a:lnTo>
                          <a:pt x="458" y="342"/>
                        </a:lnTo>
                        <a:lnTo>
                          <a:pt x="458" y="344"/>
                        </a:lnTo>
                        <a:lnTo>
                          <a:pt x="458" y="344"/>
                        </a:lnTo>
                        <a:lnTo>
                          <a:pt x="458" y="355"/>
                        </a:lnTo>
                        <a:lnTo>
                          <a:pt x="458" y="355"/>
                        </a:lnTo>
                        <a:lnTo>
                          <a:pt x="457" y="358"/>
                        </a:lnTo>
                        <a:lnTo>
                          <a:pt x="457" y="358"/>
                        </a:lnTo>
                        <a:lnTo>
                          <a:pt x="457" y="368"/>
                        </a:lnTo>
                        <a:lnTo>
                          <a:pt x="457" y="368"/>
                        </a:lnTo>
                        <a:lnTo>
                          <a:pt x="457" y="371"/>
                        </a:lnTo>
                        <a:lnTo>
                          <a:pt x="457" y="371"/>
                        </a:lnTo>
                        <a:lnTo>
                          <a:pt x="456" y="382"/>
                        </a:lnTo>
                        <a:lnTo>
                          <a:pt x="456" y="382"/>
                        </a:lnTo>
                        <a:lnTo>
                          <a:pt x="456" y="383"/>
                        </a:lnTo>
                        <a:lnTo>
                          <a:pt x="456" y="383"/>
                        </a:lnTo>
                        <a:lnTo>
                          <a:pt x="454" y="390"/>
                        </a:lnTo>
                        <a:lnTo>
                          <a:pt x="454" y="390"/>
                        </a:lnTo>
                        <a:lnTo>
                          <a:pt x="454" y="394"/>
                        </a:lnTo>
                        <a:lnTo>
                          <a:pt x="454" y="394"/>
                        </a:lnTo>
                        <a:lnTo>
                          <a:pt x="453" y="401"/>
                        </a:lnTo>
                        <a:lnTo>
                          <a:pt x="453" y="401"/>
                        </a:lnTo>
                        <a:lnTo>
                          <a:pt x="451" y="407"/>
                        </a:lnTo>
                        <a:lnTo>
                          <a:pt x="451" y="407"/>
                        </a:lnTo>
                        <a:lnTo>
                          <a:pt x="451" y="412"/>
                        </a:lnTo>
                        <a:lnTo>
                          <a:pt x="451" y="412"/>
                        </a:lnTo>
                        <a:lnTo>
                          <a:pt x="450" y="418"/>
                        </a:lnTo>
                        <a:lnTo>
                          <a:pt x="450" y="418"/>
                        </a:lnTo>
                        <a:lnTo>
                          <a:pt x="449" y="423"/>
                        </a:lnTo>
                        <a:lnTo>
                          <a:pt x="449" y="423"/>
                        </a:lnTo>
                        <a:lnTo>
                          <a:pt x="447" y="433"/>
                        </a:lnTo>
                        <a:lnTo>
                          <a:pt x="447" y="433"/>
                        </a:lnTo>
                        <a:lnTo>
                          <a:pt x="446" y="437"/>
                        </a:lnTo>
                        <a:lnTo>
                          <a:pt x="446" y="437"/>
                        </a:lnTo>
                        <a:lnTo>
                          <a:pt x="444" y="444"/>
                        </a:lnTo>
                        <a:lnTo>
                          <a:pt x="444" y="444"/>
                        </a:lnTo>
                        <a:lnTo>
                          <a:pt x="443" y="448"/>
                        </a:lnTo>
                        <a:lnTo>
                          <a:pt x="443" y="448"/>
                        </a:lnTo>
                        <a:lnTo>
                          <a:pt x="442" y="458"/>
                        </a:lnTo>
                        <a:lnTo>
                          <a:pt x="442" y="458"/>
                        </a:lnTo>
                        <a:lnTo>
                          <a:pt x="440" y="458"/>
                        </a:lnTo>
                        <a:lnTo>
                          <a:pt x="440" y="458"/>
                        </a:lnTo>
                        <a:lnTo>
                          <a:pt x="438" y="469"/>
                        </a:lnTo>
                        <a:lnTo>
                          <a:pt x="438" y="469"/>
                        </a:lnTo>
                        <a:lnTo>
                          <a:pt x="438" y="472"/>
                        </a:lnTo>
                        <a:lnTo>
                          <a:pt x="438" y="472"/>
                        </a:lnTo>
                        <a:lnTo>
                          <a:pt x="431" y="494"/>
                        </a:lnTo>
                        <a:lnTo>
                          <a:pt x="431" y="494"/>
                        </a:lnTo>
                        <a:lnTo>
                          <a:pt x="431" y="495"/>
                        </a:lnTo>
                        <a:lnTo>
                          <a:pt x="431" y="495"/>
                        </a:lnTo>
                        <a:lnTo>
                          <a:pt x="422" y="517"/>
                        </a:lnTo>
                        <a:lnTo>
                          <a:pt x="422" y="517"/>
                        </a:lnTo>
                        <a:lnTo>
                          <a:pt x="422" y="519"/>
                        </a:lnTo>
                        <a:lnTo>
                          <a:pt x="422" y="519"/>
                        </a:lnTo>
                        <a:lnTo>
                          <a:pt x="413" y="541"/>
                        </a:lnTo>
                        <a:lnTo>
                          <a:pt x="413" y="541"/>
                        </a:lnTo>
                        <a:lnTo>
                          <a:pt x="413" y="542"/>
                        </a:lnTo>
                        <a:lnTo>
                          <a:pt x="413" y="542"/>
                        </a:lnTo>
                        <a:lnTo>
                          <a:pt x="413" y="542"/>
                        </a:lnTo>
                        <a:lnTo>
                          <a:pt x="413" y="542"/>
                        </a:lnTo>
                        <a:lnTo>
                          <a:pt x="403" y="563"/>
                        </a:lnTo>
                        <a:lnTo>
                          <a:pt x="403" y="563"/>
                        </a:lnTo>
                        <a:lnTo>
                          <a:pt x="403" y="566"/>
                        </a:lnTo>
                        <a:lnTo>
                          <a:pt x="403" y="566"/>
                        </a:lnTo>
                        <a:lnTo>
                          <a:pt x="393" y="585"/>
                        </a:lnTo>
                        <a:lnTo>
                          <a:pt x="393" y="585"/>
                        </a:lnTo>
                        <a:lnTo>
                          <a:pt x="392" y="587"/>
                        </a:lnTo>
                        <a:lnTo>
                          <a:pt x="392" y="587"/>
                        </a:lnTo>
                        <a:lnTo>
                          <a:pt x="381" y="607"/>
                        </a:lnTo>
                        <a:lnTo>
                          <a:pt x="381" y="607"/>
                        </a:lnTo>
                        <a:lnTo>
                          <a:pt x="381" y="609"/>
                        </a:lnTo>
                        <a:lnTo>
                          <a:pt x="381" y="609"/>
                        </a:lnTo>
                        <a:lnTo>
                          <a:pt x="368" y="630"/>
                        </a:lnTo>
                        <a:lnTo>
                          <a:pt x="368" y="630"/>
                        </a:lnTo>
                        <a:lnTo>
                          <a:pt x="368" y="630"/>
                        </a:lnTo>
                        <a:lnTo>
                          <a:pt x="368" y="630"/>
                        </a:lnTo>
                        <a:lnTo>
                          <a:pt x="355" y="650"/>
                        </a:lnTo>
                        <a:lnTo>
                          <a:pt x="355" y="650"/>
                        </a:lnTo>
                        <a:lnTo>
                          <a:pt x="355" y="650"/>
                        </a:lnTo>
                        <a:lnTo>
                          <a:pt x="355" y="650"/>
                        </a:lnTo>
                        <a:lnTo>
                          <a:pt x="355" y="650"/>
                        </a:lnTo>
                        <a:lnTo>
                          <a:pt x="349" y="659"/>
                        </a:lnTo>
                        <a:lnTo>
                          <a:pt x="349" y="659"/>
                        </a:lnTo>
                        <a:lnTo>
                          <a:pt x="348" y="660"/>
                        </a:lnTo>
                        <a:lnTo>
                          <a:pt x="348" y="660"/>
                        </a:lnTo>
                        <a:lnTo>
                          <a:pt x="342" y="668"/>
                        </a:lnTo>
                        <a:lnTo>
                          <a:pt x="342" y="668"/>
                        </a:lnTo>
                        <a:lnTo>
                          <a:pt x="341" y="671"/>
                        </a:lnTo>
                        <a:lnTo>
                          <a:pt x="341" y="671"/>
                        </a:lnTo>
                        <a:lnTo>
                          <a:pt x="335" y="677"/>
                        </a:lnTo>
                        <a:lnTo>
                          <a:pt x="335" y="677"/>
                        </a:lnTo>
                        <a:lnTo>
                          <a:pt x="334" y="679"/>
                        </a:lnTo>
                        <a:lnTo>
                          <a:pt x="334" y="679"/>
                        </a:lnTo>
                        <a:lnTo>
                          <a:pt x="327" y="688"/>
                        </a:lnTo>
                        <a:lnTo>
                          <a:pt x="327" y="688"/>
                        </a:lnTo>
                        <a:lnTo>
                          <a:pt x="325" y="689"/>
                        </a:lnTo>
                        <a:lnTo>
                          <a:pt x="325" y="689"/>
                        </a:lnTo>
                        <a:lnTo>
                          <a:pt x="320" y="696"/>
                        </a:lnTo>
                        <a:lnTo>
                          <a:pt x="320" y="696"/>
                        </a:lnTo>
                        <a:lnTo>
                          <a:pt x="319" y="697"/>
                        </a:lnTo>
                        <a:lnTo>
                          <a:pt x="319" y="697"/>
                        </a:lnTo>
                        <a:lnTo>
                          <a:pt x="319" y="699"/>
                        </a:lnTo>
                        <a:lnTo>
                          <a:pt x="319" y="699"/>
                        </a:lnTo>
                        <a:lnTo>
                          <a:pt x="313" y="704"/>
                        </a:lnTo>
                        <a:lnTo>
                          <a:pt x="313" y="704"/>
                        </a:lnTo>
                        <a:lnTo>
                          <a:pt x="310" y="707"/>
                        </a:lnTo>
                        <a:lnTo>
                          <a:pt x="310" y="707"/>
                        </a:lnTo>
                        <a:lnTo>
                          <a:pt x="306" y="713"/>
                        </a:lnTo>
                        <a:lnTo>
                          <a:pt x="306" y="713"/>
                        </a:lnTo>
                        <a:lnTo>
                          <a:pt x="303" y="715"/>
                        </a:lnTo>
                        <a:lnTo>
                          <a:pt x="303" y="715"/>
                        </a:lnTo>
                        <a:lnTo>
                          <a:pt x="303" y="715"/>
                        </a:lnTo>
                        <a:lnTo>
                          <a:pt x="303" y="715"/>
                        </a:lnTo>
                        <a:lnTo>
                          <a:pt x="298" y="721"/>
                        </a:lnTo>
                        <a:lnTo>
                          <a:pt x="298" y="721"/>
                        </a:lnTo>
                        <a:lnTo>
                          <a:pt x="294" y="725"/>
                        </a:lnTo>
                        <a:lnTo>
                          <a:pt x="294" y="725"/>
                        </a:lnTo>
                        <a:lnTo>
                          <a:pt x="289" y="729"/>
                        </a:lnTo>
                        <a:lnTo>
                          <a:pt x="289" y="729"/>
                        </a:lnTo>
                        <a:lnTo>
                          <a:pt x="287" y="732"/>
                        </a:lnTo>
                        <a:lnTo>
                          <a:pt x="287" y="732"/>
                        </a:lnTo>
                        <a:lnTo>
                          <a:pt x="281" y="739"/>
                        </a:lnTo>
                        <a:lnTo>
                          <a:pt x="281" y="739"/>
                        </a:lnTo>
                        <a:lnTo>
                          <a:pt x="280" y="739"/>
                        </a:lnTo>
                        <a:lnTo>
                          <a:pt x="280" y="739"/>
                        </a:lnTo>
                        <a:lnTo>
                          <a:pt x="277" y="742"/>
                        </a:lnTo>
                        <a:lnTo>
                          <a:pt x="277" y="742"/>
                        </a:lnTo>
                        <a:lnTo>
                          <a:pt x="273" y="744"/>
                        </a:lnTo>
                        <a:lnTo>
                          <a:pt x="273" y="744"/>
                        </a:lnTo>
                        <a:lnTo>
                          <a:pt x="269" y="749"/>
                        </a:lnTo>
                        <a:lnTo>
                          <a:pt x="269" y="749"/>
                        </a:lnTo>
                        <a:lnTo>
                          <a:pt x="266" y="751"/>
                        </a:lnTo>
                        <a:lnTo>
                          <a:pt x="266" y="751"/>
                        </a:lnTo>
                        <a:lnTo>
                          <a:pt x="262" y="756"/>
                        </a:lnTo>
                        <a:lnTo>
                          <a:pt x="262" y="756"/>
                        </a:lnTo>
                        <a:lnTo>
                          <a:pt x="258" y="760"/>
                        </a:lnTo>
                        <a:lnTo>
                          <a:pt x="258" y="760"/>
                        </a:lnTo>
                        <a:lnTo>
                          <a:pt x="254" y="762"/>
                        </a:lnTo>
                        <a:lnTo>
                          <a:pt x="254" y="762"/>
                        </a:lnTo>
                        <a:lnTo>
                          <a:pt x="249" y="765"/>
                        </a:lnTo>
                        <a:lnTo>
                          <a:pt x="249" y="765"/>
                        </a:lnTo>
                        <a:lnTo>
                          <a:pt x="245" y="768"/>
                        </a:lnTo>
                        <a:lnTo>
                          <a:pt x="245" y="768"/>
                        </a:lnTo>
                        <a:lnTo>
                          <a:pt x="237" y="775"/>
                        </a:lnTo>
                        <a:lnTo>
                          <a:pt x="237" y="775"/>
                        </a:lnTo>
                        <a:lnTo>
                          <a:pt x="227" y="782"/>
                        </a:lnTo>
                        <a:lnTo>
                          <a:pt x="227" y="782"/>
                        </a:lnTo>
                        <a:lnTo>
                          <a:pt x="226" y="783"/>
                        </a:lnTo>
                        <a:lnTo>
                          <a:pt x="226" y="783"/>
                        </a:lnTo>
                        <a:lnTo>
                          <a:pt x="219" y="787"/>
                        </a:lnTo>
                        <a:lnTo>
                          <a:pt x="219" y="787"/>
                        </a:lnTo>
                        <a:lnTo>
                          <a:pt x="216" y="790"/>
                        </a:lnTo>
                        <a:lnTo>
                          <a:pt x="216" y="790"/>
                        </a:lnTo>
                        <a:lnTo>
                          <a:pt x="209" y="794"/>
                        </a:lnTo>
                        <a:lnTo>
                          <a:pt x="209" y="794"/>
                        </a:lnTo>
                        <a:lnTo>
                          <a:pt x="208" y="796"/>
                        </a:lnTo>
                        <a:lnTo>
                          <a:pt x="208" y="796"/>
                        </a:lnTo>
                        <a:lnTo>
                          <a:pt x="177" y="812"/>
                        </a:lnTo>
                        <a:lnTo>
                          <a:pt x="177" y="812"/>
                        </a:lnTo>
                        <a:lnTo>
                          <a:pt x="176" y="812"/>
                        </a:lnTo>
                        <a:lnTo>
                          <a:pt x="176" y="812"/>
                        </a:lnTo>
                        <a:lnTo>
                          <a:pt x="172" y="815"/>
                        </a:lnTo>
                        <a:lnTo>
                          <a:pt x="172" y="815"/>
                        </a:lnTo>
                        <a:lnTo>
                          <a:pt x="168" y="816"/>
                        </a:lnTo>
                        <a:lnTo>
                          <a:pt x="168" y="816"/>
                        </a:lnTo>
                        <a:lnTo>
                          <a:pt x="162" y="819"/>
                        </a:lnTo>
                        <a:lnTo>
                          <a:pt x="162" y="819"/>
                        </a:lnTo>
                        <a:lnTo>
                          <a:pt x="158" y="821"/>
                        </a:lnTo>
                        <a:lnTo>
                          <a:pt x="158" y="821"/>
                        </a:lnTo>
                        <a:lnTo>
                          <a:pt x="154" y="823"/>
                        </a:lnTo>
                        <a:lnTo>
                          <a:pt x="154" y="823"/>
                        </a:lnTo>
                        <a:lnTo>
                          <a:pt x="150" y="825"/>
                        </a:lnTo>
                        <a:lnTo>
                          <a:pt x="150" y="825"/>
                        </a:lnTo>
                        <a:lnTo>
                          <a:pt x="146" y="826"/>
                        </a:lnTo>
                        <a:lnTo>
                          <a:pt x="146" y="826"/>
                        </a:lnTo>
                        <a:lnTo>
                          <a:pt x="141" y="828"/>
                        </a:lnTo>
                        <a:lnTo>
                          <a:pt x="141" y="828"/>
                        </a:lnTo>
                        <a:lnTo>
                          <a:pt x="133" y="830"/>
                        </a:lnTo>
                        <a:lnTo>
                          <a:pt x="133" y="830"/>
                        </a:lnTo>
                        <a:lnTo>
                          <a:pt x="128" y="832"/>
                        </a:lnTo>
                        <a:lnTo>
                          <a:pt x="128" y="832"/>
                        </a:lnTo>
                        <a:lnTo>
                          <a:pt x="123" y="833"/>
                        </a:lnTo>
                        <a:lnTo>
                          <a:pt x="123" y="833"/>
                        </a:lnTo>
                        <a:lnTo>
                          <a:pt x="119" y="834"/>
                        </a:lnTo>
                        <a:lnTo>
                          <a:pt x="119" y="834"/>
                        </a:lnTo>
                        <a:lnTo>
                          <a:pt x="115" y="836"/>
                        </a:lnTo>
                        <a:lnTo>
                          <a:pt x="115" y="836"/>
                        </a:lnTo>
                        <a:lnTo>
                          <a:pt x="110" y="837"/>
                        </a:lnTo>
                        <a:lnTo>
                          <a:pt x="110" y="837"/>
                        </a:lnTo>
                        <a:lnTo>
                          <a:pt x="105" y="839"/>
                        </a:lnTo>
                        <a:lnTo>
                          <a:pt x="105" y="839"/>
                        </a:lnTo>
                        <a:lnTo>
                          <a:pt x="101" y="840"/>
                        </a:lnTo>
                        <a:lnTo>
                          <a:pt x="101" y="840"/>
                        </a:lnTo>
                        <a:lnTo>
                          <a:pt x="97" y="840"/>
                        </a:lnTo>
                        <a:lnTo>
                          <a:pt x="97" y="840"/>
                        </a:lnTo>
                        <a:lnTo>
                          <a:pt x="92" y="841"/>
                        </a:lnTo>
                        <a:lnTo>
                          <a:pt x="92" y="841"/>
                        </a:lnTo>
                        <a:lnTo>
                          <a:pt x="87" y="843"/>
                        </a:lnTo>
                        <a:lnTo>
                          <a:pt x="87" y="843"/>
                        </a:lnTo>
                        <a:lnTo>
                          <a:pt x="79" y="844"/>
                        </a:lnTo>
                        <a:lnTo>
                          <a:pt x="79" y="844"/>
                        </a:lnTo>
                        <a:lnTo>
                          <a:pt x="58" y="847"/>
                        </a:lnTo>
                        <a:lnTo>
                          <a:pt x="58" y="847"/>
                        </a:lnTo>
                        <a:lnTo>
                          <a:pt x="39" y="847"/>
                        </a:lnTo>
                        <a:lnTo>
                          <a:pt x="39" y="847"/>
                        </a:lnTo>
                        <a:lnTo>
                          <a:pt x="20" y="847"/>
                        </a:lnTo>
                        <a:lnTo>
                          <a:pt x="20" y="847"/>
                        </a:lnTo>
                        <a:lnTo>
                          <a:pt x="0" y="844"/>
                        </a:lnTo>
                        <a:lnTo>
                          <a:pt x="0" y="844"/>
                        </a:lnTo>
                        <a:lnTo>
                          <a:pt x="154" y="866"/>
                        </a:lnTo>
                        <a:lnTo>
                          <a:pt x="154" y="866"/>
                        </a:lnTo>
                        <a:lnTo>
                          <a:pt x="154" y="866"/>
                        </a:lnTo>
                        <a:lnTo>
                          <a:pt x="172" y="869"/>
                        </a:lnTo>
                        <a:lnTo>
                          <a:pt x="172" y="869"/>
                        </a:lnTo>
                        <a:lnTo>
                          <a:pt x="191" y="869"/>
                        </a:lnTo>
                        <a:lnTo>
                          <a:pt x="191" y="869"/>
                        </a:lnTo>
                        <a:lnTo>
                          <a:pt x="211" y="869"/>
                        </a:lnTo>
                        <a:lnTo>
                          <a:pt x="211" y="869"/>
                        </a:lnTo>
                        <a:lnTo>
                          <a:pt x="231" y="866"/>
                        </a:lnTo>
                        <a:lnTo>
                          <a:pt x="231" y="866"/>
                        </a:lnTo>
                        <a:lnTo>
                          <a:pt x="245" y="864"/>
                        </a:lnTo>
                        <a:lnTo>
                          <a:pt x="245" y="864"/>
                        </a:lnTo>
                        <a:lnTo>
                          <a:pt x="248" y="864"/>
                        </a:lnTo>
                        <a:lnTo>
                          <a:pt x="248" y="864"/>
                        </a:lnTo>
                        <a:lnTo>
                          <a:pt x="262" y="861"/>
                        </a:lnTo>
                        <a:lnTo>
                          <a:pt x="262" y="861"/>
                        </a:lnTo>
                        <a:lnTo>
                          <a:pt x="263" y="861"/>
                        </a:lnTo>
                        <a:lnTo>
                          <a:pt x="263" y="861"/>
                        </a:lnTo>
                        <a:lnTo>
                          <a:pt x="265" y="859"/>
                        </a:lnTo>
                        <a:lnTo>
                          <a:pt x="265" y="859"/>
                        </a:lnTo>
                        <a:lnTo>
                          <a:pt x="278" y="857"/>
                        </a:lnTo>
                        <a:lnTo>
                          <a:pt x="278" y="857"/>
                        </a:lnTo>
                        <a:lnTo>
                          <a:pt x="280" y="855"/>
                        </a:lnTo>
                        <a:lnTo>
                          <a:pt x="280" y="855"/>
                        </a:lnTo>
                        <a:lnTo>
                          <a:pt x="294" y="851"/>
                        </a:lnTo>
                        <a:lnTo>
                          <a:pt x="294" y="851"/>
                        </a:lnTo>
                        <a:lnTo>
                          <a:pt x="294" y="851"/>
                        </a:lnTo>
                        <a:lnTo>
                          <a:pt x="294" y="851"/>
                        </a:lnTo>
                        <a:lnTo>
                          <a:pt x="295" y="851"/>
                        </a:lnTo>
                        <a:lnTo>
                          <a:pt x="295" y="851"/>
                        </a:lnTo>
                        <a:lnTo>
                          <a:pt x="309" y="846"/>
                        </a:lnTo>
                        <a:lnTo>
                          <a:pt x="309" y="846"/>
                        </a:lnTo>
                        <a:lnTo>
                          <a:pt x="310" y="844"/>
                        </a:lnTo>
                        <a:lnTo>
                          <a:pt x="310" y="844"/>
                        </a:lnTo>
                        <a:lnTo>
                          <a:pt x="324" y="839"/>
                        </a:lnTo>
                        <a:lnTo>
                          <a:pt x="324" y="839"/>
                        </a:lnTo>
                        <a:lnTo>
                          <a:pt x="325" y="837"/>
                        </a:lnTo>
                        <a:lnTo>
                          <a:pt x="325" y="837"/>
                        </a:lnTo>
                        <a:lnTo>
                          <a:pt x="327" y="837"/>
                        </a:lnTo>
                        <a:lnTo>
                          <a:pt x="327" y="837"/>
                        </a:lnTo>
                        <a:lnTo>
                          <a:pt x="341" y="830"/>
                        </a:lnTo>
                        <a:lnTo>
                          <a:pt x="341" y="830"/>
                        </a:lnTo>
                        <a:lnTo>
                          <a:pt x="341" y="830"/>
                        </a:lnTo>
                        <a:lnTo>
                          <a:pt x="341" y="830"/>
                        </a:lnTo>
                        <a:lnTo>
                          <a:pt x="355" y="822"/>
                        </a:lnTo>
                        <a:lnTo>
                          <a:pt x="355" y="822"/>
                        </a:lnTo>
                        <a:lnTo>
                          <a:pt x="356" y="822"/>
                        </a:lnTo>
                        <a:lnTo>
                          <a:pt x="356" y="822"/>
                        </a:lnTo>
                        <a:lnTo>
                          <a:pt x="356" y="821"/>
                        </a:lnTo>
                        <a:lnTo>
                          <a:pt x="356" y="821"/>
                        </a:lnTo>
                        <a:lnTo>
                          <a:pt x="363" y="818"/>
                        </a:lnTo>
                        <a:lnTo>
                          <a:pt x="363" y="818"/>
                        </a:lnTo>
                        <a:lnTo>
                          <a:pt x="364" y="816"/>
                        </a:lnTo>
                        <a:lnTo>
                          <a:pt x="364" y="816"/>
                        </a:lnTo>
                        <a:lnTo>
                          <a:pt x="366" y="815"/>
                        </a:lnTo>
                        <a:lnTo>
                          <a:pt x="366" y="815"/>
                        </a:lnTo>
                        <a:lnTo>
                          <a:pt x="371" y="811"/>
                        </a:lnTo>
                        <a:lnTo>
                          <a:pt x="371" y="811"/>
                        </a:lnTo>
                        <a:lnTo>
                          <a:pt x="374" y="810"/>
                        </a:lnTo>
                        <a:lnTo>
                          <a:pt x="374" y="810"/>
                        </a:lnTo>
                        <a:lnTo>
                          <a:pt x="374" y="810"/>
                        </a:lnTo>
                        <a:lnTo>
                          <a:pt x="374" y="810"/>
                        </a:lnTo>
                        <a:lnTo>
                          <a:pt x="374" y="810"/>
                        </a:lnTo>
                        <a:lnTo>
                          <a:pt x="374" y="810"/>
                        </a:lnTo>
                        <a:lnTo>
                          <a:pt x="379" y="807"/>
                        </a:lnTo>
                        <a:lnTo>
                          <a:pt x="379" y="807"/>
                        </a:lnTo>
                        <a:lnTo>
                          <a:pt x="382" y="804"/>
                        </a:lnTo>
                        <a:lnTo>
                          <a:pt x="382" y="804"/>
                        </a:lnTo>
                        <a:lnTo>
                          <a:pt x="382" y="804"/>
                        </a:lnTo>
                        <a:lnTo>
                          <a:pt x="382" y="804"/>
                        </a:lnTo>
                        <a:lnTo>
                          <a:pt x="386" y="801"/>
                        </a:lnTo>
                        <a:lnTo>
                          <a:pt x="386" y="801"/>
                        </a:lnTo>
                        <a:lnTo>
                          <a:pt x="391" y="797"/>
                        </a:lnTo>
                        <a:lnTo>
                          <a:pt x="391" y="797"/>
                        </a:lnTo>
                        <a:lnTo>
                          <a:pt x="397" y="793"/>
                        </a:lnTo>
                        <a:lnTo>
                          <a:pt x="397" y="793"/>
                        </a:lnTo>
                        <a:lnTo>
                          <a:pt x="399" y="792"/>
                        </a:lnTo>
                        <a:lnTo>
                          <a:pt x="399" y="792"/>
                        </a:lnTo>
                        <a:lnTo>
                          <a:pt x="400" y="790"/>
                        </a:lnTo>
                        <a:lnTo>
                          <a:pt x="400" y="790"/>
                        </a:lnTo>
                        <a:lnTo>
                          <a:pt x="404" y="787"/>
                        </a:lnTo>
                        <a:lnTo>
                          <a:pt x="404" y="787"/>
                        </a:lnTo>
                        <a:lnTo>
                          <a:pt x="406" y="786"/>
                        </a:lnTo>
                        <a:lnTo>
                          <a:pt x="406" y="786"/>
                        </a:lnTo>
                        <a:lnTo>
                          <a:pt x="408" y="783"/>
                        </a:lnTo>
                        <a:lnTo>
                          <a:pt x="408" y="783"/>
                        </a:lnTo>
                        <a:lnTo>
                          <a:pt x="411" y="782"/>
                        </a:lnTo>
                        <a:lnTo>
                          <a:pt x="411" y="782"/>
                        </a:lnTo>
                        <a:lnTo>
                          <a:pt x="414" y="779"/>
                        </a:lnTo>
                        <a:lnTo>
                          <a:pt x="414" y="779"/>
                        </a:lnTo>
                        <a:lnTo>
                          <a:pt x="417" y="776"/>
                        </a:lnTo>
                        <a:lnTo>
                          <a:pt x="417" y="776"/>
                        </a:lnTo>
                        <a:lnTo>
                          <a:pt x="418" y="775"/>
                        </a:lnTo>
                        <a:lnTo>
                          <a:pt x="418" y="775"/>
                        </a:lnTo>
                        <a:lnTo>
                          <a:pt x="422" y="772"/>
                        </a:lnTo>
                        <a:lnTo>
                          <a:pt x="422" y="772"/>
                        </a:lnTo>
                        <a:lnTo>
                          <a:pt x="424" y="771"/>
                        </a:lnTo>
                        <a:lnTo>
                          <a:pt x="424" y="771"/>
                        </a:lnTo>
                        <a:lnTo>
                          <a:pt x="424" y="771"/>
                        </a:lnTo>
                        <a:lnTo>
                          <a:pt x="424" y="771"/>
                        </a:lnTo>
                        <a:lnTo>
                          <a:pt x="429" y="765"/>
                        </a:lnTo>
                        <a:lnTo>
                          <a:pt x="429" y="765"/>
                        </a:lnTo>
                        <a:lnTo>
                          <a:pt x="431" y="764"/>
                        </a:lnTo>
                        <a:lnTo>
                          <a:pt x="431" y="764"/>
                        </a:lnTo>
                        <a:lnTo>
                          <a:pt x="433" y="762"/>
                        </a:lnTo>
                        <a:lnTo>
                          <a:pt x="433" y="762"/>
                        </a:lnTo>
                        <a:lnTo>
                          <a:pt x="435" y="760"/>
                        </a:lnTo>
                        <a:lnTo>
                          <a:pt x="435" y="760"/>
                        </a:lnTo>
                        <a:lnTo>
                          <a:pt x="438" y="758"/>
                        </a:lnTo>
                        <a:lnTo>
                          <a:pt x="438" y="758"/>
                        </a:lnTo>
                        <a:lnTo>
                          <a:pt x="440" y="756"/>
                        </a:lnTo>
                        <a:lnTo>
                          <a:pt x="440" y="756"/>
                        </a:lnTo>
                        <a:lnTo>
                          <a:pt x="440" y="754"/>
                        </a:lnTo>
                        <a:lnTo>
                          <a:pt x="440" y="754"/>
                        </a:lnTo>
                        <a:lnTo>
                          <a:pt x="446" y="749"/>
                        </a:lnTo>
                        <a:lnTo>
                          <a:pt x="446" y="749"/>
                        </a:lnTo>
                        <a:lnTo>
                          <a:pt x="446" y="749"/>
                        </a:lnTo>
                        <a:lnTo>
                          <a:pt x="447" y="747"/>
                        </a:lnTo>
                        <a:lnTo>
                          <a:pt x="447" y="747"/>
                        </a:lnTo>
                        <a:lnTo>
                          <a:pt x="451" y="743"/>
                        </a:lnTo>
                        <a:lnTo>
                          <a:pt x="451" y="743"/>
                        </a:lnTo>
                        <a:lnTo>
                          <a:pt x="453" y="742"/>
                        </a:lnTo>
                        <a:lnTo>
                          <a:pt x="453" y="742"/>
                        </a:lnTo>
                        <a:lnTo>
                          <a:pt x="454" y="739"/>
                        </a:lnTo>
                        <a:lnTo>
                          <a:pt x="454" y="739"/>
                        </a:lnTo>
                        <a:lnTo>
                          <a:pt x="456" y="738"/>
                        </a:lnTo>
                        <a:lnTo>
                          <a:pt x="456" y="738"/>
                        </a:lnTo>
                        <a:lnTo>
                          <a:pt x="460" y="733"/>
                        </a:lnTo>
                        <a:lnTo>
                          <a:pt x="460" y="733"/>
                        </a:lnTo>
                        <a:lnTo>
                          <a:pt x="462" y="731"/>
                        </a:lnTo>
                        <a:lnTo>
                          <a:pt x="462" y="731"/>
                        </a:lnTo>
                        <a:lnTo>
                          <a:pt x="465" y="728"/>
                        </a:lnTo>
                        <a:lnTo>
                          <a:pt x="465" y="728"/>
                        </a:lnTo>
                        <a:lnTo>
                          <a:pt x="467" y="725"/>
                        </a:lnTo>
                        <a:lnTo>
                          <a:pt x="467" y="725"/>
                        </a:lnTo>
                        <a:lnTo>
                          <a:pt x="468" y="724"/>
                        </a:lnTo>
                        <a:lnTo>
                          <a:pt x="468" y="724"/>
                        </a:lnTo>
                        <a:lnTo>
                          <a:pt x="469" y="722"/>
                        </a:lnTo>
                        <a:lnTo>
                          <a:pt x="469" y="722"/>
                        </a:lnTo>
                        <a:lnTo>
                          <a:pt x="474" y="717"/>
                        </a:lnTo>
                        <a:lnTo>
                          <a:pt x="474" y="717"/>
                        </a:lnTo>
                        <a:lnTo>
                          <a:pt x="474" y="717"/>
                        </a:lnTo>
                        <a:lnTo>
                          <a:pt x="474" y="717"/>
                        </a:lnTo>
                        <a:lnTo>
                          <a:pt x="476" y="714"/>
                        </a:lnTo>
                        <a:lnTo>
                          <a:pt x="476" y="714"/>
                        </a:lnTo>
                        <a:lnTo>
                          <a:pt x="478" y="711"/>
                        </a:lnTo>
                        <a:lnTo>
                          <a:pt x="478" y="711"/>
                        </a:lnTo>
                        <a:lnTo>
                          <a:pt x="480" y="708"/>
                        </a:lnTo>
                        <a:lnTo>
                          <a:pt x="480" y="708"/>
                        </a:lnTo>
                        <a:lnTo>
                          <a:pt x="482" y="707"/>
                        </a:lnTo>
                        <a:lnTo>
                          <a:pt x="482" y="707"/>
                        </a:lnTo>
                        <a:lnTo>
                          <a:pt x="482" y="706"/>
                        </a:lnTo>
                        <a:lnTo>
                          <a:pt x="482" y="706"/>
                        </a:lnTo>
                        <a:lnTo>
                          <a:pt x="486" y="700"/>
                        </a:lnTo>
                        <a:lnTo>
                          <a:pt x="486" y="700"/>
                        </a:lnTo>
                        <a:lnTo>
                          <a:pt x="487" y="699"/>
                        </a:lnTo>
                        <a:lnTo>
                          <a:pt x="487" y="699"/>
                        </a:lnTo>
                        <a:lnTo>
                          <a:pt x="489" y="697"/>
                        </a:lnTo>
                        <a:lnTo>
                          <a:pt x="489" y="697"/>
                        </a:lnTo>
                        <a:lnTo>
                          <a:pt x="490" y="695"/>
                        </a:lnTo>
                        <a:lnTo>
                          <a:pt x="490" y="695"/>
                        </a:lnTo>
                        <a:lnTo>
                          <a:pt x="494" y="689"/>
                        </a:lnTo>
                        <a:lnTo>
                          <a:pt x="494" y="689"/>
                        </a:lnTo>
                        <a:lnTo>
                          <a:pt x="494" y="689"/>
                        </a:lnTo>
                        <a:lnTo>
                          <a:pt x="494" y="689"/>
                        </a:lnTo>
                        <a:lnTo>
                          <a:pt x="494" y="689"/>
                        </a:lnTo>
                        <a:lnTo>
                          <a:pt x="494" y="689"/>
                        </a:lnTo>
                        <a:lnTo>
                          <a:pt x="498" y="684"/>
                        </a:lnTo>
                        <a:lnTo>
                          <a:pt x="498" y="684"/>
                        </a:lnTo>
                        <a:lnTo>
                          <a:pt x="501" y="678"/>
                        </a:lnTo>
                        <a:lnTo>
                          <a:pt x="501" y="678"/>
                        </a:lnTo>
                        <a:lnTo>
                          <a:pt x="505" y="672"/>
                        </a:lnTo>
                        <a:lnTo>
                          <a:pt x="505" y="672"/>
                        </a:lnTo>
                        <a:lnTo>
                          <a:pt x="507" y="671"/>
                        </a:lnTo>
                        <a:lnTo>
                          <a:pt x="507" y="671"/>
                        </a:lnTo>
                        <a:lnTo>
                          <a:pt x="507" y="670"/>
                        </a:lnTo>
                        <a:lnTo>
                          <a:pt x="507" y="670"/>
                        </a:lnTo>
                        <a:lnTo>
                          <a:pt x="510" y="667"/>
                        </a:lnTo>
                        <a:lnTo>
                          <a:pt x="510" y="667"/>
                        </a:lnTo>
                        <a:lnTo>
                          <a:pt x="512" y="661"/>
                        </a:lnTo>
                        <a:lnTo>
                          <a:pt x="512" y="661"/>
                        </a:lnTo>
                        <a:lnTo>
                          <a:pt x="515" y="656"/>
                        </a:lnTo>
                        <a:lnTo>
                          <a:pt x="515" y="656"/>
                        </a:lnTo>
                        <a:lnTo>
                          <a:pt x="518" y="652"/>
                        </a:lnTo>
                        <a:lnTo>
                          <a:pt x="518" y="652"/>
                        </a:lnTo>
                        <a:lnTo>
                          <a:pt x="519" y="650"/>
                        </a:lnTo>
                        <a:lnTo>
                          <a:pt x="519" y="650"/>
                        </a:lnTo>
                        <a:lnTo>
                          <a:pt x="519" y="650"/>
                        </a:lnTo>
                        <a:lnTo>
                          <a:pt x="519" y="650"/>
                        </a:lnTo>
                        <a:lnTo>
                          <a:pt x="522" y="645"/>
                        </a:lnTo>
                        <a:lnTo>
                          <a:pt x="522" y="645"/>
                        </a:lnTo>
                        <a:lnTo>
                          <a:pt x="526" y="638"/>
                        </a:lnTo>
                        <a:lnTo>
                          <a:pt x="526" y="638"/>
                        </a:lnTo>
                        <a:lnTo>
                          <a:pt x="529" y="632"/>
                        </a:lnTo>
                        <a:lnTo>
                          <a:pt x="529" y="632"/>
                        </a:lnTo>
                        <a:lnTo>
                          <a:pt x="529" y="632"/>
                        </a:lnTo>
                        <a:lnTo>
                          <a:pt x="529" y="632"/>
                        </a:lnTo>
                        <a:lnTo>
                          <a:pt x="530" y="631"/>
                        </a:lnTo>
                        <a:lnTo>
                          <a:pt x="530" y="631"/>
                        </a:lnTo>
                        <a:lnTo>
                          <a:pt x="532" y="627"/>
                        </a:lnTo>
                        <a:lnTo>
                          <a:pt x="532" y="627"/>
                        </a:lnTo>
                        <a:lnTo>
                          <a:pt x="534" y="621"/>
                        </a:lnTo>
                        <a:lnTo>
                          <a:pt x="534" y="621"/>
                        </a:lnTo>
                        <a:lnTo>
                          <a:pt x="537" y="614"/>
                        </a:lnTo>
                        <a:lnTo>
                          <a:pt x="537" y="614"/>
                        </a:lnTo>
                        <a:lnTo>
                          <a:pt x="539" y="612"/>
                        </a:lnTo>
                        <a:lnTo>
                          <a:pt x="539" y="612"/>
                        </a:lnTo>
                        <a:lnTo>
                          <a:pt x="540" y="610"/>
                        </a:lnTo>
                        <a:lnTo>
                          <a:pt x="540" y="610"/>
                        </a:lnTo>
                        <a:lnTo>
                          <a:pt x="540" y="609"/>
                        </a:lnTo>
                        <a:lnTo>
                          <a:pt x="540" y="609"/>
                        </a:lnTo>
                        <a:lnTo>
                          <a:pt x="543" y="602"/>
                        </a:lnTo>
                        <a:lnTo>
                          <a:pt x="543" y="602"/>
                        </a:lnTo>
                        <a:lnTo>
                          <a:pt x="545" y="596"/>
                        </a:lnTo>
                        <a:lnTo>
                          <a:pt x="545" y="596"/>
                        </a:lnTo>
                        <a:lnTo>
                          <a:pt x="548" y="591"/>
                        </a:lnTo>
                        <a:lnTo>
                          <a:pt x="548" y="591"/>
                        </a:lnTo>
                        <a:lnTo>
                          <a:pt x="548" y="589"/>
                        </a:lnTo>
                        <a:lnTo>
                          <a:pt x="548" y="589"/>
                        </a:lnTo>
                        <a:lnTo>
                          <a:pt x="551" y="584"/>
                        </a:lnTo>
                        <a:lnTo>
                          <a:pt x="551" y="584"/>
                        </a:lnTo>
                        <a:lnTo>
                          <a:pt x="554" y="577"/>
                        </a:lnTo>
                        <a:lnTo>
                          <a:pt x="554" y="577"/>
                        </a:lnTo>
                        <a:lnTo>
                          <a:pt x="557" y="570"/>
                        </a:lnTo>
                        <a:lnTo>
                          <a:pt x="557" y="570"/>
                        </a:lnTo>
                        <a:lnTo>
                          <a:pt x="557" y="569"/>
                        </a:lnTo>
                        <a:lnTo>
                          <a:pt x="557" y="569"/>
                        </a:lnTo>
                        <a:lnTo>
                          <a:pt x="558" y="567"/>
                        </a:lnTo>
                        <a:lnTo>
                          <a:pt x="558" y="567"/>
                        </a:lnTo>
                        <a:lnTo>
                          <a:pt x="559" y="563"/>
                        </a:lnTo>
                        <a:lnTo>
                          <a:pt x="559" y="563"/>
                        </a:lnTo>
                        <a:lnTo>
                          <a:pt x="561" y="558"/>
                        </a:lnTo>
                        <a:lnTo>
                          <a:pt x="561" y="558"/>
                        </a:lnTo>
                        <a:lnTo>
                          <a:pt x="563" y="551"/>
                        </a:lnTo>
                        <a:lnTo>
                          <a:pt x="563" y="551"/>
                        </a:lnTo>
                        <a:lnTo>
                          <a:pt x="565" y="548"/>
                        </a:lnTo>
                        <a:lnTo>
                          <a:pt x="565" y="548"/>
                        </a:lnTo>
                        <a:lnTo>
                          <a:pt x="565" y="546"/>
                        </a:lnTo>
                        <a:lnTo>
                          <a:pt x="565" y="546"/>
                        </a:lnTo>
                        <a:lnTo>
                          <a:pt x="565" y="544"/>
                        </a:lnTo>
                        <a:lnTo>
                          <a:pt x="565" y="544"/>
                        </a:lnTo>
                        <a:lnTo>
                          <a:pt x="568" y="535"/>
                        </a:lnTo>
                        <a:lnTo>
                          <a:pt x="568" y="535"/>
                        </a:lnTo>
                        <a:lnTo>
                          <a:pt x="570" y="529"/>
                        </a:lnTo>
                        <a:lnTo>
                          <a:pt x="570" y="529"/>
                        </a:lnTo>
                        <a:lnTo>
                          <a:pt x="570" y="526"/>
                        </a:lnTo>
                        <a:lnTo>
                          <a:pt x="570" y="526"/>
                        </a:lnTo>
                        <a:lnTo>
                          <a:pt x="570" y="524"/>
                        </a:lnTo>
                        <a:lnTo>
                          <a:pt x="570" y="524"/>
                        </a:lnTo>
                        <a:lnTo>
                          <a:pt x="572" y="523"/>
                        </a:lnTo>
                        <a:lnTo>
                          <a:pt x="572" y="523"/>
                        </a:lnTo>
                        <a:lnTo>
                          <a:pt x="572" y="522"/>
                        </a:lnTo>
                        <a:lnTo>
                          <a:pt x="572" y="522"/>
                        </a:lnTo>
                        <a:lnTo>
                          <a:pt x="573" y="513"/>
                        </a:lnTo>
                        <a:lnTo>
                          <a:pt x="573" y="513"/>
                        </a:lnTo>
                        <a:lnTo>
                          <a:pt x="573" y="513"/>
                        </a:lnTo>
                        <a:lnTo>
                          <a:pt x="575" y="512"/>
                        </a:lnTo>
                        <a:lnTo>
                          <a:pt x="575" y="512"/>
                        </a:lnTo>
                        <a:lnTo>
                          <a:pt x="576" y="506"/>
                        </a:lnTo>
                        <a:lnTo>
                          <a:pt x="576" y="506"/>
                        </a:lnTo>
                        <a:lnTo>
                          <a:pt x="576" y="504"/>
                        </a:lnTo>
                        <a:lnTo>
                          <a:pt x="576" y="504"/>
                        </a:lnTo>
                        <a:lnTo>
                          <a:pt x="577" y="501"/>
                        </a:lnTo>
                        <a:lnTo>
                          <a:pt x="577" y="501"/>
                        </a:lnTo>
                        <a:lnTo>
                          <a:pt x="577" y="498"/>
                        </a:lnTo>
                        <a:lnTo>
                          <a:pt x="577" y="498"/>
                        </a:lnTo>
                        <a:lnTo>
                          <a:pt x="579" y="493"/>
                        </a:lnTo>
                        <a:lnTo>
                          <a:pt x="579" y="493"/>
                        </a:lnTo>
                        <a:lnTo>
                          <a:pt x="579" y="490"/>
                        </a:lnTo>
                        <a:lnTo>
                          <a:pt x="579" y="490"/>
                        </a:lnTo>
                        <a:lnTo>
                          <a:pt x="579" y="490"/>
                        </a:lnTo>
                        <a:lnTo>
                          <a:pt x="579" y="490"/>
                        </a:lnTo>
                        <a:lnTo>
                          <a:pt x="581" y="481"/>
                        </a:lnTo>
                        <a:lnTo>
                          <a:pt x="581" y="481"/>
                        </a:lnTo>
                        <a:lnTo>
                          <a:pt x="581" y="480"/>
                        </a:lnTo>
                        <a:lnTo>
                          <a:pt x="581" y="480"/>
                        </a:lnTo>
                        <a:lnTo>
                          <a:pt x="581" y="477"/>
                        </a:lnTo>
                        <a:lnTo>
                          <a:pt x="581" y="477"/>
                        </a:lnTo>
                        <a:lnTo>
                          <a:pt x="583" y="472"/>
                        </a:lnTo>
                        <a:lnTo>
                          <a:pt x="583" y="472"/>
                        </a:lnTo>
                        <a:lnTo>
                          <a:pt x="583" y="470"/>
                        </a:lnTo>
                        <a:lnTo>
                          <a:pt x="583" y="470"/>
                        </a:lnTo>
                        <a:lnTo>
                          <a:pt x="584" y="466"/>
                        </a:lnTo>
                        <a:lnTo>
                          <a:pt x="584" y="466"/>
                        </a:lnTo>
                        <a:lnTo>
                          <a:pt x="584" y="462"/>
                        </a:lnTo>
                        <a:lnTo>
                          <a:pt x="584" y="462"/>
                        </a:lnTo>
                        <a:lnTo>
                          <a:pt x="584" y="459"/>
                        </a:lnTo>
                        <a:lnTo>
                          <a:pt x="584" y="459"/>
                        </a:lnTo>
                        <a:lnTo>
                          <a:pt x="586" y="455"/>
                        </a:lnTo>
                        <a:lnTo>
                          <a:pt x="586" y="455"/>
                        </a:lnTo>
                        <a:lnTo>
                          <a:pt x="586" y="454"/>
                        </a:lnTo>
                        <a:lnTo>
                          <a:pt x="586" y="454"/>
                        </a:lnTo>
                        <a:lnTo>
                          <a:pt x="586" y="448"/>
                        </a:lnTo>
                        <a:lnTo>
                          <a:pt x="586" y="448"/>
                        </a:lnTo>
                        <a:lnTo>
                          <a:pt x="587" y="444"/>
                        </a:lnTo>
                        <a:lnTo>
                          <a:pt x="587" y="444"/>
                        </a:lnTo>
                        <a:lnTo>
                          <a:pt x="587" y="444"/>
                        </a:lnTo>
                        <a:lnTo>
                          <a:pt x="587" y="444"/>
                        </a:lnTo>
                        <a:lnTo>
                          <a:pt x="587" y="441"/>
                        </a:lnTo>
                        <a:lnTo>
                          <a:pt x="587" y="441"/>
                        </a:lnTo>
                        <a:lnTo>
                          <a:pt x="587" y="433"/>
                        </a:lnTo>
                        <a:lnTo>
                          <a:pt x="587" y="433"/>
                        </a:lnTo>
                        <a:lnTo>
                          <a:pt x="588" y="432"/>
                        </a:lnTo>
                        <a:lnTo>
                          <a:pt x="588" y="432"/>
                        </a:lnTo>
                        <a:lnTo>
                          <a:pt x="588" y="429"/>
                        </a:lnTo>
                        <a:lnTo>
                          <a:pt x="588" y="429"/>
                        </a:lnTo>
                        <a:lnTo>
                          <a:pt x="588" y="421"/>
                        </a:lnTo>
                        <a:lnTo>
                          <a:pt x="588" y="421"/>
                        </a:lnTo>
                        <a:lnTo>
                          <a:pt x="588" y="419"/>
                        </a:lnTo>
                        <a:lnTo>
                          <a:pt x="588" y="419"/>
                        </a:lnTo>
                        <a:lnTo>
                          <a:pt x="588" y="416"/>
                        </a:lnTo>
                        <a:lnTo>
                          <a:pt x="588" y="416"/>
                        </a:lnTo>
                        <a:lnTo>
                          <a:pt x="590" y="408"/>
                        </a:lnTo>
                        <a:lnTo>
                          <a:pt x="590" y="408"/>
                        </a:lnTo>
                        <a:lnTo>
                          <a:pt x="590" y="408"/>
                        </a:lnTo>
                        <a:lnTo>
                          <a:pt x="590" y="408"/>
                        </a:lnTo>
                        <a:lnTo>
                          <a:pt x="590" y="405"/>
                        </a:lnTo>
                        <a:lnTo>
                          <a:pt x="590" y="405"/>
                        </a:lnTo>
                        <a:lnTo>
                          <a:pt x="590" y="397"/>
                        </a:lnTo>
                        <a:lnTo>
                          <a:pt x="590" y="397"/>
                        </a:lnTo>
                        <a:lnTo>
                          <a:pt x="590" y="396"/>
                        </a:lnTo>
                        <a:lnTo>
                          <a:pt x="590" y="396"/>
                        </a:lnTo>
                        <a:lnTo>
                          <a:pt x="590" y="393"/>
                        </a:lnTo>
                        <a:lnTo>
                          <a:pt x="590" y="393"/>
                        </a:lnTo>
                        <a:lnTo>
                          <a:pt x="590" y="385"/>
                        </a:lnTo>
                        <a:lnTo>
                          <a:pt x="590" y="385"/>
                        </a:lnTo>
                        <a:lnTo>
                          <a:pt x="590" y="382"/>
                        </a:lnTo>
                        <a:lnTo>
                          <a:pt x="590" y="382"/>
                        </a:lnTo>
                        <a:lnTo>
                          <a:pt x="590" y="380"/>
                        </a:lnTo>
                        <a:lnTo>
                          <a:pt x="590" y="380"/>
                        </a:lnTo>
                        <a:lnTo>
                          <a:pt x="590" y="371"/>
                        </a:lnTo>
                        <a:lnTo>
                          <a:pt x="590" y="371"/>
                        </a:lnTo>
                        <a:lnTo>
                          <a:pt x="590" y="368"/>
                        </a:lnTo>
                        <a:lnTo>
                          <a:pt x="590" y="368"/>
                        </a:lnTo>
                        <a:lnTo>
                          <a:pt x="588" y="367"/>
                        </a:lnTo>
                        <a:lnTo>
                          <a:pt x="588" y="367"/>
                        </a:lnTo>
                        <a:lnTo>
                          <a:pt x="588" y="358"/>
                        </a:lnTo>
                        <a:lnTo>
                          <a:pt x="588" y="358"/>
                        </a:lnTo>
                        <a:lnTo>
                          <a:pt x="588" y="355"/>
                        </a:lnTo>
                        <a:lnTo>
                          <a:pt x="588" y="355"/>
                        </a:lnTo>
                        <a:lnTo>
                          <a:pt x="588" y="354"/>
                        </a:lnTo>
                        <a:lnTo>
                          <a:pt x="588" y="354"/>
                        </a:lnTo>
                        <a:lnTo>
                          <a:pt x="587" y="342"/>
                        </a:lnTo>
                        <a:lnTo>
                          <a:pt x="587" y="342"/>
                        </a:lnTo>
                        <a:lnTo>
                          <a:pt x="586" y="324"/>
                        </a:lnTo>
                        <a:lnTo>
                          <a:pt x="586" y="324"/>
                        </a:lnTo>
                        <a:close/>
                      </a:path>
                    </a:pathLst>
                  </a:custGeom>
                  <a:solidFill>
                    <a:srgbClr val="90929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05" name="Freeform 323"/>
                  <p:cNvSpPr>
                    <a:spLocks/>
                  </p:cNvSpPr>
                  <p:nvPr/>
                </p:nvSpPr>
                <p:spPr bwMode="auto">
                  <a:xfrm>
                    <a:off x="8377238" y="1092201"/>
                    <a:ext cx="322263" cy="469900"/>
                  </a:xfrm>
                  <a:custGeom>
                    <a:avLst/>
                    <a:gdLst>
                      <a:gd name="T0" fmla="*/ 549 w 609"/>
                      <a:gd name="T1" fmla="*/ 127 h 886"/>
                      <a:gd name="T2" fmla="*/ 516 w 609"/>
                      <a:gd name="T3" fmla="*/ 84 h 886"/>
                      <a:gd name="T4" fmla="*/ 477 w 609"/>
                      <a:gd name="T5" fmla="*/ 48 h 886"/>
                      <a:gd name="T6" fmla="*/ 450 w 609"/>
                      <a:gd name="T7" fmla="*/ 30 h 886"/>
                      <a:gd name="T8" fmla="*/ 405 w 609"/>
                      <a:gd name="T9" fmla="*/ 11 h 886"/>
                      <a:gd name="T10" fmla="*/ 357 w 609"/>
                      <a:gd name="T11" fmla="*/ 1 h 886"/>
                      <a:gd name="T12" fmla="*/ 324 w 609"/>
                      <a:gd name="T13" fmla="*/ 0 h 886"/>
                      <a:gd name="T14" fmla="*/ 418 w 609"/>
                      <a:gd name="T15" fmla="*/ 50 h 886"/>
                      <a:gd name="T16" fmla="*/ 433 w 609"/>
                      <a:gd name="T17" fmla="*/ 57 h 886"/>
                      <a:gd name="T18" fmla="*/ 459 w 609"/>
                      <a:gd name="T19" fmla="*/ 75 h 886"/>
                      <a:gd name="T20" fmla="*/ 495 w 609"/>
                      <a:gd name="T21" fmla="*/ 108 h 886"/>
                      <a:gd name="T22" fmla="*/ 516 w 609"/>
                      <a:gd name="T23" fmla="*/ 134 h 886"/>
                      <a:gd name="T24" fmla="*/ 534 w 609"/>
                      <a:gd name="T25" fmla="*/ 165 h 886"/>
                      <a:gd name="T26" fmla="*/ 557 w 609"/>
                      <a:gd name="T27" fmla="*/ 217 h 886"/>
                      <a:gd name="T28" fmla="*/ 569 w 609"/>
                      <a:gd name="T29" fmla="*/ 256 h 886"/>
                      <a:gd name="T30" fmla="*/ 578 w 609"/>
                      <a:gd name="T31" fmla="*/ 321 h 886"/>
                      <a:gd name="T32" fmla="*/ 580 w 609"/>
                      <a:gd name="T33" fmla="*/ 367 h 886"/>
                      <a:gd name="T34" fmla="*/ 577 w 609"/>
                      <a:gd name="T35" fmla="*/ 412 h 886"/>
                      <a:gd name="T36" fmla="*/ 564 w 609"/>
                      <a:gd name="T37" fmla="*/ 480 h 886"/>
                      <a:gd name="T38" fmla="*/ 552 w 609"/>
                      <a:gd name="T39" fmla="*/ 526 h 886"/>
                      <a:gd name="T40" fmla="*/ 527 w 609"/>
                      <a:gd name="T41" fmla="*/ 590 h 886"/>
                      <a:gd name="T42" fmla="*/ 506 w 609"/>
                      <a:gd name="T43" fmla="*/ 631 h 886"/>
                      <a:gd name="T44" fmla="*/ 483 w 609"/>
                      <a:gd name="T45" fmla="*/ 670 h 886"/>
                      <a:gd name="T46" fmla="*/ 443 w 609"/>
                      <a:gd name="T47" fmla="*/ 721 h 886"/>
                      <a:gd name="T48" fmla="*/ 414 w 609"/>
                      <a:gd name="T49" fmla="*/ 753 h 886"/>
                      <a:gd name="T50" fmla="*/ 365 w 609"/>
                      <a:gd name="T51" fmla="*/ 792 h 886"/>
                      <a:gd name="T52" fmla="*/ 332 w 609"/>
                      <a:gd name="T53" fmla="*/ 813 h 886"/>
                      <a:gd name="T54" fmla="*/ 297 w 609"/>
                      <a:gd name="T55" fmla="*/ 831 h 886"/>
                      <a:gd name="T56" fmla="*/ 245 w 609"/>
                      <a:gd name="T57" fmla="*/ 847 h 886"/>
                      <a:gd name="T58" fmla="*/ 210 w 609"/>
                      <a:gd name="T59" fmla="*/ 853 h 886"/>
                      <a:gd name="T60" fmla="*/ 159 w 609"/>
                      <a:gd name="T61" fmla="*/ 853 h 886"/>
                      <a:gd name="T62" fmla="*/ 122 w 609"/>
                      <a:gd name="T63" fmla="*/ 846 h 886"/>
                      <a:gd name="T64" fmla="*/ 76 w 609"/>
                      <a:gd name="T65" fmla="*/ 833 h 886"/>
                      <a:gd name="T66" fmla="*/ 46 w 609"/>
                      <a:gd name="T67" fmla="*/ 821 h 886"/>
                      <a:gd name="T68" fmla="*/ 21 w 609"/>
                      <a:gd name="T69" fmla="*/ 824 h 886"/>
                      <a:gd name="T70" fmla="*/ 90 w 609"/>
                      <a:gd name="T71" fmla="*/ 868 h 886"/>
                      <a:gd name="T72" fmla="*/ 122 w 609"/>
                      <a:gd name="T73" fmla="*/ 878 h 886"/>
                      <a:gd name="T74" fmla="*/ 173 w 609"/>
                      <a:gd name="T75" fmla="*/ 886 h 886"/>
                      <a:gd name="T76" fmla="*/ 228 w 609"/>
                      <a:gd name="T77" fmla="*/ 883 h 886"/>
                      <a:gd name="T78" fmla="*/ 267 w 609"/>
                      <a:gd name="T79" fmla="*/ 875 h 886"/>
                      <a:gd name="T80" fmla="*/ 324 w 609"/>
                      <a:gd name="T81" fmla="*/ 853 h 886"/>
                      <a:gd name="T82" fmla="*/ 378 w 609"/>
                      <a:gd name="T83" fmla="*/ 821 h 886"/>
                      <a:gd name="T84" fmla="*/ 412 w 609"/>
                      <a:gd name="T85" fmla="*/ 793 h 886"/>
                      <a:gd name="T86" fmla="*/ 461 w 609"/>
                      <a:gd name="T87" fmla="*/ 745 h 886"/>
                      <a:gd name="T88" fmla="*/ 504 w 609"/>
                      <a:gd name="T89" fmla="*/ 689 h 886"/>
                      <a:gd name="T90" fmla="*/ 530 w 609"/>
                      <a:gd name="T91" fmla="*/ 648 h 886"/>
                      <a:gd name="T92" fmla="*/ 562 w 609"/>
                      <a:gd name="T93" fmla="*/ 580 h 886"/>
                      <a:gd name="T94" fmla="*/ 587 w 609"/>
                      <a:gd name="T95" fmla="*/ 509 h 886"/>
                      <a:gd name="T96" fmla="*/ 598 w 609"/>
                      <a:gd name="T97" fmla="*/ 461 h 886"/>
                      <a:gd name="T98" fmla="*/ 607 w 609"/>
                      <a:gd name="T99" fmla="*/ 386 h 886"/>
                      <a:gd name="T100" fmla="*/ 606 w 609"/>
                      <a:gd name="T101" fmla="*/ 311 h 886"/>
                      <a:gd name="T102" fmla="*/ 600 w 609"/>
                      <a:gd name="T103" fmla="*/ 264 h 886"/>
                      <a:gd name="T104" fmla="*/ 584 w 609"/>
                      <a:gd name="T105" fmla="*/ 201 h 886"/>
                      <a:gd name="T106" fmla="*/ 559 w 609"/>
                      <a:gd name="T107" fmla="*/ 144 h 8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09" h="886">
                        <a:moveTo>
                          <a:pt x="559" y="144"/>
                        </a:moveTo>
                        <a:lnTo>
                          <a:pt x="559" y="144"/>
                        </a:lnTo>
                        <a:lnTo>
                          <a:pt x="549" y="127"/>
                        </a:lnTo>
                        <a:lnTo>
                          <a:pt x="540" y="112"/>
                        </a:lnTo>
                        <a:lnTo>
                          <a:pt x="528" y="98"/>
                        </a:lnTo>
                        <a:lnTo>
                          <a:pt x="516" y="84"/>
                        </a:lnTo>
                        <a:lnTo>
                          <a:pt x="504" y="71"/>
                        </a:lnTo>
                        <a:lnTo>
                          <a:pt x="491" y="59"/>
                        </a:lnTo>
                        <a:lnTo>
                          <a:pt x="477" y="48"/>
                        </a:lnTo>
                        <a:lnTo>
                          <a:pt x="463" y="39"/>
                        </a:lnTo>
                        <a:lnTo>
                          <a:pt x="463" y="39"/>
                        </a:lnTo>
                        <a:lnTo>
                          <a:pt x="450" y="30"/>
                        </a:lnTo>
                        <a:lnTo>
                          <a:pt x="434" y="23"/>
                        </a:lnTo>
                        <a:lnTo>
                          <a:pt x="421" y="17"/>
                        </a:lnTo>
                        <a:lnTo>
                          <a:pt x="405" y="11"/>
                        </a:lnTo>
                        <a:lnTo>
                          <a:pt x="389" y="7"/>
                        </a:lnTo>
                        <a:lnTo>
                          <a:pt x="373" y="3"/>
                        </a:lnTo>
                        <a:lnTo>
                          <a:pt x="357" y="1"/>
                        </a:lnTo>
                        <a:lnTo>
                          <a:pt x="340" y="0"/>
                        </a:lnTo>
                        <a:lnTo>
                          <a:pt x="340" y="0"/>
                        </a:lnTo>
                        <a:lnTo>
                          <a:pt x="324" y="0"/>
                        </a:lnTo>
                        <a:lnTo>
                          <a:pt x="407" y="43"/>
                        </a:lnTo>
                        <a:lnTo>
                          <a:pt x="407" y="43"/>
                        </a:lnTo>
                        <a:lnTo>
                          <a:pt x="418" y="50"/>
                        </a:lnTo>
                        <a:lnTo>
                          <a:pt x="418" y="50"/>
                        </a:lnTo>
                        <a:lnTo>
                          <a:pt x="433" y="57"/>
                        </a:lnTo>
                        <a:lnTo>
                          <a:pt x="433" y="57"/>
                        </a:lnTo>
                        <a:lnTo>
                          <a:pt x="447" y="66"/>
                        </a:lnTo>
                        <a:lnTo>
                          <a:pt x="447" y="66"/>
                        </a:lnTo>
                        <a:lnTo>
                          <a:pt x="459" y="75"/>
                        </a:lnTo>
                        <a:lnTo>
                          <a:pt x="472" y="84"/>
                        </a:lnTo>
                        <a:lnTo>
                          <a:pt x="484" y="95"/>
                        </a:lnTo>
                        <a:lnTo>
                          <a:pt x="495" y="108"/>
                        </a:lnTo>
                        <a:lnTo>
                          <a:pt x="495" y="108"/>
                        </a:lnTo>
                        <a:lnTo>
                          <a:pt x="506" y="120"/>
                        </a:lnTo>
                        <a:lnTo>
                          <a:pt x="516" y="134"/>
                        </a:lnTo>
                        <a:lnTo>
                          <a:pt x="526" y="149"/>
                        </a:lnTo>
                        <a:lnTo>
                          <a:pt x="534" y="165"/>
                        </a:lnTo>
                        <a:lnTo>
                          <a:pt x="534" y="165"/>
                        </a:lnTo>
                        <a:lnTo>
                          <a:pt x="542" y="181"/>
                        </a:lnTo>
                        <a:lnTo>
                          <a:pt x="551" y="199"/>
                        </a:lnTo>
                        <a:lnTo>
                          <a:pt x="557" y="217"/>
                        </a:lnTo>
                        <a:lnTo>
                          <a:pt x="563" y="235"/>
                        </a:lnTo>
                        <a:lnTo>
                          <a:pt x="563" y="235"/>
                        </a:lnTo>
                        <a:lnTo>
                          <a:pt x="569" y="256"/>
                        </a:lnTo>
                        <a:lnTo>
                          <a:pt x="573" y="277"/>
                        </a:lnTo>
                        <a:lnTo>
                          <a:pt x="575" y="299"/>
                        </a:lnTo>
                        <a:lnTo>
                          <a:pt x="578" y="321"/>
                        </a:lnTo>
                        <a:lnTo>
                          <a:pt x="578" y="321"/>
                        </a:lnTo>
                        <a:lnTo>
                          <a:pt x="578" y="343"/>
                        </a:lnTo>
                        <a:lnTo>
                          <a:pt x="580" y="367"/>
                        </a:lnTo>
                        <a:lnTo>
                          <a:pt x="578" y="389"/>
                        </a:lnTo>
                        <a:lnTo>
                          <a:pt x="577" y="412"/>
                        </a:lnTo>
                        <a:lnTo>
                          <a:pt x="577" y="412"/>
                        </a:lnTo>
                        <a:lnTo>
                          <a:pt x="573" y="435"/>
                        </a:lnTo>
                        <a:lnTo>
                          <a:pt x="570" y="458"/>
                        </a:lnTo>
                        <a:lnTo>
                          <a:pt x="564" y="480"/>
                        </a:lnTo>
                        <a:lnTo>
                          <a:pt x="559" y="504"/>
                        </a:lnTo>
                        <a:lnTo>
                          <a:pt x="559" y="504"/>
                        </a:lnTo>
                        <a:lnTo>
                          <a:pt x="552" y="526"/>
                        </a:lnTo>
                        <a:lnTo>
                          <a:pt x="545" y="548"/>
                        </a:lnTo>
                        <a:lnTo>
                          <a:pt x="537" y="569"/>
                        </a:lnTo>
                        <a:lnTo>
                          <a:pt x="527" y="590"/>
                        </a:lnTo>
                        <a:lnTo>
                          <a:pt x="527" y="590"/>
                        </a:lnTo>
                        <a:lnTo>
                          <a:pt x="517" y="610"/>
                        </a:lnTo>
                        <a:lnTo>
                          <a:pt x="506" y="631"/>
                        </a:lnTo>
                        <a:lnTo>
                          <a:pt x="495" y="651"/>
                        </a:lnTo>
                        <a:lnTo>
                          <a:pt x="483" y="670"/>
                        </a:lnTo>
                        <a:lnTo>
                          <a:pt x="483" y="670"/>
                        </a:lnTo>
                        <a:lnTo>
                          <a:pt x="470" y="688"/>
                        </a:lnTo>
                        <a:lnTo>
                          <a:pt x="456" y="705"/>
                        </a:lnTo>
                        <a:lnTo>
                          <a:pt x="443" y="721"/>
                        </a:lnTo>
                        <a:lnTo>
                          <a:pt x="427" y="738"/>
                        </a:lnTo>
                        <a:lnTo>
                          <a:pt x="427" y="738"/>
                        </a:lnTo>
                        <a:lnTo>
                          <a:pt x="414" y="753"/>
                        </a:lnTo>
                        <a:lnTo>
                          <a:pt x="397" y="767"/>
                        </a:lnTo>
                        <a:lnTo>
                          <a:pt x="382" y="779"/>
                        </a:lnTo>
                        <a:lnTo>
                          <a:pt x="365" y="792"/>
                        </a:lnTo>
                        <a:lnTo>
                          <a:pt x="365" y="792"/>
                        </a:lnTo>
                        <a:lnTo>
                          <a:pt x="349" y="803"/>
                        </a:lnTo>
                        <a:lnTo>
                          <a:pt x="332" y="813"/>
                        </a:lnTo>
                        <a:lnTo>
                          <a:pt x="315" y="822"/>
                        </a:lnTo>
                        <a:lnTo>
                          <a:pt x="297" y="831"/>
                        </a:lnTo>
                        <a:lnTo>
                          <a:pt x="297" y="831"/>
                        </a:lnTo>
                        <a:lnTo>
                          <a:pt x="281" y="837"/>
                        </a:lnTo>
                        <a:lnTo>
                          <a:pt x="263" y="843"/>
                        </a:lnTo>
                        <a:lnTo>
                          <a:pt x="245" y="847"/>
                        </a:lnTo>
                        <a:lnTo>
                          <a:pt x="227" y="851"/>
                        </a:lnTo>
                        <a:lnTo>
                          <a:pt x="227" y="851"/>
                        </a:lnTo>
                        <a:lnTo>
                          <a:pt x="210" y="853"/>
                        </a:lnTo>
                        <a:lnTo>
                          <a:pt x="192" y="854"/>
                        </a:lnTo>
                        <a:lnTo>
                          <a:pt x="176" y="854"/>
                        </a:lnTo>
                        <a:lnTo>
                          <a:pt x="159" y="853"/>
                        </a:lnTo>
                        <a:lnTo>
                          <a:pt x="159" y="853"/>
                        </a:lnTo>
                        <a:lnTo>
                          <a:pt x="140" y="850"/>
                        </a:lnTo>
                        <a:lnTo>
                          <a:pt x="122" y="846"/>
                        </a:lnTo>
                        <a:lnTo>
                          <a:pt x="122" y="846"/>
                        </a:lnTo>
                        <a:lnTo>
                          <a:pt x="93" y="839"/>
                        </a:lnTo>
                        <a:lnTo>
                          <a:pt x="76" y="833"/>
                        </a:lnTo>
                        <a:lnTo>
                          <a:pt x="58" y="826"/>
                        </a:lnTo>
                        <a:lnTo>
                          <a:pt x="58" y="826"/>
                        </a:lnTo>
                        <a:lnTo>
                          <a:pt x="46" y="821"/>
                        </a:lnTo>
                        <a:lnTo>
                          <a:pt x="0" y="806"/>
                        </a:lnTo>
                        <a:lnTo>
                          <a:pt x="0" y="806"/>
                        </a:lnTo>
                        <a:lnTo>
                          <a:pt x="21" y="824"/>
                        </a:lnTo>
                        <a:lnTo>
                          <a:pt x="41" y="842"/>
                        </a:lnTo>
                        <a:lnTo>
                          <a:pt x="65" y="855"/>
                        </a:lnTo>
                        <a:lnTo>
                          <a:pt x="90" y="868"/>
                        </a:lnTo>
                        <a:lnTo>
                          <a:pt x="90" y="868"/>
                        </a:lnTo>
                        <a:lnTo>
                          <a:pt x="105" y="873"/>
                        </a:lnTo>
                        <a:lnTo>
                          <a:pt x="122" y="878"/>
                        </a:lnTo>
                        <a:lnTo>
                          <a:pt x="138" y="882"/>
                        </a:lnTo>
                        <a:lnTo>
                          <a:pt x="155" y="885"/>
                        </a:lnTo>
                        <a:lnTo>
                          <a:pt x="173" y="886"/>
                        </a:lnTo>
                        <a:lnTo>
                          <a:pt x="191" y="886"/>
                        </a:lnTo>
                        <a:lnTo>
                          <a:pt x="209" y="886"/>
                        </a:lnTo>
                        <a:lnTo>
                          <a:pt x="228" y="883"/>
                        </a:lnTo>
                        <a:lnTo>
                          <a:pt x="228" y="883"/>
                        </a:lnTo>
                        <a:lnTo>
                          <a:pt x="248" y="879"/>
                        </a:lnTo>
                        <a:lnTo>
                          <a:pt x="267" y="875"/>
                        </a:lnTo>
                        <a:lnTo>
                          <a:pt x="286" y="868"/>
                        </a:lnTo>
                        <a:lnTo>
                          <a:pt x="304" y="861"/>
                        </a:lnTo>
                        <a:lnTo>
                          <a:pt x="324" y="853"/>
                        </a:lnTo>
                        <a:lnTo>
                          <a:pt x="342" y="843"/>
                        </a:lnTo>
                        <a:lnTo>
                          <a:pt x="360" y="832"/>
                        </a:lnTo>
                        <a:lnTo>
                          <a:pt x="378" y="821"/>
                        </a:lnTo>
                        <a:lnTo>
                          <a:pt x="378" y="821"/>
                        </a:lnTo>
                        <a:lnTo>
                          <a:pt x="394" y="807"/>
                        </a:lnTo>
                        <a:lnTo>
                          <a:pt x="412" y="793"/>
                        </a:lnTo>
                        <a:lnTo>
                          <a:pt x="429" y="778"/>
                        </a:lnTo>
                        <a:lnTo>
                          <a:pt x="445" y="761"/>
                        </a:lnTo>
                        <a:lnTo>
                          <a:pt x="461" y="745"/>
                        </a:lnTo>
                        <a:lnTo>
                          <a:pt x="476" y="727"/>
                        </a:lnTo>
                        <a:lnTo>
                          <a:pt x="490" y="709"/>
                        </a:lnTo>
                        <a:lnTo>
                          <a:pt x="504" y="689"/>
                        </a:lnTo>
                        <a:lnTo>
                          <a:pt x="504" y="689"/>
                        </a:lnTo>
                        <a:lnTo>
                          <a:pt x="517" y="669"/>
                        </a:lnTo>
                        <a:lnTo>
                          <a:pt x="530" y="648"/>
                        </a:lnTo>
                        <a:lnTo>
                          <a:pt x="541" y="626"/>
                        </a:lnTo>
                        <a:lnTo>
                          <a:pt x="552" y="603"/>
                        </a:lnTo>
                        <a:lnTo>
                          <a:pt x="562" y="580"/>
                        </a:lnTo>
                        <a:lnTo>
                          <a:pt x="571" y="558"/>
                        </a:lnTo>
                        <a:lnTo>
                          <a:pt x="580" y="534"/>
                        </a:lnTo>
                        <a:lnTo>
                          <a:pt x="587" y="509"/>
                        </a:lnTo>
                        <a:lnTo>
                          <a:pt x="587" y="509"/>
                        </a:lnTo>
                        <a:lnTo>
                          <a:pt x="593" y="486"/>
                        </a:lnTo>
                        <a:lnTo>
                          <a:pt x="598" y="461"/>
                        </a:lnTo>
                        <a:lnTo>
                          <a:pt x="602" y="436"/>
                        </a:lnTo>
                        <a:lnTo>
                          <a:pt x="605" y="411"/>
                        </a:lnTo>
                        <a:lnTo>
                          <a:pt x="607" y="386"/>
                        </a:lnTo>
                        <a:lnTo>
                          <a:pt x="609" y="361"/>
                        </a:lnTo>
                        <a:lnTo>
                          <a:pt x="607" y="336"/>
                        </a:lnTo>
                        <a:lnTo>
                          <a:pt x="606" y="311"/>
                        </a:lnTo>
                        <a:lnTo>
                          <a:pt x="606" y="311"/>
                        </a:lnTo>
                        <a:lnTo>
                          <a:pt x="605" y="288"/>
                        </a:lnTo>
                        <a:lnTo>
                          <a:pt x="600" y="264"/>
                        </a:lnTo>
                        <a:lnTo>
                          <a:pt x="596" y="242"/>
                        </a:lnTo>
                        <a:lnTo>
                          <a:pt x="591" y="221"/>
                        </a:lnTo>
                        <a:lnTo>
                          <a:pt x="584" y="201"/>
                        </a:lnTo>
                        <a:lnTo>
                          <a:pt x="577" y="181"/>
                        </a:lnTo>
                        <a:lnTo>
                          <a:pt x="569" y="162"/>
                        </a:lnTo>
                        <a:lnTo>
                          <a:pt x="559" y="144"/>
                        </a:lnTo>
                        <a:lnTo>
                          <a:pt x="559" y="144"/>
                        </a:lnTo>
                        <a:close/>
                      </a:path>
                    </a:pathLst>
                  </a:custGeom>
                  <a:solidFill>
                    <a:srgbClr val="90929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06" name="Freeform 324"/>
                  <p:cNvSpPr>
                    <a:spLocks/>
                  </p:cNvSpPr>
                  <p:nvPr/>
                </p:nvSpPr>
                <p:spPr bwMode="auto">
                  <a:xfrm>
                    <a:off x="8370888" y="1079501"/>
                    <a:ext cx="309563" cy="461963"/>
                  </a:xfrm>
                  <a:custGeom>
                    <a:avLst/>
                    <a:gdLst>
                      <a:gd name="T0" fmla="*/ 573 w 586"/>
                      <a:gd name="T1" fmla="*/ 282 h 873"/>
                      <a:gd name="T2" fmla="*/ 563 w 586"/>
                      <a:gd name="T3" fmla="*/ 247 h 873"/>
                      <a:gd name="T4" fmla="*/ 544 w 586"/>
                      <a:gd name="T5" fmla="*/ 202 h 873"/>
                      <a:gd name="T6" fmla="*/ 534 w 586"/>
                      <a:gd name="T7" fmla="*/ 184 h 873"/>
                      <a:gd name="T8" fmla="*/ 523 w 586"/>
                      <a:gd name="T9" fmla="*/ 166 h 873"/>
                      <a:gd name="T10" fmla="*/ 506 w 586"/>
                      <a:gd name="T11" fmla="*/ 142 h 873"/>
                      <a:gd name="T12" fmla="*/ 490 w 586"/>
                      <a:gd name="T13" fmla="*/ 124 h 873"/>
                      <a:gd name="T14" fmla="*/ 477 w 586"/>
                      <a:gd name="T15" fmla="*/ 112 h 873"/>
                      <a:gd name="T16" fmla="*/ 459 w 586"/>
                      <a:gd name="T17" fmla="*/ 97 h 873"/>
                      <a:gd name="T18" fmla="*/ 443 w 586"/>
                      <a:gd name="T19" fmla="*/ 85 h 873"/>
                      <a:gd name="T20" fmla="*/ 304 w 586"/>
                      <a:gd name="T21" fmla="*/ 0 h 873"/>
                      <a:gd name="T22" fmla="*/ 332 w 586"/>
                      <a:gd name="T23" fmla="*/ 19 h 873"/>
                      <a:gd name="T24" fmla="*/ 351 w 586"/>
                      <a:gd name="T25" fmla="*/ 36 h 873"/>
                      <a:gd name="T26" fmla="*/ 371 w 586"/>
                      <a:gd name="T27" fmla="*/ 56 h 873"/>
                      <a:gd name="T28" fmla="*/ 387 w 586"/>
                      <a:gd name="T29" fmla="*/ 80 h 873"/>
                      <a:gd name="T30" fmla="*/ 405 w 586"/>
                      <a:gd name="T31" fmla="*/ 109 h 873"/>
                      <a:gd name="T32" fmla="*/ 422 w 586"/>
                      <a:gd name="T33" fmla="*/ 142 h 873"/>
                      <a:gd name="T34" fmla="*/ 443 w 586"/>
                      <a:gd name="T35" fmla="*/ 211 h 873"/>
                      <a:gd name="T36" fmla="*/ 452 w 586"/>
                      <a:gd name="T37" fmla="*/ 271 h 873"/>
                      <a:gd name="T38" fmla="*/ 454 w 586"/>
                      <a:gd name="T39" fmla="*/ 328 h 873"/>
                      <a:gd name="T40" fmla="*/ 452 w 586"/>
                      <a:gd name="T41" fmla="*/ 366 h 873"/>
                      <a:gd name="T42" fmla="*/ 448 w 586"/>
                      <a:gd name="T43" fmla="*/ 405 h 873"/>
                      <a:gd name="T44" fmla="*/ 441 w 586"/>
                      <a:gd name="T45" fmla="*/ 443 h 873"/>
                      <a:gd name="T46" fmla="*/ 427 w 586"/>
                      <a:gd name="T47" fmla="*/ 495 h 873"/>
                      <a:gd name="T48" fmla="*/ 401 w 586"/>
                      <a:gd name="T49" fmla="*/ 563 h 873"/>
                      <a:gd name="T50" fmla="*/ 366 w 586"/>
                      <a:gd name="T51" fmla="*/ 631 h 873"/>
                      <a:gd name="T52" fmla="*/ 339 w 586"/>
                      <a:gd name="T53" fmla="*/ 671 h 873"/>
                      <a:gd name="T54" fmla="*/ 318 w 586"/>
                      <a:gd name="T55" fmla="*/ 699 h 873"/>
                      <a:gd name="T56" fmla="*/ 297 w 586"/>
                      <a:gd name="T57" fmla="*/ 724 h 873"/>
                      <a:gd name="T58" fmla="*/ 277 w 586"/>
                      <a:gd name="T59" fmla="*/ 743 h 873"/>
                      <a:gd name="T60" fmla="*/ 249 w 586"/>
                      <a:gd name="T61" fmla="*/ 768 h 873"/>
                      <a:gd name="T62" fmla="*/ 216 w 586"/>
                      <a:gd name="T63" fmla="*/ 793 h 873"/>
                      <a:gd name="T64" fmla="*/ 163 w 586"/>
                      <a:gd name="T65" fmla="*/ 822 h 873"/>
                      <a:gd name="T66" fmla="*/ 134 w 586"/>
                      <a:gd name="T67" fmla="*/ 834 h 873"/>
                      <a:gd name="T68" fmla="*/ 101 w 586"/>
                      <a:gd name="T69" fmla="*/ 844 h 873"/>
                      <a:gd name="T70" fmla="*/ 39 w 586"/>
                      <a:gd name="T71" fmla="*/ 852 h 873"/>
                      <a:gd name="T72" fmla="*/ 211 w 586"/>
                      <a:gd name="T73" fmla="*/ 872 h 873"/>
                      <a:gd name="T74" fmla="*/ 279 w 586"/>
                      <a:gd name="T75" fmla="*/ 858 h 873"/>
                      <a:gd name="T76" fmla="*/ 313 w 586"/>
                      <a:gd name="T77" fmla="*/ 845 h 873"/>
                      <a:gd name="T78" fmla="*/ 357 w 586"/>
                      <a:gd name="T79" fmla="*/ 823 h 873"/>
                      <a:gd name="T80" fmla="*/ 375 w 586"/>
                      <a:gd name="T81" fmla="*/ 811 h 873"/>
                      <a:gd name="T82" fmla="*/ 391 w 586"/>
                      <a:gd name="T83" fmla="*/ 798 h 873"/>
                      <a:gd name="T84" fmla="*/ 409 w 586"/>
                      <a:gd name="T85" fmla="*/ 785 h 873"/>
                      <a:gd name="T86" fmla="*/ 425 w 586"/>
                      <a:gd name="T87" fmla="*/ 771 h 873"/>
                      <a:gd name="T88" fmla="*/ 441 w 586"/>
                      <a:gd name="T89" fmla="*/ 754 h 873"/>
                      <a:gd name="T90" fmla="*/ 456 w 586"/>
                      <a:gd name="T91" fmla="*/ 737 h 873"/>
                      <a:gd name="T92" fmla="*/ 470 w 586"/>
                      <a:gd name="T93" fmla="*/ 722 h 873"/>
                      <a:gd name="T94" fmla="*/ 483 w 586"/>
                      <a:gd name="T95" fmla="*/ 706 h 873"/>
                      <a:gd name="T96" fmla="*/ 494 w 586"/>
                      <a:gd name="T97" fmla="*/ 689 h 873"/>
                      <a:gd name="T98" fmla="*/ 509 w 586"/>
                      <a:gd name="T99" fmla="*/ 665 h 873"/>
                      <a:gd name="T100" fmla="*/ 521 w 586"/>
                      <a:gd name="T101" fmla="*/ 643 h 873"/>
                      <a:gd name="T102" fmla="*/ 537 w 586"/>
                      <a:gd name="T103" fmla="*/ 613 h 873"/>
                      <a:gd name="T104" fmla="*/ 546 w 586"/>
                      <a:gd name="T105" fmla="*/ 589 h 873"/>
                      <a:gd name="T106" fmla="*/ 557 w 586"/>
                      <a:gd name="T107" fmla="*/ 562 h 873"/>
                      <a:gd name="T108" fmla="*/ 566 w 586"/>
                      <a:gd name="T109" fmla="*/ 534 h 873"/>
                      <a:gd name="T110" fmla="*/ 571 w 586"/>
                      <a:gd name="T111" fmla="*/ 512 h 873"/>
                      <a:gd name="T112" fmla="*/ 577 w 586"/>
                      <a:gd name="T113" fmla="*/ 490 h 873"/>
                      <a:gd name="T114" fmla="*/ 580 w 586"/>
                      <a:gd name="T115" fmla="*/ 468 h 873"/>
                      <a:gd name="T116" fmla="*/ 584 w 586"/>
                      <a:gd name="T117" fmla="*/ 445 h 873"/>
                      <a:gd name="T118" fmla="*/ 585 w 586"/>
                      <a:gd name="T119" fmla="*/ 418 h 873"/>
                      <a:gd name="T120" fmla="*/ 586 w 586"/>
                      <a:gd name="T121" fmla="*/ 394 h 873"/>
                      <a:gd name="T122" fmla="*/ 585 w 586"/>
                      <a:gd name="T123" fmla="*/ 366 h 873"/>
                      <a:gd name="T124" fmla="*/ 581 w 586"/>
                      <a:gd name="T125" fmla="*/ 321 h 8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586" h="873">
                        <a:moveTo>
                          <a:pt x="581" y="321"/>
                        </a:moveTo>
                        <a:lnTo>
                          <a:pt x="581" y="321"/>
                        </a:lnTo>
                        <a:lnTo>
                          <a:pt x="581" y="319"/>
                        </a:lnTo>
                        <a:lnTo>
                          <a:pt x="581" y="319"/>
                        </a:lnTo>
                        <a:lnTo>
                          <a:pt x="578" y="303"/>
                        </a:lnTo>
                        <a:lnTo>
                          <a:pt x="578" y="303"/>
                        </a:lnTo>
                        <a:lnTo>
                          <a:pt x="577" y="301"/>
                        </a:lnTo>
                        <a:lnTo>
                          <a:pt x="577" y="301"/>
                        </a:lnTo>
                        <a:lnTo>
                          <a:pt x="577" y="300"/>
                        </a:lnTo>
                        <a:lnTo>
                          <a:pt x="577" y="300"/>
                        </a:lnTo>
                        <a:lnTo>
                          <a:pt x="574" y="283"/>
                        </a:lnTo>
                        <a:lnTo>
                          <a:pt x="574" y="283"/>
                        </a:lnTo>
                        <a:lnTo>
                          <a:pt x="573" y="282"/>
                        </a:lnTo>
                        <a:lnTo>
                          <a:pt x="573" y="282"/>
                        </a:lnTo>
                        <a:lnTo>
                          <a:pt x="568" y="267"/>
                        </a:lnTo>
                        <a:lnTo>
                          <a:pt x="568" y="267"/>
                        </a:lnTo>
                        <a:lnTo>
                          <a:pt x="568" y="265"/>
                        </a:lnTo>
                        <a:lnTo>
                          <a:pt x="568" y="265"/>
                        </a:lnTo>
                        <a:lnTo>
                          <a:pt x="568" y="265"/>
                        </a:lnTo>
                        <a:lnTo>
                          <a:pt x="568" y="265"/>
                        </a:lnTo>
                        <a:lnTo>
                          <a:pt x="564" y="253"/>
                        </a:lnTo>
                        <a:lnTo>
                          <a:pt x="564" y="253"/>
                        </a:lnTo>
                        <a:lnTo>
                          <a:pt x="564" y="250"/>
                        </a:lnTo>
                        <a:lnTo>
                          <a:pt x="564" y="250"/>
                        </a:lnTo>
                        <a:lnTo>
                          <a:pt x="563" y="247"/>
                        </a:lnTo>
                        <a:lnTo>
                          <a:pt x="563" y="247"/>
                        </a:lnTo>
                        <a:lnTo>
                          <a:pt x="557" y="234"/>
                        </a:lnTo>
                        <a:lnTo>
                          <a:pt x="557" y="234"/>
                        </a:lnTo>
                        <a:lnTo>
                          <a:pt x="557" y="232"/>
                        </a:lnTo>
                        <a:lnTo>
                          <a:pt x="557" y="232"/>
                        </a:lnTo>
                        <a:lnTo>
                          <a:pt x="557" y="232"/>
                        </a:lnTo>
                        <a:lnTo>
                          <a:pt x="557" y="232"/>
                        </a:lnTo>
                        <a:lnTo>
                          <a:pt x="552" y="218"/>
                        </a:lnTo>
                        <a:lnTo>
                          <a:pt x="552" y="218"/>
                        </a:lnTo>
                        <a:lnTo>
                          <a:pt x="551" y="217"/>
                        </a:lnTo>
                        <a:lnTo>
                          <a:pt x="551" y="217"/>
                        </a:lnTo>
                        <a:lnTo>
                          <a:pt x="545" y="203"/>
                        </a:lnTo>
                        <a:lnTo>
                          <a:pt x="545" y="203"/>
                        </a:lnTo>
                        <a:lnTo>
                          <a:pt x="544" y="202"/>
                        </a:lnTo>
                        <a:lnTo>
                          <a:pt x="544" y="202"/>
                        </a:lnTo>
                        <a:lnTo>
                          <a:pt x="544" y="200"/>
                        </a:lnTo>
                        <a:lnTo>
                          <a:pt x="544" y="200"/>
                        </a:lnTo>
                        <a:lnTo>
                          <a:pt x="541" y="195"/>
                        </a:lnTo>
                        <a:lnTo>
                          <a:pt x="541" y="195"/>
                        </a:lnTo>
                        <a:lnTo>
                          <a:pt x="539" y="193"/>
                        </a:lnTo>
                        <a:lnTo>
                          <a:pt x="539" y="193"/>
                        </a:lnTo>
                        <a:lnTo>
                          <a:pt x="538" y="192"/>
                        </a:lnTo>
                        <a:lnTo>
                          <a:pt x="538" y="192"/>
                        </a:lnTo>
                        <a:lnTo>
                          <a:pt x="535" y="187"/>
                        </a:lnTo>
                        <a:lnTo>
                          <a:pt x="535" y="187"/>
                        </a:lnTo>
                        <a:lnTo>
                          <a:pt x="534" y="184"/>
                        </a:lnTo>
                        <a:lnTo>
                          <a:pt x="534" y="184"/>
                        </a:lnTo>
                        <a:lnTo>
                          <a:pt x="534" y="182"/>
                        </a:lnTo>
                        <a:lnTo>
                          <a:pt x="534" y="182"/>
                        </a:lnTo>
                        <a:lnTo>
                          <a:pt x="533" y="181"/>
                        </a:lnTo>
                        <a:lnTo>
                          <a:pt x="533" y="181"/>
                        </a:lnTo>
                        <a:lnTo>
                          <a:pt x="533" y="180"/>
                        </a:lnTo>
                        <a:lnTo>
                          <a:pt x="533" y="180"/>
                        </a:lnTo>
                        <a:lnTo>
                          <a:pt x="530" y="175"/>
                        </a:lnTo>
                        <a:lnTo>
                          <a:pt x="530" y="175"/>
                        </a:lnTo>
                        <a:lnTo>
                          <a:pt x="524" y="167"/>
                        </a:lnTo>
                        <a:lnTo>
                          <a:pt x="524" y="167"/>
                        </a:lnTo>
                        <a:lnTo>
                          <a:pt x="523" y="166"/>
                        </a:lnTo>
                        <a:lnTo>
                          <a:pt x="523" y="166"/>
                        </a:lnTo>
                        <a:lnTo>
                          <a:pt x="523" y="166"/>
                        </a:lnTo>
                        <a:lnTo>
                          <a:pt x="523" y="166"/>
                        </a:lnTo>
                        <a:lnTo>
                          <a:pt x="520" y="162"/>
                        </a:lnTo>
                        <a:lnTo>
                          <a:pt x="520" y="162"/>
                        </a:lnTo>
                        <a:lnTo>
                          <a:pt x="515" y="155"/>
                        </a:lnTo>
                        <a:lnTo>
                          <a:pt x="515" y="155"/>
                        </a:lnTo>
                        <a:lnTo>
                          <a:pt x="513" y="152"/>
                        </a:lnTo>
                        <a:lnTo>
                          <a:pt x="513" y="152"/>
                        </a:lnTo>
                        <a:lnTo>
                          <a:pt x="512" y="151"/>
                        </a:lnTo>
                        <a:lnTo>
                          <a:pt x="512" y="151"/>
                        </a:lnTo>
                        <a:lnTo>
                          <a:pt x="510" y="149"/>
                        </a:lnTo>
                        <a:lnTo>
                          <a:pt x="510" y="149"/>
                        </a:lnTo>
                        <a:lnTo>
                          <a:pt x="506" y="142"/>
                        </a:lnTo>
                        <a:lnTo>
                          <a:pt x="506" y="142"/>
                        </a:lnTo>
                        <a:lnTo>
                          <a:pt x="502" y="138"/>
                        </a:lnTo>
                        <a:lnTo>
                          <a:pt x="502" y="138"/>
                        </a:lnTo>
                        <a:lnTo>
                          <a:pt x="501" y="137"/>
                        </a:lnTo>
                        <a:lnTo>
                          <a:pt x="501" y="137"/>
                        </a:lnTo>
                        <a:lnTo>
                          <a:pt x="501" y="137"/>
                        </a:lnTo>
                        <a:lnTo>
                          <a:pt x="501" y="137"/>
                        </a:lnTo>
                        <a:lnTo>
                          <a:pt x="498" y="133"/>
                        </a:lnTo>
                        <a:lnTo>
                          <a:pt x="498" y="133"/>
                        </a:lnTo>
                        <a:lnTo>
                          <a:pt x="492" y="128"/>
                        </a:lnTo>
                        <a:lnTo>
                          <a:pt x="492" y="128"/>
                        </a:lnTo>
                        <a:lnTo>
                          <a:pt x="490" y="124"/>
                        </a:lnTo>
                        <a:lnTo>
                          <a:pt x="490" y="124"/>
                        </a:lnTo>
                        <a:lnTo>
                          <a:pt x="490" y="124"/>
                        </a:lnTo>
                        <a:lnTo>
                          <a:pt x="490" y="124"/>
                        </a:lnTo>
                        <a:lnTo>
                          <a:pt x="488" y="124"/>
                        </a:lnTo>
                        <a:lnTo>
                          <a:pt x="488" y="124"/>
                        </a:lnTo>
                        <a:lnTo>
                          <a:pt x="488" y="123"/>
                        </a:lnTo>
                        <a:lnTo>
                          <a:pt x="488" y="123"/>
                        </a:lnTo>
                        <a:lnTo>
                          <a:pt x="484" y="119"/>
                        </a:lnTo>
                        <a:lnTo>
                          <a:pt x="484" y="119"/>
                        </a:lnTo>
                        <a:lnTo>
                          <a:pt x="480" y="116"/>
                        </a:lnTo>
                        <a:lnTo>
                          <a:pt x="480" y="116"/>
                        </a:lnTo>
                        <a:lnTo>
                          <a:pt x="477" y="112"/>
                        </a:lnTo>
                        <a:lnTo>
                          <a:pt x="477" y="112"/>
                        </a:lnTo>
                        <a:lnTo>
                          <a:pt x="477" y="112"/>
                        </a:lnTo>
                        <a:lnTo>
                          <a:pt x="477" y="112"/>
                        </a:lnTo>
                        <a:lnTo>
                          <a:pt x="476" y="112"/>
                        </a:lnTo>
                        <a:lnTo>
                          <a:pt x="476" y="112"/>
                        </a:lnTo>
                        <a:lnTo>
                          <a:pt x="472" y="108"/>
                        </a:lnTo>
                        <a:lnTo>
                          <a:pt x="472" y="108"/>
                        </a:lnTo>
                        <a:lnTo>
                          <a:pt x="467" y="103"/>
                        </a:lnTo>
                        <a:lnTo>
                          <a:pt x="467" y="103"/>
                        </a:lnTo>
                        <a:lnTo>
                          <a:pt x="465" y="101"/>
                        </a:lnTo>
                        <a:lnTo>
                          <a:pt x="465" y="101"/>
                        </a:lnTo>
                        <a:lnTo>
                          <a:pt x="463" y="101"/>
                        </a:lnTo>
                        <a:lnTo>
                          <a:pt x="463" y="101"/>
                        </a:lnTo>
                        <a:lnTo>
                          <a:pt x="463" y="101"/>
                        </a:lnTo>
                        <a:lnTo>
                          <a:pt x="463" y="101"/>
                        </a:lnTo>
                        <a:lnTo>
                          <a:pt x="459" y="97"/>
                        </a:lnTo>
                        <a:lnTo>
                          <a:pt x="459" y="97"/>
                        </a:lnTo>
                        <a:lnTo>
                          <a:pt x="455" y="94"/>
                        </a:lnTo>
                        <a:lnTo>
                          <a:pt x="455" y="94"/>
                        </a:lnTo>
                        <a:lnTo>
                          <a:pt x="451" y="91"/>
                        </a:lnTo>
                        <a:lnTo>
                          <a:pt x="451" y="91"/>
                        </a:lnTo>
                        <a:lnTo>
                          <a:pt x="451" y="91"/>
                        </a:lnTo>
                        <a:lnTo>
                          <a:pt x="451" y="91"/>
                        </a:lnTo>
                        <a:lnTo>
                          <a:pt x="451" y="91"/>
                        </a:lnTo>
                        <a:lnTo>
                          <a:pt x="451" y="91"/>
                        </a:lnTo>
                        <a:lnTo>
                          <a:pt x="447" y="88"/>
                        </a:lnTo>
                        <a:lnTo>
                          <a:pt x="447" y="88"/>
                        </a:lnTo>
                        <a:lnTo>
                          <a:pt x="443" y="85"/>
                        </a:lnTo>
                        <a:lnTo>
                          <a:pt x="443" y="85"/>
                        </a:lnTo>
                        <a:lnTo>
                          <a:pt x="438" y="83"/>
                        </a:lnTo>
                        <a:lnTo>
                          <a:pt x="438" y="83"/>
                        </a:lnTo>
                        <a:lnTo>
                          <a:pt x="438" y="83"/>
                        </a:lnTo>
                        <a:lnTo>
                          <a:pt x="438" y="83"/>
                        </a:lnTo>
                        <a:lnTo>
                          <a:pt x="437" y="81"/>
                        </a:lnTo>
                        <a:lnTo>
                          <a:pt x="437" y="81"/>
                        </a:lnTo>
                        <a:lnTo>
                          <a:pt x="437" y="81"/>
                        </a:lnTo>
                        <a:lnTo>
                          <a:pt x="437" y="81"/>
                        </a:lnTo>
                        <a:lnTo>
                          <a:pt x="437" y="81"/>
                        </a:lnTo>
                        <a:lnTo>
                          <a:pt x="437" y="81"/>
                        </a:lnTo>
                        <a:lnTo>
                          <a:pt x="437" y="81"/>
                        </a:lnTo>
                        <a:lnTo>
                          <a:pt x="304" y="0"/>
                        </a:lnTo>
                        <a:lnTo>
                          <a:pt x="304" y="0"/>
                        </a:lnTo>
                        <a:lnTo>
                          <a:pt x="311" y="4"/>
                        </a:lnTo>
                        <a:lnTo>
                          <a:pt x="311" y="4"/>
                        </a:lnTo>
                        <a:lnTo>
                          <a:pt x="313" y="4"/>
                        </a:lnTo>
                        <a:lnTo>
                          <a:pt x="313" y="4"/>
                        </a:lnTo>
                        <a:lnTo>
                          <a:pt x="318" y="8"/>
                        </a:lnTo>
                        <a:lnTo>
                          <a:pt x="318" y="8"/>
                        </a:lnTo>
                        <a:lnTo>
                          <a:pt x="318" y="8"/>
                        </a:lnTo>
                        <a:lnTo>
                          <a:pt x="318" y="8"/>
                        </a:lnTo>
                        <a:lnTo>
                          <a:pt x="325" y="13"/>
                        </a:lnTo>
                        <a:lnTo>
                          <a:pt x="325" y="13"/>
                        </a:lnTo>
                        <a:lnTo>
                          <a:pt x="326" y="13"/>
                        </a:lnTo>
                        <a:lnTo>
                          <a:pt x="326" y="13"/>
                        </a:lnTo>
                        <a:lnTo>
                          <a:pt x="332" y="19"/>
                        </a:lnTo>
                        <a:lnTo>
                          <a:pt x="332" y="19"/>
                        </a:lnTo>
                        <a:lnTo>
                          <a:pt x="332" y="19"/>
                        </a:lnTo>
                        <a:lnTo>
                          <a:pt x="332" y="19"/>
                        </a:lnTo>
                        <a:lnTo>
                          <a:pt x="337" y="25"/>
                        </a:lnTo>
                        <a:lnTo>
                          <a:pt x="337" y="25"/>
                        </a:lnTo>
                        <a:lnTo>
                          <a:pt x="339" y="25"/>
                        </a:lnTo>
                        <a:lnTo>
                          <a:pt x="339" y="25"/>
                        </a:lnTo>
                        <a:lnTo>
                          <a:pt x="346" y="30"/>
                        </a:lnTo>
                        <a:lnTo>
                          <a:pt x="346" y="30"/>
                        </a:lnTo>
                        <a:lnTo>
                          <a:pt x="346" y="31"/>
                        </a:lnTo>
                        <a:lnTo>
                          <a:pt x="346" y="31"/>
                        </a:lnTo>
                        <a:lnTo>
                          <a:pt x="351" y="36"/>
                        </a:lnTo>
                        <a:lnTo>
                          <a:pt x="351" y="36"/>
                        </a:lnTo>
                        <a:lnTo>
                          <a:pt x="353" y="37"/>
                        </a:lnTo>
                        <a:lnTo>
                          <a:pt x="353" y="37"/>
                        </a:lnTo>
                        <a:lnTo>
                          <a:pt x="358" y="43"/>
                        </a:lnTo>
                        <a:lnTo>
                          <a:pt x="358" y="43"/>
                        </a:lnTo>
                        <a:lnTo>
                          <a:pt x="358" y="44"/>
                        </a:lnTo>
                        <a:lnTo>
                          <a:pt x="358" y="44"/>
                        </a:lnTo>
                        <a:lnTo>
                          <a:pt x="364" y="49"/>
                        </a:lnTo>
                        <a:lnTo>
                          <a:pt x="364" y="49"/>
                        </a:lnTo>
                        <a:lnTo>
                          <a:pt x="365" y="51"/>
                        </a:lnTo>
                        <a:lnTo>
                          <a:pt x="365" y="51"/>
                        </a:lnTo>
                        <a:lnTo>
                          <a:pt x="369" y="56"/>
                        </a:lnTo>
                        <a:lnTo>
                          <a:pt x="369" y="56"/>
                        </a:lnTo>
                        <a:lnTo>
                          <a:pt x="371" y="56"/>
                        </a:lnTo>
                        <a:lnTo>
                          <a:pt x="371" y="56"/>
                        </a:lnTo>
                        <a:lnTo>
                          <a:pt x="375" y="63"/>
                        </a:lnTo>
                        <a:lnTo>
                          <a:pt x="375" y="63"/>
                        </a:lnTo>
                        <a:lnTo>
                          <a:pt x="378" y="66"/>
                        </a:lnTo>
                        <a:lnTo>
                          <a:pt x="378" y="66"/>
                        </a:lnTo>
                        <a:lnTo>
                          <a:pt x="380" y="70"/>
                        </a:lnTo>
                        <a:lnTo>
                          <a:pt x="380" y="70"/>
                        </a:lnTo>
                        <a:lnTo>
                          <a:pt x="383" y="73"/>
                        </a:lnTo>
                        <a:lnTo>
                          <a:pt x="383" y="73"/>
                        </a:lnTo>
                        <a:lnTo>
                          <a:pt x="386" y="77"/>
                        </a:lnTo>
                        <a:lnTo>
                          <a:pt x="386" y="77"/>
                        </a:lnTo>
                        <a:lnTo>
                          <a:pt x="387" y="80"/>
                        </a:lnTo>
                        <a:lnTo>
                          <a:pt x="387" y="80"/>
                        </a:lnTo>
                        <a:lnTo>
                          <a:pt x="390" y="84"/>
                        </a:lnTo>
                        <a:lnTo>
                          <a:pt x="390" y="84"/>
                        </a:lnTo>
                        <a:lnTo>
                          <a:pt x="393" y="88"/>
                        </a:lnTo>
                        <a:lnTo>
                          <a:pt x="393" y="88"/>
                        </a:lnTo>
                        <a:lnTo>
                          <a:pt x="394" y="91"/>
                        </a:lnTo>
                        <a:lnTo>
                          <a:pt x="394" y="91"/>
                        </a:lnTo>
                        <a:lnTo>
                          <a:pt x="398" y="97"/>
                        </a:lnTo>
                        <a:lnTo>
                          <a:pt x="398" y="97"/>
                        </a:lnTo>
                        <a:lnTo>
                          <a:pt x="400" y="99"/>
                        </a:lnTo>
                        <a:lnTo>
                          <a:pt x="400" y="99"/>
                        </a:lnTo>
                        <a:lnTo>
                          <a:pt x="402" y="105"/>
                        </a:lnTo>
                        <a:lnTo>
                          <a:pt x="402" y="105"/>
                        </a:lnTo>
                        <a:lnTo>
                          <a:pt x="405" y="109"/>
                        </a:lnTo>
                        <a:lnTo>
                          <a:pt x="405" y="109"/>
                        </a:lnTo>
                        <a:lnTo>
                          <a:pt x="408" y="115"/>
                        </a:lnTo>
                        <a:lnTo>
                          <a:pt x="408" y="115"/>
                        </a:lnTo>
                        <a:lnTo>
                          <a:pt x="409" y="119"/>
                        </a:lnTo>
                        <a:lnTo>
                          <a:pt x="409" y="119"/>
                        </a:lnTo>
                        <a:lnTo>
                          <a:pt x="412" y="123"/>
                        </a:lnTo>
                        <a:lnTo>
                          <a:pt x="412" y="123"/>
                        </a:lnTo>
                        <a:lnTo>
                          <a:pt x="414" y="127"/>
                        </a:lnTo>
                        <a:lnTo>
                          <a:pt x="414" y="127"/>
                        </a:lnTo>
                        <a:lnTo>
                          <a:pt x="420" y="141"/>
                        </a:lnTo>
                        <a:lnTo>
                          <a:pt x="420" y="141"/>
                        </a:lnTo>
                        <a:lnTo>
                          <a:pt x="422" y="142"/>
                        </a:lnTo>
                        <a:lnTo>
                          <a:pt x="422" y="142"/>
                        </a:lnTo>
                        <a:lnTo>
                          <a:pt x="426" y="156"/>
                        </a:lnTo>
                        <a:lnTo>
                          <a:pt x="426" y="156"/>
                        </a:lnTo>
                        <a:lnTo>
                          <a:pt x="427" y="159"/>
                        </a:lnTo>
                        <a:lnTo>
                          <a:pt x="427" y="159"/>
                        </a:lnTo>
                        <a:lnTo>
                          <a:pt x="433" y="174"/>
                        </a:lnTo>
                        <a:lnTo>
                          <a:pt x="433" y="174"/>
                        </a:lnTo>
                        <a:lnTo>
                          <a:pt x="433" y="177"/>
                        </a:lnTo>
                        <a:lnTo>
                          <a:pt x="433" y="177"/>
                        </a:lnTo>
                        <a:lnTo>
                          <a:pt x="438" y="192"/>
                        </a:lnTo>
                        <a:lnTo>
                          <a:pt x="438" y="192"/>
                        </a:lnTo>
                        <a:lnTo>
                          <a:pt x="438" y="195"/>
                        </a:lnTo>
                        <a:lnTo>
                          <a:pt x="438" y="195"/>
                        </a:lnTo>
                        <a:lnTo>
                          <a:pt x="443" y="211"/>
                        </a:lnTo>
                        <a:lnTo>
                          <a:pt x="443" y="211"/>
                        </a:lnTo>
                        <a:lnTo>
                          <a:pt x="443" y="213"/>
                        </a:lnTo>
                        <a:lnTo>
                          <a:pt x="443" y="213"/>
                        </a:lnTo>
                        <a:lnTo>
                          <a:pt x="447" y="229"/>
                        </a:lnTo>
                        <a:lnTo>
                          <a:pt x="447" y="229"/>
                        </a:lnTo>
                        <a:lnTo>
                          <a:pt x="447" y="232"/>
                        </a:lnTo>
                        <a:lnTo>
                          <a:pt x="447" y="232"/>
                        </a:lnTo>
                        <a:lnTo>
                          <a:pt x="449" y="250"/>
                        </a:lnTo>
                        <a:lnTo>
                          <a:pt x="449" y="250"/>
                        </a:lnTo>
                        <a:lnTo>
                          <a:pt x="449" y="253"/>
                        </a:lnTo>
                        <a:lnTo>
                          <a:pt x="449" y="253"/>
                        </a:lnTo>
                        <a:lnTo>
                          <a:pt x="452" y="271"/>
                        </a:lnTo>
                        <a:lnTo>
                          <a:pt x="452" y="271"/>
                        </a:lnTo>
                        <a:lnTo>
                          <a:pt x="454" y="285"/>
                        </a:lnTo>
                        <a:lnTo>
                          <a:pt x="454" y="285"/>
                        </a:lnTo>
                        <a:lnTo>
                          <a:pt x="454" y="289"/>
                        </a:lnTo>
                        <a:lnTo>
                          <a:pt x="454" y="289"/>
                        </a:lnTo>
                        <a:lnTo>
                          <a:pt x="454" y="299"/>
                        </a:lnTo>
                        <a:lnTo>
                          <a:pt x="454" y="299"/>
                        </a:lnTo>
                        <a:lnTo>
                          <a:pt x="454" y="303"/>
                        </a:lnTo>
                        <a:lnTo>
                          <a:pt x="454" y="303"/>
                        </a:lnTo>
                        <a:lnTo>
                          <a:pt x="454" y="314"/>
                        </a:lnTo>
                        <a:lnTo>
                          <a:pt x="454" y="314"/>
                        </a:lnTo>
                        <a:lnTo>
                          <a:pt x="455" y="317"/>
                        </a:lnTo>
                        <a:lnTo>
                          <a:pt x="455" y="317"/>
                        </a:lnTo>
                        <a:lnTo>
                          <a:pt x="454" y="328"/>
                        </a:lnTo>
                        <a:lnTo>
                          <a:pt x="454" y="328"/>
                        </a:lnTo>
                        <a:lnTo>
                          <a:pt x="454" y="332"/>
                        </a:lnTo>
                        <a:lnTo>
                          <a:pt x="454" y="332"/>
                        </a:lnTo>
                        <a:lnTo>
                          <a:pt x="454" y="340"/>
                        </a:lnTo>
                        <a:lnTo>
                          <a:pt x="454" y="340"/>
                        </a:lnTo>
                        <a:lnTo>
                          <a:pt x="454" y="344"/>
                        </a:lnTo>
                        <a:lnTo>
                          <a:pt x="454" y="344"/>
                        </a:lnTo>
                        <a:lnTo>
                          <a:pt x="454" y="354"/>
                        </a:lnTo>
                        <a:lnTo>
                          <a:pt x="454" y="354"/>
                        </a:lnTo>
                        <a:lnTo>
                          <a:pt x="454" y="357"/>
                        </a:lnTo>
                        <a:lnTo>
                          <a:pt x="454" y="357"/>
                        </a:lnTo>
                        <a:lnTo>
                          <a:pt x="452" y="366"/>
                        </a:lnTo>
                        <a:lnTo>
                          <a:pt x="452" y="366"/>
                        </a:lnTo>
                        <a:lnTo>
                          <a:pt x="452" y="369"/>
                        </a:lnTo>
                        <a:lnTo>
                          <a:pt x="452" y="369"/>
                        </a:lnTo>
                        <a:lnTo>
                          <a:pt x="451" y="380"/>
                        </a:lnTo>
                        <a:lnTo>
                          <a:pt x="451" y="380"/>
                        </a:lnTo>
                        <a:lnTo>
                          <a:pt x="451" y="383"/>
                        </a:lnTo>
                        <a:lnTo>
                          <a:pt x="451" y="383"/>
                        </a:lnTo>
                        <a:lnTo>
                          <a:pt x="451" y="389"/>
                        </a:lnTo>
                        <a:lnTo>
                          <a:pt x="451" y="389"/>
                        </a:lnTo>
                        <a:lnTo>
                          <a:pt x="449" y="394"/>
                        </a:lnTo>
                        <a:lnTo>
                          <a:pt x="449" y="394"/>
                        </a:lnTo>
                        <a:lnTo>
                          <a:pt x="448" y="400"/>
                        </a:lnTo>
                        <a:lnTo>
                          <a:pt x="448" y="400"/>
                        </a:lnTo>
                        <a:lnTo>
                          <a:pt x="448" y="405"/>
                        </a:lnTo>
                        <a:lnTo>
                          <a:pt x="448" y="405"/>
                        </a:lnTo>
                        <a:lnTo>
                          <a:pt x="447" y="411"/>
                        </a:lnTo>
                        <a:lnTo>
                          <a:pt x="447" y="411"/>
                        </a:lnTo>
                        <a:lnTo>
                          <a:pt x="445" y="418"/>
                        </a:lnTo>
                        <a:lnTo>
                          <a:pt x="445" y="418"/>
                        </a:lnTo>
                        <a:lnTo>
                          <a:pt x="445" y="422"/>
                        </a:lnTo>
                        <a:lnTo>
                          <a:pt x="445" y="422"/>
                        </a:lnTo>
                        <a:lnTo>
                          <a:pt x="443" y="432"/>
                        </a:lnTo>
                        <a:lnTo>
                          <a:pt x="443" y="432"/>
                        </a:lnTo>
                        <a:lnTo>
                          <a:pt x="443" y="436"/>
                        </a:lnTo>
                        <a:lnTo>
                          <a:pt x="443" y="436"/>
                        </a:lnTo>
                        <a:lnTo>
                          <a:pt x="441" y="443"/>
                        </a:lnTo>
                        <a:lnTo>
                          <a:pt x="441" y="443"/>
                        </a:lnTo>
                        <a:lnTo>
                          <a:pt x="440" y="447"/>
                        </a:lnTo>
                        <a:lnTo>
                          <a:pt x="440" y="447"/>
                        </a:lnTo>
                        <a:lnTo>
                          <a:pt x="438" y="456"/>
                        </a:lnTo>
                        <a:lnTo>
                          <a:pt x="438" y="456"/>
                        </a:lnTo>
                        <a:lnTo>
                          <a:pt x="437" y="458"/>
                        </a:lnTo>
                        <a:lnTo>
                          <a:pt x="437" y="458"/>
                        </a:lnTo>
                        <a:lnTo>
                          <a:pt x="434" y="469"/>
                        </a:lnTo>
                        <a:lnTo>
                          <a:pt x="434" y="469"/>
                        </a:lnTo>
                        <a:lnTo>
                          <a:pt x="434" y="470"/>
                        </a:lnTo>
                        <a:lnTo>
                          <a:pt x="434" y="470"/>
                        </a:lnTo>
                        <a:lnTo>
                          <a:pt x="427" y="494"/>
                        </a:lnTo>
                        <a:lnTo>
                          <a:pt x="427" y="494"/>
                        </a:lnTo>
                        <a:lnTo>
                          <a:pt x="427" y="495"/>
                        </a:lnTo>
                        <a:lnTo>
                          <a:pt x="427" y="495"/>
                        </a:lnTo>
                        <a:lnTo>
                          <a:pt x="420" y="517"/>
                        </a:lnTo>
                        <a:lnTo>
                          <a:pt x="420" y="517"/>
                        </a:lnTo>
                        <a:lnTo>
                          <a:pt x="419" y="519"/>
                        </a:lnTo>
                        <a:lnTo>
                          <a:pt x="419" y="519"/>
                        </a:lnTo>
                        <a:lnTo>
                          <a:pt x="411" y="541"/>
                        </a:lnTo>
                        <a:lnTo>
                          <a:pt x="411" y="541"/>
                        </a:lnTo>
                        <a:lnTo>
                          <a:pt x="411" y="541"/>
                        </a:lnTo>
                        <a:lnTo>
                          <a:pt x="411" y="541"/>
                        </a:lnTo>
                        <a:lnTo>
                          <a:pt x="411" y="542"/>
                        </a:lnTo>
                        <a:lnTo>
                          <a:pt x="411" y="542"/>
                        </a:lnTo>
                        <a:lnTo>
                          <a:pt x="401" y="563"/>
                        </a:lnTo>
                        <a:lnTo>
                          <a:pt x="401" y="563"/>
                        </a:lnTo>
                        <a:lnTo>
                          <a:pt x="401" y="566"/>
                        </a:lnTo>
                        <a:lnTo>
                          <a:pt x="401" y="566"/>
                        </a:lnTo>
                        <a:lnTo>
                          <a:pt x="391" y="587"/>
                        </a:lnTo>
                        <a:lnTo>
                          <a:pt x="391" y="587"/>
                        </a:lnTo>
                        <a:lnTo>
                          <a:pt x="390" y="588"/>
                        </a:lnTo>
                        <a:lnTo>
                          <a:pt x="390" y="588"/>
                        </a:lnTo>
                        <a:lnTo>
                          <a:pt x="379" y="609"/>
                        </a:lnTo>
                        <a:lnTo>
                          <a:pt x="379" y="609"/>
                        </a:lnTo>
                        <a:lnTo>
                          <a:pt x="379" y="609"/>
                        </a:lnTo>
                        <a:lnTo>
                          <a:pt x="379" y="609"/>
                        </a:lnTo>
                        <a:lnTo>
                          <a:pt x="366" y="629"/>
                        </a:lnTo>
                        <a:lnTo>
                          <a:pt x="366" y="629"/>
                        </a:lnTo>
                        <a:lnTo>
                          <a:pt x="366" y="631"/>
                        </a:lnTo>
                        <a:lnTo>
                          <a:pt x="366" y="631"/>
                        </a:lnTo>
                        <a:lnTo>
                          <a:pt x="354" y="650"/>
                        </a:lnTo>
                        <a:lnTo>
                          <a:pt x="354" y="650"/>
                        </a:lnTo>
                        <a:lnTo>
                          <a:pt x="354" y="650"/>
                        </a:lnTo>
                        <a:lnTo>
                          <a:pt x="354" y="650"/>
                        </a:lnTo>
                        <a:lnTo>
                          <a:pt x="354" y="650"/>
                        </a:lnTo>
                        <a:lnTo>
                          <a:pt x="347" y="660"/>
                        </a:lnTo>
                        <a:lnTo>
                          <a:pt x="347" y="660"/>
                        </a:lnTo>
                        <a:lnTo>
                          <a:pt x="347" y="661"/>
                        </a:lnTo>
                        <a:lnTo>
                          <a:pt x="347" y="661"/>
                        </a:lnTo>
                        <a:lnTo>
                          <a:pt x="340" y="670"/>
                        </a:lnTo>
                        <a:lnTo>
                          <a:pt x="340" y="670"/>
                        </a:lnTo>
                        <a:lnTo>
                          <a:pt x="339" y="671"/>
                        </a:lnTo>
                        <a:lnTo>
                          <a:pt x="339" y="671"/>
                        </a:lnTo>
                        <a:lnTo>
                          <a:pt x="335" y="678"/>
                        </a:lnTo>
                        <a:lnTo>
                          <a:pt x="335" y="678"/>
                        </a:lnTo>
                        <a:lnTo>
                          <a:pt x="333" y="681"/>
                        </a:lnTo>
                        <a:lnTo>
                          <a:pt x="333" y="681"/>
                        </a:lnTo>
                        <a:lnTo>
                          <a:pt x="326" y="689"/>
                        </a:lnTo>
                        <a:lnTo>
                          <a:pt x="326" y="689"/>
                        </a:lnTo>
                        <a:lnTo>
                          <a:pt x="325" y="690"/>
                        </a:lnTo>
                        <a:lnTo>
                          <a:pt x="325" y="690"/>
                        </a:lnTo>
                        <a:lnTo>
                          <a:pt x="319" y="697"/>
                        </a:lnTo>
                        <a:lnTo>
                          <a:pt x="319" y="697"/>
                        </a:lnTo>
                        <a:lnTo>
                          <a:pt x="318" y="699"/>
                        </a:lnTo>
                        <a:lnTo>
                          <a:pt x="318" y="699"/>
                        </a:lnTo>
                        <a:lnTo>
                          <a:pt x="318" y="700"/>
                        </a:lnTo>
                        <a:lnTo>
                          <a:pt x="318" y="700"/>
                        </a:lnTo>
                        <a:lnTo>
                          <a:pt x="313" y="706"/>
                        </a:lnTo>
                        <a:lnTo>
                          <a:pt x="313" y="706"/>
                        </a:lnTo>
                        <a:lnTo>
                          <a:pt x="310" y="710"/>
                        </a:lnTo>
                        <a:lnTo>
                          <a:pt x="310" y="710"/>
                        </a:lnTo>
                        <a:lnTo>
                          <a:pt x="306" y="714"/>
                        </a:lnTo>
                        <a:lnTo>
                          <a:pt x="306" y="714"/>
                        </a:lnTo>
                        <a:lnTo>
                          <a:pt x="303" y="717"/>
                        </a:lnTo>
                        <a:lnTo>
                          <a:pt x="303" y="717"/>
                        </a:lnTo>
                        <a:lnTo>
                          <a:pt x="303" y="717"/>
                        </a:lnTo>
                        <a:lnTo>
                          <a:pt x="303" y="717"/>
                        </a:lnTo>
                        <a:lnTo>
                          <a:pt x="297" y="724"/>
                        </a:lnTo>
                        <a:lnTo>
                          <a:pt x="297" y="724"/>
                        </a:lnTo>
                        <a:lnTo>
                          <a:pt x="293" y="726"/>
                        </a:lnTo>
                        <a:lnTo>
                          <a:pt x="293" y="726"/>
                        </a:lnTo>
                        <a:lnTo>
                          <a:pt x="290" y="731"/>
                        </a:lnTo>
                        <a:lnTo>
                          <a:pt x="290" y="731"/>
                        </a:lnTo>
                        <a:lnTo>
                          <a:pt x="286" y="733"/>
                        </a:lnTo>
                        <a:lnTo>
                          <a:pt x="286" y="733"/>
                        </a:lnTo>
                        <a:lnTo>
                          <a:pt x="281" y="740"/>
                        </a:lnTo>
                        <a:lnTo>
                          <a:pt x="281" y="740"/>
                        </a:lnTo>
                        <a:lnTo>
                          <a:pt x="281" y="740"/>
                        </a:lnTo>
                        <a:lnTo>
                          <a:pt x="281" y="740"/>
                        </a:lnTo>
                        <a:lnTo>
                          <a:pt x="277" y="743"/>
                        </a:lnTo>
                        <a:lnTo>
                          <a:pt x="277" y="743"/>
                        </a:lnTo>
                        <a:lnTo>
                          <a:pt x="274" y="747"/>
                        </a:lnTo>
                        <a:lnTo>
                          <a:pt x="274" y="747"/>
                        </a:lnTo>
                        <a:lnTo>
                          <a:pt x="268" y="751"/>
                        </a:lnTo>
                        <a:lnTo>
                          <a:pt x="268" y="751"/>
                        </a:lnTo>
                        <a:lnTo>
                          <a:pt x="265" y="754"/>
                        </a:lnTo>
                        <a:lnTo>
                          <a:pt x="265" y="754"/>
                        </a:lnTo>
                        <a:lnTo>
                          <a:pt x="261" y="758"/>
                        </a:lnTo>
                        <a:lnTo>
                          <a:pt x="261" y="758"/>
                        </a:lnTo>
                        <a:lnTo>
                          <a:pt x="257" y="761"/>
                        </a:lnTo>
                        <a:lnTo>
                          <a:pt x="257" y="761"/>
                        </a:lnTo>
                        <a:lnTo>
                          <a:pt x="253" y="765"/>
                        </a:lnTo>
                        <a:lnTo>
                          <a:pt x="253" y="765"/>
                        </a:lnTo>
                        <a:lnTo>
                          <a:pt x="249" y="768"/>
                        </a:lnTo>
                        <a:lnTo>
                          <a:pt x="249" y="768"/>
                        </a:lnTo>
                        <a:lnTo>
                          <a:pt x="246" y="771"/>
                        </a:lnTo>
                        <a:lnTo>
                          <a:pt x="246" y="771"/>
                        </a:lnTo>
                        <a:lnTo>
                          <a:pt x="236" y="778"/>
                        </a:lnTo>
                        <a:lnTo>
                          <a:pt x="236" y="778"/>
                        </a:lnTo>
                        <a:lnTo>
                          <a:pt x="228" y="785"/>
                        </a:lnTo>
                        <a:lnTo>
                          <a:pt x="228" y="785"/>
                        </a:lnTo>
                        <a:lnTo>
                          <a:pt x="227" y="786"/>
                        </a:lnTo>
                        <a:lnTo>
                          <a:pt x="227" y="786"/>
                        </a:lnTo>
                        <a:lnTo>
                          <a:pt x="218" y="791"/>
                        </a:lnTo>
                        <a:lnTo>
                          <a:pt x="218" y="791"/>
                        </a:lnTo>
                        <a:lnTo>
                          <a:pt x="216" y="793"/>
                        </a:lnTo>
                        <a:lnTo>
                          <a:pt x="216" y="793"/>
                        </a:lnTo>
                        <a:lnTo>
                          <a:pt x="210" y="797"/>
                        </a:lnTo>
                        <a:lnTo>
                          <a:pt x="210" y="797"/>
                        </a:lnTo>
                        <a:lnTo>
                          <a:pt x="207" y="798"/>
                        </a:lnTo>
                        <a:lnTo>
                          <a:pt x="207" y="798"/>
                        </a:lnTo>
                        <a:lnTo>
                          <a:pt x="178" y="815"/>
                        </a:lnTo>
                        <a:lnTo>
                          <a:pt x="178" y="815"/>
                        </a:lnTo>
                        <a:lnTo>
                          <a:pt x="177" y="816"/>
                        </a:lnTo>
                        <a:lnTo>
                          <a:pt x="177" y="816"/>
                        </a:lnTo>
                        <a:lnTo>
                          <a:pt x="171" y="818"/>
                        </a:lnTo>
                        <a:lnTo>
                          <a:pt x="171" y="818"/>
                        </a:lnTo>
                        <a:lnTo>
                          <a:pt x="167" y="821"/>
                        </a:lnTo>
                        <a:lnTo>
                          <a:pt x="167" y="821"/>
                        </a:lnTo>
                        <a:lnTo>
                          <a:pt x="163" y="822"/>
                        </a:lnTo>
                        <a:lnTo>
                          <a:pt x="163" y="822"/>
                        </a:lnTo>
                        <a:lnTo>
                          <a:pt x="159" y="825"/>
                        </a:lnTo>
                        <a:lnTo>
                          <a:pt x="159" y="825"/>
                        </a:lnTo>
                        <a:lnTo>
                          <a:pt x="155" y="826"/>
                        </a:lnTo>
                        <a:lnTo>
                          <a:pt x="155" y="826"/>
                        </a:lnTo>
                        <a:lnTo>
                          <a:pt x="151" y="829"/>
                        </a:lnTo>
                        <a:lnTo>
                          <a:pt x="151" y="829"/>
                        </a:lnTo>
                        <a:lnTo>
                          <a:pt x="145" y="830"/>
                        </a:lnTo>
                        <a:lnTo>
                          <a:pt x="145" y="830"/>
                        </a:lnTo>
                        <a:lnTo>
                          <a:pt x="141" y="832"/>
                        </a:lnTo>
                        <a:lnTo>
                          <a:pt x="141" y="832"/>
                        </a:lnTo>
                        <a:lnTo>
                          <a:pt x="134" y="834"/>
                        </a:lnTo>
                        <a:lnTo>
                          <a:pt x="134" y="834"/>
                        </a:lnTo>
                        <a:lnTo>
                          <a:pt x="128" y="836"/>
                        </a:lnTo>
                        <a:lnTo>
                          <a:pt x="128" y="836"/>
                        </a:lnTo>
                        <a:lnTo>
                          <a:pt x="124" y="837"/>
                        </a:lnTo>
                        <a:lnTo>
                          <a:pt x="124" y="837"/>
                        </a:lnTo>
                        <a:lnTo>
                          <a:pt x="119" y="839"/>
                        </a:lnTo>
                        <a:lnTo>
                          <a:pt x="119" y="839"/>
                        </a:lnTo>
                        <a:lnTo>
                          <a:pt x="115" y="840"/>
                        </a:lnTo>
                        <a:lnTo>
                          <a:pt x="115" y="840"/>
                        </a:lnTo>
                        <a:lnTo>
                          <a:pt x="110" y="841"/>
                        </a:lnTo>
                        <a:lnTo>
                          <a:pt x="110" y="841"/>
                        </a:lnTo>
                        <a:lnTo>
                          <a:pt x="106" y="843"/>
                        </a:lnTo>
                        <a:lnTo>
                          <a:pt x="106" y="843"/>
                        </a:lnTo>
                        <a:lnTo>
                          <a:pt x="101" y="844"/>
                        </a:lnTo>
                        <a:lnTo>
                          <a:pt x="101" y="844"/>
                        </a:lnTo>
                        <a:lnTo>
                          <a:pt x="98" y="845"/>
                        </a:lnTo>
                        <a:lnTo>
                          <a:pt x="98" y="845"/>
                        </a:lnTo>
                        <a:lnTo>
                          <a:pt x="91" y="847"/>
                        </a:lnTo>
                        <a:lnTo>
                          <a:pt x="91" y="847"/>
                        </a:lnTo>
                        <a:lnTo>
                          <a:pt x="88" y="847"/>
                        </a:lnTo>
                        <a:lnTo>
                          <a:pt x="88" y="847"/>
                        </a:lnTo>
                        <a:lnTo>
                          <a:pt x="79" y="848"/>
                        </a:lnTo>
                        <a:lnTo>
                          <a:pt x="79" y="848"/>
                        </a:lnTo>
                        <a:lnTo>
                          <a:pt x="59" y="851"/>
                        </a:lnTo>
                        <a:lnTo>
                          <a:pt x="59" y="851"/>
                        </a:lnTo>
                        <a:lnTo>
                          <a:pt x="39" y="852"/>
                        </a:lnTo>
                        <a:lnTo>
                          <a:pt x="39" y="852"/>
                        </a:lnTo>
                        <a:lnTo>
                          <a:pt x="19" y="852"/>
                        </a:lnTo>
                        <a:lnTo>
                          <a:pt x="19" y="852"/>
                        </a:lnTo>
                        <a:lnTo>
                          <a:pt x="0" y="850"/>
                        </a:lnTo>
                        <a:lnTo>
                          <a:pt x="0" y="850"/>
                        </a:lnTo>
                        <a:lnTo>
                          <a:pt x="155" y="870"/>
                        </a:lnTo>
                        <a:lnTo>
                          <a:pt x="155" y="870"/>
                        </a:lnTo>
                        <a:lnTo>
                          <a:pt x="155" y="870"/>
                        </a:lnTo>
                        <a:lnTo>
                          <a:pt x="173" y="872"/>
                        </a:lnTo>
                        <a:lnTo>
                          <a:pt x="173" y="872"/>
                        </a:lnTo>
                        <a:lnTo>
                          <a:pt x="192" y="873"/>
                        </a:lnTo>
                        <a:lnTo>
                          <a:pt x="192" y="873"/>
                        </a:lnTo>
                        <a:lnTo>
                          <a:pt x="211" y="872"/>
                        </a:lnTo>
                        <a:lnTo>
                          <a:pt x="211" y="872"/>
                        </a:lnTo>
                        <a:lnTo>
                          <a:pt x="232" y="869"/>
                        </a:lnTo>
                        <a:lnTo>
                          <a:pt x="232" y="869"/>
                        </a:lnTo>
                        <a:lnTo>
                          <a:pt x="246" y="866"/>
                        </a:lnTo>
                        <a:lnTo>
                          <a:pt x="246" y="866"/>
                        </a:lnTo>
                        <a:lnTo>
                          <a:pt x="249" y="866"/>
                        </a:lnTo>
                        <a:lnTo>
                          <a:pt x="249" y="866"/>
                        </a:lnTo>
                        <a:lnTo>
                          <a:pt x="263" y="863"/>
                        </a:lnTo>
                        <a:lnTo>
                          <a:pt x="263" y="863"/>
                        </a:lnTo>
                        <a:lnTo>
                          <a:pt x="264" y="862"/>
                        </a:lnTo>
                        <a:lnTo>
                          <a:pt x="264" y="862"/>
                        </a:lnTo>
                        <a:lnTo>
                          <a:pt x="265" y="862"/>
                        </a:lnTo>
                        <a:lnTo>
                          <a:pt x="265" y="862"/>
                        </a:lnTo>
                        <a:lnTo>
                          <a:pt x="279" y="858"/>
                        </a:lnTo>
                        <a:lnTo>
                          <a:pt x="279" y="858"/>
                        </a:lnTo>
                        <a:lnTo>
                          <a:pt x="281" y="858"/>
                        </a:lnTo>
                        <a:lnTo>
                          <a:pt x="281" y="858"/>
                        </a:lnTo>
                        <a:lnTo>
                          <a:pt x="295" y="852"/>
                        </a:lnTo>
                        <a:lnTo>
                          <a:pt x="295" y="852"/>
                        </a:lnTo>
                        <a:lnTo>
                          <a:pt x="296" y="852"/>
                        </a:lnTo>
                        <a:lnTo>
                          <a:pt x="296" y="852"/>
                        </a:lnTo>
                        <a:lnTo>
                          <a:pt x="296" y="852"/>
                        </a:lnTo>
                        <a:lnTo>
                          <a:pt x="296" y="852"/>
                        </a:lnTo>
                        <a:lnTo>
                          <a:pt x="310" y="847"/>
                        </a:lnTo>
                        <a:lnTo>
                          <a:pt x="310" y="847"/>
                        </a:lnTo>
                        <a:lnTo>
                          <a:pt x="313" y="845"/>
                        </a:lnTo>
                        <a:lnTo>
                          <a:pt x="313" y="845"/>
                        </a:lnTo>
                        <a:lnTo>
                          <a:pt x="325" y="840"/>
                        </a:lnTo>
                        <a:lnTo>
                          <a:pt x="325" y="840"/>
                        </a:lnTo>
                        <a:lnTo>
                          <a:pt x="326" y="840"/>
                        </a:lnTo>
                        <a:lnTo>
                          <a:pt x="326" y="840"/>
                        </a:lnTo>
                        <a:lnTo>
                          <a:pt x="328" y="839"/>
                        </a:lnTo>
                        <a:lnTo>
                          <a:pt x="328" y="839"/>
                        </a:lnTo>
                        <a:lnTo>
                          <a:pt x="342" y="832"/>
                        </a:lnTo>
                        <a:lnTo>
                          <a:pt x="342" y="832"/>
                        </a:lnTo>
                        <a:lnTo>
                          <a:pt x="342" y="832"/>
                        </a:lnTo>
                        <a:lnTo>
                          <a:pt x="342" y="832"/>
                        </a:lnTo>
                        <a:lnTo>
                          <a:pt x="355" y="823"/>
                        </a:lnTo>
                        <a:lnTo>
                          <a:pt x="355" y="823"/>
                        </a:lnTo>
                        <a:lnTo>
                          <a:pt x="357" y="823"/>
                        </a:lnTo>
                        <a:lnTo>
                          <a:pt x="357" y="823"/>
                        </a:lnTo>
                        <a:lnTo>
                          <a:pt x="357" y="822"/>
                        </a:lnTo>
                        <a:lnTo>
                          <a:pt x="357" y="822"/>
                        </a:lnTo>
                        <a:lnTo>
                          <a:pt x="364" y="818"/>
                        </a:lnTo>
                        <a:lnTo>
                          <a:pt x="364" y="818"/>
                        </a:lnTo>
                        <a:lnTo>
                          <a:pt x="365" y="816"/>
                        </a:lnTo>
                        <a:lnTo>
                          <a:pt x="365" y="816"/>
                        </a:lnTo>
                        <a:lnTo>
                          <a:pt x="366" y="816"/>
                        </a:lnTo>
                        <a:lnTo>
                          <a:pt x="366" y="816"/>
                        </a:lnTo>
                        <a:lnTo>
                          <a:pt x="372" y="812"/>
                        </a:lnTo>
                        <a:lnTo>
                          <a:pt x="372" y="812"/>
                        </a:lnTo>
                        <a:lnTo>
                          <a:pt x="375" y="811"/>
                        </a:lnTo>
                        <a:lnTo>
                          <a:pt x="375" y="811"/>
                        </a:lnTo>
                        <a:lnTo>
                          <a:pt x="375" y="811"/>
                        </a:lnTo>
                        <a:lnTo>
                          <a:pt x="375" y="811"/>
                        </a:lnTo>
                        <a:lnTo>
                          <a:pt x="375" y="811"/>
                        </a:lnTo>
                        <a:lnTo>
                          <a:pt x="375" y="811"/>
                        </a:lnTo>
                        <a:lnTo>
                          <a:pt x="380" y="807"/>
                        </a:lnTo>
                        <a:lnTo>
                          <a:pt x="380" y="807"/>
                        </a:lnTo>
                        <a:lnTo>
                          <a:pt x="383" y="805"/>
                        </a:lnTo>
                        <a:lnTo>
                          <a:pt x="383" y="805"/>
                        </a:lnTo>
                        <a:lnTo>
                          <a:pt x="383" y="805"/>
                        </a:lnTo>
                        <a:lnTo>
                          <a:pt x="383" y="805"/>
                        </a:lnTo>
                        <a:lnTo>
                          <a:pt x="387" y="803"/>
                        </a:lnTo>
                        <a:lnTo>
                          <a:pt x="387" y="803"/>
                        </a:lnTo>
                        <a:lnTo>
                          <a:pt x="391" y="798"/>
                        </a:lnTo>
                        <a:lnTo>
                          <a:pt x="391" y="798"/>
                        </a:lnTo>
                        <a:lnTo>
                          <a:pt x="398" y="793"/>
                        </a:lnTo>
                        <a:lnTo>
                          <a:pt x="398" y="793"/>
                        </a:lnTo>
                        <a:lnTo>
                          <a:pt x="400" y="793"/>
                        </a:lnTo>
                        <a:lnTo>
                          <a:pt x="400" y="793"/>
                        </a:lnTo>
                        <a:lnTo>
                          <a:pt x="401" y="791"/>
                        </a:lnTo>
                        <a:lnTo>
                          <a:pt x="401" y="791"/>
                        </a:lnTo>
                        <a:lnTo>
                          <a:pt x="405" y="787"/>
                        </a:lnTo>
                        <a:lnTo>
                          <a:pt x="405" y="787"/>
                        </a:lnTo>
                        <a:lnTo>
                          <a:pt x="407" y="786"/>
                        </a:lnTo>
                        <a:lnTo>
                          <a:pt x="407" y="786"/>
                        </a:lnTo>
                        <a:lnTo>
                          <a:pt x="409" y="785"/>
                        </a:lnTo>
                        <a:lnTo>
                          <a:pt x="409" y="785"/>
                        </a:lnTo>
                        <a:lnTo>
                          <a:pt x="412" y="782"/>
                        </a:lnTo>
                        <a:lnTo>
                          <a:pt x="412" y="782"/>
                        </a:lnTo>
                        <a:lnTo>
                          <a:pt x="415" y="779"/>
                        </a:lnTo>
                        <a:lnTo>
                          <a:pt x="415" y="779"/>
                        </a:lnTo>
                        <a:lnTo>
                          <a:pt x="418" y="778"/>
                        </a:lnTo>
                        <a:lnTo>
                          <a:pt x="418" y="778"/>
                        </a:lnTo>
                        <a:lnTo>
                          <a:pt x="419" y="776"/>
                        </a:lnTo>
                        <a:lnTo>
                          <a:pt x="419" y="776"/>
                        </a:lnTo>
                        <a:lnTo>
                          <a:pt x="422" y="772"/>
                        </a:lnTo>
                        <a:lnTo>
                          <a:pt x="422" y="772"/>
                        </a:lnTo>
                        <a:lnTo>
                          <a:pt x="425" y="771"/>
                        </a:lnTo>
                        <a:lnTo>
                          <a:pt x="425" y="771"/>
                        </a:lnTo>
                        <a:lnTo>
                          <a:pt x="425" y="771"/>
                        </a:lnTo>
                        <a:lnTo>
                          <a:pt x="430" y="765"/>
                        </a:lnTo>
                        <a:lnTo>
                          <a:pt x="430" y="765"/>
                        </a:lnTo>
                        <a:lnTo>
                          <a:pt x="432" y="764"/>
                        </a:lnTo>
                        <a:lnTo>
                          <a:pt x="432" y="764"/>
                        </a:lnTo>
                        <a:lnTo>
                          <a:pt x="433" y="762"/>
                        </a:lnTo>
                        <a:lnTo>
                          <a:pt x="433" y="762"/>
                        </a:lnTo>
                        <a:lnTo>
                          <a:pt x="436" y="760"/>
                        </a:lnTo>
                        <a:lnTo>
                          <a:pt x="436" y="760"/>
                        </a:lnTo>
                        <a:lnTo>
                          <a:pt x="437" y="758"/>
                        </a:lnTo>
                        <a:lnTo>
                          <a:pt x="437" y="758"/>
                        </a:lnTo>
                        <a:lnTo>
                          <a:pt x="440" y="755"/>
                        </a:lnTo>
                        <a:lnTo>
                          <a:pt x="440" y="755"/>
                        </a:lnTo>
                        <a:lnTo>
                          <a:pt x="441" y="754"/>
                        </a:lnTo>
                        <a:lnTo>
                          <a:pt x="441" y="754"/>
                        </a:lnTo>
                        <a:lnTo>
                          <a:pt x="447" y="749"/>
                        </a:lnTo>
                        <a:lnTo>
                          <a:pt x="447" y="749"/>
                        </a:lnTo>
                        <a:lnTo>
                          <a:pt x="447" y="749"/>
                        </a:lnTo>
                        <a:lnTo>
                          <a:pt x="448" y="747"/>
                        </a:lnTo>
                        <a:lnTo>
                          <a:pt x="448" y="747"/>
                        </a:lnTo>
                        <a:lnTo>
                          <a:pt x="451" y="743"/>
                        </a:lnTo>
                        <a:lnTo>
                          <a:pt x="451" y="743"/>
                        </a:lnTo>
                        <a:lnTo>
                          <a:pt x="452" y="742"/>
                        </a:lnTo>
                        <a:lnTo>
                          <a:pt x="452" y="742"/>
                        </a:lnTo>
                        <a:lnTo>
                          <a:pt x="455" y="739"/>
                        </a:lnTo>
                        <a:lnTo>
                          <a:pt x="455" y="739"/>
                        </a:lnTo>
                        <a:lnTo>
                          <a:pt x="456" y="737"/>
                        </a:lnTo>
                        <a:lnTo>
                          <a:pt x="456" y="737"/>
                        </a:lnTo>
                        <a:lnTo>
                          <a:pt x="461" y="733"/>
                        </a:lnTo>
                        <a:lnTo>
                          <a:pt x="461" y="733"/>
                        </a:lnTo>
                        <a:lnTo>
                          <a:pt x="462" y="731"/>
                        </a:lnTo>
                        <a:lnTo>
                          <a:pt x="462" y="731"/>
                        </a:lnTo>
                        <a:lnTo>
                          <a:pt x="465" y="726"/>
                        </a:lnTo>
                        <a:lnTo>
                          <a:pt x="465" y="726"/>
                        </a:lnTo>
                        <a:lnTo>
                          <a:pt x="466" y="725"/>
                        </a:lnTo>
                        <a:lnTo>
                          <a:pt x="466" y="725"/>
                        </a:lnTo>
                        <a:lnTo>
                          <a:pt x="469" y="722"/>
                        </a:lnTo>
                        <a:lnTo>
                          <a:pt x="469" y="722"/>
                        </a:lnTo>
                        <a:lnTo>
                          <a:pt x="470" y="722"/>
                        </a:lnTo>
                        <a:lnTo>
                          <a:pt x="470" y="722"/>
                        </a:lnTo>
                        <a:lnTo>
                          <a:pt x="474" y="717"/>
                        </a:lnTo>
                        <a:lnTo>
                          <a:pt x="474" y="717"/>
                        </a:lnTo>
                        <a:lnTo>
                          <a:pt x="474" y="715"/>
                        </a:lnTo>
                        <a:lnTo>
                          <a:pt x="474" y="715"/>
                        </a:lnTo>
                        <a:lnTo>
                          <a:pt x="476" y="714"/>
                        </a:lnTo>
                        <a:lnTo>
                          <a:pt x="476" y="714"/>
                        </a:lnTo>
                        <a:lnTo>
                          <a:pt x="479" y="711"/>
                        </a:lnTo>
                        <a:lnTo>
                          <a:pt x="479" y="711"/>
                        </a:lnTo>
                        <a:lnTo>
                          <a:pt x="480" y="708"/>
                        </a:lnTo>
                        <a:lnTo>
                          <a:pt x="480" y="708"/>
                        </a:lnTo>
                        <a:lnTo>
                          <a:pt x="481" y="706"/>
                        </a:lnTo>
                        <a:lnTo>
                          <a:pt x="481" y="706"/>
                        </a:lnTo>
                        <a:lnTo>
                          <a:pt x="483" y="706"/>
                        </a:lnTo>
                        <a:lnTo>
                          <a:pt x="483" y="706"/>
                        </a:lnTo>
                        <a:lnTo>
                          <a:pt x="487" y="700"/>
                        </a:lnTo>
                        <a:lnTo>
                          <a:pt x="487" y="700"/>
                        </a:lnTo>
                        <a:lnTo>
                          <a:pt x="487" y="699"/>
                        </a:lnTo>
                        <a:lnTo>
                          <a:pt x="487" y="699"/>
                        </a:lnTo>
                        <a:lnTo>
                          <a:pt x="488" y="696"/>
                        </a:lnTo>
                        <a:lnTo>
                          <a:pt x="488" y="696"/>
                        </a:lnTo>
                        <a:lnTo>
                          <a:pt x="490" y="695"/>
                        </a:lnTo>
                        <a:lnTo>
                          <a:pt x="490" y="695"/>
                        </a:lnTo>
                        <a:lnTo>
                          <a:pt x="494" y="689"/>
                        </a:lnTo>
                        <a:lnTo>
                          <a:pt x="494" y="689"/>
                        </a:lnTo>
                        <a:lnTo>
                          <a:pt x="494" y="689"/>
                        </a:lnTo>
                        <a:lnTo>
                          <a:pt x="494" y="689"/>
                        </a:lnTo>
                        <a:lnTo>
                          <a:pt x="494" y="688"/>
                        </a:lnTo>
                        <a:lnTo>
                          <a:pt x="494" y="688"/>
                        </a:lnTo>
                        <a:lnTo>
                          <a:pt x="498" y="683"/>
                        </a:lnTo>
                        <a:lnTo>
                          <a:pt x="498" y="683"/>
                        </a:lnTo>
                        <a:lnTo>
                          <a:pt x="501" y="678"/>
                        </a:lnTo>
                        <a:lnTo>
                          <a:pt x="501" y="678"/>
                        </a:lnTo>
                        <a:lnTo>
                          <a:pt x="505" y="672"/>
                        </a:lnTo>
                        <a:lnTo>
                          <a:pt x="505" y="672"/>
                        </a:lnTo>
                        <a:lnTo>
                          <a:pt x="506" y="670"/>
                        </a:lnTo>
                        <a:lnTo>
                          <a:pt x="506" y="670"/>
                        </a:lnTo>
                        <a:lnTo>
                          <a:pt x="506" y="668"/>
                        </a:lnTo>
                        <a:lnTo>
                          <a:pt x="506" y="668"/>
                        </a:lnTo>
                        <a:lnTo>
                          <a:pt x="509" y="665"/>
                        </a:lnTo>
                        <a:lnTo>
                          <a:pt x="509" y="665"/>
                        </a:lnTo>
                        <a:lnTo>
                          <a:pt x="512" y="660"/>
                        </a:lnTo>
                        <a:lnTo>
                          <a:pt x="512" y="660"/>
                        </a:lnTo>
                        <a:lnTo>
                          <a:pt x="515" y="654"/>
                        </a:lnTo>
                        <a:lnTo>
                          <a:pt x="515" y="654"/>
                        </a:lnTo>
                        <a:lnTo>
                          <a:pt x="517" y="650"/>
                        </a:lnTo>
                        <a:lnTo>
                          <a:pt x="517" y="650"/>
                        </a:lnTo>
                        <a:lnTo>
                          <a:pt x="517" y="650"/>
                        </a:lnTo>
                        <a:lnTo>
                          <a:pt x="517" y="650"/>
                        </a:lnTo>
                        <a:lnTo>
                          <a:pt x="519" y="649"/>
                        </a:lnTo>
                        <a:lnTo>
                          <a:pt x="519" y="649"/>
                        </a:lnTo>
                        <a:lnTo>
                          <a:pt x="521" y="643"/>
                        </a:lnTo>
                        <a:lnTo>
                          <a:pt x="521" y="643"/>
                        </a:lnTo>
                        <a:lnTo>
                          <a:pt x="524" y="638"/>
                        </a:lnTo>
                        <a:lnTo>
                          <a:pt x="524" y="638"/>
                        </a:lnTo>
                        <a:lnTo>
                          <a:pt x="528" y="631"/>
                        </a:lnTo>
                        <a:lnTo>
                          <a:pt x="528" y="631"/>
                        </a:lnTo>
                        <a:lnTo>
                          <a:pt x="528" y="631"/>
                        </a:lnTo>
                        <a:lnTo>
                          <a:pt x="528" y="631"/>
                        </a:lnTo>
                        <a:lnTo>
                          <a:pt x="528" y="629"/>
                        </a:lnTo>
                        <a:lnTo>
                          <a:pt x="528" y="629"/>
                        </a:lnTo>
                        <a:lnTo>
                          <a:pt x="531" y="625"/>
                        </a:lnTo>
                        <a:lnTo>
                          <a:pt x="531" y="625"/>
                        </a:lnTo>
                        <a:lnTo>
                          <a:pt x="534" y="620"/>
                        </a:lnTo>
                        <a:lnTo>
                          <a:pt x="534" y="620"/>
                        </a:lnTo>
                        <a:lnTo>
                          <a:pt x="537" y="613"/>
                        </a:lnTo>
                        <a:lnTo>
                          <a:pt x="537" y="613"/>
                        </a:lnTo>
                        <a:lnTo>
                          <a:pt x="538" y="610"/>
                        </a:lnTo>
                        <a:lnTo>
                          <a:pt x="538" y="610"/>
                        </a:lnTo>
                        <a:lnTo>
                          <a:pt x="538" y="609"/>
                        </a:lnTo>
                        <a:lnTo>
                          <a:pt x="538" y="609"/>
                        </a:lnTo>
                        <a:lnTo>
                          <a:pt x="539" y="607"/>
                        </a:lnTo>
                        <a:lnTo>
                          <a:pt x="539" y="607"/>
                        </a:lnTo>
                        <a:lnTo>
                          <a:pt x="542" y="600"/>
                        </a:lnTo>
                        <a:lnTo>
                          <a:pt x="542" y="600"/>
                        </a:lnTo>
                        <a:lnTo>
                          <a:pt x="545" y="595"/>
                        </a:lnTo>
                        <a:lnTo>
                          <a:pt x="545" y="595"/>
                        </a:lnTo>
                        <a:lnTo>
                          <a:pt x="546" y="589"/>
                        </a:lnTo>
                        <a:lnTo>
                          <a:pt x="546" y="589"/>
                        </a:lnTo>
                        <a:lnTo>
                          <a:pt x="548" y="588"/>
                        </a:lnTo>
                        <a:lnTo>
                          <a:pt x="548" y="588"/>
                        </a:lnTo>
                        <a:lnTo>
                          <a:pt x="549" y="582"/>
                        </a:lnTo>
                        <a:lnTo>
                          <a:pt x="549" y="582"/>
                        </a:lnTo>
                        <a:lnTo>
                          <a:pt x="552" y="576"/>
                        </a:lnTo>
                        <a:lnTo>
                          <a:pt x="552" y="576"/>
                        </a:lnTo>
                        <a:lnTo>
                          <a:pt x="555" y="569"/>
                        </a:lnTo>
                        <a:lnTo>
                          <a:pt x="555" y="569"/>
                        </a:lnTo>
                        <a:lnTo>
                          <a:pt x="555" y="567"/>
                        </a:lnTo>
                        <a:lnTo>
                          <a:pt x="555" y="567"/>
                        </a:lnTo>
                        <a:lnTo>
                          <a:pt x="556" y="566"/>
                        </a:lnTo>
                        <a:lnTo>
                          <a:pt x="556" y="566"/>
                        </a:lnTo>
                        <a:lnTo>
                          <a:pt x="557" y="562"/>
                        </a:lnTo>
                        <a:lnTo>
                          <a:pt x="557" y="562"/>
                        </a:lnTo>
                        <a:lnTo>
                          <a:pt x="559" y="555"/>
                        </a:lnTo>
                        <a:lnTo>
                          <a:pt x="559" y="555"/>
                        </a:lnTo>
                        <a:lnTo>
                          <a:pt x="562" y="548"/>
                        </a:lnTo>
                        <a:lnTo>
                          <a:pt x="562" y="548"/>
                        </a:lnTo>
                        <a:lnTo>
                          <a:pt x="563" y="545"/>
                        </a:lnTo>
                        <a:lnTo>
                          <a:pt x="563" y="545"/>
                        </a:lnTo>
                        <a:lnTo>
                          <a:pt x="563" y="544"/>
                        </a:lnTo>
                        <a:lnTo>
                          <a:pt x="563" y="544"/>
                        </a:lnTo>
                        <a:lnTo>
                          <a:pt x="564" y="541"/>
                        </a:lnTo>
                        <a:lnTo>
                          <a:pt x="564" y="541"/>
                        </a:lnTo>
                        <a:lnTo>
                          <a:pt x="566" y="534"/>
                        </a:lnTo>
                        <a:lnTo>
                          <a:pt x="566" y="534"/>
                        </a:lnTo>
                        <a:lnTo>
                          <a:pt x="568" y="527"/>
                        </a:lnTo>
                        <a:lnTo>
                          <a:pt x="568" y="527"/>
                        </a:lnTo>
                        <a:lnTo>
                          <a:pt x="568" y="523"/>
                        </a:lnTo>
                        <a:lnTo>
                          <a:pt x="568" y="523"/>
                        </a:lnTo>
                        <a:lnTo>
                          <a:pt x="568" y="523"/>
                        </a:lnTo>
                        <a:lnTo>
                          <a:pt x="568" y="523"/>
                        </a:lnTo>
                        <a:lnTo>
                          <a:pt x="570" y="522"/>
                        </a:lnTo>
                        <a:lnTo>
                          <a:pt x="570" y="522"/>
                        </a:lnTo>
                        <a:lnTo>
                          <a:pt x="570" y="519"/>
                        </a:lnTo>
                        <a:lnTo>
                          <a:pt x="570" y="519"/>
                        </a:lnTo>
                        <a:lnTo>
                          <a:pt x="571" y="512"/>
                        </a:lnTo>
                        <a:lnTo>
                          <a:pt x="571" y="512"/>
                        </a:lnTo>
                        <a:lnTo>
                          <a:pt x="571" y="512"/>
                        </a:lnTo>
                        <a:lnTo>
                          <a:pt x="571" y="512"/>
                        </a:lnTo>
                        <a:lnTo>
                          <a:pt x="573" y="509"/>
                        </a:lnTo>
                        <a:lnTo>
                          <a:pt x="573" y="509"/>
                        </a:lnTo>
                        <a:lnTo>
                          <a:pt x="574" y="504"/>
                        </a:lnTo>
                        <a:lnTo>
                          <a:pt x="574" y="504"/>
                        </a:lnTo>
                        <a:lnTo>
                          <a:pt x="574" y="501"/>
                        </a:lnTo>
                        <a:lnTo>
                          <a:pt x="574" y="501"/>
                        </a:lnTo>
                        <a:lnTo>
                          <a:pt x="574" y="498"/>
                        </a:lnTo>
                        <a:lnTo>
                          <a:pt x="574" y="498"/>
                        </a:lnTo>
                        <a:lnTo>
                          <a:pt x="575" y="495"/>
                        </a:lnTo>
                        <a:lnTo>
                          <a:pt x="575" y="495"/>
                        </a:lnTo>
                        <a:lnTo>
                          <a:pt x="577" y="490"/>
                        </a:lnTo>
                        <a:lnTo>
                          <a:pt x="577" y="490"/>
                        </a:lnTo>
                        <a:lnTo>
                          <a:pt x="577" y="488"/>
                        </a:lnTo>
                        <a:lnTo>
                          <a:pt x="577" y="488"/>
                        </a:lnTo>
                        <a:lnTo>
                          <a:pt x="577" y="487"/>
                        </a:lnTo>
                        <a:lnTo>
                          <a:pt x="577" y="487"/>
                        </a:lnTo>
                        <a:lnTo>
                          <a:pt x="578" y="479"/>
                        </a:lnTo>
                        <a:lnTo>
                          <a:pt x="578" y="479"/>
                        </a:lnTo>
                        <a:lnTo>
                          <a:pt x="578" y="479"/>
                        </a:lnTo>
                        <a:lnTo>
                          <a:pt x="578" y="479"/>
                        </a:lnTo>
                        <a:lnTo>
                          <a:pt x="580" y="474"/>
                        </a:lnTo>
                        <a:lnTo>
                          <a:pt x="580" y="474"/>
                        </a:lnTo>
                        <a:lnTo>
                          <a:pt x="580" y="470"/>
                        </a:lnTo>
                        <a:lnTo>
                          <a:pt x="580" y="470"/>
                        </a:lnTo>
                        <a:lnTo>
                          <a:pt x="580" y="468"/>
                        </a:lnTo>
                        <a:lnTo>
                          <a:pt x="580" y="468"/>
                        </a:lnTo>
                        <a:lnTo>
                          <a:pt x="581" y="463"/>
                        </a:lnTo>
                        <a:lnTo>
                          <a:pt x="581" y="463"/>
                        </a:lnTo>
                        <a:lnTo>
                          <a:pt x="581" y="461"/>
                        </a:lnTo>
                        <a:lnTo>
                          <a:pt x="581" y="461"/>
                        </a:lnTo>
                        <a:lnTo>
                          <a:pt x="582" y="456"/>
                        </a:lnTo>
                        <a:lnTo>
                          <a:pt x="582" y="456"/>
                        </a:lnTo>
                        <a:lnTo>
                          <a:pt x="582" y="452"/>
                        </a:lnTo>
                        <a:lnTo>
                          <a:pt x="582" y="452"/>
                        </a:lnTo>
                        <a:lnTo>
                          <a:pt x="582" y="451"/>
                        </a:lnTo>
                        <a:lnTo>
                          <a:pt x="582" y="451"/>
                        </a:lnTo>
                        <a:lnTo>
                          <a:pt x="584" y="445"/>
                        </a:lnTo>
                        <a:lnTo>
                          <a:pt x="584" y="445"/>
                        </a:lnTo>
                        <a:lnTo>
                          <a:pt x="584" y="441"/>
                        </a:lnTo>
                        <a:lnTo>
                          <a:pt x="584" y="441"/>
                        </a:lnTo>
                        <a:lnTo>
                          <a:pt x="584" y="441"/>
                        </a:lnTo>
                        <a:lnTo>
                          <a:pt x="584" y="441"/>
                        </a:lnTo>
                        <a:lnTo>
                          <a:pt x="584" y="440"/>
                        </a:lnTo>
                        <a:lnTo>
                          <a:pt x="584" y="440"/>
                        </a:lnTo>
                        <a:lnTo>
                          <a:pt x="585" y="430"/>
                        </a:lnTo>
                        <a:lnTo>
                          <a:pt x="585" y="430"/>
                        </a:lnTo>
                        <a:lnTo>
                          <a:pt x="585" y="429"/>
                        </a:lnTo>
                        <a:lnTo>
                          <a:pt x="585" y="429"/>
                        </a:lnTo>
                        <a:lnTo>
                          <a:pt x="585" y="426"/>
                        </a:lnTo>
                        <a:lnTo>
                          <a:pt x="585" y="426"/>
                        </a:lnTo>
                        <a:lnTo>
                          <a:pt x="585" y="418"/>
                        </a:lnTo>
                        <a:lnTo>
                          <a:pt x="585" y="418"/>
                        </a:lnTo>
                        <a:lnTo>
                          <a:pt x="585" y="418"/>
                        </a:lnTo>
                        <a:lnTo>
                          <a:pt x="585" y="418"/>
                        </a:lnTo>
                        <a:lnTo>
                          <a:pt x="585" y="414"/>
                        </a:lnTo>
                        <a:lnTo>
                          <a:pt x="585" y="414"/>
                        </a:lnTo>
                        <a:lnTo>
                          <a:pt x="586" y="407"/>
                        </a:lnTo>
                        <a:lnTo>
                          <a:pt x="586" y="407"/>
                        </a:lnTo>
                        <a:lnTo>
                          <a:pt x="586" y="405"/>
                        </a:lnTo>
                        <a:lnTo>
                          <a:pt x="586" y="405"/>
                        </a:lnTo>
                        <a:lnTo>
                          <a:pt x="586" y="402"/>
                        </a:lnTo>
                        <a:lnTo>
                          <a:pt x="586" y="402"/>
                        </a:lnTo>
                        <a:lnTo>
                          <a:pt x="586" y="394"/>
                        </a:lnTo>
                        <a:lnTo>
                          <a:pt x="586" y="394"/>
                        </a:lnTo>
                        <a:lnTo>
                          <a:pt x="586" y="393"/>
                        </a:lnTo>
                        <a:lnTo>
                          <a:pt x="586" y="393"/>
                        </a:lnTo>
                        <a:lnTo>
                          <a:pt x="586" y="390"/>
                        </a:lnTo>
                        <a:lnTo>
                          <a:pt x="586" y="390"/>
                        </a:lnTo>
                        <a:lnTo>
                          <a:pt x="586" y="382"/>
                        </a:lnTo>
                        <a:lnTo>
                          <a:pt x="586" y="382"/>
                        </a:lnTo>
                        <a:lnTo>
                          <a:pt x="586" y="379"/>
                        </a:lnTo>
                        <a:lnTo>
                          <a:pt x="586" y="379"/>
                        </a:lnTo>
                        <a:lnTo>
                          <a:pt x="585" y="378"/>
                        </a:lnTo>
                        <a:lnTo>
                          <a:pt x="585" y="378"/>
                        </a:lnTo>
                        <a:lnTo>
                          <a:pt x="585" y="368"/>
                        </a:lnTo>
                        <a:lnTo>
                          <a:pt x="585" y="368"/>
                        </a:lnTo>
                        <a:lnTo>
                          <a:pt x="585" y="366"/>
                        </a:lnTo>
                        <a:lnTo>
                          <a:pt x="585" y="366"/>
                        </a:lnTo>
                        <a:lnTo>
                          <a:pt x="585" y="364"/>
                        </a:lnTo>
                        <a:lnTo>
                          <a:pt x="585" y="364"/>
                        </a:lnTo>
                        <a:lnTo>
                          <a:pt x="585" y="355"/>
                        </a:lnTo>
                        <a:lnTo>
                          <a:pt x="585" y="355"/>
                        </a:lnTo>
                        <a:lnTo>
                          <a:pt x="585" y="353"/>
                        </a:lnTo>
                        <a:lnTo>
                          <a:pt x="585" y="353"/>
                        </a:lnTo>
                        <a:lnTo>
                          <a:pt x="584" y="351"/>
                        </a:lnTo>
                        <a:lnTo>
                          <a:pt x="584" y="351"/>
                        </a:lnTo>
                        <a:lnTo>
                          <a:pt x="584" y="339"/>
                        </a:lnTo>
                        <a:lnTo>
                          <a:pt x="584" y="339"/>
                        </a:lnTo>
                        <a:lnTo>
                          <a:pt x="581" y="321"/>
                        </a:lnTo>
                        <a:lnTo>
                          <a:pt x="581" y="321"/>
                        </a:lnTo>
                        <a:close/>
                      </a:path>
                    </a:pathLst>
                  </a:custGeom>
                  <a:solidFill>
                    <a:srgbClr val="4140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07" name="Freeform 325"/>
                  <p:cNvSpPr>
                    <a:spLocks/>
                  </p:cNvSpPr>
                  <p:nvPr/>
                </p:nvSpPr>
                <p:spPr bwMode="auto">
                  <a:xfrm>
                    <a:off x="8291513" y="1058863"/>
                    <a:ext cx="320675" cy="471488"/>
                  </a:xfrm>
                  <a:custGeom>
                    <a:avLst/>
                    <a:gdLst>
                      <a:gd name="T0" fmla="*/ 543 w 605"/>
                      <a:gd name="T1" fmla="*/ 127 h 891"/>
                      <a:gd name="T2" fmla="*/ 508 w 605"/>
                      <a:gd name="T3" fmla="*/ 83 h 891"/>
                      <a:gd name="T4" fmla="*/ 469 w 605"/>
                      <a:gd name="T5" fmla="*/ 48 h 891"/>
                      <a:gd name="T6" fmla="*/ 442 w 605"/>
                      <a:gd name="T7" fmla="*/ 30 h 891"/>
                      <a:gd name="T8" fmla="*/ 396 w 605"/>
                      <a:gd name="T9" fmla="*/ 11 h 891"/>
                      <a:gd name="T10" fmla="*/ 348 w 605"/>
                      <a:gd name="T11" fmla="*/ 1 h 891"/>
                      <a:gd name="T12" fmla="*/ 314 w 605"/>
                      <a:gd name="T13" fmla="*/ 0 h 891"/>
                      <a:gd name="T14" fmla="*/ 410 w 605"/>
                      <a:gd name="T15" fmla="*/ 50 h 891"/>
                      <a:gd name="T16" fmla="*/ 425 w 605"/>
                      <a:gd name="T17" fmla="*/ 57 h 891"/>
                      <a:gd name="T18" fmla="*/ 451 w 605"/>
                      <a:gd name="T19" fmla="*/ 75 h 891"/>
                      <a:gd name="T20" fmla="*/ 487 w 605"/>
                      <a:gd name="T21" fmla="*/ 106 h 891"/>
                      <a:gd name="T22" fmla="*/ 510 w 605"/>
                      <a:gd name="T23" fmla="*/ 134 h 891"/>
                      <a:gd name="T24" fmla="*/ 528 w 605"/>
                      <a:gd name="T25" fmla="*/ 163 h 891"/>
                      <a:gd name="T26" fmla="*/ 551 w 605"/>
                      <a:gd name="T27" fmla="*/ 216 h 891"/>
                      <a:gd name="T28" fmla="*/ 564 w 605"/>
                      <a:gd name="T29" fmla="*/ 255 h 891"/>
                      <a:gd name="T30" fmla="*/ 573 w 605"/>
                      <a:gd name="T31" fmla="*/ 320 h 891"/>
                      <a:gd name="T32" fmla="*/ 576 w 605"/>
                      <a:gd name="T33" fmla="*/ 365 h 891"/>
                      <a:gd name="T34" fmla="*/ 573 w 605"/>
                      <a:gd name="T35" fmla="*/ 411 h 891"/>
                      <a:gd name="T36" fmla="*/ 562 w 605"/>
                      <a:gd name="T37" fmla="*/ 480 h 891"/>
                      <a:gd name="T38" fmla="*/ 550 w 605"/>
                      <a:gd name="T39" fmla="*/ 526 h 891"/>
                      <a:gd name="T40" fmla="*/ 526 w 605"/>
                      <a:gd name="T41" fmla="*/ 591 h 891"/>
                      <a:gd name="T42" fmla="*/ 505 w 605"/>
                      <a:gd name="T43" fmla="*/ 631 h 891"/>
                      <a:gd name="T44" fmla="*/ 482 w 605"/>
                      <a:gd name="T45" fmla="*/ 670 h 891"/>
                      <a:gd name="T46" fmla="*/ 443 w 605"/>
                      <a:gd name="T47" fmla="*/ 724 h 891"/>
                      <a:gd name="T48" fmla="*/ 413 w 605"/>
                      <a:gd name="T49" fmla="*/ 754 h 891"/>
                      <a:gd name="T50" fmla="*/ 366 w 605"/>
                      <a:gd name="T51" fmla="*/ 794 h 891"/>
                      <a:gd name="T52" fmla="*/ 332 w 605"/>
                      <a:gd name="T53" fmla="*/ 817 h 891"/>
                      <a:gd name="T54" fmla="*/ 299 w 605"/>
                      <a:gd name="T55" fmla="*/ 833 h 891"/>
                      <a:gd name="T56" fmla="*/ 247 w 605"/>
                      <a:gd name="T57" fmla="*/ 851 h 891"/>
                      <a:gd name="T58" fmla="*/ 211 w 605"/>
                      <a:gd name="T59" fmla="*/ 858 h 891"/>
                      <a:gd name="T60" fmla="*/ 159 w 605"/>
                      <a:gd name="T61" fmla="*/ 858 h 891"/>
                      <a:gd name="T62" fmla="*/ 122 w 605"/>
                      <a:gd name="T63" fmla="*/ 851 h 891"/>
                      <a:gd name="T64" fmla="*/ 76 w 605"/>
                      <a:gd name="T65" fmla="*/ 839 h 891"/>
                      <a:gd name="T66" fmla="*/ 45 w 605"/>
                      <a:gd name="T67" fmla="*/ 828 h 891"/>
                      <a:gd name="T68" fmla="*/ 21 w 605"/>
                      <a:gd name="T69" fmla="*/ 832 h 891"/>
                      <a:gd name="T70" fmla="*/ 90 w 605"/>
                      <a:gd name="T71" fmla="*/ 873 h 891"/>
                      <a:gd name="T72" fmla="*/ 123 w 605"/>
                      <a:gd name="T73" fmla="*/ 884 h 891"/>
                      <a:gd name="T74" fmla="*/ 175 w 605"/>
                      <a:gd name="T75" fmla="*/ 891 h 891"/>
                      <a:gd name="T76" fmla="*/ 229 w 605"/>
                      <a:gd name="T77" fmla="*/ 887 h 891"/>
                      <a:gd name="T78" fmla="*/ 267 w 605"/>
                      <a:gd name="T79" fmla="*/ 879 h 891"/>
                      <a:gd name="T80" fmla="*/ 324 w 605"/>
                      <a:gd name="T81" fmla="*/ 855 h 891"/>
                      <a:gd name="T82" fmla="*/ 378 w 605"/>
                      <a:gd name="T83" fmla="*/ 824 h 891"/>
                      <a:gd name="T84" fmla="*/ 413 w 605"/>
                      <a:gd name="T85" fmla="*/ 796 h 891"/>
                      <a:gd name="T86" fmla="*/ 461 w 605"/>
                      <a:gd name="T87" fmla="*/ 746 h 891"/>
                      <a:gd name="T88" fmla="*/ 504 w 605"/>
                      <a:gd name="T89" fmla="*/ 689 h 891"/>
                      <a:gd name="T90" fmla="*/ 529 w 605"/>
                      <a:gd name="T91" fmla="*/ 648 h 891"/>
                      <a:gd name="T92" fmla="*/ 561 w 605"/>
                      <a:gd name="T93" fmla="*/ 580 h 891"/>
                      <a:gd name="T94" fmla="*/ 584 w 605"/>
                      <a:gd name="T95" fmla="*/ 509 h 891"/>
                      <a:gd name="T96" fmla="*/ 595 w 605"/>
                      <a:gd name="T97" fmla="*/ 459 h 891"/>
                      <a:gd name="T98" fmla="*/ 604 w 605"/>
                      <a:gd name="T99" fmla="*/ 385 h 891"/>
                      <a:gd name="T100" fmla="*/ 602 w 605"/>
                      <a:gd name="T101" fmla="*/ 310 h 891"/>
                      <a:gd name="T102" fmla="*/ 595 w 605"/>
                      <a:gd name="T103" fmla="*/ 263 h 891"/>
                      <a:gd name="T104" fmla="*/ 579 w 605"/>
                      <a:gd name="T105" fmla="*/ 199 h 891"/>
                      <a:gd name="T106" fmla="*/ 552 w 605"/>
                      <a:gd name="T107" fmla="*/ 142 h 8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05" h="891">
                        <a:moveTo>
                          <a:pt x="552" y="142"/>
                        </a:moveTo>
                        <a:lnTo>
                          <a:pt x="552" y="142"/>
                        </a:lnTo>
                        <a:lnTo>
                          <a:pt x="543" y="127"/>
                        </a:lnTo>
                        <a:lnTo>
                          <a:pt x="532" y="111"/>
                        </a:lnTo>
                        <a:lnTo>
                          <a:pt x="521" y="97"/>
                        </a:lnTo>
                        <a:lnTo>
                          <a:pt x="508" y="83"/>
                        </a:lnTo>
                        <a:lnTo>
                          <a:pt x="496" y="70"/>
                        </a:lnTo>
                        <a:lnTo>
                          <a:pt x="483" y="59"/>
                        </a:lnTo>
                        <a:lnTo>
                          <a:pt x="469" y="48"/>
                        </a:lnTo>
                        <a:lnTo>
                          <a:pt x="456" y="39"/>
                        </a:lnTo>
                        <a:lnTo>
                          <a:pt x="456" y="39"/>
                        </a:lnTo>
                        <a:lnTo>
                          <a:pt x="442" y="30"/>
                        </a:lnTo>
                        <a:lnTo>
                          <a:pt x="427" y="23"/>
                        </a:lnTo>
                        <a:lnTo>
                          <a:pt x="411" y="16"/>
                        </a:lnTo>
                        <a:lnTo>
                          <a:pt x="396" y="11"/>
                        </a:lnTo>
                        <a:lnTo>
                          <a:pt x="381" y="7"/>
                        </a:lnTo>
                        <a:lnTo>
                          <a:pt x="364" y="4"/>
                        </a:lnTo>
                        <a:lnTo>
                          <a:pt x="348" y="1"/>
                        </a:lnTo>
                        <a:lnTo>
                          <a:pt x="332" y="0"/>
                        </a:lnTo>
                        <a:lnTo>
                          <a:pt x="332" y="0"/>
                        </a:lnTo>
                        <a:lnTo>
                          <a:pt x="314" y="0"/>
                        </a:lnTo>
                        <a:lnTo>
                          <a:pt x="399" y="43"/>
                        </a:lnTo>
                        <a:lnTo>
                          <a:pt x="399" y="43"/>
                        </a:lnTo>
                        <a:lnTo>
                          <a:pt x="410" y="50"/>
                        </a:lnTo>
                        <a:lnTo>
                          <a:pt x="410" y="50"/>
                        </a:lnTo>
                        <a:lnTo>
                          <a:pt x="425" y="57"/>
                        </a:lnTo>
                        <a:lnTo>
                          <a:pt x="425" y="57"/>
                        </a:lnTo>
                        <a:lnTo>
                          <a:pt x="439" y="65"/>
                        </a:lnTo>
                        <a:lnTo>
                          <a:pt x="439" y="65"/>
                        </a:lnTo>
                        <a:lnTo>
                          <a:pt x="451" y="75"/>
                        </a:lnTo>
                        <a:lnTo>
                          <a:pt x="464" y="84"/>
                        </a:lnTo>
                        <a:lnTo>
                          <a:pt x="476" y="95"/>
                        </a:lnTo>
                        <a:lnTo>
                          <a:pt x="487" y="106"/>
                        </a:lnTo>
                        <a:lnTo>
                          <a:pt x="487" y="106"/>
                        </a:lnTo>
                        <a:lnTo>
                          <a:pt x="498" y="120"/>
                        </a:lnTo>
                        <a:lnTo>
                          <a:pt x="510" y="134"/>
                        </a:lnTo>
                        <a:lnTo>
                          <a:pt x="519" y="148"/>
                        </a:lnTo>
                        <a:lnTo>
                          <a:pt x="528" y="163"/>
                        </a:lnTo>
                        <a:lnTo>
                          <a:pt x="528" y="163"/>
                        </a:lnTo>
                        <a:lnTo>
                          <a:pt x="537" y="180"/>
                        </a:lnTo>
                        <a:lnTo>
                          <a:pt x="544" y="198"/>
                        </a:lnTo>
                        <a:lnTo>
                          <a:pt x="551" y="216"/>
                        </a:lnTo>
                        <a:lnTo>
                          <a:pt x="558" y="235"/>
                        </a:lnTo>
                        <a:lnTo>
                          <a:pt x="558" y="235"/>
                        </a:lnTo>
                        <a:lnTo>
                          <a:pt x="564" y="255"/>
                        </a:lnTo>
                        <a:lnTo>
                          <a:pt x="568" y="275"/>
                        </a:lnTo>
                        <a:lnTo>
                          <a:pt x="570" y="297"/>
                        </a:lnTo>
                        <a:lnTo>
                          <a:pt x="573" y="320"/>
                        </a:lnTo>
                        <a:lnTo>
                          <a:pt x="573" y="320"/>
                        </a:lnTo>
                        <a:lnTo>
                          <a:pt x="575" y="342"/>
                        </a:lnTo>
                        <a:lnTo>
                          <a:pt x="576" y="365"/>
                        </a:lnTo>
                        <a:lnTo>
                          <a:pt x="575" y="389"/>
                        </a:lnTo>
                        <a:lnTo>
                          <a:pt x="573" y="411"/>
                        </a:lnTo>
                        <a:lnTo>
                          <a:pt x="573" y="411"/>
                        </a:lnTo>
                        <a:lnTo>
                          <a:pt x="570" y="435"/>
                        </a:lnTo>
                        <a:lnTo>
                          <a:pt x="566" y="458"/>
                        </a:lnTo>
                        <a:lnTo>
                          <a:pt x="562" y="480"/>
                        </a:lnTo>
                        <a:lnTo>
                          <a:pt x="557" y="502"/>
                        </a:lnTo>
                        <a:lnTo>
                          <a:pt x="557" y="502"/>
                        </a:lnTo>
                        <a:lnTo>
                          <a:pt x="550" y="526"/>
                        </a:lnTo>
                        <a:lnTo>
                          <a:pt x="543" y="548"/>
                        </a:lnTo>
                        <a:lnTo>
                          <a:pt x="534" y="569"/>
                        </a:lnTo>
                        <a:lnTo>
                          <a:pt x="526" y="591"/>
                        </a:lnTo>
                        <a:lnTo>
                          <a:pt x="526" y="591"/>
                        </a:lnTo>
                        <a:lnTo>
                          <a:pt x="516" y="612"/>
                        </a:lnTo>
                        <a:lnTo>
                          <a:pt x="505" y="631"/>
                        </a:lnTo>
                        <a:lnTo>
                          <a:pt x="494" y="652"/>
                        </a:lnTo>
                        <a:lnTo>
                          <a:pt x="482" y="670"/>
                        </a:lnTo>
                        <a:lnTo>
                          <a:pt x="482" y="670"/>
                        </a:lnTo>
                        <a:lnTo>
                          <a:pt x="469" y="689"/>
                        </a:lnTo>
                        <a:lnTo>
                          <a:pt x="457" y="706"/>
                        </a:lnTo>
                        <a:lnTo>
                          <a:pt x="443" y="724"/>
                        </a:lnTo>
                        <a:lnTo>
                          <a:pt x="428" y="739"/>
                        </a:lnTo>
                        <a:lnTo>
                          <a:pt x="428" y="739"/>
                        </a:lnTo>
                        <a:lnTo>
                          <a:pt x="413" y="754"/>
                        </a:lnTo>
                        <a:lnTo>
                          <a:pt x="397" y="768"/>
                        </a:lnTo>
                        <a:lnTo>
                          <a:pt x="382" y="782"/>
                        </a:lnTo>
                        <a:lnTo>
                          <a:pt x="366" y="794"/>
                        </a:lnTo>
                        <a:lnTo>
                          <a:pt x="366" y="794"/>
                        </a:lnTo>
                        <a:lnTo>
                          <a:pt x="350" y="806"/>
                        </a:lnTo>
                        <a:lnTo>
                          <a:pt x="332" y="817"/>
                        </a:lnTo>
                        <a:lnTo>
                          <a:pt x="316" y="825"/>
                        </a:lnTo>
                        <a:lnTo>
                          <a:pt x="299" y="833"/>
                        </a:lnTo>
                        <a:lnTo>
                          <a:pt x="299" y="833"/>
                        </a:lnTo>
                        <a:lnTo>
                          <a:pt x="281" y="842"/>
                        </a:lnTo>
                        <a:lnTo>
                          <a:pt x="263" y="847"/>
                        </a:lnTo>
                        <a:lnTo>
                          <a:pt x="247" y="851"/>
                        </a:lnTo>
                        <a:lnTo>
                          <a:pt x="229" y="855"/>
                        </a:lnTo>
                        <a:lnTo>
                          <a:pt x="229" y="855"/>
                        </a:lnTo>
                        <a:lnTo>
                          <a:pt x="211" y="858"/>
                        </a:lnTo>
                        <a:lnTo>
                          <a:pt x="194" y="860"/>
                        </a:lnTo>
                        <a:lnTo>
                          <a:pt x="176" y="860"/>
                        </a:lnTo>
                        <a:lnTo>
                          <a:pt x="159" y="858"/>
                        </a:lnTo>
                        <a:lnTo>
                          <a:pt x="159" y="858"/>
                        </a:lnTo>
                        <a:lnTo>
                          <a:pt x="140" y="855"/>
                        </a:lnTo>
                        <a:lnTo>
                          <a:pt x="122" y="851"/>
                        </a:lnTo>
                        <a:lnTo>
                          <a:pt x="122" y="851"/>
                        </a:lnTo>
                        <a:lnTo>
                          <a:pt x="93" y="844"/>
                        </a:lnTo>
                        <a:lnTo>
                          <a:pt x="76" y="839"/>
                        </a:lnTo>
                        <a:lnTo>
                          <a:pt x="58" y="833"/>
                        </a:lnTo>
                        <a:lnTo>
                          <a:pt x="58" y="833"/>
                        </a:lnTo>
                        <a:lnTo>
                          <a:pt x="45" y="828"/>
                        </a:lnTo>
                        <a:lnTo>
                          <a:pt x="0" y="812"/>
                        </a:lnTo>
                        <a:lnTo>
                          <a:pt x="0" y="812"/>
                        </a:lnTo>
                        <a:lnTo>
                          <a:pt x="21" y="832"/>
                        </a:lnTo>
                        <a:lnTo>
                          <a:pt x="42" y="848"/>
                        </a:lnTo>
                        <a:lnTo>
                          <a:pt x="65" y="862"/>
                        </a:lnTo>
                        <a:lnTo>
                          <a:pt x="90" y="873"/>
                        </a:lnTo>
                        <a:lnTo>
                          <a:pt x="90" y="873"/>
                        </a:lnTo>
                        <a:lnTo>
                          <a:pt x="107" y="879"/>
                        </a:lnTo>
                        <a:lnTo>
                          <a:pt x="123" y="884"/>
                        </a:lnTo>
                        <a:lnTo>
                          <a:pt x="140" y="887"/>
                        </a:lnTo>
                        <a:lnTo>
                          <a:pt x="157" y="890"/>
                        </a:lnTo>
                        <a:lnTo>
                          <a:pt x="175" y="891"/>
                        </a:lnTo>
                        <a:lnTo>
                          <a:pt x="193" y="891"/>
                        </a:lnTo>
                        <a:lnTo>
                          <a:pt x="211" y="890"/>
                        </a:lnTo>
                        <a:lnTo>
                          <a:pt x="229" y="887"/>
                        </a:lnTo>
                        <a:lnTo>
                          <a:pt x="229" y="887"/>
                        </a:lnTo>
                        <a:lnTo>
                          <a:pt x="249" y="884"/>
                        </a:lnTo>
                        <a:lnTo>
                          <a:pt x="267" y="879"/>
                        </a:lnTo>
                        <a:lnTo>
                          <a:pt x="287" y="872"/>
                        </a:lnTo>
                        <a:lnTo>
                          <a:pt x="306" y="865"/>
                        </a:lnTo>
                        <a:lnTo>
                          <a:pt x="324" y="855"/>
                        </a:lnTo>
                        <a:lnTo>
                          <a:pt x="342" y="846"/>
                        </a:lnTo>
                        <a:lnTo>
                          <a:pt x="360" y="835"/>
                        </a:lnTo>
                        <a:lnTo>
                          <a:pt x="378" y="824"/>
                        </a:lnTo>
                        <a:lnTo>
                          <a:pt x="378" y="824"/>
                        </a:lnTo>
                        <a:lnTo>
                          <a:pt x="396" y="810"/>
                        </a:lnTo>
                        <a:lnTo>
                          <a:pt x="413" y="796"/>
                        </a:lnTo>
                        <a:lnTo>
                          <a:pt x="429" y="779"/>
                        </a:lnTo>
                        <a:lnTo>
                          <a:pt x="446" y="764"/>
                        </a:lnTo>
                        <a:lnTo>
                          <a:pt x="461" y="746"/>
                        </a:lnTo>
                        <a:lnTo>
                          <a:pt x="476" y="728"/>
                        </a:lnTo>
                        <a:lnTo>
                          <a:pt x="490" y="710"/>
                        </a:lnTo>
                        <a:lnTo>
                          <a:pt x="504" y="689"/>
                        </a:lnTo>
                        <a:lnTo>
                          <a:pt x="504" y="689"/>
                        </a:lnTo>
                        <a:lnTo>
                          <a:pt x="516" y="668"/>
                        </a:lnTo>
                        <a:lnTo>
                          <a:pt x="529" y="648"/>
                        </a:lnTo>
                        <a:lnTo>
                          <a:pt x="540" y="626"/>
                        </a:lnTo>
                        <a:lnTo>
                          <a:pt x="551" y="603"/>
                        </a:lnTo>
                        <a:lnTo>
                          <a:pt x="561" y="580"/>
                        </a:lnTo>
                        <a:lnTo>
                          <a:pt x="569" y="556"/>
                        </a:lnTo>
                        <a:lnTo>
                          <a:pt x="577" y="533"/>
                        </a:lnTo>
                        <a:lnTo>
                          <a:pt x="584" y="509"/>
                        </a:lnTo>
                        <a:lnTo>
                          <a:pt x="584" y="509"/>
                        </a:lnTo>
                        <a:lnTo>
                          <a:pt x="590" y="484"/>
                        </a:lnTo>
                        <a:lnTo>
                          <a:pt x="595" y="459"/>
                        </a:lnTo>
                        <a:lnTo>
                          <a:pt x="599" y="435"/>
                        </a:lnTo>
                        <a:lnTo>
                          <a:pt x="602" y="410"/>
                        </a:lnTo>
                        <a:lnTo>
                          <a:pt x="604" y="385"/>
                        </a:lnTo>
                        <a:lnTo>
                          <a:pt x="605" y="360"/>
                        </a:lnTo>
                        <a:lnTo>
                          <a:pt x="604" y="335"/>
                        </a:lnTo>
                        <a:lnTo>
                          <a:pt x="602" y="310"/>
                        </a:lnTo>
                        <a:lnTo>
                          <a:pt x="602" y="310"/>
                        </a:lnTo>
                        <a:lnTo>
                          <a:pt x="599" y="286"/>
                        </a:lnTo>
                        <a:lnTo>
                          <a:pt x="595" y="263"/>
                        </a:lnTo>
                        <a:lnTo>
                          <a:pt x="591" y="241"/>
                        </a:lnTo>
                        <a:lnTo>
                          <a:pt x="584" y="220"/>
                        </a:lnTo>
                        <a:lnTo>
                          <a:pt x="579" y="199"/>
                        </a:lnTo>
                        <a:lnTo>
                          <a:pt x="570" y="180"/>
                        </a:lnTo>
                        <a:lnTo>
                          <a:pt x="562" y="160"/>
                        </a:lnTo>
                        <a:lnTo>
                          <a:pt x="552" y="142"/>
                        </a:lnTo>
                        <a:lnTo>
                          <a:pt x="552" y="142"/>
                        </a:lnTo>
                        <a:close/>
                      </a:path>
                    </a:pathLst>
                  </a:custGeom>
                  <a:solidFill>
                    <a:srgbClr val="8080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08" name="Freeform 326"/>
                  <p:cNvSpPr>
                    <a:spLocks/>
                  </p:cNvSpPr>
                  <p:nvPr/>
                </p:nvSpPr>
                <p:spPr bwMode="auto">
                  <a:xfrm>
                    <a:off x="8458200" y="1565276"/>
                    <a:ext cx="185738" cy="200025"/>
                  </a:xfrm>
                  <a:custGeom>
                    <a:avLst/>
                    <a:gdLst>
                      <a:gd name="T0" fmla="*/ 342 w 349"/>
                      <a:gd name="T1" fmla="*/ 148 h 378"/>
                      <a:gd name="T2" fmla="*/ 340 w 349"/>
                      <a:gd name="T3" fmla="*/ 138 h 378"/>
                      <a:gd name="T4" fmla="*/ 336 w 349"/>
                      <a:gd name="T5" fmla="*/ 126 h 378"/>
                      <a:gd name="T6" fmla="*/ 332 w 349"/>
                      <a:gd name="T7" fmla="*/ 113 h 378"/>
                      <a:gd name="T8" fmla="*/ 328 w 349"/>
                      <a:gd name="T9" fmla="*/ 104 h 378"/>
                      <a:gd name="T10" fmla="*/ 321 w 349"/>
                      <a:gd name="T11" fmla="*/ 88 h 378"/>
                      <a:gd name="T12" fmla="*/ 315 w 349"/>
                      <a:gd name="T13" fmla="*/ 76 h 378"/>
                      <a:gd name="T14" fmla="*/ 307 w 349"/>
                      <a:gd name="T15" fmla="*/ 64 h 378"/>
                      <a:gd name="T16" fmla="*/ 301 w 349"/>
                      <a:gd name="T17" fmla="*/ 55 h 378"/>
                      <a:gd name="T18" fmla="*/ 292 w 349"/>
                      <a:gd name="T19" fmla="*/ 43 h 378"/>
                      <a:gd name="T20" fmla="*/ 260 w 349"/>
                      <a:gd name="T21" fmla="*/ 16 h 378"/>
                      <a:gd name="T22" fmla="*/ 185 w 349"/>
                      <a:gd name="T23" fmla="*/ 3 h 378"/>
                      <a:gd name="T24" fmla="*/ 62 w 349"/>
                      <a:gd name="T25" fmla="*/ 51 h 378"/>
                      <a:gd name="T26" fmla="*/ 101 w 349"/>
                      <a:gd name="T27" fmla="*/ 77 h 378"/>
                      <a:gd name="T28" fmla="*/ 113 w 349"/>
                      <a:gd name="T29" fmla="*/ 91 h 378"/>
                      <a:gd name="T30" fmla="*/ 122 w 349"/>
                      <a:gd name="T31" fmla="*/ 102 h 378"/>
                      <a:gd name="T32" fmla="*/ 131 w 349"/>
                      <a:gd name="T33" fmla="*/ 117 h 378"/>
                      <a:gd name="T34" fmla="*/ 137 w 349"/>
                      <a:gd name="T35" fmla="*/ 130 h 378"/>
                      <a:gd name="T36" fmla="*/ 145 w 349"/>
                      <a:gd name="T37" fmla="*/ 149 h 378"/>
                      <a:gd name="T38" fmla="*/ 151 w 349"/>
                      <a:gd name="T39" fmla="*/ 163 h 378"/>
                      <a:gd name="T40" fmla="*/ 156 w 349"/>
                      <a:gd name="T41" fmla="*/ 188 h 378"/>
                      <a:gd name="T42" fmla="*/ 159 w 349"/>
                      <a:gd name="T43" fmla="*/ 213 h 378"/>
                      <a:gd name="T44" fmla="*/ 159 w 349"/>
                      <a:gd name="T45" fmla="*/ 231 h 378"/>
                      <a:gd name="T46" fmla="*/ 158 w 349"/>
                      <a:gd name="T47" fmla="*/ 249 h 378"/>
                      <a:gd name="T48" fmla="*/ 153 w 349"/>
                      <a:gd name="T49" fmla="*/ 271 h 378"/>
                      <a:gd name="T50" fmla="*/ 149 w 349"/>
                      <a:gd name="T51" fmla="*/ 286 h 378"/>
                      <a:gd name="T52" fmla="*/ 140 w 349"/>
                      <a:gd name="T53" fmla="*/ 311 h 378"/>
                      <a:gd name="T54" fmla="*/ 134 w 349"/>
                      <a:gd name="T55" fmla="*/ 320 h 378"/>
                      <a:gd name="T56" fmla="*/ 123 w 349"/>
                      <a:gd name="T57" fmla="*/ 336 h 378"/>
                      <a:gd name="T58" fmla="*/ 113 w 349"/>
                      <a:gd name="T59" fmla="*/ 346 h 378"/>
                      <a:gd name="T60" fmla="*/ 101 w 349"/>
                      <a:gd name="T61" fmla="*/ 358 h 378"/>
                      <a:gd name="T62" fmla="*/ 87 w 349"/>
                      <a:gd name="T63" fmla="*/ 367 h 378"/>
                      <a:gd name="T64" fmla="*/ 70 w 349"/>
                      <a:gd name="T65" fmla="*/ 374 h 378"/>
                      <a:gd name="T66" fmla="*/ 62 w 349"/>
                      <a:gd name="T67" fmla="*/ 376 h 378"/>
                      <a:gd name="T68" fmla="*/ 52 w 349"/>
                      <a:gd name="T69" fmla="*/ 378 h 378"/>
                      <a:gd name="T70" fmla="*/ 236 w 349"/>
                      <a:gd name="T71" fmla="*/ 369 h 378"/>
                      <a:gd name="T72" fmla="*/ 243 w 349"/>
                      <a:gd name="T73" fmla="*/ 368 h 378"/>
                      <a:gd name="T74" fmla="*/ 248 w 349"/>
                      <a:gd name="T75" fmla="*/ 368 h 378"/>
                      <a:gd name="T76" fmla="*/ 253 w 349"/>
                      <a:gd name="T77" fmla="*/ 367 h 378"/>
                      <a:gd name="T78" fmla="*/ 259 w 349"/>
                      <a:gd name="T79" fmla="*/ 365 h 378"/>
                      <a:gd name="T80" fmla="*/ 263 w 349"/>
                      <a:gd name="T81" fmla="*/ 364 h 378"/>
                      <a:gd name="T82" fmla="*/ 270 w 349"/>
                      <a:gd name="T83" fmla="*/ 360 h 378"/>
                      <a:gd name="T84" fmla="*/ 278 w 349"/>
                      <a:gd name="T85" fmla="*/ 356 h 378"/>
                      <a:gd name="T86" fmla="*/ 289 w 349"/>
                      <a:gd name="T87" fmla="*/ 349 h 378"/>
                      <a:gd name="T88" fmla="*/ 296 w 349"/>
                      <a:gd name="T89" fmla="*/ 343 h 378"/>
                      <a:gd name="T90" fmla="*/ 304 w 349"/>
                      <a:gd name="T91" fmla="*/ 333 h 378"/>
                      <a:gd name="T92" fmla="*/ 313 w 349"/>
                      <a:gd name="T93" fmla="*/ 324 h 378"/>
                      <a:gd name="T94" fmla="*/ 319 w 349"/>
                      <a:gd name="T95" fmla="*/ 314 h 378"/>
                      <a:gd name="T96" fmla="*/ 325 w 349"/>
                      <a:gd name="T97" fmla="*/ 304 h 378"/>
                      <a:gd name="T98" fmla="*/ 329 w 349"/>
                      <a:gd name="T99" fmla="*/ 295 h 378"/>
                      <a:gd name="T100" fmla="*/ 339 w 349"/>
                      <a:gd name="T101" fmla="*/ 271 h 378"/>
                      <a:gd name="T102" fmla="*/ 343 w 349"/>
                      <a:gd name="T103" fmla="*/ 256 h 378"/>
                      <a:gd name="T104" fmla="*/ 344 w 349"/>
                      <a:gd name="T105" fmla="*/ 248 h 378"/>
                      <a:gd name="T106" fmla="*/ 346 w 349"/>
                      <a:gd name="T107" fmla="*/ 231 h 378"/>
                      <a:gd name="T108" fmla="*/ 347 w 349"/>
                      <a:gd name="T109" fmla="*/ 220 h 378"/>
                      <a:gd name="T110" fmla="*/ 347 w 349"/>
                      <a:gd name="T111" fmla="*/ 209 h 378"/>
                      <a:gd name="T112" fmla="*/ 347 w 349"/>
                      <a:gd name="T113" fmla="*/ 196 h 378"/>
                      <a:gd name="T114" fmla="*/ 347 w 349"/>
                      <a:gd name="T115" fmla="*/ 183 h 378"/>
                      <a:gd name="T116" fmla="*/ 346 w 349"/>
                      <a:gd name="T117" fmla="*/ 173 h 3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349" h="378">
                        <a:moveTo>
                          <a:pt x="344" y="156"/>
                        </a:moveTo>
                        <a:lnTo>
                          <a:pt x="344" y="156"/>
                        </a:lnTo>
                        <a:lnTo>
                          <a:pt x="343" y="156"/>
                        </a:lnTo>
                        <a:lnTo>
                          <a:pt x="343" y="156"/>
                        </a:lnTo>
                        <a:lnTo>
                          <a:pt x="343" y="152"/>
                        </a:lnTo>
                        <a:lnTo>
                          <a:pt x="343" y="152"/>
                        </a:lnTo>
                        <a:lnTo>
                          <a:pt x="342" y="149"/>
                        </a:lnTo>
                        <a:lnTo>
                          <a:pt x="342" y="148"/>
                        </a:lnTo>
                        <a:lnTo>
                          <a:pt x="342" y="148"/>
                        </a:lnTo>
                        <a:lnTo>
                          <a:pt x="342" y="148"/>
                        </a:lnTo>
                        <a:lnTo>
                          <a:pt x="342" y="148"/>
                        </a:lnTo>
                        <a:lnTo>
                          <a:pt x="342" y="147"/>
                        </a:lnTo>
                        <a:lnTo>
                          <a:pt x="342" y="147"/>
                        </a:lnTo>
                        <a:lnTo>
                          <a:pt x="342" y="147"/>
                        </a:lnTo>
                        <a:lnTo>
                          <a:pt x="342" y="147"/>
                        </a:lnTo>
                        <a:lnTo>
                          <a:pt x="340" y="138"/>
                        </a:lnTo>
                        <a:lnTo>
                          <a:pt x="340" y="138"/>
                        </a:lnTo>
                        <a:lnTo>
                          <a:pt x="340" y="138"/>
                        </a:lnTo>
                        <a:lnTo>
                          <a:pt x="340" y="138"/>
                        </a:lnTo>
                        <a:lnTo>
                          <a:pt x="339" y="135"/>
                        </a:lnTo>
                        <a:lnTo>
                          <a:pt x="339" y="135"/>
                        </a:lnTo>
                        <a:lnTo>
                          <a:pt x="337" y="130"/>
                        </a:lnTo>
                        <a:lnTo>
                          <a:pt x="337" y="130"/>
                        </a:lnTo>
                        <a:lnTo>
                          <a:pt x="337" y="130"/>
                        </a:lnTo>
                        <a:lnTo>
                          <a:pt x="337" y="130"/>
                        </a:lnTo>
                        <a:lnTo>
                          <a:pt x="336" y="126"/>
                        </a:lnTo>
                        <a:lnTo>
                          <a:pt x="336" y="126"/>
                        </a:lnTo>
                        <a:lnTo>
                          <a:pt x="335" y="123"/>
                        </a:lnTo>
                        <a:lnTo>
                          <a:pt x="335" y="123"/>
                        </a:lnTo>
                        <a:lnTo>
                          <a:pt x="335" y="122"/>
                        </a:lnTo>
                        <a:lnTo>
                          <a:pt x="335" y="122"/>
                        </a:lnTo>
                        <a:lnTo>
                          <a:pt x="333" y="117"/>
                        </a:lnTo>
                        <a:lnTo>
                          <a:pt x="333" y="117"/>
                        </a:lnTo>
                        <a:lnTo>
                          <a:pt x="333" y="115"/>
                        </a:lnTo>
                        <a:lnTo>
                          <a:pt x="333" y="115"/>
                        </a:lnTo>
                        <a:lnTo>
                          <a:pt x="332" y="113"/>
                        </a:lnTo>
                        <a:lnTo>
                          <a:pt x="332" y="113"/>
                        </a:lnTo>
                        <a:lnTo>
                          <a:pt x="332" y="112"/>
                        </a:lnTo>
                        <a:lnTo>
                          <a:pt x="332" y="112"/>
                        </a:lnTo>
                        <a:lnTo>
                          <a:pt x="332" y="111"/>
                        </a:lnTo>
                        <a:lnTo>
                          <a:pt x="332" y="111"/>
                        </a:lnTo>
                        <a:lnTo>
                          <a:pt x="329" y="106"/>
                        </a:lnTo>
                        <a:lnTo>
                          <a:pt x="329" y="106"/>
                        </a:lnTo>
                        <a:lnTo>
                          <a:pt x="328" y="104"/>
                        </a:lnTo>
                        <a:lnTo>
                          <a:pt x="328" y="104"/>
                        </a:lnTo>
                        <a:lnTo>
                          <a:pt x="325" y="97"/>
                        </a:lnTo>
                        <a:lnTo>
                          <a:pt x="325" y="97"/>
                        </a:lnTo>
                        <a:lnTo>
                          <a:pt x="325" y="97"/>
                        </a:lnTo>
                        <a:lnTo>
                          <a:pt x="325" y="97"/>
                        </a:lnTo>
                        <a:lnTo>
                          <a:pt x="322" y="91"/>
                        </a:lnTo>
                        <a:lnTo>
                          <a:pt x="322" y="91"/>
                        </a:lnTo>
                        <a:lnTo>
                          <a:pt x="322" y="90"/>
                        </a:lnTo>
                        <a:lnTo>
                          <a:pt x="322" y="90"/>
                        </a:lnTo>
                        <a:lnTo>
                          <a:pt x="321" y="88"/>
                        </a:lnTo>
                        <a:lnTo>
                          <a:pt x="321" y="88"/>
                        </a:lnTo>
                        <a:lnTo>
                          <a:pt x="319" y="83"/>
                        </a:lnTo>
                        <a:lnTo>
                          <a:pt x="319" y="83"/>
                        </a:lnTo>
                        <a:lnTo>
                          <a:pt x="318" y="81"/>
                        </a:lnTo>
                        <a:lnTo>
                          <a:pt x="318" y="81"/>
                        </a:lnTo>
                        <a:lnTo>
                          <a:pt x="318" y="81"/>
                        </a:lnTo>
                        <a:lnTo>
                          <a:pt x="318" y="81"/>
                        </a:lnTo>
                        <a:lnTo>
                          <a:pt x="315" y="76"/>
                        </a:lnTo>
                        <a:lnTo>
                          <a:pt x="315" y="76"/>
                        </a:lnTo>
                        <a:lnTo>
                          <a:pt x="314" y="75"/>
                        </a:lnTo>
                        <a:lnTo>
                          <a:pt x="314" y="75"/>
                        </a:lnTo>
                        <a:lnTo>
                          <a:pt x="311" y="69"/>
                        </a:lnTo>
                        <a:lnTo>
                          <a:pt x="311" y="69"/>
                        </a:lnTo>
                        <a:lnTo>
                          <a:pt x="311" y="69"/>
                        </a:lnTo>
                        <a:lnTo>
                          <a:pt x="311" y="69"/>
                        </a:lnTo>
                        <a:lnTo>
                          <a:pt x="310" y="68"/>
                        </a:lnTo>
                        <a:lnTo>
                          <a:pt x="310" y="68"/>
                        </a:lnTo>
                        <a:lnTo>
                          <a:pt x="307" y="64"/>
                        </a:lnTo>
                        <a:lnTo>
                          <a:pt x="307" y="64"/>
                        </a:lnTo>
                        <a:lnTo>
                          <a:pt x="306" y="61"/>
                        </a:lnTo>
                        <a:lnTo>
                          <a:pt x="306" y="61"/>
                        </a:lnTo>
                        <a:lnTo>
                          <a:pt x="303" y="57"/>
                        </a:lnTo>
                        <a:lnTo>
                          <a:pt x="303" y="57"/>
                        </a:lnTo>
                        <a:lnTo>
                          <a:pt x="301" y="57"/>
                        </a:lnTo>
                        <a:lnTo>
                          <a:pt x="301" y="57"/>
                        </a:lnTo>
                        <a:lnTo>
                          <a:pt x="301" y="55"/>
                        </a:lnTo>
                        <a:lnTo>
                          <a:pt x="301" y="55"/>
                        </a:lnTo>
                        <a:lnTo>
                          <a:pt x="297" y="51"/>
                        </a:lnTo>
                        <a:lnTo>
                          <a:pt x="297" y="51"/>
                        </a:lnTo>
                        <a:lnTo>
                          <a:pt x="297" y="50"/>
                        </a:lnTo>
                        <a:lnTo>
                          <a:pt x="297" y="50"/>
                        </a:lnTo>
                        <a:lnTo>
                          <a:pt x="296" y="50"/>
                        </a:lnTo>
                        <a:lnTo>
                          <a:pt x="296" y="50"/>
                        </a:lnTo>
                        <a:lnTo>
                          <a:pt x="293" y="46"/>
                        </a:lnTo>
                        <a:lnTo>
                          <a:pt x="293" y="46"/>
                        </a:lnTo>
                        <a:lnTo>
                          <a:pt x="292" y="43"/>
                        </a:lnTo>
                        <a:lnTo>
                          <a:pt x="292" y="43"/>
                        </a:lnTo>
                        <a:lnTo>
                          <a:pt x="288" y="40"/>
                        </a:lnTo>
                        <a:lnTo>
                          <a:pt x="288" y="40"/>
                        </a:lnTo>
                        <a:lnTo>
                          <a:pt x="286" y="39"/>
                        </a:lnTo>
                        <a:lnTo>
                          <a:pt x="286" y="39"/>
                        </a:lnTo>
                        <a:lnTo>
                          <a:pt x="282" y="34"/>
                        </a:lnTo>
                        <a:lnTo>
                          <a:pt x="282" y="34"/>
                        </a:lnTo>
                        <a:lnTo>
                          <a:pt x="271" y="25"/>
                        </a:lnTo>
                        <a:lnTo>
                          <a:pt x="260" y="16"/>
                        </a:lnTo>
                        <a:lnTo>
                          <a:pt x="260" y="16"/>
                        </a:lnTo>
                        <a:lnTo>
                          <a:pt x="249" y="11"/>
                        </a:lnTo>
                        <a:lnTo>
                          <a:pt x="236" y="5"/>
                        </a:lnTo>
                        <a:lnTo>
                          <a:pt x="236" y="5"/>
                        </a:lnTo>
                        <a:lnTo>
                          <a:pt x="224" y="3"/>
                        </a:lnTo>
                        <a:lnTo>
                          <a:pt x="212" y="0"/>
                        </a:lnTo>
                        <a:lnTo>
                          <a:pt x="212" y="0"/>
                        </a:lnTo>
                        <a:lnTo>
                          <a:pt x="198" y="0"/>
                        </a:lnTo>
                        <a:lnTo>
                          <a:pt x="185" y="3"/>
                        </a:lnTo>
                        <a:lnTo>
                          <a:pt x="0" y="46"/>
                        </a:lnTo>
                        <a:lnTo>
                          <a:pt x="0" y="46"/>
                        </a:lnTo>
                        <a:lnTo>
                          <a:pt x="12" y="43"/>
                        </a:lnTo>
                        <a:lnTo>
                          <a:pt x="25" y="43"/>
                        </a:lnTo>
                        <a:lnTo>
                          <a:pt x="25" y="43"/>
                        </a:lnTo>
                        <a:lnTo>
                          <a:pt x="37" y="44"/>
                        </a:lnTo>
                        <a:lnTo>
                          <a:pt x="50" y="47"/>
                        </a:lnTo>
                        <a:lnTo>
                          <a:pt x="50" y="47"/>
                        </a:lnTo>
                        <a:lnTo>
                          <a:pt x="62" y="51"/>
                        </a:lnTo>
                        <a:lnTo>
                          <a:pt x="73" y="57"/>
                        </a:lnTo>
                        <a:lnTo>
                          <a:pt x="73" y="57"/>
                        </a:lnTo>
                        <a:lnTo>
                          <a:pt x="84" y="64"/>
                        </a:lnTo>
                        <a:lnTo>
                          <a:pt x="95" y="72"/>
                        </a:lnTo>
                        <a:lnTo>
                          <a:pt x="95" y="72"/>
                        </a:lnTo>
                        <a:lnTo>
                          <a:pt x="99" y="76"/>
                        </a:lnTo>
                        <a:lnTo>
                          <a:pt x="99" y="76"/>
                        </a:lnTo>
                        <a:lnTo>
                          <a:pt x="101" y="77"/>
                        </a:lnTo>
                        <a:lnTo>
                          <a:pt x="101" y="77"/>
                        </a:lnTo>
                        <a:lnTo>
                          <a:pt x="104" y="81"/>
                        </a:lnTo>
                        <a:lnTo>
                          <a:pt x="104" y="81"/>
                        </a:lnTo>
                        <a:lnTo>
                          <a:pt x="105" y="83"/>
                        </a:lnTo>
                        <a:lnTo>
                          <a:pt x="105" y="83"/>
                        </a:lnTo>
                        <a:lnTo>
                          <a:pt x="109" y="86"/>
                        </a:lnTo>
                        <a:lnTo>
                          <a:pt x="109" y="86"/>
                        </a:lnTo>
                        <a:lnTo>
                          <a:pt x="109" y="87"/>
                        </a:lnTo>
                        <a:lnTo>
                          <a:pt x="109" y="87"/>
                        </a:lnTo>
                        <a:lnTo>
                          <a:pt x="113" y="91"/>
                        </a:lnTo>
                        <a:lnTo>
                          <a:pt x="113" y="91"/>
                        </a:lnTo>
                        <a:lnTo>
                          <a:pt x="115" y="93"/>
                        </a:lnTo>
                        <a:lnTo>
                          <a:pt x="115" y="93"/>
                        </a:lnTo>
                        <a:lnTo>
                          <a:pt x="117" y="97"/>
                        </a:lnTo>
                        <a:lnTo>
                          <a:pt x="117" y="97"/>
                        </a:lnTo>
                        <a:lnTo>
                          <a:pt x="119" y="98"/>
                        </a:lnTo>
                        <a:lnTo>
                          <a:pt x="119" y="98"/>
                        </a:lnTo>
                        <a:lnTo>
                          <a:pt x="122" y="102"/>
                        </a:lnTo>
                        <a:lnTo>
                          <a:pt x="122" y="102"/>
                        </a:lnTo>
                        <a:lnTo>
                          <a:pt x="123" y="104"/>
                        </a:lnTo>
                        <a:lnTo>
                          <a:pt x="123" y="104"/>
                        </a:lnTo>
                        <a:lnTo>
                          <a:pt x="127" y="109"/>
                        </a:lnTo>
                        <a:lnTo>
                          <a:pt x="127" y="109"/>
                        </a:lnTo>
                        <a:lnTo>
                          <a:pt x="127" y="111"/>
                        </a:lnTo>
                        <a:lnTo>
                          <a:pt x="127" y="111"/>
                        </a:lnTo>
                        <a:lnTo>
                          <a:pt x="130" y="115"/>
                        </a:lnTo>
                        <a:lnTo>
                          <a:pt x="130" y="115"/>
                        </a:lnTo>
                        <a:lnTo>
                          <a:pt x="131" y="117"/>
                        </a:lnTo>
                        <a:lnTo>
                          <a:pt x="131" y="117"/>
                        </a:lnTo>
                        <a:lnTo>
                          <a:pt x="134" y="122"/>
                        </a:lnTo>
                        <a:lnTo>
                          <a:pt x="134" y="122"/>
                        </a:lnTo>
                        <a:lnTo>
                          <a:pt x="134" y="123"/>
                        </a:lnTo>
                        <a:lnTo>
                          <a:pt x="134" y="123"/>
                        </a:lnTo>
                        <a:lnTo>
                          <a:pt x="137" y="129"/>
                        </a:lnTo>
                        <a:lnTo>
                          <a:pt x="137" y="129"/>
                        </a:lnTo>
                        <a:lnTo>
                          <a:pt x="137" y="130"/>
                        </a:lnTo>
                        <a:lnTo>
                          <a:pt x="137" y="130"/>
                        </a:lnTo>
                        <a:lnTo>
                          <a:pt x="141" y="135"/>
                        </a:lnTo>
                        <a:lnTo>
                          <a:pt x="141" y="135"/>
                        </a:lnTo>
                        <a:lnTo>
                          <a:pt x="141" y="137"/>
                        </a:lnTo>
                        <a:lnTo>
                          <a:pt x="141" y="137"/>
                        </a:lnTo>
                        <a:lnTo>
                          <a:pt x="142" y="142"/>
                        </a:lnTo>
                        <a:lnTo>
                          <a:pt x="142" y="142"/>
                        </a:lnTo>
                        <a:lnTo>
                          <a:pt x="144" y="144"/>
                        </a:lnTo>
                        <a:lnTo>
                          <a:pt x="144" y="144"/>
                        </a:lnTo>
                        <a:lnTo>
                          <a:pt x="145" y="149"/>
                        </a:lnTo>
                        <a:lnTo>
                          <a:pt x="145" y="149"/>
                        </a:lnTo>
                        <a:lnTo>
                          <a:pt x="147" y="152"/>
                        </a:lnTo>
                        <a:lnTo>
                          <a:pt x="147" y="152"/>
                        </a:lnTo>
                        <a:lnTo>
                          <a:pt x="148" y="156"/>
                        </a:lnTo>
                        <a:lnTo>
                          <a:pt x="148" y="156"/>
                        </a:lnTo>
                        <a:lnTo>
                          <a:pt x="149" y="159"/>
                        </a:lnTo>
                        <a:lnTo>
                          <a:pt x="149" y="159"/>
                        </a:lnTo>
                        <a:lnTo>
                          <a:pt x="151" y="163"/>
                        </a:lnTo>
                        <a:lnTo>
                          <a:pt x="151" y="163"/>
                        </a:lnTo>
                        <a:lnTo>
                          <a:pt x="151" y="166"/>
                        </a:lnTo>
                        <a:lnTo>
                          <a:pt x="151" y="166"/>
                        </a:lnTo>
                        <a:lnTo>
                          <a:pt x="153" y="174"/>
                        </a:lnTo>
                        <a:lnTo>
                          <a:pt x="153" y="174"/>
                        </a:lnTo>
                        <a:lnTo>
                          <a:pt x="155" y="180"/>
                        </a:lnTo>
                        <a:lnTo>
                          <a:pt x="155" y="180"/>
                        </a:lnTo>
                        <a:lnTo>
                          <a:pt x="155" y="183"/>
                        </a:lnTo>
                        <a:lnTo>
                          <a:pt x="155" y="183"/>
                        </a:lnTo>
                        <a:lnTo>
                          <a:pt x="156" y="188"/>
                        </a:lnTo>
                        <a:lnTo>
                          <a:pt x="156" y="188"/>
                        </a:lnTo>
                        <a:lnTo>
                          <a:pt x="156" y="191"/>
                        </a:lnTo>
                        <a:lnTo>
                          <a:pt x="156" y="191"/>
                        </a:lnTo>
                        <a:lnTo>
                          <a:pt x="158" y="206"/>
                        </a:lnTo>
                        <a:lnTo>
                          <a:pt x="158" y="206"/>
                        </a:lnTo>
                        <a:lnTo>
                          <a:pt x="158" y="209"/>
                        </a:lnTo>
                        <a:lnTo>
                          <a:pt x="158" y="209"/>
                        </a:lnTo>
                        <a:lnTo>
                          <a:pt x="159" y="213"/>
                        </a:lnTo>
                        <a:lnTo>
                          <a:pt x="159" y="213"/>
                        </a:lnTo>
                        <a:lnTo>
                          <a:pt x="159" y="216"/>
                        </a:lnTo>
                        <a:lnTo>
                          <a:pt x="159" y="216"/>
                        </a:lnTo>
                        <a:lnTo>
                          <a:pt x="159" y="220"/>
                        </a:lnTo>
                        <a:lnTo>
                          <a:pt x="159" y="220"/>
                        </a:lnTo>
                        <a:lnTo>
                          <a:pt x="159" y="224"/>
                        </a:lnTo>
                        <a:lnTo>
                          <a:pt x="159" y="224"/>
                        </a:lnTo>
                        <a:lnTo>
                          <a:pt x="159" y="228"/>
                        </a:lnTo>
                        <a:lnTo>
                          <a:pt x="159" y="228"/>
                        </a:lnTo>
                        <a:lnTo>
                          <a:pt x="159" y="231"/>
                        </a:lnTo>
                        <a:lnTo>
                          <a:pt x="159" y="231"/>
                        </a:lnTo>
                        <a:lnTo>
                          <a:pt x="158" y="235"/>
                        </a:lnTo>
                        <a:lnTo>
                          <a:pt x="158" y="235"/>
                        </a:lnTo>
                        <a:lnTo>
                          <a:pt x="158" y="241"/>
                        </a:lnTo>
                        <a:lnTo>
                          <a:pt x="158" y="241"/>
                        </a:lnTo>
                        <a:lnTo>
                          <a:pt x="158" y="243"/>
                        </a:lnTo>
                        <a:lnTo>
                          <a:pt x="158" y="243"/>
                        </a:lnTo>
                        <a:lnTo>
                          <a:pt x="158" y="249"/>
                        </a:lnTo>
                        <a:lnTo>
                          <a:pt x="158" y="249"/>
                        </a:lnTo>
                        <a:lnTo>
                          <a:pt x="156" y="252"/>
                        </a:lnTo>
                        <a:lnTo>
                          <a:pt x="156" y="252"/>
                        </a:lnTo>
                        <a:lnTo>
                          <a:pt x="156" y="259"/>
                        </a:lnTo>
                        <a:lnTo>
                          <a:pt x="156" y="259"/>
                        </a:lnTo>
                        <a:lnTo>
                          <a:pt x="156" y="260"/>
                        </a:lnTo>
                        <a:lnTo>
                          <a:pt x="156" y="260"/>
                        </a:lnTo>
                        <a:lnTo>
                          <a:pt x="153" y="267"/>
                        </a:lnTo>
                        <a:lnTo>
                          <a:pt x="153" y="267"/>
                        </a:lnTo>
                        <a:lnTo>
                          <a:pt x="153" y="271"/>
                        </a:lnTo>
                        <a:lnTo>
                          <a:pt x="153" y="271"/>
                        </a:lnTo>
                        <a:lnTo>
                          <a:pt x="152" y="274"/>
                        </a:lnTo>
                        <a:lnTo>
                          <a:pt x="152" y="274"/>
                        </a:lnTo>
                        <a:lnTo>
                          <a:pt x="151" y="278"/>
                        </a:lnTo>
                        <a:lnTo>
                          <a:pt x="151" y="278"/>
                        </a:lnTo>
                        <a:lnTo>
                          <a:pt x="151" y="281"/>
                        </a:lnTo>
                        <a:lnTo>
                          <a:pt x="151" y="281"/>
                        </a:lnTo>
                        <a:lnTo>
                          <a:pt x="149" y="286"/>
                        </a:lnTo>
                        <a:lnTo>
                          <a:pt x="149" y="286"/>
                        </a:lnTo>
                        <a:lnTo>
                          <a:pt x="148" y="288"/>
                        </a:lnTo>
                        <a:lnTo>
                          <a:pt x="148" y="288"/>
                        </a:lnTo>
                        <a:lnTo>
                          <a:pt x="147" y="295"/>
                        </a:lnTo>
                        <a:lnTo>
                          <a:pt x="147" y="295"/>
                        </a:lnTo>
                        <a:lnTo>
                          <a:pt x="142" y="303"/>
                        </a:lnTo>
                        <a:lnTo>
                          <a:pt x="142" y="303"/>
                        </a:lnTo>
                        <a:lnTo>
                          <a:pt x="141" y="304"/>
                        </a:lnTo>
                        <a:lnTo>
                          <a:pt x="141" y="304"/>
                        </a:lnTo>
                        <a:lnTo>
                          <a:pt x="140" y="311"/>
                        </a:lnTo>
                        <a:lnTo>
                          <a:pt x="140" y="311"/>
                        </a:lnTo>
                        <a:lnTo>
                          <a:pt x="138" y="313"/>
                        </a:lnTo>
                        <a:lnTo>
                          <a:pt x="138" y="313"/>
                        </a:lnTo>
                        <a:lnTo>
                          <a:pt x="137" y="314"/>
                        </a:lnTo>
                        <a:lnTo>
                          <a:pt x="137" y="314"/>
                        </a:lnTo>
                        <a:lnTo>
                          <a:pt x="134" y="320"/>
                        </a:lnTo>
                        <a:lnTo>
                          <a:pt x="134" y="320"/>
                        </a:lnTo>
                        <a:lnTo>
                          <a:pt x="134" y="320"/>
                        </a:lnTo>
                        <a:lnTo>
                          <a:pt x="134" y="320"/>
                        </a:lnTo>
                        <a:lnTo>
                          <a:pt x="131" y="325"/>
                        </a:lnTo>
                        <a:lnTo>
                          <a:pt x="131" y="325"/>
                        </a:lnTo>
                        <a:lnTo>
                          <a:pt x="130" y="327"/>
                        </a:lnTo>
                        <a:lnTo>
                          <a:pt x="130" y="327"/>
                        </a:lnTo>
                        <a:lnTo>
                          <a:pt x="127" y="331"/>
                        </a:lnTo>
                        <a:lnTo>
                          <a:pt x="127" y="331"/>
                        </a:lnTo>
                        <a:lnTo>
                          <a:pt x="126" y="332"/>
                        </a:lnTo>
                        <a:lnTo>
                          <a:pt x="126" y="332"/>
                        </a:lnTo>
                        <a:lnTo>
                          <a:pt x="123" y="336"/>
                        </a:lnTo>
                        <a:lnTo>
                          <a:pt x="123" y="336"/>
                        </a:lnTo>
                        <a:lnTo>
                          <a:pt x="122" y="338"/>
                        </a:lnTo>
                        <a:lnTo>
                          <a:pt x="122" y="338"/>
                        </a:lnTo>
                        <a:lnTo>
                          <a:pt x="119" y="342"/>
                        </a:lnTo>
                        <a:lnTo>
                          <a:pt x="119" y="342"/>
                        </a:lnTo>
                        <a:lnTo>
                          <a:pt x="117" y="342"/>
                        </a:lnTo>
                        <a:lnTo>
                          <a:pt x="117" y="342"/>
                        </a:lnTo>
                        <a:lnTo>
                          <a:pt x="113" y="346"/>
                        </a:lnTo>
                        <a:lnTo>
                          <a:pt x="113" y="346"/>
                        </a:lnTo>
                        <a:lnTo>
                          <a:pt x="113" y="347"/>
                        </a:lnTo>
                        <a:lnTo>
                          <a:pt x="113" y="347"/>
                        </a:lnTo>
                        <a:lnTo>
                          <a:pt x="109" y="350"/>
                        </a:lnTo>
                        <a:lnTo>
                          <a:pt x="109" y="350"/>
                        </a:lnTo>
                        <a:lnTo>
                          <a:pt x="109" y="351"/>
                        </a:lnTo>
                        <a:lnTo>
                          <a:pt x="109" y="351"/>
                        </a:lnTo>
                        <a:lnTo>
                          <a:pt x="105" y="354"/>
                        </a:lnTo>
                        <a:lnTo>
                          <a:pt x="105" y="354"/>
                        </a:lnTo>
                        <a:lnTo>
                          <a:pt x="101" y="358"/>
                        </a:lnTo>
                        <a:lnTo>
                          <a:pt x="101" y="358"/>
                        </a:lnTo>
                        <a:lnTo>
                          <a:pt x="99" y="360"/>
                        </a:lnTo>
                        <a:lnTo>
                          <a:pt x="99" y="360"/>
                        </a:lnTo>
                        <a:lnTo>
                          <a:pt x="94" y="363"/>
                        </a:lnTo>
                        <a:lnTo>
                          <a:pt x="94" y="363"/>
                        </a:lnTo>
                        <a:lnTo>
                          <a:pt x="94" y="363"/>
                        </a:lnTo>
                        <a:lnTo>
                          <a:pt x="94" y="363"/>
                        </a:lnTo>
                        <a:lnTo>
                          <a:pt x="87" y="367"/>
                        </a:lnTo>
                        <a:lnTo>
                          <a:pt x="87" y="367"/>
                        </a:lnTo>
                        <a:lnTo>
                          <a:pt x="86" y="368"/>
                        </a:lnTo>
                        <a:lnTo>
                          <a:pt x="86" y="368"/>
                        </a:lnTo>
                        <a:lnTo>
                          <a:pt x="81" y="369"/>
                        </a:lnTo>
                        <a:lnTo>
                          <a:pt x="81" y="369"/>
                        </a:lnTo>
                        <a:lnTo>
                          <a:pt x="76" y="372"/>
                        </a:lnTo>
                        <a:lnTo>
                          <a:pt x="76" y="372"/>
                        </a:lnTo>
                        <a:lnTo>
                          <a:pt x="72" y="374"/>
                        </a:lnTo>
                        <a:lnTo>
                          <a:pt x="72" y="374"/>
                        </a:lnTo>
                        <a:lnTo>
                          <a:pt x="70" y="374"/>
                        </a:lnTo>
                        <a:lnTo>
                          <a:pt x="70" y="374"/>
                        </a:lnTo>
                        <a:lnTo>
                          <a:pt x="68" y="375"/>
                        </a:lnTo>
                        <a:lnTo>
                          <a:pt x="68" y="375"/>
                        </a:lnTo>
                        <a:lnTo>
                          <a:pt x="66" y="375"/>
                        </a:lnTo>
                        <a:lnTo>
                          <a:pt x="66" y="375"/>
                        </a:lnTo>
                        <a:lnTo>
                          <a:pt x="63" y="375"/>
                        </a:lnTo>
                        <a:lnTo>
                          <a:pt x="63" y="375"/>
                        </a:lnTo>
                        <a:lnTo>
                          <a:pt x="62" y="376"/>
                        </a:lnTo>
                        <a:lnTo>
                          <a:pt x="62" y="376"/>
                        </a:lnTo>
                        <a:lnTo>
                          <a:pt x="59" y="376"/>
                        </a:lnTo>
                        <a:lnTo>
                          <a:pt x="59" y="376"/>
                        </a:lnTo>
                        <a:lnTo>
                          <a:pt x="58" y="376"/>
                        </a:lnTo>
                        <a:lnTo>
                          <a:pt x="58" y="376"/>
                        </a:lnTo>
                        <a:lnTo>
                          <a:pt x="57" y="378"/>
                        </a:lnTo>
                        <a:lnTo>
                          <a:pt x="57" y="378"/>
                        </a:lnTo>
                        <a:lnTo>
                          <a:pt x="54" y="378"/>
                        </a:lnTo>
                        <a:lnTo>
                          <a:pt x="54" y="378"/>
                        </a:lnTo>
                        <a:lnTo>
                          <a:pt x="52" y="378"/>
                        </a:lnTo>
                        <a:lnTo>
                          <a:pt x="52" y="378"/>
                        </a:lnTo>
                        <a:lnTo>
                          <a:pt x="50" y="378"/>
                        </a:lnTo>
                        <a:lnTo>
                          <a:pt x="50" y="378"/>
                        </a:lnTo>
                        <a:lnTo>
                          <a:pt x="50" y="378"/>
                        </a:lnTo>
                        <a:lnTo>
                          <a:pt x="50" y="378"/>
                        </a:lnTo>
                        <a:lnTo>
                          <a:pt x="45" y="378"/>
                        </a:lnTo>
                        <a:lnTo>
                          <a:pt x="45" y="378"/>
                        </a:lnTo>
                        <a:lnTo>
                          <a:pt x="236" y="369"/>
                        </a:lnTo>
                        <a:lnTo>
                          <a:pt x="236" y="369"/>
                        </a:lnTo>
                        <a:lnTo>
                          <a:pt x="239" y="368"/>
                        </a:lnTo>
                        <a:lnTo>
                          <a:pt x="239" y="368"/>
                        </a:lnTo>
                        <a:lnTo>
                          <a:pt x="239" y="368"/>
                        </a:lnTo>
                        <a:lnTo>
                          <a:pt x="239" y="368"/>
                        </a:lnTo>
                        <a:lnTo>
                          <a:pt x="241" y="368"/>
                        </a:lnTo>
                        <a:lnTo>
                          <a:pt x="241" y="368"/>
                        </a:lnTo>
                        <a:lnTo>
                          <a:pt x="243" y="368"/>
                        </a:lnTo>
                        <a:lnTo>
                          <a:pt x="243" y="368"/>
                        </a:lnTo>
                        <a:lnTo>
                          <a:pt x="243" y="368"/>
                        </a:lnTo>
                        <a:lnTo>
                          <a:pt x="243" y="368"/>
                        </a:lnTo>
                        <a:lnTo>
                          <a:pt x="243" y="368"/>
                        </a:lnTo>
                        <a:lnTo>
                          <a:pt x="243" y="368"/>
                        </a:lnTo>
                        <a:lnTo>
                          <a:pt x="245" y="368"/>
                        </a:lnTo>
                        <a:lnTo>
                          <a:pt x="245" y="368"/>
                        </a:lnTo>
                        <a:lnTo>
                          <a:pt x="246" y="368"/>
                        </a:lnTo>
                        <a:lnTo>
                          <a:pt x="246" y="368"/>
                        </a:lnTo>
                        <a:lnTo>
                          <a:pt x="248" y="368"/>
                        </a:lnTo>
                        <a:lnTo>
                          <a:pt x="248" y="368"/>
                        </a:lnTo>
                        <a:lnTo>
                          <a:pt x="249" y="367"/>
                        </a:lnTo>
                        <a:lnTo>
                          <a:pt x="249" y="367"/>
                        </a:lnTo>
                        <a:lnTo>
                          <a:pt x="249" y="367"/>
                        </a:lnTo>
                        <a:lnTo>
                          <a:pt x="249" y="367"/>
                        </a:lnTo>
                        <a:lnTo>
                          <a:pt x="250" y="367"/>
                        </a:lnTo>
                        <a:lnTo>
                          <a:pt x="250" y="367"/>
                        </a:lnTo>
                        <a:lnTo>
                          <a:pt x="252" y="367"/>
                        </a:lnTo>
                        <a:lnTo>
                          <a:pt x="252" y="367"/>
                        </a:lnTo>
                        <a:lnTo>
                          <a:pt x="253" y="367"/>
                        </a:lnTo>
                        <a:lnTo>
                          <a:pt x="253" y="367"/>
                        </a:lnTo>
                        <a:lnTo>
                          <a:pt x="253" y="367"/>
                        </a:lnTo>
                        <a:lnTo>
                          <a:pt x="253" y="367"/>
                        </a:lnTo>
                        <a:lnTo>
                          <a:pt x="254" y="365"/>
                        </a:lnTo>
                        <a:lnTo>
                          <a:pt x="254" y="365"/>
                        </a:lnTo>
                        <a:lnTo>
                          <a:pt x="257" y="365"/>
                        </a:lnTo>
                        <a:lnTo>
                          <a:pt x="257" y="365"/>
                        </a:lnTo>
                        <a:lnTo>
                          <a:pt x="259" y="365"/>
                        </a:lnTo>
                        <a:lnTo>
                          <a:pt x="259" y="365"/>
                        </a:lnTo>
                        <a:lnTo>
                          <a:pt x="259" y="365"/>
                        </a:lnTo>
                        <a:lnTo>
                          <a:pt x="259" y="365"/>
                        </a:lnTo>
                        <a:lnTo>
                          <a:pt x="259" y="364"/>
                        </a:lnTo>
                        <a:lnTo>
                          <a:pt x="259" y="364"/>
                        </a:lnTo>
                        <a:lnTo>
                          <a:pt x="261" y="364"/>
                        </a:lnTo>
                        <a:lnTo>
                          <a:pt x="261" y="364"/>
                        </a:lnTo>
                        <a:lnTo>
                          <a:pt x="263" y="364"/>
                        </a:lnTo>
                        <a:lnTo>
                          <a:pt x="263" y="364"/>
                        </a:lnTo>
                        <a:lnTo>
                          <a:pt x="263" y="364"/>
                        </a:lnTo>
                        <a:lnTo>
                          <a:pt x="263" y="364"/>
                        </a:lnTo>
                        <a:lnTo>
                          <a:pt x="267" y="361"/>
                        </a:lnTo>
                        <a:lnTo>
                          <a:pt x="267" y="361"/>
                        </a:lnTo>
                        <a:lnTo>
                          <a:pt x="268" y="361"/>
                        </a:lnTo>
                        <a:lnTo>
                          <a:pt x="268" y="361"/>
                        </a:lnTo>
                        <a:lnTo>
                          <a:pt x="270" y="361"/>
                        </a:lnTo>
                        <a:lnTo>
                          <a:pt x="270" y="361"/>
                        </a:lnTo>
                        <a:lnTo>
                          <a:pt x="270" y="360"/>
                        </a:lnTo>
                        <a:lnTo>
                          <a:pt x="270" y="360"/>
                        </a:lnTo>
                        <a:lnTo>
                          <a:pt x="271" y="360"/>
                        </a:lnTo>
                        <a:lnTo>
                          <a:pt x="271" y="360"/>
                        </a:lnTo>
                        <a:lnTo>
                          <a:pt x="272" y="360"/>
                        </a:lnTo>
                        <a:lnTo>
                          <a:pt x="272" y="360"/>
                        </a:lnTo>
                        <a:lnTo>
                          <a:pt x="274" y="358"/>
                        </a:lnTo>
                        <a:lnTo>
                          <a:pt x="274" y="358"/>
                        </a:lnTo>
                        <a:lnTo>
                          <a:pt x="278" y="356"/>
                        </a:lnTo>
                        <a:lnTo>
                          <a:pt x="278" y="356"/>
                        </a:lnTo>
                        <a:lnTo>
                          <a:pt x="278" y="356"/>
                        </a:lnTo>
                        <a:lnTo>
                          <a:pt x="278" y="356"/>
                        </a:lnTo>
                        <a:lnTo>
                          <a:pt x="279" y="356"/>
                        </a:lnTo>
                        <a:lnTo>
                          <a:pt x="279" y="356"/>
                        </a:lnTo>
                        <a:lnTo>
                          <a:pt x="285" y="353"/>
                        </a:lnTo>
                        <a:lnTo>
                          <a:pt x="285" y="353"/>
                        </a:lnTo>
                        <a:lnTo>
                          <a:pt x="289" y="349"/>
                        </a:lnTo>
                        <a:lnTo>
                          <a:pt x="289" y="349"/>
                        </a:lnTo>
                        <a:lnTo>
                          <a:pt x="289" y="349"/>
                        </a:lnTo>
                        <a:lnTo>
                          <a:pt x="289" y="349"/>
                        </a:lnTo>
                        <a:lnTo>
                          <a:pt x="290" y="349"/>
                        </a:lnTo>
                        <a:lnTo>
                          <a:pt x="290" y="349"/>
                        </a:lnTo>
                        <a:lnTo>
                          <a:pt x="290" y="347"/>
                        </a:lnTo>
                        <a:lnTo>
                          <a:pt x="290" y="347"/>
                        </a:lnTo>
                        <a:lnTo>
                          <a:pt x="292" y="346"/>
                        </a:lnTo>
                        <a:lnTo>
                          <a:pt x="292" y="346"/>
                        </a:lnTo>
                        <a:lnTo>
                          <a:pt x="295" y="343"/>
                        </a:lnTo>
                        <a:lnTo>
                          <a:pt x="295" y="343"/>
                        </a:lnTo>
                        <a:lnTo>
                          <a:pt x="296" y="343"/>
                        </a:lnTo>
                        <a:lnTo>
                          <a:pt x="296" y="343"/>
                        </a:lnTo>
                        <a:lnTo>
                          <a:pt x="300" y="339"/>
                        </a:lnTo>
                        <a:lnTo>
                          <a:pt x="300" y="339"/>
                        </a:lnTo>
                        <a:lnTo>
                          <a:pt x="300" y="339"/>
                        </a:lnTo>
                        <a:lnTo>
                          <a:pt x="300" y="339"/>
                        </a:lnTo>
                        <a:lnTo>
                          <a:pt x="304" y="335"/>
                        </a:lnTo>
                        <a:lnTo>
                          <a:pt x="304" y="335"/>
                        </a:lnTo>
                        <a:lnTo>
                          <a:pt x="304" y="333"/>
                        </a:lnTo>
                        <a:lnTo>
                          <a:pt x="304" y="333"/>
                        </a:lnTo>
                        <a:lnTo>
                          <a:pt x="308" y="329"/>
                        </a:lnTo>
                        <a:lnTo>
                          <a:pt x="308" y="329"/>
                        </a:lnTo>
                        <a:lnTo>
                          <a:pt x="308" y="329"/>
                        </a:lnTo>
                        <a:lnTo>
                          <a:pt x="308" y="329"/>
                        </a:lnTo>
                        <a:lnTo>
                          <a:pt x="308" y="329"/>
                        </a:lnTo>
                        <a:lnTo>
                          <a:pt x="308" y="329"/>
                        </a:lnTo>
                        <a:lnTo>
                          <a:pt x="310" y="328"/>
                        </a:lnTo>
                        <a:lnTo>
                          <a:pt x="310" y="328"/>
                        </a:lnTo>
                        <a:lnTo>
                          <a:pt x="313" y="324"/>
                        </a:lnTo>
                        <a:lnTo>
                          <a:pt x="313" y="324"/>
                        </a:lnTo>
                        <a:lnTo>
                          <a:pt x="314" y="322"/>
                        </a:lnTo>
                        <a:lnTo>
                          <a:pt x="314" y="322"/>
                        </a:lnTo>
                        <a:lnTo>
                          <a:pt x="317" y="318"/>
                        </a:lnTo>
                        <a:lnTo>
                          <a:pt x="317" y="318"/>
                        </a:lnTo>
                        <a:lnTo>
                          <a:pt x="318" y="317"/>
                        </a:lnTo>
                        <a:lnTo>
                          <a:pt x="318" y="317"/>
                        </a:lnTo>
                        <a:lnTo>
                          <a:pt x="319" y="314"/>
                        </a:lnTo>
                        <a:lnTo>
                          <a:pt x="319" y="314"/>
                        </a:lnTo>
                        <a:lnTo>
                          <a:pt x="321" y="313"/>
                        </a:lnTo>
                        <a:lnTo>
                          <a:pt x="321" y="313"/>
                        </a:lnTo>
                        <a:lnTo>
                          <a:pt x="321" y="311"/>
                        </a:lnTo>
                        <a:lnTo>
                          <a:pt x="321" y="311"/>
                        </a:lnTo>
                        <a:lnTo>
                          <a:pt x="325" y="306"/>
                        </a:lnTo>
                        <a:lnTo>
                          <a:pt x="325" y="306"/>
                        </a:lnTo>
                        <a:lnTo>
                          <a:pt x="325" y="306"/>
                        </a:lnTo>
                        <a:lnTo>
                          <a:pt x="325" y="306"/>
                        </a:lnTo>
                        <a:lnTo>
                          <a:pt x="325" y="304"/>
                        </a:lnTo>
                        <a:lnTo>
                          <a:pt x="325" y="304"/>
                        </a:lnTo>
                        <a:lnTo>
                          <a:pt x="328" y="299"/>
                        </a:lnTo>
                        <a:lnTo>
                          <a:pt x="328" y="299"/>
                        </a:lnTo>
                        <a:lnTo>
                          <a:pt x="328" y="297"/>
                        </a:lnTo>
                        <a:lnTo>
                          <a:pt x="328" y="297"/>
                        </a:lnTo>
                        <a:lnTo>
                          <a:pt x="329" y="296"/>
                        </a:lnTo>
                        <a:lnTo>
                          <a:pt x="329" y="296"/>
                        </a:lnTo>
                        <a:lnTo>
                          <a:pt x="329" y="295"/>
                        </a:lnTo>
                        <a:lnTo>
                          <a:pt x="329" y="295"/>
                        </a:lnTo>
                        <a:lnTo>
                          <a:pt x="332" y="289"/>
                        </a:lnTo>
                        <a:lnTo>
                          <a:pt x="332" y="289"/>
                        </a:lnTo>
                        <a:lnTo>
                          <a:pt x="333" y="286"/>
                        </a:lnTo>
                        <a:lnTo>
                          <a:pt x="333" y="286"/>
                        </a:lnTo>
                        <a:lnTo>
                          <a:pt x="336" y="278"/>
                        </a:lnTo>
                        <a:lnTo>
                          <a:pt x="336" y="278"/>
                        </a:lnTo>
                        <a:lnTo>
                          <a:pt x="339" y="271"/>
                        </a:lnTo>
                        <a:lnTo>
                          <a:pt x="339" y="271"/>
                        </a:lnTo>
                        <a:lnTo>
                          <a:pt x="339" y="271"/>
                        </a:lnTo>
                        <a:lnTo>
                          <a:pt x="339" y="268"/>
                        </a:lnTo>
                        <a:lnTo>
                          <a:pt x="339" y="268"/>
                        </a:lnTo>
                        <a:lnTo>
                          <a:pt x="340" y="263"/>
                        </a:lnTo>
                        <a:lnTo>
                          <a:pt x="340" y="263"/>
                        </a:lnTo>
                        <a:lnTo>
                          <a:pt x="340" y="263"/>
                        </a:lnTo>
                        <a:lnTo>
                          <a:pt x="340" y="263"/>
                        </a:lnTo>
                        <a:lnTo>
                          <a:pt x="342" y="260"/>
                        </a:lnTo>
                        <a:lnTo>
                          <a:pt x="342" y="260"/>
                        </a:lnTo>
                        <a:lnTo>
                          <a:pt x="343" y="256"/>
                        </a:lnTo>
                        <a:lnTo>
                          <a:pt x="343" y="256"/>
                        </a:lnTo>
                        <a:lnTo>
                          <a:pt x="343" y="256"/>
                        </a:lnTo>
                        <a:lnTo>
                          <a:pt x="343" y="256"/>
                        </a:lnTo>
                        <a:lnTo>
                          <a:pt x="343" y="252"/>
                        </a:lnTo>
                        <a:lnTo>
                          <a:pt x="343" y="252"/>
                        </a:lnTo>
                        <a:lnTo>
                          <a:pt x="344" y="248"/>
                        </a:lnTo>
                        <a:lnTo>
                          <a:pt x="344" y="248"/>
                        </a:lnTo>
                        <a:lnTo>
                          <a:pt x="344" y="248"/>
                        </a:lnTo>
                        <a:lnTo>
                          <a:pt x="344" y="248"/>
                        </a:lnTo>
                        <a:lnTo>
                          <a:pt x="344" y="248"/>
                        </a:lnTo>
                        <a:lnTo>
                          <a:pt x="344" y="248"/>
                        </a:lnTo>
                        <a:lnTo>
                          <a:pt x="346" y="239"/>
                        </a:lnTo>
                        <a:lnTo>
                          <a:pt x="346" y="239"/>
                        </a:lnTo>
                        <a:lnTo>
                          <a:pt x="346" y="239"/>
                        </a:lnTo>
                        <a:lnTo>
                          <a:pt x="346" y="239"/>
                        </a:lnTo>
                        <a:lnTo>
                          <a:pt x="346" y="238"/>
                        </a:lnTo>
                        <a:lnTo>
                          <a:pt x="346" y="238"/>
                        </a:lnTo>
                        <a:lnTo>
                          <a:pt x="346" y="231"/>
                        </a:lnTo>
                        <a:lnTo>
                          <a:pt x="346" y="231"/>
                        </a:lnTo>
                        <a:lnTo>
                          <a:pt x="347" y="230"/>
                        </a:lnTo>
                        <a:lnTo>
                          <a:pt x="347" y="230"/>
                        </a:lnTo>
                        <a:lnTo>
                          <a:pt x="347" y="227"/>
                        </a:lnTo>
                        <a:lnTo>
                          <a:pt x="347" y="227"/>
                        </a:lnTo>
                        <a:lnTo>
                          <a:pt x="347" y="221"/>
                        </a:lnTo>
                        <a:lnTo>
                          <a:pt x="347" y="221"/>
                        </a:lnTo>
                        <a:lnTo>
                          <a:pt x="347" y="220"/>
                        </a:lnTo>
                        <a:lnTo>
                          <a:pt x="347" y="220"/>
                        </a:lnTo>
                        <a:lnTo>
                          <a:pt x="347" y="219"/>
                        </a:lnTo>
                        <a:lnTo>
                          <a:pt x="347" y="219"/>
                        </a:lnTo>
                        <a:lnTo>
                          <a:pt x="347" y="214"/>
                        </a:lnTo>
                        <a:lnTo>
                          <a:pt x="347" y="214"/>
                        </a:lnTo>
                        <a:lnTo>
                          <a:pt x="347" y="213"/>
                        </a:lnTo>
                        <a:lnTo>
                          <a:pt x="347" y="213"/>
                        </a:lnTo>
                        <a:lnTo>
                          <a:pt x="347" y="212"/>
                        </a:lnTo>
                        <a:lnTo>
                          <a:pt x="347" y="212"/>
                        </a:lnTo>
                        <a:lnTo>
                          <a:pt x="347" y="209"/>
                        </a:lnTo>
                        <a:lnTo>
                          <a:pt x="347" y="209"/>
                        </a:lnTo>
                        <a:lnTo>
                          <a:pt x="349" y="205"/>
                        </a:lnTo>
                        <a:lnTo>
                          <a:pt x="349" y="205"/>
                        </a:lnTo>
                        <a:lnTo>
                          <a:pt x="349" y="203"/>
                        </a:lnTo>
                        <a:lnTo>
                          <a:pt x="349" y="203"/>
                        </a:lnTo>
                        <a:lnTo>
                          <a:pt x="347" y="201"/>
                        </a:lnTo>
                        <a:lnTo>
                          <a:pt x="347" y="201"/>
                        </a:lnTo>
                        <a:lnTo>
                          <a:pt x="347" y="196"/>
                        </a:lnTo>
                        <a:lnTo>
                          <a:pt x="347" y="196"/>
                        </a:lnTo>
                        <a:lnTo>
                          <a:pt x="347" y="195"/>
                        </a:lnTo>
                        <a:lnTo>
                          <a:pt x="347" y="195"/>
                        </a:lnTo>
                        <a:lnTo>
                          <a:pt x="347" y="192"/>
                        </a:lnTo>
                        <a:lnTo>
                          <a:pt x="347" y="192"/>
                        </a:lnTo>
                        <a:lnTo>
                          <a:pt x="347" y="188"/>
                        </a:lnTo>
                        <a:lnTo>
                          <a:pt x="347" y="188"/>
                        </a:lnTo>
                        <a:lnTo>
                          <a:pt x="347" y="188"/>
                        </a:lnTo>
                        <a:lnTo>
                          <a:pt x="347" y="188"/>
                        </a:lnTo>
                        <a:lnTo>
                          <a:pt x="347" y="183"/>
                        </a:lnTo>
                        <a:lnTo>
                          <a:pt x="347" y="183"/>
                        </a:lnTo>
                        <a:lnTo>
                          <a:pt x="347" y="181"/>
                        </a:lnTo>
                        <a:lnTo>
                          <a:pt x="347" y="181"/>
                        </a:lnTo>
                        <a:lnTo>
                          <a:pt x="347" y="180"/>
                        </a:lnTo>
                        <a:lnTo>
                          <a:pt x="347" y="180"/>
                        </a:lnTo>
                        <a:lnTo>
                          <a:pt x="347" y="180"/>
                        </a:lnTo>
                        <a:lnTo>
                          <a:pt x="347" y="180"/>
                        </a:lnTo>
                        <a:lnTo>
                          <a:pt x="346" y="173"/>
                        </a:lnTo>
                        <a:lnTo>
                          <a:pt x="346" y="173"/>
                        </a:lnTo>
                        <a:lnTo>
                          <a:pt x="344" y="165"/>
                        </a:lnTo>
                        <a:lnTo>
                          <a:pt x="344" y="165"/>
                        </a:lnTo>
                        <a:lnTo>
                          <a:pt x="344" y="165"/>
                        </a:lnTo>
                        <a:lnTo>
                          <a:pt x="344" y="165"/>
                        </a:lnTo>
                        <a:lnTo>
                          <a:pt x="344" y="162"/>
                        </a:lnTo>
                        <a:lnTo>
                          <a:pt x="344" y="162"/>
                        </a:lnTo>
                        <a:lnTo>
                          <a:pt x="344" y="156"/>
                        </a:lnTo>
                        <a:lnTo>
                          <a:pt x="344" y="156"/>
                        </a:lnTo>
                        <a:close/>
                      </a:path>
                    </a:pathLst>
                  </a:custGeom>
                  <a:solidFill>
                    <a:srgbClr val="8080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09" name="Freeform 327"/>
                  <p:cNvSpPr>
                    <a:spLocks/>
                  </p:cNvSpPr>
                  <p:nvPr/>
                </p:nvSpPr>
                <p:spPr bwMode="auto">
                  <a:xfrm>
                    <a:off x="8540750" y="1609726"/>
                    <a:ext cx="73025" cy="104775"/>
                  </a:xfrm>
                  <a:custGeom>
                    <a:avLst/>
                    <a:gdLst>
                      <a:gd name="T0" fmla="*/ 50 w 138"/>
                      <a:gd name="T1" fmla="*/ 3 h 198"/>
                      <a:gd name="T2" fmla="*/ 50 w 138"/>
                      <a:gd name="T3" fmla="*/ 3 h 198"/>
                      <a:gd name="T4" fmla="*/ 57 w 138"/>
                      <a:gd name="T5" fmla="*/ 2 h 198"/>
                      <a:gd name="T6" fmla="*/ 63 w 138"/>
                      <a:gd name="T7" fmla="*/ 0 h 198"/>
                      <a:gd name="T8" fmla="*/ 70 w 138"/>
                      <a:gd name="T9" fmla="*/ 2 h 198"/>
                      <a:gd name="T10" fmla="*/ 77 w 138"/>
                      <a:gd name="T11" fmla="*/ 3 h 198"/>
                      <a:gd name="T12" fmla="*/ 77 w 138"/>
                      <a:gd name="T13" fmla="*/ 3 h 198"/>
                      <a:gd name="T14" fmla="*/ 83 w 138"/>
                      <a:gd name="T15" fmla="*/ 6 h 198"/>
                      <a:gd name="T16" fmla="*/ 90 w 138"/>
                      <a:gd name="T17" fmla="*/ 9 h 198"/>
                      <a:gd name="T18" fmla="*/ 102 w 138"/>
                      <a:gd name="T19" fmla="*/ 18 h 198"/>
                      <a:gd name="T20" fmla="*/ 102 w 138"/>
                      <a:gd name="T21" fmla="*/ 18 h 198"/>
                      <a:gd name="T22" fmla="*/ 112 w 138"/>
                      <a:gd name="T23" fmla="*/ 29 h 198"/>
                      <a:gd name="T24" fmla="*/ 122 w 138"/>
                      <a:gd name="T25" fmla="*/ 43 h 198"/>
                      <a:gd name="T26" fmla="*/ 122 w 138"/>
                      <a:gd name="T27" fmla="*/ 43 h 198"/>
                      <a:gd name="T28" fmla="*/ 130 w 138"/>
                      <a:gd name="T29" fmla="*/ 60 h 198"/>
                      <a:gd name="T30" fmla="*/ 135 w 138"/>
                      <a:gd name="T31" fmla="*/ 79 h 198"/>
                      <a:gd name="T32" fmla="*/ 135 w 138"/>
                      <a:gd name="T33" fmla="*/ 79 h 198"/>
                      <a:gd name="T34" fmla="*/ 138 w 138"/>
                      <a:gd name="T35" fmla="*/ 99 h 198"/>
                      <a:gd name="T36" fmla="*/ 138 w 138"/>
                      <a:gd name="T37" fmla="*/ 117 h 198"/>
                      <a:gd name="T38" fmla="*/ 138 w 138"/>
                      <a:gd name="T39" fmla="*/ 117 h 198"/>
                      <a:gd name="T40" fmla="*/ 137 w 138"/>
                      <a:gd name="T41" fmla="*/ 135 h 198"/>
                      <a:gd name="T42" fmla="*/ 131 w 138"/>
                      <a:gd name="T43" fmla="*/ 151 h 198"/>
                      <a:gd name="T44" fmla="*/ 131 w 138"/>
                      <a:gd name="T45" fmla="*/ 151 h 198"/>
                      <a:gd name="T46" fmla="*/ 124 w 138"/>
                      <a:gd name="T47" fmla="*/ 166 h 198"/>
                      <a:gd name="T48" fmla="*/ 116 w 138"/>
                      <a:gd name="T49" fmla="*/ 179 h 198"/>
                      <a:gd name="T50" fmla="*/ 116 w 138"/>
                      <a:gd name="T51" fmla="*/ 179 h 198"/>
                      <a:gd name="T52" fmla="*/ 112 w 138"/>
                      <a:gd name="T53" fmla="*/ 184 h 198"/>
                      <a:gd name="T54" fmla="*/ 105 w 138"/>
                      <a:gd name="T55" fmla="*/ 189 h 198"/>
                      <a:gd name="T56" fmla="*/ 99 w 138"/>
                      <a:gd name="T57" fmla="*/ 193 h 198"/>
                      <a:gd name="T58" fmla="*/ 93 w 138"/>
                      <a:gd name="T59" fmla="*/ 195 h 198"/>
                      <a:gd name="T60" fmla="*/ 93 w 138"/>
                      <a:gd name="T61" fmla="*/ 195 h 198"/>
                      <a:gd name="T62" fmla="*/ 87 w 138"/>
                      <a:gd name="T63" fmla="*/ 198 h 198"/>
                      <a:gd name="T64" fmla="*/ 80 w 138"/>
                      <a:gd name="T65" fmla="*/ 198 h 198"/>
                      <a:gd name="T66" fmla="*/ 73 w 138"/>
                      <a:gd name="T67" fmla="*/ 198 h 198"/>
                      <a:gd name="T68" fmla="*/ 66 w 138"/>
                      <a:gd name="T69" fmla="*/ 198 h 198"/>
                      <a:gd name="T70" fmla="*/ 66 w 138"/>
                      <a:gd name="T71" fmla="*/ 198 h 198"/>
                      <a:gd name="T72" fmla="*/ 59 w 138"/>
                      <a:gd name="T73" fmla="*/ 195 h 198"/>
                      <a:gd name="T74" fmla="*/ 52 w 138"/>
                      <a:gd name="T75" fmla="*/ 193 h 198"/>
                      <a:gd name="T76" fmla="*/ 45 w 138"/>
                      <a:gd name="T77" fmla="*/ 189 h 198"/>
                      <a:gd name="T78" fmla="*/ 40 w 138"/>
                      <a:gd name="T79" fmla="*/ 184 h 198"/>
                      <a:gd name="T80" fmla="*/ 40 w 138"/>
                      <a:gd name="T81" fmla="*/ 184 h 198"/>
                      <a:gd name="T82" fmla="*/ 27 w 138"/>
                      <a:gd name="T83" fmla="*/ 173 h 198"/>
                      <a:gd name="T84" fmla="*/ 18 w 138"/>
                      <a:gd name="T85" fmla="*/ 158 h 198"/>
                      <a:gd name="T86" fmla="*/ 18 w 138"/>
                      <a:gd name="T87" fmla="*/ 158 h 198"/>
                      <a:gd name="T88" fmla="*/ 9 w 138"/>
                      <a:gd name="T89" fmla="*/ 141 h 198"/>
                      <a:gd name="T90" fmla="*/ 4 w 138"/>
                      <a:gd name="T91" fmla="*/ 122 h 198"/>
                      <a:gd name="T92" fmla="*/ 4 w 138"/>
                      <a:gd name="T93" fmla="*/ 122 h 198"/>
                      <a:gd name="T94" fmla="*/ 0 w 138"/>
                      <a:gd name="T95" fmla="*/ 101 h 198"/>
                      <a:gd name="T96" fmla="*/ 0 w 138"/>
                      <a:gd name="T97" fmla="*/ 81 h 198"/>
                      <a:gd name="T98" fmla="*/ 0 w 138"/>
                      <a:gd name="T99" fmla="*/ 81 h 198"/>
                      <a:gd name="T100" fmla="*/ 3 w 138"/>
                      <a:gd name="T101" fmla="*/ 63 h 198"/>
                      <a:gd name="T102" fmla="*/ 8 w 138"/>
                      <a:gd name="T103" fmla="*/ 45 h 198"/>
                      <a:gd name="T104" fmla="*/ 8 w 138"/>
                      <a:gd name="T105" fmla="*/ 45 h 198"/>
                      <a:gd name="T106" fmla="*/ 15 w 138"/>
                      <a:gd name="T107" fmla="*/ 29 h 198"/>
                      <a:gd name="T108" fmla="*/ 19 w 138"/>
                      <a:gd name="T109" fmla="*/ 24 h 198"/>
                      <a:gd name="T110" fmla="*/ 25 w 138"/>
                      <a:gd name="T111" fmla="*/ 17 h 198"/>
                      <a:gd name="T112" fmla="*/ 25 w 138"/>
                      <a:gd name="T113" fmla="*/ 17 h 198"/>
                      <a:gd name="T114" fmla="*/ 30 w 138"/>
                      <a:gd name="T115" fmla="*/ 13 h 198"/>
                      <a:gd name="T116" fmla="*/ 36 w 138"/>
                      <a:gd name="T117" fmla="*/ 9 h 198"/>
                      <a:gd name="T118" fmla="*/ 43 w 138"/>
                      <a:gd name="T119" fmla="*/ 4 h 198"/>
                      <a:gd name="T120" fmla="*/ 50 w 138"/>
                      <a:gd name="T121" fmla="*/ 3 h 198"/>
                      <a:gd name="T122" fmla="*/ 50 w 138"/>
                      <a:gd name="T123" fmla="*/ 3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138" h="198">
                        <a:moveTo>
                          <a:pt x="50" y="3"/>
                        </a:moveTo>
                        <a:lnTo>
                          <a:pt x="50" y="3"/>
                        </a:lnTo>
                        <a:lnTo>
                          <a:pt x="57" y="2"/>
                        </a:lnTo>
                        <a:lnTo>
                          <a:pt x="63" y="0"/>
                        </a:lnTo>
                        <a:lnTo>
                          <a:pt x="70" y="2"/>
                        </a:lnTo>
                        <a:lnTo>
                          <a:pt x="77" y="3"/>
                        </a:lnTo>
                        <a:lnTo>
                          <a:pt x="77" y="3"/>
                        </a:lnTo>
                        <a:lnTo>
                          <a:pt x="83" y="6"/>
                        </a:lnTo>
                        <a:lnTo>
                          <a:pt x="90" y="9"/>
                        </a:lnTo>
                        <a:lnTo>
                          <a:pt x="102" y="18"/>
                        </a:lnTo>
                        <a:lnTo>
                          <a:pt x="102" y="18"/>
                        </a:lnTo>
                        <a:lnTo>
                          <a:pt x="112" y="29"/>
                        </a:lnTo>
                        <a:lnTo>
                          <a:pt x="122" y="43"/>
                        </a:lnTo>
                        <a:lnTo>
                          <a:pt x="122" y="43"/>
                        </a:lnTo>
                        <a:lnTo>
                          <a:pt x="130" y="60"/>
                        </a:lnTo>
                        <a:lnTo>
                          <a:pt x="135" y="79"/>
                        </a:lnTo>
                        <a:lnTo>
                          <a:pt x="135" y="79"/>
                        </a:lnTo>
                        <a:lnTo>
                          <a:pt x="138" y="99"/>
                        </a:lnTo>
                        <a:lnTo>
                          <a:pt x="138" y="117"/>
                        </a:lnTo>
                        <a:lnTo>
                          <a:pt x="138" y="117"/>
                        </a:lnTo>
                        <a:lnTo>
                          <a:pt x="137" y="135"/>
                        </a:lnTo>
                        <a:lnTo>
                          <a:pt x="131" y="151"/>
                        </a:lnTo>
                        <a:lnTo>
                          <a:pt x="131" y="151"/>
                        </a:lnTo>
                        <a:lnTo>
                          <a:pt x="124" y="166"/>
                        </a:lnTo>
                        <a:lnTo>
                          <a:pt x="116" y="179"/>
                        </a:lnTo>
                        <a:lnTo>
                          <a:pt x="116" y="179"/>
                        </a:lnTo>
                        <a:lnTo>
                          <a:pt x="112" y="184"/>
                        </a:lnTo>
                        <a:lnTo>
                          <a:pt x="105" y="189"/>
                        </a:lnTo>
                        <a:lnTo>
                          <a:pt x="99" y="193"/>
                        </a:lnTo>
                        <a:lnTo>
                          <a:pt x="93" y="195"/>
                        </a:lnTo>
                        <a:lnTo>
                          <a:pt x="93" y="195"/>
                        </a:lnTo>
                        <a:lnTo>
                          <a:pt x="87" y="198"/>
                        </a:lnTo>
                        <a:lnTo>
                          <a:pt x="80" y="198"/>
                        </a:lnTo>
                        <a:lnTo>
                          <a:pt x="73" y="198"/>
                        </a:lnTo>
                        <a:lnTo>
                          <a:pt x="66" y="198"/>
                        </a:lnTo>
                        <a:lnTo>
                          <a:pt x="66" y="198"/>
                        </a:lnTo>
                        <a:lnTo>
                          <a:pt x="59" y="195"/>
                        </a:lnTo>
                        <a:lnTo>
                          <a:pt x="52" y="193"/>
                        </a:lnTo>
                        <a:lnTo>
                          <a:pt x="45" y="189"/>
                        </a:lnTo>
                        <a:lnTo>
                          <a:pt x="40" y="184"/>
                        </a:lnTo>
                        <a:lnTo>
                          <a:pt x="40" y="184"/>
                        </a:lnTo>
                        <a:lnTo>
                          <a:pt x="27" y="173"/>
                        </a:lnTo>
                        <a:lnTo>
                          <a:pt x="18" y="158"/>
                        </a:lnTo>
                        <a:lnTo>
                          <a:pt x="18" y="158"/>
                        </a:lnTo>
                        <a:lnTo>
                          <a:pt x="9" y="141"/>
                        </a:lnTo>
                        <a:lnTo>
                          <a:pt x="4" y="122"/>
                        </a:lnTo>
                        <a:lnTo>
                          <a:pt x="4" y="122"/>
                        </a:lnTo>
                        <a:lnTo>
                          <a:pt x="0" y="101"/>
                        </a:lnTo>
                        <a:lnTo>
                          <a:pt x="0" y="81"/>
                        </a:lnTo>
                        <a:lnTo>
                          <a:pt x="0" y="81"/>
                        </a:lnTo>
                        <a:lnTo>
                          <a:pt x="3" y="63"/>
                        </a:lnTo>
                        <a:lnTo>
                          <a:pt x="8" y="45"/>
                        </a:lnTo>
                        <a:lnTo>
                          <a:pt x="8" y="45"/>
                        </a:lnTo>
                        <a:lnTo>
                          <a:pt x="15" y="29"/>
                        </a:lnTo>
                        <a:lnTo>
                          <a:pt x="19" y="24"/>
                        </a:lnTo>
                        <a:lnTo>
                          <a:pt x="25" y="17"/>
                        </a:lnTo>
                        <a:lnTo>
                          <a:pt x="25" y="17"/>
                        </a:lnTo>
                        <a:lnTo>
                          <a:pt x="30" y="13"/>
                        </a:lnTo>
                        <a:lnTo>
                          <a:pt x="36" y="9"/>
                        </a:lnTo>
                        <a:lnTo>
                          <a:pt x="43" y="4"/>
                        </a:lnTo>
                        <a:lnTo>
                          <a:pt x="50" y="3"/>
                        </a:lnTo>
                        <a:lnTo>
                          <a:pt x="50" y="3"/>
                        </a:lnTo>
                        <a:close/>
                      </a:path>
                    </a:pathLst>
                  </a:custGeom>
                  <a:solidFill>
                    <a:srgbClr val="6D6E7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10" name="Freeform 328"/>
                  <p:cNvSpPr>
                    <a:spLocks/>
                  </p:cNvSpPr>
                  <p:nvPr/>
                </p:nvSpPr>
                <p:spPr bwMode="auto">
                  <a:xfrm>
                    <a:off x="8440738" y="1611313"/>
                    <a:ext cx="142875" cy="112713"/>
                  </a:xfrm>
                  <a:custGeom>
                    <a:avLst/>
                    <a:gdLst>
                      <a:gd name="T0" fmla="*/ 260 w 268"/>
                      <a:gd name="T1" fmla="*/ 195 h 213"/>
                      <a:gd name="T2" fmla="*/ 254 w 268"/>
                      <a:gd name="T3" fmla="*/ 195 h 213"/>
                      <a:gd name="T4" fmla="*/ 247 w 268"/>
                      <a:gd name="T5" fmla="*/ 192 h 213"/>
                      <a:gd name="T6" fmla="*/ 242 w 268"/>
                      <a:gd name="T7" fmla="*/ 191 h 213"/>
                      <a:gd name="T8" fmla="*/ 236 w 268"/>
                      <a:gd name="T9" fmla="*/ 188 h 213"/>
                      <a:gd name="T10" fmla="*/ 231 w 268"/>
                      <a:gd name="T11" fmla="*/ 184 h 213"/>
                      <a:gd name="T12" fmla="*/ 222 w 268"/>
                      <a:gd name="T13" fmla="*/ 177 h 213"/>
                      <a:gd name="T14" fmla="*/ 214 w 268"/>
                      <a:gd name="T15" fmla="*/ 168 h 213"/>
                      <a:gd name="T16" fmla="*/ 206 w 268"/>
                      <a:gd name="T17" fmla="*/ 156 h 213"/>
                      <a:gd name="T18" fmla="*/ 199 w 268"/>
                      <a:gd name="T19" fmla="*/ 143 h 213"/>
                      <a:gd name="T20" fmla="*/ 195 w 268"/>
                      <a:gd name="T21" fmla="*/ 132 h 213"/>
                      <a:gd name="T22" fmla="*/ 192 w 268"/>
                      <a:gd name="T23" fmla="*/ 123 h 213"/>
                      <a:gd name="T24" fmla="*/ 189 w 268"/>
                      <a:gd name="T25" fmla="*/ 109 h 213"/>
                      <a:gd name="T26" fmla="*/ 189 w 268"/>
                      <a:gd name="T27" fmla="*/ 102 h 213"/>
                      <a:gd name="T28" fmla="*/ 188 w 268"/>
                      <a:gd name="T29" fmla="*/ 91 h 213"/>
                      <a:gd name="T30" fmla="*/ 188 w 268"/>
                      <a:gd name="T31" fmla="*/ 82 h 213"/>
                      <a:gd name="T32" fmla="*/ 189 w 268"/>
                      <a:gd name="T33" fmla="*/ 71 h 213"/>
                      <a:gd name="T34" fmla="*/ 191 w 268"/>
                      <a:gd name="T35" fmla="*/ 58 h 213"/>
                      <a:gd name="T36" fmla="*/ 193 w 268"/>
                      <a:gd name="T37" fmla="*/ 50 h 213"/>
                      <a:gd name="T38" fmla="*/ 196 w 268"/>
                      <a:gd name="T39" fmla="*/ 40 h 213"/>
                      <a:gd name="T40" fmla="*/ 200 w 268"/>
                      <a:gd name="T41" fmla="*/ 33 h 213"/>
                      <a:gd name="T42" fmla="*/ 203 w 268"/>
                      <a:gd name="T43" fmla="*/ 26 h 213"/>
                      <a:gd name="T44" fmla="*/ 209 w 268"/>
                      <a:gd name="T45" fmla="*/ 19 h 213"/>
                      <a:gd name="T46" fmla="*/ 213 w 268"/>
                      <a:gd name="T47" fmla="*/ 14 h 213"/>
                      <a:gd name="T48" fmla="*/ 220 w 268"/>
                      <a:gd name="T49" fmla="*/ 8 h 213"/>
                      <a:gd name="T50" fmla="*/ 227 w 268"/>
                      <a:gd name="T51" fmla="*/ 4 h 213"/>
                      <a:gd name="T52" fmla="*/ 235 w 268"/>
                      <a:gd name="T53" fmla="*/ 0 h 213"/>
                      <a:gd name="T54" fmla="*/ 48 w 268"/>
                      <a:gd name="T55" fmla="*/ 35 h 213"/>
                      <a:gd name="T56" fmla="*/ 44 w 268"/>
                      <a:gd name="T57" fmla="*/ 37 h 213"/>
                      <a:gd name="T58" fmla="*/ 40 w 268"/>
                      <a:gd name="T59" fmla="*/ 39 h 213"/>
                      <a:gd name="T60" fmla="*/ 34 w 268"/>
                      <a:gd name="T61" fmla="*/ 42 h 213"/>
                      <a:gd name="T62" fmla="*/ 29 w 268"/>
                      <a:gd name="T63" fmla="*/ 46 h 213"/>
                      <a:gd name="T64" fmla="*/ 26 w 268"/>
                      <a:gd name="T65" fmla="*/ 48 h 213"/>
                      <a:gd name="T66" fmla="*/ 20 w 268"/>
                      <a:gd name="T67" fmla="*/ 54 h 213"/>
                      <a:gd name="T68" fmla="*/ 16 w 268"/>
                      <a:gd name="T69" fmla="*/ 60 h 213"/>
                      <a:gd name="T70" fmla="*/ 13 w 268"/>
                      <a:gd name="T71" fmla="*/ 64 h 213"/>
                      <a:gd name="T72" fmla="*/ 11 w 268"/>
                      <a:gd name="T73" fmla="*/ 71 h 213"/>
                      <a:gd name="T74" fmla="*/ 8 w 268"/>
                      <a:gd name="T75" fmla="*/ 75 h 213"/>
                      <a:gd name="T76" fmla="*/ 4 w 268"/>
                      <a:gd name="T77" fmla="*/ 89 h 213"/>
                      <a:gd name="T78" fmla="*/ 1 w 268"/>
                      <a:gd name="T79" fmla="*/ 98 h 213"/>
                      <a:gd name="T80" fmla="*/ 1 w 268"/>
                      <a:gd name="T81" fmla="*/ 105 h 213"/>
                      <a:gd name="T82" fmla="*/ 1 w 268"/>
                      <a:gd name="T83" fmla="*/ 111 h 213"/>
                      <a:gd name="T84" fmla="*/ 0 w 268"/>
                      <a:gd name="T85" fmla="*/ 116 h 213"/>
                      <a:gd name="T86" fmla="*/ 0 w 268"/>
                      <a:gd name="T87" fmla="*/ 120 h 213"/>
                      <a:gd name="T88" fmla="*/ 1 w 268"/>
                      <a:gd name="T89" fmla="*/ 129 h 213"/>
                      <a:gd name="T90" fmla="*/ 2 w 268"/>
                      <a:gd name="T91" fmla="*/ 137 h 213"/>
                      <a:gd name="T92" fmla="*/ 4 w 268"/>
                      <a:gd name="T93" fmla="*/ 143 h 213"/>
                      <a:gd name="T94" fmla="*/ 5 w 268"/>
                      <a:gd name="T95" fmla="*/ 148 h 213"/>
                      <a:gd name="T96" fmla="*/ 7 w 268"/>
                      <a:gd name="T97" fmla="*/ 155 h 213"/>
                      <a:gd name="T98" fmla="*/ 8 w 268"/>
                      <a:gd name="T99" fmla="*/ 159 h 213"/>
                      <a:gd name="T100" fmla="*/ 15 w 268"/>
                      <a:gd name="T101" fmla="*/ 172 h 213"/>
                      <a:gd name="T102" fmla="*/ 18 w 268"/>
                      <a:gd name="T103" fmla="*/ 179 h 213"/>
                      <a:gd name="T104" fmla="*/ 25 w 268"/>
                      <a:gd name="T105" fmla="*/ 188 h 213"/>
                      <a:gd name="T106" fmla="*/ 33 w 268"/>
                      <a:gd name="T107" fmla="*/ 197 h 213"/>
                      <a:gd name="T108" fmla="*/ 38 w 268"/>
                      <a:gd name="T109" fmla="*/ 201 h 213"/>
                      <a:gd name="T110" fmla="*/ 48 w 268"/>
                      <a:gd name="T111" fmla="*/ 206 h 213"/>
                      <a:gd name="T112" fmla="*/ 58 w 268"/>
                      <a:gd name="T113" fmla="*/ 210 h 213"/>
                      <a:gd name="T114" fmla="*/ 63 w 268"/>
                      <a:gd name="T115" fmla="*/ 212 h 213"/>
                      <a:gd name="T116" fmla="*/ 69 w 268"/>
                      <a:gd name="T117" fmla="*/ 213 h 213"/>
                      <a:gd name="T118" fmla="*/ 74 w 268"/>
                      <a:gd name="T119" fmla="*/ 213 h 213"/>
                      <a:gd name="T120" fmla="*/ 268 w 268"/>
                      <a:gd name="T121" fmla="*/ 195 h 2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268" h="213">
                        <a:moveTo>
                          <a:pt x="265" y="195"/>
                        </a:moveTo>
                        <a:lnTo>
                          <a:pt x="265" y="195"/>
                        </a:lnTo>
                        <a:lnTo>
                          <a:pt x="263" y="195"/>
                        </a:lnTo>
                        <a:lnTo>
                          <a:pt x="263" y="195"/>
                        </a:lnTo>
                        <a:lnTo>
                          <a:pt x="261" y="195"/>
                        </a:lnTo>
                        <a:lnTo>
                          <a:pt x="261" y="195"/>
                        </a:lnTo>
                        <a:lnTo>
                          <a:pt x="260" y="195"/>
                        </a:lnTo>
                        <a:lnTo>
                          <a:pt x="260" y="195"/>
                        </a:lnTo>
                        <a:lnTo>
                          <a:pt x="258" y="195"/>
                        </a:lnTo>
                        <a:lnTo>
                          <a:pt x="258" y="195"/>
                        </a:lnTo>
                        <a:lnTo>
                          <a:pt x="257" y="195"/>
                        </a:lnTo>
                        <a:lnTo>
                          <a:pt x="257" y="195"/>
                        </a:lnTo>
                        <a:lnTo>
                          <a:pt x="256" y="195"/>
                        </a:lnTo>
                        <a:lnTo>
                          <a:pt x="256" y="195"/>
                        </a:lnTo>
                        <a:lnTo>
                          <a:pt x="254" y="195"/>
                        </a:lnTo>
                        <a:lnTo>
                          <a:pt x="254" y="195"/>
                        </a:lnTo>
                        <a:lnTo>
                          <a:pt x="253" y="194"/>
                        </a:lnTo>
                        <a:lnTo>
                          <a:pt x="253" y="194"/>
                        </a:lnTo>
                        <a:lnTo>
                          <a:pt x="251" y="194"/>
                        </a:lnTo>
                        <a:lnTo>
                          <a:pt x="251" y="194"/>
                        </a:lnTo>
                        <a:lnTo>
                          <a:pt x="250" y="194"/>
                        </a:lnTo>
                        <a:lnTo>
                          <a:pt x="250" y="194"/>
                        </a:lnTo>
                        <a:lnTo>
                          <a:pt x="247" y="192"/>
                        </a:lnTo>
                        <a:lnTo>
                          <a:pt x="247" y="192"/>
                        </a:lnTo>
                        <a:lnTo>
                          <a:pt x="247" y="192"/>
                        </a:lnTo>
                        <a:lnTo>
                          <a:pt x="247" y="192"/>
                        </a:lnTo>
                        <a:lnTo>
                          <a:pt x="245" y="191"/>
                        </a:lnTo>
                        <a:lnTo>
                          <a:pt x="245" y="191"/>
                        </a:lnTo>
                        <a:lnTo>
                          <a:pt x="243" y="191"/>
                        </a:lnTo>
                        <a:lnTo>
                          <a:pt x="243" y="191"/>
                        </a:lnTo>
                        <a:lnTo>
                          <a:pt x="242" y="191"/>
                        </a:lnTo>
                        <a:lnTo>
                          <a:pt x="242" y="191"/>
                        </a:lnTo>
                        <a:lnTo>
                          <a:pt x="240" y="190"/>
                        </a:lnTo>
                        <a:lnTo>
                          <a:pt x="240" y="190"/>
                        </a:lnTo>
                        <a:lnTo>
                          <a:pt x="239" y="190"/>
                        </a:lnTo>
                        <a:lnTo>
                          <a:pt x="239" y="190"/>
                        </a:lnTo>
                        <a:lnTo>
                          <a:pt x="238" y="188"/>
                        </a:lnTo>
                        <a:lnTo>
                          <a:pt x="238" y="188"/>
                        </a:lnTo>
                        <a:lnTo>
                          <a:pt x="236" y="188"/>
                        </a:lnTo>
                        <a:lnTo>
                          <a:pt x="236" y="188"/>
                        </a:lnTo>
                        <a:lnTo>
                          <a:pt x="235" y="187"/>
                        </a:lnTo>
                        <a:lnTo>
                          <a:pt x="235" y="187"/>
                        </a:lnTo>
                        <a:lnTo>
                          <a:pt x="233" y="186"/>
                        </a:lnTo>
                        <a:lnTo>
                          <a:pt x="233" y="186"/>
                        </a:lnTo>
                        <a:lnTo>
                          <a:pt x="232" y="186"/>
                        </a:lnTo>
                        <a:lnTo>
                          <a:pt x="232" y="186"/>
                        </a:lnTo>
                        <a:lnTo>
                          <a:pt x="231" y="184"/>
                        </a:lnTo>
                        <a:lnTo>
                          <a:pt x="231" y="184"/>
                        </a:lnTo>
                        <a:lnTo>
                          <a:pt x="231" y="183"/>
                        </a:lnTo>
                        <a:lnTo>
                          <a:pt x="231" y="183"/>
                        </a:lnTo>
                        <a:lnTo>
                          <a:pt x="228" y="181"/>
                        </a:lnTo>
                        <a:lnTo>
                          <a:pt x="228" y="181"/>
                        </a:lnTo>
                        <a:lnTo>
                          <a:pt x="224" y="177"/>
                        </a:lnTo>
                        <a:lnTo>
                          <a:pt x="224" y="177"/>
                        </a:lnTo>
                        <a:lnTo>
                          <a:pt x="222" y="177"/>
                        </a:lnTo>
                        <a:lnTo>
                          <a:pt x="222" y="177"/>
                        </a:lnTo>
                        <a:lnTo>
                          <a:pt x="218" y="173"/>
                        </a:lnTo>
                        <a:lnTo>
                          <a:pt x="218" y="173"/>
                        </a:lnTo>
                        <a:lnTo>
                          <a:pt x="218" y="173"/>
                        </a:lnTo>
                        <a:lnTo>
                          <a:pt x="218" y="173"/>
                        </a:lnTo>
                        <a:lnTo>
                          <a:pt x="214" y="168"/>
                        </a:lnTo>
                        <a:lnTo>
                          <a:pt x="214" y="168"/>
                        </a:lnTo>
                        <a:lnTo>
                          <a:pt x="214" y="168"/>
                        </a:lnTo>
                        <a:lnTo>
                          <a:pt x="214" y="168"/>
                        </a:lnTo>
                        <a:lnTo>
                          <a:pt x="210" y="163"/>
                        </a:lnTo>
                        <a:lnTo>
                          <a:pt x="210" y="163"/>
                        </a:lnTo>
                        <a:lnTo>
                          <a:pt x="210" y="162"/>
                        </a:lnTo>
                        <a:lnTo>
                          <a:pt x="210" y="162"/>
                        </a:lnTo>
                        <a:lnTo>
                          <a:pt x="207" y="156"/>
                        </a:lnTo>
                        <a:lnTo>
                          <a:pt x="207" y="156"/>
                        </a:lnTo>
                        <a:lnTo>
                          <a:pt x="206" y="156"/>
                        </a:lnTo>
                        <a:lnTo>
                          <a:pt x="206" y="156"/>
                        </a:lnTo>
                        <a:lnTo>
                          <a:pt x="203" y="151"/>
                        </a:lnTo>
                        <a:lnTo>
                          <a:pt x="203" y="151"/>
                        </a:lnTo>
                        <a:lnTo>
                          <a:pt x="203" y="150"/>
                        </a:lnTo>
                        <a:lnTo>
                          <a:pt x="203" y="150"/>
                        </a:lnTo>
                        <a:lnTo>
                          <a:pt x="200" y="144"/>
                        </a:lnTo>
                        <a:lnTo>
                          <a:pt x="200" y="144"/>
                        </a:lnTo>
                        <a:lnTo>
                          <a:pt x="199" y="143"/>
                        </a:lnTo>
                        <a:lnTo>
                          <a:pt x="199" y="143"/>
                        </a:lnTo>
                        <a:lnTo>
                          <a:pt x="197" y="137"/>
                        </a:lnTo>
                        <a:lnTo>
                          <a:pt x="197" y="137"/>
                        </a:lnTo>
                        <a:lnTo>
                          <a:pt x="196" y="136"/>
                        </a:lnTo>
                        <a:lnTo>
                          <a:pt x="196" y="136"/>
                        </a:lnTo>
                        <a:lnTo>
                          <a:pt x="196" y="134"/>
                        </a:lnTo>
                        <a:lnTo>
                          <a:pt x="196" y="134"/>
                        </a:lnTo>
                        <a:lnTo>
                          <a:pt x="195" y="132"/>
                        </a:lnTo>
                        <a:lnTo>
                          <a:pt x="195" y="132"/>
                        </a:lnTo>
                        <a:lnTo>
                          <a:pt x="195" y="129"/>
                        </a:lnTo>
                        <a:lnTo>
                          <a:pt x="195" y="129"/>
                        </a:lnTo>
                        <a:lnTo>
                          <a:pt x="193" y="127"/>
                        </a:lnTo>
                        <a:lnTo>
                          <a:pt x="193" y="127"/>
                        </a:lnTo>
                        <a:lnTo>
                          <a:pt x="193" y="125"/>
                        </a:lnTo>
                        <a:lnTo>
                          <a:pt x="193" y="125"/>
                        </a:lnTo>
                        <a:lnTo>
                          <a:pt x="192" y="123"/>
                        </a:lnTo>
                        <a:lnTo>
                          <a:pt x="192" y="123"/>
                        </a:lnTo>
                        <a:lnTo>
                          <a:pt x="192" y="119"/>
                        </a:lnTo>
                        <a:lnTo>
                          <a:pt x="192" y="119"/>
                        </a:lnTo>
                        <a:lnTo>
                          <a:pt x="191" y="115"/>
                        </a:lnTo>
                        <a:lnTo>
                          <a:pt x="191" y="115"/>
                        </a:lnTo>
                        <a:lnTo>
                          <a:pt x="191" y="112"/>
                        </a:lnTo>
                        <a:lnTo>
                          <a:pt x="191" y="112"/>
                        </a:lnTo>
                        <a:lnTo>
                          <a:pt x="189" y="109"/>
                        </a:lnTo>
                        <a:lnTo>
                          <a:pt x="189" y="109"/>
                        </a:lnTo>
                        <a:lnTo>
                          <a:pt x="189" y="108"/>
                        </a:lnTo>
                        <a:lnTo>
                          <a:pt x="189" y="108"/>
                        </a:lnTo>
                        <a:lnTo>
                          <a:pt x="189" y="104"/>
                        </a:lnTo>
                        <a:lnTo>
                          <a:pt x="189" y="104"/>
                        </a:lnTo>
                        <a:lnTo>
                          <a:pt x="189" y="102"/>
                        </a:lnTo>
                        <a:lnTo>
                          <a:pt x="189" y="102"/>
                        </a:lnTo>
                        <a:lnTo>
                          <a:pt x="189" y="102"/>
                        </a:lnTo>
                        <a:lnTo>
                          <a:pt x="189" y="102"/>
                        </a:lnTo>
                        <a:lnTo>
                          <a:pt x="188" y="98"/>
                        </a:lnTo>
                        <a:lnTo>
                          <a:pt x="188" y="98"/>
                        </a:lnTo>
                        <a:lnTo>
                          <a:pt x="188" y="96"/>
                        </a:lnTo>
                        <a:lnTo>
                          <a:pt x="188" y="96"/>
                        </a:lnTo>
                        <a:lnTo>
                          <a:pt x="188" y="93"/>
                        </a:lnTo>
                        <a:lnTo>
                          <a:pt x="188" y="93"/>
                        </a:lnTo>
                        <a:lnTo>
                          <a:pt x="188" y="91"/>
                        </a:lnTo>
                        <a:lnTo>
                          <a:pt x="188" y="91"/>
                        </a:lnTo>
                        <a:lnTo>
                          <a:pt x="188" y="89"/>
                        </a:lnTo>
                        <a:lnTo>
                          <a:pt x="188" y="89"/>
                        </a:lnTo>
                        <a:lnTo>
                          <a:pt x="188" y="86"/>
                        </a:lnTo>
                        <a:lnTo>
                          <a:pt x="188" y="86"/>
                        </a:lnTo>
                        <a:lnTo>
                          <a:pt x="188" y="83"/>
                        </a:lnTo>
                        <a:lnTo>
                          <a:pt x="188" y="83"/>
                        </a:lnTo>
                        <a:lnTo>
                          <a:pt x="188" y="82"/>
                        </a:lnTo>
                        <a:lnTo>
                          <a:pt x="188" y="82"/>
                        </a:lnTo>
                        <a:lnTo>
                          <a:pt x="188" y="79"/>
                        </a:lnTo>
                        <a:lnTo>
                          <a:pt x="188" y="79"/>
                        </a:lnTo>
                        <a:lnTo>
                          <a:pt x="188" y="76"/>
                        </a:lnTo>
                        <a:lnTo>
                          <a:pt x="188" y="76"/>
                        </a:lnTo>
                        <a:lnTo>
                          <a:pt x="188" y="73"/>
                        </a:lnTo>
                        <a:lnTo>
                          <a:pt x="188" y="73"/>
                        </a:lnTo>
                        <a:lnTo>
                          <a:pt x="189" y="71"/>
                        </a:lnTo>
                        <a:lnTo>
                          <a:pt x="189" y="71"/>
                        </a:lnTo>
                        <a:lnTo>
                          <a:pt x="189" y="69"/>
                        </a:lnTo>
                        <a:lnTo>
                          <a:pt x="189" y="69"/>
                        </a:lnTo>
                        <a:lnTo>
                          <a:pt x="189" y="64"/>
                        </a:lnTo>
                        <a:lnTo>
                          <a:pt x="189" y="64"/>
                        </a:lnTo>
                        <a:lnTo>
                          <a:pt x="189" y="64"/>
                        </a:lnTo>
                        <a:lnTo>
                          <a:pt x="189" y="64"/>
                        </a:lnTo>
                        <a:lnTo>
                          <a:pt x="191" y="58"/>
                        </a:lnTo>
                        <a:lnTo>
                          <a:pt x="191" y="58"/>
                        </a:lnTo>
                        <a:lnTo>
                          <a:pt x="192" y="55"/>
                        </a:lnTo>
                        <a:lnTo>
                          <a:pt x="192" y="55"/>
                        </a:lnTo>
                        <a:lnTo>
                          <a:pt x="192" y="54"/>
                        </a:lnTo>
                        <a:lnTo>
                          <a:pt x="192" y="54"/>
                        </a:lnTo>
                        <a:lnTo>
                          <a:pt x="193" y="50"/>
                        </a:lnTo>
                        <a:lnTo>
                          <a:pt x="193" y="50"/>
                        </a:lnTo>
                        <a:lnTo>
                          <a:pt x="193" y="50"/>
                        </a:lnTo>
                        <a:lnTo>
                          <a:pt x="193" y="50"/>
                        </a:lnTo>
                        <a:lnTo>
                          <a:pt x="195" y="46"/>
                        </a:lnTo>
                        <a:lnTo>
                          <a:pt x="195" y="46"/>
                        </a:lnTo>
                        <a:lnTo>
                          <a:pt x="195" y="44"/>
                        </a:lnTo>
                        <a:lnTo>
                          <a:pt x="195" y="44"/>
                        </a:lnTo>
                        <a:lnTo>
                          <a:pt x="196" y="42"/>
                        </a:lnTo>
                        <a:lnTo>
                          <a:pt x="196" y="42"/>
                        </a:lnTo>
                        <a:lnTo>
                          <a:pt x="196" y="40"/>
                        </a:lnTo>
                        <a:lnTo>
                          <a:pt x="196" y="40"/>
                        </a:lnTo>
                        <a:lnTo>
                          <a:pt x="197" y="39"/>
                        </a:lnTo>
                        <a:lnTo>
                          <a:pt x="197" y="39"/>
                        </a:lnTo>
                        <a:lnTo>
                          <a:pt x="197" y="37"/>
                        </a:lnTo>
                        <a:lnTo>
                          <a:pt x="197" y="37"/>
                        </a:lnTo>
                        <a:lnTo>
                          <a:pt x="199" y="35"/>
                        </a:lnTo>
                        <a:lnTo>
                          <a:pt x="199" y="35"/>
                        </a:lnTo>
                        <a:lnTo>
                          <a:pt x="200" y="33"/>
                        </a:lnTo>
                        <a:lnTo>
                          <a:pt x="200" y="33"/>
                        </a:lnTo>
                        <a:lnTo>
                          <a:pt x="200" y="30"/>
                        </a:lnTo>
                        <a:lnTo>
                          <a:pt x="200" y="30"/>
                        </a:lnTo>
                        <a:lnTo>
                          <a:pt x="202" y="29"/>
                        </a:lnTo>
                        <a:lnTo>
                          <a:pt x="202" y="29"/>
                        </a:lnTo>
                        <a:lnTo>
                          <a:pt x="203" y="28"/>
                        </a:lnTo>
                        <a:lnTo>
                          <a:pt x="203" y="28"/>
                        </a:lnTo>
                        <a:lnTo>
                          <a:pt x="203" y="26"/>
                        </a:lnTo>
                        <a:lnTo>
                          <a:pt x="203" y="26"/>
                        </a:lnTo>
                        <a:lnTo>
                          <a:pt x="204" y="25"/>
                        </a:lnTo>
                        <a:lnTo>
                          <a:pt x="204" y="25"/>
                        </a:lnTo>
                        <a:lnTo>
                          <a:pt x="206" y="24"/>
                        </a:lnTo>
                        <a:lnTo>
                          <a:pt x="206" y="24"/>
                        </a:lnTo>
                        <a:lnTo>
                          <a:pt x="207" y="21"/>
                        </a:lnTo>
                        <a:lnTo>
                          <a:pt x="207" y="21"/>
                        </a:lnTo>
                        <a:lnTo>
                          <a:pt x="209" y="19"/>
                        </a:lnTo>
                        <a:lnTo>
                          <a:pt x="209" y="19"/>
                        </a:lnTo>
                        <a:lnTo>
                          <a:pt x="210" y="18"/>
                        </a:lnTo>
                        <a:lnTo>
                          <a:pt x="210" y="18"/>
                        </a:lnTo>
                        <a:lnTo>
                          <a:pt x="210" y="17"/>
                        </a:lnTo>
                        <a:lnTo>
                          <a:pt x="210" y="17"/>
                        </a:lnTo>
                        <a:lnTo>
                          <a:pt x="213" y="15"/>
                        </a:lnTo>
                        <a:lnTo>
                          <a:pt x="213" y="15"/>
                        </a:lnTo>
                        <a:lnTo>
                          <a:pt x="213" y="14"/>
                        </a:lnTo>
                        <a:lnTo>
                          <a:pt x="213" y="14"/>
                        </a:lnTo>
                        <a:lnTo>
                          <a:pt x="215" y="12"/>
                        </a:lnTo>
                        <a:lnTo>
                          <a:pt x="215" y="12"/>
                        </a:lnTo>
                        <a:lnTo>
                          <a:pt x="217" y="11"/>
                        </a:lnTo>
                        <a:lnTo>
                          <a:pt x="217" y="11"/>
                        </a:lnTo>
                        <a:lnTo>
                          <a:pt x="218" y="10"/>
                        </a:lnTo>
                        <a:lnTo>
                          <a:pt x="218" y="10"/>
                        </a:lnTo>
                        <a:lnTo>
                          <a:pt x="220" y="8"/>
                        </a:lnTo>
                        <a:lnTo>
                          <a:pt x="220" y="8"/>
                        </a:lnTo>
                        <a:lnTo>
                          <a:pt x="221" y="7"/>
                        </a:lnTo>
                        <a:lnTo>
                          <a:pt x="221" y="7"/>
                        </a:lnTo>
                        <a:lnTo>
                          <a:pt x="222" y="6"/>
                        </a:lnTo>
                        <a:lnTo>
                          <a:pt x="222" y="6"/>
                        </a:lnTo>
                        <a:lnTo>
                          <a:pt x="224" y="6"/>
                        </a:lnTo>
                        <a:lnTo>
                          <a:pt x="224" y="6"/>
                        </a:lnTo>
                        <a:lnTo>
                          <a:pt x="227" y="4"/>
                        </a:lnTo>
                        <a:lnTo>
                          <a:pt x="227" y="4"/>
                        </a:lnTo>
                        <a:lnTo>
                          <a:pt x="228" y="3"/>
                        </a:lnTo>
                        <a:lnTo>
                          <a:pt x="228" y="3"/>
                        </a:lnTo>
                        <a:lnTo>
                          <a:pt x="231" y="1"/>
                        </a:lnTo>
                        <a:lnTo>
                          <a:pt x="231" y="1"/>
                        </a:lnTo>
                        <a:lnTo>
                          <a:pt x="232" y="1"/>
                        </a:lnTo>
                        <a:lnTo>
                          <a:pt x="232" y="1"/>
                        </a:lnTo>
                        <a:lnTo>
                          <a:pt x="235" y="0"/>
                        </a:lnTo>
                        <a:lnTo>
                          <a:pt x="235" y="0"/>
                        </a:lnTo>
                        <a:lnTo>
                          <a:pt x="238" y="0"/>
                        </a:lnTo>
                        <a:lnTo>
                          <a:pt x="51" y="35"/>
                        </a:lnTo>
                        <a:lnTo>
                          <a:pt x="51" y="35"/>
                        </a:lnTo>
                        <a:lnTo>
                          <a:pt x="49" y="35"/>
                        </a:lnTo>
                        <a:lnTo>
                          <a:pt x="49" y="35"/>
                        </a:lnTo>
                        <a:lnTo>
                          <a:pt x="48" y="35"/>
                        </a:lnTo>
                        <a:lnTo>
                          <a:pt x="48" y="35"/>
                        </a:lnTo>
                        <a:lnTo>
                          <a:pt x="48" y="35"/>
                        </a:lnTo>
                        <a:lnTo>
                          <a:pt x="48" y="35"/>
                        </a:lnTo>
                        <a:lnTo>
                          <a:pt x="47" y="36"/>
                        </a:lnTo>
                        <a:lnTo>
                          <a:pt x="47" y="36"/>
                        </a:lnTo>
                        <a:lnTo>
                          <a:pt x="47" y="36"/>
                        </a:lnTo>
                        <a:lnTo>
                          <a:pt x="47" y="36"/>
                        </a:lnTo>
                        <a:lnTo>
                          <a:pt x="45" y="36"/>
                        </a:lnTo>
                        <a:lnTo>
                          <a:pt x="45" y="36"/>
                        </a:lnTo>
                        <a:lnTo>
                          <a:pt x="44" y="37"/>
                        </a:lnTo>
                        <a:lnTo>
                          <a:pt x="44" y="37"/>
                        </a:lnTo>
                        <a:lnTo>
                          <a:pt x="44" y="37"/>
                        </a:lnTo>
                        <a:lnTo>
                          <a:pt x="44" y="37"/>
                        </a:lnTo>
                        <a:lnTo>
                          <a:pt x="40" y="39"/>
                        </a:lnTo>
                        <a:lnTo>
                          <a:pt x="40" y="39"/>
                        </a:lnTo>
                        <a:lnTo>
                          <a:pt x="40" y="39"/>
                        </a:lnTo>
                        <a:lnTo>
                          <a:pt x="40" y="39"/>
                        </a:lnTo>
                        <a:lnTo>
                          <a:pt x="40" y="39"/>
                        </a:lnTo>
                        <a:lnTo>
                          <a:pt x="37" y="40"/>
                        </a:lnTo>
                        <a:lnTo>
                          <a:pt x="37" y="40"/>
                        </a:lnTo>
                        <a:lnTo>
                          <a:pt x="37" y="40"/>
                        </a:lnTo>
                        <a:lnTo>
                          <a:pt x="37" y="40"/>
                        </a:lnTo>
                        <a:lnTo>
                          <a:pt x="36" y="40"/>
                        </a:lnTo>
                        <a:lnTo>
                          <a:pt x="36" y="40"/>
                        </a:lnTo>
                        <a:lnTo>
                          <a:pt x="34" y="42"/>
                        </a:lnTo>
                        <a:lnTo>
                          <a:pt x="34" y="42"/>
                        </a:lnTo>
                        <a:lnTo>
                          <a:pt x="33" y="43"/>
                        </a:lnTo>
                        <a:lnTo>
                          <a:pt x="33" y="43"/>
                        </a:lnTo>
                        <a:lnTo>
                          <a:pt x="31" y="43"/>
                        </a:lnTo>
                        <a:lnTo>
                          <a:pt x="31" y="43"/>
                        </a:lnTo>
                        <a:lnTo>
                          <a:pt x="31" y="44"/>
                        </a:lnTo>
                        <a:lnTo>
                          <a:pt x="31" y="44"/>
                        </a:lnTo>
                        <a:lnTo>
                          <a:pt x="29" y="46"/>
                        </a:lnTo>
                        <a:lnTo>
                          <a:pt x="29" y="46"/>
                        </a:lnTo>
                        <a:lnTo>
                          <a:pt x="29" y="46"/>
                        </a:lnTo>
                        <a:lnTo>
                          <a:pt x="29" y="46"/>
                        </a:lnTo>
                        <a:lnTo>
                          <a:pt x="26" y="48"/>
                        </a:lnTo>
                        <a:lnTo>
                          <a:pt x="26" y="48"/>
                        </a:lnTo>
                        <a:lnTo>
                          <a:pt x="26" y="48"/>
                        </a:lnTo>
                        <a:lnTo>
                          <a:pt x="26" y="48"/>
                        </a:lnTo>
                        <a:lnTo>
                          <a:pt x="26" y="48"/>
                        </a:lnTo>
                        <a:lnTo>
                          <a:pt x="26" y="48"/>
                        </a:lnTo>
                        <a:lnTo>
                          <a:pt x="23" y="51"/>
                        </a:lnTo>
                        <a:lnTo>
                          <a:pt x="23" y="51"/>
                        </a:lnTo>
                        <a:lnTo>
                          <a:pt x="23" y="51"/>
                        </a:lnTo>
                        <a:lnTo>
                          <a:pt x="23" y="51"/>
                        </a:lnTo>
                        <a:lnTo>
                          <a:pt x="22" y="53"/>
                        </a:lnTo>
                        <a:lnTo>
                          <a:pt x="22" y="53"/>
                        </a:lnTo>
                        <a:lnTo>
                          <a:pt x="20" y="54"/>
                        </a:lnTo>
                        <a:lnTo>
                          <a:pt x="20" y="54"/>
                        </a:lnTo>
                        <a:lnTo>
                          <a:pt x="20" y="55"/>
                        </a:lnTo>
                        <a:lnTo>
                          <a:pt x="20" y="55"/>
                        </a:lnTo>
                        <a:lnTo>
                          <a:pt x="19" y="57"/>
                        </a:lnTo>
                        <a:lnTo>
                          <a:pt x="19" y="57"/>
                        </a:lnTo>
                        <a:lnTo>
                          <a:pt x="18" y="58"/>
                        </a:lnTo>
                        <a:lnTo>
                          <a:pt x="18" y="58"/>
                        </a:lnTo>
                        <a:lnTo>
                          <a:pt x="16" y="60"/>
                        </a:lnTo>
                        <a:lnTo>
                          <a:pt x="16" y="60"/>
                        </a:lnTo>
                        <a:lnTo>
                          <a:pt x="16" y="61"/>
                        </a:lnTo>
                        <a:lnTo>
                          <a:pt x="16" y="61"/>
                        </a:lnTo>
                        <a:lnTo>
                          <a:pt x="15" y="62"/>
                        </a:lnTo>
                        <a:lnTo>
                          <a:pt x="15" y="62"/>
                        </a:lnTo>
                        <a:lnTo>
                          <a:pt x="15" y="62"/>
                        </a:lnTo>
                        <a:lnTo>
                          <a:pt x="15" y="62"/>
                        </a:lnTo>
                        <a:lnTo>
                          <a:pt x="13" y="64"/>
                        </a:lnTo>
                        <a:lnTo>
                          <a:pt x="13" y="64"/>
                        </a:lnTo>
                        <a:lnTo>
                          <a:pt x="12" y="65"/>
                        </a:lnTo>
                        <a:lnTo>
                          <a:pt x="12" y="65"/>
                        </a:lnTo>
                        <a:lnTo>
                          <a:pt x="12" y="68"/>
                        </a:lnTo>
                        <a:lnTo>
                          <a:pt x="12" y="68"/>
                        </a:lnTo>
                        <a:lnTo>
                          <a:pt x="11" y="69"/>
                        </a:lnTo>
                        <a:lnTo>
                          <a:pt x="11" y="69"/>
                        </a:lnTo>
                        <a:lnTo>
                          <a:pt x="11" y="71"/>
                        </a:lnTo>
                        <a:lnTo>
                          <a:pt x="11" y="71"/>
                        </a:lnTo>
                        <a:lnTo>
                          <a:pt x="9" y="72"/>
                        </a:lnTo>
                        <a:lnTo>
                          <a:pt x="9" y="72"/>
                        </a:lnTo>
                        <a:lnTo>
                          <a:pt x="8" y="73"/>
                        </a:lnTo>
                        <a:lnTo>
                          <a:pt x="8" y="73"/>
                        </a:lnTo>
                        <a:lnTo>
                          <a:pt x="8" y="75"/>
                        </a:lnTo>
                        <a:lnTo>
                          <a:pt x="8" y="75"/>
                        </a:lnTo>
                        <a:lnTo>
                          <a:pt x="8" y="75"/>
                        </a:lnTo>
                        <a:lnTo>
                          <a:pt x="8" y="75"/>
                        </a:lnTo>
                        <a:lnTo>
                          <a:pt x="8" y="75"/>
                        </a:lnTo>
                        <a:lnTo>
                          <a:pt x="8" y="75"/>
                        </a:lnTo>
                        <a:lnTo>
                          <a:pt x="5" y="82"/>
                        </a:lnTo>
                        <a:lnTo>
                          <a:pt x="5" y="82"/>
                        </a:lnTo>
                        <a:lnTo>
                          <a:pt x="5" y="82"/>
                        </a:lnTo>
                        <a:lnTo>
                          <a:pt x="5" y="82"/>
                        </a:lnTo>
                        <a:lnTo>
                          <a:pt x="4" y="89"/>
                        </a:lnTo>
                        <a:lnTo>
                          <a:pt x="4" y="89"/>
                        </a:lnTo>
                        <a:lnTo>
                          <a:pt x="4" y="89"/>
                        </a:lnTo>
                        <a:lnTo>
                          <a:pt x="4" y="89"/>
                        </a:lnTo>
                        <a:lnTo>
                          <a:pt x="4" y="89"/>
                        </a:lnTo>
                        <a:lnTo>
                          <a:pt x="4" y="89"/>
                        </a:lnTo>
                        <a:lnTo>
                          <a:pt x="1" y="98"/>
                        </a:lnTo>
                        <a:lnTo>
                          <a:pt x="1" y="98"/>
                        </a:lnTo>
                        <a:lnTo>
                          <a:pt x="1" y="98"/>
                        </a:lnTo>
                        <a:lnTo>
                          <a:pt x="1" y="98"/>
                        </a:lnTo>
                        <a:lnTo>
                          <a:pt x="1" y="100"/>
                        </a:lnTo>
                        <a:lnTo>
                          <a:pt x="1" y="100"/>
                        </a:lnTo>
                        <a:lnTo>
                          <a:pt x="1" y="102"/>
                        </a:lnTo>
                        <a:lnTo>
                          <a:pt x="1" y="102"/>
                        </a:lnTo>
                        <a:lnTo>
                          <a:pt x="1" y="104"/>
                        </a:lnTo>
                        <a:lnTo>
                          <a:pt x="1" y="104"/>
                        </a:lnTo>
                        <a:lnTo>
                          <a:pt x="1" y="105"/>
                        </a:lnTo>
                        <a:lnTo>
                          <a:pt x="1" y="105"/>
                        </a:lnTo>
                        <a:lnTo>
                          <a:pt x="1" y="107"/>
                        </a:lnTo>
                        <a:lnTo>
                          <a:pt x="1" y="107"/>
                        </a:lnTo>
                        <a:lnTo>
                          <a:pt x="1" y="108"/>
                        </a:lnTo>
                        <a:lnTo>
                          <a:pt x="1" y="108"/>
                        </a:lnTo>
                        <a:lnTo>
                          <a:pt x="1" y="108"/>
                        </a:lnTo>
                        <a:lnTo>
                          <a:pt x="1" y="108"/>
                        </a:lnTo>
                        <a:lnTo>
                          <a:pt x="1" y="111"/>
                        </a:lnTo>
                        <a:lnTo>
                          <a:pt x="1" y="111"/>
                        </a:lnTo>
                        <a:lnTo>
                          <a:pt x="0" y="112"/>
                        </a:lnTo>
                        <a:lnTo>
                          <a:pt x="0" y="112"/>
                        </a:lnTo>
                        <a:lnTo>
                          <a:pt x="0" y="112"/>
                        </a:lnTo>
                        <a:lnTo>
                          <a:pt x="0" y="112"/>
                        </a:lnTo>
                        <a:lnTo>
                          <a:pt x="0" y="115"/>
                        </a:lnTo>
                        <a:lnTo>
                          <a:pt x="0" y="115"/>
                        </a:lnTo>
                        <a:lnTo>
                          <a:pt x="0" y="116"/>
                        </a:lnTo>
                        <a:lnTo>
                          <a:pt x="0" y="116"/>
                        </a:lnTo>
                        <a:lnTo>
                          <a:pt x="0" y="116"/>
                        </a:lnTo>
                        <a:lnTo>
                          <a:pt x="0" y="116"/>
                        </a:lnTo>
                        <a:lnTo>
                          <a:pt x="0" y="119"/>
                        </a:lnTo>
                        <a:lnTo>
                          <a:pt x="0" y="119"/>
                        </a:lnTo>
                        <a:lnTo>
                          <a:pt x="0" y="120"/>
                        </a:lnTo>
                        <a:lnTo>
                          <a:pt x="0" y="120"/>
                        </a:lnTo>
                        <a:lnTo>
                          <a:pt x="0" y="120"/>
                        </a:lnTo>
                        <a:lnTo>
                          <a:pt x="0" y="120"/>
                        </a:lnTo>
                        <a:lnTo>
                          <a:pt x="1" y="123"/>
                        </a:lnTo>
                        <a:lnTo>
                          <a:pt x="1" y="123"/>
                        </a:lnTo>
                        <a:lnTo>
                          <a:pt x="1" y="125"/>
                        </a:lnTo>
                        <a:lnTo>
                          <a:pt x="1" y="125"/>
                        </a:lnTo>
                        <a:lnTo>
                          <a:pt x="1" y="126"/>
                        </a:lnTo>
                        <a:lnTo>
                          <a:pt x="1" y="126"/>
                        </a:lnTo>
                        <a:lnTo>
                          <a:pt x="1" y="129"/>
                        </a:lnTo>
                        <a:lnTo>
                          <a:pt x="1" y="129"/>
                        </a:lnTo>
                        <a:lnTo>
                          <a:pt x="1" y="133"/>
                        </a:lnTo>
                        <a:lnTo>
                          <a:pt x="1" y="133"/>
                        </a:lnTo>
                        <a:lnTo>
                          <a:pt x="1" y="134"/>
                        </a:lnTo>
                        <a:lnTo>
                          <a:pt x="1" y="134"/>
                        </a:lnTo>
                        <a:lnTo>
                          <a:pt x="2" y="136"/>
                        </a:lnTo>
                        <a:lnTo>
                          <a:pt x="2" y="136"/>
                        </a:lnTo>
                        <a:lnTo>
                          <a:pt x="2" y="137"/>
                        </a:lnTo>
                        <a:lnTo>
                          <a:pt x="2" y="137"/>
                        </a:lnTo>
                        <a:lnTo>
                          <a:pt x="2" y="138"/>
                        </a:lnTo>
                        <a:lnTo>
                          <a:pt x="2" y="138"/>
                        </a:lnTo>
                        <a:lnTo>
                          <a:pt x="2" y="140"/>
                        </a:lnTo>
                        <a:lnTo>
                          <a:pt x="2" y="140"/>
                        </a:lnTo>
                        <a:lnTo>
                          <a:pt x="4" y="141"/>
                        </a:lnTo>
                        <a:lnTo>
                          <a:pt x="4" y="143"/>
                        </a:lnTo>
                        <a:lnTo>
                          <a:pt x="4" y="143"/>
                        </a:lnTo>
                        <a:lnTo>
                          <a:pt x="4" y="143"/>
                        </a:lnTo>
                        <a:lnTo>
                          <a:pt x="4" y="143"/>
                        </a:lnTo>
                        <a:lnTo>
                          <a:pt x="4" y="144"/>
                        </a:lnTo>
                        <a:lnTo>
                          <a:pt x="4" y="144"/>
                        </a:lnTo>
                        <a:lnTo>
                          <a:pt x="5" y="148"/>
                        </a:lnTo>
                        <a:lnTo>
                          <a:pt x="5" y="148"/>
                        </a:lnTo>
                        <a:lnTo>
                          <a:pt x="5" y="148"/>
                        </a:lnTo>
                        <a:lnTo>
                          <a:pt x="5" y="148"/>
                        </a:lnTo>
                        <a:lnTo>
                          <a:pt x="5" y="148"/>
                        </a:lnTo>
                        <a:lnTo>
                          <a:pt x="5" y="152"/>
                        </a:lnTo>
                        <a:lnTo>
                          <a:pt x="5" y="152"/>
                        </a:lnTo>
                        <a:lnTo>
                          <a:pt x="5" y="152"/>
                        </a:lnTo>
                        <a:lnTo>
                          <a:pt x="5" y="152"/>
                        </a:lnTo>
                        <a:lnTo>
                          <a:pt x="7" y="154"/>
                        </a:lnTo>
                        <a:lnTo>
                          <a:pt x="7" y="154"/>
                        </a:lnTo>
                        <a:lnTo>
                          <a:pt x="7" y="155"/>
                        </a:lnTo>
                        <a:lnTo>
                          <a:pt x="7" y="155"/>
                        </a:lnTo>
                        <a:lnTo>
                          <a:pt x="7" y="156"/>
                        </a:lnTo>
                        <a:lnTo>
                          <a:pt x="7" y="156"/>
                        </a:lnTo>
                        <a:lnTo>
                          <a:pt x="8" y="156"/>
                        </a:lnTo>
                        <a:lnTo>
                          <a:pt x="8" y="156"/>
                        </a:lnTo>
                        <a:lnTo>
                          <a:pt x="8" y="159"/>
                        </a:lnTo>
                        <a:lnTo>
                          <a:pt x="8" y="159"/>
                        </a:lnTo>
                        <a:lnTo>
                          <a:pt x="8" y="159"/>
                        </a:lnTo>
                        <a:lnTo>
                          <a:pt x="8" y="159"/>
                        </a:lnTo>
                        <a:lnTo>
                          <a:pt x="9" y="161"/>
                        </a:lnTo>
                        <a:lnTo>
                          <a:pt x="9" y="161"/>
                        </a:lnTo>
                        <a:lnTo>
                          <a:pt x="11" y="166"/>
                        </a:lnTo>
                        <a:lnTo>
                          <a:pt x="11" y="166"/>
                        </a:lnTo>
                        <a:lnTo>
                          <a:pt x="12" y="166"/>
                        </a:lnTo>
                        <a:lnTo>
                          <a:pt x="12" y="166"/>
                        </a:lnTo>
                        <a:lnTo>
                          <a:pt x="15" y="172"/>
                        </a:lnTo>
                        <a:lnTo>
                          <a:pt x="15" y="172"/>
                        </a:lnTo>
                        <a:lnTo>
                          <a:pt x="15" y="173"/>
                        </a:lnTo>
                        <a:lnTo>
                          <a:pt x="15" y="173"/>
                        </a:lnTo>
                        <a:lnTo>
                          <a:pt x="15" y="173"/>
                        </a:lnTo>
                        <a:lnTo>
                          <a:pt x="15" y="173"/>
                        </a:lnTo>
                        <a:lnTo>
                          <a:pt x="18" y="177"/>
                        </a:lnTo>
                        <a:lnTo>
                          <a:pt x="18" y="177"/>
                        </a:lnTo>
                        <a:lnTo>
                          <a:pt x="18" y="179"/>
                        </a:lnTo>
                        <a:lnTo>
                          <a:pt x="18" y="179"/>
                        </a:lnTo>
                        <a:lnTo>
                          <a:pt x="22" y="183"/>
                        </a:lnTo>
                        <a:lnTo>
                          <a:pt x="22" y="183"/>
                        </a:lnTo>
                        <a:lnTo>
                          <a:pt x="22" y="183"/>
                        </a:lnTo>
                        <a:lnTo>
                          <a:pt x="22" y="183"/>
                        </a:lnTo>
                        <a:lnTo>
                          <a:pt x="22" y="183"/>
                        </a:lnTo>
                        <a:lnTo>
                          <a:pt x="22" y="183"/>
                        </a:lnTo>
                        <a:lnTo>
                          <a:pt x="25" y="188"/>
                        </a:lnTo>
                        <a:lnTo>
                          <a:pt x="25" y="188"/>
                        </a:lnTo>
                        <a:lnTo>
                          <a:pt x="26" y="188"/>
                        </a:lnTo>
                        <a:lnTo>
                          <a:pt x="26" y="188"/>
                        </a:lnTo>
                        <a:lnTo>
                          <a:pt x="29" y="192"/>
                        </a:lnTo>
                        <a:lnTo>
                          <a:pt x="29" y="192"/>
                        </a:lnTo>
                        <a:lnTo>
                          <a:pt x="30" y="192"/>
                        </a:lnTo>
                        <a:lnTo>
                          <a:pt x="30" y="192"/>
                        </a:lnTo>
                        <a:lnTo>
                          <a:pt x="33" y="197"/>
                        </a:lnTo>
                        <a:lnTo>
                          <a:pt x="33" y="197"/>
                        </a:lnTo>
                        <a:lnTo>
                          <a:pt x="34" y="197"/>
                        </a:lnTo>
                        <a:lnTo>
                          <a:pt x="34" y="197"/>
                        </a:lnTo>
                        <a:lnTo>
                          <a:pt x="34" y="197"/>
                        </a:lnTo>
                        <a:lnTo>
                          <a:pt x="34" y="197"/>
                        </a:lnTo>
                        <a:lnTo>
                          <a:pt x="38" y="201"/>
                        </a:lnTo>
                        <a:lnTo>
                          <a:pt x="38" y="201"/>
                        </a:lnTo>
                        <a:lnTo>
                          <a:pt x="38" y="201"/>
                        </a:lnTo>
                        <a:lnTo>
                          <a:pt x="38" y="201"/>
                        </a:lnTo>
                        <a:lnTo>
                          <a:pt x="38" y="201"/>
                        </a:lnTo>
                        <a:lnTo>
                          <a:pt x="43" y="204"/>
                        </a:lnTo>
                        <a:lnTo>
                          <a:pt x="43" y="204"/>
                        </a:lnTo>
                        <a:lnTo>
                          <a:pt x="44" y="204"/>
                        </a:lnTo>
                        <a:lnTo>
                          <a:pt x="44" y="204"/>
                        </a:lnTo>
                        <a:lnTo>
                          <a:pt x="48" y="206"/>
                        </a:lnTo>
                        <a:lnTo>
                          <a:pt x="48" y="206"/>
                        </a:lnTo>
                        <a:lnTo>
                          <a:pt x="48" y="206"/>
                        </a:lnTo>
                        <a:lnTo>
                          <a:pt x="48" y="206"/>
                        </a:lnTo>
                        <a:lnTo>
                          <a:pt x="52" y="209"/>
                        </a:lnTo>
                        <a:lnTo>
                          <a:pt x="52" y="209"/>
                        </a:lnTo>
                        <a:lnTo>
                          <a:pt x="54" y="209"/>
                        </a:lnTo>
                        <a:lnTo>
                          <a:pt x="54" y="209"/>
                        </a:lnTo>
                        <a:lnTo>
                          <a:pt x="55" y="209"/>
                        </a:lnTo>
                        <a:lnTo>
                          <a:pt x="55" y="209"/>
                        </a:lnTo>
                        <a:lnTo>
                          <a:pt x="58" y="210"/>
                        </a:lnTo>
                        <a:lnTo>
                          <a:pt x="58" y="210"/>
                        </a:lnTo>
                        <a:lnTo>
                          <a:pt x="58" y="210"/>
                        </a:lnTo>
                        <a:lnTo>
                          <a:pt x="61" y="212"/>
                        </a:lnTo>
                        <a:lnTo>
                          <a:pt x="61" y="212"/>
                        </a:lnTo>
                        <a:lnTo>
                          <a:pt x="62" y="212"/>
                        </a:lnTo>
                        <a:lnTo>
                          <a:pt x="62" y="212"/>
                        </a:lnTo>
                        <a:lnTo>
                          <a:pt x="63" y="212"/>
                        </a:lnTo>
                        <a:lnTo>
                          <a:pt x="63" y="212"/>
                        </a:lnTo>
                        <a:lnTo>
                          <a:pt x="65" y="212"/>
                        </a:lnTo>
                        <a:lnTo>
                          <a:pt x="65" y="212"/>
                        </a:lnTo>
                        <a:lnTo>
                          <a:pt x="66" y="212"/>
                        </a:lnTo>
                        <a:lnTo>
                          <a:pt x="66" y="212"/>
                        </a:lnTo>
                        <a:lnTo>
                          <a:pt x="67" y="213"/>
                        </a:lnTo>
                        <a:lnTo>
                          <a:pt x="67" y="213"/>
                        </a:lnTo>
                        <a:lnTo>
                          <a:pt x="69" y="213"/>
                        </a:lnTo>
                        <a:lnTo>
                          <a:pt x="69" y="213"/>
                        </a:lnTo>
                        <a:lnTo>
                          <a:pt x="70" y="213"/>
                        </a:lnTo>
                        <a:lnTo>
                          <a:pt x="70" y="213"/>
                        </a:lnTo>
                        <a:lnTo>
                          <a:pt x="72" y="213"/>
                        </a:lnTo>
                        <a:lnTo>
                          <a:pt x="72" y="213"/>
                        </a:lnTo>
                        <a:lnTo>
                          <a:pt x="73" y="213"/>
                        </a:lnTo>
                        <a:lnTo>
                          <a:pt x="73" y="213"/>
                        </a:lnTo>
                        <a:lnTo>
                          <a:pt x="74" y="213"/>
                        </a:lnTo>
                        <a:lnTo>
                          <a:pt x="74" y="213"/>
                        </a:lnTo>
                        <a:lnTo>
                          <a:pt x="76" y="213"/>
                        </a:lnTo>
                        <a:lnTo>
                          <a:pt x="76" y="213"/>
                        </a:lnTo>
                        <a:lnTo>
                          <a:pt x="78" y="213"/>
                        </a:lnTo>
                        <a:lnTo>
                          <a:pt x="78" y="213"/>
                        </a:lnTo>
                        <a:lnTo>
                          <a:pt x="78" y="213"/>
                        </a:lnTo>
                        <a:lnTo>
                          <a:pt x="78" y="213"/>
                        </a:lnTo>
                        <a:lnTo>
                          <a:pt x="268" y="195"/>
                        </a:lnTo>
                        <a:lnTo>
                          <a:pt x="268" y="195"/>
                        </a:lnTo>
                        <a:lnTo>
                          <a:pt x="265" y="195"/>
                        </a:lnTo>
                        <a:lnTo>
                          <a:pt x="265" y="195"/>
                        </a:lnTo>
                        <a:lnTo>
                          <a:pt x="265" y="195"/>
                        </a:lnTo>
                        <a:lnTo>
                          <a:pt x="265" y="195"/>
                        </a:lnTo>
                        <a:close/>
                      </a:path>
                    </a:pathLst>
                  </a:custGeom>
                  <a:solidFill>
                    <a:srgbClr val="5859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11" name="Freeform 329"/>
                  <p:cNvSpPr>
                    <a:spLocks/>
                  </p:cNvSpPr>
                  <p:nvPr/>
                </p:nvSpPr>
                <p:spPr bwMode="auto">
                  <a:xfrm>
                    <a:off x="8389938" y="1544638"/>
                    <a:ext cx="192088" cy="241300"/>
                  </a:xfrm>
                  <a:custGeom>
                    <a:avLst/>
                    <a:gdLst>
                      <a:gd name="T0" fmla="*/ 343 w 364"/>
                      <a:gd name="T1" fmla="*/ 450 h 457"/>
                      <a:gd name="T2" fmla="*/ 325 w 364"/>
                      <a:gd name="T3" fmla="*/ 446 h 457"/>
                      <a:gd name="T4" fmla="*/ 310 w 364"/>
                      <a:gd name="T5" fmla="*/ 440 h 457"/>
                      <a:gd name="T6" fmla="*/ 294 w 364"/>
                      <a:gd name="T7" fmla="*/ 431 h 457"/>
                      <a:gd name="T8" fmla="*/ 279 w 364"/>
                      <a:gd name="T9" fmla="*/ 421 h 457"/>
                      <a:gd name="T10" fmla="*/ 264 w 364"/>
                      <a:gd name="T11" fmla="*/ 407 h 457"/>
                      <a:gd name="T12" fmla="*/ 252 w 364"/>
                      <a:gd name="T13" fmla="*/ 393 h 457"/>
                      <a:gd name="T14" fmla="*/ 236 w 364"/>
                      <a:gd name="T15" fmla="*/ 374 h 457"/>
                      <a:gd name="T16" fmla="*/ 225 w 364"/>
                      <a:gd name="T17" fmla="*/ 357 h 457"/>
                      <a:gd name="T18" fmla="*/ 213 w 364"/>
                      <a:gd name="T19" fmla="*/ 334 h 457"/>
                      <a:gd name="T20" fmla="*/ 205 w 364"/>
                      <a:gd name="T21" fmla="*/ 310 h 457"/>
                      <a:gd name="T22" fmla="*/ 196 w 364"/>
                      <a:gd name="T23" fmla="*/ 287 h 457"/>
                      <a:gd name="T24" fmla="*/ 189 w 364"/>
                      <a:gd name="T25" fmla="*/ 251 h 457"/>
                      <a:gd name="T26" fmla="*/ 185 w 364"/>
                      <a:gd name="T27" fmla="*/ 216 h 457"/>
                      <a:gd name="T28" fmla="*/ 185 w 364"/>
                      <a:gd name="T29" fmla="*/ 188 h 457"/>
                      <a:gd name="T30" fmla="*/ 188 w 364"/>
                      <a:gd name="T31" fmla="*/ 158 h 457"/>
                      <a:gd name="T32" fmla="*/ 192 w 364"/>
                      <a:gd name="T33" fmla="*/ 133 h 457"/>
                      <a:gd name="T34" fmla="*/ 200 w 364"/>
                      <a:gd name="T35" fmla="*/ 108 h 457"/>
                      <a:gd name="T36" fmla="*/ 209 w 364"/>
                      <a:gd name="T37" fmla="*/ 86 h 457"/>
                      <a:gd name="T38" fmla="*/ 217 w 364"/>
                      <a:gd name="T39" fmla="*/ 69 h 457"/>
                      <a:gd name="T40" fmla="*/ 231 w 364"/>
                      <a:gd name="T41" fmla="*/ 49 h 457"/>
                      <a:gd name="T42" fmla="*/ 242 w 364"/>
                      <a:gd name="T43" fmla="*/ 36 h 457"/>
                      <a:gd name="T44" fmla="*/ 260 w 364"/>
                      <a:gd name="T45" fmla="*/ 21 h 457"/>
                      <a:gd name="T46" fmla="*/ 271 w 364"/>
                      <a:gd name="T47" fmla="*/ 13 h 457"/>
                      <a:gd name="T48" fmla="*/ 282 w 364"/>
                      <a:gd name="T49" fmla="*/ 7 h 457"/>
                      <a:gd name="T50" fmla="*/ 292 w 364"/>
                      <a:gd name="T51" fmla="*/ 3 h 457"/>
                      <a:gd name="T52" fmla="*/ 116 w 364"/>
                      <a:gd name="T53" fmla="*/ 47 h 457"/>
                      <a:gd name="T54" fmla="*/ 110 w 364"/>
                      <a:gd name="T55" fmla="*/ 49 h 457"/>
                      <a:gd name="T56" fmla="*/ 102 w 364"/>
                      <a:gd name="T57" fmla="*/ 51 h 457"/>
                      <a:gd name="T58" fmla="*/ 92 w 364"/>
                      <a:gd name="T59" fmla="*/ 55 h 457"/>
                      <a:gd name="T60" fmla="*/ 86 w 364"/>
                      <a:gd name="T61" fmla="*/ 60 h 457"/>
                      <a:gd name="T62" fmla="*/ 74 w 364"/>
                      <a:gd name="T63" fmla="*/ 67 h 457"/>
                      <a:gd name="T64" fmla="*/ 62 w 364"/>
                      <a:gd name="T65" fmla="*/ 76 h 457"/>
                      <a:gd name="T66" fmla="*/ 52 w 364"/>
                      <a:gd name="T67" fmla="*/ 85 h 457"/>
                      <a:gd name="T68" fmla="*/ 39 w 364"/>
                      <a:gd name="T69" fmla="*/ 101 h 457"/>
                      <a:gd name="T70" fmla="*/ 29 w 364"/>
                      <a:gd name="T71" fmla="*/ 116 h 457"/>
                      <a:gd name="T72" fmla="*/ 19 w 364"/>
                      <a:gd name="T73" fmla="*/ 136 h 457"/>
                      <a:gd name="T74" fmla="*/ 14 w 364"/>
                      <a:gd name="T75" fmla="*/ 152 h 457"/>
                      <a:gd name="T76" fmla="*/ 8 w 364"/>
                      <a:gd name="T77" fmla="*/ 170 h 457"/>
                      <a:gd name="T78" fmla="*/ 3 w 364"/>
                      <a:gd name="T79" fmla="*/ 191 h 457"/>
                      <a:gd name="T80" fmla="*/ 1 w 364"/>
                      <a:gd name="T81" fmla="*/ 204 h 457"/>
                      <a:gd name="T82" fmla="*/ 0 w 364"/>
                      <a:gd name="T83" fmla="*/ 219 h 457"/>
                      <a:gd name="T84" fmla="*/ 0 w 364"/>
                      <a:gd name="T85" fmla="*/ 235 h 457"/>
                      <a:gd name="T86" fmla="*/ 0 w 364"/>
                      <a:gd name="T87" fmla="*/ 255 h 457"/>
                      <a:gd name="T88" fmla="*/ 3 w 364"/>
                      <a:gd name="T89" fmla="*/ 274 h 457"/>
                      <a:gd name="T90" fmla="*/ 5 w 364"/>
                      <a:gd name="T91" fmla="*/ 291 h 457"/>
                      <a:gd name="T92" fmla="*/ 9 w 364"/>
                      <a:gd name="T93" fmla="*/ 307 h 457"/>
                      <a:gd name="T94" fmla="*/ 14 w 364"/>
                      <a:gd name="T95" fmla="*/ 321 h 457"/>
                      <a:gd name="T96" fmla="*/ 19 w 364"/>
                      <a:gd name="T97" fmla="*/ 338 h 457"/>
                      <a:gd name="T98" fmla="*/ 29 w 364"/>
                      <a:gd name="T99" fmla="*/ 357 h 457"/>
                      <a:gd name="T100" fmla="*/ 37 w 364"/>
                      <a:gd name="T101" fmla="*/ 372 h 457"/>
                      <a:gd name="T102" fmla="*/ 48 w 364"/>
                      <a:gd name="T103" fmla="*/ 388 h 457"/>
                      <a:gd name="T104" fmla="*/ 56 w 364"/>
                      <a:gd name="T105" fmla="*/ 399 h 457"/>
                      <a:gd name="T106" fmla="*/ 72 w 364"/>
                      <a:gd name="T107" fmla="*/ 415 h 457"/>
                      <a:gd name="T108" fmla="*/ 83 w 364"/>
                      <a:gd name="T109" fmla="*/ 425 h 457"/>
                      <a:gd name="T110" fmla="*/ 97 w 364"/>
                      <a:gd name="T111" fmla="*/ 433 h 457"/>
                      <a:gd name="T112" fmla="*/ 110 w 364"/>
                      <a:gd name="T113" fmla="*/ 442 h 457"/>
                      <a:gd name="T114" fmla="*/ 122 w 364"/>
                      <a:gd name="T115" fmla="*/ 447 h 457"/>
                      <a:gd name="T116" fmla="*/ 134 w 364"/>
                      <a:gd name="T117" fmla="*/ 451 h 457"/>
                      <a:gd name="T118" fmla="*/ 152 w 364"/>
                      <a:gd name="T119" fmla="*/ 456 h 457"/>
                      <a:gd name="T120" fmla="*/ 167 w 364"/>
                      <a:gd name="T121" fmla="*/ 457 h 4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364" h="457">
                        <a:moveTo>
                          <a:pt x="355" y="451"/>
                        </a:moveTo>
                        <a:lnTo>
                          <a:pt x="355" y="451"/>
                        </a:lnTo>
                        <a:lnTo>
                          <a:pt x="351" y="451"/>
                        </a:lnTo>
                        <a:lnTo>
                          <a:pt x="351" y="451"/>
                        </a:lnTo>
                        <a:lnTo>
                          <a:pt x="350" y="450"/>
                        </a:lnTo>
                        <a:lnTo>
                          <a:pt x="350" y="450"/>
                        </a:lnTo>
                        <a:lnTo>
                          <a:pt x="346" y="450"/>
                        </a:lnTo>
                        <a:lnTo>
                          <a:pt x="346" y="450"/>
                        </a:lnTo>
                        <a:lnTo>
                          <a:pt x="343" y="450"/>
                        </a:lnTo>
                        <a:lnTo>
                          <a:pt x="343" y="450"/>
                        </a:lnTo>
                        <a:lnTo>
                          <a:pt x="339" y="449"/>
                        </a:lnTo>
                        <a:lnTo>
                          <a:pt x="339" y="449"/>
                        </a:lnTo>
                        <a:lnTo>
                          <a:pt x="337" y="449"/>
                        </a:lnTo>
                        <a:lnTo>
                          <a:pt x="337" y="449"/>
                        </a:lnTo>
                        <a:lnTo>
                          <a:pt x="333" y="447"/>
                        </a:lnTo>
                        <a:lnTo>
                          <a:pt x="333" y="447"/>
                        </a:lnTo>
                        <a:lnTo>
                          <a:pt x="330" y="447"/>
                        </a:lnTo>
                        <a:lnTo>
                          <a:pt x="330" y="447"/>
                        </a:lnTo>
                        <a:lnTo>
                          <a:pt x="325" y="446"/>
                        </a:lnTo>
                        <a:lnTo>
                          <a:pt x="325" y="446"/>
                        </a:lnTo>
                        <a:lnTo>
                          <a:pt x="325" y="446"/>
                        </a:lnTo>
                        <a:lnTo>
                          <a:pt x="325" y="446"/>
                        </a:lnTo>
                        <a:lnTo>
                          <a:pt x="318" y="443"/>
                        </a:lnTo>
                        <a:lnTo>
                          <a:pt x="318" y="443"/>
                        </a:lnTo>
                        <a:lnTo>
                          <a:pt x="317" y="443"/>
                        </a:lnTo>
                        <a:lnTo>
                          <a:pt x="317" y="443"/>
                        </a:lnTo>
                        <a:lnTo>
                          <a:pt x="312" y="440"/>
                        </a:lnTo>
                        <a:lnTo>
                          <a:pt x="312" y="440"/>
                        </a:lnTo>
                        <a:lnTo>
                          <a:pt x="310" y="440"/>
                        </a:lnTo>
                        <a:lnTo>
                          <a:pt x="310" y="440"/>
                        </a:lnTo>
                        <a:lnTo>
                          <a:pt x="307" y="438"/>
                        </a:lnTo>
                        <a:lnTo>
                          <a:pt x="307" y="438"/>
                        </a:lnTo>
                        <a:lnTo>
                          <a:pt x="304" y="436"/>
                        </a:lnTo>
                        <a:lnTo>
                          <a:pt x="304" y="436"/>
                        </a:lnTo>
                        <a:lnTo>
                          <a:pt x="300" y="435"/>
                        </a:lnTo>
                        <a:lnTo>
                          <a:pt x="300" y="435"/>
                        </a:lnTo>
                        <a:lnTo>
                          <a:pt x="297" y="433"/>
                        </a:lnTo>
                        <a:lnTo>
                          <a:pt x="297" y="433"/>
                        </a:lnTo>
                        <a:lnTo>
                          <a:pt x="294" y="431"/>
                        </a:lnTo>
                        <a:lnTo>
                          <a:pt x="294" y="431"/>
                        </a:lnTo>
                        <a:lnTo>
                          <a:pt x="292" y="429"/>
                        </a:lnTo>
                        <a:lnTo>
                          <a:pt x="292" y="429"/>
                        </a:lnTo>
                        <a:lnTo>
                          <a:pt x="288" y="426"/>
                        </a:lnTo>
                        <a:lnTo>
                          <a:pt x="288" y="426"/>
                        </a:lnTo>
                        <a:lnTo>
                          <a:pt x="286" y="426"/>
                        </a:lnTo>
                        <a:lnTo>
                          <a:pt x="286" y="426"/>
                        </a:lnTo>
                        <a:lnTo>
                          <a:pt x="281" y="422"/>
                        </a:lnTo>
                        <a:lnTo>
                          <a:pt x="281" y="422"/>
                        </a:lnTo>
                        <a:lnTo>
                          <a:pt x="279" y="421"/>
                        </a:lnTo>
                        <a:lnTo>
                          <a:pt x="279" y="421"/>
                        </a:lnTo>
                        <a:lnTo>
                          <a:pt x="275" y="417"/>
                        </a:lnTo>
                        <a:lnTo>
                          <a:pt x="275" y="417"/>
                        </a:lnTo>
                        <a:lnTo>
                          <a:pt x="272" y="415"/>
                        </a:lnTo>
                        <a:lnTo>
                          <a:pt x="272" y="415"/>
                        </a:lnTo>
                        <a:lnTo>
                          <a:pt x="270" y="413"/>
                        </a:lnTo>
                        <a:lnTo>
                          <a:pt x="270" y="413"/>
                        </a:lnTo>
                        <a:lnTo>
                          <a:pt x="267" y="410"/>
                        </a:lnTo>
                        <a:lnTo>
                          <a:pt x="267" y="410"/>
                        </a:lnTo>
                        <a:lnTo>
                          <a:pt x="264" y="407"/>
                        </a:lnTo>
                        <a:lnTo>
                          <a:pt x="264" y="407"/>
                        </a:lnTo>
                        <a:lnTo>
                          <a:pt x="261" y="404"/>
                        </a:lnTo>
                        <a:lnTo>
                          <a:pt x="261" y="404"/>
                        </a:lnTo>
                        <a:lnTo>
                          <a:pt x="259" y="402"/>
                        </a:lnTo>
                        <a:lnTo>
                          <a:pt x="259" y="402"/>
                        </a:lnTo>
                        <a:lnTo>
                          <a:pt x="256" y="399"/>
                        </a:lnTo>
                        <a:lnTo>
                          <a:pt x="256" y="399"/>
                        </a:lnTo>
                        <a:lnTo>
                          <a:pt x="253" y="395"/>
                        </a:lnTo>
                        <a:lnTo>
                          <a:pt x="253" y="395"/>
                        </a:lnTo>
                        <a:lnTo>
                          <a:pt x="252" y="393"/>
                        </a:lnTo>
                        <a:lnTo>
                          <a:pt x="252" y="393"/>
                        </a:lnTo>
                        <a:lnTo>
                          <a:pt x="246" y="388"/>
                        </a:lnTo>
                        <a:lnTo>
                          <a:pt x="246" y="388"/>
                        </a:lnTo>
                        <a:lnTo>
                          <a:pt x="245" y="386"/>
                        </a:lnTo>
                        <a:lnTo>
                          <a:pt x="245" y="386"/>
                        </a:lnTo>
                        <a:lnTo>
                          <a:pt x="241" y="381"/>
                        </a:lnTo>
                        <a:lnTo>
                          <a:pt x="241" y="381"/>
                        </a:lnTo>
                        <a:lnTo>
                          <a:pt x="239" y="378"/>
                        </a:lnTo>
                        <a:lnTo>
                          <a:pt x="239" y="378"/>
                        </a:lnTo>
                        <a:lnTo>
                          <a:pt x="236" y="374"/>
                        </a:lnTo>
                        <a:lnTo>
                          <a:pt x="236" y="374"/>
                        </a:lnTo>
                        <a:lnTo>
                          <a:pt x="235" y="371"/>
                        </a:lnTo>
                        <a:lnTo>
                          <a:pt x="235" y="371"/>
                        </a:lnTo>
                        <a:lnTo>
                          <a:pt x="232" y="367"/>
                        </a:lnTo>
                        <a:lnTo>
                          <a:pt x="232" y="367"/>
                        </a:lnTo>
                        <a:lnTo>
                          <a:pt x="229" y="364"/>
                        </a:lnTo>
                        <a:lnTo>
                          <a:pt x="229" y="364"/>
                        </a:lnTo>
                        <a:lnTo>
                          <a:pt x="227" y="360"/>
                        </a:lnTo>
                        <a:lnTo>
                          <a:pt x="227" y="360"/>
                        </a:lnTo>
                        <a:lnTo>
                          <a:pt x="225" y="357"/>
                        </a:lnTo>
                        <a:lnTo>
                          <a:pt x="225" y="357"/>
                        </a:lnTo>
                        <a:lnTo>
                          <a:pt x="223" y="352"/>
                        </a:lnTo>
                        <a:lnTo>
                          <a:pt x="223" y="352"/>
                        </a:lnTo>
                        <a:lnTo>
                          <a:pt x="221" y="349"/>
                        </a:lnTo>
                        <a:lnTo>
                          <a:pt x="221" y="349"/>
                        </a:lnTo>
                        <a:lnTo>
                          <a:pt x="217" y="342"/>
                        </a:lnTo>
                        <a:lnTo>
                          <a:pt x="217" y="342"/>
                        </a:lnTo>
                        <a:lnTo>
                          <a:pt x="217" y="341"/>
                        </a:lnTo>
                        <a:lnTo>
                          <a:pt x="217" y="341"/>
                        </a:lnTo>
                        <a:lnTo>
                          <a:pt x="213" y="334"/>
                        </a:lnTo>
                        <a:lnTo>
                          <a:pt x="213" y="334"/>
                        </a:lnTo>
                        <a:lnTo>
                          <a:pt x="211" y="331"/>
                        </a:lnTo>
                        <a:lnTo>
                          <a:pt x="211" y="331"/>
                        </a:lnTo>
                        <a:lnTo>
                          <a:pt x="210" y="325"/>
                        </a:lnTo>
                        <a:lnTo>
                          <a:pt x="210" y="325"/>
                        </a:lnTo>
                        <a:lnTo>
                          <a:pt x="209" y="321"/>
                        </a:lnTo>
                        <a:lnTo>
                          <a:pt x="209" y="321"/>
                        </a:lnTo>
                        <a:lnTo>
                          <a:pt x="206" y="317"/>
                        </a:lnTo>
                        <a:lnTo>
                          <a:pt x="206" y="317"/>
                        </a:lnTo>
                        <a:lnTo>
                          <a:pt x="205" y="310"/>
                        </a:lnTo>
                        <a:lnTo>
                          <a:pt x="205" y="310"/>
                        </a:lnTo>
                        <a:lnTo>
                          <a:pt x="203" y="307"/>
                        </a:lnTo>
                        <a:lnTo>
                          <a:pt x="203" y="307"/>
                        </a:lnTo>
                        <a:lnTo>
                          <a:pt x="200" y="300"/>
                        </a:lnTo>
                        <a:lnTo>
                          <a:pt x="200" y="300"/>
                        </a:lnTo>
                        <a:lnTo>
                          <a:pt x="199" y="296"/>
                        </a:lnTo>
                        <a:lnTo>
                          <a:pt x="199" y="296"/>
                        </a:lnTo>
                        <a:lnTo>
                          <a:pt x="198" y="289"/>
                        </a:lnTo>
                        <a:lnTo>
                          <a:pt x="198" y="289"/>
                        </a:lnTo>
                        <a:lnTo>
                          <a:pt x="196" y="287"/>
                        </a:lnTo>
                        <a:lnTo>
                          <a:pt x="196" y="287"/>
                        </a:lnTo>
                        <a:lnTo>
                          <a:pt x="193" y="276"/>
                        </a:lnTo>
                        <a:lnTo>
                          <a:pt x="193" y="276"/>
                        </a:lnTo>
                        <a:lnTo>
                          <a:pt x="192" y="266"/>
                        </a:lnTo>
                        <a:lnTo>
                          <a:pt x="192" y="266"/>
                        </a:lnTo>
                        <a:lnTo>
                          <a:pt x="191" y="262"/>
                        </a:lnTo>
                        <a:lnTo>
                          <a:pt x="191" y="262"/>
                        </a:lnTo>
                        <a:lnTo>
                          <a:pt x="189" y="255"/>
                        </a:lnTo>
                        <a:lnTo>
                          <a:pt x="189" y="255"/>
                        </a:lnTo>
                        <a:lnTo>
                          <a:pt x="189" y="251"/>
                        </a:lnTo>
                        <a:lnTo>
                          <a:pt x="189" y="251"/>
                        </a:lnTo>
                        <a:lnTo>
                          <a:pt x="188" y="242"/>
                        </a:lnTo>
                        <a:lnTo>
                          <a:pt x="188" y="242"/>
                        </a:lnTo>
                        <a:lnTo>
                          <a:pt x="188" y="238"/>
                        </a:lnTo>
                        <a:lnTo>
                          <a:pt x="188" y="238"/>
                        </a:lnTo>
                        <a:lnTo>
                          <a:pt x="187" y="227"/>
                        </a:lnTo>
                        <a:lnTo>
                          <a:pt x="187" y="227"/>
                        </a:lnTo>
                        <a:lnTo>
                          <a:pt x="187" y="223"/>
                        </a:lnTo>
                        <a:lnTo>
                          <a:pt x="187" y="223"/>
                        </a:lnTo>
                        <a:lnTo>
                          <a:pt x="185" y="216"/>
                        </a:lnTo>
                        <a:lnTo>
                          <a:pt x="185" y="216"/>
                        </a:lnTo>
                        <a:lnTo>
                          <a:pt x="185" y="210"/>
                        </a:lnTo>
                        <a:lnTo>
                          <a:pt x="185" y="210"/>
                        </a:lnTo>
                        <a:lnTo>
                          <a:pt x="185" y="204"/>
                        </a:lnTo>
                        <a:lnTo>
                          <a:pt x="185" y="204"/>
                        </a:lnTo>
                        <a:lnTo>
                          <a:pt x="185" y="199"/>
                        </a:lnTo>
                        <a:lnTo>
                          <a:pt x="185" y="199"/>
                        </a:lnTo>
                        <a:lnTo>
                          <a:pt x="185" y="192"/>
                        </a:lnTo>
                        <a:lnTo>
                          <a:pt x="185" y="192"/>
                        </a:lnTo>
                        <a:lnTo>
                          <a:pt x="185" y="188"/>
                        </a:lnTo>
                        <a:lnTo>
                          <a:pt x="185" y="188"/>
                        </a:lnTo>
                        <a:lnTo>
                          <a:pt x="185" y="181"/>
                        </a:lnTo>
                        <a:lnTo>
                          <a:pt x="185" y="181"/>
                        </a:lnTo>
                        <a:lnTo>
                          <a:pt x="185" y="179"/>
                        </a:lnTo>
                        <a:lnTo>
                          <a:pt x="185" y="179"/>
                        </a:lnTo>
                        <a:lnTo>
                          <a:pt x="187" y="169"/>
                        </a:lnTo>
                        <a:lnTo>
                          <a:pt x="187" y="169"/>
                        </a:lnTo>
                        <a:lnTo>
                          <a:pt x="187" y="168"/>
                        </a:lnTo>
                        <a:lnTo>
                          <a:pt x="187" y="168"/>
                        </a:lnTo>
                        <a:lnTo>
                          <a:pt x="188" y="158"/>
                        </a:lnTo>
                        <a:lnTo>
                          <a:pt x="188" y="158"/>
                        </a:lnTo>
                        <a:lnTo>
                          <a:pt x="188" y="158"/>
                        </a:lnTo>
                        <a:lnTo>
                          <a:pt x="188" y="158"/>
                        </a:lnTo>
                        <a:lnTo>
                          <a:pt x="189" y="147"/>
                        </a:lnTo>
                        <a:lnTo>
                          <a:pt x="189" y="147"/>
                        </a:lnTo>
                        <a:lnTo>
                          <a:pt x="191" y="145"/>
                        </a:lnTo>
                        <a:lnTo>
                          <a:pt x="191" y="145"/>
                        </a:lnTo>
                        <a:lnTo>
                          <a:pt x="191" y="141"/>
                        </a:lnTo>
                        <a:lnTo>
                          <a:pt x="191" y="141"/>
                        </a:lnTo>
                        <a:lnTo>
                          <a:pt x="192" y="133"/>
                        </a:lnTo>
                        <a:lnTo>
                          <a:pt x="192" y="133"/>
                        </a:lnTo>
                        <a:lnTo>
                          <a:pt x="193" y="129"/>
                        </a:lnTo>
                        <a:lnTo>
                          <a:pt x="193" y="129"/>
                        </a:lnTo>
                        <a:lnTo>
                          <a:pt x="195" y="123"/>
                        </a:lnTo>
                        <a:lnTo>
                          <a:pt x="195" y="123"/>
                        </a:lnTo>
                        <a:lnTo>
                          <a:pt x="196" y="118"/>
                        </a:lnTo>
                        <a:lnTo>
                          <a:pt x="196" y="118"/>
                        </a:lnTo>
                        <a:lnTo>
                          <a:pt x="198" y="114"/>
                        </a:lnTo>
                        <a:lnTo>
                          <a:pt x="198" y="114"/>
                        </a:lnTo>
                        <a:lnTo>
                          <a:pt x="200" y="108"/>
                        </a:lnTo>
                        <a:lnTo>
                          <a:pt x="200" y="108"/>
                        </a:lnTo>
                        <a:lnTo>
                          <a:pt x="202" y="104"/>
                        </a:lnTo>
                        <a:lnTo>
                          <a:pt x="202" y="104"/>
                        </a:lnTo>
                        <a:lnTo>
                          <a:pt x="203" y="98"/>
                        </a:lnTo>
                        <a:lnTo>
                          <a:pt x="203" y="98"/>
                        </a:lnTo>
                        <a:lnTo>
                          <a:pt x="205" y="96"/>
                        </a:lnTo>
                        <a:lnTo>
                          <a:pt x="205" y="96"/>
                        </a:lnTo>
                        <a:lnTo>
                          <a:pt x="205" y="94"/>
                        </a:lnTo>
                        <a:lnTo>
                          <a:pt x="205" y="94"/>
                        </a:lnTo>
                        <a:lnTo>
                          <a:pt x="209" y="86"/>
                        </a:lnTo>
                        <a:lnTo>
                          <a:pt x="209" y="86"/>
                        </a:lnTo>
                        <a:lnTo>
                          <a:pt x="209" y="86"/>
                        </a:lnTo>
                        <a:lnTo>
                          <a:pt x="209" y="86"/>
                        </a:lnTo>
                        <a:lnTo>
                          <a:pt x="213" y="79"/>
                        </a:lnTo>
                        <a:lnTo>
                          <a:pt x="213" y="79"/>
                        </a:lnTo>
                        <a:lnTo>
                          <a:pt x="213" y="78"/>
                        </a:lnTo>
                        <a:lnTo>
                          <a:pt x="213" y="78"/>
                        </a:lnTo>
                        <a:lnTo>
                          <a:pt x="217" y="71"/>
                        </a:lnTo>
                        <a:lnTo>
                          <a:pt x="217" y="71"/>
                        </a:lnTo>
                        <a:lnTo>
                          <a:pt x="217" y="69"/>
                        </a:lnTo>
                        <a:lnTo>
                          <a:pt x="217" y="69"/>
                        </a:lnTo>
                        <a:lnTo>
                          <a:pt x="221" y="64"/>
                        </a:lnTo>
                        <a:lnTo>
                          <a:pt x="221" y="64"/>
                        </a:lnTo>
                        <a:lnTo>
                          <a:pt x="221" y="62"/>
                        </a:lnTo>
                        <a:lnTo>
                          <a:pt x="221" y="62"/>
                        </a:lnTo>
                        <a:lnTo>
                          <a:pt x="225" y="55"/>
                        </a:lnTo>
                        <a:lnTo>
                          <a:pt x="225" y="55"/>
                        </a:lnTo>
                        <a:lnTo>
                          <a:pt x="227" y="55"/>
                        </a:lnTo>
                        <a:lnTo>
                          <a:pt x="227" y="55"/>
                        </a:lnTo>
                        <a:lnTo>
                          <a:pt x="231" y="49"/>
                        </a:lnTo>
                        <a:lnTo>
                          <a:pt x="231" y="49"/>
                        </a:lnTo>
                        <a:lnTo>
                          <a:pt x="232" y="49"/>
                        </a:lnTo>
                        <a:lnTo>
                          <a:pt x="232" y="49"/>
                        </a:lnTo>
                        <a:lnTo>
                          <a:pt x="236" y="43"/>
                        </a:lnTo>
                        <a:lnTo>
                          <a:pt x="236" y="43"/>
                        </a:lnTo>
                        <a:lnTo>
                          <a:pt x="236" y="42"/>
                        </a:lnTo>
                        <a:lnTo>
                          <a:pt x="236" y="42"/>
                        </a:lnTo>
                        <a:lnTo>
                          <a:pt x="242" y="36"/>
                        </a:lnTo>
                        <a:lnTo>
                          <a:pt x="242" y="36"/>
                        </a:lnTo>
                        <a:lnTo>
                          <a:pt x="242" y="36"/>
                        </a:lnTo>
                        <a:lnTo>
                          <a:pt x="242" y="36"/>
                        </a:lnTo>
                        <a:lnTo>
                          <a:pt x="247" y="31"/>
                        </a:lnTo>
                        <a:lnTo>
                          <a:pt x="247" y="31"/>
                        </a:lnTo>
                        <a:lnTo>
                          <a:pt x="247" y="31"/>
                        </a:lnTo>
                        <a:lnTo>
                          <a:pt x="247" y="31"/>
                        </a:lnTo>
                        <a:lnTo>
                          <a:pt x="253" y="25"/>
                        </a:lnTo>
                        <a:lnTo>
                          <a:pt x="253" y="25"/>
                        </a:lnTo>
                        <a:lnTo>
                          <a:pt x="254" y="25"/>
                        </a:lnTo>
                        <a:lnTo>
                          <a:pt x="254" y="25"/>
                        </a:lnTo>
                        <a:lnTo>
                          <a:pt x="260" y="21"/>
                        </a:lnTo>
                        <a:lnTo>
                          <a:pt x="260" y="21"/>
                        </a:lnTo>
                        <a:lnTo>
                          <a:pt x="260" y="19"/>
                        </a:lnTo>
                        <a:lnTo>
                          <a:pt x="260" y="19"/>
                        </a:lnTo>
                        <a:lnTo>
                          <a:pt x="265" y="17"/>
                        </a:lnTo>
                        <a:lnTo>
                          <a:pt x="265" y="17"/>
                        </a:lnTo>
                        <a:lnTo>
                          <a:pt x="267" y="15"/>
                        </a:lnTo>
                        <a:lnTo>
                          <a:pt x="267" y="15"/>
                        </a:lnTo>
                        <a:lnTo>
                          <a:pt x="270" y="14"/>
                        </a:lnTo>
                        <a:lnTo>
                          <a:pt x="270" y="14"/>
                        </a:lnTo>
                        <a:lnTo>
                          <a:pt x="271" y="13"/>
                        </a:lnTo>
                        <a:lnTo>
                          <a:pt x="271" y="13"/>
                        </a:lnTo>
                        <a:lnTo>
                          <a:pt x="274" y="11"/>
                        </a:lnTo>
                        <a:lnTo>
                          <a:pt x="274" y="11"/>
                        </a:lnTo>
                        <a:lnTo>
                          <a:pt x="275" y="11"/>
                        </a:lnTo>
                        <a:lnTo>
                          <a:pt x="275" y="11"/>
                        </a:lnTo>
                        <a:lnTo>
                          <a:pt x="278" y="10"/>
                        </a:lnTo>
                        <a:lnTo>
                          <a:pt x="278" y="10"/>
                        </a:lnTo>
                        <a:lnTo>
                          <a:pt x="278" y="8"/>
                        </a:lnTo>
                        <a:lnTo>
                          <a:pt x="278" y="8"/>
                        </a:lnTo>
                        <a:lnTo>
                          <a:pt x="282" y="7"/>
                        </a:lnTo>
                        <a:lnTo>
                          <a:pt x="282" y="7"/>
                        </a:lnTo>
                        <a:lnTo>
                          <a:pt x="282" y="7"/>
                        </a:lnTo>
                        <a:lnTo>
                          <a:pt x="282" y="7"/>
                        </a:lnTo>
                        <a:lnTo>
                          <a:pt x="286" y="6"/>
                        </a:lnTo>
                        <a:lnTo>
                          <a:pt x="286" y="6"/>
                        </a:lnTo>
                        <a:lnTo>
                          <a:pt x="288" y="4"/>
                        </a:lnTo>
                        <a:lnTo>
                          <a:pt x="288" y="4"/>
                        </a:lnTo>
                        <a:lnTo>
                          <a:pt x="290" y="4"/>
                        </a:lnTo>
                        <a:lnTo>
                          <a:pt x="290" y="4"/>
                        </a:lnTo>
                        <a:lnTo>
                          <a:pt x="292" y="3"/>
                        </a:lnTo>
                        <a:lnTo>
                          <a:pt x="292" y="3"/>
                        </a:lnTo>
                        <a:lnTo>
                          <a:pt x="294" y="3"/>
                        </a:lnTo>
                        <a:lnTo>
                          <a:pt x="294" y="3"/>
                        </a:lnTo>
                        <a:lnTo>
                          <a:pt x="296" y="1"/>
                        </a:lnTo>
                        <a:lnTo>
                          <a:pt x="296" y="1"/>
                        </a:lnTo>
                        <a:lnTo>
                          <a:pt x="299" y="1"/>
                        </a:lnTo>
                        <a:lnTo>
                          <a:pt x="299" y="1"/>
                        </a:lnTo>
                        <a:lnTo>
                          <a:pt x="301" y="0"/>
                        </a:lnTo>
                        <a:lnTo>
                          <a:pt x="301" y="0"/>
                        </a:lnTo>
                        <a:lnTo>
                          <a:pt x="116" y="47"/>
                        </a:lnTo>
                        <a:lnTo>
                          <a:pt x="116" y="47"/>
                        </a:lnTo>
                        <a:lnTo>
                          <a:pt x="116" y="47"/>
                        </a:lnTo>
                        <a:lnTo>
                          <a:pt x="116" y="47"/>
                        </a:lnTo>
                        <a:lnTo>
                          <a:pt x="116" y="47"/>
                        </a:lnTo>
                        <a:lnTo>
                          <a:pt x="115" y="47"/>
                        </a:lnTo>
                        <a:lnTo>
                          <a:pt x="115" y="47"/>
                        </a:lnTo>
                        <a:lnTo>
                          <a:pt x="113" y="47"/>
                        </a:lnTo>
                        <a:lnTo>
                          <a:pt x="113" y="47"/>
                        </a:lnTo>
                        <a:lnTo>
                          <a:pt x="113" y="49"/>
                        </a:lnTo>
                        <a:lnTo>
                          <a:pt x="113" y="49"/>
                        </a:lnTo>
                        <a:lnTo>
                          <a:pt x="110" y="49"/>
                        </a:lnTo>
                        <a:lnTo>
                          <a:pt x="110" y="49"/>
                        </a:lnTo>
                        <a:lnTo>
                          <a:pt x="109" y="49"/>
                        </a:lnTo>
                        <a:lnTo>
                          <a:pt x="109" y="49"/>
                        </a:lnTo>
                        <a:lnTo>
                          <a:pt x="106" y="50"/>
                        </a:lnTo>
                        <a:lnTo>
                          <a:pt x="106" y="50"/>
                        </a:lnTo>
                        <a:lnTo>
                          <a:pt x="105" y="50"/>
                        </a:lnTo>
                        <a:lnTo>
                          <a:pt x="105" y="50"/>
                        </a:lnTo>
                        <a:lnTo>
                          <a:pt x="105" y="50"/>
                        </a:lnTo>
                        <a:lnTo>
                          <a:pt x="105" y="50"/>
                        </a:lnTo>
                        <a:lnTo>
                          <a:pt x="102" y="51"/>
                        </a:lnTo>
                        <a:lnTo>
                          <a:pt x="102" y="51"/>
                        </a:lnTo>
                        <a:lnTo>
                          <a:pt x="101" y="51"/>
                        </a:lnTo>
                        <a:lnTo>
                          <a:pt x="101" y="51"/>
                        </a:lnTo>
                        <a:lnTo>
                          <a:pt x="97" y="54"/>
                        </a:lnTo>
                        <a:lnTo>
                          <a:pt x="97" y="54"/>
                        </a:lnTo>
                        <a:lnTo>
                          <a:pt x="97" y="54"/>
                        </a:lnTo>
                        <a:lnTo>
                          <a:pt x="97" y="54"/>
                        </a:lnTo>
                        <a:lnTo>
                          <a:pt x="97" y="54"/>
                        </a:lnTo>
                        <a:lnTo>
                          <a:pt x="92" y="55"/>
                        </a:lnTo>
                        <a:lnTo>
                          <a:pt x="92" y="55"/>
                        </a:lnTo>
                        <a:lnTo>
                          <a:pt x="92" y="55"/>
                        </a:lnTo>
                        <a:lnTo>
                          <a:pt x="92" y="55"/>
                        </a:lnTo>
                        <a:lnTo>
                          <a:pt x="90" y="57"/>
                        </a:lnTo>
                        <a:lnTo>
                          <a:pt x="90" y="57"/>
                        </a:lnTo>
                        <a:lnTo>
                          <a:pt x="88" y="57"/>
                        </a:lnTo>
                        <a:lnTo>
                          <a:pt x="88" y="57"/>
                        </a:lnTo>
                        <a:lnTo>
                          <a:pt x="88" y="58"/>
                        </a:lnTo>
                        <a:lnTo>
                          <a:pt x="88" y="58"/>
                        </a:lnTo>
                        <a:lnTo>
                          <a:pt x="86" y="60"/>
                        </a:lnTo>
                        <a:lnTo>
                          <a:pt x="86" y="60"/>
                        </a:lnTo>
                        <a:lnTo>
                          <a:pt x="84" y="60"/>
                        </a:lnTo>
                        <a:lnTo>
                          <a:pt x="84" y="60"/>
                        </a:lnTo>
                        <a:lnTo>
                          <a:pt x="81" y="61"/>
                        </a:lnTo>
                        <a:lnTo>
                          <a:pt x="81" y="61"/>
                        </a:lnTo>
                        <a:lnTo>
                          <a:pt x="81" y="62"/>
                        </a:lnTo>
                        <a:lnTo>
                          <a:pt x="81" y="62"/>
                        </a:lnTo>
                        <a:lnTo>
                          <a:pt x="80" y="62"/>
                        </a:lnTo>
                        <a:lnTo>
                          <a:pt x="80" y="62"/>
                        </a:lnTo>
                        <a:lnTo>
                          <a:pt x="74" y="67"/>
                        </a:lnTo>
                        <a:lnTo>
                          <a:pt x="74" y="67"/>
                        </a:lnTo>
                        <a:lnTo>
                          <a:pt x="74" y="67"/>
                        </a:lnTo>
                        <a:lnTo>
                          <a:pt x="74" y="67"/>
                        </a:lnTo>
                        <a:lnTo>
                          <a:pt x="69" y="71"/>
                        </a:lnTo>
                        <a:lnTo>
                          <a:pt x="69" y="71"/>
                        </a:lnTo>
                        <a:lnTo>
                          <a:pt x="68" y="71"/>
                        </a:lnTo>
                        <a:lnTo>
                          <a:pt x="68" y="71"/>
                        </a:lnTo>
                        <a:lnTo>
                          <a:pt x="63" y="75"/>
                        </a:lnTo>
                        <a:lnTo>
                          <a:pt x="63" y="75"/>
                        </a:lnTo>
                        <a:lnTo>
                          <a:pt x="62" y="76"/>
                        </a:lnTo>
                        <a:lnTo>
                          <a:pt x="62" y="76"/>
                        </a:lnTo>
                        <a:lnTo>
                          <a:pt x="59" y="78"/>
                        </a:lnTo>
                        <a:lnTo>
                          <a:pt x="59" y="78"/>
                        </a:lnTo>
                        <a:lnTo>
                          <a:pt x="59" y="79"/>
                        </a:lnTo>
                        <a:lnTo>
                          <a:pt x="59" y="79"/>
                        </a:lnTo>
                        <a:lnTo>
                          <a:pt x="56" y="80"/>
                        </a:lnTo>
                        <a:lnTo>
                          <a:pt x="56" y="80"/>
                        </a:lnTo>
                        <a:lnTo>
                          <a:pt x="55" y="83"/>
                        </a:lnTo>
                        <a:lnTo>
                          <a:pt x="55" y="83"/>
                        </a:lnTo>
                        <a:lnTo>
                          <a:pt x="52" y="85"/>
                        </a:lnTo>
                        <a:lnTo>
                          <a:pt x="52" y="85"/>
                        </a:lnTo>
                        <a:lnTo>
                          <a:pt x="50" y="89"/>
                        </a:lnTo>
                        <a:lnTo>
                          <a:pt x="50" y="89"/>
                        </a:lnTo>
                        <a:lnTo>
                          <a:pt x="47" y="91"/>
                        </a:lnTo>
                        <a:lnTo>
                          <a:pt x="47" y="91"/>
                        </a:lnTo>
                        <a:lnTo>
                          <a:pt x="44" y="96"/>
                        </a:lnTo>
                        <a:lnTo>
                          <a:pt x="44" y="96"/>
                        </a:lnTo>
                        <a:lnTo>
                          <a:pt x="43" y="98"/>
                        </a:lnTo>
                        <a:lnTo>
                          <a:pt x="43" y="98"/>
                        </a:lnTo>
                        <a:lnTo>
                          <a:pt x="39" y="101"/>
                        </a:lnTo>
                        <a:lnTo>
                          <a:pt x="39" y="101"/>
                        </a:lnTo>
                        <a:lnTo>
                          <a:pt x="37" y="105"/>
                        </a:lnTo>
                        <a:lnTo>
                          <a:pt x="37" y="105"/>
                        </a:lnTo>
                        <a:lnTo>
                          <a:pt x="37" y="105"/>
                        </a:lnTo>
                        <a:lnTo>
                          <a:pt x="37" y="105"/>
                        </a:lnTo>
                        <a:lnTo>
                          <a:pt x="34" y="109"/>
                        </a:lnTo>
                        <a:lnTo>
                          <a:pt x="34" y="109"/>
                        </a:lnTo>
                        <a:lnTo>
                          <a:pt x="32" y="112"/>
                        </a:lnTo>
                        <a:lnTo>
                          <a:pt x="32" y="112"/>
                        </a:lnTo>
                        <a:lnTo>
                          <a:pt x="29" y="116"/>
                        </a:lnTo>
                        <a:lnTo>
                          <a:pt x="29" y="116"/>
                        </a:lnTo>
                        <a:lnTo>
                          <a:pt x="27" y="119"/>
                        </a:lnTo>
                        <a:lnTo>
                          <a:pt x="27" y="119"/>
                        </a:lnTo>
                        <a:lnTo>
                          <a:pt x="23" y="127"/>
                        </a:lnTo>
                        <a:lnTo>
                          <a:pt x="23" y="127"/>
                        </a:lnTo>
                        <a:lnTo>
                          <a:pt x="23" y="127"/>
                        </a:lnTo>
                        <a:lnTo>
                          <a:pt x="23" y="127"/>
                        </a:lnTo>
                        <a:lnTo>
                          <a:pt x="21" y="134"/>
                        </a:lnTo>
                        <a:lnTo>
                          <a:pt x="21" y="134"/>
                        </a:lnTo>
                        <a:lnTo>
                          <a:pt x="19" y="136"/>
                        </a:lnTo>
                        <a:lnTo>
                          <a:pt x="19" y="136"/>
                        </a:lnTo>
                        <a:lnTo>
                          <a:pt x="19" y="136"/>
                        </a:lnTo>
                        <a:lnTo>
                          <a:pt x="19" y="136"/>
                        </a:lnTo>
                        <a:lnTo>
                          <a:pt x="19" y="138"/>
                        </a:lnTo>
                        <a:lnTo>
                          <a:pt x="19" y="138"/>
                        </a:lnTo>
                        <a:lnTo>
                          <a:pt x="16" y="144"/>
                        </a:lnTo>
                        <a:lnTo>
                          <a:pt x="16" y="144"/>
                        </a:lnTo>
                        <a:lnTo>
                          <a:pt x="15" y="147"/>
                        </a:lnTo>
                        <a:lnTo>
                          <a:pt x="15" y="147"/>
                        </a:lnTo>
                        <a:lnTo>
                          <a:pt x="14" y="152"/>
                        </a:lnTo>
                        <a:lnTo>
                          <a:pt x="14" y="152"/>
                        </a:lnTo>
                        <a:lnTo>
                          <a:pt x="12" y="156"/>
                        </a:lnTo>
                        <a:lnTo>
                          <a:pt x="12" y="156"/>
                        </a:lnTo>
                        <a:lnTo>
                          <a:pt x="9" y="161"/>
                        </a:lnTo>
                        <a:lnTo>
                          <a:pt x="9" y="161"/>
                        </a:lnTo>
                        <a:lnTo>
                          <a:pt x="9" y="165"/>
                        </a:lnTo>
                        <a:lnTo>
                          <a:pt x="9" y="165"/>
                        </a:lnTo>
                        <a:lnTo>
                          <a:pt x="8" y="169"/>
                        </a:lnTo>
                        <a:lnTo>
                          <a:pt x="8" y="169"/>
                        </a:lnTo>
                        <a:lnTo>
                          <a:pt x="8" y="170"/>
                        </a:lnTo>
                        <a:lnTo>
                          <a:pt x="8" y="170"/>
                        </a:lnTo>
                        <a:lnTo>
                          <a:pt x="5" y="177"/>
                        </a:lnTo>
                        <a:lnTo>
                          <a:pt x="5" y="177"/>
                        </a:lnTo>
                        <a:lnTo>
                          <a:pt x="5" y="180"/>
                        </a:lnTo>
                        <a:lnTo>
                          <a:pt x="5" y="180"/>
                        </a:lnTo>
                        <a:lnTo>
                          <a:pt x="5" y="180"/>
                        </a:lnTo>
                        <a:lnTo>
                          <a:pt x="5" y="180"/>
                        </a:lnTo>
                        <a:lnTo>
                          <a:pt x="4" y="190"/>
                        </a:lnTo>
                        <a:lnTo>
                          <a:pt x="4" y="190"/>
                        </a:lnTo>
                        <a:lnTo>
                          <a:pt x="3" y="191"/>
                        </a:lnTo>
                        <a:lnTo>
                          <a:pt x="3" y="191"/>
                        </a:lnTo>
                        <a:lnTo>
                          <a:pt x="3" y="191"/>
                        </a:lnTo>
                        <a:lnTo>
                          <a:pt x="3" y="191"/>
                        </a:lnTo>
                        <a:lnTo>
                          <a:pt x="3" y="192"/>
                        </a:lnTo>
                        <a:lnTo>
                          <a:pt x="3" y="192"/>
                        </a:lnTo>
                        <a:lnTo>
                          <a:pt x="1" y="201"/>
                        </a:lnTo>
                        <a:lnTo>
                          <a:pt x="1" y="201"/>
                        </a:lnTo>
                        <a:lnTo>
                          <a:pt x="1" y="202"/>
                        </a:lnTo>
                        <a:lnTo>
                          <a:pt x="1" y="202"/>
                        </a:lnTo>
                        <a:lnTo>
                          <a:pt x="1" y="204"/>
                        </a:lnTo>
                        <a:lnTo>
                          <a:pt x="1" y="204"/>
                        </a:lnTo>
                        <a:lnTo>
                          <a:pt x="1" y="212"/>
                        </a:lnTo>
                        <a:lnTo>
                          <a:pt x="1" y="212"/>
                        </a:lnTo>
                        <a:lnTo>
                          <a:pt x="0" y="212"/>
                        </a:lnTo>
                        <a:lnTo>
                          <a:pt x="0" y="212"/>
                        </a:lnTo>
                        <a:lnTo>
                          <a:pt x="0" y="213"/>
                        </a:lnTo>
                        <a:lnTo>
                          <a:pt x="0" y="213"/>
                        </a:lnTo>
                        <a:lnTo>
                          <a:pt x="0" y="215"/>
                        </a:lnTo>
                        <a:lnTo>
                          <a:pt x="0" y="215"/>
                        </a:lnTo>
                        <a:lnTo>
                          <a:pt x="0" y="219"/>
                        </a:lnTo>
                        <a:lnTo>
                          <a:pt x="0" y="219"/>
                        </a:lnTo>
                        <a:lnTo>
                          <a:pt x="0" y="224"/>
                        </a:lnTo>
                        <a:lnTo>
                          <a:pt x="0" y="224"/>
                        </a:lnTo>
                        <a:lnTo>
                          <a:pt x="0" y="226"/>
                        </a:lnTo>
                        <a:lnTo>
                          <a:pt x="0" y="226"/>
                        </a:lnTo>
                        <a:lnTo>
                          <a:pt x="0" y="230"/>
                        </a:lnTo>
                        <a:lnTo>
                          <a:pt x="0" y="230"/>
                        </a:lnTo>
                        <a:lnTo>
                          <a:pt x="0" y="234"/>
                        </a:lnTo>
                        <a:lnTo>
                          <a:pt x="0" y="234"/>
                        </a:lnTo>
                        <a:lnTo>
                          <a:pt x="0" y="235"/>
                        </a:lnTo>
                        <a:lnTo>
                          <a:pt x="0" y="235"/>
                        </a:lnTo>
                        <a:lnTo>
                          <a:pt x="0" y="240"/>
                        </a:lnTo>
                        <a:lnTo>
                          <a:pt x="0" y="240"/>
                        </a:lnTo>
                        <a:lnTo>
                          <a:pt x="0" y="245"/>
                        </a:lnTo>
                        <a:lnTo>
                          <a:pt x="0" y="245"/>
                        </a:lnTo>
                        <a:lnTo>
                          <a:pt x="0" y="245"/>
                        </a:lnTo>
                        <a:lnTo>
                          <a:pt x="0" y="245"/>
                        </a:lnTo>
                        <a:lnTo>
                          <a:pt x="0" y="252"/>
                        </a:lnTo>
                        <a:lnTo>
                          <a:pt x="0" y="252"/>
                        </a:lnTo>
                        <a:lnTo>
                          <a:pt x="0" y="255"/>
                        </a:lnTo>
                        <a:lnTo>
                          <a:pt x="0" y="255"/>
                        </a:lnTo>
                        <a:lnTo>
                          <a:pt x="0" y="255"/>
                        </a:lnTo>
                        <a:lnTo>
                          <a:pt x="0" y="255"/>
                        </a:lnTo>
                        <a:lnTo>
                          <a:pt x="1" y="264"/>
                        </a:lnTo>
                        <a:lnTo>
                          <a:pt x="1" y="264"/>
                        </a:lnTo>
                        <a:lnTo>
                          <a:pt x="1" y="266"/>
                        </a:lnTo>
                        <a:lnTo>
                          <a:pt x="1" y="266"/>
                        </a:lnTo>
                        <a:lnTo>
                          <a:pt x="1" y="269"/>
                        </a:lnTo>
                        <a:lnTo>
                          <a:pt x="1" y="269"/>
                        </a:lnTo>
                        <a:lnTo>
                          <a:pt x="3" y="274"/>
                        </a:lnTo>
                        <a:lnTo>
                          <a:pt x="3" y="274"/>
                        </a:lnTo>
                        <a:lnTo>
                          <a:pt x="3" y="276"/>
                        </a:lnTo>
                        <a:lnTo>
                          <a:pt x="3" y="276"/>
                        </a:lnTo>
                        <a:lnTo>
                          <a:pt x="4" y="280"/>
                        </a:lnTo>
                        <a:lnTo>
                          <a:pt x="4" y="280"/>
                        </a:lnTo>
                        <a:lnTo>
                          <a:pt x="4" y="285"/>
                        </a:lnTo>
                        <a:lnTo>
                          <a:pt x="4" y="285"/>
                        </a:lnTo>
                        <a:lnTo>
                          <a:pt x="5" y="287"/>
                        </a:lnTo>
                        <a:lnTo>
                          <a:pt x="5" y="287"/>
                        </a:lnTo>
                        <a:lnTo>
                          <a:pt x="5" y="291"/>
                        </a:lnTo>
                        <a:lnTo>
                          <a:pt x="5" y="291"/>
                        </a:lnTo>
                        <a:lnTo>
                          <a:pt x="7" y="295"/>
                        </a:lnTo>
                        <a:lnTo>
                          <a:pt x="7" y="295"/>
                        </a:lnTo>
                        <a:lnTo>
                          <a:pt x="7" y="295"/>
                        </a:lnTo>
                        <a:lnTo>
                          <a:pt x="7" y="296"/>
                        </a:lnTo>
                        <a:lnTo>
                          <a:pt x="7" y="296"/>
                        </a:lnTo>
                        <a:lnTo>
                          <a:pt x="7" y="298"/>
                        </a:lnTo>
                        <a:lnTo>
                          <a:pt x="7" y="298"/>
                        </a:lnTo>
                        <a:lnTo>
                          <a:pt x="7" y="298"/>
                        </a:lnTo>
                        <a:lnTo>
                          <a:pt x="7" y="298"/>
                        </a:lnTo>
                        <a:lnTo>
                          <a:pt x="9" y="307"/>
                        </a:lnTo>
                        <a:lnTo>
                          <a:pt x="9" y="307"/>
                        </a:lnTo>
                        <a:lnTo>
                          <a:pt x="9" y="309"/>
                        </a:lnTo>
                        <a:lnTo>
                          <a:pt x="9" y="309"/>
                        </a:lnTo>
                        <a:lnTo>
                          <a:pt x="11" y="310"/>
                        </a:lnTo>
                        <a:lnTo>
                          <a:pt x="11" y="310"/>
                        </a:lnTo>
                        <a:lnTo>
                          <a:pt x="12" y="317"/>
                        </a:lnTo>
                        <a:lnTo>
                          <a:pt x="12" y="317"/>
                        </a:lnTo>
                        <a:lnTo>
                          <a:pt x="12" y="318"/>
                        </a:lnTo>
                        <a:lnTo>
                          <a:pt x="12" y="318"/>
                        </a:lnTo>
                        <a:lnTo>
                          <a:pt x="14" y="321"/>
                        </a:lnTo>
                        <a:lnTo>
                          <a:pt x="14" y="321"/>
                        </a:lnTo>
                        <a:lnTo>
                          <a:pt x="16" y="327"/>
                        </a:lnTo>
                        <a:lnTo>
                          <a:pt x="16" y="327"/>
                        </a:lnTo>
                        <a:lnTo>
                          <a:pt x="16" y="328"/>
                        </a:lnTo>
                        <a:lnTo>
                          <a:pt x="16" y="328"/>
                        </a:lnTo>
                        <a:lnTo>
                          <a:pt x="18" y="330"/>
                        </a:lnTo>
                        <a:lnTo>
                          <a:pt x="18" y="330"/>
                        </a:lnTo>
                        <a:lnTo>
                          <a:pt x="19" y="335"/>
                        </a:lnTo>
                        <a:lnTo>
                          <a:pt x="19" y="335"/>
                        </a:lnTo>
                        <a:lnTo>
                          <a:pt x="19" y="338"/>
                        </a:lnTo>
                        <a:lnTo>
                          <a:pt x="19" y="338"/>
                        </a:lnTo>
                        <a:lnTo>
                          <a:pt x="21" y="341"/>
                        </a:lnTo>
                        <a:lnTo>
                          <a:pt x="21" y="341"/>
                        </a:lnTo>
                        <a:lnTo>
                          <a:pt x="22" y="343"/>
                        </a:lnTo>
                        <a:lnTo>
                          <a:pt x="22" y="343"/>
                        </a:lnTo>
                        <a:lnTo>
                          <a:pt x="25" y="348"/>
                        </a:lnTo>
                        <a:lnTo>
                          <a:pt x="25" y="348"/>
                        </a:lnTo>
                        <a:lnTo>
                          <a:pt x="26" y="350"/>
                        </a:lnTo>
                        <a:lnTo>
                          <a:pt x="26" y="350"/>
                        </a:lnTo>
                        <a:lnTo>
                          <a:pt x="29" y="357"/>
                        </a:lnTo>
                        <a:lnTo>
                          <a:pt x="29" y="357"/>
                        </a:lnTo>
                        <a:lnTo>
                          <a:pt x="29" y="359"/>
                        </a:lnTo>
                        <a:lnTo>
                          <a:pt x="29" y="359"/>
                        </a:lnTo>
                        <a:lnTo>
                          <a:pt x="33" y="366"/>
                        </a:lnTo>
                        <a:lnTo>
                          <a:pt x="33" y="366"/>
                        </a:lnTo>
                        <a:lnTo>
                          <a:pt x="33" y="366"/>
                        </a:lnTo>
                        <a:lnTo>
                          <a:pt x="33" y="366"/>
                        </a:lnTo>
                        <a:lnTo>
                          <a:pt x="34" y="367"/>
                        </a:lnTo>
                        <a:lnTo>
                          <a:pt x="34" y="367"/>
                        </a:lnTo>
                        <a:lnTo>
                          <a:pt x="37" y="372"/>
                        </a:lnTo>
                        <a:lnTo>
                          <a:pt x="37" y="372"/>
                        </a:lnTo>
                        <a:lnTo>
                          <a:pt x="39" y="374"/>
                        </a:lnTo>
                        <a:lnTo>
                          <a:pt x="39" y="374"/>
                        </a:lnTo>
                        <a:lnTo>
                          <a:pt x="41" y="378"/>
                        </a:lnTo>
                        <a:lnTo>
                          <a:pt x="41" y="378"/>
                        </a:lnTo>
                        <a:lnTo>
                          <a:pt x="44" y="381"/>
                        </a:lnTo>
                        <a:lnTo>
                          <a:pt x="44" y="381"/>
                        </a:lnTo>
                        <a:lnTo>
                          <a:pt x="45" y="385"/>
                        </a:lnTo>
                        <a:lnTo>
                          <a:pt x="45" y="385"/>
                        </a:lnTo>
                        <a:lnTo>
                          <a:pt x="48" y="388"/>
                        </a:lnTo>
                        <a:lnTo>
                          <a:pt x="48" y="388"/>
                        </a:lnTo>
                        <a:lnTo>
                          <a:pt x="48" y="389"/>
                        </a:lnTo>
                        <a:lnTo>
                          <a:pt x="48" y="389"/>
                        </a:lnTo>
                        <a:lnTo>
                          <a:pt x="51" y="392"/>
                        </a:lnTo>
                        <a:lnTo>
                          <a:pt x="51" y="392"/>
                        </a:lnTo>
                        <a:lnTo>
                          <a:pt x="52" y="393"/>
                        </a:lnTo>
                        <a:lnTo>
                          <a:pt x="52" y="393"/>
                        </a:lnTo>
                        <a:lnTo>
                          <a:pt x="56" y="397"/>
                        </a:lnTo>
                        <a:lnTo>
                          <a:pt x="56" y="397"/>
                        </a:lnTo>
                        <a:lnTo>
                          <a:pt x="56" y="399"/>
                        </a:lnTo>
                        <a:lnTo>
                          <a:pt x="56" y="399"/>
                        </a:lnTo>
                        <a:lnTo>
                          <a:pt x="62" y="404"/>
                        </a:lnTo>
                        <a:lnTo>
                          <a:pt x="62" y="404"/>
                        </a:lnTo>
                        <a:lnTo>
                          <a:pt x="63" y="406"/>
                        </a:lnTo>
                        <a:lnTo>
                          <a:pt x="63" y="406"/>
                        </a:lnTo>
                        <a:lnTo>
                          <a:pt x="68" y="410"/>
                        </a:lnTo>
                        <a:lnTo>
                          <a:pt x="68" y="410"/>
                        </a:lnTo>
                        <a:lnTo>
                          <a:pt x="69" y="411"/>
                        </a:lnTo>
                        <a:lnTo>
                          <a:pt x="69" y="411"/>
                        </a:lnTo>
                        <a:lnTo>
                          <a:pt x="72" y="415"/>
                        </a:lnTo>
                        <a:lnTo>
                          <a:pt x="72" y="415"/>
                        </a:lnTo>
                        <a:lnTo>
                          <a:pt x="73" y="415"/>
                        </a:lnTo>
                        <a:lnTo>
                          <a:pt x="73" y="415"/>
                        </a:lnTo>
                        <a:lnTo>
                          <a:pt x="74" y="417"/>
                        </a:lnTo>
                        <a:lnTo>
                          <a:pt x="74" y="417"/>
                        </a:lnTo>
                        <a:lnTo>
                          <a:pt x="77" y="420"/>
                        </a:lnTo>
                        <a:lnTo>
                          <a:pt x="77" y="420"/>
                        </a:lnTo>
                        <a:lnTo>
                          <a:pt x="80" y="422"/>
                        </a:lnTo>
                        <a:lnTo>
                          <a:pt x="80" y="422"/>
                        </a:lnTo>
                        <a:lnTo>
                          <a:pt x="83" y="425"/>
                        </a:lnTo>
                        <a:lnTo>
                          <a:pt x="83" y="425"/>
                        </a:lnTo>
                        <a:lnTo>
                          <a:pt x="86" y="426"/>
                        </a:lnTo>
                        <a:lnTo>
                          <a:pt x="86" y="426"/>
                        </a:lnTo>
                        <a:lnTo>
                          <a:pt x="86" y="426"/>
                        </a:lnTo>
                        <a:lnTo>
                          <a:pt x="86" y="426"/>
                        </a:lnTo>
                        <a:lnTo>
                          <a:pt x="90" y="429"/>
                        </a:lnTo>
                        <a:lnTo>
                          <a:pt x="90" y="429"/>
                        </a:lnTo>
                        <a:lnTo>
                          <a:pt x="91" y="431"/>
                        </a:lnTo>
                        <a:lnTo>
                          <a:pt x="91" y="431"/>
                        </a:lnTo>
                        <a:lnTo>
                          <a:pt x="97" y="433"/>
                        </a:lnTo>
                        <a:lnTo>
                          <a:pt x="97" y="433"/>
                        </a:lnTo>
                        <a:lnTo>
                          <a:pt x="98" y="435"/>
                        </a:lnTo>
                        <a:lnTo>
                          <a:pt x="98" y="435"/>
                        </a:lnTo>
                        <a:lnTo>
                          <a:pt x="102" y="438"/>
                        </a:lnTo>
                        <a:lnTo>
                          <a:pt x="102" y="438"/>
                        </a:lnTo>
                        <a:lnTo>
                          <a:pt x="104" y="439"/>
                        </a:lnTo>
                        <a:lnTo>
                          <a:pt x="104" y="439"/>
                        </a:lnTo>
                        <a:lnTo>
                          <a:pt x="108" y="440"/>
                        </a:lnTo>
                        <a:lnTo>
                          <a:pt x="108" y="440"/>
                        </a:lnTo>
                        <a:lnTo>
                          <a:pt x="110" y="442"/>
                        </a:lnTo>
                        <a:lnTo>
                          <a:pt x="110" y="442"/>
                        </a:lnTo>
                        <a:lnTo>
                          <a:pt x="113" y="443"/>
                        </a:lnTo>
                        <a:lnTo>
                          <a:pt x="113" y="443"/>
                        </a:lnTo>
                        <a:lnTo>
                          <a:pt x="116" y="444"/>
                        </a:lnTo>
                        <a:lnTo>
                          <a:pt x="116" y="444"/>
                        </a:lnTo>
                        <a:lnTo>
                          <a:pt x="120" y="446"/>
                        </a:lnTo>
                        <a:lnTo>
                          <a:pt x="120" y="446"/>
                        </a:lnTo>
                        <a:lnTo>
                          <a:pt x="122" y="447"/>
                        </a:lnTo>
                        <a:lnTo>
                          <a:pt x="122" y="447"/>
                        </a:lnTo>
                        <a:lnTo>
                          <a:pt x="122" y="447"/>
                        </a:lnTo>
                        <a:lnTo>
                          <a:pt x="122" y="447"/>
                        </a:lnTo>
                        <a:lnTo>
                          <a:pt x="126" y="449"/>
                        </a:lnTo>
                        <a:lnTo>
                          <a:pt x="126" y="449"/>
                        </a:lnTo>
                        <a:lnTo>
                          <a:pt x="128" y="450"/>
                        </a:lnTo>
                        <a:lnTo>
                          <a:pt x="128" y="450"/>
                        </a:lnTo>
                        <a:lnTo>
                          <a:pt x="128" y="450"/>
                        </a:lnTo>
                        <a:lnTo>
                          <a:pt x="128" y="450"/>
                        </a:lnTo>
                        <a:lnTo>
                          <a:pt x="134" y="451"/>
                        </a:lnTo>
                        <a:lnTo>
                          <a:pt x="134" y="451"/>
                        </a:lnTo>
                        <a:lnTo>
                          <a:pt x="134" y="451"/>
                        </a:lnTo>
                        <a:lnTo>
                          <a:pt x="134" y="451"/>
                        </a:lnTo>
                        <a:lnTo>
                          <a:pt x="140" y="453"/>
                        </a:lnTo>
                        <a:lnTo>
                          <a:pt x="140" y="453"/>
                        </a:lnTo>
                        <a:lnTo>
                          <a:pt x="142" y="454"/>
                        </a:lnTo>
                        <a:lnTo>
                          <a:pt x="142" y="454"/>
                        </a:lnTo>
                        <a:lnTo>
                          <a:pt x="146" y="454"/>
                        </a:lnTo>
                        <a:lnTo>
                          <a:pt x="146" y="454"/>
                        </a:lnTo>
                        <a:lnTo>
                          <a:pt x="148" y="456"/>
                        </a:lnTo>
                        <a:lnTo>
                          <a:pt x="148" y="456"/>
                        </a:lnTo>
                        <a:lnTo>
                          <a:pt x="152" y="456"/>
                        </a:lnTo>
                        <a:lnTo>
                          <a:pt x="152" y="456"/>
                        </a:lnTo>
                        <a:lnTo>
                          <a:pt x="155" y="456"/>
                        </a:lnTo>
                        <a:lnTo>
                          <a:pt x="155" y="456"/>
                        </a:lnTo>
                        <a:lnTo>
                          <a:pt x="159" y="457"/>
                        </a:lnTo>
                        <a:lnTo>
                          <a:pt x="159" y="457"/>
                        </a:lnTo>
                        <a:lnTo>
                          <a:pt x="160" y="457"/>
                        </a:lnTo>
                        <a:lnTo>
                          <a:pt x="160" y="457"/>
                        </a:lnTo>
                        <a:lnTo>
                          <a:pt x="164" y="457"/>
                        </a:lnTo>
                        <a:lnTo>
                          <a:pt x="164" y="457"/>
                        </a:lnTo>
                        <a:lnTo>
                          <a:pt x="167" y="457"/>
                        </a:lnTo>
                        <a:lnTo>
                          <a:pt x="167" y="457"/>
                        </a:lnTo>
                        <a:lnTo>
                          <a:pt x="173" y="457"/>
                        </a:lnTo>
                        <a:lnTo>
                          <a:pt x="364" y="451"/>
                        </a:lnTo>
                        <a:lnTo>
                          <a:pt x="364" y="451"/>
                        </a:lnTo>
                        <a:lnTo>
                          <a:pt x="358" y="451"/>
                        </a:lnTo>
                        <a:lnTo>
                          <a:pt x="358" y="451"/>
                        </a:lnTo>
                        <a:lnTo>
                          <a:pt x="355" y="451"/>
                        </a:lnTo>
                        <a:lnTo>
                          <a:pt x="355" y="451"/>
                        </a:lnTo>
                        <a:close/>
                      </a:path>
                    </a:pathLst>
                  </a:custGeom>
                  <a:solidFill>
                    <a:srgbClr val="8080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12" name="Freeform 330"/>
                  <p:cNvSpPr>
                    <a:spLocks noEditPoints="1"/>
                  </p:cNvSpPr>
                  <p:nvPr/>
                </p:nvSpPr>
                <p:spPr bwMode="auto">
                  <a:xfrm>
                    <a:off x="8488363" y="1543051"/>
                    <a:ext cx="168275" cy="239713"/>
                  </a:xfrm>
                  <a:custGeom>
                    <a:avLst/>
                    <a:gdLst>
                      <a:gd name="T0" fmla="*/ 306 w 318"/>
                      <a:gd name="T1" fmla="*/ 159 h 454"/>
                      <a:gd name="T2" fmla="*/ 284 w 318"/>
                      <a:gd name="T3" fmla="*/ 103 h 454"/>
                      <a:gd name="T4" fmla="*/ 263 w 318"/>
                      <a:gd name="T5" fmla="*/ 70 h 454"/>
                      <a:gd name="T6" fmla="*/ 240 w 318"/>
                      <a:gd name="T7" fmla="*/ 43 h 454"/>
                      <a:gd name="T8" fmla="*/ 198 w 318"/>
                      <a:gd name="T9" fmla="*/ 13 h 454"/>
                      <a:gd name="T10" fmla="*/ 168 w 318"/>
                      <a:gd name="T11" fmla="*/ 3 h 454"/>
                      <a:gd name="T12" fmla="*/ 121 w 318"/>
                      <a:gd name="T13" fmla="*/ 2 h 454"/>
                      <a:gd name="T14" fmla="*/ 90 w 318"/>
                      <a:gd name="T15" fmla="*/ 14 h 454"/>
                      <a:gd name="T16" fmla="*/ 62 w 318"/>
                      <a:gd name="T17" fmla="*/ 34 h 454"/>
                      <a:gd name="T18" fmla="*/ 29 w 318"/>
                      <a:gd name="T19" fmla="*/ 78 h 454"/>
                      <a:gd name="T20" fmla="*/ 14 w 318"/>
                      <a:gd name="T21" fmla="*/ 115 h 454"/>
                      <a:gd name="T22" fmla="*/ 2 w 318"/>
                      <a:gd name="T23" fmla="*/ 182 h 454"/>
                      <a:gd name="T24" fmla="*/ 2 w 318"/>
                      <a:gd name="T25" fmla="*/ 229 h 454"/>
                      <a:gd name="T26" fmla="*/ 8 w 318"/>
                      <a:gd name="T27" fmla="*/ 279 h 454"/>
                      <a:gd name="T28" fmla="*/ 33 w 318"/>
                      <a:gd name="T29" fmla="*/ 346 h 454"/>
                      <a:gd name="T30" fmla="*/ 56 w 318"/>
                      <a:gd name="T31" fmla="*/ 384 h 454"/>
                      <a:gd name="T32" fmla="*/ 97 w 318"/>
                      <a:gd name="T33" fmla="*/ 425 h 454"/>
                      <a:gd name="T34" fmla="*/ 127 w 318"/>
                      <a:gd name="T35" fmla="*/ 443 h 454"/>
                      <a:gd name="T36" fmla="*/ 159 w 318"/>
                      <a:gd name="T37" fmla="*/ 453 h 454"/>
                      <a:gd name="T38" fmla="*/ 205 w 318"/>
                      <a:gd name="T39" fmla="*/ 450 h 454"/>
                      <a:gd name="T40" fmla="*/ 235 w 318"/>
                      <a:gd name="T41" fmla="*/ 436 h 454"/>
                      <a:gd name="T42" fmla="*/ 273 w 318"/>
                      <a:gd name="T43" fmla="*/ 403 h 454"/>
                      <a:gd name="T44" fmla="*/ 291 w 318"/>
                      <a:gd name="T45" fmla="*/ 374 h 454"/>
                      <a:gd name="T46" fmla="*/ 305 w 318"/>
                      <a:gd name="T47" fmla="*/ 341 h 454"/>
                      <a:gd name="T48" fmla="*/ 317 w 318"/>
                      <a:gd name="T49" fmla="*/ 284 h 454"/>
                      <a:gd name="T50" fmla="*/ 318 w 318"/>
                      <a:gd name="T51" fmla="*/ 243 h 454"/>
                      <a:gd name="T52" fmla="*/ 312 w 318"/>
                      <a:gd name="T53" fmla="*/ 180 h 454"/>
                      <a:gd name="T54" fmla="*/ 292 w 318"/>
                      <a:gd name="T55" fmla="*/ 223 h 454"/>
                      <a:gd name="T56" fmla="*/ 292 w 318"/>
                      <a:gd name="T57" fmla="*/ 256 h 454"/>
                      <a:gd name="T58" fmla="*/ 289 w 318"/>
                      <a:gd name="T59" fmla="*/ 290 h 454"/>
                      <a:gd name="T60" fmla="*/ 281 w 318"/>
                      <a:gd name="T61" fmla="*/ 320 h 454"/>
                      <a:gd name="T62" fmla="*/ 270 w 318"/>
                      <a:gd name="T63" fmla="*/ 348 h 454"/>
                      <a:gd name="T64" fmla="*/ 253 w 318"/>
                      <a:gd name="T65" fmla="*/ 371 h 454"/>
                      <a:gd name="T66" fmla="*/ 234 w 318"/>
                      <a:gd name="T67" fmla="*/ 391 h 454"/>
                      <a:gd name="T68" fmla="*/ 212 w 318"/>
                      <a:gd name="T69" fmla="*/ 403 h 454"/>
                      <a:gd name="T70" fmla="*/ 187 w 318"/>
                      <a:gd name="T71" fmla="*/ 410 h 454"/>
                      <a:gd name="T72" fmla="*/ 161 w 318"/>
                      <a:gd name="T73" fmla="*/ 410 h 454"/>
                      <a:gd name="T74" fmla="*/ 136 w 318"/>
                      <a:gd name="T75" fmla="*/ 402 h 454"/>
                      <a:gd name="T76" fmla="*/ 111 w 318"/>
                      <a:gd name="T77" fmla="*/ 387 h 454"/>
                      <a:gd name="T78" fmla="*/ 89 w 318"/>
                      <a:gd name="T79" fmla="*/ 366 h 454"/>
                      <a:gd name="T80" fmla="*/ 69 w 318"/>
                      <a:gd name="T81" fmla="*/ 338 h 454"/>
                      <a:gd name="T82" fmla="*/ 53 w 318"/>
                      <a:gd name="T83" fmla="*/ 305 h 454"/>
                      <a:gd name="T84" fmla="*/ 42 w 318"/>
                      <a:gd name="T85" fmla="*/ 267 h 454"/>
                      <a:gd name="T86" fmla="*/ 35 w 318"/>
                      <a:gd name="T87" fmla="*/ 229 h 454"/>
                      <a:gd name="T88" fmla="*/ 35 w 318"/>
                      <a:gd name="T89" fmla="*/ 190 h 454"/>
                      <a:gd name="T90" fmla="*/ 40 w 318"/>
                      <a:gd name="T91" fmla="*/ 154 h 454"/>
                      <a:gd name="T92" fmla="*/ 50 w 318"/>
                      <a:gd name="T93" fmla="*/ 122 h 454"/>
                      <a:gd name="T94" fmla="*/ 65 w 318"/>
                      <a:gd name="T95" fmla="*/ 93 h 454"/>
                      <a:gd name="T96" fmla="*/ 83 w 318"/>
                      <a:gd name="T97" fmla="*/ 71 h 454"/>
                      <a:gd name="T98" fmla="*/ 105 w 318"/>
                      <a:gd name="T99" fmla="*/ 54 h 454"/>
                      <a:gd name="T100" fmla="*/ 130 w 318"/>
                      <a:gd name="T101" fmla="*/ 45 h 454"/>
                      <a:gd name="T102" fmla="*/ 157 w 318"/>
                      <a:gd name="T103" fmla="*/ 42 h 454"/>
                      <a:gd name="T104" fmla="*/ 181 w 318"/>
                      <a:gd name="T105" fmla="*/ 47 h 454"/>
                      <a:gd name="T106" fmla="*/ 205 w 318"/>
                      <a:gd name="T107" fmla="*/ 58 h 454"/>
                      <a:gd name="T108" fmla="*/ 227 w 318"/>
                      <a:gd name="T109" fmla="*/ 76 h 454"/>
                      <a:gd name="T110" fmla="*/ 246 w 318"/>
                      <a:gd name="T111" fmla="*/ 99 h 454"/>
                      <a:gd name="T112" fmla="*/ 263 w 318"/>
                      <a:gd name="T113" fmla="*/ 123 h 454"/>
                      <a:gd name="T114" fmla="*/ 277 w 318"/>
                      <a:gd name="T115" fmla="*/ 154 h 454"/>
                      <a:gd name="T116" fmla="*/ 287 w 318"/>
                      <a:gd name="T117" fmla="*/ 189 h 454"/>
                      <a:gd name="T118" fmla="*/ 292 w 318"/>
                      <a:gd name="T119" fmla="*/ 223 h 4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318" h="454">
                        <a:moveTo>
                          <a:pt x="312" y="180"/>
                        </a:moveTo>
                        <a:lnTo>
                          <a:pt x="312" y="180"/>
                        </a:lnTo>
                        <a:lnTo>
                          <a:pt x="306" y="159"/>
                        </a:lnTo>
                        <a:lnTo>
                          <a:pt x="299" y="139"/>
                        </a:lnTo>
                        <a:lnTo>
                          <a:pt x="292" y="121"/>
                        </a:lnTo>
                        <a:lnTo>
                          <a:pt x="284" y="103"/>
                        </a:lnTo>
                        <a:lnTo>
                          <a:pt x="284" y="103"/>
                        </a:lnTo>
                        <a:lnTo>
                          <a:pt x="274" y="86"/>
                        </a:lnTo>
                        <a:lnTo>
                          <a:pt x="263" y="70"/>
                        </a:lnTo>
                        <a:lnTo>
                          <a:pt x="252" y="56"/>
                        </a:lnTo>
                        <a:lnTo>
                          <a:pt x="240" y="43"/>
                        </a:lnTo>
                        <a:lnTo>
                          <a:pt x="240" y="43"/>
                        </a:lnTo>
                        <a:lnTo>
                          <a:pt x="226" y="31"/>
                        </a:lnTo>
                        <a:lnTo>
                          <a:pt x="212" y="21"/>
                        </a:lnTo>
                        <a:lnTo>
                          <a:pt x="198" y="13"/>
                        </a:lnTo>
                        <a:lnTo>
                          <a:pt x="183" y="7"/>
                        </a:lnTo>
                        <a:lnTo>
                          <a:pt x="183" y="7"/>
                        </a:lnTo>
                        <a:lnTo>
                          <a:pt x="168" y="3"/>
                        </a:lnTo>
                        <a:lnTo>
                          <a:pt x="152" y="0"/>
                        </a:lnTo>
                        <a:lnTo>
                          <a:pt x="137" y="0"/>
                        </a:lnTo>
                        <a:lnTo>
                          <a:pt x="121" y="2"/>
                        </a:lnTo>
                        <a:lnTo>
                          <a:pt x="121" y="2"/>
                        </a:lnTo>
                        <a:lnTo>
                          <a:pt x="105" y="7"/>
                        </a:lnTo>
                        <a:lnTo>
                          <a:pt x="90" y="14"/>
                        </a:lnTo>
                        <a:lnTo>
                          <a:pt x="76" y="22"/>
                        </a:lnTo>
                        <a:lnTo>
                          <a:pt x="62" y="34"/>
                        </a:lnTo>
                        <a:lnTo>
                          <a:pt x="62" y="34"/>
                        </a:lnTo>
                        <a:lnTo>
                          <a:pt x="50" y="46"/>
                        </a:lnTo>
                        <a:lnTo>
                          <a:pt x="39" y="61"/>
                        </a:lnTo>
                        <a:lnTo>
                          <a:pt x="29" y="78"/>
                        </a:lnTo>
                        <a:lnTo>
                          <a:pt x="21" y="96"/>
                        </a:lnTo>
                        <a:lnTo>
                          <a:pt x="21" y="96"/>
                        </a:lnTo>
                        <a:lnTo>
                          <a:pt x="14" y="115"/>
                        </a:lnTo>
                        <a:lnTo>
                          <a:pt x="7" y="136"/>
                        </a:lnTo>
                        <a:lnTo>
                          <a:pt x="3" y="158"/>
                        </a:lnTo>
                        <a:lnTo>
                          <a:pt x="2" y="182"/>
                        </a:lnTo>
                        <a:lnTo>
                          <a:pt x="2" y="182"/>
                        </a:lnTo>
                        <a:lnTo>
                          <a:pt x="0" y="205"/>
                        </a:lnTo>
                        <a:lnTo>
                          <a:pt x="2" y="229"/>
                        </a:lnTo>
                        <a:lnTo>
                          <a:pt x="4" y="254"/>
                        </a:lnTo>
                        <a:lnTo>
                          <a:pt x="8" y="279"/>
                        </a:lnTo>
                        <a:lnTo>
                          <a:pt x="8" y="279"/>
                        </a:lnTo>
                        <a:lnTo>
                          <a:pt x="15" y="302"/>
                        </a:lnTo>
                        <a:lnTo>
                          <a:pt x="24" y="326"/>
                        </a:lnTo>
                        <a:lnTo>
                          <a:pt x="33" y="346"/>
                        </a:lnTo>
                        <a:lnTo>
                          <a:pt x="44" y="366"/>
                        </a:lnTo>
                        <a:lnTo>
                          <a:pt x="44" y="366"/>
                        </a:lnTo>
                        <a:lnTo>
                          <a:pt x="56" y="384"/>
                        </a:lnTo>
                        <a:lnTo>
                          <a:pt x="69" y="399"/>
                        </a:lnTo>
                        <a:lnTo>
                          <a:pt x="82" y="414"/>
                        </a:lnTo>
                        <a:lnTo>
                          <a:pt x="97" y="425"/>
                        </a:lnTo>
                        <a:lnTo>
                          <a:pt x="97" y="425"/>
                        </a:lnTo>
                        <a:lnTo>
                          <a:pt x="112" y="435"/>
                        </a:lnTo>
                        <a:lnTo>
                          <a:pt x="127" y="443"/>
                        </a:lnTo>
                        <a:lnTo>
                          <a:pt x="143" y="449"/>
                        </a:lnTo>
                        <a:lnTo>
                          <a:pt x="159" y="453"/>
                        </a:lnTo>
                        <a:lnTo>
                          <a:pt x="159" y="453"/>
                        </a:lnTo>
                        <a:lnTo>
                          <a:pt x="175" y="454"/>
                        </a:lnTo>
                        <a:lnTo>
                          <a:pt x="190" y="453"/>
                        </a:lnTo>
                        <a:lnTo>
                          <a:pt x="205" y="450"/>
                        </a:lnTo>
                        <a:lnTo>
                          <a:pt x="222" y="445"/>
                        </a:lnTo>
                        <a:lnTo>
                          <a:pt x="222" y="445"/>
                        </a:lnTo>
                        <a:lnTo>
                          <a:pt x="235" y="436"/>
                        </a:lnTo>
                        <a:lnTo>
                          <a:pt x="249" y="428"/>
                        </a:lnTo>
                        <a:lnTo>
                          <a:pt x="262" y="416"/>
                        </a:lnTo>
                        <a:lnTo>
                          <a:pt x="273" y="403"/>
                        </a:lnTo>
                        <a:lnTo>
                          <a:pt x="273" y="403"/>
                        </a:lnTo>
                        <a:lnTo>
                          <a:pt x="282" y="389"/>
                        </a:lnTo>
                        <a:lnTo>
                          <a:pt x="291" y="374"/>
                        </a:lnTo>
                        <a:lnTo>
                          <a:pt x="299" y="357"/>
                        </a:lnTo>
                        <a:lnTo>
                          <a:pt x="305" y="341"/>
                        </a:lnTo>
                        <a:lnTo>
                          <a:pt x="305" y="341"/>
                        </a:lnTo>
                        <a:lnTo>
                          <a:pt x="310" y="323"/>
                        </a:lnTo>
                        <a:lnTo>
                          <a:pt x="314" y="303"/>
                        </a:lnTo>
                        <a:lnTo>
                          <a:pt x="317" y="284"/>
                        </a:lnTo>
                        <a:lnTo>
                          <a:pt x="318" y="263"/>
                        </a:lnTo>
                        <a:lnTo>
                          <a:pt x="318" y="263"/>
                        </a:lnTo>
                        <a:lnTo>
                          <a:pt x="318" y="243"/>
                        </a:lnTo>
                        <a:lnTo>
                          <a:pt x="318" y="222"/>
                        </a:lnTo>
                        <a:lnTo>
                          <a:pt x="316" y="201"/>
                        </a:lnTo>
                        <a:lnTo>
                          <a:pt x="312" y="180"/>
                        </a:lnTo>
                        <a:lnTo>
                          <a:pt x="312" y="180"/>
                        </a:lnTo>
                        <a:close/>
                        <a:moveTo>
                          <a:pt x="292" y="223"/>
                        </a:moveTo>
                        <a:lnTo>
                          <a:pt x="292" y="223"/>
                        </a:lnTo>
                        <a:lnTo>
                          <a:pt x="292" y="240"/>
                        </a:lnTo>
                        <a:lnTo>
                          <a:pt x="292" y="256"/>
                        </a:lnTo>
                        <a:lnTo>
                          <a:pt x="292" y="256"/>
                        </a:lnTo>
                        <a:lnTo>
                          <a:pt x="291" y="273"/>
                        </a:lnTo>
                        <a:lnTo>
                          <a:pt x="289" y="290"/>
                        </a:lnTo>
                        <a:lnTo>
                          <a:pt x="289" y="290"/>
                        </a:lnTo>
                        <a:lnTo>
                          <a:pt x="285" y="305"/>
                        </a:lnTo>
                        <a:lnTo>
                          <a:pt x="281" y="320"/>
                        </a:lnTo>
                        <a:lnTo>
                          <a:pt x="281" y="320"/>
                        </a:lnTo>
                        <a:lnTo>
                          <a:pt x="276" y="334"/>
                        </a:lnTo>
                        <a:lnTo>
                          <a:pt x="270" y="348"/>
                        </a:lnTo>
                        <a:lnTo>
                          <a:pt x="270" y="348"/>
                        </a:lnTo>
                        <a:lnTo>
                          <a:pt x="262" y="360"/>
                        </a:lnTo>
                        <a:lnTo>
                          <a:pt x="253" y="371"/>
                        </a:lnTo>
                        <a:lnTo>
                          <a:pt x="253" y="371"/>
                        </a:lnTo>
                        <a:lnTo>
                          <a:pt x="245" y="381"/>
                        </a:lnTo>
                        <a:lnTo>
                          <a:pt x="234" y="391"/>
                        </a:lnTo>
                        <a:lnTo>
                          <a:pt x="234" y="391"/>
                        </a:lnTo>
                        <a:lnTo>
                          <a:pt x="223" y="398"/>
                        </a:lnTo>
                        <a:lnTo>
                          <a:pt x="212" y="403"/>
                        </a:lnTo>
                        <a:lnTo>
                          <a:pt x="212" y="403"/>
                        </a:lnTo>
                        <a:lnTo>
                          <a:pt x="199" y="407"/>
                        </a:lnTo>
                        <a:lnTo>
                          <a:pt x="187" y="410"/>
                        </a:lnTo>
                        <a:lnTo>
                          <a:pt x="187" y="410"/>
                        </a:lnTo>
                        <a:lnTo>
                          <a:pt x="173" y="411"/>
                        </a:lnTo>
                        <a:lnTo>
                          <a:pt x="161" y="410"/>
                        </a:lnTo>
                        <a:lnTo>
                          <a:pt x="161" y="410"/>
                        </a:lnTo>
                        <a:lnTo>
                          <a:pt x="148" y="406"/>
                        </a:lnTo>
                        <a:lnTo>
                          <a:pt x="136" y="402"/>
                        </a:lnTo>
                        <a:lnTo>
                          <a:pt x="136" y="402"/>
                        </a:lnTo>
                        <a:lnTo>
                          <a:pt x="123" y="395"/>
                        </a:lnTo>
                        <a:lnTo>
                          <a:pt x="111" y="387"/>
                        </a:lnTo>
                        <a:lnTo>
                          <a:pt x="111" y="387"/>
                        </a:lnTo>
                        <a:lnTo>
                          <a:pt x="100" y="377"/>
                        </a:lnTo>
                        <a:lnTo>
                          <a:pt x="89" y="366"/>
                        </a:lnTo>
                        <a:lnTo>
                          <a:pt x="89" y="366"/>
                        </a:lnTo>
                        <a:lnTo>
                          <a:pt x="79" y="352"/>
                        </a:lnTo>
                        <a:lnTo>
                          <a:pt x="69" y="338"/>
                        </a:lnTo>
                        <a:lnTo>
                          <a:pt x="69" y="338"/>
                        </a:lnTo>
                        <a:lnTo>
                          <a:pt x="61" y="323"/>
                        </a:lnTo>
                        <a:lnTo>
                          <a:pt x="53" y="305"/>
                        </a:lnTo>
                        <a:lnTo>
                          <a:pt x="53" y="305"/>
                        </a:lnTo>
                        <a:lnTo>
                          <a:pt x="46" y="287"/>
                        </a:lnTo>
                        <a:lnTo>
                          <a:pt x="42" y="267"/>
                        </a:lnTo>
                        <a:lnTo>
                          <a:pt x="42" y="267"/>
                        </a:lnTo>
                        <a:lnTo>
                          <a:pt x="38" y="248"/>
                        </a:lnTo>
                        <a:lnTo>
                          <a:pt x="35" y="229"/>
                        </a:lnTo>
                        <a:lnTo>
                          <a:pt x="35" y="229"/>
                        </a:lnTo>
                        <a:lnTo>
                          <a:pt x="35" y="209"/>
                        </a:lnTo>
                        <a:lnTo>
                          <a:pt x="35" y="190"/>
                        </a:lnTo>
                        <a:lnTo>
                          <a:pt x="35" y="190"/>
                        </a:lnTo>
                        <a:lnTo>
                          <a:pt x="38" y="172"/>
                        </a:lnTo>
                        <a:lnTo>
                          <a:pt x="40" y="154"/>
                        </a:lnTo>
                        <a:lnTo>
                          <a:pt x="40" y="154"/>
                        </a:lnTo>
                        <a:lnTo>
                          <a:pt x="44" y="137"/>
                        </a:lnTo>
                        <a:lnTo>
                          <a:pt x="50" y="122"/>
                        </a:lnTo>
                        <a:lnTo>
                          <a:pt x="50" y="122"/>
                        </a:lnTo>
                        <a:lnTo>
                          <a:pt x="57" y="107"/>
                        </a:lnTo>
                        <a:lnTo>
                          <a:pt x="65" y="93"/>
                        </a:lnTo>
                        <a:lnTo>
                          <a:pt x="65" y="93"/>
                        </a:lnTo>
                        <a:lnTo>
                          <a:pt x="74" y="82"/>
                        </a:lnTo>
                        <a:lnTo>
                          <a:pt x="83" y="71"/>
                        </a:lnTo>
                        <a:lnTo>
                          <a:pt x="83" y="71"/>
                        </a:lnTo>
                        <a:lnTo>
                          <a:pt x="94" y="61"/>
                        </a:lnTo>
                        <a:lnTo>
                          <a:pt x="105" y="54"/>
                        </a:lnTo>
                        <a:lnTo>
                          <a:pt x="105" y="54"/>
                        </a:lnTo>
                        <a:lnTo>
                          <a:pt x="118" y="49"/>
                        </a:lnTo>
                        <a:lnTo>
                          <a:pt x="130" y="45"/>
                        </a:lnTo>
                        <a:lnTo>
                          <a:pt x="130" y="45"/>
                        </a:lnTo>
                        <a:lnTo>
                          <a:pt x="143" y="42"/>
                        </a:lnTo>
                        <a:lnTo>
                          <a:pt x="157" y="42"/>
                        </a:lnTo>
                        <a:lnTo>
                          <a:pt x="157" y="42"/>
                        </a:lnTo>
                        <a:lnTo>
                          <a:pt x="169" y="45"/>
                        </a:lnTo>
                        <a:lnTo>
                          <a:pt x="181" y="47"/>
                        </a:lnTo>
                        <a:lnTo>
                          <a:pt x="181" y="47"/>
                        </a:lnTo>
                        <a:lnTo>
                          <a:pt x="194" y="53"/>
                        </a:lnTo>
                        <a:lnTo>
                          <a:pt x="205" y="58"/>
                        </a:lnTo>
                        <a:lnTo>
                          <a:pt x="205" y="58"/>
                        </a:lnTo>
                        <a:lnTo>
                          <a:pt x="216" y="67"/>
                        </a:lnTo>
                        <a:lnTo>
                          <a:pt x="227" y="76"/>
                        </a:lnTo>
                        <a:lnTo>
                          <a:pt x="227" y="76"/>
                        </a:lnTo>
                        <a:lnTo>
                          <a:pt x="237" y="86"/>
                        </a:lnTo>
                        <a:lnTo>
                          <a:pt x="246" y="99"/>
                        </a:lnTo>
                        <a:lnTo>
                          <a:pt x="246" y="99"/>
                        </a:lnTo>
                        <a:lnTo>
                          <a:pt x="255" y="111"/>
                        </a:lnTo>
                        <a:lnTo>
                          <a:pt x="263" y="123"/>
                        </a:lnTo>
                        <a:lnTo>
                          <a:pt x="263" y="123"/>
                        </a:lnTo>
                        <a:lnTo>
                          <a:pt x="270" y="139"/>
                        </a:lnTo>
                        <a:lnTo>
                          <a:pt x="277" y="154"/>
                        </a:lnTo>
                        <a:lnTo>
                          <a:pt x="277" y="154"/>
                        </a:lnTo>
                        <a:lnTo>
                          <a:pt x="282" y="171"/>
                        </a:lnTo>
                        <a:lnTo>
                          <a:pt x="287" y="189"/>
                        </a:lnTo>
                        <a:lnTo>
                          <a:pt x="287" y="189"/>
                        </a:lnTo>
                        <a:lnTo>
                          <a:pt x="289" y="205"/>
                        </a:lnTo>
                        <a:lnTo>
                          <a:pt x="292" y="223"/>
                        </a:lnTo>
                        <a:lnTo>
                          <a:pt x="292" y="223"/>
                        </a:lnTo>
                        <a:close/>
                      </a:path>
                    </a:pathLst>
                  </a:custGeom>
                  <a:solidFill>
                    <a:srgbClr val="6D6E7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13" name="Freeform 331"/>
                  <p:cNvSpPr>
                    <a:spLocks/>
                  </p:cNvSpPr>
                  <p:nvPr/>
                </p:nvSpPr>
                <p:spPr bwMode="auto">
                  <a:xfrm>
                    <a:off x="8493125" y="1651001"/>
                    <a:ext cx="201613" cy="171450"/>
                  </a:xfrm>
                  <a:custGeom>
                    <a:avLst/>
                    <a:gdLst>
                      <a:gd name="T0" fmla="*/ 341 w 379"/>
                      <a:gd name="T1" fmla="*/ 11 h 324"/>
                      <a:gd name="T2" fmla="*/ 343 w 379"/>
                      <a:gd name="T3" fmla="*/ 33 h 324"/>
                      <a:gd name="T4" fmla="*/ 346 w 379"/>
                      <a:gd name="T5" fmla="*/ 75 h 324"/>
                      <a:gd name="T6" fmla="*/ 345 w 379"/>
                      <a:gd name="T7" fmla="*/ 95 h 324"/>
                      <a:gd name="T8" fmla="*/ 343 w 379"/>
                      <a:gd name="T9" fmla="*/ 115 h 324"/>
                      <a:gd name="T10" fmla="*/ 334 w 379"/>
                      <a:gd name="T11" fmla="*/ 153 h 324"/>
                      <a:gd name="T12" fmla="*/ 328 w 379"/>
                      <a:gd name="T13" fmla="*/ 171 h 324"/>
                      <a:gd name="T14" fmla="*/ 321 w 379"/>
                      <a:gd name="T15" fmla="*/ 188 h 324"/>
                      <a:gd name="T16" fmla="*/ 302 w 379"/>
                      <a:gd name="T17" fmla="*/ 217 h 324"/>
                      <a:gd name="T18" fmla="*/ 291 w 379"/>
                      <a:gd name="T19" fmla="*/ 231 h 324"/>
                      <a:gd name="T20" fmla="*/ 280 w 379"/>
                      <a:gd name="T21" fmla="*/ 242 h 324"/>
                      <a:gd name="T22" fmla="*/ 252 w 379"/>
                      <a:gd name="T23" fmla="*/ 260 h 324"/>
                      <a:gd name="T24" fmla="*/ 237 w 379"/>
                      <a:gd name="T25" fmla="*/ 266 h 324"/>
                      <a:gd name="T26" fmla="*/ 220 w 379"/>
                      <a:gd name="T27" fmla="*/ 270 h 324"/>
                      <a:gd name="T28" fmla="*/ 188 w 379"/>
                      <a:gd name="T29" fmla="*/ 268 h 324"/>
                      <a:gd name="T30" fmla="*/ 173 w 379"/>
                      <a:gd name="T31" fmla="*/ 266 h 324"/>
                      <a:gd name="T32" fmla="*/ 158 w 379"/>
                      <a:gd name="T33" fmla="*/ 260 h 324"/>
                      <a:gd name="T34" fmla="*/ 126 w 379"/>
                      <a:gd name="T35" fmla="*/ 242 h 324"/>
                      <a:gd name="T36" fmla="*/ 112 w 379"/>
                      <a:gd name="T37" fmla="*/ 231 h 324"/>
                      <a:gd name="T38" fmla="*/ 98 w 379"/>
                      <a:gd name="T39" fmla="*/ 217 h 324"/>
                      <a:gd name="T40" fmla="*/ 72 w 379"/>
                      <a:gd name="T41" fmla="*/ 184 h 324"/>
                      <a:gd name="T42" fmla="*/ 61 w 379"/>
                      <a:gd name="T43" fmla="*/ 165 h 324"/>
                      <a:gd name="T44" fmla="*/ 51 w 379"/>
                      <a:gd name="T45" fmla="*/ 144 h 324"/>
                      <a:gd name="T46" fmla="*/ 0 w 379"/>
                      <a:gd name="T47" fmla="*/ 130 h 324"/>
                      <a:gd name="T48" fmla="*/ 0 w 379"/>
                      <a:gd name="T49" fmla="*/ 130 h 324"/>
                      <a:gd name="T50" fmla="*/ 18 w 379"/>
                      <a:gd name="T51" fmla="*/ 177 h 324"/>
                      <a:gd name="T52" fmla="*/ 42 w 379"/>
                      <a:gd name="T53" fmla="*/ 220 h 324"/>
                      <a:gd name="T54" fmla="*/ 57 w 379"/>
                      <a:gd name="T55" fmla="*/ 241 h 324"/>
                      <a:gd name="T56" fmla="*/ 92 w 379"/>
                      <a:gd name="T57" fmla="*/ 277 h 324"/>
                      <a:gd name="T58" fmla="*/ 110 w 379"/>
                      <a:gd name="T59" fmla="*/ 292 h 324"/>
                      <a:gd name="T60" fmla="*/ 148 w 379"/>
                      <a:gd name="T61" fmla="*/ 313 h 324"/>
                      <a:gd name="T62" fmla="*/ 187 w 379"/>
                      <a:gd name="T63" fmla="*/ 322 h 324"/>
                      <a:gd name="T64" fmla="*/ 208 w 379"/>
                      <a:gd name="T65" fmla="*/ 324 h 324"/>
                      <a:gd name="T66" fmla="*/ 245 w 379"/>
                      <a:gd name="T67" fmla="*/ 318 h 324"/>
                      <a:gd name="T68" fmla="*/ 265 w 379"/>
                      <a:gd name="T69" fmla="*/ 310 h 324"/>
                      <a:gd name="T70" fmla="*/ 298 w 379"/>
                      <a:gd name="T71" fmla="*/ 288 h 324"/>
                      <a:gd name="T72" fmla="*/ 327 w 379"/>
                      <a:gd name="T73" fmla="*/ 257 h 324"/>
                      <a:gd name="T74" fmla="*/ 338 w 379"/>
                      <a:gd name="T75" fmla="*/ 239 h 324"/>
                      <a:gd name="T76" fmla="*/ 357 w 379"/>
                      <a:gd name="T77" fmla="*/ 199 h 324"/>
                      <a:gd name="T78" fmla="*/ 366 w 379"/>
                      <a:gd name="T79" fmla="*/ 177 h 324"/>
                      <a:gd name="T80" fmla="*/ 375 w 379"/>
                      <a:gd name="T81" fmla="*/ 131 h 324"/>
                      <a:gd name="T82" fmla="*/ 379 w 379"/>
                      <a:gd name="T83" fmla="*/ 81 h 324"/>
                      <a:gd name="T84" fmla="*/ 378 w 379"/>
                      <a:gd name="T85" fmla="*/ 62 h 324"/>
                      <a:gd name="T86" fmla="*/ 374 w 379"/>
                      <a:gd name="T87" fmla="*/ 21 h 324"/>
                      <a:gd name="T88" fmla="*/ 341 w 379"/>
                      <a:gd name="T89" fmla="*/ 11 h 3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79" h="324">
                        <a:moveTo>
                          <a:pt x="341" y="11"/>
                        </a:moveTo>
                        <a:lnTo>
                          <a:pt x="341" y="11"/>
                        </a:lnTo>
                        <a:lnTo>
                          <a:pt x="343" y="33"/>
                        </a:lnTo>
                        <a:lnTo>
                          <a:pt x="343" y="33"/>
                        </a:lnTo>
                        <a:lnTo>
                          <a:pt x="346" y="54"/>
                        </a:lnTo>
                        <a:lnTo>
                          <a:pt x="346" y="75"/>
                        </a:lnTo>
                        <a:lnTo>
                          <a:pt x="346" y="75"/>
                        </a:lnTo>
                        <a:lnTo>
                          <a:pt x="345" y="95"/>
                        </a:lnTo>
                        <a:lnTo>
                          <a:pt x="343" y="115"/>
                        </a:lnTo>
                        <a:lnTo>
                          <a:pt x="343" y="115"/>
                        </a:lnTo>
                        <a:lnTo>
                          <a:pt x="339" y="134"/>
                        </a:lnTo>
                        <a:lnTo>
                          <a:pt x="334" y="153"/>
                        </a:lnTo>
                        <a:lnTo>
                          <a:pt x="334" y="153"/>
                        </a:lnTo>
                        <a:lnTo>
                          <a:pt x="328" y="171"/>
                        </a:lnTo>
                        <a:lnTo>
                          <a:pt x="321" y="188"/>
                        </a:lnTo>
                        <a:lnTo>
                          <a:pt x="321" y="188"/>
                        </a:lnTo>
                        <a:lnTo>
                          <a:pt x="313" y="203"/>
                        </a:lnTo>
                        <a:lnTo>
                          <a:pt x="302" y="217"/>
                        </a:lnTo>
                        <a:lnTo>
                          <a:pt x="302" y="217"/>
                        </a:lnTo>
                        <a:lnTo>
                          <a:pt x="291" y="231"/>
                        </a:lnTo>
                        <a:lnTo>
                          <a:pt x="280" y="242"/>
                        </a:lnTo>
                        <a:lnTo>
                          <a:pt x="280" y="242"/>
                        </a:lnTo>
                        <a:lnTo>
                          <a:pt x="266" y="252"/>
                        </a:lnTo>
                        <a:lnTo>
                          <a:pt x="252" y="260"/>
                        </a:lnTo>
                        <a:lnTo>
                          <a:pt x="252" y="260"/>
                        </a:lnTo>
                        <a:lnTo>
                          <a:pt x="237" y="266"/>
                        </a:lnTo>
                        <a:lnTo>
                          <a:pt x="220" y="270"/>
                        </a:lnTo>
                        <a:lnTo>
                          <a:pt x="220" y="270"/>
                        </a:lnTo>
                        <a:lnTo>
                          <a:pt x="205" y="270"/>
                        </a:lnTo>
                        <a:lnTo>
                          <a:pt x="188" y="268"/>
                        </a:lnTo>
                        <a:lnTo>
                          <a:pt x="188" y="268"/>
                        </a:lnTo>
                        <a:lnTo>
                          <a:pt x="173" y="266"/>
                        </a:lnTo>
                        <a:lnTo>
                          <a:pt x="158" y="260"/>
                        </a:lnTo>
                        <a:lnTo>
                          <a:pt x="158" y="260"/>
                        </a:lnTo>
                        <a:lnTo>
                          <a:pt x="141" y="252"/>
                        </a:lnTo>
                        <a:lnTo>
                          <a:pt x="126" y="242"/>
                        </a:lnTo>
                        <a:lnTo>
                          <a:pt x="126" y="242"/>
                        </a:lnTo>
                        <a:lnTo>
                          <a:pt x="112" y="231"/>
                        </a:lnTo>
                        <a:lnTo>
                          <a:pt x="98" y="217"/>
                        </a:lnTo>
                        <a:lnTo>
                          <a:pt x="98" y="217"/>
                        </a:lnTo>
                        <a:lnTo>
                          <a:pt x="85" y="202"/>
                        </a:lnTo>
                        <a:lnTo>
                          <a:pt x="72" y="184"/>
                        </a:lnTo>
                        <a:lnTo>
                          <a:pt x="72" y="184"/>
                        </a:lnTo>
                        <a:lnTo>
                          <a:pt x="61" y="165"/>
                        </a:lnTo>
                        <a:lnTo>
                          <a:pt x="51" y="144"/>
                        </a:lnTo>
                        <a:lnTo>
                          <a:pt x="51" y="144"/>
                        </a:lnTo>
                        <a:lnTo>
                          <a:pt x="40" y="116"/>
                        </a:lnTo>
                        <a:lnTo>
                          <a:pt x="0" y="130"/>
                        </a:lnTo>
                        <a:lnTo>
                          <a:pt x="0" y="130"/>
                        </a:lnTo>
                        <a:lnTo>
                          <a:pt x="0" y="130"/>
                        </a:lnTo>
                        <a:lnTo>
                          <a:pt x="9" y="153"/>
                        </a:lnTo>
                        <a:lnTo>
                          <a:pt x="18" y="177"/>
                        </a:lnTo>
                        <a:lnTo>
                          <a:pt x="29" y="199"/>
                        </a:lnTo>
                        <a:lnTo>
                          <a:pt x="42" y="220"/>
                        </a:lnTo>
                        <a:lnTo>
                          <a:pt x="42" y="220"/>
                        </a:lnTo>
                        <a:lnTo>
                          <a:pt x="57" y="241"/>
                        </a:lnTo>
                        <a:lnTo>
                          <a:pt x="74" y="260"/>
                        </a:lnTo>
                        <a:lnTo>
                          <a:pt x="92" y="277"/>
                        </a:lnTo>
                        <a:lnTo>
                          <a:pt x="110" y="292"/>
                        </a:lnTo>
                        <a:lnTo>
                          <a:pt x="110" y="292"/>
                        </a:lnTo>
                        <a:lnTo>
                          <a:pt x="129" y="303"/>
                        </a:lnTo>
                        <a:lnTo>
                          <a:pt x="148" y="313"/>
                        </a:lnTo>
                        <a:lnTo>
                          <a:pt x="168" y="320"/>
                        </a:lnTo>
                        <a:lnTo>
                          <a:pt x="187" y="322"/>
                        </a:lnTo>
                        <a:lnTo>
                          <a:pt x="187" y="322"/>
                        </a:lnTo>
                        <a:lnTo>
                          <a:pt x="208" y="324"/>
                        </a:lnTo>
                        <a:lnTo>
                          <a:pt x="227" y="322"/>
                        </a:lnTo>
                        <a:lnTo>
                          <a:pt x="245" y="318"/>
                        </a:lnTo>
                        <a:lnTo>
                          <a:pt x="265" y="310"/>
                        </a:lnTo>
                        <a:lnTo>
                          <a:pt x="265" y="310"/>
                        </a:lnTo>
                        <a:lnTo>
                          <a:pt x="283" y="300"/>
                        </a:lnTo>
                        <a:lnTo>
                          <a:pt x="298" y="288"/>
                        </a:lnTo>
                        <a:lnTo>
                          <a:pt x="313" y="274"/>
                        </a:lnTo>
                        <a:lnTo>
                          <a:pt x="327" y="257"/>
                        </a:lnTo>
                        <a:lnTo>
                          <a:pt x="327" y="257"/>
                        </a:lnTo>
                        <a:lnTo>
                          <a:pt x="338" y="239"/>
                        </a:lnTo>
                        <a:lnTo>
                          <a:pt x="349" y="220"/>
                        </a:lnTo>
                        <a:lnTo>
                          <a:pt x="357" y="199"/>
                        </a:lnTo>
                        <a:lnTo>
                          <a:pt x="366" y="177"/>
                        </a:lnTo>
                        <a:lnTo>
                          <a:pt x="366" y="177"/>
                        </a:lnTo>
                        <a:lnTo>
                          <a:pt x="371" y="155"/>
                        </a:lnTo>
                        <a:lnTo>
                          <a:pt x="375" y="131"/>
                        </a:lnTo>
                        <a:lnTo>
                          <a:pt x="378" y="106"/>
                        </a:lnTo>
                        <a:lnTo>
                          <a:pt x="379" y="81"/>
                        </a:lnTo>
                        <a:lnTo>
                          <a:pt x="379" y="81"/>
                        </a:lnTo>
                        <a:lnTo>
                          <a:pt x="378" y="62"/>
                        </a:lnTo>
                        <a:lnTo>
                          <a:pt x="377" y="41"/>
                        </a:lnTo>
                        <a:lnTo>
                          <a:pt x="374" y="21"/>
                        </a:lnTo>
                        <a:lnTo>
                          <a:pt x="371" y="0"/>
                        </a:lnTo>
                        <a:lnTo>
                          <a:pt x="341" y="11"/>
                        </a:lnTo>
                        <a:close/>
                      </a:path>
                    </a:pathLst>
                  </a:custGeom>
                  <a:solidFill>
                    <a:srgbClr val="6D6E7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14" name="Freeform 332"/>
                  <p:cNvSpPr>
                    <a:spLocks/>
                  </p:cNvSpPr>
                  <p:nvPr/>
                </p:nvSpPr>
                <p:spPr bwMode="auto">
                  <a:xfrm>
                    <a:off x="8372475" y="1717676"/>
                    <a:ext cx="233363" cy="112713"/>
                  </a:xfrm>
                  <a:custGeom>
                    <a:avLst/>
                    <a:gdLst>
                      <a:gd name="T0" fmla="*/ 427 w 442"/>
                      <a:gd name="T1" fmla="*/ 198 h 213"/>
                      <a:gd name="T2" fmla="*/ 419 w 442"/>
                      <a:gd name="T3" fmla="*/ 198 h 213"/>
                      <a:gd name="T4" fmla="*/ 408 w 442"/>
                      <a:gd name="T5" fmla="*/ 195 h 213"/>
                      <a:gd name="T6" fmla="*/ 401 w 442"/>
                      <a:gd name="T7" fmla="*/ 194 h 213"/>
                      <a:gd name="T8" fmla="*/ 386 w 442"/>
                      <a:gd name="T9" fmla="*/ 189 h 213"/>
                      <a:gd name="T10" fmla="*/ 377 w 442"/>
                      <a:gd name="T11" fmla="*/ 187 h 213"/>
                      <a:gd name="T12" fmla="*/ 368 w 442"/>
                      <a:gd name="T13" fmla="*/ 182 h 213"/>
                      <a:gd name="T14" fmla="*/ 359 w 442"/>
                      <a:gd name="T15" fmla="*/ 178 h 213"/>
                      <a:gd name="T16" fmla="*/ 347 w 442"/>
                      <a:gd name="T17" fmla="*/ 170 h 213"/>
                      <a:gd name="T18" fmla="*/ 337 w 442"/>
                      <a:gd name="T19" fmla="*/ 164 h 213"/>
                      <a:gd name="T20" fmla="*/ 327 w 442"/>
                      <a:gd name="T21" fmla="*/ 156 h 213"/>
                      <a:gd name="T22" fmla="*/ 321 w 442"/>
                      <a:gd name="T23" fmla="*/ 151 h 213"/>
                      <a:gd name="T24" fmla="*/ 310 w 442"/>
                      <a:gd name="T25" fmla="*/ 140 h 213"/>
                      <a:gd name="T26" fmla="*/ 301 w 442"/>
                      <a:gd name="T27" fmla="*/ 133 h 213"/>
                      <a:gd name="T28" fmla="*/ 292 w 442"/>
                      <a:gd name="T29" fmla="*/ 122 h 213"/>
                      <a:gd name="T30" fmla="*/ 285 w 442"/>
                      <a:gd name="T31" fmla="*/ 112 h 213"/>
                      <a:gd name="T32" fmla="*/ 275 w 442"/>
                      <a:gd name="T33" fmla="*/ 98 h 213"/>
                      <a:gd name="T34" fmla="*/ 268 w 442"/>
                      <a:gd name="T35" fmla="*/ 90 h 213"/>
                      <a:gd name="T36" fmla="*/ 261 w 442"/>
                      <a:gd name="T37" fmla="*/ 77 h 213"/>
                      <a:gd name="T38" fmla="*/ 256 w 442"/>
                      <a:gd name="T39" fmla="*/ 68 h 213"/>
                      <a:gd name="T40" fmla="*/ 246 w 442"/>
                      <a:gd name="T41" fmla="*/ 47 h 213"/>
                      <a:gd name="T42" fmla="*/ 242 w 442"/>
                      <a:gd name="T43" fmla="*/ 37 h 213"/>
                      <a:gd name="T44" fmla="*/ 233 w 442"/>
                      <a:gd name="T45" fmla="*/ 18 h 213"/>
                      <a:gd name="T46" fmla="*/ 229 w 442"/>
                      <a:gd name="T47" fmla="*/ 4 h 213"/>
                      <a:gd name="T48" fmla="*/ 24 w 442"/>
                      <a:gd name="T49" fmla="*/ 37 h 213"/>
                      <a:gd name="T50" fmla="*/ 1 w 442"/>
                      <a:gd name="T51" fmla="*/ 45 h 213"/>
                      <a:gd name="T52" fmla="*/ 5 w 442"/>
                      <a:gd name="T53" fmla="*/ 57 h 213"/>
                      <a:gd name="T54" fmla="*/ 8 w 442"/>
                      <a:gd name="T55" fmla="*/ 62 h 213"/>
                      <a:gd name="T56" fmla="*/ 12 w 442"/>
                      <a:gd name="T57" fmla="*/ 73 h 213"/>
                      <a:gd name="T58" fmla="*/ 18 w 442"/>
                      <a:gd name="T59" fmla="*/ 83 h 213"/>
                      <a:gd name="T60" fmla="*/ 23 w 442"/>
                      <a:gd name="T61" fmla="*/ 95 h 213"/>
                      <a:gd name="T62" fmla="*/ 29 w 442"/>
                      <a:gd name="T63" fmla="*/ 105 h 213"/>
                      <a:gd name="T64" fmla="*/ 36 w 442"/>
                      <a:gd name="T65" fmla="*/ 116 h 213"/>
                      <a:gd name="T66" fmla="*/ 42 w 442"/>
                      <a:gd name="T67" fmla="*/ 123 h 213"/>
                      <a:gd name="T68" fmla="*/ 48 w 442"/>
                      <a:gd name="T69" fmla="*/ 133 h 213"/>
                      <a:gd name="T70" fmla="*/ 54 w 442"/>
                      <a:gd name="T71" fmla="*/ 138 h 213"/>
                      <a:gd name="T72" fmla="*/ 66 w 442"/>
                      <a:gd name="T73" fmla="*/ 152 h 213"/>
                      <a:gd name="T74" fmla="*/ 73 w 442"/>
                      <a:gd name="T75" fmla="*/ 159 h 213"/>
                      <a:gd name="T76" fmla="*/ 80 w 442"/>
                      <a:gd name="T77" fmla="*/ 166 h 213"/>
                      <a:gd name="T78" fmla="*/ 85 w 442"/>
                      <a:gd name="T79" fmla="*/ 170 h 213"/>
                      <a:gd name="T80" fmla="*/ 95 w 442"/>
                      <a:gd name="T81" fmla="*/ 177 h 213"/>
                      <a:gd name="T82" fmla="*/ 102 w 442"/>
                      <a:gd name="T83" fmla="*/ 182 h 213"/>
                      <a:gd name="T84" fmla="*/ 112 w 442"/>
                      <a:gd name="T85" fmla="*/ 188 h 213"/>
                      <a:gd name="T86" fmla="*/ 124 w 442"/>
                      <a:gd name="T87" fmla="*/ 195 h 213"/>
                      <a:gd name="T88" fmla="*/ 131 w 442"/>
                      <a:gd name="T89" fmla="*/ 198 h 213"/>
                      <a:gd name="T90" fmla="*/ 141 w 442"/>
                      <a:gd name="T91" fmla="*/ 202 h 213"/>
                      <a:gd name="T92" fmla="*/ 148 w 442"/>
                      <a:gd name="T93" fmla="*/ 205 h 213"/>
                      <a:gd name="T94" fmla="*/ 157 w 442"/>
                      <a:gd name="T95" fmla="*/ 207 h 213"/>
                      <a:gd name="T96" fmla="*/ 164 w 442"/>
                      <a:gd name="T97" fmla="*/ 209 h 213"/>
                      <a:gd name="T98" fmla="*/ 175 w 442"/>
                      <a:gd name="T99" fmla="*/ 212 h 213"/>
                      <a:gd name="T100" fmla="*/ 182 w 442"/>
                      <a:gd name="T101" fmla="*/ 212 h 213"/>
                      <a:gd name="T102" fmla="*/ 195 w 442"/>
                      <a:gd name="T103" fmla="*/ 213 h 213"/>
                      <a:gd name="T104" fmla="*/ 442 w 442"/>
                      <a:gd name="T105" fmla="*/ 198 h 2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442" h="213">
                        <a:moveTo>
                          <a:pt x="434" y="198"/>
                        </a:moveTo>
                        <a:lnTo>
                          <a:pt x="434" y="198"/>
                        </a:lnTo>
                        <a:lnTo>
                          <a:pt x="431" y="198"/>
                        </a:lnTo>
                        <a:lnTo>
                          <a:pt x="431" y="198"/>
                        </a:lnTo>
                        <a:lnTo>
                          <a:pt x="427" y="198"/>
                        </a:lnTo>
                        <a:lnTo>
                          <a:pt x="427" y="198"/>
                        </a:lnTo>
                        <a:lnTo>
                          <a:pt x="424" y="198"/>
                        </a:lnTo>
                        <a:lnTo>
                          <a:pt x="424" y="198"/>
                        </a:lnTo>
                        <a:lnTo>
                          <a:pt x="419" y="198"/>
                        </a:lnTo>
                        <a:lnTo>
                          <a:pt x="419" y="198"/>
                        </a:lnTo>
                        <a:lnTo>
                          <a:pt x="416" y="196"/>
                        </a:lnTo>
                        <a:lnTo>
                          <a:pt x="416" y="196"/>
                        </a:lnTo>
                        <a:lnTo>
                          <a:pt x="411" y="196"/>
                        </a:lnTo>
                        <a:lnTo>
                          <a:pt x="411" y="196"/>
                        </a:lnTo>
                        <a:lnTo>
                          <a:pt x="408" y="195"/>
                        </a:lnTo>
                        <a:lnTo>
                          <a:pt x="408" y="195"/>
                        </a:lnTo>
                        <a:lnTo>
                          <a:pt x="404" y="195"/>
                        </a:lnTo>
                        <a:lnTo>
                          <a:pt x="404" y="195"/>
                        </a:lnTo>
                        <a:lnTo>
                          <a:pt x="401" y="194"/>
                        </a:lnTo>
                        <a:lnTo>
                          <a:pt x="401" y="194"/>
                        </a:lnTo>
                        <a:lnTo>
                          <a:pt x="394" y="192"/>
                        </a:lnTo>
                        <a:lnTo>
                          <a:pt x="394" y="192"/>
                        </a:lnTo>
                        <a:lnTo>
                          <a:pt x="393" y="192"/>
                        </a:lnTo>
                        <a:lnTo>
                          <a:pt x="393" y="192"/>
                        </a:lnTo>
                        <a:lnTo>
                          <a:pt x="386" y="189"/>
                        </a:lnTo>
                        <a:lnTo>
                          <a:pt x="386" y="189"/>
                        </a:lnTo>
                        <a:lnTo>
                          <a:pt x="383" y="189"/>
                        </a:lnTo>
                        <a:lnTo>
                          <a:pt x="383" y="189"/>
                        </a:lnTo>
                        <a:lnTo>
                          <a:pt x="377" y="187"/>
                        </a:lnTo>
                        <a:lnTo>
                          <a:pt x="377" y="187"/>
                        </a:lnTo>
                        <a:lnTo>
                          <a:pt x="375" y="185"/>
                        </a:lnTo>
                        <a:lnTo>
                          <a:pt x="375" y="185"/>
                        </a:lnTo>
                        <a:lnTo>
                          <a:pt x="370" y="184"/>
                        </a:lnTo>
                        <a:lnTo>
                          <a:pt x="370" y="184"/>
                        </a:lnTo>
                        <a:lnTo>
                          <a:pt x="368" y="182"/>
                        </a:lnTo>
                        <a:lnTo>
                          <a:pt x="368" y="182"/>
                        </a:lnTo>
                        <a:lnTo>
                          <a:pt x="362" y="180"/>
                        </a:lnTo>
                        <a:lnTo>
                          <a:pt x="362" y="180"/>
                        </a:lnTo>
                        <a:lnTo>
                          <a:pt x="359" y="178"/>
                        </a:lnTo>
                        <a:lnTo>
                          <a:pt x="359" y="178"/>
                        </a:lnTo>
                        <a:lnTo>
                          <a:pt x="355" y="176"/>
                        </a:lnTo>
                        <a:lnTo>
                          <a:pt x="355" y="176"/>
                        </a:lnTo>
                        <a:lnTo>
                          <a:pt x="352" y="174"/>
                        </a:lnTo>
                        <a:lnTo>
                          <a:pt x="352" y="174"/>
                        </a:lnTo>
                        <a:lnTo>
                          <a:pt x="347" y="170"/>
                        </a:lnTo>
                        <a:lnTo>
                          <a:pt x="347" y="170"/>
                        </a:lnTo>
                        <a:lnTo>
                          <a:pt x="344" y="169"/>
                        </a:lnTo>
                        <a:lnTo>
                          <a:pt x="344" y="169"/>
                        </a:lnTo>
                        <a:lnTo>
                          <a:pt x="337" y="164"/>
                        </a:lnTo>
                        <a:lnTo>
                          <a:pt x="337" y="164"/>
                        </a:lnTo>
                        <a:lnTo>
                          <a:pt x="336" y="163"/>
                        </a:lnTo>
                        <a:lnTo>
                          <a:pt x="336" y="163"/>
                        </a:lnTo>
                        <a:lnTo>
                          <a:pt x="330" y="159"/>
                        </a:lnTo>
                        <a:lnTo>
                          <a:pt x="330" y="159"/>
                        </a:lnTo>
                        <a:lnTo>
                          <a:pt x="327" y="156"/>
                        </a:lnTo>
                        <a:lnTo>
                          <a:pt x="327" y="156"/>
                        </a:lnTo>
                        <a:lnTo>
                          <a:pt x="323" y="153"/>
                        </a:lnTo>
                        <a:lnTo>
                          <a:pt x="323" y="153"/>
                        </a:lnTo>
                        <a:lnTo>
                          <a:pt x="321" y="151"/>
                        </a:lnTo>
                        <a:lnTo>
                          <a:pt x="321" y="151"/>
                        </a:lnTo>
                        <a:lnTo>
                          <a:pt x="316" y="147"/>
                        </a:lnTo>
                        <a:lnTo>
                          <a:pt x="316" y="147"/>
                        </a:lnTo>
                        <a:lnTo>
                          <a:pt x="314" y="144"/>
                        </a:lnTo>
                        <a:lnTo>
                          <a:pt x="314" y="144"/>
                        </a:lnTo>
                        <a:lnTo>
                          <a:pt x="310" y="140"/>
                        </a:lnTo>
                        <a:lnTo>
                          <a:pt x="310" y="140"/>
                        </a:lnTo>
                        <a:lnTo>
                          <a:pt x="307" y="138"/>
                        </a:lnTo>
                        <a:lnTo>
                          <a:pt x="307" y="138"/>
                        </a:lnTo>
                        <a:lnTo>
                          <a:pt x="301" y="133"/>
                        </a:lnTo>
                        <a:lnTo>
                          <a:pt x="301" y="133"/>
                        </a:lnTo>
                        <a:lnTo>
                          <a:pt x="300" y="130"/>
                        </a:lnTo>
                        <a:lnTo>
                          <a:pt x="300" y="130"/>
                        </a:lnTo>
                        <a:lnTo>
                          <a:pt x="293" y="123"/>
                        </a:lnTo>
                        <a:lnTo>
                          <a:pt x="293" y="123"/>
                        </a:lnTo>
                        <a:lnTo>
                          <a:pt x="292" y="122"/>
                        </a:lnTo>
                        <a:lnTo>
                          <a:pt x="292" y="122"/>
                        </a:lnTo>
                        <a:lnTo>
                          <a:pt x="287" y="115"/>
                        </a:lnTo>
                        <a:lnTo>
                          <a:pt x="287" y="115"/>
                        </a:lnTo>
                        <a:lnTo>
                          <a:pt x="285" y="112"/>
                        </a:lnTo>
                        <a:lnTo>
                          <a:pt x="285" y="112"/>
                        </a:lnTo>
                        <a:lnTo>
                          <a:pt x="280" y="108"/>
                        </a:lnTo>
                        <a:lnTo>
                          <a:pt x="280" y="108"/>
                        </a:lnTo>
                        <a:lnTo>
                          <a:pt x="278" y="104"/>
                        </a:lnTo>
                        <a:lnTo>
                          <a:pt x="278" y="104"/>
                        </a:lnTo>
                        <a:lnTo>
                          <a:pt x="275" y="98"/>
                        </a:lnTo>
                        <a:lnTo>
                          <a:pt x="275" y="98"/>
                        </a:lnTo>
                        <a:lnTo>
                          <a:pt x="272" y="95"/>
                        </a:lnTo>
                        <a:lnTo>
                          <a:pt x="272" y="95"/>
                        </a:lnTo>
                        <a:lnTo>
                          <a:pt x="268" y="90"/>
                        </a:lnTo>
                        <a:lnTo>
                          <a:pt x="268" y="90"/>
                        </a:lnTo>
                        <a:lnTo>
                          <a:pt x="267" y="86"/>
                        </a:lnTo>
                        <a:lnTo>
                          <a:pt x="267" y="86"/>
                        </a:lnTo>
                        <a:lnTo>
                          <a:pt x="262" y="80"/>
                        </a:lnTo>
                        <a:lnTo>
                          <a:pt x="262" y="80"/>
                        </a:lnTo>
                        <a:lnTo>
                          <a:pt x="261" y="77"/>
                        </a:lnTo>
                        <a:lnTo>
                          <a:pt x="261" y="77"/>
                        </a:lnTo>
                        <a:lnTo>
                          <a:pt x="256" y="68"/>
                        </a:lnTo>
                        <a:lnTo>
                          <a:pt x="256" y="68"/>
                        </a:lnTo>
                        <a:lnTo>
                          <a:pt x="256" y="68"/>
                        </a:lnTo>
                        <a:lnTo>
                          <a:pt x="256" y="68"/>
                        </a:lnTo>
                        <a:lnTo>
                          <a:pt x="250" y="58"/>
                        </a:lnTo>
                        <a:lnTo>
                          <a:pt x="250" y="58"/>
                        </a:lnTo>
                        <a:lnTo>
                          <a:pt x="249" y="54"/>
                        </a:lnTo>
                        <a:lnTo>
                          <a:pt x="249" y="54"/>
                        </a:lnTo>
                        <a:lnTo>
                          <a:pt x="246" y="47"/>
                        </a:lnTo>
                        <a:lnTo>
                          <a:pt x="246" y="47"/>
                        </a:lnTo>
                        <a:lnTo>
                          <a:pt x="244" y="43"/>
                        </a:lnTo>
                        <a:lnTo>
                          <a:pt x="244" y="43"/>
                        </a:lnTo>
                        <a:lnTo>
                          <a:pt x="242" y="37"/>
                        </a:lnTo>
                        <a:lnTo>
                          <a:pt x="242" y="37"/>
                        </a:lnTo>
                        <a:lnTo>
                          <a:pt x="239" y="30"/>
                        </a:lnTo>
                        <a:lnTo>
                          <a:pt x="239" y="30"/>
                        </a:lnTo>
                        <a:lnTo>
                          <a:pt x="236" y="25"/>
                        </a:lnTo>
                        <a:lnTo>
                          <a:pt x="236" y="25"/>
                        </a:lnTo>
                        <a:lnTo>
                          <a:pt x="233" y="18"/>
                        </a:lnTo>
                        <a:lnTo>
                          <a:pt x="233" y="18"/>
                        </a:lnTo>
                        <a:lnTo>
                          <a:pt x="232" y="12"/>
                        </a:lnTo>
                        <a:lnTo>
                          <a:pt x="232" y="12"/>
                        </a:lnTo>
                        <a:lnTo>
                          <a:pt x="229" y="4"/>
                        </a:lnTo>
                        <a:lnTo>
                          <a:pt x="229" y="4"/>
                        </a:lnTo>
                        <a:lnTo>
                          <a:pt x="228" y="0"/>
                        </a:lnTo>
                        <a:lnTo>
                          <a:pt x="33" y="33"/>
                        </a:lnTo>
                        <a:lnTo>
                          <a:pt x="33" y="33"/>
                        </a:lnTo>
                        <a:lnTo>
                          <a:pt x="24" y="37"/>
                        </a:lnTo>
                        <a:lnTo>
                          <a:pt x="24" y="37"/>
                        </a:lnTo>
                        <a:lnTo>
                          <a:pt x="8" y="4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1" y="45"/>
                        </a:lnTo>
                        <a:lnTo>
                          <a:pt x="1" y="45"/>
                        </a:lnTo>
                        <a:lnTo>
                          <a:pt x="1" y="47"/>
                        </a:lnTo>
                        <a:lnTo>
                          <a:pt x="1" y="47"/>
                        </a:lnTo>
                        <a:lnTo>
                          <a:pt x="2" y="50"/>
                        </a:lnTo>
                        <a:lnTo>
                          <a:pt x="2" y="50"/>
                        </a:lnTo>
                        <a:lnTo>
                          <a:pt x="5" y="57"/>
                        </a:lnTo>
                        <a:lnTo>
                          <a:pt x="5" y="57"/>
                        </a:lnTo>
                        <a:lnTo>
                          <a:pt x="6" y="59"/>
                        </a:lnTo>
                        <a:lnTo>
                          <a:pt x="6" y="59"/>
                        </a:lnTo>
                        <a:lnTo>
                          <a:pt x="8" y="62"/>
                        </a:lnTo>
                        <a:lnTo>
                          <a:pt x="8" y="62"/>
                        </a:lnTo>
                        <a:lnTo>
                          <a:pt x="11" y="68"/>
                        </a:lnTo>
                        <a:lnTo>
                          <a:pt x="11" y="68"/>
                        </a:lnTo>
                        <a:lnTo>
                          <a:pt x="11" y="70"/>
                        </a:lnTo>
                        <a:lnTo>
                          <a:pt x="11" y="70"/>
                        </a:lnTo>
                        <a:lnTo>
                          <a:pt x="12" y="73"/>
                        </a:lnTo>
                        <a:lnTo>
                          <a:pt x="12" y="73"/>
                        </a:lnTo>
                        <a:lnTo>
                          <a:pt x="15" y="77"/>
                        </a:lnTo>
                        <a:lnTo>
                          <a:pt x="15" y="77"/>
                        </a:lnTo>
                        <a:lnTo>
                          <a:pt x="18" y="83"/>
                        </a:lnTo>
                        <a:lnTo>
                          <a:pt x="18" y="83"/>
                        </a:lnTo>
                        <a:lnTo>
                          <a:pt x="19" y="87"/>
                        </a:lnTo>
                        <a:lnTo>
                          <a:pt x="19" y="87"/>
                        </a:lnTo>
                        <a:lnTo>
                          <a:pt x="23" y="95"/>
                        </a:lnTo>
                        <a:lnTo>
                          <a:pt x="23" y="95"/>
                        </a:lnTo>
                        <a:lnTo>
                          <a:pt x="23" y="95"/>
                        </a:lnTo>
                        <a:lnTo>
                          <a:pt x="23" y="95"/>
                        </a:lnTo>
                        <a:lnTo>
                          <a:pt x="29" y="104"/>
                        </a:lnTo>
                        <a:lnTo>
                          <a:pt x="29" y="104"/>
                        </a:lnTo>
                        <a:lnTo>
                          <a:pt x="29" y="105"/>
                        </a:lnTo>
                        <a:lnTo>
                          <a:pt x="29" y="105"/>
                        </a:lnTo>
                        <a:lnTo>
                          <a:pt x="30" y="106"/>
                        </a:lnTo>
                        <a:lnTo>
                          <a:pt x="30" y="106"/>
                        </a:lnTo>
                        <a:lnTo>
                          <a:pt x="34" y="112"/>
                        </a:lnTo>
                        <a:lnTo>
                          <a:pt x="34" y="112"/>
                        </a:lnTo>
                        <a:lnTo>
                          <a:pt x="36" y="116"/>
                        </a:lnTo>
                        <a:lnTo>
                          <a:pt x="36" y="116"/>
                        </a:lnTo>
                        <a:lnTo>
                          <a:pt x="40" y="120"/>
                        </a:lnTo>
                        <a:lnTo>
                          <a:pt x="40" y="120"/>
                        </a:lnTo>
                        <a:lnTo>
                          <a:pt x="42" y="123"/>
                        </a:lnTo>
                        <a:lnTo>
                          <a:pt x="42" y="123"/>
                        </a:lnTo>
                        <a:lnTo>
                          <a:pt x="45" y="129"/>
                        </a:lnTo>
                        <a:lnTo>
                          <a:pt x="45" y="129"/>
                        </a:lnTo>
                        <a:lnTo>
                          <a:pt x="48" y="131"/>
                        </a:lnTo>
                        <a:lnTo>
                          <a:pt x="48" y="131"/>
                        </a:lnTo>
                        <a:lnTo>
                          <a:pt x="48" y="133"/>
                        </a:lnTo>
                        <a:lnTo>
                          <a:pt x="48" y="133"/>
                        </a:lnTo>
                        <a:lnTo>
                          <a:pt x="51" y="135"/>
                        </a:lnTo>
                        <a:lnTo>
                          <a:pt x="51" y="135"/>
                        </a:lnTo>
                        <a:lnTo>
                          <a:pt x="54" y="138"/>
                        </a:lnTo>
                        <a:lnTo>
                          <a:pt x="54" y="138"/>
                        </a:lnTo>
                        <a:lnTo>
                          <a:pt x="58" y="144"/>
                        </a:lnTo>
                        <a:lnTo>
                          <a:pt x="58" y="144"/>
                        </a:lnTo>
                        <a:lnTo>
                          <a:pt x="59" y="145"/>
                        </a:lnTo>
                        <a:lnTo>
                          <a:pt x="59" y="145"/>
                        </a:lnTo>
                        <a:lnTo>
                          <a:pt x="66" y="152"/>
                        </a:lnTo>
                        <a:lnTo>
                          <a:pt x="66" y="152"/>
                        </a:lnTo>
                        <a:lnTo>
                          <a:pt x="67" y="153"/>
                        </a:lnTo>
                        <a:lnTo>
                          <a:pt x="67" y="153"/>
                        </a:lnTo>
                        <a:lnTo>
                          <a:pt x="73" y="159"/>
                        </a:lnTo>
                        <a:lnTo>
                          <a:pt x="73" y="159"/>
                        </a:lnTo>
                        <a:lnTo>
                          <a:pt x="74" y="160"/>
                        </a:lnTo>
                        <a:lnTo>
                          <a:pt x="74" y="160"/>
                        </a:lnTo>
                        <a:lnTo>
                          <a:pt x="78" y="164"/>
                        </a:lnTo>
                        <a:lnTo>
                          <a:pt x="78" y="164"/>
                        </a:lnTo>
                        <a:lnTo>
                          <a:pt x="80" y="166"/>
                        </a:lnTo>
                        <a:lnTo>
                          <a:pt x="80" y="166"/>
                        </a:lnTo>
                        <a:lnTo>
                          <a:pt x="81" y="167"/>
                        </a:lnTo>
                        <a:lnTo>
                          <a:pt x="81" y="167"/>
                        </a:lnTo>
                        <a:lnTo>
                          <a:pt x="85" y="170"/>
                        </a:lnTo>
                        <a:lnTo>
                          <a:pt x="85" y="170"/>
                        </a:lnTo>
                        <a:lnTo>
                          <a:pt x="88" y="173"/>
                        </a:lnTo>
                        <a:lnTo>
                          <a:pt x="88" y="173"/>
                        </a:lnTo>
                        <a:lnTo>
                          <a:pt x="92" y="176"/>
                        </a:lnTo>
                        <a:lnTo>
                          <a:pt x="92" y="176"/>
                        </a:lnTo>
                        <a:lnTo>
                          <a:pt x="95" y="177"/>
                        </a:lnTo>
                        <a:lnTo>
                          <a:pt x="96" y="178"/>
                        </a:lnTo>
                        <a:lnTo>
                          <a:pt x="96" y="178"/>
                        </a:lnTo>
                        <a:lnTo>
                          <a:pt x="101" y="181"/>
                        </a:lnTo>
                        <a:lnTo>
                          <a:pt x="101" y="181"/>
                        </a:lnTo>
                        <a:lnTo>
                          <a:pt x="102" y="182"/>
                        </a:lnTo>
                        <a:lnTo>
                          <a:pt x="102" y="182"/>
                        </a:lnTo>
                        <a:lnTo>
                          <a:pt x="109" y="187"/>
                        </a:lnTo>
                        <a:lnTo>
                          <a:pt x="109" y="187"/>
                        </a:lnTo>
                        <a:lnTo>
                          <a:pt x="112" y="188"/>
                        </a:lnTo>
                        <a:lnTo>
                          <a:pt x="112" y="188"/>
                        </a:lnTo>
                        <a:lnTo>
                          <a:pt x="117" y="191"/>
                        </a:lnTo>
                        <a:lnTo>
                          <a:pt x="117" y="191"/>
                        </a:lnTo>
                        <a:lnTo>
                          <a:pt x="120" y="192"/>
                        </a:lnTo>
                        <a:lnTo>
                          <a:pt x="120" y="192"/>
                        </a:lnTo>
                        <a:lnTo>
                          <a:pt x="124" y="195"/>
                        </a:lnTo>
                        <a:lnTo>
                          <a:pt x="124" y="195"/>
                        </a:lnTo>
                        <a:lnTo>
                          <a:pt x="127" y="196"/>
                        </a:lnTo>
                        <a:lnTo>
                          <a:pt x="127" y="196"/>
                        </a:lnTo>
                        <a:lnTo>
                          <a:pt x="131" y="198"/>
                        </a:lnTo>
                        <a:lnTo>
                          <a:pt x="131" y="198"/>
                        </a:lnTo>
                        <a:lnTo>
                          <a:pt x="134" y="199"/>
                        </a:lnTo>
                        <a:lnTo>
                          <a:pt x="134" y="199"/>
                        </a:lnTo>
                        <a:lnTo>
                          <a:pt x="139" y="202"/>
                        </a:lnTo>
                        <a:lnTo>
                          <a:pt x="139" y="202"/>
                        </a:lnTo>
                        <a:lnTo>
                          <a:pt x="141" y="202"/>
                        </a:lnTo>
                        <a:lnTo>
                          <a:pt x="141" y="202"/>
                        </a:lnTo>
                        <a:lnTo>
                          <a:pt x="142" y="202"/>
                        </a:lnTo>
                        <a:lnTo>
                          <a:pt x="142" y="202"/>
                        </a:lnTo>
                        <a:lnTo>
                          <a:pt x="148" y="205"/>
                        </a:lnTo>
                        <a:lnTo>
                          <a:pt x="148" y="205"/>
                        </a:lnTo>
                        <a:lnTo>
                          <a:pt x="149" y="205"/>
                        </a:lnTo>
                        <a:lnTo>
                          <a:pt x="149" y="205"/>
                        </a:lnTo>
                        <a:lnTo>
                          <a:pt x="150" y="205"/>
                        </a:lnTo>
                        <a:lnTo>
                          <a:pt x="150" y="205"/>
                        </a:lnTo>
                        <a:lnTo>
                          <a:pt x="157" y="207"/>
                        </a:lnTo>
                        <a:lnTo>
                          <a:pt x="157" y="207"/>
                        </a:lnTo>
                        <a:lnTo>
                          <a:pt x="157" y="207"/>
                        </a:lnTo>
                        <a:lnTo>
                          <a:pt x="157" y="207"/>
                        </a:lnTo>
                        <a:lnTo>
                          <a:pt x="164" y="209"/>
                        </a:lnTo>
                        <a:lnTo>
                          <a:pt x="164" y="209"/>
                        </a:lnTo>
                        <a:lnTo>
                          <a:pt x="167" y="210"/>
                        </a:lnTo>
                        <a:lnTo>
                          <a:pt x="167" y="210"/>
                        </a:lnTo>
                        <a:lnTo>
                          <a:pt x="171" y="210"/>
                        </a:lnTo>
                        <a:lnTo>
                          <a:pt x="171" y="210"/>
                        </a:lnTo>
                        <a:lnTo>
                          <a:pt x="175" y="212"/>
                        </a:lnTo>
                        <a:lnTo>
                          <a:pt x="175" y="212"/>
                        </a:lnTo>
                        <a:lnTo>
                          <a:pt x="179" y="212"/>
                        </a:lnTo>
                        <a:lnTo>
                          <a:pt x="179" y="212"/>
                        </a:lnTo>
                        <a:lnTo>
                          <a:pt x="182" y="212"/>
                        </a:lnTo>
                        <a:lnTo>
                          <a:pt x="182" y="212"/>
                        </a:lnTo>
                        <a:lnTo>
                          <a:pt x="188" y="212"/>
                        </a:lnTo>
                        <a:lnTo>
                          <a:pt x="188" y="212"/>
                        </a:lnTo>
                        <a:lnTo>
                          <a:pt x="191" y="213"/>
                        </a:lnTo>
                        <a:lnTo>
                          <a:pt x="191" y="213"/>
                        </a:lnTo>
                        <a:lnTo>
                          <a:pt x="195" y="213"/>
                        </a:lnTo>
                        <a:lnTo>
                          <a:pt x="195" y="213"/>
                        </a:lnTo>
                        <a:lnTo>
                          <a:pt x="197" y="213"/>
                        </a:lnTo>
                        <a:lnTo>
                          <a:pt x="197" y="213"/>
                        </a:lnTo>
                        <a:lnTo>
                          <a:pt x="206" y="213"/>
                        </a:lnTo>
                        <a:lnTo>
                          <a:pt x="442" y="198"/>
                        </a:lnTo>
                        <a:lnTo>
                          <a:pt x="442" y="198"/>
                        </a:lnTo>
                        <a:lnTo>
                          <a:pt x="434" y="198"/>
                        </a:lnTo>
                        <a:lnTo>
                          <a:pt x="434" y="198"/>
                        </a:lnTo>
                        <a:close/>
                      </a:path>
                    </a:pathLst>
                  </a:custGeom>
                  <a:solidFill>
                    <a:srgbClr val="8080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15" name="Freeform 333"/>
                  <p:cNvSpPr>
                    <a:spLocks/>
                  </p:cNvSpPr>
                  <p:nvPr/>
                </p:nvSpPr>
                <p:spPr bwMode="auto">
                  <a:xfrm>
                    <a:off x="8372475" y="1712913"/>
                    <a:ext cx="142875" cy="26988"/>
                  </a:xfrm>
                  <a:custGeom>
                    <a:avLst/>
                    <a:gdLst>
                      <a:gd name="T0" fmla="*/ 269 w 269"/>
                      <a:gd name="T1" fmla="*/ 0 h 51"/>
                      <a:gd name="T2" fmla="*/ 229 w 269"/>
                      <a:gd name="T3" fmla="*/ 14 h 51"/>
                      <a:gd name="T4" fmla="*/ 0 w 269"/>
                      <a:gd name="T5" fmla="*/ 51 h 51"/>
                      <a:gd name="T6" fmla="*/ 62 w 269"/>
                      <a:gd name="T7" fmla="*/ 36 h 51"/>
                      <a:gd name="T8" fmla="*/ 269 w 269"/>
                      <a:gd name="T9" fmla="*/ 0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69" h="51">
                        <a:moveTo>
                          <a:pt x="269" y="0"/>
                        </a:moveTo>
                        <a:lnTo>
                          <a:pt x="229" y="14"/>
                        </a:lnTo>
                        <a:lnTo>
                          <a:pt x="0" y="51"/>
                        </a:lnTo>
                        <a:lnTo>
                          <a:pt x="62" y="36"/>
                        </a:lnTo>
                        <a:lnTo>
                          <a:pt x="269" y="0"/>
                        </a:lnTo>
                        <a:close/>
                      </a:path>
                    </a:pathLst>
                  </a:custGeom>
                  <a:solidFill>
                    <a:srgbClr val="4140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</p:grpSp>
            <p:grpSp>
              <p:nvGrpSpPr>
                <p:cNvPr id="380" name="Group 379"/>
                <p:cNvGrpSpPr/>
                <p:nvPr/>
              </p:nvGrpSpPr>
              <p:grpSpPr>
                <a:xfrm>
                  <a:off x="7359622" y="3735435"/>
                  <a:ext cx="4202113" cy="1139790"/>
                  <a:chOff x="6905399" y="3525328"/>
                  <a:chExt cx="4202113" cy="1139790"/>
                </a:xfrm>
              </p:grpSpPr>
              <p:sp>
                <p:nvSpPr>
                  <p:cNvPr id="316" name="Freeform 1975"/>
                  <p:cNvSpPr>
                    <a:spLocks/>
                  </p:cNvSpPr>
                  <p:nvPr/>
                </p:nvSpPr>
                <p:spPr bwMode="auto">
                  <a:xfrm>
                    <a:off x="6905399" y="3525328"/>
                    <a:ext cx="1130635" cy="755283"/>
                  </a:xfrm>
                  <a:custGeom>
                    <a:avLst/>
                    <a:gdLst>
                      <a:gd name="T0" fmla="*/ 741 w 741"/>
                      <a:gd name="T1" fmla="*/ 489 h 497"/>
                      <a:gd name="T2" fmla="*/ 741 w 741"/>
                      <a:gd name="T3" fmla="*/ 489 h 497"/>
                      <a:gd name="T4" fmla="*/ 692 w 741"/>
                      <a:gd name="T5" fmla="*/ 493 h 497"/>
                      <a:gd name="T6" fmla="*/ 642 w 741"/>
                      <a:gd name="T7" fmla="*/ 496 h 497"/>
                      <a:gd name="T8" fmla="*/ 594 w 741"/>
                      <a:gd name="T9" fmla="*/ 497 h 497"/>
                      <a:gd name="T10" fmla="*/ 546 w 741"/>
                      <a:gd name="T11" fmla="*/ 496 h 497"/>
                      <a:gd name="T12" fmla="*/ 498 w 741"/>
                      <a:gd name="T13" fmla="*/ 493 h 497"/>
                      <a:gd name="T14" fmla="*/ 450 w 741"/>
                      <a:gd name="T15" fmla="*/ 489 h 497"/>
                      <a:gd name="T16" fmla="*/ 403 w 741"/>
                      <a:gd name="T17" fmla="*/ 484 h 497"/>
                      <a:gd name="T18" fmla="*/ 356 w 741"/>
                      <a:gd name="T19" fmla="*/ 477 h 497"/>
                      <a:gd name="T20" fmla="*/ 310 w 741"/>
                      <a:gd name="T21" fmla="*/ 467 h 497"/>
                      <a:gd name="T22" fmla="*/ 263 w 741"/>
                      <a:gd name="T23" fmla="*/ 458 h 497"/>
                      <a:gd name="T24" fmla="*/ 218 w 741"/>
                      <a:gd name="T25" fmla="*/ 445 h 497"/>
                      <a:gd name="T26" fmla="*/ 174 w 741"/>
                      <a:gd name="T27" fmla="*/ 432 h 497"/>
                      <a:gd name="T28" fmla="*/ 128 w 741"/>
                      <a:gd name="T29" fmla="*/ 418 h 497"/>
                      <a:gd name="T30" fmla="*/ 86 w 741"/>
                      <a:gd name="T31" fmla="*/ 401 h 497"/>
                      <a:gd name="T32" fmla="*/ 42 w 741"/>
                      <a:gd name="T33" fmla="*/ 383 h 497"/>
                      <a:gd name="T34" fmla="*/ 0 w 741"/>
                      <a:gd name="T35" fmla="*/ 364 h 497"/>
                      <a:gd name="T36" fmla="*/ 0 w 741"/>
                      <a:gd name="T37" fmla="*/ 364 h 497"/>
                      <a:gd name="T38" fmla="*/ 53 w 741"/>
                      <a:gd name="T39" fmla="*/ 359 h 497"/>
                      <a:gd name="T40" fmla="*/ 104 w 741"/>
                      <a:gd name="T41" fmla="*/ 352 h 497"/>
                      <a:gd name="T42" fmla="*/ 153 w 741"/>
                      <a:gd name="T43" fmla="*/ 344 h 497"/>
                      <a:gd name="T44" fmla="*/ 202 w 741"/>
                      <a:gd name="T45" fmla="*/ 333 h 497"/>
                      <a:gd name="T46" fmla="*/ 249 w 741"/>
                      <a:gd name="T47" fmla="*/ 319 h 497"/>
                      <a:gd name="T48" fmla="*/ 296 w 741"/>
                      <a:gd name="T49" fmla="*/ 305 h 497"/>
                      <a:gd name="T50" fmla="*/ 341 w 741"/>
                      <a:gd name="T51" fmla="*/ 289 h 497"/>
                      <a:gd name="T52" fmla="*/ 385 w 741"/>
                      <a:gd name="T53" fmla="*/ 271 h 497"/>
                      <a:gd name="T54" fmla="*/ 385 w 741"/>
                      <a:gd name="T55" fmla="*/ 271 h 497"/>
                      <a:gd name="T56" fmla="*/ 356 w 741"/>
                      <a:gd name="T57" fmla="*/ 239 h 497"/>
                      <a:gd name="T58" fmla="*/ 330 w 741"/>
                      <a:gd name="T59" fmla="*/ 206 h 497"/>
                      <a:gd name="T60" fmla="*/ 304 w 741"/>
                      <a:gd name="T61" fmla="*/ 173 h 497"/>
                      <a:gd name="T62" fmla="*/ 281 w 741"/>
                      <a:gd name="T63" fmla="*/ 139 h 497"/>
                      <a:gd name="T64" fmla="*/ 259 w 741"/>
                      <a:gd name="T65" fmla="*/ 104 h 497"/>
                      <a:gd name="T66" fmla="*/ 238 w 741"/>
                      <a:gd name="T67" fmla="*/ 70 h 497"/>
                      <a:gd name="T68" fmla="*/ 220 w 741"/>
                      <a:gd name="T69" fmla="*/ 36 h 497"/>
                      <a:gd name="T70" fmla="*/ 202 w 741"/>
                      <a:gd name="T71" fmla="*/ 0 h 497"/>
                      <a:gd name="T72" fmla="*/ 202 w 741"/>
                      <a:gd name="T73" fmla="*/ 0 h 497"/>
                      <a:gd name="T74" fmla="*/ 233 w 741"/>
                      <a:gd name="T75" fmla="*/ 12 h 497"/>
                      <a:gd name="T76" fmla="*/ 263 w 741"/>
                      <a:gd name="T77" fmla="*/ 25 h 497"/>
                      <a:gd name="T78" fmla="*/ 295 w 741"/>
                      <a:gd name="T79" fmla="*/ 34 h 497"/>
                      <a:gd name="T80" fmla="*/ 326 w 741"/>
                      <a:gd name="T81" fmla="*/ 44 h 497"/>
                      <a:gd name="T82" fmla="*/ 358 w 741"/>
                      <a:gd name="T83" fmla="*/ 54 h 497"/>
                      <a:gd name="T84" fmla="*/ 391 w 741"/>
                      <a:gd name="T85" fmla="*/ 60 h 497"/>
                      <a:gd name="T86" fmla="*/ 424 w 741"/>
                      <a:gd name="T87" fmla="*/ 67 h 497"/>
                      <a:gd name="T88" fmla="*/ 457 w 741"/>
                      <a:gd name="T89" fmla="*/ 71 h 497"/>
                      <a:gd name="T90" fmla="*/ 490 w 741"/>
                      <a:gd name="T91" fmla="*/ 76 h 497"/>
                      <a:gd name="T92" fmla="*/ 524 w 741"/>
                      <a:gd name="T93" fmla="*/ 78 h 497"/>
                      <a:gd name="T94" fmla="*/ 558 w 741"/>
                      <a:gd name="T95" fmla="*/ 81 h 497"/>
                      <a:gd name="T96" fmla="*/ 593 w 741"/>
                      <a:gd name="T97" fmla="*/ 81 h 497"/>
                      <a:gd name="T98" fmla="*/ 628 w 741"/>
                      <a:gd name="T99" fmla="*/ 81 h 497"/>
                      <a:gd name="T100" fmla="*/ 663 w 741"/>
                      <a:gd name="T101" fmla="*/ 78 h 497"/>
                      <a:gd name="T102" fmla="*/ 699 w 741"/>
                      <a:gd name="T103" fmla="*/ 76 h 497"/>
                      <a:gd name="T104" fmla="*/ 734 w 741"/>
                      <a:gd name="T105" fmla="*/ 70 h 497"/>
                      <a:gd name="T106" fmla="*/ 741 w 741"/>
                      <a:gd name="T107" fmla="*/ 489 h 4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741" h="497">
                        <a:moveTo>
                          <a:pt x="741" y="489"/>
                        </a:moveTo>
                        <a:lnTo>
                          <a:pt x="741" y="489"/>
                        </a:lnTo>
                        <a:lnTo>
                          <a:pt x="692" y="493"/>
                        </a:lnTo>
                        <a:lnTo>
                          <a:pt x="642" y="496"/>
                        </a:lnTo>
                        <a:lnTo>
                          <a:pt x="594" y="497"/>
                        </a:lnTo>
                        <a:lnTo>
                          <a:pt x="546" y="496"/>
                        </a:lnTo>
                        <a:lnTo>
                          <a:pt x="498" y="493"/>
                        </a:lnTo>
                        <a:lnTo>
                          <a:pt x="450" y="489"/>
                        </a:lnTo>
                        <a:lnTo>
                          <a:pt x="403" y="484"/>
                        </a:lnTo>
                        <a:lnTo>
                          <a:pt x="356" y="477"/>
                        </a:lnTo>
                        <a:lnTo>
                          <a:pt x="310" y="467"/>
                        </a:lnTo>
                        <a:lnTo>
                          <a:pt x="263" y="458"/>
                        </a:lnTo>
                        <a:lnTo>
                          <a:pt x="218" y="445"/>
                        </a:lnTo>
                        <a:lnTo>
                          <a:pt x="174" y="432"/>
                        </a:lnTo>
                        <a:lnTo>
                          <a:pt x="128" y="418"/>
                        </a:lnTo>
                        <a:lnTo>
                          <a:pt x="86" y="401"/>
                        </a:lnTo>
                        <a:lnTo>
                          <a:pt x="42" y="383"/>
                        </a:lnTo>
                        <a:lnTo>
                          <a:pt x="0" y="364"/>
                        </a:lnTo>
                        <a:lnTo>
                          <a:pt x="0" y="364"/>
                        </a:lnTo>
                        <a:lnTo>
                          <a:pt x="53" y="359"/>
                        </a:lnTo>
                        <a:lnTo>
                          <a:pt x="104" y="352"/>
                        </a:lnTo>
                        <a:lnTo>
                          <a:pt x="153" y="344"/>
                        </a:lnTo>
                        <a:lnTo>
                          <a:pt x="202" y="333"/>
                        </a:lnTo>
                        <a:lnTo>
                          <a:pt x="249" y="319"/>
                        </a:lnTo>
                        <a:lnTo>
                          <a:pt x="296" y="305"/>
                        </a:lnTo>
                        <a:lnTo>
                          <a:pt x="341" y="289"/>
                        </a:lnTo>
                        <a:lnTo>
                          <a:pt x="385" y="271"/>
                        </a:lnTo>
                        <a:lnTo>
                          <a:pt x="385" y="271"/>
                        </a:lnTo>
                        <a:lnTo>
                          <a:pt x="356" y="239"/>
                        </a:lnTo>
                        <a:lnTo>
                          <a:pt x="330" y="206"/>
                        </a:lnTo>
                        <a:lnTo>
                          <a:pt x="304" y="173"/>
                        </a:lnTo>
                        <a:lnTo>
                          <a:pt x="281" y="139"/>
                        </a:lnTo>
                        <a:lnTo>
                          <a:pt x="259" y="104"/>
                        </a:lnTo>
                        <a:lnTo>
                          <a:pt x="238" y="70"/>
                        </a:lnTo>
                        <a:lnTo>
                          <a:pt x="220" y="36"/>
                        </a:lnTo>
                        <a:lnTo>
                          <a:pt x="202" y="0"/>
                        </a:lnTo>
                        <a:lnTo>
                          <a:pt x="202" y="0"/>
                        </a:lnTo>
                        <a:lnTo>
                          <a:pt x="233" y="12"/>
                        </a:lnTo>
                        <a:lnTo>
                          <a:pt x="263" y="25"/>
                        </a:lnTo>
                        <a:lnTo>
                          <a:pt x="295" y="34"/>
                        </a:lnTo>
                        <a:lnTo>
                          <a:pt x="326" y="44"/>
                        </a:lnTo>
                        <a:lnTo>
                          <a:pt x="358" y="54"/>
                        </a:lnTo>
                        <a:lnTo>
                          <a:pt x="391" y="60"/>
                        </a:lnTo>
                        <a:lnTo>
                          <a:pt x="424" y="67"/>
                        </a:lnTo>
                        <a:lnTo>
                          <a:pt x="457" y="71"/>
                        </a:lnTo>
                        <a:lnTo>
                          <a:pt x="490" y="76"/>
                        </a:lnTo>
                        <a:lnTo>
                          <a:pt x="524" y="78"/>
                        </a:lnTo>
                        <a:lnTo>
                          <a:pt x="558" y="81"/>
                        </a:lnTo>
                        <a:lnTo>
                          <a:pt x="593" y="81"/>
                        </a:lnTo>
                        <a:lnTo>
                          <a:pt x="628" y="81"/>
                        </a:lnTo>
                        <a:lnTo>
                          <a:pt x="663" y="78"/>
                        </a:lnTo>
                        <a:lnTo>
                          <a:pt x="699" y="76"/>
                        </a:lnTo>
                        <a:lnTo>
                          <a:pt x="734" y="70"/>
                        </a:lnTo>
                        <a:lnTo>
                          <a:pt x="741" y="4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17" name="Freeform 1977"/>
                  <p:cNvSpPr>
                    <a:spLocks/>
                  </p:cNvSpPr>
                  <p:nvPr/>
                </p:nvSpPr>
                <p:spPr bwMode="auto">
                  <a:xfrm>
                    <a:off x="7706456" y="3635187"/>
                    <a:ext cx="329578" cy="329577"/>
                  </a:xfrm>
                  <a:custGeom>
                    <a:avLst/>
                    <a:gdLst>
                      <a:gd name="T0" fmla="*/ 0 w 196"/>
                      <a:gd name="T1" fmla="*/ 91 h 215"/>
                      <a:gd name="T2" fmla="*/ 196 w 196"/>
                      <a:gd name="T3" fmla="*/ 0 h 215"/>
                      <a:gd name="T4" fmla="*/ 185 w 196"/>
                      <a:gd name="T5" fmla="*/ 215 h 215"/>
                      <a:gd name="T6" fmla="*/ 0 w 196"/>
                      <a:gd name="T7" fmla="*/ 91 h 2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96" h="215">
                        <a:moveTo>
                          <a:pt x="0" y="91"/>
                        </a:moveTo>
                        <a:lnTo>
                          <a:pt x="196" y="0"/>
                        </a:lnTo>
                        <a:lnTo>
                          <a:pt x="185" y="215"/>
                        </a:lnTo>
                        <a:lnTo>
                          <a:pt x="0" y="91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18" name="Freeform 1978"/>
                  <p:cNvSpPr>
                    <a:spLocks/>
                  </p:cNvSpPr>
                  <p:nvPr/>
                </p:nvSpPr>
                <p:spPr bwMode="auto">
                  <a:xfrm>
                    <a:off x="9976877" y="3525328"/>
                    <a:ext cx="1130635" cy="755283"/>
                  </a:xfrm>
                  <a:custGeom>
                    <a:avLst/>
                    <a:gdLst>
                      <a:gd name="T0" fmla="*/ 0 w 739"/>
                      <a:gd name="T1" fmla="*/ 489 h 497"/>
                      <a:gd name="T2" fmla="*/ 0 w 739"/>
                      <a:gd name="T3" fmla="*/ 489 h 497"/>
                      <a:gd name="T4" fmla="*/ 48 w 739"/>
                      <a:gd name="T5" fmla="*/ 493 h 497"/>
                      <a:gd name="T6" fmla="*/ 98 w 739"/>
                      <a:gd name="T7" fmla="*/ 496 h 497"/>
                      <a:gd name="T8" fmla="*/ 146 w 739"/>
                      <a:gd name="T9" fmla="*/ 497 h 497"/>
                      <a:gd name="T10" fmla="*/ 194 w 739"/>
                      <a:gd name="T11" fmla="*/ 496 h 497"/>
                      <a:gd name="T12" fmla="*/ 242 w 739"/>
                      <a:gd name="T13" fmla="*/ 493 h 497"/>
                      <a:gd name="T14" fmla="*/ 290 w 739"/>
                      <a:gd name="T15" fmla="*/ 489 h 497"/>
                      <a:gd name="T16" fmla="*/ 338 w 739"/>
                      <a:gd name="T17" fmla="*/ 484 h 497"/>
                      <a:gd name="T18" fmla="*/ 385 w 739"/>
                      <a:gd name="T19" fmla="*/ 477 h 497"/>
                      <a:gd name="T20" fmla="*/ 430 w 739"/>
                      <a:gd name="T21" fmla="*/ 467 h 497"/>
                      <a:gd name="T22" fmla="*/ 477 w 739"/>
                      <a:gd name="T23" fmla="*/ 458 h 497"/>
                      <a:gd name="T24" fmla="*/ 522 w 739"/>
                      <a:gd name="T25" fmla="*/ 445 h 497"/>
                      <a:gd name="T26" fmla="*/ 568 w 739"/>
                      <a:gd name="T27" fmla="*/ 432 h 497"/>
                      <a:gd name="T28" fmla="*/ 611 w 739"/>
                      <a:gd name="T29" fmla="*/ 418 h 497"/>
                      <a:gd name="T30" fmla="*/ 655 w 739"/>
                      <a:gd name="T31" fmla="*/ 401 h 497"/>
                      <a:gd name="T32" fmla="*/ 698 w 739"/>
                      <a:gd name="T33" fmla="*/ 383 h 497"/>
                      <a:gd name="T34" fmla="*/ 739 w 739"/>
                      <a:gd name="T35" fmla="*/ 364 h 497"/>
                      <a:gd name="T36" fmla="*/ 739 w 739"/>
                      <a:gd name="T37" fmla="*/ 364 h 497"/>
                      <a:gd name="T38" fmla="*/ 687 w 739"/>
                      <a:gd name="T39" fmla="*/ 359 h 497"/>
                      <a:gd name="T40" fmla="*/ 636 w 739"/>
                      <a:gd name="T41" fmla="*/ 352 h 497"/>
                      <a:gd name="T42" fmla="*/ 587 w 739"/>
                      <a:gd name="T43" fmla="*/ 344 h 497"/>
                      <a:gd name="T44" fmla="*/ 537 w 739"/>
                      <a:gd name="T45" fmla="*/ 333 h 497"/>
                      <a:gd name="T46" fmla="*/ 491 w 739"/>
                      <a:gd name="T47" fmla="*/ 319 h 497"/>
                      <a:gd name="T48" fmla="*/ 444 w 739"/>
                      <a:gd name="T49" fmla="*/ 305 h 497"/>
                      <a:gd name="T50" fmla="*/ 399 w 739"/>
                      <a:gd name="T51" fmla="*/ 289 h 497"/>
                      <a:gd name="T52" fmla="*/ 355 w 739"/>
                      <a:gd name="T53" fmla="*/ 271 h 497"/>
                      <a:gd name="T54" fmla="*/ 355 w 739"/>
                      <a:gd name="T55" fmla="*/ 271 h 497"/>
                      <a:gd name="T56" fmla="*/ 383 w 739"/>
                      <a:gd name="T57" fmla="*/ 239 h 497"/>
                      <a:gd name="T58" fmla="*/ 411 w 739"/>
                      <a:gd name="T59" fmla="*/ 206 h 497"/>
                      <a:gd name="T60" fmla="*/ 436 w 739"/>
                      <a:gd name="T61" fmla="*/ 173 h 497"/>
                      <a:gd name="T62" fmla="*/ 459 w 739"/>
                      <a:gd name="T63" fmla="*/ 139 h 497"/>
                      <a:gd name="T64" fmla="*/ 481 w 739"/>
                      <a:gd name="T65" fmla="*/ 104 h 497"/>
                      <a:gd name="T66" fmla="*/ 502 w 739"/>
                      <a:gd name="T67" fmla="*/ 70 h 497"/>
                      <a:gd name="T68" fmla="*/ 521 w 739"/>
                      <a:gd name="T69" fmla="*/ 36 h 497"/>
                      <a:gd name="T70" fmla="*/ 537 w 739"/>
                      <a:gd name="T71" fmla="*/ 0 h 497"/>
                      <a:gd name="T72" fmla="*/ 537 w 739"/>
                      <a:gd name="T73" fmla="*/ 0 h 497"/>
                      <a:gd name="T74" fmla="*/ 507 w 739"/>
                      <a:gd name="T75" fmla="*/ 12 h 497"/>
                      <a:gd name="T76" fmla="*/ 477 w 739"/>
                      <a:gd name="T77" fmla="*/ 25 h 497"/>
                      <a:gd name="T78" fmla="*/ 445 w 739"/>
                      <a:gd name="T79" fmla="*/ 34 h 497"/>
                      <a:gd name="T80" fmla="*/ 414 w 739"/>
                      <a:gd name="T81" fmla="*/ 44 h 497"/>
                      <a:gd name="T82" fmla="*/ 382 w 739"/>
                      <a:gd name="T83" fmla="*/ 54 h 497"/>
                      <a:gd name="T84" fmla="*/ 349 w 739"/>
                      <a:gd name="T85" fmla="*/ 60 h 497"/>
                      <a:gd name="T86" fmla="*/ 316 w 739"/>
                      <a:gd name="T87" fmla="*/ 67 h 497"/>
                      <a:gd name="T88" fmla="*/ 283 w 739"/>
                      <a:gd name="T89" fmla="*/ 71 h 497"/>
                      <a:gd name="T90" fmla="*/ 250 w 739"/>
                      <a:gd name="T91" fmla="*/ 76 h 497"/>
                      <a:gd name="T92" fmla="*/ 216 w 739"/>
                      <a:gd name="T93" fmla="*/ 78 h 497"/>
                      <a:gd name="T94" fmla="*/ 181 w 739"/>
                      <a:gd name="T95" fmla="*/ 81 h 497"/>
                      <a:gd name="T96" fmla="*/ 147 w 739"/>
                      <a:gd name="T97" fmla="*/ 81 h 497"/>
                      <a:gd name="T98" fmla="*/ 111 w 739"/>
                      <a:gd name="T99" fmla="*/ 81 h 497"/>
                      <a:gd name="T100" fmla="*/ 77 w 739"/>
                      <a:gd name="T101" fmla="*/ 78 h 497"/>
                      <a:gd name="T102" fmla="*/ 41 w 739"/>
                      <a:gd name="T103" fmla="*/ 76 h 497"/>
                      <a:gd name="T104" fmla="*/ 5 w 739"/>
                      <a:gd name="T105" fmla="*/ 70 h 497"/>
                      <a:gd name="T106" fmla="*/ 0 w 739"/>
                      <a:gd name="T107" fmla="*/ 489 h 4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739" h="497">
                        <a:moveTo>
                          <a:pt x="0" y="489"/>
                        </a:moveTo>
                        <a:lnTo>
                          <a:pt x="0" y="489"/>
                        </a:lnTo>
                        <a:lnTo>
                          <a:pt x="48" y="493"/>
                        </a:lnTo>
                        <a:lnTo>
                          <a:pt x="98" y="496"/>
                        </a:lnTo>
                        <a:lnTo>
                          <a:pt x="146" y="497"/>
                        </a:lnTo>
                        <a:lnTo>
                          <a:pt x="194" y="496"/>
                        </a:lnTo>
                        <a:lnTo>
                          <a:pt x="242" y="493"/>
                        </a:lnTo>
                        <a:lnTo>
                          <a:pt x="290" y="489"/>
                        </a:lnTo>
                        <a:lnTo>
                          <a:pt x="338" y="484"/>
                        </a:lnTo>
                        <a:lnTo>
                          <a:pt x="385" y="477"/>
                        </a:lnTo>
                        <a:lnTo>
                          <a:pt x="430" y="467"/>
                        </a:lnTo>
                        <a:lnTo>
                          <a:pt x="477" y="458"/>
                        </a:lnTo>
                        <a:lnTo>
                          <a:pt x="522" y="445"/>
                        </a:lnTo>
                        <a:lnTo>
                          <a:pt x="568" y="432"/>
                        </a:lnTo>
                        <a:lnTo>
                          <a:pt x="611" y="418"/>
                        </a:lnTo>
                        <a:lnTo>
                          <a:pt x="655" y="401"/>
                        </a:lnTo>
                        <a:lnTo>
                          <a:pt x="698" y="383"/>
                        </a:lnTo>
                        <a:lnTo>
                          <a:pt x="739" y="364"/>
                        </a:lnTo>
                        <a:lnTo>
                          <a:pt x="739" y="364"/>
                        </a:lnTo>
                        <a:lnTo>
                          <a:pt x="687" y="359"/>
                        </a:lnTo>
                        <a:lnTo>
                          <a:pt x="636" y="352"/>
                        </a:lnTo>
                        <a:lnTo>
                          <a:pt x="587" y="344"/>
                        </a:lnTo>
                        <a:lnTo>
                          <a:pt x="537" y="333"/>
                        </a:lnTo>
                        <a:lnTo>
                          <a:pt x="491" y="319"/>
                        </a:lnTo>
                        <a:lnTo>
                          <a:pt x="444" y="305"/>
                        </a:lnTo>
                        <a:lnTo>
                          <a:pt x="399" y="289"/>
                        </a:lnTo>
                        <a:lnTo>
                          <a:pt x="355" y="271"/>
                        </a:lnTo>
                        <a:lnTo>
                          <a:pt x="355" y="271"/>
                        </a:lnTo>
                        <a:lnTo>
                          <a:pt x="383" y="239"/>
                        </a:lnTo>
                        <a:lnTo>
                          <a:pt x="411" y="206"/>
                        </a:lnTo>
                        <a:lnTo>
                          <a:pt x="436" y="173"/>
                        </a:lnTo>
                        <a:lnTo>
                          <a:pt x="459" y="139"/>
                        </a:lnTo>
                        <a:lnTo>
                          <a:pt x="481" y="104"/>
                        </a:lnTo>
                        <a:lnTo>
                          <a:pt x="502" y="70"/>
                        </a:lnTo>
                        <a:lnTo>
                          <a:pt x="521" y="36"/>
                        </a:lnTo>
                        <a:lnTo>
                          <a:pt x="537" y="0"/>
                        </a:lnTo>
                        <a:lnTo>
                          <a:pt x="537" y="0"/>
                        </a:lnTo>
                        <a:lnTo>
                          <a:pt x="507" y="12"/>
                        </a:lnTo>
                        <a:lnTo>
                          <a:pt x="477" y="25"/>
                        </a:lnTo>
                        <a:lnTo>
                          <a:pt x="445" y="34"/>
                        </a:lnTo>
                        <a:lnTo>
                          <a:pt x="414" y="44"/>
                        </a:lnTo>
                        <a:lnTo>
                          <a:pt x="382" y="54"/>
                        </a:lnTo>
                        <a:lnTo>
                          <a:pt x="349" y="60"/>
                        </a:lnTo>
                        <a:lnTo>
                          <a:pt x="316" y="67"/>
                        </a:lnTo>
                        <a:lnTo>
                          <a:pt x="283" y="71"/>
                        </a:lnTo>
                        <a:lnTo>
                          <a:pt x="250" y="76"/>
                        </a:lnTo>
                        <a:lnTo>
                          <a:pt x="216" y="78"/>
                        </a:lnTo>
                        <a:lnTo>
                          <a:pt x="181" y="81"/>
                        </a:lnTo>
                        <a:lnTo>
                          <a:pt x="147" y="81"/>
                        </a:lnTo>
                        <a:lnTo>
                          <a:pt x="111" y="81"/>
                        </a:lnTo>
                        <a:lnTo>
                          <a:pt x="77" y="78"/>
                        </a:lnTo>
                        <a:lnTo>
                          <a:pt x="41" y="76"/>
                        </a:lnTo>
                        <a:lnTo>
                          <a:pt x="5" y="70"/>
                        </a:lnTo>
                        <a:lnTo>
                          <a:pt x="0" y="48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19" name="Freeform 1980"/>
                  <p:cNvSpPr>
                    <a:spLocks/>
                  </p:cNvSpPr>
                  <p:nvPr/>
                </p:nvSpPr>
                <p:spPr bwMode="auto">
                  <a:xfrm>
                    <a:off x="9976877" y="3635187"/>
                    <a:ext cx="325001" cy="329577"/>
                  </a:xfrm>
                  <a:custGeom>
                    <a:avLst/>
                    <a:gdLst>
                      <a:gd name="T0" fmla="*/ 195 w 195"/>
                      <a:gd name="T1" fmla="*/ 91 h 215"/>
                      <a:gd name="T2" fmla="*/ 0 w 195"/>
                      <a:gd name="T3" fmla="*/ 0 h 215"/>
                      <a:gd name="T4" fmla="*/ 9 w 195"/>
                      <a:gd name="T5" fmla="*/ 215 h 215"/>
                      <a:gd name="T6" fmla="*/ 195 w 195"/>
                      <a:gd name="T7" fmla="*/ 91 h 2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95" h="215">
                        <a:moveTo>
                          <a:pt x="195" y="91"/>
                        </a:moveTo>
                        <a:lnTo>
                          <a:pt x="0" y="0"/>
                        </a:lnTo>
                        <a:lnTo>
                          <a:pt x="9" y="215"/>
                        </a:lnTo>
                        <a:lnTo>
                          <a:pt x="195" y="91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  <p:sp>
                <p:nvSpPr>
                  <p:cNvPr id="321" name="Freeform 1983"/>
                  <p:cNvSpPr>
                    <a:spLocks/>
                  </p:cNvSpPr>
                  <p:nvPr/>
                </p:nvSpPr>
                <p:spPr bwMode="auto">
                  <a:xfrm>
                    <a:off x="7473004" y="3777090"/>
                    <a:ext cx="3071478" cy="888028"/>
                  </a:xfrm>
                  <a:custGeom>
                    <a:avLst/>
                    <a:gdLst>
                      <a:gd name="T0" fmla="*/ 2014 w 2014"/>
                      <a:gd name="T1" fmla="*/ 382 h 583"/>
                      <a:gd name="T2" fmla="*/ 1892 w 2014"/>
                      <a:gd name="T3" fmla="*/ 429 h 583"/>
                      <a:gd name="T4" fmla="*/ 1768 w 2014"/>
                      <a:gd name="T5" fmla="*/ 470 h 583"/>
                      <a:gd name="T6" fmla="*/ 1644 w 2014"/>
                      <a:gd name="T7" fmla="*/ 504 h 583"/>
                      <a:gd name="T8" fmla="*/ 1518 w 2014"/>
                      <a:gd name="T9" fmla="*/ 532 h 583"/>
                      <a:gd name="T10" fmla="*/ 1390 w 2014"/>
                      <a:gd name="T11" fmla="*/ 554 h 583"/>
                      <a:gd name="T12" fmla="*/ 1264 w 2014"/>
                      <a:gd name="T13" fmla="*/ 570 h 583"/>
                      <a:gd name="T14" fmla="*/ 1135 w 2014"/>
                      <a:gd name="T15" fmla="*/ 580 h 583"/>
                      <a:gd name="T16" fmla="*/ 1007 w 2014"/>
                      <a:gd name="T17" fmla="*/ 583 h 583"/>
                      <a:gd name="T18" fmla="*/ 878 w 2014"/>
                      <a:gd name="T19" fmla="*/ 580 h 583"/>
                      <a:gd name="T20" fmla="*/ 750 w 2014"/>
                      <a:gd name="T21" fmla="*/ 570 h 583"/>
                      <a:gd name="T22" fmla="*/ 622 w 2014"/>
                      <a:gd name="T23" fmla="*/ 554 h 583"/>
                      <a:gd name="T24" fmla="*/ 496 w 2014"/>
                      <a:gd name="T25" fmla="*/ 532 h 583"/>
                      <a:gd name="T26" fmla="*/ 369 w 2014"/>
                      <a:gd name="T27" fmla="*/ 504 h 583"/>
                      <a:gd name="T28" fmla="*/ 244 w 2014"/>
                      <a:gd name="T29" fmla="*/ 470 h 583"/>
                      <a:gd name="T30" fmla="*/ 120 w 2014"/>
                      <a:gd name="T31" fmla="*/ 429 h 583"/>
                      <a:gd name="T32" fmla="*/ 0 w 2014"/>
                      <a:gd name="T33" fmla="*/ 382 h 583"/>
                      <a:gd name="T34" fmla="*/ 158 w 2014"/>
                      <a:gd name="T35" fmla="*/ 0 h 583"/>
                      <a:gd name="T36" fmla="*/ 208 w 2014"/>
                      <a:gd name="T37" fmla="*/ 20 h 583"/>
                      <a:gd name="T38" fmla="*/ 311 w 2014"/>
                      <a:gd name="T39" fmla="*/ 58 h 583"/>
                      <a:gd name="T40" fmla="*/ 416 w 2014"/>
                      <a:gd name="T41" fmla="*/ 89 h 583"/>
                      <a:gd name="T42" fmla="*/ 522 w 2014"/>
                      <a:gd name="T43" fmla="*/ 117 h 583"/>
                      <a:gd name="T44" fmla="*/ 629 w 2014"/>
                      <a:gd name="T45" fmla="*/ 137 h 583"/>
                      <a:gd name="T46" fmla="*/ 736 w 2014"/>
                      <a:gd name="T47" fmla="*/ 152 h 583"/>
                      <a:gd name="T48" fmla="*/ 845 w 2014"/>
                      <a:gd name="T49" fmla="*/ 163 h 583"/>
                      <a:gd name="T50" fmla="*/ 952 w 2014"/>
                      <a:gd name="T51" fmla="*/ 169 h 583"/>
                      <a:gd name="T52" fmla="*/ 1060 w 2014"/>
                      <a:gd name="T53" fmla="*/ 169 h 583"/>
                      <a:gd name="T54" fmla="*/ 1169 w 2014"/>
                      <a:gd name="T55" fmla="*/ 163 h 583"/>
                      <a:gd name="T56" fmla="*/ 1276 w 2014"/>
                      <a:gd name="T57" fmla="*/ 152 h 583"/>
                      <a:gd name="T58" fmla="*/ 1385 w 2014"/>
                      <a:gd name="T59" fmla="*/ 137 h 583"/>
                      <a:gd name="T60" fmla="*/ 1490 w 2014"/>
                      <a:gd name="T61" fmla="*/ 117 h 583"/>
                      <a:gd name="T62" fmla="*/ 1596 w 2014"/>
                      <a:gd name="T63" fmla="*/ 89 h 583"/>
                      <a:gd name="T64" fmla="*/ 1702 w 2014"/>
                      <a:gd name="T65" fmla="*/ 58 h 583"/>
                      <a:gd name="T66" fmla="*/ 1805 w 2014"/>
                      <a:gd name="T67" fmla="*/ 20 h 583"/>
                      <a:gd name="T68" fmla="*/ 1856 w 2014"/>
                      <a:gd name="T69" fmla="*/ 0 h 583"/>
                      <a:gd name="T70" fmla="*/ 2014 w 2014"/>
                      <a:gd name="T71" fmla="*/ 382 h 5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2014" h="583">
                        <a:moveTo>
                          <a:pt x="2014" y="382"/>
                        </a:moveTo>
                        <a:lnTo>
                          <a:pt x="2014" y="382"/>
                        </a:lnTo>
                        <a:lnTo>
                          <a:pt x="1954" y="407"/>
                        </a:lnTo>
                        <a:lnTo>
                          <a:pt x="1892" y="429"/>
                        </a:lnTo>
                        <a:lnTo>
                          <a:pt x="1831" y="451"/>
                        </a:lnTo>
                        <a:lnTo>
                          <a:pt x="1768" y="470"/>
                        </a:lnTo>
                        <a:lnTo>
                          <a:pt x="1706" y="488"/>
                        </a:lnTo>
                        <a:lnTo>
                          <a:pt x="1644" y="504"/>
                        </a:lnTo>
                        <a:lnTo>
                          <a:pt x="1581" y="519"/>
                        </a:lnTo>
                        <a:lnTo>
                          <a:pt x="1518" y="532"/>
                        </a:lnTo>
                        <a:lnTo>
                          <a:pt x="1455" y="544"/>
                        </a:lnTo>
                        <a:lnTo>
                          <a:pt x="1390" y="554"/>
                        </a:lnTo>
                        <a:lnTo>
                          <a:pt x="1327" y="563"/>
                        </a:lnTo>
                        <a:lnTo>
                          <a:pt x="1264" y="570"/>
                        </a:lnTo>
                        <a:lnTo>
                          <a:pt x="1199" y="576"/>
                        </a:lnTo>
                        <a:lnTo>
                          <a:pt x="1135" y="580"/>
                        </a:lnTo>
                        <a:lnTo>
                          <a:pt x="1071" y="581"/>
                        </a:lnTo>
                        <a:lnTo>
                          <a:pt x="1007" y="583"/>
                        </a:lnTo>
                        <a:lnTo>
                          <a:pt x="942" y="581"/>
                        </a:lnTo>
                        <a:lnTo>
                          <a:pt x="878" y="580"/>
                        </a:lnTo>
                        <a:lnTo>
                          <a:pt x="814" y="576"/>
                        </a:lnTo>
                        <a:lnTo>
                          <a:pt x="750" y="570"/>
                        </a:lnTo>
                        <a:lnTo>
                          <a:pt x="687" y="563"/>
                        </a:lnTo>
                        <a:lnTo>
                          <a:pt x="622" y="554"/>
                        </a:lnTo>
                        <a:lnTo>
                          <a:pt x="559" y="544"/>
                        </a:lnTo>
                        <a:lnTo>
                          <a:pt x="496" y="532"/>
                        </a:lnTo>
                        <a:lnTo>
                          <a:pt x="432" y="519"/>
                        </a:lnTo>
                        <a:lnTo>
                          <a:pt x="369" y="504"/>
                        </a:lnTo>
                        <a:lnTo>
                          <a:pt x="307" y="488"/>
                        </a:lnTo>
                        <a:lnTo>
                          <a:pt x="244" y="470"/>
                        </a:lnTo>
                        <a:lnTo>
                          <a:pt x="182" y="451"/>
                        </a:lnTo>
                        <a:lnTo>
                          <a:pt x="120" y="429"/>
                        </a:lnTo>
                        <a:lnTo>
                          <a:pt x="60" y="407"/>
                        </a:lnTo>
                        <a:lnTo>
                          <a:pt x="0" y="382"/>
                        </a:lnTo>
                        <a:lnTo>
                          <a:pt x="0" y="382"/>
                        </a:lnTo>
                        <a:lnTo>
                          <a:pt x="158" y="0"/>
                        </a:lnTo>
                        <a:lnTo>
                          <a:pt x="158" y="0"/>
                        </a:lnTo>
                        <a:lnTo>
                          <a:pt x="208" y="20"/>
                        </a:lnTo>
                        <a:lnTo>
                          <a:pt x="259" y="40"/>
                        </a:lnTo>
                        <a:lnTo>
                          <a:pt x="311" y="58"/>
                        </a:lnTo>
                        <a:lnTo>
                          <a:pt x="364" y="74"/>
                        </a:lnTo>
                        <a:lnTo>
                          <a:pt x="416" y="89"/>
                        </a:lnTo>
                        <a:lnTo>
                          <a:pt x="469" y="103"/>
                        </a:lnTo>
                        <a:lnTo>
                          <a:pt x="522" y="117"/>
                        </a:lnTo>
                        <a:lnTo>
                          <a:pt x="575" y="128"/>
                        </a:lnTo>
                        <a:lnTo>
                          <a:pt x="629" y="137"/>
                        </a:lnTo>
                        <a:lnTo>
                          <a:pt x="682" y="146"/>
                        </a:lnTo>
                        <a:lnTo>
                          <a:pt x="736" y="152"/>
                        </a:lnTo>
                        <a:lnTo>
                          <a:pt x="790" y="159"/>
                        </a:lnTo>
                        <a:lnTo>
                          <a:pt x="845" y="163"/>
                        </a:lnTo>
                        <a:lnTo>
                          <a:pt x="898" y="168"/>
                        </a:lnTo>
                        <a:lnTo>
                          <a:pt x="952" y="169"/>
                        </a:lnTo>
                        <a:lnTo>
                          <a:pt x="1007" y="169"/>
                        </a:lnTo>
                        <a:lnTo>
                          <a:pt x="1060" y="169"/>
                        </a:lnTo>
                        <a:lnTo>
                          <a:pt x="1115" y="168"/>
                        </a:lnTo>
                        <a:lnTo>
                          <a:pt x="1169" y="163"/>
                        </a:lnTo>
                        <a:lnTo>
                          <a:pt x="1223" y="159"/>
                        </a:lnTo>
                        <a:lnTo>
                          <a:pt x="1276" y="152"/>
                        </a:lnTo>
                        <a:lnTo>
                          <a:pt x="1331" y="146"/>
                        </a:lnTo>
                        <a:lnTo>
                          <a:pt x="1385" y="137"/>
                        </a:lnTo>
                        <a:lnTo>
                          <a:pt x="1438" y="128"/>
                        </a:lnTo>
                        <a:lnTo>
                          <a:pt x="1490" y="117"/>
                        </a:lnTo>
                        <a:lnTo>
                          <a:pt x="1544" y="103"/>
                        </a:lnTo>
                        <a:lnTo>
                          <a:pt x="1596" y="89"/>
                        </a:lnTo>
                        <a:lnTo>
                          <a:pt x="1650" y="74"/>
                        </a:lnTo>
                        <a:lnTo>
                          <a:pt x="1702" y="58"/>
                        </a:lnTo>
                        <a:lnTo>
                          <a:pt x="1753" y="40"/>
                        </a:lnTo>
                        <a:lnTo>
                          <a:pt x="1805" y="20"/>
                        </a:lnTo>
                        <a:lnTo>
                          <a:pt x="1856" y="0"/>
                        </a:lnTo>
                        <a:lnTo>
                          <a:pt x="1856" y="0"/>
                        </a:lnTo>
                        <a:lnTo>
                          <a:pt x="2014" y="382"/>
                        </a:lnTo>
                        <a:lnTo>
                          <a:pt x="2014" y="382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+mn-ea"/>
                    </a:endParaRPr>
                  </a:p>
                </p:txBody>
              </p:sp>
            </p:grpSp>
            <p:sp>
              <p:nvSpPr>
                <p:cNvPr id="325" name="Rectangle 324"/>
                <p:cNvSpPr/>
                <p:nvPr/>
              </p:nvSpPr>
              <p:spPr>
                <a:xfrm>
                  <a:off x="7804940" y="4997020"/>
                  <a:ext cx="3508068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buClr>
                      <a:srgbClr val="E24848"/>
                    </a:buClr>
                    <a:defRPr/>
                  </a:pPr>
                  <a:r>
                    <a:rPr lang="zh-CN" altLang="en-US" sz="1600" noProof="1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+mn-ea"/>
                      <a:cs typeface="Arial" charset="0"/>
                    </a:rPr>
                    <a:t>单击此处添加副标题或详细文本描述</a:t>
                  </a:r>
                  <a:endParaRPr lang="en-US" sz="1600" noProof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  <a:cs typeface="Arial" charset="0"/>
                  </a:endParaRPr>
                </a:p>
              </p:txBody>
            </p:sp>
          </p:grpSp>
          <p:sp>
            <p:nvSpPr>
              <p:cNvPr id="323" name="Rectangle 322"/>
              <p:cNvSpPr/>
              <p:nvPr/>
            </p:nvSpPr>
            <p:spPr>
              <a:xfrm>
                <a:off x="5024917" y="3900580"/>
                <a:ext cx="2146742" cy="76944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prstTxWarp prst="textArchDown">
                  <a:avLst/>
                </a:prstTxWarp>
                <a:noAutofit/>
              </a:bodyPr>
              <a:lstStyle/>
              <a:p>
                <a:pPr algn="ctr" defTabSz="914082">
                  <a:spcBef>
                    <a:spcPct val="0"/>
                  </a:spcBef>
                </a:pPr>
                <a:r>
                  <a:rPr lang="zh-CN" altLang="en-US" sz="3600" dirty="0">
                    <a:solidFill>
                      <a:schemeClr val="bg1"/>
                    </a:solidFill>
                    <a:latin typeface="+mn-ea"/>
                    <a:cs typeface="Lato Light" panose="020F0402020204030203" pitchFamily="34" charset="0"/>
                  </a:rPr>
                  <a:t>品牌推广</a:t>
                </a:r>
                <a:endParaRPr lang="en-US" sz="3600" dirty="0">
                  <a:solidFill>
                    <a:schemeClr val="bg1"/>
                  </a:solidFill>
                  <a:latin typeface="+mn-ea"/>
                  <a:cs typeface="Lato Light" panose="020F0402020204030203" pitchFamily="34" charset="0"/>
                </a:endParaRPr>
              </a:p>
            </p:txBody>
          </p:sp>
        </p:grpSp>
        <p:sp>
          <p:nvSpPr>
            <p:cNvPr id="546" name="AutoShape 11"/>
            <p:cNvSpPr>
              <a:spLocks/>
            </p:cNvSpPr>
            <p:nvPr/>
          </p:nvSpPr>
          <p:spPr bwMode="auto">
            <a:xfrm>
              <a:off x="6961417" y="3423814"/>
              <a:ext cx="1207299" cy="46659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extLst/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en-US" sz="2400" dirty="0">
                  <a:solidFill>
                    <a:schemeClr val="tx2"/>
                  </a:solidFill>
                  <a:latin typeface="+mn-ea"/>
                  <a:cs typeface="Lato Light" panose="020F0402020204030203" pitchFamily="34" charset="0"/>
                  <a:sym typeface="Lato" pitchFamily="34" charset="0"/>
                </a:rPr>
                <a:t>50%</a:t>
              </a:r>
              <a:endParaRPr lang="id-ID" sz="2400" dirty="0">
                <a:solidFill>
                  <a:schemeClr val="tx2"/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547" name="AutoShape 11"/>
            <p:cNvSpPr>
              <a:spLocks/>
            </p:cNvSpPr>
            <p:nvPr/>
          </p:nvSpPr>
          <p:spPr bwMode="auto">
            <a:xfrm>
              <a:off x="4451762" y="2409427"/>
              <a:ext cx="1207299" cy="46659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extLst/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en-US" sz="2400" dirty="0">
                  <a:solidFill>
                    <a:schemeClr val="tx2"/>
                  </a:solidFill>
                  <a:latin typeface="+mn-ea"/>
                  <a:cs typeface="Lato Light" panose="020F0402020204030203" pitchFamily="34" charset="0"/>
                  <a:sym typeface="Lato" pitchFamily="34" charset="0"/>
                </a:rPr>
                <a:t>45%</a:t>
              </a:r>
              <a:endParaRPr lang="id-ID" sz="2400" dirty="0">
                <a:solidFill>
                  <a:schemeClr val="tx2"/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548" name="AutoShape 11"/>
            <p:cNvSpPr>
              <a:spLocks/>
            </p:cNvSpPr>
            <p:nvPr/>
          </p:nvSpPr>
          <p:spPr bwMode="auto">
            <a:xfrm>
              <a:off x="3637636" y="3738228"/>
              <a:ext cx="1207299" cy="46659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extLst/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en-US" sz="2400" dirty="0">
                  <a:solidFill>
                    <a:schemeClr val="tx2"/>
                  </a:solidFill>
                  <a:latin typeface="+mn-ea"/>
                  <a:cs typeface="Lato Light" panose="020F0402020204030203" pitchFamily="34" charset="0"/>
                  <a:sym typeface="Lato" pitchFamily="34" charset="0"/>
                </a:rPr>
                <a:t>56%</a:t>
              </a:r>
              <a:endParaRPr lang="id-ID" sz="2400" dirty="0">
                <a:solidFill>
                  <a:schemeClr val="tx2"/>
                </a:solidFill>
                <a:latin typeface="+mn-ea"/>
                <a:cs typeface="Lato Light" panose="020F04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3713401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3" grpId="0"/>
      <p:bldP spid="540" grpId="0"/>
      <p:bldP spid="542" grpId="0"/>
      <p:bldP spid="5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占位符 1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4" name="组合 3"/>
          <p:cNvGrpSpPr/>
          <p:nvPr/>
        </p:nvGrpSpPr>
        <p:grpSpPr>
          <a:xfrm>
            <a:off x="614009" y="3571107"/>
            <a:ext cx="3370058" cy="672765"/>
            <a:chOff x="614009" y="3280821"/>
            <a:chExt cx="3370058" cy="672765"/>
          </a:xfrm>
        </p:grpSpPr>
        <p:sp>
          <p:nvSpPr>
            <p:cNvPr id="171" name="TextBox 170"/>
            <p:cNvSpPr txBox="1"/>
            <p:nvPr/>
          </p:nvSpPr>
          <p:spPr>
            <a:xfrm>
              <a:off x="2102419" y="3280822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产品设计</a:t>
              </a:r>
              <a:endParaRPr lang="id-ID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614009" y="3491921"/>
              <a:ext cx="249381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3391427" y="3280821"/>
              <a:ext cx="592640" cy="5926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89" name="Freeform 5"/>
            <p:cNvSpPr>
              <a:spLocks noEditPoints="1"/>
            </p:cNvSpPr>
            <p:nvPr/>
          </p:nvSpPr>
          <p:spPr bwMode="auto">
            <a:xfrm>
              <a:off x="3552585" y="3448843"/>
              <a:ext cx="262476" cy="233848"/>
            </a:xfrm>
            <a:custGeom>
              <a:avLst/>
              <a:gdLst>
                <a:gd name="T0" fmla="*/ 2008 w 2233"/>
                <a:gd name="T1" fmla="*/ 356 h 1989"/>
                <a:gd name="T2" fmla="*/ 1539 w 2233"/>
                <a:gd name="T3" fmla="*/ 356 h 1989"/>
                <a:gd name="T4" fmla="*/ 1539 w 2233"/>
                <a:gd name="T5" fmla="*/ 219 h 1989"/>
                <a:gd name="T6" fmla="*/ 1320 w 2233"/>
                <a:gd name="T7" fmla="*/ 0 h 1989"/>
                <a:gd name="T8" fmla="*/ 913 w 2233"/>
                <a:gd name="T9" fmla="*/ 0 h 1989"/>
                <a:gd name="T10" fmla="*/ 695 w 2233"/>
                <a:gd name="T11" fmla="*/ 219 h 1989"/>
                <a:gd name="T12" fmla="*/ 695 w 2233"/>
                <a:gd name="T13" fmla="*/ 356 h 1989"/>
                <a:gd name="T14" fmla="*/ 226 w 2233"/>
                <a:gd name="T15" fmla="*/ 356 h 1989"/>
                <a:gd name="T16" fmla="*/ 0 w 2233"/>
                <a:gd name="T17" fmla="*/ 582 h 1989"/>
                <a:gd name="T18" fmla="*/ 0 w 2233"/>
                <a:gd name="T19" fmla="*/ 1764 h 1989"/>
                <a:gd name="T20" fmla="*/ 226 w 2233"/>
                <a:gd name="T21" fmla="*/ 1989 h 1989"/>
                <a:gd name="T22" fmla="*/ 2008 w 2233"/>
                <a:gd name="T23" fmla="*/ 1989 h 1989"/>
                <a:gd name="T24" fmla="*/ 2233 w 2233"/>
                <a:gd name="T25" fmla="*/ 1764 h 1989"/>
                <a:gd name="T26" fmla="*/ 2233 w 2233"/>
                <a:gd name="T27" fmla="*/ 582 h 1989"/>
                <a:gd name="T28" fmla="*/ 2008 w 2233"/>
                <a:gd name="T29" fmla="*/ 356 h 1989"/>
                <a:gd name="T30" fmla="*/ 880 w 2233"/>
                <a:gd name="T31" fmla="*/ 219 h 1989"/>
                <a:gd name="T32" fmla="*/ 913 w 2233"/>
                <a:gd name="T33" fmla="*/ 186 h 1989"/>
                <a:gd name="T34" fmla="*/ 1320 w 2233"/>
                <a:gd name="T35" fmla="*/ 186 h 1989"/>
                <a:gd name="T36" fmla="*/ 1353 w 2233"/>
                <a:gd name="T37" fmla="*/ 219 h 1989"/>
                <a:gd name="T38" fmla="*/ 1353 w 2233"/>
                <a:gd name="T39" fmla="*/ 356 h 1989"/>
                <a:gd name="T40" fmla="*/ 880 w 2233"/>
                <a:gd name="T41" fmla="*/ 356 h 1989"/>
                <a:gd name="T42" fmla="*/ 880 w 2233"/>
                <a:gd name="T43" fmla="*/ 219 h 1989"/>
                <a:gd name="T44" fmla="*/ 226 w 2233"/>
                <a:gd name="T45" fmla="*/ 489 h 1989"/>
                <a:gd name="T46" fmla="*/ 2008 w 2233"/>
                <a:gd name="T47" fmla="*/ 489 h 1989"/>
                <a:gd name="T48" fmla="*/ 2100 w 2233"/>
                <a:gd name="T49" fmla="*/ 582 h 1989"/>
                <a:gd name="T50" fmla="*/ 2100 w 2233"/>
                <a:gd name="T51" fmla="*/ 1096 h 1989"/>
                <a:gd name="T52" fmla="*/ 1285 w 2233"/>
                <a:gd name="T53" fmla="*/ 1096 h 1989"/>
                <a:gd name="T54" fmla="*/ 1285 w 2233"/>
                <a:gd name="T55" fmla="*/ 1053 h 1989"/>
                <a:gd name="T56" fmla="*/ 1206 w 2233"/>
                <a:gd name="T57" fmla="*/ 973 h 1989"/>
                <a:gd name="T58" fmla="*/ 1027 w 2233"/>
                <a:gd name="T59" fmla="*/ 973 h 1989"/>
                <a:gd name="T60" fmla="*/ 948 w 2233"/>
                <a:gd name="T61" fmla="*/ 1053 h 1989"/>
                <a:gd name="T62" fmla="*/ 948 w 2233"/>
                <a:gd name="T63" fmla="*/ 1096 h 1989"/>
                <a:gd name="T64" fmla="*/ 133 w 2233"/>
                <a:gd name="T65" fmla="*/ 1096 h 1989"/>
                <a:gd name="T66" fmla="*/ 133 w 2233"/>
                <a:gd name="T67" fmla="*/ 582 h 1989"/>
                <a:gd name="T68" fmla="*/ 226 w 2233"/>
                <a:gd name="T69" fmla="*/ 489 h 1989"/>
                <a:gd name="T70" fmla="*/ 1015 w 2233"/>
                <a:gd name="T71" fmla="*/ 1053 h 1989"/>
                <a:gd name="T72" fmla="*/ 1027 w 2233"/>
                <a:gd name="T73" fmla="*/ 1040 h 1989"/>
                <a:gd name="T74" fmla="*/ 1206 w 2233"/>
                <a:gd name="T75" fmla="*/ 1040 h 1989"/>
                <a:gd name="T76" fmla="*/ 1219 w 2233"/>
                <a:gd name="T77" fmla="*/ 1053 h 1989"/>
                <a:gd name="T78" fmla="*/ 1219 w 2233"/>
                <a:gd name="T79" fmla="*/ 1231 h 1989"/>
                <a:gd name="T80" fmla="*/ 1206 w 2233"/>
                <a:gd name="T81" fmla="*/ 1244 h 1989"/>
                <a:gd name="T82" fmla="*/ 1027 w 2233"/>
                <a:gd name="T83" fmla="*/ 1244 h 1989"/>
                <a:gd name="T84" fmla="*/ 1015 w 2233"/>
                <a:gd name="T85" fmla="*/ 1231 h 1989"/>
                <a:gd name="T86" fmla="*/ 1015 w 2233"/>
                <a:gd name="T87" fmla="*/ 1053 h 1989"/>
                <a:gd name="T88" fmla="*/ 2008 w 2233"/>
                <a:gd name="T89" fmla="*/ 1857 h 1989"/>
                <a:gd name="T90" fmla="*/ 226 w 2233"/>
                <a:gd name="T91" fmla="*/ 1857 h 1989"/>
                <a:gd name="T92" fmla="*/ 133 w 2233"/>
                <a:gd name="T93" fmla="*/ 1764 h 1989"/>
                <a:gd name="T94" fmla="*/ 133 w 2233"/>
                <a:gd name="T95" fmla="*/ 1162 h 1989"/>
                <a:gd name="T96" fmla="*/ 948 w 2233"/>
                <a:gd name="T97" fmla="*/ 1162 h 1989"/>
                <a:gd name="T98" fmla="*/ 948 w 2233"/>
                <a:gd name="T99" fmla="*/ 1231 h 1989"/>
                <a:gd name="T100" fmla="*/ 1027 w 2233"/>
                <a:gd name="T101" fmla="*/ 1310 h 1989"/>
                <a:gd name="T102" fmla="*/ 1206 w 2233"/>
                <a:gd name="T103" fmla="*/ 1310 h 1989"/>
                <a:gd name="T104" fmla="*/ 1285 w 2233"/>
                <a:gd name="T105" fmla="*/ 1231 h 1989"/>
                <a:gd name="T106" fmla="*/ 1285 w 2233"/>
                <a:gd name="T107" fmla="*/ 1162 h 1989"/>
                <a:gd name="T108" fmla="*/ 2100 w 2233"/>
                <a:gd name="T109" fmla="*/ 1162 h 1989"/>
                <a:gd name="T110" fmla="*/ 2100 w 2233"/>
                <a:gd name="T111" fmla="*/ 1764 h 1989"/>
                <a:gd name="T112" fmla="*/ 2008 w 2233"/>
                <a:gd name="T113" fmla="*/ 1857 h 1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33" h="1989">
                  <a:moveTo>
                    <a:pt x="2008" y="356"/>
                  </a:moveTo>
                  <a:cubicBezTo>
                    <a:pt x="1539" y="356"/>
                    <a:pt x="1539" y="356"/>
                    <a:pt x="1539" y="356"/>
                  </a:cubicBezTo>
                  <a:cubicBezTo>
                    <a:pt x="1539" y="219"/>
                    <a:pt x="1539" y="219"/>
                    <a:pt x="1539" y="219"/>
                  </a:cubicBezTo>
                  <a:cubicBezTo>
                    <a:pt x="1539" y="98"/>
                    <a:pt x="1441" y="0"/>
                    <a:pt x="1320" y="0"/>
                  </a:cubicBezTo>
                  <a:cubicBezTo>
                    <a:pt x="913" y="0"/>
                    <a:pt x="913" y="0"/>
                    <a:pt x="913" y="0"/>
                  </a:cubicBezTo>
                  <a:cubicBezTo>
                    <a:pt x="793" y="0"/>
                    <a:pt x="695" y="98"/>
                    <a:pt x="695" y="219"/>
                  </a:cubicBezTo>
                  <a:cubicBezTo>
                    <a:pt x="695" y="356"/>
                    <a:pt x="695" y="356"/>
                    <a:pt x="695" y="356"/>
                  </a:cubicBezTo>
                  <a:cubicBezTo>
                    <a:pt x="226" y="356"/>
                    <a:pt x="226" y="356"/>
                    <a:pt x="226" y="356"/>
                  </a:cubicBezTo>
                  <a:cubicBezTo>
                    <a:pt x="102" y="356"/>
                    <a:pt x="0" y="457"/>
                    <a:pt x="0" y="582"/>
                  </a:cubicBezTo>
                  <a:cubicBezTo>
                    <a:pt x="0" y="1764"/>
                    <a:pt x="0" y="1764"/>
                    <a:pt x="0" y="1764"/>
                  </a:cubicBezTo>
                  <a:cubicBezTo>
                    <a:pt x="0" y="1888"/>
                    <a:pt x="102" y="1989"/>
                    <a:pt x="226" y="1989"/>
                  </a:cubicBezTo>
                  <a:cubicBezTo>
                    <a:pt x="2008" y="1989"/>
                    <a:pt x="2008" y="1989"/>
                    <a:pt x="2008" y="1989"/>
                  </a:cubicBezTo>
                  <a:cubicBezTo>
                    <a:pt x="2132" y="1989"/>
                    <a:pt x="2233" y="1888"/>
                    <a:pt x="2233" y="1764"/>
                  </a:cubicBezTo>
                  <a:cubicBezTo>
                    <a:pt x="2233" y="582"/>
                    <a:pt x="2233" y="582"/>
                    <a:pt x="2233" y="582"/>
                  </a:cubicBezTo>
                  <a:cubicBezTo>
                    <a:pt x="2233" y="457"/>
                    <a:pt x="2132" y="356"/>
                    <a:pt x="2008" y="356"/>
                  </a:cubicBezTo>
                  <a:close/>
                  <a:moveTo>
                    <a:pt x="880" y="219"/>
                  </a:moveTo>
                  <a:cubicBezTo>
                    <a:pt x="880" y="201"/>
                    <a:pt x="895" y="186"/>
                    <a:pt x="913" y="186"/>
                  </a:cubicBezTo>
                  <a:cubicBezTo>
                    <a:pt x="1320" y="186"/>
                    <a:pt x="1320" y="186"/>
                    <a:pt x="1320" y="186"/>
                  </a:cubicBezTo>
                  <a:cubicBezTo>
                    <a:pt x="1339" y="186"/>
                    <a:pt x="1353" y="201"/>
                    <a:pt x="1353" y="219"/>
                  </a:cubicBezTo>
                  <a:cubicBezTo>
                    <a:pt x="1353" y="356"/>
                    <a:pt x="1353" y="356"/>
                    <a:pt x="1353" y="356"/>
                  </a:cubicBezTo>
                  <a:cubicBezTo>
                    <a:pt x="880" y="356"/>
                    <a:pt x="880" y="356"/>
                    <a:pt x="880" y="356"/>
                  </a:cubicBezTo>
                  <a:lnTo>
                    <a:pt x="880" y="219"/>
                  </a:lnTo>
                  <a:close/>
                  <a:moveTo>
                    <a:pt x="226" y="489"/>
                  </a:moveTo>
                  <a:cubicBezTo>
                    <a:pt x="2008" y="489"/>
                    <a:pt x="2008" y="489"/>
                    <a:pt x="2008" y="489"/>
                  </a:cubicBezTo>
                  <a:cubicBezTo>
                    <a:pt x="2059" y="489"/>
                    <a:pt x="2100" y="531"/>
                    <a:pt x="2100" y="582"/>
                  </a:cubicBezTo>
                  <a:cubicBezTo>
                    <a:pt x="2100" y="1096"/>
                    <a:pt x="2100" y="1096"/>
                    <a:pt x="2100" y="1096"/>
                  </a:cubicBezTo>
                  <a:cubicBezTo>
                    <a:pt x="1285" y="1096"/>
                    <a:pt x="1285" y="1096"/>
                    <a:pt x="1285" y="1096"/>
                  </a:cubicBezTo>
                  <a:cubicBezTo>
                    <a:pt x="1285" y="1053"/>
                    <a:pt x="1285" y="1053"/>
                    <a:pt x="1285" y="1053"/>
                  </a:cubicBezTo>
                  <a:cubicBezTo>
                    <a:pt x="1285" y="1009"/>
                    <a:pt x="1250" y="973"/>
                    <a:pt x="1206" y="973"/>
                  </a:cubicBezTo>
                  <a:cubicBezTo>
                    <a:pt x="1027" y="973"/>
                    <a:pt x="1027" y="973"/>
                    <a:pt x="1027" y="973"/>
                  </a:cubicBezTo>
                  <a:cubicBezTo>
                    <a:pt x="984" y="973"/>
                    <a:pt x="948" y="1009"/>
                    <a:pt x="948" y="1053"/>
                  </a:cubicBezTo>
                  <a:cubicBezTo>
                    <a:pt x="948" y="1096"/>
                    <a:pt x="948" y="1096"/>
                    <a:pt x="948" y="1096"/>
                  </a:cubicBezTo>
                  <a:cubicBezTo>
                    <a:pt x="133" y="1096"/>
                    <a:pt x="133" y="1096"/>
                    <a:pt x="133" y="1096"/>
                  </a:cubicBezTo>
                  <a:cubicBezTo>
                    <a:pt x="133" y="582"/>
                    <a:pt x="133" y="582"/>
                    <a:pt x="133" y="582"/>
                  </a:cubicBezTo>
                  <a:cubicBezTo>
                    <a:pt x="133" y="531"/>
                    <a:pt x="175" y="489"/>
                    <a:pt x="226" y="489"/>
                  </a:cubicBezTo>
                  <a:close/>
                  <a:moveTo>
                    <a:pt x="1015" y="1053"/>
                  </a:moveTo>
                  <a:cubicBezTo>
                    <a:pt x="1015" y="1046"/>
                    <a:pt x="1020" y="1040"/>
                    <a:pt x="1027" y="1040"/>
                  </a:cubicBezTo>
                  <a:cubicBezTo>
                    <a:pt x="1206" y="1040"/>
                    <a:pt x="1206" y="1040"/>
                    <a:pt x="1206" y="1040"/>
                  </a:cubicBezTo>
                  <a:cubicBezTo>
                    <a:pt x="1213" y="1040"/>
                    <a:pt x="1219" y="1046"/>
                    <a:pt x="1219" y="1053"/>
                  </a:cubicBezTo>
                  <a:cubicBezTo>
                    <a:pt x="1219" y="1231"/>
                    <a:pt x="1219" y="1231"/>
                    <a:pt x="1219" y="1231"/>
                  </a:cubicBezTo>
                  <a:cubicBezTo>
                    <a:pt x="1219" y="1238"/>
                    <a:pt x="1213" y="1244"/>
                    <a:pt x="1206" y="1244"/>
                  </a:cubicBezTo>
                  <a:cubicBezTo>
                    <a:pt x="1027" y="1244"/>
                    <a:pt x="1027" y="1244"/>
                    <a:pt x="1027" y="1244"/>
                  </a:cubicBezTo>
                  <a:cubicBezTo>
                    <a:pt x="1020" y="1244"/>
                    <a:pt x="1015" y="1238"/>
                    <a:pt x="1015" y="1231"/>
                  </a:cubicBezTo>
                  <a:lnTo>
                    <a:pt x="1015" y="1053"/>
                  </a:lnTo>
                  <a:close/>
                  <a:moveTo>
                    <a:pt x="2008" y="1857"/>
                  </a:moveTo>
                  <a:cubicBezTo>
                    <a:pt x="226" y="1857"/>
                    <a:pt x="226" y="1857"/>
                    <a:pt x="226" y="1857"/>
                  </a:cubicBezTo>
                  <a:cubicBezTo>
                    <a:pt x="175" y="1857"/>
                    <a:pt x="133" y="1815"/>
                    <a:pt x="133" y="1764"/>
                  </a:cubicBezTo>
                  <a:cubicBezTo>
                    <a:pt x="133" y="1162"/>
                    <a:pt x="133" y="1162"/>
                    <a:pt x="133" y="1162"/>
                  </a:cubicBezTo>
                  <a:cubicBezTo>
                    <a:pt x="948" y="1162"/>
                    <a:pt x="948" y="1162"/>
                    <a:pt x="948" y="1162"/>
                  </a:cubicBezTo>
                  <a:cubicBezTo>
                    <a:pt x="948" y="1231"/>
                    <a:pt x="948" y="1231"/>
                    <a:pt x="948" y="1231"/>
                  </a:cubicBezTo>
                  <a:cubicBezTo>
                    <a:pt x="948" y="1275"/>
                    <a:pt x="984" y="1310"/>
                    <a:pt x="1027" y="1310"/>
                  </a:cubicBezTo>
                  <a:cubicBezTo>
                    <a:pt x="1206" y="1310"/>
                    <a:pt x="1206" y="1310"/>
                    <a:pt x="1206" y="1310"/>
                  </a:cubicBezTo>
                  <a:cubicBezTo>
                    <a:pt x="1250" y="1310"/>
                    <a:pt x="1285" y="1275"/>
                    <a:pt x="1285" y="1231"/>
                  </a:cubicBezTo>
                  <a:cubicBezTo>
                    <a:pt x="1285" y="1162"/>
                    <a:pt x="1285" y="1162"/>
                    <a:pt x="1285" y="1162"/>
                  </a:cubicBezTo>
                  <a:cubicBezTo>
                    <a:pt x="2100" y="1162"/>
                    <a:pt x="2100" y="1162"/>
                    <a:pt x="2100" y="1162"/>
                  </a:cubicBezTo>
                  <a:cubicBezTo>
                    <a:pt x="2100" y="1764"/>
                    <a:pt x="2100" y="1764"/>
                    <a:pt x="2100" y="1764"/>
                  </a:cubicBezTo>
                  <a:cubicBezTo>
                    <a:pt x="2100" y="1815"/>
                    <a:pt x="2059" y="1857"/>
                    <a:pt x="2008" y="18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4009" y="4583209"/>
            <a:ext cx="3370058" cy="672764"/>
            <a:chOff x="614009" y="4292923"/>
            <a:chExt cx="3370058" cy="672764"/>
          </a:xfrm>
        </p:grpSpPr>
        <p:sp>
          <p:nvSpPr>
            <p:cNvPr id="173" name="TextBox 172"/>
            <p:cNvSpPr txBox="1"/>
            <p:nvPr/>
          </p:nvSpPr>
          <p:spPr>
            <a:xfrm>
              <a:off x="2102420" y="4292923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创意理念</a:t>
              </a:r>
              <a:endParaRPr lang="id-ID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614009" y="4504022"/>
              <a:ext cx="249381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id-ID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3391427" y="4307607"/>
              <a:ext cx="592640" cy="5926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grpSp>
          <p:nvGrpSpPr>
            <p:cNvPr id="190" name="Group 189"/>
            <p:cNvGrpSpPr/>
            <p:nvPr/>
          </p:nvGrpSpPr>
          <p:grpSpPr>
            <a:xfrm>
              <a:off x="3532589" y="4446860"/>
              <a:ext cx="276924" cy="315675"/>
              <a:chOff x="-15875" y="-3175"/>
              <a:chExt cx="5037138" cy="5741988"/>
            </a:xfrm>
            <a:solidFill>
              <a:schemeClr val="bg1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91" name="Freeform 9"/>
              <p:cNvSpPr>
                <a:spLocks noEditPoints="1"/>
              </p:cNvSpPr>
              <p:nvPr/>
            </p:nvSpPr>
            <p:spPr bwMode="auto">
              <a:xfrm>
                <a:off x="-15875" y="-3175"/>
                <a:ext cx="5037138" cy="5741988"/>
              </a:xfrm>
              <a:custGeom>
                <a:avLst/>
                <a:gdLst>
                  <a:gd name="T0" fmla="*/ 985 w 1340"/>
                  <a:gd name="T1" fmla="*/ 48 h 1528"/>
                  <a:gd name="T2" fmla="*/ 348 w 1340"/>
                  <a:gd name="T3" fmla="*/ 100 h 1528"/>
                  <a:gd name="T4" fmla="*/ 114 w 1340"/>
                  <a:gd name="T5" fmla="*/ 402 h 1528"/>
                  <a:gd name="T6" fmla="*/ 115 w 1340"/>
                  <a:gd name="T7" fmla="*/ 590 h 1528"/>
                  <a:gd name="T8" fmla="*/ 119 w 1340"/>
                  <a:gd name="T9" fmla="*/ 607 h 1528"/>
                  <a:gd name="T10" fmla="*/ 66 w 1340"/>
                  <a:gd name="T11" fmla="*/ 692 h 1528"/>
                  <a:gd name="T12" fmla="*/ 24 w 1340"/>
                  <a:gd name="T13" fmla="*/ 752 h 1528"/>
                  <a:gd name="T14" fmla="*/ 23 w 1340"/>
                  <a:gd name="T15" fmla="*/ 753 h 1528"/>
                  <a:gd name="T16" fmla="*/ 61 w 1340"/>
                  <a:gd name="T17" fmla="*/ 922 h 1528"/>
                  <a:gd name="T18" fmla="*/ 84 w 1340"/>
                  <a:gd name="T19" fmla="*/ 1001 h 1528"/>
                  <a:gd name="T20" fmla="*/ 127 w 1340"/>
                  <a:gd name="T21" fmla="*/ 1107 h 1528"/>
                  <a:gd name="T22" fmla="*/ 126 w 1340"/>
                  <a:gd name="T23" fmla="*/ 1183 h 1528"/>
                  <a:gd name="T24" fmla="*/ 288 w 1340"/>
                  <a:gd name="T25" fmla="*/ 1319 h 1528"/>
                  <a:gd name="T26" fmla="*/ 416 w 1340"/>
                  <a:gd name="T27" fmla="*/ 1415 h 1528"/>
                  <a:gd name="T28" fmla="*/ 1053 w 1340"/>
                  <a:gd name="T29" fmla="*/ 1528 h 1528"/>
                  <a:gd name="T30" fmla="*/ 1170 w 1340"/>
                  <a:gd name="T31" fmla="*/ 1389 h 1528"/>
                  <a:gd name="T32" fmla="*/ 1132 w 1340"/>
                  <a:gd name="T33" fmla="*/ 1086 h 1528"/>
                  <a:gd name="T34" fmla="*/ 1324 w 1340"/>
                  <a:gd name="T35" fmla="*/ 711 h 1528"/>
                  <a:gd name="T36" fmla="*/ 1204 w 1340"/>
                  <a:gd name="T37" fmla="*/ 201 h 1528"/>
                  <a:gd name="T38" fmla="*/ 1069 w 1340"/>
                  <a:gd name="T39" fmla="*/ 1033 h 1528"/>
                  <a:gd name="T40" fmla="*/ 1089 w 1340"/>
                  <a:gd name="T41" fmla="*/ 1403 h 1528"/>
                  <a:gd name="T42" fmla="*/ 1053 w 1340"/>
                  <a:gd name="T43" fmla="*/ 1445 h 1528"/>
                  <a:gd name="T44" fmla="*/ 498 w 1340"/>
                  <a:gd name="T45" fmla="*/ 1411 h 1528"/>
                  <a:gd name="T46" fmla="*/ 443 w 1340"/>
                  <a:gd name="T47" fmla="*/ 1203 h 1528"/>
                  <a:gd name="T48" fmla="*/ 288 w 1340"/>
                  <a:gd name="T49" fmla="*/ 1236 h 1528"/>
                  <a:gd name="T50" fmla="*/ 172 w 1340"/>
                  <a:gd name="T51" fmla="*/ 1030 h 1528"/>
                  <a:gd name="T52" fmla="*/ 187 w 1340"/>
                  <a:gd name="T53" fmla="*/ 969 h 1528"/>
                  <a:gd name="T54" fmla="*/ 146 w 1340"/>
                  <a:gd name="T55" fmla="*/ 947 h 1528"/>
                  <a:gd name="T56" fmla="*/ 160 w 1340"/>
                  <a:gd name="T57" fmla="*/ 884 h 1528"/>
                  <a:gd name="T58" fmla="*/ 111 w 1340"/>
                  <a:gd name="T59" fmla="*/ 855 h 1528"/>
                  <a:gd name="T60" fmla="*/ 93 w 1340"/>
                  <a:gd name="T61" fmla="*/ 797 h 1528"/>
                  <a:gd name="T62" fmla="*/ 190 w 1340"/>
                  <a:gd name="T63" fmla="*/ 650 h 1528"/>
                  <a:gd name="T64" fmla="*/ 195 w 1340"/>
                  <a:gd name="T65" fmla="*/ 572 h 1528"/>
                  <a:gd name="T66" fmla="*/ 194 w 1340"/>
                  <a:gd name="T67" fmla="*/ 422 h 1528"/>
                  <a:gd name="T68" fmla="*/ 1243 w 1340"/>
                  <a:gd name="T69" fmla="*/ 699 h 1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40" h="1528">
                    <a:moveTo>
                      <a:pt x="1204" y="201"/>
                    </a:moveTo>
                    <a:cubicBezTo>
                      <a:pt x="1146" y="134"/>
                      <a:pt x="1073" y="83"/>
                      <a:pt x="985" y="48"/>
                    </a:cubicBezTo>
                    <a:cubicBezTo>
                      <a:pt x="906" y="17"/>
                      <a:pt x="816" y="0"/>
                      <a:pt x="725" y="0"/>
                    </a:cubicBezTo>
                    <a:cubicBezTo>
                      <a:pt x="589" y="0"/>
                      <a:pt x="456" y="36"/>
                      <a:pt x="348" y="100"/>
                    </a:cubicBezTo>
                    <a:cubicBezTo>
                      <a:pt x="290" y="135"/>
                      <a:pt x="241" y="177"/>
                      <a:pt x="202" y="226"/>
                    </a:cubicBezTo>
                    <a:cubicBezTo>
                      <a:pt x="160" y="279"/>
                      <a:pt x="130" y="338"/>
                      <a:pt x="114" y="402"/>
                    </a:cubicBezTo>
                    <a:cubicBezTo>
                      <a:pt x="100" y="457"/>
                      <a:pt x="99" y="521"/>
                      <a:pt x="111" y="572"/>
                    </a:cubicBezTo>
                    <a:cubicBezTo>
                      <a:pt x="115" y="590"/>
                      <a:pt x="115" y="590"/>
                      <a:pt x="115" y="590"/>
                    </a:cubicBezTo>
                    <a:cubicBezTo>
                      <a:pt x="116" y="595"/>
                      <a:pt x="117" y="600"/>
                      <a:pt x="118" y="604"/>
                    </a:cubicBezTo>
                    <a:cubicBezTo>
                      <a:pt x="119" y="605"/>
                      <a:pt x="119" y="606"/>
                      <a:pt x="119" y="607"/>
                    </a:cubicBezTo>
                    <a:cubicBezTo>
                      <a:pt x="116" y="614"/>
                      <a:pt x="116" y="614"/>
                      <a:pt x="116" y="614"/>
                    </a:cubicBezTo>
                    <a:cubicBezTo>
                      <a:pt x="103" y="640"/>
                      <a:pt x="85" y="665"/>
                      <a:pt x="66" y="692"/>
                    </a:cubicBezTo>
                    <a:cubicBezTo>
                      <a:pt x="52" y="711"/>
                      <a:pt x="37" y="730"/>
                      <a:pt x="24" y="752"/>
                    </a:cubicBezTo>
                    <a:cubicBezTo>
                      <a:pt x="24" y="752"/>
                      <a:pt x="24" y="752"/>
                      <a:pt x="24" y="752"/>
                    </a:cubicBezTo>
                    <a:cubicBezTo>
                      <a:pt x="24" y="752"/>
                      <a:pt x="24" y="752"/>
                      <a:pt x="24" y="752"/>
                    </a:cubicBezTo>
                    <a:cubicBezTo>
                      <a:pt x="23" y="753"/>
                      <a:pt x="23" y="753"/>
                      <a:pt x="23" y="753"/>
                    </a:cubicBezTo>
                    <a:cubicBezTo>
                      <a:pt x="4" y="783"/>
                      <a:pt x="0" y="820"/>
                      <a:pt x="10" y="854"/>
                    </a:cubicBezTo>
                    <a:cubicBezTo>
                      <a:pt x="18" y="882"/>
                      <a:pt x="37" y="906"/>
                      <a:pt x="61" y="922"/>
                    </a:cubicBezTo>
                    <a:cubicBezTo>
                      <a:pt x="59" y="943"/>
                      <a:pt x="63" y="964"/>
                      <a:pt x="73" y="983"/>
                    </a:cubicBezTo>
                    <a:cubicBezTo>
                      <a:pt x="76" y="989"/>
                      <a:pt x="80" y="995"/>
                      <a:pt x="84" y="1001"/>
                    </a:cubicBezTo>
                    <a:cubicBezTo>
                      <a:pt x="82" y="1028"/>
                      <a:pt x="89" y="1056"/>
                      <a:pt x="106" y="1078"/>
                    </a:cubicBezTo>
                    <a:cubicBezTo>
                      <a:pt x="127" y="1107"/>
                      <a:pt x="127" y="1107"/>
                      <a:pt x="127" y="1107"/>
                    </a:cubicBezTo>
                    <a:cubicBezTo>
                      <a:pt x="127" y="1111"/>
                      <a:pt x="126" y="1116"/>
                      <a:pt x="126" y="1120"/>
                    </a:cubicBezTo>
                    <a:cubicBezTo>
                      <a:pt x="125" y="1138"/>
                      <a:pt x="124" y="1160"/>
                      <a:pt x="126" y="1183"/>
                    </a:cubicBezTo>
                    <a:cubicBezTo>
                      <a:pt x="131" y="1219"/>
                      <a:pt x="144" y="1249"/>
                      <a:pt x="165" y="1272"/>
                    </a:cubicBezTo>
                    <a:cubicBezTo>
                      <a:pt x="194" y="1303"/>
                      <a:pt x="236" y="1319"/>
                      <a:pt x="288" y="1319"/>
                    </a:cubicBezTo>
                    <a:cubicBezTo>
                      <a:pt x="322" y="1319"/>
                      <a:pt x="361" y="1312"/>
                      <a:pt x="408" y="1299"/>
                    </a:cubicBezTo>
                    <a:cubicBezTo>
                      <a:pt x="411" y="1328"/>
                      <a:pt x="413" y="1367"/>
                      <a:pt x="416" y="1415"/>
                    </a:cubicBezTo>
                    <a:cubicBezTo>
                      <a:pt x="419" y="1478"/>
                      <a:pt x="471" y="1528"/>
                      <a:pt x="534" y="1528"/>
                    </a:cubicBezTo>
                    <a:cubicBezTo>
                      <a:pt x="1053" y="1528"/>
                      <a:pt x="1053" y="1528"/>
                      <a:pt x="1053" y="1528"/>
                    </a:cubicBezTo>
                    <a:cubicBezTo>
                      <a:pt x="1088" y="1528"/>
                      <a:pt x="1121" y="1512"/>
                      <a:pt x="1144" y="1485"/>
                    </a:cubicBezTo>
                    <a:cubicBezTo>
                      <a:pt x="1166" y="1458"/>
                      <a:pt x="1176" y="1423"/>
                      <a:pt x="1170" y="1389"/>
                    </a:cubicBezTo>
                    <a:cubicBezTo>
                      <a:pt x="1122" y="1123"/>
                      <a:pt x="1122" y="1123"/>
                      <a:pt x="1122" y="1123"/>
                    </a:cubicBezTo>
                    <a:cubicBezTo>
                      <a:pt x="1120" y="1109"/>
                      <a:pt x="1123" y="1096"/>
                      <a:pt x="1132" y="1086"/>
                    </a:cubicBezTo>
                    <a:cubicBezTo>
                      <a:pt x="1170" y="1041"/>
                      <a:pt x="1214" y="987"/>
                      <a:pt x="1250" y="923"/>
                    </a:cubicBezTo>
                    <a:cubicBezTo>
                      <a:pt x="1289" y="855"/>
                      <a:pt x="1313" y="785"/>
                      <a:pt x="1324" y="711"/>
                    </a:cubicBezTo>
                    <a:cubicBezTo>
                      <a:pt x="1340" y="606"/>
                      <a:pt x="1337" y="508"/>
                      <a:pt x="1316" y="421"/>
                    </a:cubicBezTo>
                    <a:cubicBezTo>
                      <a:pt x="1295" y="337"/>
                      <a:pt x="1257" y="263"/>
                      <a:pt x="1204" y="201"/>
                    </a:cubicBezTo>
                    <a:close/>
                    <a:moveTo>
                      <a:pt x="1243" y="699"/>
                    </a:moveTo>
                    <a:cubicBezTo>
                      <a:pt x="1222" y="838"/>
                      <a:pt x="1149" y="938"/>
                      <a:pt x="1069" y="1033"/>
                    </a:cubicBezTo>
                    <a:cubicBezTo>
                      <a:pt x="1045" y="1062"/>
                      <a:pt x="1035" y="1100"/>
                      <a:pt x="1041" y="1137"/>
                    </a:cubicBezTo>
                    <a:cubicBezTo>
                      <a:pt x="1089" y="1403"/>
                      <a:pt x="1089" y="1403"/>
                      <a:pt x="1089" y="1403"/>
                    </a:cubicBezTo>
                    <a:cubicBezTo>
                      <a:pt x="1091" y="1414"/>
                      <a:pt x="1088" y="1424"/>
                      <a:pt x="1081" y="1433"/>
                    </a:cubicBezTo>
                    <a:cubicBezTo>
                      <a:pt x="1074" y="1441"/>
                      <a:pt x="1064" y="1445"/>
                      <a:pt x="1053" y="1445"/>
                    </a:cubicBezTo>
                    <a:cubicBezTo>
                      <a:pt x="534" y="1445"/>
                      <a:pt x="534" y="1445"/>
                      <a:pt x="534" y="1445"/>
                    </a:cubicBezTo>
                    <a:cubicBezTo>
                      <a:pt x="515" y="1445"/>
                      <a:pt x="499" y="1430"/>
                      <a:pt x="498" y="1411"/>
                    </a:cubicBezTo>
                    <a:cubicBezTo>
                      <a:pt x="493" y="1321"/>
                      <a:pt x="488" y="1266"/>
                      <a:pt x="485" y="1235"/>
                    </a:cubicBezTo>
                    <a:cubicBezTo>
                      <a:pt x="483" y="1220"/>
                      <a:pt x="464" y="1203"/>
                      <a:pt x="443" y="1203"/>
                    </a:cubicBezTo>
                    <a:cubicBezTo>
                      <a:pt x="439" y="1203"/>
                      <a:pt x="436" y="1204"/>
                      <a:pt x="432" y="1205"/>
                    </a:cubicBezTo>
                    <a:cubicBezTo>
                      <a:pt x="367" y="1227"/>
                      <a:pt x="321" y="1236"/>
                      <a:pt x="288" y="1236"/>
                    </a:cubicBezTo>
                    <a:cubicBezTo>
                      <a:pt x="162" y="1236"/>
                      <a:pt x="227" y="1105"/>
                      <a:pt x="203" y="1072"/>
                    </a:cubicBezTo>
                    <a:cubicBezTo>
                      <a:pt x="172" y="1030"/>
                      <a:pt x="172" y="1030"/>
                      <a:pt x="172" y="1030"/>
                    </a:cubicBezTo>
                    <a:cubicBezTo>
                      <a:pt x="164" y="1019"/>
                      <a:pt x="163" y="1005"/>
                      <a:pt x="171" y="994"/>
                    </a:cubicBezTo>
                    <a:cubicBezTo>
                      <a:pt x="187" y="969"/>
                      <a:pt x="187" y="969"/>
                      <a:pt x="187" y="969"/>
                    </a:cubicBezTo>
                    <a:cubicBezTo>
                      <a:pt x="166" y="963"/>
                      <a:pt x="166" y="963"/>
                      <a:pt x="166" y="963"/>
                    </a:cubicBezTo>
                    <a:cubicBezTo>
                      <a:pt x="158" y="961"/>
                      <a:pt x="150" y="955"/>
                      <a:pt x="146" y="947"/>
                    </a:cubicBezTo>
                    <a:cubicBezTo>
                      <a:pt x="142" y="939"/>
                      <a:pt x="142" y="929"/>
                      <a:pt x="145" y="921"/>
                    </a:cubicBezTo>
                    <a:cubicBezTo>
                      <a:pt x="160" y="884"/>
                      <a:pt x="160" y="884"/>
                      <a:pt x="160" y="884"/>
                    </a:cubicBezTo>
                    <a:cubicBezTo>
                      <a:pt x="161" y="881"/>
                      <a:pt x="160" y="877"/>
                      <a:pt x="156" y="876"/>
                    </a:cubicBezTo>
                    <a:cubicBezTo>
                      <a:pt x="111" y="855"/>
                      <a:pt x="111" y="855"/>
                      <a:pt x="111" y="855"/>
                    </a:cubicBezTo>
                    <a:cubicBezTo>
                      <a:pt x="100" y="850"/>
                      <a:pt x="92" y="841"/>
                      <a:pt x="89" y="830"/>
                    </a:cubicBezTo>
                    <a:cubicBezTo>
                      <a:pt x="85" y="819"/>
                      <a:pt x="87" y="807"/>
                      <a:pt x="93" y="797"/>
                    </a:cubicBezTo>
                    <a:cubicBezTo>
                      <a:pt x="94" y="796"/>
                      <a:pt x="94" y="796"/>
                      <a:pt x="94" y="796"/>
                    </a:cubicBezTo>
                    <a:cubicBezTo>
                      <a:pt x="124" y="746"/>
                      <a:pt x="164" y="702"/>
                      <a:pt x="190" y="650"/>
                    </a:cubicBezTo>
                    <a:cubicBezTo>
                      <a:pt x="201" y="628"/>
                      <a:pt x="201" y="628"/>
                      <a:pt x="201" y="628"/>
                    </a:cubicBezTo>
                    <a:cubicBezTo>
                      <a:pt x="208" y="613"/>
                      <a:pt x="199" y="589"/>
                      <a:pt x="195" y="572"/>
                    </a:cubicBezTo>
                    <a:cubicBezTo>
                      <a:pt x="191" y="553"/>
                      <a:pt x="191" y="553"/>
                      <a:pt x="191" y="553"/>
                    </a:cubicBezTo>
                    <a:cubicBezTo>
                      <a:pt x="182" y="513"/>
                      <a:pt x="184" y="463"/>
                      <a:pt x="194" y="422"/>
                    </a:cubicBezTo>
                    <a:cubicBezTo>
                      <a:pt x="248" y="205"/>
                      <a:pt x="487" y="82"/>
                      <a:pt x="725" y="82"/>
                    </a:cubicBezTo>
                    <a:cubicBezTo>
                      <a:pt x="1018" y="82"/>
                      <a:pt x="1308" y="270"/>
                      <a:pt x="1243" y="6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92" name="Freeform 10"/>
              <p:cNvSpPr>
                <a:spLocks/>
              </p:cNvSpPr>
              <p:nvPr/>
            </p:nvSpPr>
            <p:spPr bwMode="auto">
              <a:xfrm>
                <a:off x="950913" y="541338"/>
                <a:ext cx="3556000" cy="2894013"/>
              </a:xfrm>
              <a:custGeom>
                <a:avLst/>
                <a:gdLst>
                  <a:gd name="T0" fmla="*/ 626 w 946"/>
                  <a:gd name="T1" fmla="*/ 35 h 770"/>
                  <a:gd name="T2" fmla="*/ 554 w 946"/>
                  <a:gd name="T3" fmla="*/ 8 h 770"/>
                  <a:gd name="T4" fmla="*/ 508 w 946"/>
                  <a:gd name="T5" fmla="*/ 18 h 770"/>
                  <a:gd name="T6" fmla="*/ 456 w 946"/>
                  <a:gd name="T7" fmla="*/ 0 h 770"/>
                  <a:gd name="T8" fmla="*/ 414 w 946"/>
                  <a:gd name="T9" fmla="*/ 12 h 770"/>
                  <a:gd name="T10" fmla="*/ 381 w 946"/>
                  <a:gd name="T11" fmla="*/ 8 h 770"/>
                  <a:gd name="T12" fmla="*/ 287 w 946"/>
                  <a:gd name="T13" fmla="*/ 41 h 770"/>
                  <a:gd name="T14" fmla="*/ 278 w 946"/>
                  <a:gd name="T15" fmla="*/ 40 h 770"/>
                  <a:gd name="T16" fmla="*/ 163 w 946"/>
                  <a:gd name="T17" fmla="*/ 92 h 770"/>
                  <a:gd name="T18" fmla="*/ 64 w 946"/>
                  <a:gd name="T19" fmla="*/ 209 h 770"/>
                  <a:gd name="T20" fmla="*/ 25 w 946"/>
                  <a:gd name="T21" fmla="*/ 266 h 770"/>
                  <a:gd name="T22" fmla="*/ 26 w 946"/>
                  <a:gd name="T23" fmla="*/ 274 h 770"/>
                  <a:gd name="T24" fmla="*/ 0 w 946"/>
                  <a:gd name="T25" fmla="*/ 357 h 770"/>
                  <a:gd name="T26" fmla="*/ 67 w 946"/>
                  <a:gd name="T27" fmla="*/ 480 h 770"/>
                  <a:gd name="T28" fmla="*/ 176 w 946"/>
                  <a:gd name="T29" fmla="*/ 558 h 770"/>
                  <a:gd name="T30" fmla="*/ 231 w 946"/>
                  <a:gd name="T31" fmla="*/ 544 h 770"/>
                  <a:gd name="T32" fmla="*/ 301 w 946"/>
                  <a:gd name="T33" fmla="*/ 587 h 770"/>
                  <a:gd name="T34" fmla="*/ 443 w 946"/>
                  <a:gd name="T35" fmla="*/ 687 h 770"/>
                  <a:gd name="T36" fmla="*/ 504 w 946"/>
                  <a:gd name="T37" fmla="*/ 674 h 770"/>
                  <a:gd name="T38" fmla="*/ 667 w 946"/>
                  <a:gd name="T39" fmla="*/ 770 h 770"/>
                  <a:gd name="T40" fmla="*/ 840 w 946"/>
                  <a:gd name="T41" fmla="*/ 652 h 770"/>
                  <a:gd name="T42" fmla="*/ 936 w 946"/>
                  <a:gd name="T43" fmla="*/ 489 h 770"/>
                  <a:gd name="T44" fmla="*/ 933 w 946"/>
                  <a:gd name="T45" fmla="*/ 456 h 770"/>
                  <a:gd name="T46" fmla="*/ 946 w 946"/>
                  <a:gd name="T47" fmla="*/ 400 h 770"/>
                  <a:gd name="T48" fmla="*/ 914 w 946"/>
                  <a:gd name="T49" fmla="*/ 316 h 770"/>
                  <a:gd name="T50" fmla="*/ 916 w 946"/>
                  <a:gd name="T51" fmla="*/ 297 h 770"/>
                  <a:gd name="T52" fmla="*/ 840 w 946"/>
                  <a:gd name="T53" fmla="*/ 181 h 770"/>
                  <a:gd name="T54" fmla="*/ 626 w 946"/>
                  <a:gd name="T55" fmla="*/ 35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46" h="770">
                    <a:moveTo>
                      <a:pt x="626" y="35"/>
                    </a:moveTo>
                    <a:cubicBezTo>
                      <a:pt x="607" y="18"/>
                      <a:pt x="581" y="8"/>
                      <a:pt x="554" y="8"/>
                    </a:cubicBezTo>
                    <a:cubicBezTo>
                      <a:pt x="537" y="8"/>
                      <a:pt x="522" y="12"/>
                      <a:pt x="508" y="18"/>
                    </a:cubicBezTo>
                    <a:cubicBezTo>
                      <a:pt x="493" y="7"/>
                      <a:pt x="475" y="0"/>
                      <a:pt x="456" y="0"/>
                    </a:cubicBezTo>
                    <a:cubicBezTo>
                      <a:pt x="441" y="0"/>
                      <a:pt x="426" y="5"/>
                      <a:pt x="414" y="12"/>
                    </a:cubicBezTo>
                    <a:cubicBezTo>
                      <a:pt x="403" y="9"/>
                      <a:pt x="392" y="8"/>
                      <a:pt x="381" y="8"/>
                    </a:cubicBezTo>
                    <a:cubicBezTo>
                      <a:pt x="345" y="8"/>
                      <a:pt x="313" y="20"/>
                      <a:pt x="287" y="41"/>
                    </a:cubicBezTo>
                    <a:cubicBezTo>
                      <a:pt x="284" y="40"/>
                      <a:pt x="281" y="40"/>
                      <a:pt x="278" y="40"/>
                    </a:cubicBezTo>
                    <a:cubicBezTo>
                      <a:pt x="232" y="40"/>
                      <a:pt x="191" y="60"/>
                      <a:pt x="163" y="92"/>
                    </a:cubicBezTo>
                    <a:cubicBezTo>
                      <a:pt x="108" y="103"/>
                      <a:pt x="65" y="151"/>
                      <a:pt x="64" y="209"/>
                    </a:cubicBezTo>
                    <a:cubicBezTo>
                      <a:pt x="41" y="218"/>
                      <a:pt x="25" y="240"/>
                      <a:pt x="25" y="266"/>
                    </a:cubicBezTo>
                    <a:cubicBezTo>
                      <a:pt x="25" y="269"/>
                      <a:pt x="25" y="272"/>
                      <a:pt x="26" y="274"/>
                    </a:cubicBezTo>
                    <a:cubicBezTo>
                      <a:pt x="9" y="298"/>
                      <a:pt x="0" y="327"/>
                      <a:pt x="0" y="357"/>
                    </a:cubicBezTo>
                    <a:cubicBezTo>
                      <a:pt x="0" y="409"/>
                      <a:pt x="26" y="454"/>
                      <a:pt x="67" y="480"/>
                    </a:cubicBezTo>
                    <a:cubicBezTo>
                      <a:pt x="82" y="525"/>
                      <a:pt x="125" y="558"/>
                      <a:pt x="176" y="558"/>
                    </a:cubicBezTo>
                    <a:cubicBezTo>
                      <a:pt x="196" y="558"/>
                      <a:pt x="215" y="553"/>
                      <a:pt x="231" y="544"/>
                    </a:cubicBezTo>
                    <a:cubicBezTo>
                      <a:pt x="248" y="566"/>
                      <a:pt x="273" y="582"/>
                      <a:pt x="301" y="587"/>
                    </a:cubicBezTo>
                    <a:cubicBezTo>
                      <a:pt x="322" y="645"/>
                      <a:pt x="378" y="687"/>
                      <a:pt x="443" y="687"/>
                    </a:cubicBezTo>
                    <a:cubicBezTo>
                      <a:pt x="465" y="687"/>
                      <a:pt x="486" y="682"/>
                      <a:pt x="504" y="674"/>
                    </a:cubicBezTo>
                    <a:cubicBezTo>
                      <a:pt x="536" y="731"/>
                      <a:pt x="597" y="770"/>
                      <a:pt x="667" y="770"/>
                    </a:cubicBezTo>
                    <a:cubicBezTo>
                      <a:pt x="746" y="770"/>
                      <a:pt x="813" y="721"/>
                      <a:pt x="840" y="652"/>
                    </a:cubicBezTo>
                    <a:cubicBezTo>
                      <a:pt x="897" y="620"/>
                      <a:pt x="936" y="559"/>
                      <a:pt x="936" y="489"/>
                    </a:cubicBezTo>
                    <a:cubicBezTo>
                      <a:pt x="936" y="478"/>
                      <a:pt x="935" y="466"/>
                      <a:pt x="933" y="456"/>
                    </a:cubicBezTo>
                    <a:cubicBezTo>
                      <a:pt x="941" y="439"/>
                      <a:pt x="946" y="420"/>
                      <a:pt x="946" y="400"/>
                    </a:cubicBezTo>
                    <a:cubicBezTo>
                      <a:pt x="946" y="368"/>
                      <a:pt x="934" y="339"/>
                      <a:pt x="914" y="316"/>
                    </a:cubicBezTo>
                    <a:cubicBezTo>
                      <a:pt x="915" y="310"/>
                      <a:pt x="916" y="303"/>
                      <a:pt x="916" y="297"/>
                    </a:cubicBezTo>
                    <a:cubicBezTo>
                      <a:pt x="916" y="245"/>
                      <a:pt x="885" y="200"/>
                      <a:pt x="840" y="181"/>
                    </a:cubicBezTo>
                    <a:cubicBezTo>
                      <a:pt x="805" y="97"/>
                      <a:pt x="722" y="37"/>
                      <a:pt x="62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614009" y="5598635"/>
            <a:ext cx="3370058" cy="677926"/>
            <a:chOff x="614009" y="5308349"/>
            <a:chExt cx="3370058" cy="677926"/>
          </a:xfrm>
        </p:grpSpPr>
        <p:sp>
          <p:nvSpPr>
            <p:cNvPr id="175" name="TextBox 174"/>
            <p:cNvSpPr txBox="1"/>
            <p:nvPr/>
          </p:nvSpPr>
          <p:spPr>
            <a:xfrm>
              <a:off x="2102420" y="5313511"/>
              <a:ext cx="10054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图层描述</a:t>
              </a:r>
              <a:endParaRPr lang="id-ID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614009" y="5524610"/>
              <a:ext cx="249381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id-ID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3391427" y="5308349"/>
              <a:ext cx="592640" cy="5926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grpSp>
          <p:nvGrpSpPr>
            <p:cNvPr id="193" name="Group 192"/>
            <p:cNvGrpSpPr/>
            <p:nvPr/>
          </p:nvGrpSpPr>
          <p:grpSpPr>
            <a:xfrm>
              <a:off x="3497083" y="5455851"/>
              <a:ext cx="340168" cy="297635"/>
              <a:chOff x="3175" y="-3175"/>
              <a:chExt cx="4964113" cy="4343400"/>
            </a:xfrm>
            <a:solidFill>
              <a:schemeClr val="bg1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94" name="Freeform 14"/>
              <p:cNvSpPr>
                <a:spLocks noEditPoints="1"/>
              </p:cNvSpPr>
              <p:nvPr/>
            </p:nvSpPr>
            <p:spPr bwMode="auto">
              <a:xfrm>
                <a:off x="3175" y="-3175"/>
                <a:ext cx="4964113" cy="4275138"/>
              </a:xfrm>
              <a:custGeom>
                <a:avLst/>
                <a:gdLst>
                  <a:gd name="T0" fmla="*/ 369 w 1321"/>
                  <a:gd name="T1" fmla="*/ 1136 h 1137"/>
                  <a:gd name="T2" fmla="*/ 460 w 1321"/>
                  <a:gd name="T3" fmla="*/ 1046 h 1137"/>
                  <a:gd name="T4" fmla="*/ 496 w 1321"/>
                  <a:gd name="T5" fmla="*/ 1083 h 1137"/>
                  <a:gd name="T6" fmla="*/ 522 w 1321"/>
                  <a:gd name="T7" fmla="*/ 1065 h 1137"/>
                  <a:gd name="T8" fmla="*/ 844 w 1321"/>
                  <a:gd name="T9" fmla="*/ 969 h 1137"/>
                  <a:gd name="T10" fmla="*/ 861 w 1321"/>
                  <a:gd name="T11" fmla="*/ 968 h 1137"/>
                  <a:gd name="T12" fmla="*/ 1321 w 1321"/>
                  <a:gd name="T13" fmla="*/ 338 h 1137"/>
                  <a:gd name="T14" fmla="*/ 983 w 1321"/>
                  <a:gd name="T15" fmla="*/ 0 h 1137"/>
                  <a:gd name="T16" fmla="*/ 353 w 1321"/>
                  <a:gd name="T17" fmla="*/ 460 h 1137"/>
                  <a:gd name="T18" fmla="*/ 352 w 1321"/>
                  <a:gd name="T19" fmla="*/ 477 h 1137"/>
                  <a:gd name="T20" fmla="*/ 256 w 1321"/>
                  <a:gd name="T21" fmla="*/ 799 h 1137"/>
                  <a:gd name="T22" fmla="*/ 238 w 1321"/>
                  <a:gd name="T23" fmla="*/ 825 h 1137"/>
                  <a:gd name="T24" fmla="*/ 275 w 1321"/>
                  <a:gd name="T25" fmla="*/ 862 h 1137"/>
                  <a:gd name="T26" fmla="*/ 0 w 1321"/>
                  <a:gd name="T27" fmla="*/ 1137 h 1137"/>
                  <a:gd name="T28" fmla="*/ 369 w 1321"/>
                  <a:gd name="T29" fmla="*/ 1136 h 1137"/>
                  <a:gd name="T30" fmla="*/ 1223 w 1321"/>
                  <a:gd name="T31" fmla="*/ 345 h 1137"/>
                  <a:gd name="T32" fmla="*/ 826 w 1321"/>
                  <a:gd name="T33" fmla="*/ 890 h 1137"/>
                  <a:gd name="T34" fmla="*/ 431 w 1321"/>
                  <a:gd name="T35" fmla="*/ 495 h 1137"/>
                  <a:gd name="T36" fmla="*/ 976 w 1321"/>
                  <a:gd name="T37" fmla="*/ 98 h 1137"/>
                  <a:gd name="T38" fmla="*/ 1223 w 1321"/>
                  <a:gd name="T39" fmla="*/ 345 h 1137"/>
                  <a:gd name="T40" fmla="*/ 422 w 1321"/>
                  <a:gd name="T41" fmla="*/ 539 h 1137"/>
                  <a:gd name="T42" fmla="*/ 782 w 1321"/>
                  <a:gd name="T43" fmla="*/ 899 h 1137"/>
                  <a:gd name="T44" fmla="*/ 505 w 1321"/>
                  <a:gd name="T45" fmla="*/ 986 h 1137"/>
                  <a:gd name="T46" fmla="*/ 335 w 1321"/>
                  <a:gd name="T47" fmla="*/ 816 h 1137"/>
                  <a:gd name="T48" fmla="*/ 422 w 1321"/>
                  <a:gd name="T49" fmla="*/ 539 h 1137"/>
                  <a:gd name="T50" fmla="*/ 339 w 1321"/>
                  <a:gd name="T51" fmla="*/ 1061 h 1137"/>
                  <a:gd name="T52" fmla="*/ 180 w 1321"/>
                  <a:gd name="T53" fmla="*/ 1062 h 1137"/>
                  <a:gd name="T54" fmla="*/ 327 w 1321"/>
                  <a:gd name="T55" fmla="*/ 916 h 1137"/>
                  <a:gd name="T56" fmla="*/ 406 w 1321"/>
                  <a:gd name="T57" fmla="*/ 995 h 1137"/>
                  <a:gd name="T58" fmla="*/ 339 w 1321"/>
                  <a:gd name="T59" fmla="*/ 1061 h 1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21" h="1137">
                    <a:moveTo>
                      <a:pt x="369" y="1136"/>
                    </a:moveTo>
                    <a:cubicBezTo>
                      <a:pt x="460" y="1046"/>
                      <a:pt x="460" y="1046"/>
                      <a:pt x="460" y="1046"/>
                    </a:cubicBezTo>
                    <a:cubicBezTo>
                      <a:pt x="496" y="1083"/>
                      <a:pt x="496" y="1083"/>
                      <a:pt x="496" y="1083"/>
                    </a:cubicBezTo>
                    <a:cubicBezTo>
                      <a:pt x="522" y="1065"/>
                      <a:pt x="522" y="1065"/>
                      <a:pt x="522" y="1065"/>
                    </a:cubicBezTo>
                    <a:cubicBezTo>
                      <a:pt x="635" y="985"/>
                      <a:pt x="714" y="977"/>
                      <a:pt x="844" y="969"/>
                    </a:cubicBezTo>
                    <a:cubicBezTo>
                      <a:pt x="861" y="968"/>
                      <a:pt x="861" y="968"/>
                      <a:pt x="861" y="968"/>
                    </a:cubicBezTo>
                    <a:cubicBezTo>
                      <a:pt x="1321" y="338"/>
                      <a:pt x="1321" y="338"/>
                      <a:pt x="1321" y="338"/>
                    </a:cubicBezTo>
                    <a:cubicBezTo>
                      <a:pt x="983" y="0"/>
                      <a:pt x="983" y="0"/>
                      <a:pt x="983" y="0"/>
                    </a:cubicBezTo>
                    <a:cubicBezTo>
                      <a:pt x="353" y="460"/>
                      <a:pt x="353" y="460"/>
                      <a:pt x="353" y="460"/>
                    </a:cubicBezTo>
                    <a:cubicBezTo>
                      <a:pt x="352" y="477"/>
                      <a:pt x="352" y="477"/>
                      <a:pt x="352" y="477"/>
                    </a:cubicBezTo>
                    <a:cubicBezTo>
                      <a:pt x="344" y="607"/>
                      <a:pt x="336" y="686"/>
                      <a:pt x="256" y="799"/>
                    </a:cubicBezTo>
                    <a:cubicBezTo>
                      <a:pt x="238" y="825"/>
                      <a:pt x="238" y="825"/>
                      <a:pt x="238" y="825"/>
                    </a:cubicBezTo>
                    <a:cubicBezTo>
                      <a:pt x="275" y="862"/>
                      <a:pt x="275" y="862"/>
                      <a:pt x="275" y="862"/>
                    </a:cubicBezTo>
                    <a:cubicBezTo>
                      <a:pt x="0" y="1137"/>
                      <a:pt x="0" y="1137"/>
                      <a:pt x="0" y="1137"/>
                    </a:cubicBezTo>
                    <a:lnTo>
                      <a:pt x="369" y="1136"/>
                    </a:lnTo>
                    <a:close/>
                    <a:moveTo>
                      <a:pt x="1223" y="345"/>
                    </a:moveTo>
                    <a:cubicBezTo>
                      <a:pt x="826" y="890"/>
                      <a:pt x="826" y="890"/>
                      <a:pt x="826" y="890"/>
                    </a:cubicBezTo>
                    <a:cubicBezTo>
                      <a:pt x="431" y="495"/>
                      <a:pt x="431" y="495"/>
                      <a:pt x="431" y="495"/>
                    </a:cubicBezTo>
                    <a:cubicBezTo>
                      <a:pt x="976" y="98"/>
                      <a:pt x="976" y="98"/>
                      <a:pt x="976" y="98"/>
                    </a:cubicBezTo>
                    <a:lnTo>
                      <a:pt x="1223" y="345"/>
                    </a:lnTo>
                    <a:close/>
                    <a:moveTo>
                      <a:pt x="422" y="539"/>
                    </a:moveTo>
                    <a:cubicBezTo>
                      <a:pt x="782" y="899"/>
                      <a:pt x="782" y="899"/>
                      <a:pt x="782" y="899"/>
                    </a:cubicBezTo>
                    <a:cubicBezTo>
                      <a:pt x="682" y="907"/>
                      <a:pt x="603" y="923"/>
                      <a:pt x="505" y="986"/>
                    </a:cubicBezTo>
                    <a:cubicBezTo>
                      <a:pt x="335" y="816"/>
                      <a:pt x="335" y="816"/>
                      <a:pt x="335" y="816"/>
                    </a:cubicBezTo>
                    <a:cubicBezTo>
                      <a:pt x="398" y="718"/>
                      <a:pt x="414" y="639"/>
                      <a:pt x="422" y="539"/>
                    </a:cubicBezTo>
                    <a:close/>
                    <a:moveTo>
                      <a:pt x="339" y="1061"/>
                    </a:moveTo>
                    <a:cubicBezTo>
                      <a:pt x="180" y="1062"/>
                      <a:pt x="180" y="1062"/>
                      <a:pt x="180" y="1062"/>
                    </a:cubicBezTo>
                    <a:cubicBezTo>
                      <a:pt x="327" y="916"/>
                      <a:pt x="327" y="916"/>
                      <a:pt x="327" y="916"/>
                    </a:cubicBezTo>
                    <a:cubicBezTo>
                      <a:pt x="406" y="995"/>
                      <a:pt x="406" y="995"/>
                      <a:pt x="406" y="995"/>
                    </a:cubicBezTo>
                    <a:lnTo>
                      <a:pt x="339" y="10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95" name="Rectangle 15"/>
              <p:cNvSpPr>
                <a:spLocks noChangeArrowheads="1"/>
              </p:cNvSpPr>
              <p:nvPr/>
            </p:nvSpPr>
            <p:spPr bwMode="auto">
              <a:xfrm>
                <a:off x="1731963" y="4200525"/>
                <a:ext cx="3232150" cy="139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8105048" y="3571107"/>
            <a:ext cx="3418737" cy="672766"/>
            <a:chOff x="8105048" y="3280821"/>
            <a:chExt cx="3418737" cy="672766"/>
          </a:xfrm>
        </p:grpSpPr>
        <p:sp>
          <p:nvSpPr>
            <p:cNvPr id="177" name="TextBox 176"/>
            <p:cNvSpPr txBox="1"/>
            <p:nvPr/>
          </p:nvSpPr>
          <p:spPr>
            <a:xfrm>
              <a:off x="8865591" y="3280823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产品设计</a:t>
              </a:r>
              <a:endParaRPr lang="id-ID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8865593" y="3491922"/>
              <a:ext cx="2658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8105048" y="3280821"/>
              <a:ext cx="592640" cy="59264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96" name="Freeform 19"/>
            <p:cNvSpPr>
              <a:spLocks noEditPoints="1"/>
            </p:cNvSpPr>
            <p:nvPr/>
          </p:nvSpPr>
          <p:spPr bwMode="auto">
            <a:xfrm>
              <a:off x="8319337" y="3428705"/>
              <a:ext cx="188273" cy="306585"/>
            </a:xfrm>
            <a:custGeom>
              <a:avLst/>
              <a:gdLst>
                <a:gd name="T0" fmla="*/ 150 w 1273"/>
                <a:gd name="T1" fmla="*/ 1046 h 2075"/>
                <a:gd name="T2" fmla="*/ 292 w 1273"/>
                <a:gd name="T3" fmla="*/ 1299 h 2075"/>
                <a:gd name="T4" fmla="*/ 282 w 1273"/>
                <a:gd name="T5" fmla="*/ 1299 h 2075"/>
                <a:gd name="T6" fmla="*/ 257 w 1273"/>
                <a:gd name="T7" fmla="*/ 1304 h 2075"/>
                <a:gd name="T8" fmla="*/ 149 w 1273"/>
                <a:gd name="T9" fmla="*/ 1454 h 2075"/>
                <a:gd name="T10" fmla="*/ 149 w 1273"/>
                <a:gd name="T11" fmla="*/ 1750 h 2075"/>
                <a:gd name="T12" fmla="*/ 237 w 1273"/>
                <a:gd name="T13" fmla="*/ 1907 h 2075"/>
                <a:gd name="T14" fmla="*/ 448 w 1273"/>
                <a:gd name="T15" fmla="*/ 2038 h 2075"/>
                <a:gd name="T16" fmla="*/ 577 w 1273"/>
                <a:gd name="T17" fmla="*/ 2075 h 2075"/>
                <a:gd name="T18" fmla="*/ 696 w 1273"/>
                <a:gd name="T19" fmla="*/ 2075 h 2075"/>
                <a:gd name="T20" fmla="*/ 826 w 1273"/>
                <a:gd name="T21" fmla="*/ 2038 h 2075"/>
                <a:gd name="T22" fmla="*/ 1036 w 1273"/>
                <a:gd name="T23" fmla="*/ 1907 h 2075"/>
                <a:gd name="T24" fmla="*/ 1125 w 1273"/>
                <a:gd name="T25" fmla="*/ 1750 h 2075"/>
                <a:gd name="T26" fmla="*/ 1125 w 1273"/>
                <a:gd name="T27" fmla="*/ 1454 h 2075"/>
                <a:gd name="T28" fmla="*/ 1009 w 1273"/>
                <a:gd name="T29" fmla="*/ 1302 h 2075"/>
                <a:gd name="T30" fmla="*/ 981 w 1273"/>
                <a:gd name="T31" fmla="*/ 1299 h 2075"/>
                <a:gd name="T32" fmla="*/ 1123 w 1273"/>
                <a:gd name="T33" fmla="*/ 1047 h 2075"/>
                <a:gd name="T34" fmla="*/ 1135 w 1273"/>
                <a:gd name="T35" fmla="*/ 1032 h 2075"/>
                <a:gd name="T36" fmla="*/ 1273 w 1273"/>
                <a:gd name="T37" fmla="*/ 637 h 2075"/>
                <a:gd name="T38" fmla="*/ 637 w 1273"/>
                <a:gd name="T39" fmla="*/ 0 h 2075"/>
                <a:gd name="T40" fmla="*/ 1 w 1273"/>
                <a:gd name="T41" fmla="*/ 637 h 2075"/>
                <a:gd name="T42" fmla="*/ 138 w 1273"/>
                <a:gd name="T43" fmla="*/ 1032 h 2075"/>
                <a:gd name="T44" fmla="*/ 150 w 1273"/>
                <a:gd name="T45" fmla="*/ 1046 h 2075"/>
                <a:gd name="T46" fmla="*/ 266 w 1273"/>
                <a:gd name="T47" fmla="*/ 1698 h 2075"/>
                <a:gd name="T48" fmla="*/ 266 w 1273"/>
                <a:gd name="T49" fmla="*/ 1650 h 2075"/>
                <a:gd name="T50" fmla="*/ 1008 w 1273"/>
                <a:gd name="T51" fmla="*/ 1742 h 2075"/>
                <a:gd name="T52" fmla="*/ 1008 w 1273"/>
                <a:gd name="T53" fmla="*/ 1750 h 2075"/>
                <a:gd name="T54" fmla="*/ 994 w 1273"/>
                <a:gd name="T55" fmla="*/ 1788 h 2075"/>
                <a:gd name="T56" fmla="*/ 266 w 1273"/>
                <a:gd name="T57" fmla="*/ 1698 h 2075"/>
                <a:gd name="T58" fmla="*/ 1008 w 1273"/>
                <a:gd name="T59" fmla="*/ 1683 h 2075"/>
                <a:gd name="T60" fmla="*/ 266 w 1273"/>
                <a:gd name="T61" fmla="*/ 1591 h 2075"/>
                <a:gd name="T62" fmla="*/ 266 w 1273"/>
                <a:gd name="T63" fmla="*/ 1537 h 2075"/>
                <a:gd name="T64" fmla="*/ 1008 w 1273"/>
                <a:gd name="T65" fmla="*/ 1629 h 2075"/>
                <a:gd name="T66" fmla="*/ 1008 w 1273"/>
                <a:gd name="T67" fmla="*/ 1683 h 2075"/>
                <a:gd name="T68" fmla="*/ 764 w 1273"/>
                <a:gd name="T69" fmla="*/ 1939 h 2075"/>
                <a:gd name="T70" fmla="*/ 696 w 1273"/>
                <a:gd name="T71" fmla="*/ 1958 h 2075"/>
                <a:gd name="T72" fmla="*/ 577 w 1273"/>
                <a:gd name="T73" fmla="*/ 1958 h 2075"/>
                <a:gd name="T74" fmla="*/ 509 w 1273"/>
                <a:gd name="T75" fmla="*/ 1939 h 2075"/>
                <a:gd name="T76" fmla="*/ 299 w 1273"/>
                <a:gd name="T77" fmla="*/ 1808 h 2075"/>
                <a:gd name="T78" fmla="*/ 267 w 1273"/>
                <a:gd name="T79" fmla="*/ 1757 h 2075"/>
                <a:gd name="T80" fmla="*/ 925 w 1273"/>
                <a:gd name="T81" fmla="*/ 1839 h 2075"/>
                <a:gd name="T82" fmla="*/ 764 w 1273"/>
                <a:gd name="T83" fmla="*/ 1939 h 2075"/>
                <a:gd name="T84" fmla="*/ 1008 w 1273"/>
                <a:gd name="T85" fmla="*/ 1454 h 2075"/>
                <a:gd name="T86" fmla="*/ 1008 w 1273"/>
                <a:gd name="T87" fmla="*/ 1570 h 2075"/>
                <a:gd name="T88" fmla="*/ 266 w 1273"/>
                <a:gd name="T89" fmla="*/ 1478 h 2075"/>
                <a:gd name="T90" fmla="*/ 266 w 1273"/>
                <a:gd name="T91" fmla="*/ 1454 h 2075"/>
                <a:gd name="T92" fmla="*/ 293 w 1273"/>
                <a:gd name="T93" fmla="*/ 1416 h 2075"/>
                <a:gd name="T94" fmla="*/ 305 w 1273"/>
                <a:gd name="T95" fmla="*/ 1416 h 2075"/>
                <a:gd name="T96" fmla="*/ 982 w 1273"/>
                <a:gd name="T97" fmla="*/ 1416 h 2075"/>
                <a:gd name="T98" fmla="*/ 1008 w 1273"/>
                <a:gd name="T99" fmla="*/ 1454 h 2075"/>
                <a:gd name="T100" fmla="*/ 637 w 1273"/>
                <a:gd name="T101" fmla="*/ 107 h 2075"/>
                <a:gd name="T102" fmla="*/ 1166 w 1273"/>
                <a:gd name="T103" fmla="*/ 637 h 2075"/>
                <a:gd name="T104" fmla="*/ 1051 w 1273"/>
                <a:gd name="T105" fmla="*/ 965 h 2075"/>
                <a:gd name="T106" fmla="*/ 1039 w 1273"/>
                <a:gd name="T107" fmla="*/ 981 h 2075"/>
                <a:gd name="T108" fmla="*/ 873 w 1273"/>
                <a:gd name="T109" fmla="*/ 1299 h 2075"/>
                <a:gd name="T110" fmla="*/ 695 w 1273"/>
                <a:gd name="T111" fmla="*/ 1299 h 2075"/>
                <a:gd name="T112" fmla="*/ 400 w 1273"/>
                <a:gd name="T113" fmla="*/ 1299 h 2075"/>
                <a:gd name="T114" fmla="*/ 233 w 1273"/>
                <a:gd name="T115" fmla="*/ 980 h 2075"/>
                <a:gd name="T116" fmla="*/ 222 w 1273"/>
                <a:gd name="T117" fmla="*/ 965 h 2075"/>
                <a:gd name="T118" fmla="*/ 108 w 1273"/>
                <a:gd name="T119" fmla="*/ 637 h 2075"/>
                <a:gd name="T120" fmla="*/ 637 w 1273"/>
                <a:gd name="T121" fmla="*/ 107 h 2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73" h="2075">
                  <a:moveTo>
                    <a:pt x="150" y="1046"/>
                  </a:moveTo>
                  <a:cubicBezTo>
                    <a:pt x="229" y="1145"/>
                    <a:pt x="275" y="1204"/>
                    <a:pt x="292" y="1299"/>
                  </a:cubicBezTo>
                  <a:cubicBezTo>
                    <a:pt x="282" y="1299"/>
                    <a:pt x="282" y="1299"/>
                    <a:pt x="282" y="1299"/>
                  </a:cubicBezTo>
                  <a:cubicBezTo>
                    <a:pt x="273" y="1299"/>
                    <a:pt x="265" y="1301"/>
                    <a:pt x="257" y="1304"/>
                  </a:cubicBezTo>
                  <a:cubicBezTo>
                    <a:pt x="193" y="1327"/>
                    <a:pt x="149" y="1387"/>
                    <a:pt x="149" y="1454"/>
                  </a:cubicBezTo>
                  <a:cubicBezTo>
                    <a:pt x="149" y="1750"/>
                    <a:pt x="149" y="1750"/>
                    <a:pt x="149" y="1750"/>
                  </a:cubicBezTo>
                  <a:cubicBezTo>
                    <a:pt x="149" y="1811"/>
                    <a:pt x="184" y="1874"/>
                    <a:pt x="237" y="1907"/>
                  </a:cubicBezTo>
                  <a:cubicBezTo>
                    <a:pt x="448" y="2038"/>
                    <a:pt x="448" y="2038"/>
                    <a:pt x="448" y="2038"/>
                  </a:cubicBezTo>
                  <a:cubicBezTo>
                    <a:pt x="483" y="2060"/>
                    <a:pt x="534" y="2075"/>
                    <a:pt x="577" y="2075"/>
                  </a:cubicBezTo>
                  <a:cubicBezTo>
                    <a:pt x="696" y="2075"/>
                    <a:pt x="696" y="2075"/>
                    <a:pt x="696" y="2075"/>
                  </a:cubicBezTo>
                  <a:cubicBezTo>
                    <a:pt x="739" y="2075"/>
                    <a:pt x="790" y="2060"/>
                    <a:pt x="826" y="2038"/>
                  </a:cubicBezTo>
                  <a:cubicBezTo>
                    <a:pt x="1036" y="1907"/>
                    <a:pt x="1036" y="1907"/>
                    <a:pt x="1036" y="1907"/>
                  </a:cubicBezTo>
                  <a:cubicBezTo>
                    <a:pt x="1089" y="1874"/>
                    <a:pt x="1125" y="1811"/>
                    <a:pt x="1125" y="1750"/>
                  </a:cubicBezTo>
                  <a:cubicBezTo>
                    <a:pt x="1125" y="1454"/>
                    <a:pt x="1125" y="1454"/>
                    <a:pt x="1125" y="1454"/>
                  </a:cubicBezTo>
                  <a:cubicBezTo>
                    <a:pt x="1125" y="1384"/>
                    <a:pt x="1077" y="1322"/>
                    <a:pt x="1009" y="1302"/>
                  </a:cubicBezTo>
                  <a:cubicBezTo>
                    <a:pt x="1003" y="1300"/>
                    <a:pt x="1001" y="1299"/>
                    <a:pt x="981" y="1299"/>
                  </a:cubicBezTo>
                  <a:cubicBezTo>
                    <a:pt x="997" y="1205"/>
                    <a:pt x="1044" y="1147"/>
                    <a:pt x="1123" y="1047"/>
                  </a:cubicBezTo>
                  <a:cubicBezTo>
                    <a:pt x="1135" y="1032"/>
                    <a:pt x="1135" y="1032"/>
                    <a:pt x="1135" y="1032"/>
                  </a:cubicBezTo>
                  <a:cubicBezTo>
                    <a:pt x="1225" y="919"/>
                    <a:pt x="1273" y="782"/>
                    <a:pt x="1273" y="637"/>
                  </a:cubicBezTo>
                  <a:cubicBezTo>
                    <a:pt x="1273" y="286"/>
                    <a:pt x="988" y="0"/>
                    <a:pt x="637" y="0"/>
                  </a:cubicBezTo>
                  <a:cubicBezTo>
                    <a:pt x="286" y="0"/>
                    <a:pt x="1" y="286"/>
                    <a:pt x="1" y="637"/>
                  </a:cubicBezTo>
                  <a:cubicBezTo>
                    <a:pt x="0" y="782"/>
                    <a:pt x="48" y="918"/>
                    <a:pt x="138" y="1032"/>
                  </a:cubicBezTo>
                  <a:lnTo>
                    <a:pt x="150" y="1046"/>
                  </a:lnTo>
                  <a:close/>
                  <a:moveTo>
                    <a:pt x="266" y="1698"/>
                  </a:moveTo>
                  <a:cubicBezTo>
                    <a:pt x="266" y="1650"/>
                    <a:pt x="266" y="1650"/>
                    <a:pt x="266" y="1650"/>
                  </a:cubicBezTo>
                  <a:cubicBezTo>
                    <a:pt x="1008" y="1742"/>
                    <a:pt x="1008" y="1742"/>
                    <a:pt x="1008" y="1742"/>
                  </a:cubicBezTo>
                  <a:cubicBezTo>
                    <a:pt x="1008" y="1750"/>
                    <a:pt x="1008" y="1750"/>
                    <a:pt x="1008" y="1750"/>
                  </a:cubicBezTo>
                  <a:cubicBezTo>
                    <a:pt x="1008" y="1762"/>
                    <a:pt x="1002" y="1776"/>
                    <a:pt x="994" y="1788"/>
                  </a:cubicBezTo>
                  <a:lnTo>
                    <a:pt x="266" y="1698"/>
                  </a:lnTo>
                  <a:close/>
                  <a:moveTo>
                    <a:pt x="1008" y="1683"/>
                  </a:moveTo>
                  <a:cubicBezTo>
                    <a:pt x="266" y="1591"/>
                    <a:pt x="266" y="1591"/>
                    <a:pt x="266" y="1591"/>
                  </a:cubicBezTo>
                  <a:cubicBezTo>
                    <a:pt x="266" y="1537"/>
                    <a:pt x="266" y="1537"/>
                    <a:pt x="266" y="1537"/>
                  </a:cubicBezTo>
                  <a:cubicBezTo>
                    <a:pt x="1008" y="1629"/>
                    <a:pt x="1008" y="1629"/>
                    <a:pt x="1008" y="1629"/>
                  </a:cubicBezTo>
                  <a:lnTo>
                    <a:pt x="1008" y="1683"/>
                  </a:lnTo>
                  <a:close/>
                  <a:moveTo>
                    <a:pt x="764" y="1939"/>
                  </a:moveTo>
                  <a:cubicBezTo>
                    <a:pt x="747" y="1949"/>
                    <a:pt x="717" y="1958"/>
                    <a:pt x="696" y="1958"/>
                  </a:cubicBezTo>
                  <a:cubicBezTo>
                    <a:pt x="577" y="1958"/>
                    <a:pt x="577" y="1958"/>
                    <a:pt x="577" y="1958"/>
                  </a:cubicBezTo>
                  <a:cubicBezTo>
                    <a:pt x="557" y="1958"/>
                    <a:pt x="527" y="1949"/>
                    <a:pt x="509" y="1939"/>
                  </a:cubicBezTo>
                  <a:cubicBezTo>
                    <a:pt x="299" y="1808"/>
                    <a:pt x="299" y="1808"/>
                    <a:pt x="299" y="1808"/>
                  </a:cubicBezTo>
                  <a:cubicBezTo>
                    <a:pt x="283" y="1797"/>
                    <a:pt x="269" y="1776"/>
                    <a:pt x="267" y="1757"/>
                  </a:cubicBezTo>
                  <a:cubicBezTo>
                    <a:pt x="925" y="1839"/>
                    <a:pt x="925" y="1839"/>
                    <a:pt x="925" y="1839"/>
                  </a:cubicBezTo>
                  <a:lnTo>
                    <a:pt x="764" y="1939"/>
                  </a:lnTo>
                  <a:close/>
                  <a:moveTo>
                    <a:pt x="1008" y="1454"/>
                  </a:moveTo>
                  <a:cubicBezTo>
                    <a:pt x="1008" y="1570"/>
                    <a:pt x="1008" y="1570"/>
                    <a:pt x="1008" y="1570"/>
                  </a:cubicBezTo>
                  <a:cubicBezTo>
                    <a:pt x="266" y="1478"/>
                    <a:pt x="266" y="1478"/>
                    <a:pt x="266" y="1478"/>
                  </a:cubicBezTo>
                  <a:cubicBezTo>
                    <a:pt x="266" y="1454"/>
                    <a:pt x="266" y="1454"/>
                    <a:pt x="266" y="1454"/>
                  </a:cubicBezTo>
                  <a:cubicBezTo>
                    <a:pt x="266" y="1437"/>
                    <a:pt x="277" y="1422"/>
                    <a:pt x="293" y="1416"/>
                  </a:cubicBezTo>
                  <a:cubicBezTo>
                    <a:pt x="305" y="1416"/>
                    <a:pt x="305" y="1416"/>
                    <a:pt x="305" y="1416"/>
                  </a:cubicBezTo>
                  <a:cubicBezTo>
                    <a:pt x="806" y="1416"/>
                    <a:pt x="948" y="1416"/>
                    <a:pt x="982" y="1416"/>
                  </a:cubicBezTo>
                  <a:cubicBezTo>
                    <a:pt x="997" y="1423"/>
                    <a:pt x="1008" y="1438"/>
                    <a:pt x="1008" y="1454"/>
                  </a:cubicBezTo>
                  <a:close/>
                  <a:moveTo>
                    <a:pt x="637" y="107"/>
                  </a:moveTo>
                  <a:cubicBezTo>
                    <a:pt x="929" y="107"/>
                    <a:pt x="1166" y="345"/>
                    <a:pt x="1166" y="637"/>
                  </a:cubicBezTo>
                  <a:cubicBezTo>
                    <a:pt x="1166" y="757"/>
                    <a:pt x="1126" y="871"/>
                    <a:pt x="1051" y="965"/>
                  </a:cubicBezTo>
                  <a:cubicBezTo>
                    <a:pt x="1039" y="981"/>
                    <a:pt x="1039" y="981"/>
                    <a:pt x="1039" y="981"/>
                  </a:cubicBezTo>
                  <a:cubicBezTo>
                    <a:pt x="951" y="1091"/>
                    <a:pt x="891" y="1167"/>
                    <a:pt x="873" y="1299"/>
                  </a:cubicBezTo>
                  <a:cubicBezTo>
                    <a:pt x="822" y="1299"/>
                    <a:pt x="760" y="1299"/>
                    <a:pt x="695" y="1299"/>
                  </a:cubicBezTo>
                  <a:cubicBezTo>
                    <a:pt x="592" y="1299"/>
                    <a:pt x="481" y="1299"/>
                    <a:pt x="400" y="1299"/>
                  </a:cubicBezTo>
                  <a:cubicBezTo>
                    <a:pt x="382" y="1166"/>
                    <a:pt x="322" y="1090"/>
                    <a:pt x="233" y="980"/>
                  </a:cubicBezTo>
                  <a:cubicBezTo>
                    <a:pt x="222" y="965"/>
                    <a:pt x="222" y="965"/>
                    <a:pt x="222" y="965"/>
                  </a:cubicBezTo>
                  <a:cubicBezTo>
                    <a:pt x="147" y="871"/>
                    <a:pt x="108" y="757"/>
                    <a:pt x="108" y="637"/>
                  </a:cubicBezTo>
                  <a:cubicBezTo>
                    <a:pt x="108" y="345"/>
                    <a:pt x="345" y="107"/>
                    <a:pt x="637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105048" y="4583210"/>
            <a:ext cx="3418737" cy="672764"/>
            <a:chOff x="8105048" y="4292924"/>
            <a:chExt cx="3418737" cy="672764"/>
          </a:xfrm>
        </p:grpSpPr>
        <p:sp>
          <p:nvSpPr>
            <p:cNvPr id="179" name="TextBox 178"/>
            <p:cNvSpPr txBox="1"/>
            <p:nvPr/>
          </p:nvSpPr>
          <p:spPr>
            <a:xfrm>
              <a:off x="8865592" y="429292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搜索引擎</a:t>
              </a:r>
              <a:endParaRPr lang="id-ID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8865593" y="4504023"/>
              <a:ext cx="2658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8105048" y="4307607"/>
              <a:ext cx="592640" cy="59264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grpSp>
          <p:nvGrpSpPr>
            <p:cNvPr id="197" name="Group 196"/>
            <p:cNvGrpSpPr/>
            <p:nvPr/>
          </p:nvGrpSpPr>
          <p:grpSpPr>
            <a:xfrm>
              <a:off x="8252325" y="4462993"/>
              <a:ext cx="287457" cy="287400"/>
              <a:chOff x="7938" y="-3175"/>
              <a:chExt cx="8029575" cy="8027988"/>
            </a:xfrm>
            <a:solidFill>
              <a:schemeClr val="bg1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98" name="Freeform 23"/>
              <p:cNvSpPr>
                <a:spLocks noEditPoints="1"/>
              </p:cNvSpPr>
              <p:nvPr/>
            </p:nvSpPr>
            <p:spPr bwMode="auto">
              <a:xfrm>
                <a:off x="7938" y="-3175"/>
                <a:ext cx="8029575" cy="8027988"/>
              </a:xfrm>
              <a:custGeom>
                <a:avLst/>
                <a:gdLst>
                  <a:gd name="T0" fmla="*/ 818 w 2138"/>
                  <a:gd name="T1" fmla="*/ 1635 h 2138"/>
                  <a:gd name="T2" fmla="*/ 818 w 2138"/>
                  <a:gd name="T3" fmla="*/ 1635 h 2138"/>
                  <a:gd name="T4" fmla="*/ 1257 w 2138"/>
                  <a:gd name="T5" fmla="*/ 1507 h 2138"/>
                  <a:gd name="T6" fmla="*/ 1301 w 2138"/>
                  <a:gd name="T7" fmla="*/ 1550 h 2138"/>
                  <a:gd name="T8" fmla="*/ 1249 w 2138"/>
                  <a:gd name="T9" fmla="*/ 1602 h 2138"/>
                  <a:gd name="T10" fmla="*/ 1711 w 2138"/>
                  <a:gd name="T11" fmla="*/ 2064 h 2138"/>
                  <a:gd name="T12" fmla="*/ 1888 w 2138"/>
                  <a:gd name="T13" fmla="*/ 2138 h 2138"/>
                  <a:gd name="T14" fmla="*/ 2065 w 2138"/>
                  <a:gd name="T15" fmla="*/ 2064 h 2138"/>
                  <a:gd name="T16" fmla="*/ 2138 w 2138"/>
                  <a:gd name="T17" fmla="*/ 1888 h 2138"/>
                  <a:gd name="T18" fmla="*/ 2065 w 2138"/>
                  <a:gd name="T19" fmla="*/ 1711 h 2138"/>
                  <a:gd name="T20" fmla="*/ 1603 w 2138"/>
                  <a:gd name="T21" fmla="*/ 1248 h 2138"/>
                  <a:gd name="T22" fmla="*/ 1551 w 2138"/>
                  <a:gd name="T23" fmla="*/ 1300 h 2138"/>
                  <a:gd name="T24" fmla="*/ 1507 w 2138"/>
                  <a:gd name="T25" fmla="*/ 1257 h 2138"/>
                  <a:gd name="T26" fmla="*/ 1633 w 2138"/>
                  <a:gd name="T27" fmla="*/ 760 h 2138"/>
                  <a:gd name="T28" fmla="*/ 1396 w 2138"/>
                  <a:gd name="T29" fmla="*/ 239 h 2138"/>
                  <a:gd name="T30" fmla="*/ 818 w 2138"/>
                  <a:gd name="T31" fmla="*/ 0 h 2138"/>
                  <a:gd name="T32" fmla="*/ 240 w 2138"/>
                  <a:gd name="T33" fmla="*/ 239 h 2138"/>
                  <a:gd name="T34" fmla="*/ 0 w 2138"/>
                  <a:gd name="T35" fmla="*/ 817 h 2138"/>
                  <a:gd name="T36" fmla="*/ 240 w 2138"/>
                  <a:gd name="T37" fmla="*/ 1395 h 2138"/>
                  <a:gd name="T38" fmla="*/ 818 w 2138"/>
                  <a:gd name="T39" fmla="*/ 1635 h 2138"/>
                  <a:gd name="T40" fmla="*/ 2009 w 2138"/>
                  <a:gd name="T41" fmla="*/ 1888 h 2138"/>
                  <a:gd name="T42" fmla="*/ 1973 w 2138"/>
                  <a:gd name="T43" fmla="*/ 1973 h 2138"/>
                  <a:gd name="T44" fmla="*/ 1888 w 2138"/>
                  <a:gd name="T45" fmla="*/ 2008 h 2138"/>
                  <a:gd name="T46" fmla="*/ 1803 w 2138"/>
                  <a:gd name="T47" fmla="*/ 1973 h 2138"/>
                  <a:gd name="T48" fmla="*/ 1444 w 2138"/>
                  <a:gd name="T49" fmla="*/ 1614 h 2138"/>
                  <a:gd name="T50" fmla="*/ 1614 w 2138"/>
                  <a:gd name="T51" fmla="*/ 1444 h 2138"/>
                  <a:gd name="T52" fmla="*/ 1973 w 2138"/>
                  <a:gd name="T53" fmla="*/ 1802 h 2138"/>
                  <a:gd name="T54" fmla="*/ 2009 w 2138"/>
                  <a:gd name="T55" fmla="*/ 1888 h 2138"/>
                  <a:gd name="T56" fmla="*/ 1392 w 2138"/>
                  <a:gd name="T57" fmla="*/ 1459 h 2138"/>
                  <a:gd name="T58" fmla="*/ 1361 w 2138"/>
                  <a:gd name="T59" fmla="*/ 1427 h 2138"/>
                  <a:gd name="T60" fmla="*/ 1362 w 2138"/>
                  <a:gd name="T61" fmla="*/ 1427 h 2138"/>
                  <a:gd name="T62" fmla="*/ 1377 w 2138"/>
                  <a:gd name="T63" fmla="*/ 1413 h 2138"/>
                  <a:gd name="T64" fmla="*/ 1380 w 2138"/>
                  <a:gd name="T65" fmla="*/ 1410 h 2138"/>
                  <a:gd name="T66" fmla="*/ 1396 w 2138"/>
                  <a:gd name="T67" fmla="*/ 1395 h 2138"/>
                  <a:gd name="T68" fmla="*/ 1411 w 2138"/>
                  <a:gd name="T69" fmla="*/ 1380 h 2138"/>
                  <a:gd name="T70" fmla="*/ 1413 w 2138"/>
                  <a:gd name="T71" fmla="*/ 1377 h 2138"/>
                  <a:gd name="T72" fmla="*/ 1428 w 2138"/>
                  <a:gd name="T73" fmla="*/ 1361 h 2138"/>
                  <a:gd name="T74" fmla="*/ 1428 w 2138"/>
                  <a:gd name="T75" fmla="*/ 1361 h 2138"/>
                  <a:gd name="T76" fmla="*/ 1459 w 2138"/>
                  <a:gd name="T77" fmla="*/ 1392 h 2138"/>
                  <a:gd name="T78" fmla="*/ 1392 w 2138"/>
                  <a:gd name="T79" fmla="*/ 1459 h 2138"/>
                  <a:gd name="T80" fmla="*/ 331 w 2138"/>
                  <a:gd name="T81" fmla="*/ 331 h 2138"/>
                  <a:gd name="T82" fmla="*/ 818 w 2138"/>
                  <a:gd name="T83" fmla="*/ 129 h 2138"/>
                  <a:gd name="T84" fmla="*/ 1304 w 2138"/>
                  <a:gd name="T85" fmla="*/ 331 h 2138"/>
                  <a:gd name="T86" fmla="*/ 1504 w 2138"/>
                  <a:gd name="T87" fmla="*/ 769 h 2138"/>
                  <a:gd name="T88" fmla="*/ 1371 w 2138"/>
                  <a:gd name="T89" fmla="*/ 1226 h 2138"/>
                  <a:gd name="T90" fmla="*/ 1371 w 2138"/>
                  <a:gd name="T91" fmla="*/ 1226 h 2138"/>
                  <a:gd name="T92" fmla="*/ 1304 w 2138"/>
                  <a:gd name="T93" fmla="*/ 1303 h 2138"/>
                  <a:gd name="T94" fmla="*/ 1280 w 2138"/>
                  <a:gd name="T95" fmla="*/ 1326 h 2138"/>
                  <a:gd name="T96" fmla="*/ 1226 w 2138"/>
                  <a:gd name="T97" fmla="*/ 1370 h 2138"/>
                  <a:gd name="T98" fmla="*/ 818 w 2138"/>
                  <a:gd name="T99" fmla="*/ 1505 h 2138"/>
                  <a:gd name="T100" fmla="*/ 331 w 2138"/>
                  <a:gd name="T101" fmla="*/ 1303 h 2138"/>
                  <a:gd name="T102" fmla="*/ 331 w 2138"/>
                  <a:gd name="T103" fmla="*/ 331 h 2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38" h="2138">
                    <a:moveTo>
                      <a:pt x="818" y="1635"/>
                    </a:moveTo>
                    <a:cubicBezTo>
                      <a:pt x="818" y="1635"/>
                      <a:pt x="818" y="1635"/>
                      <a:pt x="818" y="1635"/>
                    </a:cubicBezTo>
                    <a:cubicBezTo>
                      <a:pt x="975" y="1635"/>
                      <a:pt x="1126" y="1590"/>
                      <a:pt x="1257" y="1507"/>
                    </a:cubicBezTo>
                    <a:cubicBezTo>
                      <a:pt x="1301" y="1550"/>
                      <a:pt x="1301" y="1550"/>
                      <a:pt x="1301" y="1550"/>
                    </a:cubicBezTo>
                    <a:cubicBezTo>
                      <a:pt x="1249" y="1602"/>
                      <a:pt x="1249" y="1602"/>
                      <a:pt x="1249" y="1602"/>
                    </a:cubicBezTo>
                    <a:cubicBezTo>
                      <a:pt x="1711" y="2064"/>
                      <a:pt x="1711" y="2064"/>
                      <a:pt x="1711" y="2064"/>
                    </a:cubicBezTo>
                    <a:cubicBezTo>
                      <a:pt x="1758" y="2112"/>
                      <a:pt x="1821" y="2138"/>
                      <a:pt x="1888" y="2138"/>
                    </a:cubicBezTo>
                    <a:cubicBezTo>
                      <a:pt x="1955" y="2138"/>
                      <a:pt x="2018" y="2112"/>
                      <a:pt x="2065" y="2064"/>
                    </a:cubicBezTo>
                    <a:cubicBezTo>
                      <a:pt x="2112" y="2017"/>
                      <a:pt x="2138" y="1954"/>
                      <a:pt x="2138" y="1888"/>
                    </a:cubicBezTo>
                    <a:cubicBezTo>
                      <a:pt x="2138" y="1821"/>
                      <a:pt x="2112" y="1758"/>
                      <a:pt x="2065" y="1711"/>
                    </a:cubicBezTo>
                    <a:cubicBezTo>
                      <a:pt x="1603" y="1248"/>
                      <a:pt x="1603" y="1248"/>
                      <a:pt x="1603" y="1248"/>
                    </a:cubicBezTo>
                    <a:cubicBezTo>
                      <a:pt x="1551" y="1300"/>
                      <a:pt x="1551" y="1300"/>
                      <a:pt x="1551" y="1300"/>
                    </a:cubicBezTo>
                    <a:cubicBezTo>
                      <a:pt x="1507" y="1257"/>
                      <a:pt x="1507" y="1257"/>
                      <a:pt x="1507" y="1257"/>
                    </a:cubicBezTo>
                    <a:cubicBezTo>
                      <a:pt x="1601" y="1110"/>
                      <a:pt x="1645" y="935"/>
                      <a:pt x="1633" y="760"/>
                    </a:cubicBezTo>
                    <a:cubicBezTo>
                      <a:pt x="1619" y="563"/>
                      <a:pt x="1535" y="379"/>
                      <a:pt x="1396" y="239"/>
                    </a:cubicBezTo>
                    <a:cubicBezTo>
                      <a:pt x="1241" y="85"/>
                      <a:pt x="1036" y="0"/>
                      <a:pt x="818" y="0"/>
                    </a:cubicBezTo>
                    <a:cubicBezTo>
                      <a:pt x="599" y="0"/>
                      <a:pt x="394" y="85"/>
                      <a:pt x="240" y="239"/>
                    </a:cubicBezTo>
                    <a:cubicBezTo>
                      <a:pt x="85" y="394"/>
                      <a:pt x="0" y="599"/>
                      <a:pt x="0" y="817"/>
                    </a:cubicBezTo>
                    <a:cubicBezTo>
                      <a:pt x="0" y="1036"/>
                      <a:pt x="85" y="1241"/>
                      <a:pt x="240" y="1395"/>
                    </a:cubicBezTo>
                    <a:cubicBezTo>
                      <a:pt x="394" y="1550"/>
                      <a:pt x="599" y="1635"/>
                      <a:pt x="818" y="1635"/>
                    </a:cubicBezTo>
                    <a:close/>
                    <a:moveTo>
                      <a:pt x="2009" y="1888"/>
                    </a:moveTo>
                    <a:cubicBezTo>
                      <a:pt x="2009" y="1920"/>
                      <a:pt x="1996" y="1950"/>
                      <a:pt x="1973" y="1973"/>
                    </a:cubicBezTo>
                    <a:cubicBezTo>
                      <a:pt x="1950" y="1996"/>
                      <a:pt x="1920" y="2008"/>
                      <a:pt x="1888" y="2008"/>
                    </a:cubicBezTo>
                    <a:cubicBezTo>
                      <a:pt x="1856" y="2008"/>
                      <a:pt x="1826" y="1996"/>
                      <a:pt x="1803" y="1973"/>
                    </a:cubicBezTo>
                    <a:cubicBezTo>
                      <a:pt x="1444" y="1614"/>
                      <a:pt x="1444" y="1614"/>
                      <a:pt x="1444" y="1614"/>
                    </a:cubicBezTo>
                    <a:cubicBezTo>
                      <a:pt x="1614" y="1444"/>
                      <a:pt x="1614" y="1444"/>
                      <a:pt x="1614" y="1444"/>
                    </a:cubicBezTo>
                    <a:cubicBezTo>
                      <a:pt x="1973" y="1802"/>
                      <a:pt x="1973" y="1802"/>
                      <a:pt x="1973" y="1802"/>
                    </a:cubicBezTo>
                    <a:cubicBezTo>
                      <a:pt x="1996" y="1825"/>
                      <a:pt x="2009" y="1855"/>
                      <a:pt x="2009" y="1888"/>
                    </a:cubicBezTo>
                    <a:close/>
                    <a:moveTo>
                      <a:pt x="1392" y="1459"/>
                    </a:moveTo>
                    <a:cubicBezTo>
                      <a:pt x="1361" y="1427"/>
                      <a:pt x="1361" y="1427"/>
                      <a:pt x="1361" y="1427"/>
                    </a:cubicBezTo>
                    <a:cubicBezTo>
                      <a:pt x="1361" y="1427"/>
                      <a:pt x="1362" y="1427"/>
                      <a:pt x="1362" y="1427"/>
                    </a:cubicBezTo>
                    <a:cubicBezTo>
                      <a:pt x="1367" y="1422"/>
                      <a:pt x="1372" y="1418"/>
                      <a:pt x="1377" y="1413"/>
                    </a:cubicBezTo>
                    <a:cubicBezTo>
                      <a:pt x="1378" y="1412"/>
                      <a:pt x="1379" y="1411"/>
                      <a:pt x="1380" y="1410"/>
                    </a:cubicBezTo>
                    <a:cubicBezTo>
                      <a:pt x="1385" y="1405"/>
                      <a:pt x="1391" y="1400"/>
                      <a:pt x="1396" y="1395"/>
                    </a:cubicBezTo>
                    <a:cubicBezTo>
                      <a:pt x="1401" y="1390"/>
                      <a:pt x="1406" y="1385"/>
                      <a:pt x="1411" y="1380"/>
                    </a:cubicBezTo>
                    <a:cubicBezTo>
                      <a:pt x="1411" y="1379"/>
                      <a:pt x="1412" y="1378"/>
                      <a:pt x="1413" y="1377"/>
                    </a:cubicBezTo>
                    <a:cubicBezTo>
                      <a:pt x="1418" y="1372"/>
                      <a:pt x="1423" y="1366"/>
                      <a:pt x="1428" y="1361"/>
                    </a:cubicBezTo>
                    <a:cubicBezTo>
                      <a:pt x="1428" y="1361"/>
                      <a:pt x="1428" y="1361"/>
                      <a:pt x="1428" y="1361"/>
                    </a:cubicBezTo>
                    <a:cubicBezTo>
                      <a:pt x="1459" y="1392"/>
                      <a:pt x="1459" y="1392"/>
                      <a:pt x="1459" y="1392"/>
                    </a:cubicBezTo>
                    <a:lnTo>
                      <a:pt x="1392" y="1459"/>
                    </a:lnTo>
                    <a:close/>
                    <a:moveTo>
                      <a:pt x="331" y="331"/>
                    </a:moveTo>
                    <a:cubicBezTo>
                      <a:pt x="461" y="201"/>
                      <a:pt x="634" y="129"/>
                      <a:pt x="818" y="129"/>
                    </a:cubicBezTo>
                    <a:cubicBezTo>
                      <a:pt x="1001" y="129"/>
                      <a:pt x="1174" y="201"/>
                      <a:pt x="1304" y="331"/>
                    </a:cubicBezTo>
                    <a:cubicBezTo>
                      <a:pt x="1421" y="448"/>
                      <a:pt x="1492" y="604"/>
                      <a:pt x="1504" y="769"/>
                    </a:cubicBezTo>
                    <a:cubicBezTo>
                      <a:pt x="1515" y="932"/>
                      <a:pt x="1468" y="1095"/>
                      <a:pt x="1371" y="1226"/>
                    </a:cubicBezTo>
                    <a:cubicBezTo>
                      <a:pt x="1371" y="1226"/>
                      <a:pt x="1371" y="1226"/>
                      <a:pt x="1371" y="1226"/>
                    </a:cubicBezTo>
                    <a:cubicBezTo>
                      <a:pt x="1351" y="1253"/>
                      <a:pt x="1328" y="1279"/>
                      <a:pt x="1304" y="1303"/>
                    </a:cubicBezTo>
                    <a:cubicBezTo>
                      <a:pt x="1296" y="1311"/>
                      <a:pt x="1288" y="1319"/>
                      <a:pt x="1280" y="1326"/>
                    </a:cubicBezTo>
                    <a:cubicBezTo>
                      <a:pt x="1263" y="1342"/>
                      <a:pt x="1245" y="1357"/>
                      <a:pt x="1226" y="1370"/>
                    </a:cubicBezTo>
                    <a:cubicBezTo>
                      <a:pt x="1107" y="1458"/>
                      <a:pt x="966" y="1505"/>
                      <a:pt x="818" y="1505"/>
                    </a:cubicBezTo>
                    <a:cubicBezTo>
                      <a:pt x="634" y="1505"/>
                      <a:pt x="461" y="1433"/>
                      <a:pt x="331" y="1303"/>
                    </a:cubicBezTo>
                    <a:cubicBezTo>
                      <a:pt x="63" y="1035"/>
                      <a:pt x="63" y="599"/>
                      <a:pt x="331" y="3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99" name="Freeform 24"/>
              <p:cNvSpPr>
                <a:spLocks noEditPoints="1"/>
              </p:cNvSpPr>
              <p:nvPr/>
            </p:nvSpPr>
            <p:spPr bwMode="auto">
              <a:xfrm>
                <a:off x="788988" y="976313"/>
                <a:ext cx="4578350" cy="4176713"/>
              </a:xfrm>
              <a:custGeom>
                <a:avLst/>
                <a:gdLst>
                  <a:gd name="T0" fmla="*/ 577 w 1219"/>
                  <a:gd name="T1" fmla="*/ 1111 h 1112"/>
                  <a:gd name="T2" fmla="*/ 577 w 1219"/>
                  <a:gd name="T3" fmla="*/ 1112 h 1112"/>
                  <a:gd name="T4" fmla="*/ 610 w 1219"/>
                  <a:gd name="T5" fmla="*/ 1112 h 1112"/>
                  <a:gd name="T6" fmla="*/ 940 w 1219"/>
                  <a:gd name="T7" fmla="*/ 1003 h 1112"/>
                  <a:gd name="T8" fmla="*/ 1002 w 1219"/>
                  <a:gd name="T9" fmla="*/ 949 h 1112"/>
                  <a:gd name="T10" fmla="*/ 1057 w 1219"/>
                  <a:gd name="T11" fmla="*/ 886 h 1112"/>
                  <a:gd name="T12" fmla="*/ 1003 w 1219"/>
                  <a:gd name="T13" fmla="*/ 163 h 1112"/>
                  <a:gd name="T14" fmla="*/ 610 w 1219"/>
                  <a:gd name="T15" fmla="*/ 0 h 1112"/>
                  <a:gd name="T16" fmla="*/ 217 w 1219"/>
                  <a:gd name="T17" fmla="*/ 163 h 1112"/>
                  <a:gd name="T18" fmla="*/ 217 w 1219"/>
                  <a:gd name="T19" fmla="*/ 949 h 1112"/>
                  <a:gd name="T20" fmla="*/ 577 w 1219"/>
                  <a:gd name="T21" fmla="*/ 1111 h 1112"/>
                  <a:gd name="T22" fmla="*/ 262 w 1219"/>
                  <a:gd name="T23" fmla="*/ 209 h 1112"/>
                  <a:gd name="T24" fmla="*/ 610 w 1219"/>
                  <a:gd name="T25" fmla="*/ 65 h 1112"/>
                  <a:gd name="T26" fmla="*/ 957 w 1219"/>
                  <a:gd name="T27" fmla="*/ 209 h 1112"/>
                  <a:gd name="T28" fmla="*/ 1005 w 1219"/>
                  <a:gd name="T29" fmla="*/ 848 h 1112"/>
                  <a:gd name="T30" fmla="*/ 957 w 1219"/>
                  <a:gd name="T31" fmla="*/ 903 h 1112"/>
                  <a:gd name="T32" fmla="*/ 901 w 1219"/>
                  <a:gd name="T33" fmla="*/ 951 h 1112"/>
                  <a:gd name="T34" fmla="*/ 612 w 1219"/>
                  <a:gd name="T35" fmla="*/ 1047 h 1112"/>
                  <a:gd name="T36" fmla="*/ 610 w 1219"/>
                  <a:gd name="T37" fmla="*/ 1047 h 1112"/>
                  <a:gd name="T38" fmla="*/ 262 w 1219"/>
                  <a:gd name="T39" fmla="*/ 903 h 1112"/>
                  <a:gd name="T40" fmla="*/ 262 w 1219"/>
                  <a:gd name="T41" fmla="*/ 209 h 1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19" h="1112">
                    <a:moveTo>
                      <a:pt x="577" y="1111"/>
                    </a:moveTo>
                    <a:cubicBezTo>
                      <a:pt x="577" y="1112"/>
                      <a:pt x="577" y="1112"/>
                      <a:pt x="577" y="1112"/>
                    </a:cubicBezTo>
                    <a:cubicBezTo>
                      <a:pt x="610" y="1112"/>
                      <a:pt x="610" y="1112"/>
                      <a:pt x="610" y="1112"/>
                    </a:cubicBezTo>
                    <a:cubicBezTo>
                      <a:pt x="730" y="1112"/>
                      <a:pt x="844" y="1074"/>
                      <a:pt x="940" y="1003"/>
                    </a:cubicBezTo>
                    <a:cubicBezTo>
                      <a:pt x="962" y="987"/>
                      <a:pt x="983" y="969"/>
                      <a:pt x="1002" y="949"/>
                    </a:cubicBezTo>
                    <a:cubicBezTo>
                      <a:pt x="1022" y="930"/>
                      <a:pt x="1040" y="908"/>
                      <a:pt x="1057" y="886"/>
                    </a:cubicBezTo>
                    <a:cubicBezTo>
                      <a:pt x="1219" y="667"/>
                      <a:pt x="1196" y="356"/>
                      <a:pt x="1003" y="163"/>
                    </a:cubicBezTo>
                    <a:cubicBezTo>
                      <a:pt x="898" y="58"/>
                      <a:pt x="758" y="0"/>
                      <a:pt x="610" y="0"/>
                    </a:cubicBezTo>
                    <a:cubicBezTo>
                      <a:pt x="461" y="0"/>
                      <a:pt x="322" y="58"/>
                      <a:pt x="217" y="163"/>
                    </a:cubicBezTo>
                    <a:cubicBezTo>
                      <a:pt x="0" y="380"/>
                      <a:pt x="0" y="732"/>
                      <a:pt x="217" y="949"/>
                    </a:cubicBezTo>
                    <a:cubicBezTo>
                      <a:pt x="314" y="1046"/>
                      <a:pt x="441" y="1103"/>
                      <a:pt x="577" y="1111"/>
                    </a:cubicBezTo>
                    <a:close/>
                    <a:moveTo>
                      <a:pt x="262" y="209"/>
                    </a:moveTo>
                    <a:cubicBezTo>
                      <a:pt x="355" y="116"/>
                      <a:pt x="478" y="65"/>
                      <a:pt x="610" y="65"/>
                    </a:cubicBezTo>
                    <a:cubicBezTo>
                      <a:pt x="741" y="65"/>
                      <a:pt x="864" y="116"/>
                      <a:pt x="957" y="209"/>
                    </a:cubicBezTo>
                    <a:cubicBezTo>
                      <a:pt x="1127" y="380"/>
                      <a:pt x="1148" y="654"/>
                      <a:pt x="1005" y="848"/>
                    </a:cubicBezTo>
                    <a:cubicBezTo>
                      <a:pt x="990" y="867"/>
                      <a:pt x="974" y="886"/>
                      <a:pt x="957" y="903"/>
                    </a:cubicBezTo>
                    <a:cubicBezTo>
                      <a:pt x="939" y="921"/>
                      <a:pt x="921" y="937"/>
                      <a:pt x="901" y="951"/>
                    </a:cubicBezTo>
                    <a:cubicBezTo>
                      <a:pt x="817" y="1013"/>
                      <a:pt x="717" y="1046"/>
                      <a:pt x="612" y="1047"/>
                    </a:cubicBezTo>
                    <a:cubicBezTo>
                      <a:pt x="610" y="1047"/>
                      <a:pt x="610" y="1047"/>
                      <a:pt x="610" y="1047"/>
                    </a:cubicBezTo>
                    <a:cubicBezTo>
                      <a:pt x="478" y="1047"/>
                      <a:pt x="355" y="996"/>
                      <a:pt x="262" y="903"/>
                    </a:cubicBezTo>
                    <a:cubicBezTo>
                      <a:pt x="71" y="712"/>
                      <a:pt x="71" y="400"/>
                      <a:pt x="262" y="2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8105048" y="5598635"/>
            <a:ext cx="3418738" cy="677927"/>
            <a:chOff x="8105048" y="5308349"/>
            <a:chExt cx="3418738" cy="677927"/>
          </a:xfrm>
        </p:grpSpPr>
        <p:sp>
          <p:nvSpPr>
            <p:cNvPr id="181" name="TextBox 180"/>
            <p:cNvSpPr txBox="1"/>
            <p:nvPr/>
          </p:nvSpPr>
          <p:spPr>
            <a:xfrm>
              <a:off x="8865594" y="5313512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定制化</a:t>
              </a:r>
              <a:endParaRPr lang="id-ID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8865594" y="5524611"/>
              <a:ext cx="2658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8105048" y="5308349"/>
              <a:ext cx="592640" cy="59264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grpSp>
          <p:nvGrpSpPr>
            <p:cNvPr id="200" name="Group 199"/>
            <p:cNvGrpSpPr/>
            <p:nvPr/>
          </p:nvGrpSpPr>
          <p:grpSpPr>
            <a:xfrm>
              <a:off x="8256248" y="5493819"/>
              <a:ext cx="295355" cy="240219"/>
              <a:chOff x="3175" y="0"/>
              <a:chExt cx="9269413" cy="7539038"/>
            </a:xfrm>
            <a:solidFill>
              <a:schemeClr val="bg1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01" name="Freeform 28"/>
              <p:cNvSpPr>
                <a:spLocks noEditPoints="1"/>
              </p:cNvSpPr>
              <p:nvPr/>
            </p:nvSpPr>
            <p:spPr bwMode="auto">
              <a:xfrm>
                <a:off x="3175" y="0"/>
                <a:ext cx="9269413" cy="7539038"/>
              </a:xfrm>
              <a:custGeom>
                <a:avLst/>
                <a:gdLst>
                  <a:gd name="T0" fmla="*/ 0 w 2469"/>
                  <a:gd name="T1" fmla="*/ 0 h 2007"/>
                  <a:gd name="T2" fmla="*/ 0 w 2469"/>
                  <a:gd name="T3" fmla="*/ 251 h 2007"/>
                  <a:gd name="T4" fmla="*/ 118 w 2469"/>
                  <a:gd name="T5" fmla="*/ 251 h 2007"/>
                  <a:gd name="T6" fmla="*/ 118 w 2469"/>
                  <a:gd name="T7" fmla="*/ 1489 h 2007"/>
                  <a:gd name="T8" fmla="*/ 1168 w 2469"/>
                  <a:gd name="T9" fmla="*/ 1489 h 2007"/>
                  <a:gd name="T10" fmla="*/ 1168 w 2469"/>
                  <a:gd name="T11" fmla="*/ 1818 h 2007"/>
                  <a:gd name="T12" fmla="*/ 855 w 2469"/>
                  <a:gd name="T13" fmla="*/ 1818 h 2007"/>
                  <a:gd name="T14" fmla="*/ 732 w 2469"/>
                  <a:gd name="T15" fmla="*/ 1923 h 2007"/>
                  <a:gd name="T16" fmla="*/ 732 w 2469"/>
                  <a:gd name="T17" fmla="*/ 2007 h 2007"/>
                  <a:gd name="T18" fmla="*/ 1738 w 2469"/>
                  <a:gd name="T19" fmla="*/ 2007 h 2007"/>
                  <a:gd name="T20" fmla="*/ 1738 w 2469"/>
                  <a:gd name="T21" fmla="*/ 1923 h 2007"/>
                  <a:gd name="T22" fmla="*/ 1614 w 2469"/>
                  <a:gd name="T23" fmla="*/ 1818 h 2007"/>
                  <a:gd name="T24" fmla="*/ 1302 w 2469"/>
                  <a:gd name="T25" fmla="*/ 1818 h 2007"/>
                  <a:gd name="T26" fmla="*/ 1302 w 2469"/>
                  <a:gd name="T27" fmla="*/ 1489 h 2007"/>
                  <a:gd name="T28" fmla="*/ 2351 w 2469"/>
                  <a:gd name="T29" fmla="*/ 1489 h 2007"/>
                  <a:gd name="T30" fmla="*/ 2351 w 2469"/>
                  <a:gd name="T31" fmla="*/ 251 h 2007"/>
                  <a:gd name="T32" fmla="*/ 2469 w 2469"/>
                  <a:gd name="T33" fmla="*/ 251 h 2007"/>
                  <a:gd name="T34" fmla="*/ 2469 w 2469"/>
                  <a:gd name="T35" fmla="*/ 0 h 2007"/>
                  <a:gd name="T36" fmla="*/ 0 w 2469"/>
                  <a:gd name="T37" fmla="*/ 0 h 2007"/>
                  <a:gd name="T38" fmla="*/ 2217 w 2469"/>
                  <a:gd name="T39" fmla="*/ 1355 h 2007"/>
                  <a:gd name="T40" fmla="*/ 253 w 2469"/>
                  <a:gd name="T41" fmla="*/ 1355 h 2007"/>
                  <a:gd name="T42" fmla="*/ 253 w 2469"/>
                  <a:gd name="T43" fmla="*/ 257 h 2007"/>
                  <a:gd name="T44" fmla="*/ 2217 w 2469"/>
                  <a:gd name="T45" fmla="*/ 257 h 2007"/>
                  <a:gd name="T46" fmla="*/ 2217 w 2469"/>
                  <a:gd name="T47" fmla="*/ 1355 h 20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69" h="2007">
                    <a:moveTo>
                      <a:pt x="0" y="0"/>
                    </a:moveTo>
                    <a:cubicBezTo>
                      <a:pt x="0" y="251"/>
                      <a:pt x="0" y="251"/>
                      <a:pt x="0" y="251"/>
                    </a:cubicBezTo>
                    <a:cubicBezTo>
                      <a:pt x="118" y="251"/>
                      <a:pt x="118" y="251"/>
                      <a:pt x="118" y="251"/>
                    </a:cubicBezTo>
                    <a:cubicBezTo>
                      <a:pt x="118" y="1489"/>
                      <a:pt x="118" y="1489"/>
                      <a:pt x="118" y="1489"/>
                    </a:cubicBezTo>
                    <a:cubicBezTo>
                      <a:pt x="1168" y="1489"/>
                      <a:pt x="1168" y="1489"/>
                      <a:pt x="1168" y="1489"/>
                    </a:cubicBezTo>
                    <a:cubicBezTo>
                      <a:pt x="1168" y="1818"/>
                      <a:pt x="1168" y="1818"/>
                      <a:pt x="1168" y="1818"/>
                    </a:cubicBezTo>
                    <a:cubicBezTo>
                      <a:pt x="855" y="1818"/>
                      <a:pt x="855" y="1818"/>
                      <a:pt x="855" y="1818"/>
                    </a:cubicBezTo>
                    <a:cubicBezTo>
                      <a:pt x="787" y="1818"/>
                      <a:pt x="732" y="1865"/>
                      <a:pt x="732" y="1923"/>
                    </a:cubicBezTo>
                    <a:cubicBezTo>
                      <a:pt x="732" y="2007"/>
                      <a:pt x="732" y="2007"/>
                      <a:pt x="732" y="2007"/>
                    </a:cubicBezTo>
                    <a:cubicBezTo>
                      <a:pt x="1738" y="2007"/>
                      <a:pt x="1738" y="2007"/>
                      <a:pt x="1738" y="2007"/>
                    </a:cubicBezTo>
                    <a:cubicBezTo>
                      <a:pt x="1738" y="1923"/>
                      <a:pt x="1738" y="1923"/>
                      <a:pt x="1738" y="1923"/>
                    </a:cubicBezTo>
                    <a:cubicBezTo>
                      <a:pt x="1738" y="1865"/>
                      <a:pt x="1682" y="1818"/>
                      <a:pt x="1614" y="1818"/>
                    </a:cubicBezTo>
                    <a:cubicBezTo>
                      <a:pt x="1302" y="1818"/>
                      <a:pt x="1302" y="1818"/>
                      <a:pt x="1302" y="1818"/>
                    </a:cubicBezTo>
                    <a:cubicBezTo>
                      <a:pt x="1302" y="1489"/>
                      <a:pt x="1302" y="1489"/>
                      <a:pt x="1302" y="1489"/>
                    </a:cubicBezTo>
                    <a:cubicBezTo>
                      <a:pt x="2351" y="1489"/>
                      <a:pt x="2351" y="1489"/>
                      <a:pt x="2351" y="1489"/>
                    </a:cubicBezTo>
                    <a:cubicBezTo>
                      <a:pt x="2351" y="251"/>
                      <a:pt x="2351" y="251"/>
                      <a:pt x="2351" y="251"/>
                    </a:cubicBezTo>
                    <a:cubicBezTo>
                      <a:pt x="2469" y="251"/>
                      <a:pt x="2469" y="251"/>
                      <a:pt x="2469" y="251"/>
                    </a:cubicBezTo>
                    <a:cubicBezTo>
                      <a:pt x="2469" y="0"/>
                      <a:pt x="2469" y="0"/>
                      <a:pt x="2469" y="0"/>
                    </a:cubicBezTo>
                    <a:lnTo>
                      <a:pt x="0" y="0"/>
                    </a:lnTo>
                    <a:close/>
                    <a:moveTo>
                      <a:pt x="2217" y="1355"/>
                    </a:moveTo>
                    <a:cubicBezTo>
                      <a:pt x="253" y="1355"/>
                      <a:pt x="253" y="1355"/>
                      <a:pt x="253" y="1355"/>
                    </a:cubicBezTo>
                    <a:cubicBezTo>
                      <a:pt x="253" y="257"/>
                      <a:pt x="253" y="257"/>
                      <a:pt x="253" y="257"/>
                    </a:cubicBezTo>
                    <a:cubicBezTo>
                      <a:pt x="2217" y="257"/>
                      <a:pt x="2217" y="257"/>
                      <a:pt x="2217" y="257"/>
                    </a:cubicBezTo>
                    <a:lnTo>
                      <a:pt x="2217" y="13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02" name="Freeform 29"/>
              <p:cNvSpPr>
                <a:spLocks noEditPoints="1"/>
              </p:cNvSpPr>
              <p:nvPr/>
            </p:nvSpPr>
            <p:spPr bwMode="auto">
              <a:xfrm>
                <a:off x="1466850" y="1352550"/>
                <a:ext cx="6345238" cy="3349625"/>
              </a:xfrm>
              <a:custGeom>
                <a:avLst/>
                <a:gdLst>
                  <a:gd name="T0" fmla="*/ 113 w 1690"/>
                  <a:gd name="T1" fmla="*/ 892 h 892"/>
                  <a:gd name="T2" fmla="*/ 227 w 1690"/>
                  <a:gd name="T3" fmla="*/ 778 h 892"/>
                  <a:gd name="T4" fmla="*/ 218 w 1690"/>
                  <a:gd name="T5" fmla="*/ 735 h 892"/>
                  <a:gd name="T6" fmla="*/ 472 w 1690"/>
                  <a:gd name="T7" fmla="*/ 530 h 892"/>
                  <a:gd name="T8" fmla="*/ 549 w 1690"/>
                  <a:gd name="T9" fmla="*/ 560 h 892"/>
                  <a:gd name="T10" fmla="*/ 646 w 1690"/>
                  <a:gd name="T11" fmla="*/ 507 h 892"/>
                  <a:gd name="T12" fmla="*/ 897 w 1690"/>
                  <a:gd name="T13" fmla="*/ 637 h 892"/>
                  <a:gd name="T14" fmla="*/ 895 w 1690"/>
                  <a:gd name="T15" fmla="*/ 659 h 892"/>
                  <a:gd name="T16" fmla="*/ 1008 w 1690"/>
                  <a:gd name="T17" fmla="*/ 773 h 892"/>
                  <a:gd name="T18" fmla="*/ 1122 w 1690"/>
                  <a:gd name="T19" fmla="*/ 659 h 892"/>
                  <a:gd name="T20" fmla="*/ 1109 w 1690"/>
                  <a:gd name="T21" fmla="*/ 607 h 892"/>
                  <a:gd name="T22" fmla="*/ 1520 w 1690"/>
                  <a:gd name="T23" fmla="*/ 213 h 892"/>
                  <a:gd name="T24" fmla="*/ 1576 w 1690"/>
                  <a:gd name="T25" fmla="*/ 228 h 892"/>
                  <a:gd name="T26" fmla="*/ 1690 w 1690"/>
                  <a:gd name="T27" fmla="*/ 114 h 892"/>
                  <a:gd name="T28" fmla="*/ 1576 w 1690"/>
                  <a:gd name="T29" fmla="*/ 0 h 892"/>
                  <a:gd name="T30" fmla="*/ 1463 w 1690"/>
                  <a:gd name="T31" fmla="*/ 114 h 892"/>
                  <a:gd name="T32" fmla="*/ 1475 w 1690"/>
                  <a:gd name="T33" fmla="*/ 167 h 892"/>
                  <a:gd name="T34" fmla="*/ 1065 w 1690"/>
                  <a:gd name="T35" fmla="*/ 561 h 892"/>
                  <a:gd name="T36" fmla="*/ 1008 w 1690"/>
                  <a:gd name="T37" fmla="*/ 546 h 892"/>
                  <a:gd name="T38" fmla="*/ 926 w 1690"/>
                  <a:gd name="T39" fmla="*/ 581 h 892"/>
                  <a:gd name="T40" fmla="*/ 663 w 1690"/>
                  <a:gd name="T41" fmla="*/ 444 h 892"/>
                  <a:gd name="T42" fmla="*/ 549 w 1690"/>
                  <a:gd name="T43" fmla="*/ 333 h 892"/>
                  <a:gd name="T44" fmla="*/ 436 w 1690"/>
                  <a:gd name="T45" fmla="*/ 446 h 892"/>
                  <a:gd name="T46" fmla="*/ 439 w 1690"/>
                  <a:gd name="T47" fmla="*/ 474 h 892"/>
                  <a:gd name="T48" fmla="*/ 178 w 1690"/>
                  <a:gd name="T49" fmla="*/ 685 h 892"/>
                  <a:gd name="T50" fmla="*/ 113 w 1690"/>
                  <a:gd name="T51" fmla="*/ 665 h 892"/>
                  <a:gd name="T52" fmla="*/ 0 w 1690"/>
                  <a:gd name="T53" fmla="*/ 778 h 892"/>
                  <a:gd name="T54" fmla="*/ 113 w 1690"/>
                  <a:gd name="T55" fmla="*/ 892 h 892"/>
                  <a:gd name="T56" fmla="*/ 1576 w 1690"/>
                  <a:gd name="T57" fmla="*/ 64 h 892"/>
                  <a:gd name="T58" fmla="*/ 1626 w 1690"/>
                  <a:gd name="T59" fmla="*/ 114 h 892"/>
                  <a:gd name="T60" fmla="*/ 1576 w 1690"/>
                  <a:gd name="T61" fmla="*/ 164 h 892"/>
                  <a:gd name="T62" fmla="*/ 1526 w 1690"/>
                  <a:gd name="T63" fmla="*/ 114 h 892"/>
                  <a:gd name="T64" fmla="*/ 1576 w 1690"/>
                  <a:gd name="T65" fmla="*/ 64 h 892"/>
                  <a:gd name="T66" fmla="*/ 1008 w 1690"/>
                  <a:gd name="T67" fmla="*/ 609 h 892"/>
                  <a:gd name="T68" fmla="*/ 1058 w 1690"/>
                  <a:gd name="T69" fmla="*/ 659 h 892"/>
                  <a:gd name="T70" fmla="*/ 1008 w 1690"/>
                  <a:gd name="T71" fmla="*/ 709 h 892"/>
                  <a:gd name="T72" fmla="*/ 958 w 1690"/>
                  <a:gd name="T73" fmla="*/ 659 h 892"/>
                  <a:gd name="T74" fmla="*/ 1008 w 1690"/>
                  <a:gd name="T75" fmla="*/ 609 h 892"/>
                  <a:gd name="T76" fmla="*/ 549 w 1690"/>
                  <a:gd name="T77" fmla="*/ 396 h 892"/>
                  <a:gd name="T78" fmla="*/ 599 w 1690"/>
                  <a:gd name="T79" fmla="*/ 446 h 892"/>
                  <a:gd name="T80" fmla="*/ 549 w 1690"/>
                  <a:gd name="T81" fmla="*/ 496 h 892"/>
                  <a:gd name="T82" fmla="*/ 500 w 1690"/>
                  <a:gd name="T83" fmla="*/ 446 h 892"/>
                  <a:gd name="T84" fmla="*/ 549 w 1690"/>
                  <a:gd name="T85" fmla="*/ 396 h 892"/>
                  <a:gd name="T86" fmla="*/ 113 w 1690"/>
                  <a:gd name="T87" fmla="*/ 728 h 892"/>
                  <a:gd name="T88" fmla="*/ 163 w 1690"/>
                  <a:gd name="T89" fmla="*/ 778 h 892"/>
                  <a:gd name="T90" fmla="*/ 113 w 1690"/>
                  <a:gd name="T91" fmla="*/ 828 h 892"/>
                  <a:gd name="T92" fmla="*/ 63 w 1690"/>
                  <a:gd name="T93" fmla="*/ 778 h 892"/>
                  <a:gd name="T94" fmla="*/ 113 w 1690"/>
                  <a:gd name="T95" fmla="*/ 728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90" h="892">
                    <a:moveTo>
                      <a:pt x="113" y="892"/>
                    </a:moveTo>
                    <a:cubicBezTo>
                      <a:pt x="176" y="892"/>
                      <a:pt x="227" y="841"/>
                      <a:pt x="227" y="778"/>
                    </a:cubicBezTo>
                    <a:cubicBezTo>
                      <a:pt x="227" y="763"/>
                      <a:pt x="224" y="748"/>
                      <a:pt x="218" y="735"/>
                    </a:cubicBezTo>
                    <a:cubicBezTo>
                      <a:pt x="472" y="530"/>
                      <a:pt x="472" y="530"/>
                      <a:pt x="472" y="530"/>
                    </a:cubicBezTo>
                    <a:cubicBezTo>
                      <a:pt x="493" y="548"/>
                      <a:pt x="520" y="560"/>
                      <a:pt x="549" y="560"/>
                    </a:cubicBezTo>
                    <a:cubicBezTo>
                      <a:pt x="590" y="560"/>
                      <a:pt x="625" y="539"/>
                      <a:pt x="646" y="507"/>
                    </a:cubicBezTo>
                    <a:cubicBezTo>
                      <a:pt x="897" y="637"/>
                      <a:pt x="897" y="637"/>
                      <a:pt x="897" y="637"/>
                    </a:cubicBezTo>
                    <a:cubicBezTo>
                      <a:pt x="895" y="644"/>
                      <a:pt x="895" y="652"/>
                      <a:pt x="895" y="659"/>
                    </a:cubicBezTo>
                    <a:cubicBezTo>
                      <a:pt x="895" y="722"/>
                      <a:pt x="946" y="773"/>
                      <a:pt x="1008" y="773"/>
                    </a:cubicBezTo>
                    <a:cubicBezTo>
                      <a:pt x="1071" y="773"/>
                      <a:pt x="1122" y="722"/>
                      <a:pt x="1122" y="659"/>
                    </a:cubicBezTo>
                    <a:cubicBezTo>
                      <a:pt x="1122" y="640"/>
                      <a:pt x="1117" y="623"/>
                      <a:pt x="1109" y="607"/>
                    </a:cubicBezTo>
                    <a:cubicBezTo>
                      <a:pt x="1520" y="213"/>
                      <a:pt x="1520" y="213"/>
                      <a:pt x="1520" y="213"/>
                    </a:cubicBezTo>
                    <a:cubicBezTo>
                      <a:pt x="1536" y="222"/>
                      <a:pt x="1556" y="228"/>
                      <a:pt x="1576" y="228"/>
                    </a:cubicBezTo>
                    <a:cubicBezTo>
                      <a:pt x="1639" y="228"/>
                      <a:pt x="1690" y="177"/>
                      <a:pt x="1690" y="114"/>
                    </a:cubicBezTo>
                    <a:cubicBezTo>
                      <a:pt x="1690" y="51"/>
                      <a:pt x="1639" y="0"/>
                      <a:pt x="1576" y="0"/>
                    </a:cubicBezTo>
                    <a:cubicBezTo>
                      <a:pt x="1513" y="0"/>
                      <a:pt x="1463" y="51"/>
                      <a:pt x="1463" y="114"/>
                    </a:cubicBezTo>
                    <a:cubicBezTo>
                      <a:pt x="1463" y="133"/>
                      <a:pt x="1467" y="151"/>
                      <a:pt x="1475" y="167"/>
                    </a:cubicBezTo>
                    <a:cubicBezTo>
                      <a:pt x="1065" y="561"/>
                      <a:pt x="1065" y="561"/>
                      <a:pt x="1065" y="561"/>
                    </a:cubicBezTo>
                    <a:cubicBezTo>
                      <a:pt x="1048" y="551"/>
                      <a:pt x="1029" y="546"/>
                      <a:pt x="1008" y="546"/>
                    </a:cubicBezTo>
                    <a:cubicBezTo>
                      <a:pt x="976" y="546"/>
                      <a:pt x="947" y="559"/>
                      <a:pt x="926" y="581"/>
                    </a:cubicBezTo>
                    <a:cubicBezTo>
                      <a:pt x="663" y="444"/>
                      <a:pt x="663" y="444"/>
                      <a:pt x="663" y="444"/>
                    </a:cubicBezTo>
                    <a:cubicBezTo>
                      <a:pt x="662" y="382"/>
                      <a:pt x="611" y="333"/>
                      <a:pt x="549" y="333"/>
                    </a:cubicBezTo>
                    <a:cubicBezTo>
                      <a:pt x="487" y="333"/>
                      <a:pt x="436" y="383"/>
                      <a:pt x="436" y="446"/>
                    </a:cubicBezTo>
                    <a:cubicBezTo>
                      <a:pt x="436" y="456"/>
                      <a:pt x="437" y="465"/>
                      <a:pt x="439" y="474"/>
                    </a:cubicBezTo>
                    <a:cubicBezTo>
                      <a:pt x="178" y="685"/>
                      <a:pt x="178" y="685"/>
                      <a:pt x="178" y="685"/>
                    </a:cubicBezTo>
                    <a:cubicBezTo>
                      <a:pt x="160" y="672"/>
                      <a:pt x="137" y="665"/>
                      <a:pt x="113" y="665"/>
                    </a:cubicBezTo>
                    <a:cubicBezTo>
                      <a:pt x="51" y="665"/>
                      <a:pt x="0" y="716"/>
                      <a:pt x="0" y="778"/>
                    </a:cubicBezTo>
                    <a:cubicBezTo>
                      <a:pt x="0" y="841"/>
                      <a:pt x="51" y="892"/>
                      <a:pt x="113" y="892"/>
                    </a:cubicBezTo>
                    <a:close/>
                    <a:moveTo>
                      <a:pt x="1576" y="64"/>
                    </a:moveTo>
                    <a:cubicBezTo>
                      <a:pt x="1604" y="64"/>
                      <a:pt x="1626" y="87"/>
                      <a:pt x="1626" y="114"/>
                    </a:cubicBezTo>
                    <a:cubicBezTo>
                      <a:pt x="1626" y="142"/>
                      <a:pt x="1604" y="164"/>
                      <a:pt x="1576" y="164"/>
                    </a:cubicBezTo>
                    <a:cubicBezTo>
                      <a:pt x="1549" y="164"/>
                      <a:pt x="1526" y="142"/>
                      <a:pt x="1526" y="114"/>
                    </a:cubicBezTo>
                    <a:cubicBezTo>
                      <a:pt x="1526" y="87"/>
                      <a:pt x="1549" y="64"/>
                      <a:pt x="1576" y="64"/>
                    </a:cubicBezTo>
                    <a:close/>
                    <a:moveTo>
                      <a:pt x="1008" y="609"/>
                    </a:moveTo>
                    <a:cubicBezTo>
                      <a:pt x="1036" y="609"/>
                      <a:pt x="1058" y="632"/>
                      <a:pt x="1058" y="659"/>
                    </a:cubicBezTo>
                    <a:cubicBezTo>
                      <a:pt x="1058" y="687"/>
                      <a:pt x="1036" y="709"/>
                      <a:pt x="1008" y="709"/>
                    </a:cubicBezTo>
                    <a:cubicBezTo>
                      <a:pt x="981" y="709"/>
                      <a:pt x="958" y="687"/>
                      <a:pt x="958" y="659"/>
                    </a:cubicBezTo>
                    <a:cubicBezTo>
                      <a:pt x="958" y="632"/>
                      <a:pt x="981" y="609"/>
                      <a:pt x="1008" y="609"/>
                    </a:cubicBezTo>
                    <a:close/>
                    <a:moveTo>
                      <a:pt x="549" y="396"/>
                    </a:moveTo>
                    <a:cubicBezTo>
                      <a:pt x="577" y="396"/>
                      <a:pt x="599" y="419"/>
                      <a:pt x="599" y="446"/>
                    </a:cubicBezTo>
                    <a:cubicBezTo>
                      <a:pt x="599" y="474"/>
                      <a:pt x="577" y="496"/>
                      <a:pt x="549" y="496"/>
                    </a:cubicBezTo>
                    <a:cubicBezTo>
                      <a:pt x="522" y="496"/>
                      <a:pt x="500" y="474"/>
                      <a:pt x="500" y="446"/>
                    </a:cubicBezTo>
                    <a:cubicBezTo>
                      <a:pt x="500" y="419"/>
                      <a:pt x="522" y="396"/>
                      <a:pt x="549" y="396"/>
                    </a:cubicBezTo>
                    <a:close/>
                    <a:moveTo>
                      <a:pt x="113" y="728"/>
                    </a:moveTo>
                    <a:cubicBezTo>
                      <a:pt x="141" y="728"/>
                      <a:pt x="163" y="751"/>
                      <a:pt x="163" y="778"/>
                    </a:cubicBezTo>
                    <a:cubicBezTo>
                      <a:pt x="163" y="806"/>
                      <a:pt x="141" y="828"/>
                      <a:pt x="113" y="828"/>
                    </a:cubicBezTo>
                    <a:cubicBezTo>
                      <a:pt x="86" y="828"/>
                      <a:pt x="63" y="806"/>
                      <a:pt x="63" y="778"/>
                    </a:cubicBezTo>
                    <a:cubicBezTo>
                      <a:pt x="63" y="751"/>
                      <a:pt x="86" y="728"/>
                      <a:pt x="113" y="7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90996" y="614801"/>
            <a:ext cx="3493071" cy="961991"/>
            <a:chOff x="490996" y="614801"/>
            <a:chExt cx="3493071" cy="961991"/>
          </a:xfrm>
        </p:grpSpPr>
        <p:sp>
          <p:nvSpPr>
            <p:cNvPr id="53" name="Rectangle 52"/>
            <p:cNvSpPr/>
            <p:nvPr/>
          </p:nvSpPr>
          <p:spPr>
            <a:xfrm>
              <a:off x="490996" y="614801"/>
              <a:ext cx="2643976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4000" b="1" noProof="1">
                  <a:solidFill>
                    <a:schemeClr val="bg1"/>
                  </a:solidFill>
                  <a:latin typeface="+mn-ea"/>
                  <a:cs typeface="Lato Light" panose="020F0402020204030203" pitchFamily="34" charset="0"/>
                </a:rPr>
                <a:t>图形组合</a:t>
              </a:r>
              <a:endParaRPr lang="en-US" sz="4000" b="1" noProof="1">
                <a:solidFill>
                  <a:schemeClr val="bg1"/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90996" y="1238238"/>
              <a:ext cx="349307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600" noProof="1">
                  <a:solidFill>
                    <a:schemeClr val="bg1">
                      <a:lumMod val="95000"/>
                    </a:schemeClr>
                  </a:solidFill>
                  <a:latin typeface="+mn-ea"/>
                  <a:cs typeface="Arial" charset="0"/>
                </a:rPr>
                <a:t>单击此处添加副标题或详细文本描述</a:t>
              </a:r>
              <a:endParaRPr lang="en-US" sz="1600" noProof="1">
                <a:solidFill>
                  <a:schemeClr val="bg1">
                    <a:lumMod val="95000"/>
                  </a:schemeClr>
                </a:solidFill>
                <a:latin typeface="+mn-ea"/>
                <a:cs typeface="Arial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093768" y="1570891"/>
            <a:ext cx="3890939" cy="3329355"/>
            <a:chOff x="4093768" y="1570891"/>
            <a:chExt cx="3890939" cy="3329355"/>
          </a:xfrm>
        </p:grpSpPr>
        <p:pic>
          <p:nvPicPr>
            <p:cNvPr id="84" name="Picture 8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93768" y="1570891"/>
              <a:ext cx="3890939" cy="3329355"/>
            </a:xfrm>
            <a:prstGeom prst="rect">
              <a:avLst/>
            </a:prstGeom>
          </p:spPr>
        </p:pic>
        <p:sp>
          <p:nvSpPr>
            <p:cNvPr id="12" name="Freeform 11"/>
            <p:cNvSpPr/>
            <p:nvPr/>
          </p:nvSpPr>
          <p:spPr>
            <a:xfrm>
              <a:off x="4536120" y="1783080"/>
              <a:ext cx="2743200" cy="2148840"/>
            </a:xfrm>
            <a:custGeom>
              <a:avLst/>
              <a:gdLst>
                <a:gd name="connsiteX0" fmla="*/ 175260 w 2743200"/>
                <a:gd name="connsiteY0" fmla="*/ 632460 h 2148840"/>
                <a:gd name="connsiteX1" fmla="*/ 0 w 2743200"/>
                <a:gd name="connsiteY1" fmla="*/ 2148840 h 2148840"/>
                <a:gd name="connsiteX2" fmla="*/ 2621280 w 2743200"/>
                <a:gd name="connsiteY2" fmla="*/ 1905000 h 2148840"/>
                <a:gd name="connsiteX3" fmla="*/ 2743200 w 2743200"/>
                <a:gd name="connsiteY3" fmla="*/ 0 h 2148840"/>
                <a:gd name="connsiteX4" fmla="*/ 175260 w 2743200"/>
                <a:gd name="connsiteY4" fmla="*/ 632460 h 214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2148840">
                  <a:moveTo>
                    <a:pt x="175260" y="632460"/>
                  </a:moveTo>
                  <a:lnTo>
                    <a:pt x="0" y="2148840"/>
                  </a:lnTo>
                  <a:lnTo>
                    <a:pt x="2621280" y="1905000"/>
                  </a:lnTo>
                  <a:lnTo>
                    <a:pt x="2743200" y="0"/>
                  </a:lnTo>
                  <a:lnTo>
                    <a:pt x="175260" y="6324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  <a:latin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27634" y="4878342"/>
            <a:ext cx="3536733" cy="899867"/>
            <a:chOff x="4327634" y="4878342"/>
            <a:chExt cx="3536733" cy="899867"/>
          </a:xfrm>
        </p:grpSpPr>
        <p:sp>
          <p:nvSpPr>
            <p:cNvPr id="55" name="Rectangle 54"/>
            <p:cNvSpPr/>
            <p:nvPr/>
          </p:nvSpPr>
          <p:spPr>
            <a:xfrm>
              <a:off x="4327634" y="5254989"/>
              <a:ext cx="3536733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spcBef>
                  <a:spcPts val="600"/>
                </a:spcBef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Open Sans Light" panose="020B0306030504020204" pitchFamily="34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133395" y="4878342"/>
              <a:ext cx="1822325" cy="30526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zh-CN" altLang="en-US" sz="24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添加标题</a:t>
              </a:r>
              <a:endParaRPr lang="en-US" sz="2400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0533012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ln>
            <a:solidFill>
              <a:schemeClr val="accent1"/>
            </a:solidFill>
          </a:ln>
        </p:spPr>
      </p:pic>
      <p:pic>
        <p:nvPicPr>
          <p:cNvPr id="78" name="Picture 3" descr="F:\Trabajos\Envato\Graphic River\Duckson\Elements\lapto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2687" y="1893875"/>
            <a:ext cx="5406625" cy="302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占位符 2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45000" y="2133600"/>
            <a:ext cx="3314700" cy="2108200"/>
          </a:xfrm>
          <a:solidFill>
            <a:schemeClr val="bg1">
              <a:lumMod val="95000"/>
            </a:schemeClr>
          </a:solidFill>
        </p:spPr>
      </p:pic>
      <p:grpSp>
        <p:nvGrpSpPr>
          <p:cNvPr id="4" name="组合 3"/>
          <p:cNvGrpSpPr/>
          <p:nvPr/>
        </p:nvGrpSpPr>
        <p:grpSpPr>
          <a:xfrm>
            <a:off x="4223655" y="440801"/>
            <a:ext cx="3744688" cy="925804"/>
            <a:chOff x="4223655" y="440801"/>
            <a:chExt cx="3744688" cy="925804"/>
          </a:xfrm>
        </p:grpSpPr>
        <p:sp>
          <p:nvSpPr>
            <p:cNvPr id="81" name="Rectangle 80"/>
            <p:cNvSpPr/>
            <p:nvPr/>
          </p:nvSpPr>
          <p:spPr>
            <a:xfrm>
              <a:off x="4223655" y="440801"/>
              <a:ext cx="3744688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lvl="0" algn="ctr" defTabSz="914082">
                <a:spcBef>
                  <a:spcPct val="0"/>
                </a:spcBef>
              </a:pPr>
              <a:r>
                <a:rPr lang="zh-CN" altLang="en-US" sz="4000" b="1" noProof="1">
                  <a:solidFill>
                    <a:prstClr val="white"/>
                  </a:solidFill>
                  <a:latin typeface="+mn-ea"/>
                  <a:cs typeface="Lato Light" panose="020F0402020204030203" pitchFamily="34" charset="0"/>
                </a:rPr>
                <a:t>图形组合</a:t>
              </a:r>
              <a:endParaRPr lang="en-US" altLang="zh-CN" sz="4000" b="1" noProof="1">
                <a:solidFill>
                  <a:prstClr val="white"/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4324351" y="1028051"/>
              <a:ext cx="35433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600" noProof="1">
                  <a:solidFill>
                    <a:schemeClr val="bg1">
                      <a:lumMod val="95000"/>
                    </a:schemeClr>
                  </a:solidFill>
                  <a:latin typeface="+mn-ea"/>
                  <a:cs typeface="Arial" charset="0"/>
                </a:rPr>
                <a:t>单击此处添加副标题或详细文本描述</a:t>
              </a:r>
              <a:endParaRPr lang="en-US" sz="1600" noProof="1">
                <a:solidFill>
                  <a:schemeClr val="bg1">
                    <a:lumMod val="95000"/>
                  </a:schemeClr>
                </a:solidFill>
                <a:latin typeface="+mn-ea"/>
                <a:cs typeface="Arial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42545" y="3559769"/>
            <a:ext cx="1958096" cy="1043926"/>
            <a:chOff x="1042545" y="3559769"/>
            <a:chExt cx="1958096" cy="1043926"/>
          </a:xfrm>
        </p:grpSpPr>
        <p:sp>
          <p:nvSpPr>
            <p:cNvPr id="92" name="Rectangle 91"/>
            <p:cNvSpPr/>
            <p:nvPr/>
          </p:nvSpPr>
          <p:spPr>
            <a:xfrm>
              <a:off x="1042545" y="3957364"/>
              <a:ext cx="1958096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+mn-ea"/>
                  <a:cs typeface="Arial" charset="0"/>
                </a:rPr>
                <a:t>此处添加详细文本描述，建议与标题相关并符合整体语言风格</a:t>
              </a:r>
              <a:endParaRPr lang="en-US" sz="12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373696" y="3559769"/>
              <a:ext cx="1244673" cy="30526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zh-CN" altLang="en-US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添加标题</a:t>
              </a:r>
              <a:endParaRPr lang="en-US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292723" y="3559769"/>
            <a:ext cx="1958096" cy="1043926"/>
            <a:chOff x="9292723" y="3559769"/>
            <a:chExt cx="1958096" cy="1043926"/>
          </a:xfrm>
        </p:grpSpPr>
        <p:sp>
          <p:nvSpPr>
            <p:cNvPr id="105" name="Rectangle 104"/>
            <p:cNvSpPr/>
            <p:nvPr/>
          </p:nvSpPr>
          <p:spPr>
            <a:xfrm>
              <a:off x="9292723" y="3957364"/>
              <a:ext cx="1958096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+mn-ea"/>
                  <a:cs typeface="Arial" charset="0"/>
                </a:rPr>
                <a:t>此处添加详细文本描述，建议与标题相关并符合整体语言风格</a:t>
              </a:r>
              <a:endParaRPr lang="en-US" sz="12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9623874" y="3559769"/>
              <a:ext cx="1244673" cy="30526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zh-CN" altLang="en-US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添加标题</a:t>
              </a:r>
              <a:endParaRPr lang="en-US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248028" y="4993393"/>
            <a:ext cx="5695944" cy="707574"/>
            <a:chOff x="3248028" y="4993393"/>
            <a:chExt cx="5695944" cy="707574"/>
          </a:xfrm>
        </p:grpSpPr>
        <p:sp>
          <p:nvSpPr>
            <p:cNvPr id="110" name="Rectangle 109"/>
            <p:cNvSpPr/>
            <p:nvPr/>
          </p:nvSpPr>
          <p:spPr>
            <a:xfrm>
              <a:off x="3248028" y="5393190"/>
              <a:ext cx="5695944" cy="30777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spcBef>
                  <a:spcPts val="600"/>
                </a:spcBef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Open Sans Light" panose="020B0306030504020204" pitchFamily="34" charset="0"/>
                </a:rPr>
                <a:t>此处添加详细文本描述，建议与标题相关并符合整体语言风格</a:t>
              </a:r>
              <a:endParaRPr lang="en-US" sz="1400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Open Sans Light" panose="020B0306030504020204" pitchFamily="34" charset="0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5198512" y="4993393"/>
              <a:ext cx="1822325" cy="30526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zh-CN" altLang="en-US" sz="24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添加标题</a:t>
              </a:r>
              <a:endParaRPr lang="en-US" sz="2400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718512" y="2296316"/>
            <a:ext cx="831273" cy="831273"/>
            <a:chOff x="9718512" y="2296316"/>
            <a:chExt cx="831273" cy="831273"/>
          </a:xfrm>
        </p:grpSpPr>
        <p:sp>
          <p:nvSpPr>
            <p:cNvPr id="87" name="Oval 86"/>
            <p:cNvSpPr/>
            <p:nvPr/>
          </p:nvSpPr>
          <p:spPr>
            <a:xfrm flipH="1">
              <a:off x="9718512" y="2296316"/>
              <a:ext cx="831273" cy="83127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9927205" y="2490495"/>
              <a:ext cx="442913" cy="442913"/>
            </a:xfrm>
            <a:custGeom>
              <a:avLst/>
              <a:gdLst>
                <a:gd name="T0" fmla="*/ 795 w 1116"/>
                <a:gd name="T1" fmla="*/ 774 h 1117"/>
                <a:gd name="T2" fmla="*/ 1039 w 1116"/>
                <a:gd name="T3" fmla="*/ 623 h 1117"/>
                <a:gd name="T4" fmla="*/ 970 w 1116"/>
                <a:gd name="T5" fmla="*/ 816 h 1117"/>
                <a:gd name="T6" fmla="*/ 291 w 1116"/>
                <a:gd name="T7" fmla="*/ 610 h 1117"/>
                <a:gd name="T8" fmla="*/ 309 w 1116"/>
                <a:gd name="T9" fmla="*/ 848 h 1117"/>
                <a:gd name="T10" fmla="*/ 146 w 1116"/>
                <a:gd name="T11" fmla="*/ 816 h 1117"/>
                <a:gd name="T12" fmla="*/ 77 w 1116"/>
                <a:gd name="T13" fmla="*/ 623 h 1117"/>
                <a:gd name="T14" fmla="*/ 277 w 1116"/>
                <a:gd name="T15" fmla="*/ 290 h 1117"/>
                <a:gd name="T16" fmla="*/ 293 w 1116"/>
                <a:gd name="T17" fmla="*/ 482 h 1117"/>
                <a:gd name="T18" fmla="*/ 94 w 1116"/>
                <a:gd name="T19" fmla="*/ 415 h 1117"/>
                <a:gd name="T20" fmla="*/ 182 w 1116"/>
                <a:gd name="T21" fmla="*/ 252 h 1117"/>
                <a:gd name="T22" fmla="*/ 710 w 1116"/>
                <a:gd name="T23" fmla="*/ 340 h 1117"/>
                <a:gd name="T24" fmla="*/ 790 w 1116"/>
                <a:gd name="T25" fmla="*/ 512 h 1117"/>
                <a:gd name="T26" fmla="*/ 618 w 1116"/>
                <a:gd name="T27" fmla="*/ 796 h 1117"/>
                <a:gd name="T28" fmla="*/ 769 w 1116"/>
                <a:gd name="T29" fmla="*/ 735 h 1117"/>
                <a:gd name="T30" fmla="*/ 861 w 1116"/>
                <a:gd name="T31" fmla="*/ 938 h 1117"/>
                <a:gd name="T32" fmla="*/ 734 w 1116"/>
                <a:gd name="T33" fmla="*/ 1011 h 1117"/>
                <a:gd name="T34" fmla="*/ 689 w 1116"/>
                <a:gd name="T35" fmla="*/ 980 h 1117"/>
                <a:gd name="T36" fmla="*/ 615 w 1116"/>
                <a:gd name="T37" fmla="*/ 832 h 1117"/>
                <a:gd name="T38" fmla="*/ 678 w 1116"/>
                <a:gd name="T39" fmla="*/ 933 h 1117"/>
                <a:gd name="T40" fmla="*/ 445 w 1116"/>
                <a:gd name="T41" fmla="*/ 1031 h 1117"/>
                <a:gd name="T42" fmla="*/ 308 w 1116"/>
                <a:gd name="T43" fmla="*/ 976 h 1117"/>
                <a:gd name="T44" fmla="*/ 358 w 1116"/>
                <a:gd name="T45" fmla="*/ 866 h 1117"/>
                <a:gd name="T46" fmla="*/ 540 w 1116"/>
                <a:gd name="T47" fmla="*/ 577 h 1117"/>
                <a:gd name="T48" fmla="*/ 376 w 1116"/>
                <a:gd name="T49" fmla="*/ 821 h 1117"/>
                <a:gd name="T50" fmla="*/ 540 w 1116"/>
                <a:gd name="T51" fmla="*/ 577 h 1117"/>
                <a:gd name="T52" fmla="*/ 540 w 1116"/>
                <a:gd name="T53" fmla="*/ 360 h 1117"/>
                <a:gd name="T54" fmla="*/ 356 w 1116"/>
                <a:gd name="T55" fmla="*/ 352 h 1117"/>
                <a:gd name="T56" fmla="*/ 249 w 1116"/>
                <a:gd name="T57" fmla="*/ 230 h 1117"/>
                <a:gd name="T58" fmla="*/ 322 w 1116"/>
                <a:gd name="T59" fmla="*/ 134 h 1117"/>
                <a:gd name="T60" fmla="*/ 478 w 1116"/>
                <a:gd name="T61" fmla="*/ 80 h 1117"/>
                <a:gd name="T62" fmla="*/ 540 w 1116"/>
                <a:gd name="T63" fmla="*/ 74 h 1117"/>
                <a:gd name="T64" fmla="*/ 377 w 1116"/>
                <a:gd name="T65" fmla="*/ 294 h 1117"/>
                <a:gd name="T66" fmla="*/ 539 w 1116"/>
                <a:gd name="T67" fmla="*/ 74 h 1117"/>
                <a:gd name="T68" fmla="*/ 744 w 1116"/>
                <a:gd name="T69" fmla="*/ 110 h 1117"/>
                <a:gd name="T70" fmla="*/ 883 w 1116"/>
                <a:gd name="T71" fmla="*/ 198 h 1117"/>
                <a:gd name="T72" fmla="*/ 773 w 1116"/>
                <a:gd name="T73" fmla="*/ 282 h 1117"/>
                <a:gd name="T74" fmla="*/ 578 w 1116"/>
                <a:gd name="T75" fmla="*/ 74 h 1117"/>
                <a:gd name="T76" fmla="*/ 720 w 1116"/>
                <a:gd name="T77" fmla="*/ 301 h 1117"/>
                <a:gd name="T78" fmla="*/ 577 w 1116"/>
                <a:gd name="T79" fmla="*/ 74 h 1117"/>
                <a:gd name="T80" fmla="*/ 422 w 1116"/>
                <a:gd name="T81" fmla="*/ 909 h 1117"/>
                <a:gd name="T82" fmla="*/ 521 w 1116"/>
                <a:gd name="T83" fmla="*/ 831 h 1117"/>
                <a:gd name="T84" fmla="*/ 816 w 1116"/>
                <a:gd name="T85" fmla="*/ 424 h 1117"/>
                <a:gd name="T86" fmla="*/ 873 w 1116"/>
                <a:gd name="T87" fmla="*/ 269 h 1117"/>
                <a:gd name="T88" fmla="*/ 990 w 1116"/>
                <a:gd name="T89" fmla="*/ 337 h 1117"/>
                <a:gd name="T90" fmla="*/ 1041 w 1116"/>
                <a:gd name="T91" fmla="*/ 519 h 1117"/>
                <a:gd name="T92" fmla="*/ 392 w 1116"/>
                <a:gd name="T93" fmla="*/ 26 h 1117"/>
                <a:gd name="T94" fmla="*/ 183 w 1116"/>
                <a:gd name="T95" fmla="*/ 146 h 1117"/>
                <a:gd name="T96" fmla="*/ 44 w 1116"/>
                <a:gd name="T97" fmla="*/ 342 h 1117"/>
                <a:gd name="T98" fmla="*/ 0 w 1116"/>
                <a:gd name="T99" fmla="*/ 588 h 1117"/>
                <a:gd name="T100" fmla="*/ 67 w 1116"/>
                <a:gd name="T101" fmla="*/ 824 h 1117"/>
                <a:gd name="T102" fmla="*/ 224 w 1116"/>
                <a:gd name="T103" fmla="*/ 1006 h 1117"/>
                <a:gd name="T104" fmla="*/ 445 w 1116"/>
                <a:gd name="T105" fmla="*/ 1105 h 1117"/>
                <a:gd name="T106" fmla="*/ 697 w 1116"/>
                <a:gd name="T107" fmla="*/ 1099 h 1117"/>
                <a:gd name="T108" fmla="*/ 913 w 1116"/>
                <a:gd name="T109" fmla="*/ 990 h 1117"/>
                <a:gd name="T110" fmla="*/ 1061 w 1116"/>
                <a:gd name="T111" fmla="*/ 801 h 1117"/>
                <a:gd name="T112" fmla="*/ 1116 w 1116"/>
                <a:gd name="T113" fmla="*/ 559 h 1117"/>
                <a:gd name="T114" fmla="*/ 1061 w 1116"/>
                <a:gd name="T115" fmla="*/ 317 h 1117"/>
                <a:gd name="T116" fmla="*/ 913 w 1116"/>
                <a:gd name="T117" fmla="*/ 128 h 1117"/>
                <a:gd name="T118" fmla="*/ 697 w 1116"/>
                <a:gd name="T119" fmla="*/ 19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6" h="1117">
                  <a:moveTo>
                    <a:pt x="900" y="903"/>
                  </a:moveTo>
                  <a:lnTo>
                    <a:pt x="871" y="883"/>
                  </a:lnTo>
                  <a:lnTo>
                    <a:pt x="840" y="864"/>
                  </a:lnTo>
                  <a:lnTo>
                    <a:pt x="823" y="856"/>
                  </a:lnTo>
                  <a:lnTo>
                    <a:pt x="807" y="848"/>
                  </a:lnTo>
                  <a:lnTo>
                    <a:pt x="790" y="841"/>
                  </a:lnTo>
                  <a:lnTo>
                    <a:pt x="774" y="834"/>
                  </a:lnTo>
                  <a:lnTo>
                    <a:pt x="784" y="804"/>
                  </a:lnTo>
                  <a:lnTo>
                    <a:pt x="795" y="774"/>
                  </a:lnTo>
                  <a:lnTo>
                    <a:pt x="804" y="742"/>
                  </a:lnTo>
                  <a:lnTo>
                    <a:pt x="811" y="710"/>
                  </a:lnTo>
                  <a:lnTo>
                    <a:pt x="818" y="677"/>
                  </a:lnTo>
                  <a:lnTo>
                    <a:pt x="822" y="645"/>
                  </a:lnTo>
                  <a:lnTo>
                    <a:pt x="825" y="610"/>
                  </a:lnTo>
                  <a:lnTo>
                    <a:pt x="828" y="577"/>
                  </a:lnTo>
                  <a:lnTo>
                    <a:pt x="1043" y="577"/>
                  </a:lnTo>
                  <a:lnTo>
                    <a:pt x="1041" y="601"/>
                  </a:lnTo>
                  <a:lnTo>
                    <a:pt x="1039" y="623"/>
                  </a:lnTo>
                  <a:lnTo>
                    <a:pt x="1035" y="647"/>
                  </a:lnTo>
                  <a:lnTo>
                    <a:pt x="1031" y="670"/>
                  </a:lnTo>
                  <a:lnTo>
                    <a:pt x="1025" y="691"/>
                  </a:lnTo>
                  <a:lnTo>
                    <a:pt x="1018" y="714"/>
                  </a:lnTo>
                  <a:lnTo>
                    <a:pt x="1010" y="735"/>
                  </a:lnTo>
                  <a:lnTo>
                    <a:pt x="1002" y="756"/>
                  </a:lnTo>
                  <a:lnTo>
                    <a:pt x="992" y="777"/>
                  </a:lnTo>
                  <a:lnTo>
                    <a:pt x="981" y="796"/>
                  </a:lnTo>
                  <a:lnTo>
                    <a:pt x="970" y="816"/>
                  </a:lnTo>
                  <a:lnTo>
                    <a:pt x="957" y="834"/>
                  </a:lnTo>
                  <a:lnTo>
                    <a:pt x="944" y="852"/>
                  </a:lnTo>
                  <a:lnTo>
                    <a:pt x="930" y="870"/>
                  </a:lnTo>
                  <a:lnTo>
                    <a:pt x="916" y="887"/>
                  </a:lnTo>
                  <a:lnTo>
                    <a:pt x="900" y="903"/>
                  </a:lnTo>
                  <a:lnTo>
                    <a:pt x="900" y="903"/>
                  </a:lnTo>
                  <a:close/>
                  <a:moveTo>
                    <a:pt x="73" y="577"/>
                  </a:moveTo>
                  <a:lnTo>
                    <a:pt x="289" y="577"/>
                  </a:lnTo>
                  <a:lnTo>
                    <a:pt x="291" y="610"/>
                  </a:lnTo>
                  <a:lnTo>
                    <a:pt x="294" y="645"/>
                  </a:lnTo>
                  <a:lnTo>
                    <a:pt x="298" y="677"/>
                  </a:lnTo>
                  <a:lnTo>
                    <a:pt x="305" y="710"/>
                  </a:lnTo>
                  <a:lnTo>
                    <a:pt x="312" y="742"/>
                  </a:lnTo>
                  <a:lnTo>
                    <a:pt x="321" y="774"/>
                  </a:lnTo>
                  <a:lnTo>
                    <a:pt x="331" y="804"/>
                  </a:lnTo>
                  <a:lnTo>
                    <a:pt x="343" y="834"/>
                  </a:lnTo>
                  <a:lnTo>
                    <a:pt x="325" y="841"/>
                  </a:lnTo>
                  <a:lnTo>
                    <a:pt x="309" y="848"/>
                  </a:lnTo>
                  <a:lnTo>
                    <a:pt x="293" y="856"/>
                  </a:lnTo>
                  <a:lnTo>
                    <a:pt x="277" y="864"/>
                  </a:lnTo>
                  <a:lnTo>
                    <a:pt x="245" y="883"/>
                  </a:lnTo>
                  <a:lnTo>
                    <a:pt x="215" y="903"/>
                  </a:lnTo>
                  <a:lnTo>
                    <a:pt x="200" y="887"/>
                  </a:lnTo>
                  <a:lnTo>
                    <a:pt x="185" y="870"/>
                  </a:lnTo>
                  <a:lnTo>
                    <a:pt x="171" y="852"/>
                  </a:lnTo>
                  <a:lnTo>
                    <a:pt x="158" y="834"/>
                  </a:lnTo>
                  <a:lnTo>
                    <a:pt x="146" y="816"/>
                  </a:lnTo>
                  <a:lnTo>
                    <a:pt x="134" y="796"/>
                  </a:lnTo>
                  <a:lnTo>
                    <a:pt x="123" y="777"/>
                  </a:lnTo>
                  <a:lnTo>
                    <a:pt x="114" y="756"/>
                  </a:lnTo>
                  <a:lnTo>
                    <a:pt x="105" y="735"/>
                  </a:lnTo>
                  <a:lnTo>
                    <a:pt x="98" y="714"/>
                  </a:lnTo>
                  <a:lnTo>
                    <a:pt x="91" y="691"/>
                  </a:lnTo>
                  <a:lnTo>
                    <a:pt x="86" y="670"/>
                  </a:lnTo>
                  <a:lnTo>
                    <a:pt x="80" y="647"/>
                  </a:lnTo>
                  <a:lnTo>
                    <a:pt x="77" y="623"/>
                  </a:lnTo>
                  <a:lnTo>
                    <a:pt x="75" y="601"/>
                  </a:lnTo>
                  <a:lnTo>
                    <a:pt x="73" y="577"/>
                  </a:lnTo>
                  <a:lnTo>
                    <a:pt x="73" y="577"/>
                  </a:lnTo>
                  <a:close/>
                  <a:moveTo>
                    <a:pt x="196" y="236"/>
                  </a:moveTo>
                  <a:lnTo>
                    <a:pt x="211" y="248"/>
                  </a:lnTo>
                  <a:lnTo>
                    <a:pt x="227" y="258"/>
                  </a:lnTo>
                  <a:lnTo>
                    <a:pt x="243" y="269"/>
                  </a:lnTo>
                  <a:lnTo>
                    <a:pt x="260" y="280"/>
                  </a:lnTo>
                  <a:lnTo>
                    <a:pt x="277" y="290"/>
                  </a:lnTo>
                  <a:lnTo>
                    <a:pt x="294" y="298"/>
                  </a:lnTo>
                  <a:lnTo>
                    <a:pt x="312" y="307"/>
                  </a:lnTo>
                  <a:lnTo>
                    <a:pt x="330" y="315"/>
                  </a:lnTo>
                  <a:lnTo>
                    <a:pt x="321" y="342"/>
                  </a:lnTo>
                  <a:lnTo>
                    <a:pt x="314" y="369"/>
                  </a:lnTo>
                  <a:lnTo>
                    <a:pt x="306" y="396"/>
                  </a:lnTo>
                  <a:lnTo>
                    <a:pt x="301" y="424"/>
                  </a:lnTo>
                  <a:lnTo>
                    <a:pt x="296" y="453"/>
                  </a:lnTo>
                  <a:lnTo>
                    <a:pt x="293" y="482"/>
                  </a:lnTo>
                  <a:lnTo>
                    <a:pt x="290" y="511"/>
                  </a:lnTo>
                  <a:lnTo>
                    <a:pt x="289" y="540"/>
                  </a:lnTo>
                  <a:lnTo>
                    <a:pt x="73" y="540"/>
                  </a:lnTo>
                  <a:lnTo>
                    <a:pt x="74" y="519"/>
                  </a:lnTo>
                  <a:lnTo>
                    <a:pt x="76" y="497"/>
                  </a:lnTo>
                  <a:lnTo>
                    <a:pt x="79" y="477"/>
                  </a:lnTo>
                  <a:lnTo>
                    <a:pt x="83" y="455"/>
                  </a:lnTo>
                  <a:lnTo>
                    <a:pt x="89" y="434"/>
                  </a:lnTo>
                  <a:lnTo>
                    <a:pt x="94" y="415"/>
                  </a:lnTo>
                  <a:lnTo>
                    <a:pt x="101" y="394"/>
                  </a:lnTo>
                  <a:lnTo>
                    <a:pt x="108" y="375"/>
                  </a:lnTo>
                  <a:lnTo>
                    <a:pt x="117" y="356"/>
                  </a:lnTo>
                  <a:lnTo>
                    <a:pt x="126" y="337"/>
                  </a:lnTo>
                  <a:lnTo>
                    <a:pt x="135" y="319"/>
                  </a:lnTo>
                  <a:lnTo>
                    <a:pt x="146" y="302"/>
                  </a:lnTo>
                  <a:lnTo>
                    <a:pt x="158" y="284"/>
                  </a:lnTo>
                  <a:lnTo>
                    <a:pt x="170" y="268"/>
                  </a:lnTo>
                  <a:lnTo>
                    <a:pt x="182" y="252"/>
                  </a:lnTo>
                  <a:lnTo>
                    <a:pt x="196" y="236"/>
                  </a:lnTo>
                  <a:close/>
                  <a:moveTo>
                    <a:pt x="576" y="540"/>
                  </a:moveTo>
                  <a:lnTo>
                    <a:pt x="576" y="360"/>
                  </a:lnTo>
                  <a:lnTo>
                    <a:pt x="599" y="359"/>
                  </a:lnTo>
                  <a:lnTo>
                    <a:pt x="621" y="357"/>
                  </a:lnTo>
                  <a:lnTo>
                    <a:pt x="644" y="353"/>
                  </a:lnTo>
                  <a:lnTo>
                    <a:pt x="667" y="350"/>
                  </a:lnTo>
                  <a:lnTo>
                    <a:pt x="688" y="346"/>
                  </a:lnTo>
                  <a:lnTo>
                    <a:pt x="710" y="340"/>
                  </a:lnTo>
                  <a:lnTo>
                    <a:pt x="732" y="334"/>
                  </a:lnTo>
                  <a:lnTo>
                    <a:pt x="752" y="328"/>
                  </a:lnTo>
                  <a:lnTo>
                    <a:pt x="761" y="352"/>
                  </a:lnTo>
                  <a:lnTo>
                    <a:pt x="768" y="378"/>
                  </a:lnTo>
                  <a:lnTo>
                    <a:pt x="775" y="404"/>
                  </a:lnTo>
                  <a:lnTo>
                    <a:pt x="780" y="430"/>
                  </a:lnTo>
                  <a:lnTo>
                    <a:pt x="784" y="457"/>
                  </a:lnTo>
                  <a:lnTo>
                    <a:pt x="788" y="485"/>
                  </a:lnTo>
                  <a:lnTo>
                    <a:pt x="790" y="512"/>
                  </a:lnTo>
                  <a:lnTo>
                    <a:pt x="791" y="540"/>
                  </a:lnTo>
                  <a:lnTo>
                    <a:pt x="576" y="540"/>
                  </a:lnTo>
                  <a:close/>
                  <a:moveTo>
                    <a:pt x="739" y="821"/>
                  </a:moveTo>
                  <a:lnTo>
                    <a:pt x="720" y="816"/>
                  </a:lnTo>
                  <a:lnTo>
                    <a:pt x="700" y="810"/>
                  </a:lnTo>
                  <a:lnTo>
                    <a:pt x="680" y="806"/>
                  </a:lnTo>
                  <a:lnTo>
                    <a:pt x="659" y="802"/>
                  </a:lnTo>
                  <a:lnTo>
                    <a:pt x="639" y="798"/>
                  </a:lnTo>
                  <a:lnTo>
                    <a:pt x="618" y="796"/>
                  </a:lnTo>
                  <a:lnTo>
                    <a:pt x="598" y="794"/>
                  </a:lnTo>
                  <a:lnTo>
                    <a:pt x="576" y="794"/>
                  </a:lnTo>
                  <a:lnTo>
                    <a:pt x="576" y="577"/>
                  </a:lnTo>
                  <a:lnTo>
                    <a:pt x="791" y="577"/>
                  </a:lnTo>
                  <a:lnTo>
                    <a:pt x="790" y="609"/>
                  </a:lnTo>
                  <a:lnTo>
                    <a:pt x="787" y="642"/>
                  </a:lnTo>
                  <a:lnTo>
                    <a:pt x="782" y="673"/>
                  </a:lnTo>
                  <a:lnTo>
                    <a:pt x="776" y="704"/>
                  </a:lnTo>
                  <a:lnTo>
                    <a:pt x="769" y="735"/>
                  </a:lnTo>
                  <a:lnTo>
                    <a:pt x="761" y="764"/>
                  </a:lnTo>
                  <a:lnTo>
                    <a:pt x="751" y="793"/>
                  </a:lnTo>
                  <a:lnTo>
                    <a:pt x="739" y="821"/>
                  </a:lnTo>
                  <a:close/>
                  <a:moveTo>
                    <a:pt x="759" y="866"/>
                  </a:moveTo>
                  <a:lnTo>
                    <a:pt x="789" y="879"/>
                  </a:lnTo>
                  <a:lnTo>
                    <a:pt x="818" y="893"/>
                  </a:lnTo>
                  <a:lnTo>
                    <a:pt x="846" y="910"/>
                  </a:lnTo>
                  <a:lnTo>
                    <a:pt x="873" y="928"/>
                  </a:lnTo>
                  <a:lnTo>
                    <a:pt x="861" y="938"/>
                  </a:lnTo>
                  <a:lnTo>
                    <a:pt x="848" y="947"/>
                  </a:lnTo>
                  <a:lnTo>
                    <a:pt x="835" y="957"/>
                  </a:lnTo>
                  <a:lnTo>
                    <a:pt x="821" y="967"/>
                  </a:lnTo>
                  <a:lnTo>
                    <a:pt x="807" y="976"/>
                  </a:lnTo>
                  <a:lnTo>
                    <a:pt x="793" y="983"/>
                  </a:lnTo>
                  <a:lnTo>
                    <a:pt x="779" y="991"/>
                  </a:lnTo>
                  <a:lnTo>
                    <a:pt x="764" y="998"/>
                  </a:lnTo>
                  <a:lnTo>
                    <a:pt x="750" y="1005"/>
                  </a:lnTo>
                  <a:lnTo>
                    <a:pt x="734" y="1011"/>
                  </a:lnTo>
                  <a:lnTo>
                    <a:pt x="719" y="1017"/>
                  </a:lnTo>
                  <a:lnTo>
                    <a:pt x="703" y="1022"/>
                  </a:lnTo>
                  <a:lnTo>
                    <a:pt x="687" y="1026"/>
                  </a:lnTo>
                  <a:lnTo>
                    <a:pt x="671" y="1031"/>
                  </a:lnTo>
                  <a:lnTo>
                    <a:pt x="655" y="1035"/>
                  </a:lnTo>
                  <a:lnTo>
                    <a:pt x="638" y="1037"/>
                  </a:lnTo>
                  <a:lnTo>
                    <a:pt x="656" y="1019"/>
                  </a:lnTo>
                  <a:lnTo>
                    <a:pt x="673" y="999"/>
                  </a:lnTo>
                  <a:lnTo>
                    <a:pt x="689" y="980"/>
                  </a:lnTo>
                  <a:lnTo>
                    <a:pt x="705" y="958"/>
                  </a:lnTo>
                  <a:lnTo>
                    <a:pt x="720" y="937"/>
                  </a:lnTo>
                  <a:lnTo>
                    <a:pt x="734" y="914"/>
                  </a:lnTo>
                  <a:lnTo>
                    <a:pt x="747" y="890"/>
                  </a:lnTo>
                  <a:lnTo>
                    <a:pt x="759" y="866"/>
                  </a:lnTo>
                  <a:close/>
                  <a:moveTo>
                    <a:pt x="576" y="1044"/>
                  </a:moveTo>
                  <a:lnTo>
                    <a:pt x="576" y="830"/>
                  </a:lnTo>
                  <a:lnTo>
                    <a:pt x="595" y="831"/>
                  </a:lnTo>
                  <a:lnTo>
                    <a:pt x="615" y="832"/>
                  </a:lnTo>
                  <a:lnTo>
                    <a:pt x="633" y="834"/>
                  </a:lnTo>
                  <a:lnTo>
                    <a:pt x="652" y="837"/>
                  </a:lnTo>
                  <a:lnTo>
                    <a:pt x="671" y="841"/>
                  </a:lnTo>
                  <a:lnTo>
                    <a:pt x="688" y="844"/>
                  </a:lnTo>
                  <a:lnTo>
                    <a:pt x="707" y="849"/>
                  </a:lnTo>
                  <a:lnTo>
                    <a:pt x="725" y="855"/>
                  </a:lnTo>
                  <a:lnTo>
                    <a:pt x="710" y="882"/>
                  </a:lnTo>
                  <a:lnTo>
                    <a:pt x="695" y="909"/>
                  </a:lnTo>
                  <a:lnTo>
                    <a:pt x="678" y="933"/>
                  </a:lnTo>
                  <a:lnTo>
                    <a:pt x="660" y="958"/>
                  </a:lnTo>
                  <a:lnTo>
                    <a:pt x="641" y="982"/>
                  </a:lnTo>
                  <a:lnTo>
                    <a:pt x="621" y="1004"/>
                  </a:lnTo>
                  <a:lnTo>
                    <a:pt x="600" y="1024"/>
                  </a:lnTo>
                  <a:lnTo>
                    <a:pt x="578" y="1044"/>
                  </a:lnTo>
                  <a:lnTo>
                    <a:pt x="576" y="1044"/>
                  </a:lnTo>
                  <a:close/>
                  <a:moveTo>
                    <a:pt x="478" y="1037"/>
                  </a:moveTo>
                  <a:lnTo>
                    <a:pt x="462" y="1035"/>
                  </a:lnTo>
                  <a:lnTo>
                    <a:pt x="445" y="1031"/>
                  </a:lnTo>
                  <a:lnTo>
                    <a:pt x="429" y="1026"/>
                  </a:lnTo>
                  <a:lnTo>
                    <a:pt x="413" y="1022"/>
                  </a:lnTo>
                  <a:lnTo>
                    <a:pt x="398" y="1017"/>
                  </a:lnTo>
                  <a:lnTo>
                    <a:pt x="382" y="1011"/>
                  </a:lnTo>
                  <a:lnTo>
                    <a:pt x="366" y="1005"/>
                  </a:lnTo>
                  <a:lnTo>
                    <a:pt x="351" y="998"/>
                  </a:lnTo>
                  <a:lnTo>
                    <a:pt x="337" y="991"/>
                  </a:lnTo>
                  <a:lnTo>
                    <a:pt x="322" y="983"/>
                  </a:lnTo>
                  <a:lnTo>
                    <a:pt x="308" y="976"/>
                  </a:lnTo>
                  <a:lnTo>
                    <a:pt x="294" y="967"/>
                  </a:lnTo>
                  <a:lnTo>
                    <a:pt x="281" y="957"/>
                  </a:lnTo>
                  <a:lnTo>
                    <a:pt x="268" y="947"/>
                  </a:lnTo>
                  <a:lnTo>
                    <a:pt x="255" y="938"/>
                  </a:lnTo>
                  <a:lnTo>
                    <a:pt x="242" y="928"/>
                  </a:lnTo>
                  <a:lnTo>
                    <a:pt x="269" y="910"/>
                  </a:lnTo>
                  <a:lnTo>
                    <a:pt x="298" y="893"/>
                  </a:lnTo>
                  <a:lnTo>
                    <a:pt x="328" y="879"/>
                  </a:lnTo>
                  <a:lnTo>
                    <a:pt x="358" y="866"/>
                  </a:lnTo>
                  <a:lnTo>
                    <a:pt x="370" y="890"/>
                  </a:lnTo>
                  <a:lnTo>
                    <a:pt x="383" y="914"/>
                  </a:lnTo>
                  <a:lnTo>
                    <a:pt x="397" y="937"/>
                  </a:lnTo>
                  <a:lnTo>
                    <a:pt x="412" y="958"/>
                  </a:lnTo>
                  <a:lnTo>
                    <a:pt x="427" y="980"/>
                  </a:lnTo>
                  <a:lnTo>
                    <a:pt x="443" y="999"/>
                  </a:lnTo>
                  <a:lnTo>
                    <a:pt x="460" y="1019"/>
                  </a:lnTo>
                  <a:lnTo>
                    <a:pt x="478" y="1037"/>
                  </a:lnTo>
                  <a:close/>
                  <a:moveTo>
                    <a:pt x="540" y="577"/>
                  </a:moveTo>
                  <a:lnTo>
                    <a:pt x="540" y="794"/>
                  </a:lnTo>
                  <a:lnTo>
                    <a:pt x="519" y="794"/>
                  </a:lnTo>
                  <a:lnTo>
                    <a:pt x="498" y="796"/>
                  </a:lnTo>
                  <a:lnTo>
                    <a:pt x="477" y="798"/>
                  </a:lnTo>
                  <a:lnTo>
                    <a:pt x="456" y="802"/>
                  </a:lnTo>
                  <a:lnTo>
                    <a:pt x="436" y="806"/>
                  </a:lnTo>
                  <a:lnTo>
                    <a:pt x="416" y="810"/>
                  </a:lnTo>
                  <a:lnTo>
                    <a:pt x="396" y="816"/>
                  </a:lnTo>
                  <a:lnTo>
                    <a:pt x="376" y="821"/>
                  </a:lnTo>
                  <a:lnTo>
                    <a:pt x="365" y="793"/>
                  </a:lnTo>
                  <a:lnTo>
                    <a:pt x="356" y="764"/>
                  </a:lnTo>
                  <a:lnTo>
                    <a:pt x="347" y="735"/>
                  </a:lnTo>
                  <a:lnTo>
                    <a:pt x="339" y="704"/>
                  </a:lnTo>
                  <a:lnTo>
                    <a:pt x="334" y="673"/>
                  </a:lnTo>
                  <a:lnTo>
                    <a:pt x="330" y="642"/>
                  </a:lnTo>
                  <a:lnTo>
                    <a:pt x="326" y="609"/>
                  </a:lnTo>
                  <a:lnTo>
                    <a:pt x="324" y="577"/>
                  </a:lnTo>
                  <a:lnTo>
                    <a:pt x="540" y="577"/>
                  </a:lnTo>
                  <a:close/>
                  <a:moveTo>
                    <a:pt x="364" y="328"/>
                  </a:moveTo>
                  <a:lnTo>
                    <a:pt x="385" y="334"/>
                  </a:lnTo>
                  <a:lnTo>
                    <a:pt x="406" y="340"/>
                  </a:lnTo>
                  <a:lnTo>
                    <a:pt x="428" y="346"/>
                  </a:lnTo>
                  <a:lnTo>
                    <a:pt x="450" y="350"/>
                  </a:lnTo>
                  <a:lnTo>
                    <a:pt x="472" y="353"/>
                  </a:lnTo>
                  <a:lnTo>
                    <a:pt x="494" y="357"/>
                  </a:lnTo>
                  <a:lnTo>
                    <a:pt x="517" y="359"/>
                  </a:lnTo>
                  <a:lnTo>
                    <a:pt x="540" y="360"/>
                  </a:lnTo>
                  <a:lnTo>
                    <a:pt x="540" y="540"/>
                  </a:lnTo>
                  <a:lnTo>
                    <a:pt x="324" y="540"/>
                  </a:lnTo>
                  <a:lnTo>
                    <a:pt x="326" y="512"/>
                  </a:lnTo>
                  <a:lnTo>
                    <a:pt x="329" y="485"/>
                  </a:lnTo>
                  <a:lnTo>
                    <a:pt x="332" y="457"/>
                  </a:lnTo>
                  <a:lnTo>
                    <a:pt x="336" y="430"/>
                  </a:lnTo>
                  <a:lnTo>
                    <a:pt x="342" y="404"/>
                  </a:lnTo>
                  <a:lnTo>
                    <a:pt x="348" y="378"/>
                  </a:lnTo>
                  <a:lnTo>
                    <a:pt x="356" y="352"/>
                  </a:lnTo>
                  <a:lnTo>
                    <a:pt x="364" y="328"/>
                  </a:lnTo>
                  <a:lnTo>
                    <a:pt x="364" y="328"/>
                  </a:lnTo>
                  <a:close/>
                  <a:moveTo>
                    <a:pt x="344" y="282"/>
                  </a:moveTo>
                  <a:lnTo>
                    <a:pt x="328" y="275"/>
                  </a:lnTo>
                  <a:lnTo>
                    <a:pt x="311" y="267"/>
                  </a:lnTo>
                  <a:lnTo>
                    <a:pt x="295" y="258"/>
                  </a:lnTo>
                  <a:lnTo>
                    <a:pt x="279" y="250"/>
                  </a:lnTo>
                  <a:lnTo>
                    <a:pt x="264" y="240"/>
                  </a:lnTo>
                  <a:lnTo>
                    <a:pt x="249" y="230"/>
                  </a:lnTo>
                  <a:lnTo>
                    <a:pt x="235" y="221"/>
                  </a:lnTo>
                  <a:lnTo>
                    <a:pt x="221" y="210"/>
                  </a:lnTo>
                  <a:lnTo>
                    <a:pt x="234" y="198"/>
                  </a:lnTo>
                  <a:lnTo>
                    <a:pt x="248" y="186"/>
                  </a:lnTo>
                  <a:lnTo>
                    <a:pt x="262" y="174"/>
                  </a:lnTo>
                  <a:lnTo>
                    <a:pt x="276" y="163"/>
                  </a:lnTo>
                  <a:lnTo>
                    <a:pt x="291" y="154"/>
                  </a:lnTo>
                  <a:lnTo>
                    <a:pt x="306" y="144"/>
                  </a:lnTo>
                  <a:lnTo>
                    <a:pt x="322" y="134"/>
                  </a:lnTo>
                  <a:lnTo>
                    <a:pt x="338" y="126"/>
                  </a:lnTo>
                  <a:lnTo>
                    <a:pt x="355" y="118"/>
                  </a:lnTo>
                  <a:lnTo>
                    <a:pt x="371" y="110"/>
                  </a:lnTo>
                  <a:lnTo>
                    <a:pt x="388" y="104"/>
                  </a:lnTo>
                  <a:lnTo>
                    <a:pt x="405" y="97"/>
                  </a:lnTo>
                  <a:lnTo>
                    <a:pt x="424" y="92"/>
                  </a:lnTo>
                  <a:lnTo>
                    <a:pt x="441" y="88"/>
                  </a:lnTo>
                  <a:lnTo>
                    <a:pt x="459" y="83"/>
                  </a:lnTo>
                  <a:lnTo>
                    <a:pt x="478" y="80"/>
                  </a:lnTo>
                  <a:lnTo>
                    <a:pt x="458" y="102"/>
                  </a:lnTo>
                  <a:lnTo>
                    <a:pt x="438" y="124"/>
                  </a:lnTo>
                  <a:lnTo>
                    <a:pt x="419" y="148"/>
                  </a:lnTo>
                  <a:lnTo>
                    <a:pt x="402" y="173"/>
                  </a:lnTo>
                  <a:lnTo>
                    <a:pt x="386" y="199"/>
                  </a:lnTo>
                  <a:lnTo>
                    <a:pt x="371" y="225"/>
                  </a:lnTo>
                  <a:lnTo>
                    <a:pt x="357" y="253"/>
                  </a:lnTo>
                  <a:lnTo>
                    <a:pt x="344" y="282"/>
                  </a:lnTo>
                  <a:close/>
                  <a:moveTo>
                    <a:pt x="540" y="74"/>
                  </a:moveTo>
                  <a:lnTo>
                    <a:pt x="540" y="324"/>
                  </a:lnTo>
                  <a:lnTo>
                    <a:pt x="519" y="323"/>
                  </a:lnTo>
                  <a:lnTo>
                    <a:pt x="498" y="321"/>
                  </a:lnTo>
                  <a:lnTo>
                    <a:pt x="477" y="318"/>
                  </a:lnTo>
                  <a:lnTo>
                    <a:pt x="456" y="315"/>
                  </a:lnTo>
                  <a:lnTo>
                    <a:pt x="437" y="311"/>
                  </a:lnTo>
                  <a:lnTo>
                    <a:pt x="416" y="306"/>
                  </a:lnTo>
                  <a:lnTo>
                    <a:pt x="397" y="301"/>
                  </a:lnTo>
                  <a:lnTo>
                    <a:pt x="377" y="294"/>
                  </a:lnTo>
                  <a:lnTo>
                    <a:pt x="392" y="262"/>
                  </a:lnTo>
                  <a:lnTo>
                    <a:pt x="409" y="230"/>
                  </a:lnTo>
                  <a:lnTo>
                    <a:pt x="427" y="200"/>
                  </a:lnTo>
                  <a:lnTo>
                    <a:pt x="446" y="172"/>
                  </a:lnTo>
                  <a:lnTo>
                    <a:pt x="467" y="145"/>
                  </a:lnTo>
                  <a:lnTo>
                    <a:pt x="490" y="119"/>
                  </a:lnTo>
                  <a:lnTo>
                    <a:pt x="513" y="95"/>
                  </a:lnTo>
                  <a:lnTo>
                    <a:pt x="538" y="74"/>
                  </a:lnTo>
                  <a:lnTo>
                    <a:pt x="539" y="74"/>
                  </a:lnTo>
                  <a:lnTo>
                    <a:pt x="540" y="74"/>
                  </a:lnTo>
                  <a:lnTo>
                    <a:pt x="540" y="74"/>
                  </a:lnTo>
                  <a:close/>
                  <a:moveTo>
                    <a:pt x="638" y="80"/>
                  </a:moveTo>
                  <a:lnTo>
                    <a:pt x="656" y="83"/>
                  </a:lnTo>
                  <a:lnTo>
                    <a:pt x="674" y="88"/>
                  </a:lnTo>
                  <a:lnTo>
                    <a:pt x="693" y="92"/>
                  </a:lnTo>
                  <a:lnTo>
                    <a:pt x="710" y="97"/>
                  </a:lnTo>
                  <a:lnTo>
                    <a:pt x="727" y="104"/>
                  </a:lnTo>
                  <a:lnTo>
                    <a:pt x="744" y="110"/>
                  </a:lnTo>
                  <a:lnTo>
                    <a:pt x="762" y="118"/>
                  </a:lnTo>
                  <a:lnTo>
                    <a:pt x="778" y="126"/>
                  </a:lnTo>
                  <a:lnTo>
                    <a:pt x="794" y="134"/>
                  </a:lnTo>
                  <a:lnTo>
                    <a:pt x="809" y="144"/>
                  </a:lnTo>
                  <a:lnTo>
                    <a:pt x="825" y="154"/>
                  </a:lnTo>
                  <a:lnTo>
                    <a:pt x="841" y="163"/>
                  </a:lnTo>
                  <a:lnTo>
                    <a:pt x="855" y="174"/>
                  </a:lnTo>
                  <a:lnTo>
                    <a:pt x="869" y="186"/>
                  </a:lnTo>
                  <a:lnTo>
                    <a:pt x="883" y="198"/>
                  </a:lnTo>
                  <a:lnTo>
                    <a:pt x="896" y="210"/>
                  </a:lnTo>
                  <a:lnTo>
                    <a:pt x="882" y="221"/>
                  </a:lnTo>
                  <a:lnTo>
                    <a:pt x="867" y="230"/>
                  </a:lnTo>
                  <a:lnTo>
                    <a:pt x="851" y="240"/>
                  </a:lnTo>
                  <a:lnTo>
                    <a:pt x="836" y="250"/>
                  </a:lnTo>
                  <a:lnTo>
                    <a:pt x="821" y="258"/>
                  </a:lnTo>
                  <a:lnTo>
                    <a:pt x="805" y="267"/>
                  </a:lnTo>
                  <a:lnTo>
                    <a:pt x="789" y="275"/>
                  </a:lnTo>
                  <a:lnTo>
                    <a:pt x="773" y="282"/>
                  </a:lnTo>
                  <a:lnTo>
                    <a:pt x="760" y="253"/>
                  </a:lnTo>
                  <a:lnTo>
                    <a:pt x="746" y="225"/>
                  </a:lnTo>
                  <a:lnTo>
                    <a:pt x="730" y="199"/>
                  </a:lnTo>
                  <a:lnTo>
                    <a:pt x="714" y="173"/>
                  </a:lnTo>
                  <a:lnTo>
                    <a:pt x="696" y="148"/>
                  </a:lnTo>
                  <a:lnTo>
                    <a:pt x="678" y="124"/>
                  </a:lnTo>
                  <a:lnTo>
                    <a:pt x="658" y="102"/>
                  </a:lnTo>
                  <a:lnTo>
                    <a:pt x="638" y="80"/>
                  </a:lnTo>
                  <a:close/>
                  <a:moveTo>
                    <a:pt x="578" y="74"/>
                  </a:moveTo>
                  <a:lnTo>
                    <a:pt x="603" y="95"/>
                  </a:lnTo>
                  <a:lnTo>
                    <a:pt x="627" y="119"/>
                  </a:lnTo>
                  <a:lnTo>
                    <a:pt x="648" y="145"/>
                  </a:lnTo>
                  <a:lnTo>
                    <a:pt x="670" y="172"/>
                  </a:lnTo>
                  <a:lnTo>
                    <a:pt x="689" y="200"/>
                  </a:lnTo>
                  <a:lnTo>
                    <a:pt x="708" y="230"/>
                  </a:lnTo>
                  <a:lnTo>
                    <a:pt x="724" y="262"/>
                  </a:lnTo>
                  <a:lnTo>
                    <a:pt x="739" y="294"/>
                  </a:lnTo>
                  <a:lnTo>
                    <a:pt x="720" y="301"/>
                  </a:lnTo>
                  <a:lnTo>
                    <a:pt x="699" y="306"/>
                  </a:lnTo>
                  <a:lnTo>
                    <a:pt x="680" y="311"/>
                  </a:lnTo>
                  <a:lnTo>
                    <a:pt x="659" y="315"/>
                  </a:lnTo>
                  <a:lnTo>
                    <a:pt x="639" y="318"/>
                  </a:lnTo>
                  <a:lnTo>
                    <a:pt x="618" y="321"/>
                  </a:lnTo>
                  <a:lnTo>
                    <a:pt x="598" y="323"/>
                  </a:lnTo>
                  <a:lnTo>
                    <a:pt x="576" y="324"/>
                  </a:lnTo>
                  <a:lnTo>
                    <a:pt x="576" y="74"/>
                  </a:lnTo>
                  <a:lnTo>
                    <a:pt x="577" y="74"/>
                  </a:lnTo>
                  <a:lnTo>
                    <a:pt x="578" y="74"/>
                  </a:lnTo>
                  <a:lnTo>
                    <a:pt x="578" y="74"/>
                  </a:lnTo>
                  <a:close/>
                  <a:moveTo>
                    <a:pt x="538" y="1044"/>
                  </a:moveTo>
                  <a:lnTo>
                    <a:pt x="517" y="1024"/>
                  </a:lnTo>
                  <a:lnTo>
                    <a:pt x="495" y="1004"/>
                  </a:lnTo>
                  <a:lnTo>
                    <a:pt x="476" y="982"/>
                  </a:lnTo>
                  <a:lnTo>
                    <a:pt x="456" y="958"/>
                  </a:lnTo>
                  <a:lnTo>
                    <a:pt x="438" y="933"/>
                  </a:lnTo>
                  <a:lnTo>
                    <a:pt x="422" y="909"/>
                  </a:lnTo>
                  <a:lnTo>
                    <a:pt x="405" y="882"/>
                  </a:lnTo>
                  <a:lnTo>
                    <a:pt x="391" y="855"/>
                  </a:lnTo>
                  <a:lnTo>
                    <a:pt x="410" y="849"/>
                  </a:lnTo>
                  <a:lnTo>
                    <a:pt x="427" y="844"/>
                  </a:lnTo>
                  <a:lnTo>
                    <a:pt x="445" y="841"/>
                  </a:lnTo>
                  <a:lnTo>
                    <a:pt x="464" y="837"/>
                  </a:lnTo>
                  <a:lnTo>
                    <a:pt x="483" y="834"/>
                  </a:lnTo>
                  <a:lnTo>
                    <a:pt x="501" y="832"/>
                  </a:lnTo>
                  <a:lnTo>
                    <a:pt x="521" y="831"/>
                  </a:lnTo>
                  <a:lnTo>
                    <a:pt x="540" y="830"/>
                  </a:lnTo>
                  <a:lnTo>
                    <a:pt x="540" y="1044"/>
                  </a:lnTo>
                  <a:lnTo>
                    <a:pt x="538" y="1044"/>
                  </a:lnTo>
                  <a:close/>
                  <a:moveTo>
                    <a:pt x="1043" y="540"/>
                  </a:moveTo>
                  <a:lnTo>
                    <a:pt x="828" y="540"/>
                  </a:lnTo>
                  <a:lnTo>
                    <a:pt x="825" y="511"/>
                  </a:lnTo>
                  <a:lnTo>
                    <a:pt x="823" y="482"/>
                  </a:lnTo>
                  <a:lnTo>
                    <a:pt x="820" y="453"/>
                  </a:lnTo>
                  <a:lnTo>
                    <a:pt x="816" y="424"/>
                  </a:lnTo>
                  <a:lnTo>
                    <a:pt x="809" y="396"/>
                  </a:lnTo>
                  <a:lnTo>
                    <a:pt x="803" y="369"/>
                  </a:lnTo>
                  <a:lnTo>
                    <a:pt x="795" y="342"/>
                  </a:lnTo>
                  <a:lnTo>
                    <a:pt x="786" y="315"/>
                  </a:lnTo>
                  <a:lnTo>
                    <a:pt x="804" y="307"/>
                  </a:lnTo>
                  <a:lnTo>
                    <a:pt x="821" y="298"/>
                  </a:lnTo>
                  <a:lnTo>
                    <a:pt x="840" y="290"/>
                  </a:lnTo>
                  <a:lnTo>
                    <a:pt x="856" y="280"/>
                  </a:lnTo>
                  <a:lnTo>
                    <a:pt x="873" y="269"/>
                  </a:lnTo>
                  <a:lnTo>
                    <a:pt x="889" y="258"/>
                  </a:lnTo>
                  <a:lnTo>
                    <a:pt x="904" y="248"/>
                  </a:lnTo>
                  <a:lnTo>
                    <a:pt x="921" y="236"/>
                  </a:lnTo>
                  <a:lnTo>
                    <a:pt x="933" y="252"/>
                  </a:lnTo>
                  <a:lnTo>
                    <a:pt x="946" y="268"/>
                  </a:lnTo>
                  <a:lnTo>
                    <a:pt x="958" y="284"/>
                  </a:lnTo>
                  <a:lnTo>
                    <a:pt x="970" y="302"/>
                  </a:lnTo>
                  <a:lnTo>
                    <a:pt x="980" y="319"/>
                  </a:lnTo>
                  <a:lnTo>
                    <a:pt x="990" y="337"/>
                  </a:lnTo>
                  <a:lnTo>
                    <a:pt x="999" y="356"/>
                  </a:lnTo>
                  <a:lnTo>
                    <a:pt x="1007" y="375"/>
                  </a:lnTo>
                  <a:lnTo>
                    <a:pt x="1014" y="394"/>
                  </a:lnTo>
                  <a:lnTo>
                    <a:pt x="1022" y="415"/>
                  </a:lnTo>
                  <a:lnTo>
                    <a:pt x="1027" y="434"/>
                  </a:lnTo>
                  <a:lnTo>
                    <a:pt x="1033" y="455"/>
                  </a:lnTo>
                  <a:lnTo>
                    <a:pt x="1036" y="477"/>
                  </a:lnTo>
                  <a:lnTo>
                    <a:pt x="1039" y="497"/>
                  </a:lnTo>
                  <a:lnTo>
                    <a:pt x="1041" y="519"/>
                  </a:lnTo>
                  <a:lnTo>
                    <a:pt x="1043" y="540"/>
                  </a:lnTo>
                  <a:lnTo>
                    <a:pt x="1043" y="540"/>
                  </a:lnTo>
                  <a:close/>
                  <a:moveTo>
                    <a:pt x="558" y="0"/>
                  </a:moveTo>
                  <a:lnTo>
                    <a:pt x="530" y="1"/>
                  </a:lnTo>
                  <a:lnTo>
                    <a:pt x="501" y="4"/>
                  </a:lnTo>
                  <a:lnTo>
                    <a:pt x="473" y="7"/>
                  </a:lnTo>
                  <a:lnTo>
                    <a:pt x="445" y="12"/>
                  </a:lnTo>
                  <a:lnTo>
                    <a:pt x="418" y="19"/>
                  </a:lnTo>
                  <a:lnTo>
                    <a:pt x="392" y="26"/>
                  </a:lnTo>
                  <a:lnTo>
                    <a:pt x="366" y="35"/>
                  </a:lnTo>
                  <a:lnTo>
                    <a:pt x="341" y="45"/>
                  </a:lnTo>
                  <a:lnTo>
                    <a:pt x="316" y="55"/>
                  </a:lnTo>
                  <a:lnTo>
                    <a:pt x="292" y="68"/>
                  </a:lnTo>
                  <a:lnTo>
                    <a:pt x="268" y="81"/>
                  </a:lnTo>
                  <a:lnTo>
                    <a:pt x="245" y="96"/>
                  </a:lnTo>
                  <a:lnTo>
                    <a:pt x="224" y="112"/>
                  </a:lnTo>
                  <a:lnTo>
                    <a:pt x="203" y="128"/>
                  </a:lnTo>
                  <a:lnTo>
                    <a:pt x="183" y="146"/>
                  </a:lnTo>
                  <a:lnTo>
                    <a:pt x="163" y="164"/>
                  </a:lnTo>
                  <a:lnTo>
                    <a:pt x="145" y="184"/>
                  </a:lnTo>
                  <a:lnTo>
                    <a:pt x="128" y="203"/>
                  </a:lnTo>
                  <a:lnTo>
                    <a:pt x="110" y="225"/>
                  </a:lnTo>
                  <a:lnTo>
                    <a:pt x="95" y="247"/>
                  </a:lnTo>
                  <a:lnTo>
                    <a:pt x="80" y="269"/>
                  </a:lnTo>
                  <a:lnTo>
                    <a:pt x="67" y="293"/>
                  </a:lnTo>
                  <a:lnTo>
                    <a:pt x="55" y="317"/>
                  </a:lnTo>
                  <a:lnTo>
                    <a:pt x="44" y="342"/>
                  </a:lnTo>
                  <a:lnTo>
                    <a:pt x="34" y="366"/>
                  </a:lnTo>
                  <a:lnTo>
                    <a:pt x="25" y="392"/>
                  </a:lnTo>
                  <a:lnTo>
                    <a:pt x="18" y="419"/>
                  </a:lnTo>
                  <a:lnTo>
                    <a:pt x="11" y="446"/>
                  </a:lnTo>
                  <a:lnTo>
                    <a:pt x="7" y="473"/>
                  </a:lnTo>
                  <a:lnTo>
                    <a:pt x="2" y="501"/>
                  </a:lnTo>
                  <a:lnTo>
                    <a:pt x="0" y="529"/>
                  </a:lnTo>
                  <a:lnTo>
                    <a:pt x="0" y="559"/>
                  </a:lnTo>
                  <a:lnTo>
                    <a:pt x="0" y="588"/>
                  </a:lnTo>
                  <a:lnTo>
                    <a:pt x="2" y="616"/>
                  </a:lnTo>
                  <a:lnTo>
                    <a:pt x="7" y="644"/>
                  </a:lnTo>
                  <a:lnTo>
                    <a:pt x="11" y="671"/>
                  </a:lnTo>
                  <a:lnTo>
                    <a:pt x="18" y="698"/>
                  </a:lnTo>
                  <a:lnTo>
                    <a:pt x="25" y="725"/>
                  </a:lnTo>
                  <a:lnTo>
                    <a:pt x="34" y="751"/>
                  </a:lnTo>
                  <a:lnTo>
                    <a:pt x="44" y="776"/>
                  </a:lnTo>
                  <a:lnTo>
                    <a:pt x="55" y="801"/>
                  </a:lnTo>
                  <a:lnTo>
                    <a:pt x="67" y="824"/>
                  </a:lnTo>
                  <a:lnTo>
                    <a:pt x="80" y="848"/>
                  </a:lnTo>
                  <a:lnTo>
                    <a:pt x="95" y="871"/>
                  </a:lnTo>
                  <a:lnTo>
                    <a:pt x="110" y="892"/>
                  </a:lnTo>
                  <a:lnTo>
                    <a:pt x="128" y="914"/>
                  </a:lnTo>
                  <a:lnTo>
                    <a:pt x="145" y="933"/>
                  </a:lnTo>
                  <a:lnTo>
                    <a:pt x="163" y="953"/>
                  </a:lnTo>
                  <a:lnTo>
                    <a:pt x="183" y="972"/>
                  </a:lnTo>
                  <a:lnTo>
                    <a:pt x="203" y="990"/>
                  </a:lnTo>
                  <a:lnTo>
                    <a:pt x="224" y="1006"/>
                  </a:lnTo>
                  <a:lnTo>
                    <a:pt x="245" y="1021"/>
                  </a:lnTo>
                  <a:lnTo>
                    <a:pt x="268" y="1036"/>
                  </a:lnTo>
                  <a:lnTo>
                    <a:pt x="292" y="1049"/>
                  </a:lnTo>
                  <a:lnTo>
                    <a:pt x="316" y="1062"/>
                  </a:lnTo>
                  <a:lnTo>
                    <a:pt x="341" y="1073"/>
                  </a:lnTo>
                  <a:lnTo>
                    <a:pt x="366" y="1082"/>
                  </a:lnTo>
                  <a:lnTo>
                    <a:pt x="392" y="1091"/>
                  </a:lnTo>
                  <a:lnTo>
                    <a:pt x="418" y="1099"/>
                  </a:lnTo>
                  <a:lnTo>
                    <a:pt x="445" y="1105"/>
                  </a:lnTo>
                  <a:lnTo>
                    <a:pt x="473" y="1111"/>
                  </a:lnTo>
                  <a:lnTo>
                    <a:pt x="501" y="1114"/>
                  </a:lnTo>
                  <a:lnTo>
                    <a:pt x="530" y="1116"/>
                  </a:lnTo>
                  <a:lnTo>
                    <a:pt x="558" y="1117"/>
                  </a:lnTo>
                  <a:lnTo>
                    <a:pt x="587" y="1116"/>
                  </a:lnTo>
                  <a:lnTo>
                    <a:pt x="615" y="1114"/>
                  </a:lnTo>
                  <a:lnTo>
                    <a:pt x="643" y="1111"/>
                  </a:lnTo>
                  <a:lnTo>
                    <a:pt x="670" y="1105"/>
                  </a:lnTo>
                  <a:lnTo>
                    <a:pt x="697" y="1099"/>
                  </a:lnTo>
                  <a:lnTo>
                    <a:pt x="724" y="1091"/>
                  </a:lnTo>
                  <a:lnTo>
                    <a:pt x="750" y="1082"/>
                  </a:lnTo>
                  <a:lnTo>
                    <a:pt x="775" y="1073"/>
                  </a:lnTo>
                  <a:lnTo>
                    <a:pt x="800" y="1062"/>
                  </a:lnTo>
                  <a:lnTo>
                    <a:pt x="824" y="1049"/>
                  </a:lnTo>
                  <a:lnTo>
                    <a:pt x="847" y="1036"/>
                  </a:lnTo>
                  <a:lnTo>
                    <a:pt x="870" y="1021"/>
                  </a:lnTo>
                  <a:lnTo>
                    <a:pt x="891" y="1006"/>
                  </a:lnTo>
                  <a:lnTo>
                    <a:pt x="913" y="990"/>
                  </a:lnTo>
                  <a:lnTo>
                    <a:pt x="933" y="972"/>
                  </a:lnTo>
                  <a:lnTo>
                    <a:pt x="953" y="953"/>
                  </a:lnTo>
                  <a:lnTo>
                    <a:pt x="971" y="933"/>
                  </a:lnTo>
                  <a:lnTo>
                    <a:pt x="989" y="914"/>
                  </a:lnTo>
                  <a:lnTo>
                    <a:pt x="1005" y="892"/>
                  </a:lnTo>
                  <a:lnTo>
                    <a:pt x="1021" y="871"/>
                  </a:lnTo>
                  <a:lnTo>
                    <a:pt x="1035" y="848"/>
                  </a:lnTo>
                  <a:lnTo>
                    <a:pt x="1049" y="824"/>
                  </a:lnTo>
                  <a:lnTo>
                    <a:pt x="1061" y="801"/>
                  </a:lnTo>
                  <a:lnTo>
                    <a:pt x="1072" y="776"/>
                  </a:lnTo>
                  <a:lnTo>
                    <a:pt x="1083" y="751"/>
                  </a:lnTo>
                  <a:lnTo>
                    <a:pt x="1091" y="725"/>
                  </a:lnTo>
                  <a:lnTo>
                    <a:pt x="1099" y="698"/>
                  </a:lnTo>
                  <a:lnTo>
                    <a:pt x="1104" y="671"/>
                  </a:lnTo>
                  <a:lnTo>
                    <a:pt x="1110" y="644"/>
                  </a:lnTo>
                  <a:lnTo>
                    <a:pt x="1113" y="616"/>
                  </a:lnTo>
                  <a:lnTo>
                    <a:pt x="1115" y="588"/>
                  </a:lnTo>
                  <a:lnTo>
                    <a:pt x="1116" y="559"/>
                  </a:lnTo>
                  <a:lnTo>
                    <a:pt x="1115" y="529"/>
                  </a:lnTo>
                  <a:lnTo>
                    <a:pt x="1113" y="501"/>
                  </a:lnTo>
                  <a:lnTo>
                    <a:pt x="1110" y="473"/>
                  </a:lnTo>
                  <a:lnTo>
                    <a:pt x="1104" y="446"/>
                  </a:lnTo>
                  <a:lnTo>
                    <a:pt x="1099" y="419"/>
                  </a:lnTo>
                  <a:lnTo>
                    <a:pt x="1091" y="392"/>
                  </a:lnTo>
                  <a:lnTo>
                    <a:pt x="1083" y="366"/>
                  </a:lnTo>
                  <a:lnTo>
                    <a:pt x="1072" y="342"/>
                  </a:lnTo>
                  <a:lnTo>
                    <a:pt x="1061" y="317"/>
                  </a:lnTo>
                  <a:lnTo>
                    <a:pt x="1049" y="293"/>
                  </a:lnTo>
                  <a:lnTo>
                    <a:pt x="1035" y="269"/>
                  </a:lnTo>
                  <a:lnTo>
                    <a:pt x="1021" y="247"/>
                  </a:lnTo>
                  <a:lnTo>
                    <a:pt x="1005" y="225"/>
                  </a:lnTo>
                  <a:lnTo>
                    <a:pt x="989" y="203"/>
                  </a:lnTo>
                  <a:lnTo>
                    <a:pt x="971" y="184"/>
                  </a:lnTo>
                  <a:lnTo>
                    <a:pt x="953" y="164"/>
                  </a:lnTo>
                  <a:lnTo>
                    <a:pt x="933" y="146"/>
                  </a:lnTo>
                  <a:lnTo>
                    <a:pt x="913" y="128"/>
                  </a:lnTo>
                  <a:lnTo>
                    <a:pt x="891" y="112"/>
                  </a:lnTo>
                  <a:lnTo>
                    <a:pt x="870" y="96"/>
                  </a:lnTo>
                  <a:lnTo>
                    <a:pt x="847" y="81"/>
                  </a:lnTo>
                  <a:lnTo>
                    <a:pt x="824" y="68"/>
                  </a:lnTo>
                  <a:lnTo>
                    <a:pt x="800" y="55"/>
                  </a:lnTo>
                  <a:lnTo>
                    <a:pt x="775" y="45"/>
                  </a:lnTo>
                  <a:lnTo>
                    <a:pt x="750" y="35"/>
                  </a:lnTo>
                  <a:lnTo>
                    <a:pt x="724" y="26"/>
                  </a:lnTo>
                  <a:lnTo>
                    <a:pt x="697" y="19"/>
                  </a:lnTo>
                  <a:lnTo>
                    <a:pt x="670" y="12"/>
                  </a:lnTo>
                  <a:lnTo>
                    <a:pt x="643" y="7"/>
                  </a:lnTo>
                  <a:lnTo>
                    <a:pt x="615" y="4"/>
                  </a:lnTo>
                  <a:lnTo>
                    <a:pt x="587" y="1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642215" y="2158247"/>
            <a:ext cx="831273" cy="831273"/>
            <a:chOff x="1642215" y="2158247"/>
            <a:chExt cx="831273" cy="831273"/>
          </a:xfrm>
        </p:grpSpPr>
        <p:sp>
          <p:nvSpPr>
            <p:cNvPr id="84" name="Oval 83"/>
            <p:cNvSpPr/>
            <p:nvPr/>
          </p:nvSpPr>
          <p:spPr>
            <a:xfrm>
              <a:off x="1642215" y="2158247"/>
              <a:ext cx="831273" cy="83127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9" name="Freeform 60"/>
            <p:cNvSpPr>
              <a:spLocks noEditPoints="1"/>
            </p:cNvSpPr>
            <p:nvPr/>
          </p:nvSpPr>
          <p:spPr bwMode="auto">
            <a:xfrm>
              <a:off x="1806093" y="2367192"/>
              <a:ext cx="415636" cy="415636"/>
            </a:xfrm>
            <a:custGeom>
              <a:avLst/>
              <a:gdLst>
                <a:gd name="T0" fmla="*/ 600 w 1152"/>
                <a:gd name="T1" fmla="*/ 944 h 1153"/>
                <a:gd name="T2" fmla="*/ 578 w 1152"/>
                <a:gd name="T3" fmla="*/ 940 h 1153"/>
                <a:gd name="T4" fmla="*/ 908 w 1152"/>
                <a:gd name="T5" fmla="*/ 1066 h 1153"/>
                <a:gd name="T6" fmla="*/ 367 w 1152"/>
                <a:gd name="T7" fmla="*/ 868 h 1153"/>
                <a:gd name="T8" fmla="*/ 1049 w 1152"/>
                <a:gd name="T9" fmla="*/ 137 h 1153"/>
                <a:gd name="T10" fmla="*/ 367 w 1152"/>
                <a:gd name="T11" fmla="*/ 868 h 1153"/>
                <a:gd name="T12" fmla="*/ 947 w 1152"/>
                <a:gd name="T13" fmla="*/ 193 h 1153"/>
                <a:gd name="T14" fmla="*/ 336 w 1152"/>
                <a:gd name="T15" fmla="*/ 838 h 1153"/>
                <a:gd name="T16" fmla="*/ 113 w 1152"/>
                <a:gd name="T17" fmla="*/ 749 h 1153"/>
                <a:gd name="T18" fmla="*/ 1131 w 1152"/>
                <a:gd name="T19" fmla="*/ 4 h 1153"/>
                <a:gd name="T20" fmla="*/ 1121 w 1152"/>
                <a:gd name="T21" fmla="*/ 1 h 1153"/>
                <a:gd name="T22" fmla="*/ 1110 w 1152"/>
                <a:gd name="T23" fmla="*/ 1 h 1153"/>
                <a:gd name="T24" fmla="*/ 1101 w 1152"/>
                <a:gd name="T25" fmla="*/ 5 h 1153"/>
                <a:gd name="T26" fmla="*/ 16 w 1152"/>
                <a:gd name="T27" fmla="*/ 727 h 1153"/>
                <a:gd name="T28" fmla="*/ 9 w 1152"/>
                <a:gd name="T29" fmla="*/ 734 h 1153"/>
                <a:gd name="T30" fmla="*/ 3 w 1152"/>
                <a:gd name="T31" fmla="*/ 741 h 1153"/>
                <a:gd name="T32" fmla="*/ 0 w 1152"/>
                <a:gd name="T33" fmla="*/ 751 h 1153"/>
                <a:gd name="T34" fmla="*/ 0 w 1152"/>
                <a:gd name="T35" fmla="*/ 761 h 1153"/>
                <a:gd name="T36" fmla="*/ 2 w 1152"/>
                <a:gd name="T37" fmla="*/ 770 h 1153"/>
                <a:gd name="T38" fmla="*/ 8 w 1152"/>
                <a:gd name="T39" fmla="*/ 779 h 1153"/>
                <a:gd name="T40" fmla="*/ 14 w 1152"/>
                <a:gd name="T41" fmla="*/ 785 h 1153"/>
                <a:gd name="T42" fmla="*/ 23 w 1152"/>
                <a:gd name="T43" fmla="*/ 790 h 1153"/>
                <a:gd name="T44" fmla="*/ 436 w 1152"/>
                <a:gd name="T45" fmla="*/ 1134 h 1153"/>
                <a:gd name="T46" fmla="*/ 443 w 1152"/>
                <a:gd name="T47" fmla="*/ 1142 h 1153"/>
                <a:gd name="T48" fmla="*/ 449 w 1152"/>
                <a:gd name="T49" fmla="*/ 1148 h 1153"/>
                <a:gd name="T50" fmla="*/ 458 w 1152"/>
                <a:gd name="T51" fmla="*/ 1152 h 1153"/>
                <a:gd name="T52" fmla="*/ 468 w 1152"/>
                <a:gd name="T53" fmla="*/ 1153 h 1153"/>
                <a:gd name="T54" fmla="*/ 473 w 1152"/>
                <a:gd name="T55" fmla="*/ 1153 h 1153"/>
                <a:gd name="T56" fmla="*/ 482 w 1152"/>
                <a:gd name="T57" fmla="*/ 1150 h 1153"/>
                <a:gd name="T58" fmla="*/ 489 w 1152"/>
                <a:gd name="T59" fmla="*/ 1145 h 1153"/>
                <a:gd name="T60" fmla="*/ 496 w 1152"/>
                <a:gd name="T61" fmla="*/ 1139 h 1153"/>
                <a:gd name="T62" fmla="*/ 573 w 1152"/>
                <a:gd name="T63" fmla="*/ 1010 h 1153"/>
                <a:gd name="T64" fmla="*/ 929 w 1152"/>
                <a:gd name="T65" fmla="*/ 1153 h 1153"/>
                <a:gd name="T66" fmla="*/ 941 w 1152"/>
                <a:gd name="T67" fmla="*/ 1153 h 1153"/>
                <a:gd name="T68" fmla="*/ 949 w 1152"/>
                <a:gd name="T69" fmla="*/ 1150 h 1153"/>
                <a:gd name="T70" fmla="*/ 960 w 1152"/>
                <a:gd name="T71" fmla="*/ 1143 h 1153"/>
                <a:gd name="T72" fmla="*/ 969 w 1152"/>
                <a:gd name="T73" fmla="*/ 1130 h 1153"/>
                <a:gd name="T74" fmla="*/ 1151 w 1152"/>
                <a:gd name="T75" fmla="*/ 42 h 1153"/>
                <a:gd name="T76" fmla="*/ 1151 w 1152"/>
                <a:gd name="T77" fmla="*/ 33 h 1153"/>
                <a:gd name="T78" fmla="*/ 1149 w 1152"/>
                <a:gd name="T79" fmla="*/ 22 h 1153"/>
                <a:gd name="T80" fmla="*/ 1144 w 1152"/>
                <a:gd name="T81" fmla="*/ 13 h 1153"/>
                <a:gd name="T82" fmla="*/ 1135 w 1152"/>
                <a:gd name="T83" fmla="*/ 7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52" h="1153">
                  <a:moveTo>
                    <a:pt x="908" y="1066"/>
                  </a:moveTo>
                  <a:lnTo>
                    <a:pt x="600" y="944"/>
                  </a:lnTo>
                  <a:lnTo>
                    <a:pt x="590" y="941"/>
                  </a:lnTo>
                  <a:lnTo>
                    <a:pt x="578" y="940"/>
                  </a:lnTo>
                  <a:lnTo>
                    <a:pt x="1051" y="205"/>
                  </a:lnTo>
                  <a:lnTo>
                    <a:pt x="908" y="1066"/>
                  </a:lnTo>
                  <a:close/>
                  <a:moveTo>
                    <a:pt x="367" y="868"/>
                  </a:moveTo>
                  <a:lnTo>
                    <a:pt x="367" y="868"/>
                  </a:lnTo>
                  <a:lnTo>
                    <a:pt x="366" y="866"/>
                  </a:lnTo>
                  <a:lnTo>
                    <a:pt x="1049" y="137"/>
                  </a:lnTo>
                  <a:lnTo>
                    <a:pt x="468" y="1042"/>
                  </a:lnTo>
                  <a:lnTo>
                    <a:pt x="367" y="868"/>
                  </a:lnTo>
                  <a:close/>
                  <a:moveTo>
                    <a:pt x="113" y="749"/>
                  </a:moveTo>
                  <a:lnTo>
                    <a:pt x="947" y="193"/>
                  </a:lnTo>
                  <a:lnTo>
                    <a:pt x="340" y="842"/>
                  </a:lnTo>
                  <a:lnTo>
                    <a:pt x="336" y="838"/>
                  </a:lnTo>
                  <a:lnTo>
                    <a:pt x="332" y="836"/>
                  </a:lnTo>
                  <a:lnTo>
                    <a:pt x="113" y="749"/>
                  </a:lnTo>
                  <a:close/>
                  <a:moveTo>
                    <a:pt x="1135" y="7"/>
                  </a:moveTo>
                  <a:lnTo>
                    <a:pt x="1131" y="4"/>
                  </a:lnTo>
                  <a:lnTo>
                    <a:pt x="1126" y="2"/>
                  </a:lnTo>
                  <a:lnTo>
                    <a:pt x="1121" y="1"/>
                  </a:lnTo>
                  <a:lnTo>
                    <a:pt x="1116" y="0"/>
                  </a:lnTo>
                  <a:lnTo>
                    <a:pt x="1110" y="1"/>
                  </a:lnTo>
                  <a:lnTo>
                    <a:pt x="1106" y="2"/>
                  </a:lnTo>
                  <a:lnTo>
                    <a:pt x="1101" y="5"/>
                  </a:lnTo>
                  <a:lnTo>
                    <a:pt x="1096" y="7"/>
                  </a:lnTo>
                  <a:lnTo>
                    <a:pt x="16" y="727"/>
                  </a:lnTo>
                  <a:lnTo>
                    <a:pt x="12" y="730"/>
                  </a:lnTo>
                  <a:lnTo>
                    <a:pt x="9" y="734"/>
                  </a:lnTo>
                  <a:lnTo>
                    <a:pt x="5" y="737"/>
                  </a:lnTo>
                  <a:lnTo>
                    <a:pt x="3" y="741"/>
                  </a:lnTo>
                  <a:lnTo>
                    <a:pt x="2" y="745"/>
                  </a:lnTo>
                  <a:lnTo>
                    <a:pt x="0" y="751"/>
                  </a:lnTo>
                  <a:lnTo>
                    <a:pt x="0" y="755"/>
                  </a:lnTo>
                  <a:lnTo>
                    <a:pt x="0" y="761"/>
                  </a:lnTo>
                  <a:lnTo>
                    <a:pt x="1" y="765"/>
                  </a:lnTo>
                  <a:lnTo>
                    <a:pt x="2" y="770"/>
                  </a:lnTo>
                  <a:lnTo>
                    <a:pt x="4" y="775"/>
                  </a:lnTo>
                  <a:lnTo>
                    <a:pt x="8" y="779"/>
                  </a:lnTo>
                  <a:lnTo>
                    <a:pt x="11" y="782"/>
                  </a:lnTo>
                  <a:lnTo>
                    <a:pt x="14" y="785"/>
                  </a:lnTo>
                  <a:lnTo>
                    <a:pt x="18" y="788"/>
                  </a:lnTo>
                  <a:lnTo>
                    <a:pt x="23" y="790"/>
                  </a:lnTo>
                  <a:lnTo>
                    <a:pt x="305" y="903"/>
                  </a:lnTo>
                  <a:lnTo>
                    <a:pt x="436" y="1134"/>
                  </a:lnTo>
                  <a:lnTo>
                    <a:pt x="440" y="1139"/>
                  </a:lnTo>
                  <a:lnTo>
                    <a:pt x="443" y="1142"/>
                  </a:lnTo>
                  <a:lnTo>
                    <a:pt x="446" y="1145"/>
                  </a:lnTo>
                  <a:lnTo>
                    <a:pt x="449" y="1148"/>
                  </a:lnTo>
                  <a:lnTo>
                    <a:pt x="454" y="1149"/>
                  </a:lnTo>
                  <a:lnTo>
                    <a:pt x="458" y="1152"/>
                  </a:lnTo>
                  <a:lnTo>
                    <a:pt x="463" y="1153"/>
                  </a:lnTo>
                  <a:lnTo>
                    <a:pt x="468" y="1153"/>
                  </a:lnTo>
                  <a:lnTo>
                    <a:pt x="468" y="1153"/>
                  </a:lnTo>
                  <a:lnTo>
                    <a:pt x="473" y="1153"/>
                  </a:lnTo>
                  <a:lnTo>
                    <a:pt x="477" y="1152"/>
                  </a:lnTo>
                  <a:lnTo>
                    <a:pt x="482" y="1150"/>
                  </a:lnTo>
                  <a:lnTo>
                    <a:pt x="486" y="1148"/>
                  </a:lnTo>
                  <a:lnTo>
                    <a:pt x="489" y="1145"/>
                  </a:lnTo>
                  <a:lnTo>
                    <a:pt x="494" y="1143"/>
                  </a:lnTo>
                  <a:lnTo>
                    <a:pt x="496" y="1139"/>
                  </a:lnTo>
                  <a:lnTo>
                    <a:pt x="499" y="1135"/>
                  </a:lnTo>
                  <a:lnTo>
                    <a:pt x="573" y="1010"/>
                  </a:lnTo>
                  <a:lnTo>
                    <a:pt x="922" y="1150"/>
                  </a:lnTo>
                  <a:lnTo>
                    <a:pt x="929" y="1153"/>
                  </a:lnTo>
                  <a:lnTo>
                    <a:pt x="936" y="1153"/>
                  </a:lnTo>
                  <a:lnTo>
                    <a:pt x="941" y="1153"/>
                  </a:lnTo>
                  <a:lnTo>
                    <a:pt x="945" y="1152"/>
                  </a:lnTo>
                  <a:lnTo>
                    <a:pt x="949" y="1150"/>
                  </a:lnTo>
                  <a:lnTo>
                    <a:pt x="954" y="1148"/>
                  </a:lnTo>
                  <a:lnTo>
                    <a:pt x="960" y="1143"/>
                  </a:lnTo>
                  <a:lnTo>
                    <a:pt x="966" y="1138"/>
                  </a:lnTo>
                  <a:lnTo>
                    <a:pt x="969" y="1130"/>
                  </a:lnTo>
                  <a:lnTo>
                    <a:pt x="972" y="1122"/>
                  </a:lnTo>
                  <a:lnTo>
                    <a:pt x="1151" y="42"/>
                  </a:lnTo>
                  <a:lnTo>
                    <a:pt x="1152" y="37"/>
                  </a:lnTo>
                  <a:lnTo>
                    <a:pt x="1151" y="33"/>
                  </a:lnTo>
                  <a:lnTo>
                    <a:pt x="1150" y="27"/>
                  </a:lnTo>
                  <a:lnTo>
                    <a:pt x="1149" y="22"/>
                  </a:lnTo>
                  <a:lnTo>
                    <a:pt x="1147" y="18"/>
                  </a:lnTo>
                  <a:lnTo>
                    <a:pt x="1144" y="13"/>
                  </a:lnTo>
                  <a:lnTo>
                    <a:pt x="1139" y="10"/>
                  </a:lnTo>
                  <a:lnTo>
                    <a:pt x="1135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4514318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13"/>
          <p:cNvGrpSpPr/>
          <p:nvPr/>
        </p:nvGrpSpPr>
        <p:grpSpPr>
          <a:xfrm>
            <a:off x="4006317" y="1264801"/>
            <a:ext cx="7265056" cy="4110296"/>
            <a:chOff x="250824" y="1412876"/>
            <a:chExt cx="8605840" cy="4868861"/>
          </a:xfrm>
          <a:solidFill>
            <a:schemeClr val="bg1">
              <a:lumMod val="75000"/>
            </a:schemeClr>
          </a:solidFill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7023100" y="5295900"/>
              <a:ext cx="3175" cy="14288"/>
            </a:xfrm>
            <a:custGeom>
              <a:avLst/>
              <a:gdLst>
                <a:gd name="T0" fmla="*/ 0 w 2"/>
                <a:gd name="T1" fmla="*/ 0 h 9"/>
                <a:gd name="T2" fmla="*/ 2 w 2"/>
                <a:gd name="T3" fmla="*/ 9 h 9"/>
                <a:gd name="T4" fmla="*/ 2 w 2"/>
                <a:gd name="T5" fmla="*/ 9 h 9"/>
                <a:gd name="T6" fmla="*/ 2 w 2"/>
                <a:gd name="T7" fmla="*/ 4 h 9"/>
                <a:gd name="T8" fmla="*/ 2 w 2"/>
                <a:gd name="T9" fmla="*/ 0 h 9"/>
                <a:gd name="T10" fmla="*/ 0 w 2"/>
                <a:gd name="T11" fmla="*/ 0 h 9"/>
                <a:gd name="T12" fmla="*/ 0 w 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lnTo>
                    <a:pt x="2" y="9"/>
                  </a:lnTo>
                  <a:lnTo>
                    <a:pt x="2" y="9"/>
                  </a:lnTo>
                  <a:lnTo>
                    <a:pt x="2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+mn-ea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926013" y="3322638"/>
              <a:ext cx="6350" cy="9524"/>
            </a:xfrm>
            <a:custGeom>
              <a:avLst/>
              <a:gdLst>
                <a:gd name="T0" fmla="*/ 0 w 4"/>
                <a:gd name="T1" fmla="*/ 0 h 6"/>
                <a:gd name="T2" fmla="*/ 4 w 4"/>
                <a:gd name="T3" fmla="*/ 6 h 6"/>
                <a:gd name="T4" fmla="*/ 4 w 4"/>
                <a:gd name="T5" fmla="*/ 6 h 6"/>
                <a:gd name="T6" fmla="*/ 4 w 4"/>
                <a:gd name="T7" fmla="*/ 2 h 6"/>
                <a:gd name="T8" fmla="*/ 4 w 4"/>
                <a:gd name="T9" fmla="*/ 0 h 6"/>
                <a:gd name="T10" fmla="*/ 0 w 4"/>
                <a:gd name="T11" fmla="*/ 0 h 6"/>
                <a:gd name="T12" fmla="*/ 0 w 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4" y="6"/>
                  </a:lnTo>
                  <a:lnTo>
                    <a:pt x="4" y="6"/>
                  </a:lnTo>
                  <a:lnTo>
                    <a:pt x="4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+mn-ea"/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7019924" y="4449762"/>
              <a:ext cx="1560514" cy="1552575"/>
            </a:xfrm>
            <a:custGeom>
              <a:avLst/>
              <a:gdLst>
                <a:gd name="T0" fmla="*/ 529 w 983"/>
                <a:gd name="T1" fmla="*/ 204 h 978"/>
                <a:gd name="T2" fmla="*/ 552 w 983"/>
                <a:gd name="T3" fmla="*/ 226 h 978"/>
                <a:gd name="T4" fmla="*/ 482 w 983"/>
                <a:gd name="T5" fmla="*/ 193 h 978"/>
                <a:gd name="T6" fmla="*/ 400 w 983"/>
                <a:gd name="T7" fmla="*/ 197 h 978"/>
                <a:gd name="T8" fmla="*/ 382 w 983"/>
                <a:gd name="T9" fmla="*/ 161 h 978"/>
                <a:gd name="T10" fmla="*/ 319 w 983"/>
                <a:gd name="T11" fmla="*/ 110 h 978"/>
                <a:gd name="T12" fmla="*/ 290 w 983"/>
                <a:gd name="T13" fmla="*/ 81 h 978"/>
                <a:gd name="T14" fmla="*/ 323 w 983"/>
                <a:gd name="T15" fmla="*/ 76 h 978"/>
                <a:gd name="T16" fmla="*/ 375 w 983"/>
                <a:gd name="T17" fmla="*/ 74 h 978"/>
                <a:gd name="T18" fmla="*/ 473 w 983"/>
                <a:gd name="T19" fmla="*/ 121 h 978"/>
                <a:gd name="T20" fmla="*/ 516 w 983"/>
                <a:gd name="T21" fmla="*/ 173 h 978"/>
                <a:gd name="T22" fmla="*/ 473 w 983"/>
                <a:gd name="T23" fmla="*/ 857 h 978"/>
                <a:gd name="T24" fmla="*/ 525 w 983"/>
                <a:gd name="T25" fmla="*/ 895 h 978"/>
                <a:gd name="T26" fmla="*/ 600 w 983"/>
                <a:gd name="T27" fmla="*/ 530 h 978"/>
                <a:gd name="T28" fmla="*/ 552 w 983"/>
                <a:gd name="T29" fmla="*/ 461 h 978"/>
                <a:gd name="T30" fmla="*/ 491 w 983"/>
                <a:gd name="T31" fmla="*/ 363 h 978"/>
                <a:gd name="T32" fmla="*/ 455 w 983"/>
                <a:gd name="T33" fmla="*/ 293 h 978"/>
                <a:gd name="T34" fmla="*/ 433 w 983"/>
                <a:gd name="T35" fmla="*/ 295 h 978"/>
                <a:gd name="T36" fmla="*/ 422 w 983"/>
                <a:gd name="T37" fmla="*/ 363 h 978"/>
                <a:gd name="T38" fmla="*/ 361 w 983"/>
                <a:gd name="T39" fmla="*/ 334 h 978"/>
                <a:gd name="T40" fmla="*/ 328 w 983"/>
                <a:gd name="T41" fmla="*/ 271 h 978"/>
                <a:gd name="T42" fmla="*/ 281 w 983"/>
                <a:gd name="T43" fmla="*/ 276 h 978"/>
                <a:gd name="T44" fmla="*/ 250 w 983"/>
                <a:gd name="T45" fmla="*/ 320 h 978"/>
                <a:gd name="T46" fmla="*/ 178 w 983"/>
                <a:gd name="T47" fmla="*/ 325 h 978"/>
                <a:gd name="T48" fmla="*/ 136 w 983"/>
                <a:gd name="T49" fmla="*/ 387 h 978"/>
                <a:gd name="T50" fmla="*/ 91 w 983"/>
                <a:gd name="T51" fmla="*/ 419 h 978"/>
                <a:gd name="T52" fmla="*/ 11 w 983"/>
                <a:gd name="T53" fmla="*/ 463 h 978"/>
                <a:gd name="T54" fmla="*/ 13 w 983"/>
                <a:gd name="T55" fmla="*/ 564 h 978"/>
                <a:gd name="T56" fmla="*/ 37 w 983"/>
                <a:gd name="T57" fmla="*/ 638 h 978"/>
                <a:gd name="T58" fmla="*/ 44 w 983"/>
                <a:gd name="T59" fmla="*/ 711 h 978"/>
                <a:gd name="T60" fmla="*/ 134 w 983"/>
                <a:gd name="T61" fmla="*/ 700 h 978"/>
                <a:gd name="T62" fmla="*/ 279 w 983"/>
                <a:gd name="T63" fmla="*/ 649 h 978"/>
                <a:gd name="T64" fmla="*/ 330 w 983"/>
                <a:gd name="T65" fmla="*/ 691 h 978"/>
                <a:gd name="T66" fmla="*/ 375 w 983"/>
                <a:gd name="T67" fmla="*/ 678 h 978"/>
                <a:gd name="T68" fmla="*/ 370 w 983"/>
                <a:gd name="T69" fmla="*/ 720 h 978"/>
                <a:gd name="T70" fmla="*/ 395 w 983"/>
                <a:gd name="T71" fmla="*/ 736 h 978"/>
                <a:gd name="T72" fmla="*/ 437 w 983"/>
                <a:gd name="T73" fmla="*/ 788 h 978"/>
                <a:gd name="T74" fmla="*/ 505 w 983"/>
                <a:gd name="T75" fmla="*/ 805 h 978"/>
                <a:gd name="T76" fmla="*/ 556 w 983"/>
                <a:gd name="T77" fmla="*/ 770 h 978"/>
                <a:gd name="T78" fmla="*/ 569 w 983"/>
                <a:gd name="T79" fmla="*/ 711 h 978"/>
                <a:gd name="T80" fmla="*/ 603 w 983"/>
                <a:gd name="T81" fmla="*/ 637 h 978"/>
                <a:gd name="T82" fmla="*/ 232 w 983"/>
                <a:gd name="T83" fmla="*/ 18 h 978"/>
                <a:gd name="T84" fmla="*/ 223 w 983"/>
                <a:gd name="T85" fmla="*/ 34 h 978"/>
                <a:gd name="T86" fmla="*/ 967 w 983"/>
                <a:gd name="T87" fmla="*/ 792 h 978"/>
                <a:gd name="T88" fmla="*/ 913 w 983"/>
                <a:gd name="T89" fmla="*/ 722 h 978"/>
                <a:gd name="T90" fmla="*/ 922 w 983"/>
                <a:gd name="T91" fmla="*/ 794 h 978"/>
                <a:gd name="T92" fmla="*/ 938 w 983"/>
                <a:gd name="T93" fmla="*/ 859 h 978"/>
                <a:gd name="T94" fmla="*/ 967 w 983"/>
                <a:gd name="T95" fmla="*/ 792 h 978"/>
                <a:gd name="T96" fmla="*/ 846 w 983"/>
                <a:gd name="T97" fmla="*/ 915 h 978"/>
                <a:gd name="T98" fmla="*/ 802 w 983"/>
                <a:gd name="T99" fmla="*/ 950 h 978"/>
                <a:gd name="T100" fmla="*/ 862 w 983"/>
                <a:gd name="T101" fmla="*/ 971 h 978"/>
                <a:gd name="T102" fmla="*/ 895 w 983"/>
                <a:gd name="T103" fmla="*/ 904 h 978"/>
                <a:gd name="T104" fmla="*/ 893 w 983"/>
                <a:gd name="T105" fmla="*/ 854 h 978"/>
                <a:gd name="T106" fmla="*/ 116 w 983"/>
                <a:gd name="T107" fmla="*/ 39 h 978"/>
                <a:gd name="T108" fmla="*/ 165 w 983"/>
                <a:gd name="T109" fmla="*/ 19 h 978"/>
                <a:gd name="T110" fmla="*/ 98 w 983"/>
                <a:gd name="T111" fmla="*/ 32 h 978"/>
                <a:gd name="T112" fmla="*/ 91 w 983"/>
                <a:gd name="T113" fmla="*/ 103 h 978"/>
                <a:gd name="T114" fmla="*/ 114 w 983"/>
                <a:gd name="T115" fmla="*/ 106 h 978"/>
                <a:gd name="T116" fmla="*/ 138 w 983"/>
                <a:gd name="T117" fmla="*/ 119 h 978"/>
                <a:gd name="T118" fmla="*/ 131 w 983"/>
                <a:gd name="T119" fmla="*/ 72 h 978"/>
                <a:gd name="T120" fmla="*/ 205 w 983"/>
                <a:gd name="T121" fmla="*/ 211 h 978"/>
                <a:gd name="T122" fmla="*/ 178 w 983"/>
                <a:gd name="T123" fmla="*/ 215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3" h="978">
                  <a:moveTo>
                    <a:pt x="516" y="173"/>
                  </a:moveTo>
                  <a:lnTo>
                    <a:pt x="516" y="173"/>
                  </a:lnTo>
                  <a:lnTo>
                    <a:pt x="514" y="175"/>
                  </a:lnTo>
                  <a:lnTo>
                    <a:pt x="513" y="179"/>
                  </a:lnTo>
                  <a:lnTo>
                    <a:pt x="513" y="182"/>
                  </a:lnTo>
                  <a:lnTo>
                    <a:pt x="514" y="186"/>
                  </a:lnTo>
                  <a:lnTo>
                    <a:pt x="514" y="186"/>
                  </a:lnTo>
                  <a:lnTo>
                    <a:pt x="518" y="190"/>
                  </a:lnTo>
                  <a:lnTo>
                    <a:pt x="522" y="191"/>
                  </a:lnTo>
                  <a:lnTo>
                    <a:pt x="522" y="191"/>
                  </a:lnTo>
                  <a:lnTo>
                    <a:pt x="525" y="193"/>
                  </a:lnTo>
                  <a:lnTo>
                    <a:pt x="529" y="195"/>
                  </a:lnTo>
                  <a:lnTo>
                    <a:pt x="529" y="195"/>
                  </a:lnTo>
                  <a:lnTo>
                    <a:pt x="529" y="197"/>
                  </a:lnTo>
                  <a:lnTo>
                    <a:pt x="529" y="199"/>
                  </a:lnTo>
                  <a:lnTo>
                    <a:pt x="529" y="202"/>
                  </a:lnTo>
                  <a:lnTo>
                    <a:pt x="529" y="204"/>
                  </a:lnTo>
                  <a:lnTo>
                    <a:pt x="529" y="204"/>
                  </a:lnTo>
                  <a:lnTo>
                    <a:pt x="533" y="204"/>
                  </a:lnTo>
                  <a:lnTo>
                    <a:pt x="534" y="206"/>
                  </a:lnTo>
                  <a:lnTo>
                    <a:pt x="534" y="206"/>
                  </a:lnTo>
                  <a:lnTo>
                    <a:pt x="534" y="208"/>
                  </a:lnTo>
                  <a:lnTo>
                    <a:pt x="534" y="209"/>
                  </a:lnTo>
                  <a:lnTo>
                    <a:pt x="534" y="211"/>
                  </a:lnTo>
                  <a:lnTo>
                    <a:pt x="536" y="215"/>
                  </a:lnTo>
                  <a:lnTo>
                    <a:pt x="536" y="215"/>
                  </a:lnTo>
                  <a:lnTo>
                    <a:pt x="538" y="215"/>
                  </a:lnTo>
                  <a:lnTo>
                    <a:pt x="540" y="215"/>
                  </a:lnTo>
                  <a:lnTo>
                    <a:pt x="545" y="217"/>
                  </a:lnTo>
                  <a:lnTo>
                    <a:pt x="545" y="217"/>
                  </a:lnTo>
                  <a:lnTo>
                    <a:pt x="547" y="219"/>
                  </a:lnTo>
                  <a:lnTo>
                    <a:pt x="549" y="222"/>
                  </a:lnTo>
                  <a:lnTo>
                    <a:pt x="549" y="222"/>
                  </a:lnTo>
                  <a:lnTo>
                    <a:pt x="552" y="226"/>
                  </a:lnTo>
                  <a:lnTo>
                    <a:pt x="558" y="229"/>
                  </a:lnTo>
                  <a:lnTo>
                    <a:pt x="562" y="235"/>
                  </a:lnTo>
                  <a:lnTo>
                    <a:pt x="562" y="238"/>
                  </a:lnTo>
                  <a:lnTo>
                    <a:pt x="560" y="240"/>
                  </a:lnTo>
                  <a:lnTo>
                    <a:pt x="560" y="240"/>
                  </a:lnTo>
                  <a:lnTo>
                    <a:pt x="554" y="240"/>
                  </a:lnTo>
                  <a:lnTo>
                    <a:pt x="549" y="240"/>
                  </a:lnTo>
                  <a:lnTo>
                    <a:pt x="538" y="237"/>
                  </a:lnTo>
                  <a:lnTo>
                    <a:pt x="538" y="237"/>
                  </a:lnTo>
                  <a:lnTo>
                    <a:pt x="529" y="231"/>
                  </a:lnTo>
                  <a:lnTo>
                    <a:pt x="518" y="226"/>
                  </a:lnTo>
                  <a:lnTo>
                    <a:pt x="511" y="217"/>
                  </a:lnTo>
                  <a:lnTo>
                    <a:pt x="502" y="208"/>
                  </a:lnTo>
                  <a:lnTo>
                    <a:pt x="502" y="208"/>
                  </a:lnTo>
                  <a:lnTo>
                    <a:pt x="493" y="199"/>
                  </a:lnTo>
                  <a:lnTo>
                    <a:pt x="487" y="195"/>
                  </a:lnTo>
                  <a:lnTo>
                    <a:pt x="482" y="193"/>
                  </a:lnTo>
                  <a:lnTo>
                    <a:pt x="482" y="193"/>
                  </a:lnTo>
                  <a:lnTo>
                    <a:pt x="475" y="191"/>
                  </a:lnTo>
                  <a:lnTo>
                    <a:pt x="466" y="193"/>
                  </a:lnTo>
                  <a:lnTo>
                    <a:pt x="458" y="197"/>
                  </a:lnTo>
                  <a:lnTo>
                    <a:pt x="453" y="202"/>
                  </a:lnTo>
                  <a:lnTo>
                    <a:pt x="453" y="202"/>
                  </a:lnTo>
                  <a:lnTo>
                    <a:pt x="446" y="209"/>
                  </a:lnTo>
                  <a:lnTo>
                    <a:pt x="442" y="213"/>
                  </a:lnTo>
                  <a:lnTo>
                    <a:pt x="435" y="213"/>
                  </a:lnTo>
                  <a:lnTo>
                    <a:pt x="435" y="213"/>
                  </a:lnTo>
                  <a:lnTo>
                    <a:pt x="428" y="213"/>
                  </a:lnTo>
                  <a:lnTo>
                    <a:pt x="420" y="213"/>
                  </a:lnTo>
                  <a:lnTo>
                    <a:pt x="413" y="211"/>
                  </a:lnTo>
                  <a:lnTo>
                    <a:pt x="408" y="206"/>
                  </a:lnTo>
                  <a:lnTo>
                    <a:pt x="408" y="206"/>
                  </a:lnTo>
                  <a:lnTo>
                    <a:pt x="404" y="200"/>
                  </a:lnTo>
                  <a:lnTo>
                    <a:pt x="400" y="197"/>
                  </a:lnTo>
                  <a:lnTo>
                    <a:pt x="395" y="197"/>
                  </a:lnTo>
                  <a:lnTo>
                    <a:pt x="390" y="197"/>
                  </a:lnTo>
                  <a:lnTo>
                    <a:pt x="390" y="197"/>
                  </a:lnTo>
                  <a:lnTo>
                    <a:pt x="381" y="199"/>
                  </a:lnTo>
                  <a:lnTo>
                    <a:pt x="375" y="200"/>
                  </a:lnTo>
                  <a:lnTo>
                    <a:pt x="371" y="200"/>
                  </a:lnTo>
                  <a:lnTo>
                    <a:pt x="371" y="200"/>
                  </a:lnTo>
                  <a:lnTo>
                    <a:pt x="368" y="197"/>
                  </a:lnTo>
                  <a:lnTo>
                    <a:pt x="368" y="193"/>
                  </a:lnTo>
                  <a:lnTo>
                    <a:pt x="370" y="188"/>
                  </a:lnTo>
                  <a:lnTo>
                    <a:pt x="371" y="184"/>
                  </a:lnTo>
                  <a:lnTo>
                    <a:pt x="371" y="184"/>
                  </a:lnTo>
                  <a:lnTo>
                    <a:pt x="379" y="179"/>
                  </a:lnTo>
                  <a:lnTo>
                    <a:pt x="381" y="175"/>
                  </a:lnTo>
                  <a:lnTo>
                    <a:pt x="382" y="170"/>
                  </a:lnTo>
                  <a:lnTo>
                    <a:pt x="382" y="170"/>
                  </a:lnTo>
                  <a:lnTo>
                    <a:pt x="382" y="161"/>
                  </a:lnTo>
                  <a:lnTo>
                    <a:pt x="382" y="161"/>
                  </a:lnTo>
                  <a:lnTo>
                    <a:pt x="381" y="157"/>
                  </a:lnTo>
                  <a:lnTo>
                    <a:pt x="379" y="153"/>
                  </a:lnTo>
                  <a:lnTo>
                    <a:pt x="373" y="146"/>
                  </a:lnTo>
                  <a:lnTo>
                    <a:pt x="373" y="146"/>
                  </a:lnTo>
                  <a:lnTo>
                    <a:pt x="368" y="139"/>
                  </a:lnTo>
                  <a:lnTo>
                    <a:pt x="366" y="137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55" y="130"/>
                  </a:lnTo>
                  <a:lnTo>
                    <a:pt x="346" y="128"/>
                  </a:lnTo>
                  <a:lnTo>
                    <a:pt x="337" y="126"/>
                  </a:lnTo>
                  <a:lnTo>
                    <a:pt x="330" y="121"/>
                  </a:lnTo>
                  <a:lnTo>
                    <a:pt x="330" y="121"/>
                  </a:lnTo>
                  <a:lnTo>
                    <a:pt x="324" y="115"/>
                  </a:lnTo>
                  <a:lnTo>
                    <a:pt x="319" y="110"/>
                  </a:lnTo>
                  <a:lnTo>
                    <a:pt x="319" y="110"/>
                  </a:lnTo>
                  <a:lnTo>
                    <a:pt x="314" y="110"/>
                  </a:lnTo>
                  <a:lnTo>
                    <a:pt x="308" y="110"/>
                  </a:lnTo>
                  <a:lnTo>
                    <a:pt x="308" y="110"/>
                  </a:lnTo>
                  <a:lnTo>
                    <a:pt x="303" y="108"/>
                  </a:lnTo>
                  <a:lnTo>
                    <a:pt x="297" y="105"/>
                  </a:lnTo>
                  <a:lnTo>
                    <a:pt x="295" y="99"/>
                  </a:lnTo>
                  <a:lnTo>
                    <a:pt x="295" y="95"/>
                  </a:lnTo>
                  <a:lnTo>
                    <a:pt x="295" y="94"/>
                  </a:lnTo>
                  <a:lnTo>
                    <a:pt x="295" y="94"/>
                  </a:lnTo>
                  <a:lnTo>
                    <a:pt x="299" y="90"/>
                  </a:lnTo>
                  <a:lnTo>
                    <a:pt x="303" y="88"/>
                  </a:lnTo>
                  <a:lnTo>
                    <a:pt x="310" y="88"/>
                  </a:lnTo>
                  <a:lnTo>
                    <a:pt x="310" y="88"/>
                  </a:lnTo>
                  <a:lnTo>
                    <a:pt x="310" y="85"/>
                  </a:lnTo>
                  <a:lnTo>
                    <a:pt x="308" y="83"/>
                  </a:lnTo>
                  <a:lnTo>
                    <a:pt x="303" y="83"/>
                  </a:lnTo>
                  <a:lnTo>
                    <a:pt x="290" y="81"/>
                  </a:lnTo>
                  <a:lnTo>
                    <a:pt x="290" y="81"/>
                  </a:lnTo>
                  <a:lnTo>
                    <a:pt x="285" y="79"/>
                  </a:lnTo>
                  <a:lnTo>
                    <a:pt x="279" y="76"/>
                  </a:lnTo>
                  <a:lnTo>
                    <a:pt x="277" y="70"/>
                  </a:lnTo>
                  <a:lnTo>
                    <a:pt x="276" y="65"/>
                  </a:lnTo>
                  <a:lnTo>
                    <a:pt x="276" y="65"/>
                  </a:lnTo>
                  <a:lnTo>
                    <a:pt x="279" y="59"/>
                  </a:lnTo>
                  <a:lnTo>
                    <a:pt x="283" y="56"/>
                  </a:lnTo>
                  <a:lnTo>
                    <a:pt x="288" y="54"/>
                  </a:lnTo>
                  <a:lnTo>
                    <a:pt x="295" y="54"/>
                  </a:lnTo>
                  <a:lnTo>
                    <a:pt x="295" y="54"/>
                  </a:lnTo>
                  <a:lnTo>
                    <a:pt x="306" y="56"/>
                  </a:lnTo>
                  <a:lnTo>
                    <a:pt x="315" y="57"/>
                  </a:lnTo>
                  <a:lnTo>
                    <a:pt x="319" y="61"/>
                  </a:lnTo>
                  <a:lnTo>
                    <a:pt x="321" y="65"/>
                  </a:lnTo>
                  <a:lnTo>
                    <a:pt x="323" y="68"/>
                  </a:lnTo>
                  <a:lnTo>
                    <a:pt x="323" y="76"/>
                  </a:lnTo>
                  <a:lnTo>
                    <a:pt x="323" y="76"/>
                  </a:lnTo>
                  <a:lnTo>
                    <a:pt x="323" y="79"/>
                  </a:lnTo>
                  <a:lnTo>
                    <a:pt x="324" y="83"/>
                  </a:lnTo>
                  <a:lnTo>
                    <a:pt x="328" y="86"/>
                  </a:lnTo>
                  <a:lnTo>
                    <a:pt x="332" y="88"/>
                  </a:lnTo>
                  <a:lnTo>
                    <a:pt x="335" y="90"/>
                  </a:lnTo>
                  <a:lnTo>
                    <a:pt x="341" y="90"/>
                  </a:lnTo>
                  <a:lnTo>
                    <a:pt x="344" y="90"/>
                  </a:lnTo>
                  <a:lnTo>
                    <a:pt x="350" y="86"/>
                  </a:lnTo>
                  <a:lnTo>
                    <a:pt x="350" y="86"/>
                  </a:lnTo>
                  <a:lnTo>
                    <a:pt x="353" y="83"/>
                  </a:lnTo>
                  <a:lnTo>
                    <a:pt x="357" y="77"/>
                  </a:lnTo>
                  <a:lnTo>
                    <a:pt x="357" y="77"/>
                  </a:lnTo>
                  <a:lnTo>
                    <a:pt x="361" y="74"/>
                  </a:lnTo>
                  <a:lnTo>
                    <a:pt x="366" y="74"/>
                  </a:lnTo>
                  <a:lnTo>
                    <a:pt x="371" y="74"/>
                  </a:lnTo>
                  <a:lnTo>
                    <a:pt x="375" y="74"/>
                  </a:lnTo>
                  <a:lnTo>
                    <a:pt x="375" y="74"/>
                  </a:lnTo>
                  <a:lnTo>
                    <a:pt x="386" y="81"/>
                  </a:lnTo>
                  <a:lnTo>
                    <a:pt x="395" y="86"/>
                  </a:lnTo>
                  <a:lnTo>
                    <a:pt x="395" y="86"/>
                  </a:lnTo>
                  <a:lnTo>
                    <a:pt x="404" y="92"/>
                  </a:lnTo>
                  <a:lnTo>
                    <a:pt x="415" y="94"/>
                  </a:lnTo>
                  <a:lnTo>
                    <a:pt x="415" y="94"/>
                  </a:lnTo>
                  <a:lnTo>
                    <a:pt x="429" y="97"/>
                  </a:lnTo>
                  <a:lnTo>
                    <a:pt x="429" y="97"/>
                  </a:lnTo>
                  <a:lnTo>
                    <a:pt x="444" y="101"/>
                  </a:lnTo>
                  <a:lnTo>
                    <a:pt x="451" y="103"/>
                  </a:lnTo>
                  <a:lnTo>
                    <a:pt x="458" y="108"/>
                  </a:lnTo>
                  <a:lnTo>
                    <a:pt x="458" y="108"/>
                  </a:lnTo>
                  <a:lnTo>
                    <a:pt x="462" y="112"/>
                  </a:lnTo>
                  <a:lnTo>
                    <a:pt x="466" y="117"/>
                  </a:lnTo>
                  <a:lnTo>
                    <a:pt x="466" y="117"/>
                  </a:lnTo>
                  <a:lnTo>
                    <a:pt x="473" y="121"/>
                  </a:lnTo>
                  <a:lnTo>
                    <a:pt x="482" y="124"/>
                  </a:lnTo>
                  <a:lnTo>
                    <a:pt x="482" y="124"/>
                  </a:lnTo>
                  <a:lnTo>
                    <a:pt x="485" y="128"/>
                  </a:lnTo>
                  <a:lnTo>
                    <a:pt x="489" y="132"/>
                  </a:lnTo>
                  <a:lnTo>
                    <a:pt x="496" y="139"/>
                  </a:lnTo>
                  <a:lnTo>
                    <a:pt x="496" y="139"/>
                  </a:lnTo>
                  <a:lnTo>
                    <a:pt x="500" y="143"/>
                  </a:lnTo>
                  <a:lnTo>
                    <a:pt x="504" y="144"/>
                  </a:lnTo>
                  <a:lnTo>
                    <a:pt x="513" y="148"/>
                  </a:lnTo>
                  <a:lnTo>
                    <a:pt x="522" y="152"/>
                  </a:lnTo>
                  <a:lnTo>
                    <a:pt x="525" y="153"/>
                  </a:lnTo>
                  <a:lnTo>
                    <a:pt x="527" y="157"/>
                  </a:lnTo>
                  <a:lnTo>
                    <a:pt x="527" y="157"/>
                  </a:lnTo>
                  <a:lnTo>
                    <a:pt x="527" y="162"/>
                  </a:lnTo>
                  <a:lnTo>
                    <a:pt x="523" y="166"/>
                  </a:lnTo>
                  <a:lnTo>
                    <a:pt x="516" y="173"/>
                  </a:lnTo>
                  <a:lnTo>
                    <a:pt x="516" y="173"/>
                  </a:lnTo>
                  <a:close/>
                  <a:moveTo>
                    <a:pt x="511" y="850"/>
                  </a:moveTo>
                  <a:lnTo>
                    <a:pt x="511" y="850"/>
                  </a:lnTo>
                  <a:lnTo>
                    <a:pt x="504" y="850"/>
                  </a:lnTo>
                  <a:lnTo>
                    <a:pt x="496" y="850"/>
                  </a:lnTo>
                  <a:lnTo>
                    <a:pt x="496" y="850"/>
                  </a:lnTo>
                  <a:lnTo>
                    <a:pt x="493" y="850"/>
                  </a:lnTo>
                  <a:lnTo>
                    <a:pt x="489" y="846"/>
                  </a:lnTo>
                  <a:lnTo>
                    <a:pt x="489" y="846"/>
                  </a:lnTo>
                  <a:lnTo>
                    <a:pt x="482" y="845"/>
                  </a:lnTo>
                  <a:lnTo>
                    <a:pt x="478" y="845"/>
                  </a:lnTo>
                  <a:lnTo>
                    <a:pt x="476" y="846"/>
                  </a:lnTo>
                  <a:lnTo>
                    <a:pt x="476" y="846"/>
                  </a:lnTo>
                  <a:lnTo>
                    <a:pt x="473" y="848"/>
                  </a:lnTo>
                  <a:lnTo>
                    <a:pt x="473" y="852"/>
                  </a:lnTo>
                  <a:lnTo>
                    <a:pt x="473" y="852"/>
                  </a:lnTo>
                  <a:lnTo>
                    <a:pt x="473" y="854"/>
                  </a:lnTo>
                  <a:lnTo>
                    <a:pt x="473" y="857"/>
                  </a:lnTo>
                  <a:lnTo>
                    <a:pt x="478" y="859"/>
                  </a:lnTo>
                  <a:lnTo>
                    <a:pt x="482" y="863"/>
                  </a:lnTo>
                  <a:lnTo>
                    <a:pt x="485" y="866"/>
                  </a:lnTo>
                  <a:lnTo>
                    <a:pt x="485" y="866"/>
                  </a:lnTo>
                  <a:lnTo>
                    <a:pt x="484" y="870"/>
                  </a:lnTo>
                  <a:lnTo>
                    <a:pt x="482" y="875"/>
                  </a:lnTo>
                  <a:lnTo>
                    <a:pt x="482" y="875"/>
                  </a:lnTo>
                  <a:lnTo>
                    <a:pt x="482" y="881"/>
                  </a:lnTo>
                  <a:lnTo>
                    <a:pt x="484" y="886"/>
                  </a:lnTo>
                  <a:lnTo>
                    <a:pt x="484" y="886"/>
                  </a:lnTo>
                  <a:lnTo>
                    <a:pt x="487" y="895"/>
                  </a:lnTo>
                  <a:lnTo>
                    <a:pt x="495" y="901"/>
                  </a:lnTo>
                  <a:lnTo>
                    <a:pt x="504" y="902"/>
                  </a:lnTo>
                  <a:lnTo>
                    <a:pt x="513" y="902"/>
                  </a:lnTo>
                  <a:lnTo>
                    <a:pt x="513" y="902"/>
                  </a:lnTo>
                  <a:lnTo>
                    <a:pt x="522" y="899"/>
                  </a:lnTo>
                  <a:lnTo>
                    <a:pt x="525" y="895"/>
                  </a:lnTo>
                  <a:lnTo>
                    <a:pt x="529" y="892"/>
                  </a:lnTo>
                  <a:lnTo>
                    <a:pt x="529" y="886"/>
                  </a:lnTo>
                  <a:lnTo>
                    <a:pt x="527" y="874"/>
                  </a:lnTo>
                  <a:lnTo>
                    <a:pt x="525" y="861"/>
                  </a:lnTo>
                  <a:lnTo>
                    <a:pt x="525" y="861"/>
                  </a:lnTo>
                  <a:lnTo>
                    <a:pt x="523" y="854"/>
                  </a:lnTo>
                  <a:lnTo>
                    <a:pt x="522" y="852"/>
                  </a:lnTo>
                  <a:lnTo>
                    <a:pt x="516" y="850"/>
                  </a:lnTo>
                  <a:lnTo>
                    <a:pt x="511" y="850"/>
                  </a:lnTo>
                  <a:lnTo>
                    <a:pt x="511" y="850"/>
                  </a:lnTo>
                  <a:close/>
                  <a:moveTo>
                    <a:pt x="598" y="559"/>
                  </a:moveTo>
                  <a:lnTo>
                    <a:pt x="598" y="559"/>
                  </a:lnTo>
                  <a:lnTo>
                    <a:pt x="598" y="551"/>
                  </a:lnTo>
                  <a:lnTo>
                    <a:pt x="600" y="544"/>
                  </a:lnTo>
                  <a:lnTo>
                    <a:pt x="601" y="537"/>
                  </a:lnTo>
                  <a:lnTo>
                    <a:pt x="600" y="530"/>
                  </a:lnTo>
                  <a:lnTo>
                    <a:pt x="600" y="530"/>
                  </a:lnTo>
                  <a:lnTo>
                    <a:pt x="598" y="523"/>
                  </a:lnTo>
                  <a:lnTo>
                    <a:pt x="594" y="515"/>
                  </a:lnTo>
                  <a:lnTo>
                    <a:pt x="589" y="510"/>
                  </a:lnTo>
                  <a:lnTo>
                    <a:pt x="581" y="504"/>
                  </a:lnTo>
                  <a:lnTo>
                    <a:pt x="581" y="504"/>
                  </a:lnTo>
                  <a:lnTo>
                    <a:pt x="574" y="499"/>
                  </a:lnTo>
                  <a:lnTo>
                    <a:pt x="569" y="494"/>
                  </a:lnTo>
                  <a:lnTo>
                    <a:pt x="569" y="494"/>
                  </a:lnTo>
                  <a:lnTo>
                    <a:pt x="567" y="490"/>
                  </a:lnTo>
                  <a:lnTo>
                    <a:pt x="565" y="488"/>
                  </a:lnTo>
                  <a:lnTo>
                    <a:pt x="565" y="488"/>
                  </a:lnTo>
                  <a:lnTo>
                    <a:pt x="560" y="485"/>
                  </a:lnTo>
                  <a:lnTo>
                    <a:pt x="560" y="485"/>
                  </a:lnTo>
                  <a:lnTo>
                    <a:pt x="556" y="481"/>
                  </a:lnTo>
                  <a:lnTo>
                    <a:pt x="554" y="474"/>
                  </a:lnTo>
                  <a:lnTo>
                    <a:pt x="552" y="461"/>
                  </a:lnTo>
                  <a:lnTo>
                    <a:pt x="552" y="461"/>
                  </a:lnTo>
                  <a:lnTo>
                    <a:pt x="551" y="450"/>
                  </a:lnTo>
                  <a:lnTo>
                    <a:pt x="547" y="441"/>
                  </a:lnTo>
                  <a:lnTo>
                    <a:pt x="547" y="441"/>
                  </a:lnTo>
                  <a:lnTo>
                    <a:pt x="545" y="434"/>
                  </a:lnTo>
                  <a:lnTo>
                    <a:pt x="542" y="427"/>
                  </a:lnTo>
                  <a:lnTo>
                    <a:pt x="542" y="427"/>
                  </a:lnTo>
                  <a:lnTo>
                    <a:pt x="534" y="421"/>
                  </a:lnTo>
                  <a:lnTo>
                    <a:pt x="527" y="416"/>
                  </a:lnTo>
                  <a:lnTo>
                    <a:pt x="520" y="412"/>
                  </a:lnTo>
                  <a:lnTo>
                    <a:pt x="513" y="405"/>
                  </a:lnTo>
                  <a:lnTo>
                    <a:pt x="513" y="405"/>
                  </a:lnTo>
                  <a:lnTo>
                    <a:pt x="507" y="398"/>
                  </a:lnTo>
                  <a:lnTo>
                    <a:pt x="504" y="390"/>
                  </a:lnTo>
                  <a:lnTo>
                    <a:pt x="498" y="374"/>
                  </a:lnTo>
                  <a:lnTo>
                    <a:pt x="498" y="374"/>
                  </a:lnTo>
                  <a:lnTo>
                    <a:pt x="491" y="363"/>
                  </a:lnTo>
                  <a:lnTo>
                    <a:pt x="491" y="363"/>
                  </a:lnTo>
                  <a:lnTo>
                    <a:pt x="487" y="352"/>
                  </a:lnTo>
                  <a:lnTo>
                    <a:pt x="485" y="342"/>
                  </a:lnTo>
                  <a:lnTo>
                    <a:pt x="485" y="342"/>
                  </a:lnTo>
                  <a:lnTo>
                    <a:pt x="485" y="331"/>
                  </a:lnTo>
                  <a:lnTo>
                    <a:pt x="484" y="320"/>
                  </a:lnTo>
                  <a:lnTo>
                    <a:pt x="484" y="320"/>
                  </a:lnTo>
                  <a:lnTo>
                    <a:pt x="482" y="316"/>
                  </a:lnTo>
                  <a:lnTo>
                    <a:pt x="478" y="313"/>
                  </a:lnTo>
                  <a:lnTo>
                    <a:pt x="475" y="311"/>
                  </a:lnTo>
                  <a:lnTo>
                    <a:pt x="471" y="311"/>
                  </a:lnTo>
                  <a:lnTo>
                    <a:pt x="471" y="311"/>
                  </a:lnTo>
                  <a:lnTo>
                    <a:pt x="466" y="311"/>
                  </a:lnTo>
                  <a:lnTo>
                    <a:pt x="464" y="309"/>
                  </a:lnTo>
                  <a:lnTo>
                    <a:pt x="462" y="307"/>
                  </a:lnTo>
                  <a:lnTo>
                    <a:pt x="462" y="307"/>
                  </a:lnTo>
                  <a:lnTo>
                    <a:pt x="457" y="300"/>
                  </a:lnTo>
                  <a:lnTo>
                    <a:pt x="455" y="293"/>
                  </a:lnTo>
                  <a:lnTo>
                    <a:pt x="451" y="276"/>
                  </a:lnTo>
                  <a:lnTo>
                    <a:pt x="451" y="276"/>
                  </a:lnTo>
                  <a:lnTo>
                    <a:pt x="451" y="267"/>
                  </a:lnTo>
                  <a:lnTo>
                    <a:pt x="449" y="262"/>
                  </a:lnTo>
                  <a:lnTo>
                    <a:pt x="446" y="258"/>
                  </a:lnTo>
                  <a:lnTo>
                    <a:pt x="446" y="258"/>
                  </a:lnTo>
                  <a:lnTo>
                    <a:pt x="444" y="257"/>
                  </a:lnTo>
                  <a:lnTo>
                    <a:pt x="440" y="257"/>
                  </a:lnTo>
                  <a:lnTo>
                    <a:pt x="437" y="258"/>
                  </a:lnTo>
                  <a:lnTo>
                    <a:pt x="435" y="260"/>
                  </a:lnTo>
                  <a:lnTo>
                    <a:pt x="435" y="260"/>
                  </a:lnTo>
                  <a:lnTo>
                    <a:pt x="433" y="267"/>
                  </a:lnTo>
                  <a:lnTo>
                    <a:pt x="433" y="275"/>
                  </a:lnTo>
                  <a:lnTo>
                    <a:pt x="435" y="282"/>
                  </a:lnTo>
                  <a:lnTo>
                    <a:pt x="435" y="289"/>
                  </a:lnTo>
                  <a:lnTo>
                    <a:pt x="435" y="289"/>
                  </a:lnTo>
                  <a:lnTo>
                    <a:pt x="433" y="295"/>
                  </a:lnTo>
                  <a:lnTo>
                    <a:pt x="431" y="298"/>
                  </a:lnTo>
                  <a:lnTo>
                    <a:pt x="428" y="302"/>
                  </a:lnTo>
                  <a:lnTo>
                    <a:pt x="426" y="307"/>
                  </a:lnTo>
                  <a:lnTo>
                    <a:pt x="426" y="307"/>
                  </a:lnTo>
                  <a:lnTo>
                    <a:pt x="426" y="314"/>
                  </a:lnTo>
                  <a:lnTo>
                    <a:pt x="428" y="320"/>
                  </a:lnTo>
                  <a:lnTo>
                    <a:pt x="429" y="325"/>
                  </a:lnTo>
                  <a:lnTo>
                    <a:pt x="431" y="333"/>
                  </a:lnTo>
                  <a:lnTo>
                    <a:pt x="431" y="333"/>
                  </a:lnTo>
                  <a:lnTo>
                    <a:pt x="429" y="340"/>
                  </a:lnTo>
                  <a:lnTo>
                    <a:pt x="429" y="340"/>
                  </a:lnTo>
                  <a:lnTo>
                    <a:pt x="428" y="345"/>
                  </a:lnTo>
                  <a:lnTo>
                    <a:pt x="428" y="345"/>
                  </a:lnTo>
                  <a:lnTo>
                    <a:pt x="426" y="349"/>
                  </a:lnTo>
                  <a:lnTo>
                    <a:pt x="424" y="352"/>
                  </a:lnTo>
                  <a:lnTo>
                    <a:pt x="424" y="352"/>
                  </a:lnTo>
                  <a:lnTo>
                    <a:pt x="422" y="363"/>
                  </a:lnTo>
                  <a:lnTo>
                    <a:pt x="422" y="363"/>
                  </a:lnTo>
                  <a:lnTo>
                    <a:pt x="422" y="367"/>
                  </a:lnTo>
                  <a:lnTo>
                    <a:pt x="422" y="369"/>
                  </a:lnTo>
                  <a:lnTo>
                    <a:pt x="420" y="371"/>
                  </a:lnTo>
                  <a:lnTo>
                    <a:pt x="420" y="371"/>
                  </a:lnTo>
                  <a:lnTo>
                    <a:pt x="413" y="372"/>
                  </a:lnTo>
                  <a:lnTo>
                    <a:pt x="406" y="372"/>
                  </a:lnTo>
                  <a:lnTo>
                    <a:pt x="399" y="371"/>
                  </a:lnTo>
                  <a:lnTo>
                    <a:pt x="393" y="369"/>
                  </a:lnTo>
                  <a:lnTo>
                    <a:pt x="393" y="369"/>
                  </a:lnTo>
                  <a:lnTo>
                    <a:pt x="386" y="365"/>
                  </a:lnTo>
                  <a:lnTo>
                    <a:pt x="381" y="358"/>
                  </a:lnTo>
                  <a:lnTo>
                    <a:pt x="373" y="343"/>
                  </a:lnTo>
                  <a:lnTo>
                    <a:pt x="373" y="343"/>
                  </a:lnTo>
                  <a:lnTo>
                    <a:pt x="368" y="336"/>
                  </a:lnTo>
                  <a:lnTo>
                    <a:pt x="361" y="334"/>
                  </a:lnTo>
                  <a:lnTo>
                    <a:pt x="361" y="334"/>
                  </a:lnTo>
                  <a:lnTo>
                    <a:pt x="353" y="331"/>
                  </a:lnTo>
                  <a:lnTo>
                    <a:pt x="348" y="325"/>
                  </a:lnTo>
                  <a:lnTo>
                    <a:pt x="344" y="318"/>
                  </a:lnTo>
                  <a:lnTo>
                    <a:pt x="342" y="313"/>
                  </a:lnTo>
                  <a:lnTo>
                    <a:pt x="342" y="313"/>
                  </a:lnTo>
                  <a:lnTo>
                    <a:pt x="342" y="307"/>
                  </a:lnTo>
                  <a:lnTo>
                    <a:pt x="344" y="302"/>
                  </a:lnTo>
                  <a:lnTo>
                    <a:pt x="352" y="295"/>
                  </a:lnTo>
                  <a:lnTo>
                    <a:pt x="357" y="287"/>
                  </a:lnTo>
                  <a:lnTo>
                    <a:pt x="359" y="284"/>
                  </a:lnTo>
                  <a:lnTo>
                    <a:pt x="357" y="278"/>
                  </a:lnTo>
                  <a:lnTo>
                    <a:pt x="357" y="278"/>
                  </a:lnTo>
                  <a:lnTo>
                    <a:pt x="355" y="276"/>
                  </a:lnTo>
                  <a:lnTo>
                    <a:pt x="352" y="275"/>
                  </a:lnTo>
                  <a:lnTo>
                    <a:pt x="344" y="273"/>
                  </a:lnTo>
                  <a:lnTo>
                    <a:pt x="328" y="271"/>
                  </a:lnTo>
                  <a:lnTo>
                    <a:pt x="328" y="271"/>
                  </a:lnTo>
                  <a:lnTo>
                    <a:pt x="321" y="269"/>
                  </a:lnTo>
                  <a:lnTo>
                    <a:pt x="315" y="266"/>
                  </a:lnTo>
                  <a:lnTo>
                    <a:pt x="315" y="266"/>
                  </a:lnTo>
                  <a:lnTo>
                    <a:pt x="310" y="262"/>
                  </a:lnTo>
                  <a:lnTo>
                    <a:pt x="299" y="258"/>
                  </a:lnTo>
                  <a:lnTo>
                    <a:pt x="294" y="257"/>
                  </a:lnTo>
                  <a:lnTo>
                    <a:pt x="288" y="257"/>
                  </a:lnTo>
                  <a:lnTo>
                    <a:pt x="285" y="258"/>
                  </a:lnTo>
                  <a:lnTo>
                    <a:pt x="285" y="262"/>
                  </a:lnTo>
                  <a:lnTo>
                    <a:pt x="285" y="262"/>
                  </a:lnTo>
                  <a:lnTo>
                    <a:pt x="285" y="264"/>
                  </a:lnTo>
                  <a:lnTo>
                    <a:pt x="288" y="267"/>
                  </a:lnTo>
                  <a:lnTo>
                    <a:pt x="288" y="267"/>
                  </a:lnTo>
                  <a:lnTo>
                    <a:pt x="288" y="271"/>
                  </a:lnTo>
                  <a:lnTo>
                    <a:pt x="288" y="273"/>
                  </a:lnTo>
                  <a:lnTo>
                    <a:pt x="285" y="275"/>
                  </a:lnTo>
                  <a:lnTo>
                    <a:pt x="281" y="276"/>
                  </a:lnTo>
                  <a:lnTo>
                    <a:pt x="281" y="276"/>
                  </a:lnTo>
                  <a:lnTo>
                    <a:pt x="276" y="275"/>
                  </a:lnTo>
                  <a:lnTo>
                    <a:pt x="272" y="275"/>
                  </a:lnTo>
                  <a:lnTo>
                    <a:pt x="268" y="276"/>
                  </a:lnTo>
                  <a:lnTo>
                    <a:pt x="268" y="276"/>
                  </a:lnTo>
                  <a:lnTo>
                    <a:pt x="263" y="282"/>
                  </a:lnTo>
                  <a:lnTo>
                    <a:pt x="261" y="289"/>
                  </a:lnTo>
                  <a:lnTo>
                    <a:pt x="261" y="289"/>
                  </a:lnTo>
                  <a:lnTo>
                    <a:pt x="259" y="293"/>
                  </a:lnTo>
                  <a:lnTo>
                    <a:pt x="257" y="296"/>
                  </a:lnTo>
                  <a:lnTo>
                    <a:pt x="252" y="300"/>
                  </a:lnTo>
                  <a:lnTo>
                    <a:pt x="252" y="300"/>
                  </a:lnTo>
                  <a:lnTo>
                    <a:pt x="250" y="305"/>
                  </a:lnTo>
                  <a:lnTo>
                    <a:pt x="250" y="311"/>
                  </a:lnTo>
                  <a:lnTo>
                    <a:pt x="250" y="311"/>
                  </a:lnTo>
                  <a:lnTo>
                    <a:pt x="252" y="318"/>
                  </a:lnTo>
                  <a:lnTo>
                    <a:pt x="250" y="320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1" y="323"/>
                  </a:lnTo>
                  <a:lnTo>
                    <a:pt x="238" y="323"/>
                  </a:lnTo>
                  <a:lnTo>
                    <a:pt x="234" y="322"/>
                  </a:lnTo>
                  <a:lnTo>
                    <a:pt x="228" y="318"/>
                  </a:lnTo>
                  <a:lnTo>
                    <a:pt x="228" y="318"/>
                  </a:lnTo>
                  <a:lnTo>
                    <a:pt x="221" y="311"/>
                  </a:lnTo>
                  <a:lnTo>
                    <a:pt x="214" y="305"/>
                  </a:lnTo>
                  <a:lnTo>
                    <a:pt x="210" y="304"/>
                  </a:lnTo>
                  <a:lnTo>
                    <a:pt x="207" y="304"/>
                  </a:lnTo>
                  <a:lnTo>
                    <a:pt x="203" y="307"/>
                  </a:lnTo>
                  <a:lnTo>
                    <a:pt x="200" y="311"/>
                  </a:lnTo>
                  <a:lnTo>
                    <a:pt x="200" y="311"/>
                  </a:lnTo>
                  <a:lnTo>
                    <a:pt x="196" y="316"/>
                  </a:lnTo>
                  <a:lnTo>
                    <a:pt x="190" y="320"/>
                  </a:lnTo>
                  <a:lnTo>
                    <a:pt x="178" y="325"/>
                  </a:lnTo>
                  <a:lnTo>
                    <a:pt x="178" y="325"/>
                  </a:lnTo>
                  <a:lnTo>
                    <a:pt x="172" y="331"/>
                  </a:lnTo>
                  <a:lnTo>
                    <a:pt x="171" y="334"/>
                  </a:lnTo>
                  <a:lnTo>
                    <a:pt x="167" y="345"/>
                  </a:lnTo>
                  <a:lnTo>
                    <a:pt x="167" y="345"/>
                  </a:lnTo>
                  <a:lnTo>
                    <a:pt x="165" y="352"/>
                  </a:lnTo>
                  <a:lnTo>
                    <a:pt x="160" y="356"/>
                  </a:lnTo>
                  <a:lnTo>
                    <a:pt x="147" y="360"/>
                  </a:lnTo>
                  <a:lnTo>
                    <a:pt x="147" y="360"/>
                  </a:lnTo>
                  <a:lnTo>
                    <a:pt x="142" y="361"/>
                  </a:lnTo>
                  <a:lnTo>
                    <a:pt x="138" y="365"/>
                  </a:lnTo>
                  <a:lnTo>
                    <a:pt x="136" y="371"/>
                  </a:lnTo>
                  <a:lnTo>
                    <a:pt x="138" y="376"/>
                  </a:lnTo>
                  <a:lnTo>
                    <a:pt x="138" y="376"/>
                  </a:lnTo>
                  <a:lnTo>
                    <a:pt x="138" y="381"/>
                  </a:lnTo>
                  <a:lnTo>
                    <a:pt x="136" y="387"/>
                  </a:lnTo>
                  <a:lnTo>
                    <a:pt x="136" y="387"/>
                  </a:lnTo>
                  <a:lnTo>
                    <a:pt x="131" y="394"/>
                  </a:lnTo>
                  <a:lnTo>
                    <a:pt x="129" y="396"/>
                  </a:lnTo>
                  <a:lnTo>
                    <a:pt x="127" y="401"/>
                  </a:lnTo>
                  <a:lnTo>
                    <a:pt x="127" y="401"/>
                  </a:lnTo>
                  <a:lnTo>
                    <a:pt x="127" y="405"/>
                  </a:lnTo>
                  <a:lnTo>
                    <a:pt x="123" y="409"/>
                  </a:lnTo>
                  <a:lnTo>
                    <a:pt x="123" y="409"/>
                  </a:lnTo>
                  <a:lnTo>
                    <a:pt x="118" y="412"/>
                  </a:lnTo>
                  <a:lnTo>
                    <a:pt x="113" y="412"/>
                  </a:lnTo>
                  <a:lnTo>
                    <a:pt x="113" y="412"/>
                  </a:lnTo>
                  <a:lnTo>
                    <a:pt x="104" y="412"/>
                  </a:lnTo>
                  <a:lnTo>
                    <a:pt x="100" y="414"/>
                  </a:lnTo>
                  <a:lnTo>
                    <a:pt x="96" y="416"/>
                  </a:lnTo>
                  <a:lnTo>
                    <a:pt x="96" y="416"/>
                  </a:lnTo>
                  <a:lnTo>
                    <a:pt x="95" y="418"/>
                  </a:lnTo>
                  <a:lnTo>
                    <a:pt x="91" y="419"/>
                  </a:lnTo>
                  <a:lnTo>
                    <a:pt x="91" y="419"/>
                  </a:lnTo>
                  <a:lnTo>
                    <a:pt x="89" y="421"/>
                  </a:lnTo>
                  <a:lnTo>
                    <a:pt x="89" y="421"/>
                  </a:lnTo>
                  <a:lnTo>
                    <a:pt x="82" y="425"/>
                  </a:lnTo>
                  <a:lnTo>
                    <a:pt x="82" y="425"/>
                  </a:lnTo>
                  <a:lnTo>
                    <a:pt x="78" y="428"/>
                  </a:lnTo>
                  <a:lnTo>
                    <a:pt x="78" y="428"/>
                  </a:lnTo>
                  <a:lnTo>
                    <a:pt x="75" y="430"/>
                  </a:lnTo>
                  <a:lnTo>
                    <a:pt x="71" y="432"/>
                  </a:lnTo>
                  <a:lnTo>
                    <a:pt x="62" y="434"/>
                  </a:lnTo>
                  <a:lnTo>
                    <a:pt x="62" y="434"/>
                  </a:lnTo>
                  <a:lnTo>
                    <a:pt x="53" y="437"/>
                  </a:lnTo>
                  <a:lnTo>
                    <a:pt x="44" y="443"/>
                  </a:lnTo>
                  <a:lnTo>
                    <a:pt x="37" y="450"/>
                  </a:lnTo>
                  <a:lnTo>
                    <a:pt x="26" y="454"/>
                  </a:lnTo>
                  <a:lnTo>
                    <a:pt x="26" y="454"/>
                  </a:lnTo>
                  <a:lnTo>
                    <a:pt x="17" y="459"/>
                  </a:lnTo>
                  <a:lnTo>
                    <a:pt x="11" y="463"/>
                  </a:lnTo>
                  <a:lnTo>
                    <a:pt x="8" y="466"/>
                  </a:lnTo>
                  <a:lnTo>
                    <a:pt x="8" y="466"/>
                  </a:lnTo>
                  <a:lnTo>
                    <a:pt x="2" y="477"/>
                  </a:lnTo>
                  <a:lnTo>
                    <a:pt x="0" y="488"/>
                  </a:lnTo>
                  <a:lnTo>
                    <a:pt x="2" y="497"/>
                  </a:lnTo>
                  <a:lnTo>
                    <a:pt x="8" y="508"/>
                  </a:lnTo>
                  <a:lnTo>
                    <a:pt x="8" y="508"/>
                  </a:lnTo>
                  <a:lnTo>
                    <a:pt x="11" y="515"/>
                  </a:lnTo>
                  <a:lnTo>
                    <a:pt x="15" y="524"/>
                  </a:lnTo>
                  <a:lnTo>
                    <a:pt x="15" y="524"/>
                  </a:lnTo>
                  <a:lnTo>
                    <a:pt x="13" y="530"/>
                  </a:lnTo>
                  <a:lnTo>
                    <a:pt x="9" y="535"/>
                  </a:lnTo>
                  <a:lnTo>
                    <a:pt x="9" y="535"/>
                  </a:lnTo>
                  <a:lnTo>
                    <a:pt x="8" y="542"/>
                  </a:lnTo>
                  <a:lnTo>
                    <a:pt x="8" y="550"/>
                  </a:lnTo>
                  <a:lnTo>
                    <a:pt x="9" y="557"/>
                  </a:lnTo>
                  <a:lnTo>
                    <a:pt x="13" y="564"/>
                  </a:lnTo>
                  <a:lnTo>
                    <a:pt x="13" y="564"/>
                  </a:lnTo>
                  <a:lnTo>
                    <a:pt x="17" y="568"/>
                  </a:lnTo>
                  <a:lnTo>
                    <a:pt x="20" y="573"/>
                  </a:lnTo>
                  <a:lnTo>
                    <a:pt x="26" y="577"/>
                  </a:lnTo>
                  <a:lnTo>
                    <a:pt x="29" y="582"/>
                  </a:lnTo>
                  <a:lnTo>
                    <a:pt x="29" y="582"/>
                  </a:lnTo>
                  <a:lnTo>
                    <a:pt x="31" y="584"/>
                  </a:lnTo>
                  <a:lnTo>
                    <a:pt x="31" y="584"/>
                  </a:lnTo>
                  <a:lnTo>
                    <a:pt x="31" y="589"/>
                  </a:lnTo>
                  <a:lnTo>
                    <a:pt x="31" y="595"/>
                  </a:lnTo>
                  <a:lnTo>
                    <a:pt x="28" y="606"/>
                  </a:lnTo>
                  <a:lnTo>
                    <a:pt x="28" y="606"/>
                  </a:lnTo>
                  <a:lnTo>
                    <a:pt x="26" y="618"/>
                  </a:lnTo>
                  <a:lnTo>
                    <a:pt x="28" y="624"/>
                  </a:lnTo>
                  <a:lnTo>
                    <a:pt x="29" y="629"/>
                  </a:lnTo>
                  <a:lnTo>
                    <a:pt x="29" y="629"/>
                  </a:lnTo>
                  <a:lnTo>
                    <a:pt x="37" y="638"/>
                  </a:lnTo>
                  <a:lnTo>
                    <a:pt x="38" y="644"/>
                  </a:lnTo>
                  <a:lnTo>
                    <a:pt x="42" y="649"/>
                  </a:lnTo>
                  <a:lnTo>
                    <a:pt x="42" y="649"/>
                  </a:lnTo>
                  <a:lnTo>
                    <a:pt x="44" y="655"/>
                  </a:lnTo>
                  <a:lnTo>
                    <a:pt x="44" y="662"/>
                  </a:lnTo>
                  <a:lnTo>
                    <a:pt x="42" y="676"/>
                  </a:lnTo>
                  <a:lnTo>
                    <a:pt x="42" y="676"/>
                  </a:lnTo>
                  <a:lnTo>
                    <a:pt x="40" y="684"/>
                  </a:lnTo>
                  <a:lnTo>
                    <a:pt x="35" y="689"/>
                  </a:lnTo>
                  <a:lnTo>
                    <a:pt x="35" y="689"/>
                  </a:lnTo>
                  <a:lnTo>
                    <a:pt x="33" y="691"/>
                  </a:lnTo>
                  <a:lnTo>
                    <a:pt x="31" y="693"/>
                  </a:lnTo>
                  <a:lnTo>
                    <a:pt x="31" y="693"/>
                  </a:lnTo>
                  <a:lnTo>
                    <a:pt x="31" y="696"/>
                  </a:lnTo>
                  <a:lnTo>
                    <a:pt x="33" y="700"/>
                  </a:lnTo>
                  <a:lnTo>
                    <a:pt x="38" y="705"/>
                  </a:lnTo>
                  <a:lnTo>
                    <a:pt x="44" y="711"/>
                  </a:lnTo>
                  <a:lnTo>
                    <a:pt x="49" y="712"/>
                  </a:lnTo>
                  <a:lnTo>
                    <a:pt x="49" y="712"/>
                  </a:lnTo>
                  <a:lnTo>
                    <a:pt x="58" y="714"/>
                  </a:lnTo>
                  <a:lnTo>
                    <a:pt x="67" y="716"/>
                  </a:lnTo>
                  <a:lnTo>
                    <a:pt x="76" y="714"/>
                  </a:lnTo>
                  <a:lnTo>
                    <a:pt x="84" y="711"/>
                  </a:lnTo>
                  <a:lnTo>
                    <a:pt x="84" y="711"/>
                  </a:lnTo>
                  <a:lnTo>
                    <a:pt x="91" y="703"/>
                  </a:lnTo>
                  <a:lnTo>
                    <a:pt x="91" y="703"/>
                  </a:lnTo>
                  <a:lnTo>
                    <a:pt x="95" y="700"/>
                  </a:lnTo>
                  <a:lnTo>
                    <a:pt x="100" y="700"/>
                  </a:lnTo>
                  <a:lnTo>
                    <a:pt x="100" y="700"/>
                  </a:lnTo>
                  <a:lnTo>
                    <a:pt x="109" y="702"/>
                  </a:lnTo>
                  <a:lnTo>
                    <a:pt x="118" y="702"/>
                  </a:lnTo>
                  <a:lnTo>
                    <a:pt x="125" y="703"/>
                  </a:lnTo>
                  <a:lnTo>
                    <a:pt x="134" y="700"/>
                  </a:lnTo>
                  <a:lnTo>
                    <a:pt x="134" y="700"/>
                  </a:lnTo>
                  <a:lnTo>
                    <a:pt x="145" y="696"/>
                  </a:lnTo>
                  <a:lnTo>
                    <a:pt x="152" y="689"/>
                  </a:lnTo>
                  <a:lnTo>
                    <a:pt x="152" y="689"/>
                  </a:lnTo>
                  <a:lnTo>
                    <a:pt x="165" y="676"/>
                  </a:lnTo>
                  <a:lnTo>
                    <a:pt x="165" y="676"/>
                  </a:lnTo>
                  <a:lnTo>
                    <a:pt x="174" y="671"/>
                  </a:lnTo>
                  <a:lnTo>
                    <a:pt x="187" y="665"/>
                  </a:lnTo>
                  <a:lnTo>
                    <a:pt x="187" y="665"/>
                  </a:lnTo>
                  <a:lnTo>
                    <a:pt x="209" y="662"/>
                  </a:lnTo>
                  <a:lnTo>
                    <a:pt x="219" y="658"/>
                  </a:lnTo>
                  <a:lnTo>
                    <a:pt x="230" y="655"/>
                  </a:lnTo>
                  <a:lnTo>
                    <a:pt x="230" y="655"/>
                  </a:lnTo>
                  <a:lnTo>
                    <a:pt x="243" y="651"/>
                  </a:lnTo>
                  <a:lnTo>
                    <a:pt x="254" y="647"/>
                  </a:lnTo>
                  <a:lnTo>
                    <a:pt x="266" y="646"/>
                  </a:lnTo>
                  <a:lnTo>
                    <a:pt x="272" y="647"/>
                  </a:lnTo>
                  <a:lnTo>
                    <a:pt x="279" y="649"/>
                  </a:lnTo>
                  <a:lnTo>
                    <a:pt x="279" y="649"/>
                  </a:lnTo>
                  <a:lnTo>
                    <a:pt x="292" y="656"/>
                  </a:lnTo>
                  <a:lnTo>
                    <a:pt x="292" y="656"/>
                  </a:lnTo>
                  <a:lnTo>
                    <a:pt x="303" y="662"/>
                  </a:lnTo>
                  <a:lnTo>
                    <a:pt x="303" y="662"/>
                  </a:lnTo>
                  <a:lnTo>
                    <a:pt x="308" y="662"/>
                  </a:lnTo>
                  <a:lnTo>
                    <a:pt x="312" y="665"/>
                  </a:lnTo>
                  <a:lnTo>
                    <a:pt x="312" y="665"/>
                  </a:lnTo>
                  <a:lnTo>
                    <a:pt x="314" y="667"/>
                  </a:lnTo>
                  <a:lnTo>
                    <a:pt x="315" y="671"/>
                  </a:lnTo>
                  <a:lnTo>
                    <a:pt x="315" y="671"/>
                  </a:lnTo>
                  <a:lnTo>
                    <a:pt x="317" y="673"/>
                  </a:lnTo>
                  <a:lnTo>
                    <a:pt x="319" y="674"/>
                  </a:lnTo>
                  <a:lnTo>
                    <a:pt x="326" y="678"/>
                  </a:lnTo>
                  <a:lnTo>
                    <a:pt x="326" y="678"/>
                  </a:lnTo>
                  <a:lnTo>
                    <a:pt x="330" y="684"/>
                  </a:lnTo>
                  <a:lnTo>
                    <a:pt x="330" y="691"/>
                  </a:lnTo>
                  <a:lnTo>
                    <a:pt x="330" y="691"/>
                  </a:lnTo>
                  <a:lnTo>
                    <a:pt x="330" y="694"/>
                  </a:lnTo>
                  <a:lnTo>
                    <a:pt x="332" y="698"/>
                  </a:lnTo>
                  <a:lnTo>
                    <a:pt x="333" y="700"/>
                  </a:lnTo>
                  <a:lnTo>
                    <a:pt x="339" y="702"/>
                  </a:lnTo>
                  <a:lnTo>
                    <a:pt x="339" y="702"/>
                  </a:lnTo>
                  <a:lnTo>
                    <a:pt x="344" y="703"/>
                  </a:lnTo>
                  <a:lnTo>
                    <a:pt x="350" y="703"/>
                  </a:lnTo>
                  <a:lnTo>
                    <a:pt x="352" y="700"/>
                  </a:lnTo>
                  <a:lnTo>
                    <a:pt x="355" y="694"/>
                  </a:lnTo>
                  <a:lnTo>
                    <a:pt x="355" y="694"/>
                  </a:lnTo>
                  <a:lnTo>
                    <a:pt x="359" y="685"/>
                  </a:lnTo>
                  <a:lnTo>
                    <a:pt x="362" y="682"/>
                  </a:lnTo>
                  <a:lnTo>
                    <a:pt x="366" y="680"/>
                  </a:lnTo>
                  <a:lnTo>
                    <a:pt x="366" y="680"/>
                  </a:lnTo>
                  <a:lnTo>
                    <a:pt x="371" y="678"/>
                  </a:lnTo>
                  <a:lnTo>
                    <a:pt x="375" y="678"/>
                  </a:lnTo>
                  <a:lnTo>
                    <a:pt x="377" y="680"/>
                  </a:lnTo>
                  <a:lnTo>
                    <a:pt x="377" y="685"/>
                  </a:lnTo>
                  <a:lnTo>
                    <a:pt x="377" y="685"/>
                  </a:lnTo>
                  <a:lnTo>
                    <a:pt x="377" y="689"/>
                  </a:lnTo>
                  <a:lnTo>
                    <a:pt x="373" y="691"/>
                  </a:lnTo>
                  <a:lnTo>
                    <a:pt x="368" y="696"/>
                  </a:lnTo>
                  <a:lnTo>
                    <a:pt x="368" y="696"/>
                  </a:lnTo>
                  <a:lnTo>
                    <a:pt x="361" y="705"/>
                  </a:lnTo>
                  <a:lnTo>
                    <a:pt x="359" y="711"/>
                  </a:lnTo>
                  <a:lnTo>
                    <a:pt x="357" y="714"/>
                  </a:lnTo>
                  <a:lnTo>
                    <a:pt x="357" y="714"/>
                  </a:lnTo>
                  <a:lnTo>
                    <a:pt x="357" y="718"/>
                  </a:lnTo>
                  <a:lnTo>
                    <a:pt x="359" y="720"/>
                  </a:lnTo>
                  <a:lnTo>
                    <a:pt x="364" y="722"/>
                  </a:lnTo>
                  <a:lnTo>
                    <a:pt x="364" y="722"/>
                  </a:lnTo>
                  <a:lnTo>
                    <a:pt x="368" y="722"/>
                  </a:lnTo>
                  <a:lnTo>
                    <a:pt x="370" y="720"/>
                  </a:lnTo>
                  <a:lnTo>
                    <a:pt x="373" y="714"/>
                  </a:lnTo>
                  <a:lnTo>
                    <a:pt x="373" y="714"/>
                  </a:lnTo>
                  <a:lnTo>
                    <a:pt x="377" y="712"/>
                  </a:lnTo>
                  <a:lnTo>
                    <a:pt x="379" y="712"/>
                  </a:lnTo>
                  <a:lnTo>
                    <a:pt x="381" y="714"/>
                  </a:lnTo>
                  <a:lnTo>
                    <a:pt x="381" y="718"/>
                  </a:lnTo>
                  <a:lnTo>
                    <a:pt x="381" y="718"/>
                  </a:lnTo>
                  <a:lnTo>
                    <a:pt x="379" y="722"/>
                  </a:lnTo>
                  <a:lnTo>
                    <a:pt x="377" y="723"/>
                  </a:lnTo>
                  <a:lnTo>
                    <a:pt x="373" y="727"/>
                  </a:lnTo>
                  <a:lnTo>
                    <a:pt x="373" y="731"/>
                  </a:lnTo>
                  <a:lnTo>
                    <a:pt x="373" y="731"/>
                  </a:lnTo>
                  <a:lnTo>
                    <a:pt x="375" y="732"/>
                  </a:lnTo>
                  <a:lnTo>
                    <a:pt x="377" y="734"/>
                  </a:lnTo>
                  <a:lnTo>
                    <a:pt x="382" y="734"/>
                  </a:lnTo>
                  <a:lnTo>
                    <a:pt x="390" y="734"/>
                  </a:lnTo>
                  <a:lnTo>
                    <a:pt x="395" y="736"/>
                  </a:lnTo>
                  <a:lnTo>
                    <a:pt x="395" y="736"/>
                  </a:lnTo>
                  <a:lnTo>
                    <a:pt x="399" y="738"/>
                  </a:lnTo>
                  <a:lnTo>
                    <a:pt x="400" y="740"/>
                  </a:lnTo>
                  <a:lnTo>
                    <a:pt x="402" y="747"/>
                  </a:lnTo>
                  <a:lnTo>
                    <a:pt x="402" y="752"/>
                  </a:lnTo>
                  <a:lnTo>
                    <a:pt x="399" y="760"/>
                  </a:lnTo>
                  <a:lnTo>
                    <a:pt x="399" y="760"/>
                  </a:lnTo>
                  <a:lnTo>
                    <a:pt x="397" y="769"/>
                  </a:lnTo>
                  <a:lnTo>
                    <a:pt x="397" y="774"/>
                  </a:lnTo>
                  <a:lnTo>
                    <a:pt x="399" y="776"/>
                  </a:lnTo>
                  <a:lnTo>
                    <a:pt x="399" y="776"/>
                  </a:lnTo>
                  <a:lnTo>
                    <a:pt x="404" y="779"/>
                  </a:lnTo>
                  <a:lnTo>
                    <a:pt x="409" y="781"/>
                  </a:lnTo>
                  <a:lnTo>
                    <a:pt x="422" y="783"/>
                  </a:lnTo>
                  <a:lnTo>
                    <a:pt x="422" y="783"/>
                  </a:lnTo>
                  <a:lnTo>
                    <a:pt x="431" y="785"/>
                  </a:lnTo>
                  <a:lnTo>
                    <a:pt x="437" y="788"/>
                  </a:lnTo>
                  <a:lnTo>
                    <a:pt x="444" y="801"/>
                  </a:lnTo>
                  <a:lnTo>
                    <a:pt x="444" y="801"/>
                  </a:lnTo>
                  <a:lnTo>
                    <a:pt x="449" y="805"/>
                  </a:lnTo>
                  <a:lnTo>
                    <a:pt x="455" y="805"/>
                  </a:lnTo>
                  <a:lnTo>
                    <a:pt x="460" y="803"/>
                  </a:lnTo>
                  <a:lnTo>
                    <a:pt x="464" y="798"/>
                  </a:lnTo>
                  <a:lnTo>
                    <a:pt x="464" y="798"/>
                  </a:lnTo>
                  <a:lnTo>
                    <a:pt x="469" y="794"/>
                  </a:lnTo>
                  <a:lnTo>
                    <a:pt x="475" y="792"/>
                  </a:lnTo>
                  <a:lnTo>
                    <a:pt x="480" y="792"/>
                  </a:lnTo>
                  <a:lnTo>
                    <a:pt x="485" y="794"/>
                  </a:lnTo>
                  <a:lnTo>
                    <a:pt x="485" y="794"/>
                  </a:lnTo>
                  <a:lnTo>
                    <a:pt x="491" y="801"/>
                  </a:lnTo>
                  <a:lnTo>
                    <a:pt x="495" y="805"/>
                  </a:lnTo>
                  <a:lnTo>
                    <a:pt x="500" y="807"/>
                  </a:lnTo>
                  <a:lnTo>
                    <a:pt x="500" y="807"/>
                  </a:lnTo>
                  <a:lnTo>
                    <a:pt x="505" y="805"/>
                  </a:lnTo>
                  <a:lnTo>
                    <a:pt x="509" y="801"/>
                  </a:lnTo>
                  <a:lnTo>
                    <a:pt x="513" y="798"/>
                  </a:lnTo>
                  <a:lnTo>
                    <a:pt x="514" y="792"/>
                  </a:lnTo>
                  <a:lnTo>
                    <a:pt x="514" y="792"/>
                  </a:lnTo>
                  <a:lnTo>
                    <a:pt x="516" y="785"/>
                  </a:lnTo>
                  <a:lnTo>
                    <a:pt x="518" y="781"/>
                  </a:lnTo>
                  <a:lnTo>
                    <a:pt x="520" y="779"/>
                  </a:lnTo>
                  <a:lnTo>
                    <a:pt x="520" y="779"/>
                  </a:lnTo>
                  <a:lnTo>
                    <a:pt x="523" y="778"/>
                  </a:lnTo>
                  <a:lnTo>
                    <a:pt x="527" y="778"/>
                  </a:lnTo>
                  <a:lnTo>
                    <a:pt x="533" y="778"/>
                  </a:lnTo>
                  <a:lnTo>
                    <a:pt x="533" y="778"/>
                  </a:lnTo>
                  <a:lnTo>
                    <a:pt x="540" y="779"/>
                  </a:lnTo>
                  <a:lnTo>
                    <a:pt x="547" y="778"/>
                  </a:lnTo>
                  <a:lnTo>
                    <a:pt x="552" y="776"/>
                  </a:lnTo>
                  <a:lnTo>
                    <a:pt x="554" y="774"/>
                  </a:lnTo>
                  <a:lnTo>
                    <a:pt x="556" y="770"/>
                  </a:lnTo>
                  <a:lnTo>
                    <a:pt x="556" y="770"/>
                  </a:lnTo>
                  <a:lnTo>
                    <a:pt x="556" y="765"/>
                  </a:lnTo>
                  <a:lnTo>
                    <a:pt x="554" y="761"/>
                  </a:lnTo>
                  <a:lnTo>
                    <a:pt x="552" y="758"/>
                  </a:lnTo>
                  <a:lnTo>
                    <a:pt x="552" y="754"/>
                  </a:lnTo>
                  <a:lnTo>
                    <a:pt x="552" y="754"/>
                  </a:lnTo>
                  <a:lnTo>
                    <a:pt x="554" y="750"/>
                  </a:lnTo>
                  <a:lnTo>
                    <a:pt x="556" y="749"/>
                  </a:lnTo>
                  <a:lnTo>
                    <a:pt x="556" y="749"/>
                  </a:lnTo>
                  <a:lnTo>
                    <a:pt x="556" y="741"/>
                  </a:lnTo>
                  <a:lnTo>
                    <a:pt x="556" y="741"/>
                  </a:lnTo>
                  <a:lnTo>
                    <a:pt x="558" y="731"/>
                  </a:lnTo>
                  <a:lnTo>
                    <a:pt x="558" y="727"/>
                  </a:lnTo>
                  <a:lnTo>
                    <a:pt x="562" y="722"/>
                  </a:lnTo>
                  <a:lnTo>
                    <a:pt x="562" y="722"/>
                  </a:lnTo>
                  <a:lnTo>
                    <a:pt x="565" y="716"/>
                  </a:lnTo>
                  <a:lnTo>
                    <a:pt x="569" y="711"/>
                  </a:lnTo>
                  <a:lnTo>
                    <a:pt x="571" y="703"/>
                  </a:lnTo>
                  <a:lnTo>
                    <a:pt x="571" y="696"/>
                  </a:lnTo>
                  <a:lnTo>
                    <a:pt x="571" y="696"/>
                  </a:lnTo>
                  <a:lnTo>
                    <a:pt x="571" y="687"/>
                  </a:lnTo>
                  <a:lnTo>
                    <a:pt x="571" y="682"/>
                  </a:lnTo>
                  <a:lnTo>
                    <a:pt x="572" y="678"/>
                  </a:lnTo>
                  <a:lnTo>
                    <a:pt x="572" y="678"/>
                  </a:lnTo>
                  <a:lnTo>
                    <a:pt x="576" y="673"/>
                  </a:lnTo>
                  <a:lnTo>
                    <a:pt x="581" y="671"/>
                  </a:lnTo>
                  <a:lnTo>
                    <a:pt x="590" y="667"/>
                  </a:lnTo>
                  <a:lnTo>
                    <a:pt x="596" y="665"/>
                  </a:lnTo>
                  <a:lnTo>
                    <a:pt x="600" y="662"/>
                  </a:lnTo>
                  <a:lnTo>
                    <a:pt x="603" y="658"/>
                  </a:lnTo>
                  <a:lnTo>
                    <a:pt x="605" y="653"/>
                  </a:lnTo>
                  <a:lnTo>
                    <a:pt x="605" y="653"/>
                  </a:lnTo>
                  <a:lnTo>
                    <a:pt x="605" y="644"/>
                  </a:lnTo>
                  <a:lnTo>
                    <a:pt x="603" y="637"/>
                  </a:lnTo>
                  <a:lnTo>
                    <a:pt x="601" y="620"/>
                  </a:lnTo>
                  <a:lnTo>
                    <a:pt x="601" y="620"/>
                  </a:lnTo>
                  <a:lnTo>
                    <a:pt x="601" y="615"/>
                  </a:lnTo>
                  <a:lnTo>
                    <a:pt x="603" y="609"/>
                  </a:lnTo>
                  <a:lnTo>
                    <a:pt x="607" y="599"/>
                  </a:lnTo>
                  <a:lnTo>
                    <a:pt x="607" y="599"/>
                  </a:lnTo>
                  <a:lnTo>
                    <a:pt x="609" y="593"/>
                  </a:lnTo>
                  <a:lnTo>
                    <a:pt x="607" y="589"/>
                  </a:lnTo>
                  <a:lnTo>
                    <a:pt x="603" y="580"/>
                  </a:lnTo>
                  <a:lnTo>
                    <a:pt x="603" y="580"/>
                  </a:lnTo>
                  <a:lnTo>
                    <a:pt x="600" y="570"/>
                  </a:lnTo>
                  <a:lnTo>
                    <a:pt x="598" y="559"/>
                  </a:lnTo>
                  <a:lnTo>
                    <a:pt x="598" y="559"/>
                  </a:lnTo>
                  <a:close/>
                  <a:moveTo>
                    <a:pt x="238" y="19"/>
                  </a:moveTo>
                  <a:lnTo>
                    <a:pt x="238" y="19"/>
                  </a:lnTo>
                  <a:lnTo>
                    <a:pt x="234" y="18"/>
                  </a:lnTo>
                  <a:lnTo>
                    <a:pt x="232" y="18"/>
                  </a:lnTo>
                  <a:lnTo>
                    <a:pt x="228" y="18"/>
                  </a:lnTo>
                  <a:lnTo>
                    <a:pt x="227" y="16"/>
                  </a:lnTo>
                  <a:lnTo>
                    <a:pt x="227" y="16"/>
                  </a:lnTo>
                  <a:lnTo>
                    <a:pt x="227" y="12"/>
                  </a:lnTo>
                  <a:lnTo>
                    <a:pt x="227" y="7"/>
                  </a:lnTo>
                  <a:lnTo>
                    <a:pt x="225" y="3"/>
                  </a:lnTo>
                  <a:lnTo>
                    <a:pt x="223" y="0"/>
                  </a:lnTo>
                  <a:lnTo>
                    <a:pt x="223" y="0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19" y="1"/>
                  </a:lnTo>
                  <a:lnTo>
                    <a:pt x="219" y="3"/>
                  </a:lnTo>
                  <a:lnTo>
                    <a:pt x="216" y="12"/>
                  </a:lnTo>
                  <a:lnTo>
                    <a:pt x="216" y="25"/>
                  </a:lnTo>
                  <a:lnTo>
                    <a:pt x="216" y="25"/>
                  </a:lnTo>
                  <a:lnTo>
                    <a:pt x="219" y="32"/>
                  </a:lnTo>
                  <a:lnTo>
                    <a:pt x="223" y="34"/>
                  </a:lnTo>
                  <a:lnTo>
                    <a:pt x="225" y="36"/>
                  </a:lnTo>
                  <a:lnTo>
                    <a:pt x="225" y="36"/>
                  </a:lnTo>
                  <a:lnTo>
                    <a:pt x="230" y="36"/>
                  </a:lnTo>
                  <a:lnTo>
                    <a:pt x="232" y="34"/>
                  </a:lnTo>
                  <a:lnTo>
                    <a:pt x="234" y="32"/>
                  </a:lnTo>
                  <a:lnTo>
                    <a:pt x="234" y="32"/>
                  </a:lnTo>
                  <a:lnTo>
                    <a:pt x="232" y="32"/>
                  </a:lnTo>
                  <a:lnTo>
                    <a:pt x="232" y="30"/>
                  </a:lnTo>
                  <a:lnTo>
                    <a:pt x="232" y="29"/>
                  </a:lnTo>
                  <a:lnTo>
                    <a:pt x="232" y="27"/>
                  </a:lnTo>
                  <a:lnTo>
                    <a:pt x="232" y="27"/>
                  </a:lnTo>
                  <a:lnTo>
                    <a:pt x="238" y="23"/>
                  </a:lnTo>
                  <a:lnTo>
                    <a:pt x="238" y="21"/>
                  </a:lnTo>
                  <a:lnTo>
                    <a:pt x="238" y="19"/>
                  </a:lnTo>
                  <a:lnTo>
                    <a:pt x="238" y="19"/>
                  </a:lnTo>
                  <a:close/>
                  <a:moveTo>
                    <a:pt x="967" y="792"/>
                  </a:moveTo>
                  <a:lnTo>
                    <a:pt x="967" y="792"/>
                  </a:lnTo>
                  <a:lnTo>
                    <a:pt x="958" y="790"/>
                  </a:lnTo>
                  <a:lnTo>
                    <a:pt x="949" y="787"/>
                  </a:lnTo>
                  <a:lnTo>
                    <a:pt x="949" y="787"/>
                  </a:lnTo>
                  <a:lnTo>
                    <a:pt x="945" y="783"/>
                  </a:lnTo>
                  <a:lnTo>
                    <a:pt x="943" y="776"/>
                  </a:lnTo>
                  <a:lnTo>
                    <a:pt x="943" y="776"/>
                  </a:lnTo>
                  <a:lnTo>
                    <a:pt x="942" y="769"/>
                  </a:lnTo>
                  <a:lnTo>
                    <a:pt x="938" y="763"/>
                  </a:lnTo>
                  <a:lnTo>
                    <a:pt x="933" y="760"/>
                  </a:lnTo>
                  <a:lnTo>
                    <a:pt x="929" y="752"/>
                  </a:lnTo>
                  <a:lnTo>
                    <a:pt x="929" y="752"/>
                  </a:lnTo>
                  <a:lnTo>
                    <a:pt x="927" y="747"/>
                  </a:lnTo>
                  <a:lnTo>
                    <a:pt x="925" y="738"/>
                  </a:lnTo>
                  <a:lnTo>
                    <a:pt x="924" y="731"/>
                  </a:lnTo>
                  <a:lnTo>
                    <a:pt x="920" y="725"/>
                  </a:lnTo>
                  <a:lnTo>
                    <a:pt x="920" y="725"/>
                  </a:lnTo>
                  <a:lnTo>
                    <a:pt x="913" y="722"/>
                  </a:lnTo>
                  <a:lnTo>
                    <a:pt x="907" y="722"/>
                  </a:lnTo>
                  <a:lnTo>
                    <a:pt x="904" y="722"/>
                  </a:lnTo>
                  <a:lnTo>
                    <a:pt x="904" y="722"/>
                  </a:lnTo>
                  <a:lnTo>
                    <a:pt x="902" y="723"/>
                  </a:lnTo>
                  <a:lnTo>
                    <a:pt x="902" y="723"/>
                  </a:lnTo>
                  <a:lnTo>
                    <a:pt x="902" y="729"/>
                  </a:lnTo>
                  <a:lnTo>
                    <a:pt x="905" y="732"/>
                  </a:lnTo>
                  <a:lnTo>
                    <a:pt x="911" y="740"/>
                  </a:lnTo>
                  <a:lnTo>
                    <a:pt x="911" y="740"/>
                  </a:lnTo>
                  <a:lnTo>
                    <a:pt x="916" y="747"/>
                  </a:lnTo>
                  <a:lnTo>
                    <a:pt x="920" y="758"/>
                  </a:lnTo>
                  <a:lnTo>
                    <a:pt x="924" y="779"/>
                  </a:lnTo>
                  <a:lnTo>
                    <a:pt x="924" y="779"/>
                  </a:lnTo>
                  <a:lnTo>
                    <a:pt x="924" y="787"/>
                  </a:lnTo>
                  <a:lnTo>
                    <a:pt x="924" y="790"/>
                  </a:lnTo>
                  <a:lnTo>
                    <a:pt x="922" y="794"/>
                  </a:lnTo>
                  <a:lnTo>
                    <a:pt x="922" y="794"/>
                  </a:lnTo>
                  <a:lnTo>
                    <a:pt x="916" y="801"/>
                  </a:lnTo>
                  <a:lnTo>
                    <a:pt x="914" y="805"/>
                  </a:lnTo>
                  <a:lnTo>
                    <a:pt x="914" y="810"/>
                  </a:lnTo>
                  <a:lnTo>
                    <a:pt x="914" y="810"/>
                  </a:lnTo>
                  <a:lnTo>
                    <a:pt x="916" y="816"/>
                  </a:lnTo>
                  <a:lnTo>
                    <a:pt x="918" y="821"/>
                  </a:lnTo>
                  <a:lnTo>
                    <a:pt x="925" y="832"/>
                  </a:lnTo>
                  <a:lnTo>
                    <a:pt x="925" y="832"/>
                  </a:lnTo>
                  <a:lnTo>
                    <a:pt x="931" y="834"/>
                  </a:lnTo>
                  <a:lnTo>
                    <a:pt x="933" y="837"/>
                  </a:lnTo>
                  <a:lnTo>
                    <a:pt x="933" y="837"/>
                  </a:lnTo>
                  <a:lnTo>
                    <a:pt x="931" y="843"/>
                  </a:lnTo>
                  <a:lnTo>
                    <a:pt x="929" y="848"/>
                  </a:lnTo>
                  <a:lnTo>
                    <a:pt x="929" y="848"/>
                  </a:lnTo>
                  <a:lnTo>
                    <a:pt x="931" y="852"/>
                  </a:lnTo>
                  <a:lnTo>
                    <a:pt x="934" y="857"/>
                  </a:lnTo>
                  <a:lnTo>
                    <a:pt x="938" y="859"/>
                  </a:lnTo>
                  <a:lnTo>
                    <a:pt x="943" y="859"/>
                  </a:lnTo>
                  <a:lnTo>
                    <a:pt x="943" y="859"/>
                  </a:lnTo>
                  <a:lnTo>
                    <a:pt x="949" y="855"/>
                  </a:lnTo>
                  <a:lnTo>
                    <a:pt x="952" y="850"/>
                  </a:lnTo>
                  <a:lnTo>
                    <a:pt x="956" y="837"/>
                  </a:lnTo>
                  <a:lnTo>
                    <a:pt x="956" y="837"/>
                  </a:lnTo>
                  <a:lnTo>
                    <a:pt x="962" y="828"/>
                  </a:lnTo>
                  <a:lnTo>
                    <a:pt x="969" y="821"/>
                  </a:lnTo>
                  <a:lnTo>
                    <a:pt x="969" y="821"/>
                  </a:lnTo>
                  <a:lnTo>
                    <a:pt x="978" y="808"/>
                  </a:lnTo>
                  <a:lnTo>
                    <a:pt x="981" y="803"/>
                  </a:lnTo>
                  <a:lnTo>
                    <a:pt x="983" y="799"/>
                  </a:lnTo>
                  <a:lnTo>
                    <a:pt x="981" y="796"/>
                  </a:lnTo>
                  <a:lnTo>
                    <a:pt x="981" y="796"/>
                  </a:lnTo>
                  <a:lnTo>
                    <a:pt x="980" y="792"/>
                  </a:lnTo>
                  <a:lnTo>
                    <a:pt x="976" y="792"/>
                  </a:lnTo>
                  <a:lnTo>
                    <a:pt x="967" y="792"/>
                  </a:lnTo>
                  <a:lnTo>
                    <a:pt x="967" y="792"/>
                  </a:lnTo>
                  <a:close/>
                  <a:moveTo>
                    <a:pt x="893" y="854"/>
                  </a:moveTo>
                  <a:lnTo>
                    <a:pt x="893" y="854"/>
                  </a:lnTo>
                  <a:lnTo>
                    <a:pt x="889" y="854"/>
                  </a:lnTo>
                  <a:lnTo>
                    <a:pt x="889" y="854"/>
                  </a:lnTo>
                  <a:lnTo>
                    <a:pt x="885" y="857"/>
                  </a:lnTo>
                  <a:lnTo>
                    <a:pt x="882" y="861"/>
                  </a:lnTo>
                  <a:lnTo>
                    <a:pt x="878" y="870"/>
                  </a:lnTo>
                  <a:lnTo>
                    <a:pt x="878" y="870"/>
                  </a:lnTo>
                  <a:lnTo>
                    <a:pt x="876" y="883"/>
                  </a:lnTo>
                  <a:lnTo>
                    <a:pt x="875" y="888"/>
                  </a:lnTo>
                  <a:lnTo>
                    <a:pt x="873" y="895"/>
                  </a:lnTo>
                  <a:lnTo>
                    <a:pt x="873" y="895"/>
                  </a:lnTo>
                  <a:lnTo>
                    <a:pt x="867" y="901"/>
                  </a:lnTo>
                  <a:lnTo>
                    <a:pt x="860" y="908"/>
                  </a:lnTo>
                  <a:lnTo>
                    <a:pt x="853" y="912"/>
                  </a:lnTo>
                  <a:lnTo>
                    <a:pt x="846" y="915"/>
                  </a:lnTo>
                  <a:lnTo>
                    <a:pt x="846" y="915"/>
                  </a:lnTo>
                  <a:lnTo>
                    <a:pt x="838" y="917"/>
                  </a:lnTo>
                  <a:lnTo>
                    <a:pt x="835" y="919"/>
                  </a:lnTo>
                  <a:lnTo>
                    <a:pt x="833" y="921"/>
                  </a:lnTo>
                  <a:lnTo>
                    <a:pt x="833" y="921"/>
                  </a:lnTo>
                  <a:lnTo>
                    <a:pt x="829" y="924"/>
                  </a:lnTo>
                  <a:lnTo>
                    <a:pt x="826" y="928"/>
                  </a:lnTo>
                  <a:lnTo>
                    <a:pt x="826" y="928"/>
                  </a:lnTo>
                  <a:lnTo>
                    <a:pt x="826" y="926"/>
                  </a:lnTo>
                  <a:lnTo>
                    <a:pt x="826" y="926"/>
                  </a:lnTo>
                  <a:lnTo>
                    <a:pt x="826" y="930"/>
                  </a:lnTo>
                  <a:lnTo>
                    <a:pt x="824" y="933"/>
                  </a:lnTo>
                  <a:lnTo>
                    <a:pt x="819" y="937"/>
                  </a:lnTo>
                  <a:lnTo>
                    <a:pt x="813" y="939"/>
                  </a:lnTo>
                  <a:lnTo>
                    <a:pt x="808" y="942"/>
                  </a:lnTo>
                  <a:lnTo>
                    <a:pt x="808" y="942"/>
                  </a:lnTo>
                  <a:lnTo>
                    <a:pt x="802" y="950"/>
                  </a:lnTo>
                  <a:lnTo>
                    <a:pt x="800" y="955"/>
                  </a:lnTo>
                  <a:lnTo>
                    <a:pt x="800" y="959"/>
                  </a:lnTo>
                  <a:lnTo>
                    <a:pt x="800" y="959"/>
                  </a:lnTo>
                  <a:lnTo>
                    <a:pt x="804" y="962"/>
                  </a:lnTo>
                  <a:lnTo>
                    <a:pt x="806" y="964"/>
                  </a:lnTo>
                  <a:lnTo>
                    <a:pt x="815" y="964"/>
                  </a:lnTo>
                  <a:lnTo>
                    <a:pt x="815" y="964"/>
                  </a:lnTo>
                  <a:lnTo>
                    <a:pt x="817" y="966"/>
                  </a:lnTo>
                  <a:lnTo>
                    <a:pt x="820" y="968"/>
                  </a:lnTo>
                  <a:lnTo>
                    <a:pt x="824" y="973"/>
                  </a:lnTo>
                  <a:lnTo>
                    <a:pt x="824" y="973"/>
                  </a:lnTo>
                  <a:lnTo>
                    <a:pt x="829" y="977"/>
                  </a:lnTo>
                  <a:lnTo>
                    <a:pt x="838" y="978"/>
                  </a:lnTo>
                  <a:lnTo>
                    <a:pt x="838" y="978"/>
                  </a:lnTo>
                  <a:lnTo>
                    <a:pt x="847" y="977"/>
                  </a:lnTo>
                  <a:lnTo>
                    <a:pt x="855" y="975"/>
                  </a:lnTo>
                  <a:lnTo>
                    <a:pt x="862" y="971"/>
                  </a:lnTo>
                  <a:lnTo>
                    <a:pt x="864" y="968"/>
                  </a:lnTo>
                  <a:lnTo>
                    <a:pt x="864" y="964"/>
                  </a:lnTo>
                  <a:lnTo>
                    <a:pt x="864" y="964"/>
                  </a:lnTo>
                  <a:lnTo>
                    <a:pt x="866" y="948"/>
                  </a:lnTo>
                  <a:lnTo>
                    <a:pt x="866" y="940"/>
                  </a:lnTo>
                  <a:lnTo>
                    <a:pt x="867" y="933"/>
                  </a:lnTo>
                  <a:lnTo>
                    <a:pt x="867" y="933"/>
                  </a:lnTo>
                  <a:lnTo>
                    <a:pt x="875" y="926"/>
                  </a:lnTo>
                  <a:lnTo>
                    <a:pt x="882" y="922"/>
                  </a:lnTo>
                  <a:lnTo>
                    <a:pt x="882" y="922"/>
                  </a:lnTo>
                  <a:lnTo>
                    <a:pt x="889" y="921"/>
                  </a:lnTo>
                  <a:lnTo>
                    <a:pt x="893" y="919"/>
                  </a:lnTo>
                  <a:lnTo>
                    <a:pt x="895" y="915"/>
                  </a:lnTo>
                  <a:lnTo>
                    <a:pt x="895" y="915"/>
                  </a:lnTo>
                  <a:lnTo>
                    <a:pt x="896" y="912"/>
                  </a:lnTo>
                  <a:lnTo>
                    <a:pt x="896" y="908"/>
                  </a:lnTo>
                  <a:lnTo>
                    <a:pt x="895" y="904"/>
                  </a:lnTo>
                  <a:lnTo>
                    <a:pt x="896" y="901"/>
                  </a:lnTo>
                  <a:lnTo>
                    <a:pt x="896" y="901"/>
                  </a:lnTo>
                  <a:lnTo>
                    <a:pt x="898" y="897"/>
                  </a:lnTo>
                  <a:lnTo>
                    <a:pt x="900" y="893"/>
                  </a:lnTo>
                  <a:lnTo>
                    <a:pt x="907" y="888"/>
                  </a:lnTo>
                  <a:lnTo>
                    <a:pt x="907" y="888"/>
                  </a:lnTo>
                  <a:lnTo>
                    <a:pt x="914" y="883"/>
                  </a:lnTo>
                  <a:lnTo>
                    <a:pt x="918" y="879"/>
                  </a:lnTo>
                  <a:lnTo>
                    <a:pt x="920" y="875"/>
                  </a:lnTo>
                  <a:lnTo>
                    <a:pt x="920" y="875"/>
                  </a:lnTo>
                  <a:lnTo>
                    <a:pt x="920" y="872"/>
                  </a:lnTo>
                  <a:lnTo>
                    <a:pt x="918" y="866"/>
                  </a:lnTo>
                  <a:lnTo>
                    <a:pt x="913" y="859"/>
                  </a:lnTo>
                  <a:lnTo>
                    <a:pt x="913" y="859"/>
                  </a:lnTo>
                  <a:lnTo>
                    <a:pt x="905" y="854"/>
                  </a:lnTo>
                  <a:lnTo>
                    <a:pt x="893" y="854"/>
                  </a:lnTo>
                  <a:lnTo>
                    <a:pt x="893" y="854"/>
                  </a:lnTo>
                  <a:close/>
                  <a:moveTo>
                    <a:pt x="147" y="68"/>
                  </a:moveTo>
                  <a:lnTo>
                    <a:pt x="147" y="68"/>
                  </a:lnTo>
                  <a:lnTo>
                    <a:pt x="151" y="67"/>
                  </a:lnTo>
                  <a:lnTo>
                    <a:pt x="152" y="61"/>
                  </a:lnTo>
                  <a:lnTo>
                    <a:pt x="152" y="57"/>
                  </a:lnTo>
                  <a:lnTo>
                    <a:pt x="151" y="54"/>
                  </a:lnTo>
                  <a:lnTo>
                    <a:pt x="151" y="54"/>
                  </a:lnTo>
                  <a:lnTo>
                    <a:pt x="147" y="50"/>
                  </a:lnTo>
                  <a:lnTo>
                    <a:pt x="140" y="48"/>
                  </a:lnTo>
                  <a:lnTo>
                    <a:pt x="129" y="50"/>
                  </a:lnTo>
                  <a:lnTo>
                    <a:pt x="129" y="50"/>
                  </a:lnTo>
                  <a:lnTo>
                    <a:pt x="120" y="48"/>
                  </a:lnTo>
                  <a:lnTo>
                    <a:pt x="114" y="47"/>
                  </a:lnTo>
                  <a:lnTo>
                    <a:pt x="114" y="45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6" y="39"/>
                  </a:lnTo>
                  <a:lnTo>
                    <a:pt x="123" y="38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43" y="36"/>
                  </a:lnTo>
                  <a:lnTo>
                    <a:pt x="151" y="36"/>
                  </a:lnTo>
                  <a:lnTo>
                    <a:pt x="151" y="36"/>
                  </a:lnTo>
                  <a:lnTo>
                    <a:pt x="160" y="36"/>
                  </a:lnTo>
                  <a:lnTo>
                    <a:pt x="167" y="34"/>
                  </a:lnTo>
                  <a:lnTo>
                    <a:pt x="174" y="29"/>
                  </a:lnTo>
                  <a:lnTo>
                    <a:pt x="176" y="27"/>
                  </a:lnTo>
                  <a:lnTo>
                    <a:pt x="178" y="21"/>
                  </a:lnTo>
                  <a:lnTo>
                    <a:pt x="178" y="21"/>
                  </a:lnTo>
                  <a:lnTo>
                    <a:pt x="176" y="18"/>
                  </a:lnTo>
                  <a:lnTo>
                    <a:pt x="174" y="16"/>
                  </a:lnTo>
                  <a:lnTo>
                    <a:pt x="174" y="16"/>
                  </a:lnTo>
                  <a:lnTo>
                    <a:pt x="171" y="18"/>
                  </a:lnTo>
                  <a:lnTo>
                    <a:pt x="165" y="19"/>
                  </a:lnTo>
                  <a:lnTo>
                    <a:pt x="165" y="19"/>
                  </a:lnTo>
                  <a:lnTo>
                    <a:pt x="160" y="23"/>
                  </a:lnTo>
                  <a:lnTo>
                    <a:pt x="154" y="25"/>
                  </a:lnTo>
                  <a:lnTo>
                    <a:pt x="154" y="25"/>
                  </a:lnTo>
                  <a:lnTo>
                    <a:pt x="143" y="25"/>
                  </a:lnTo>
                  <a:lnTo>
                    <a:pt x="134" y="23"/>
                  </a:lnTo>
                  <a:lnTo>
                    <a:pt x="134" y="23"/>
                  </a:lnTo>
                  <a:lnTo>
                    <a:pt x="123" y="23"/>
                  </a:lnTo>
                  <a:lnTo>
                    <a:pt x="123" y="23"/>
                  </a:lnTo>
                  <a:lnTo>
                    <a:pt x="120" y="19"/>
                  </a:lnTo>
                  <a:lnTo>
                    <a:pt x="116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09" y="19"/>
                  </a:lnTo>
                  <a:lnTo>
                    <a:pt x="104" y="21"/>
                  </a:lnTo>
                  <a:lnTo>
                    <a:pt x="100" y="27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8"/>
                  </a:lnTo>
                  <a:lnTo>
                    <a:pt x="100" y="41"/>
                  </a:lnTo>
                  <a:lnTo>
                    <a:pt x="100" y="47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5" y="57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5" y="72"/>
                  </a:lnTo>
                  <a:lnTo>
                    <a:pt x="95" y="77"/>
                  </a:lnTo>
                  <a:lnTo>
                    <a:pt x="95" y="77"/>
                  </a:lnTo>
                  <a:lnTo>
                    <a:pt x="91" y="88"/>
                  </a:lnTo>
                  <a:lnTo>
                    <a:pt x="89" y="92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91" y="103"/>
                  </a:lnTo>
                  <a:lnTo>
                    <a:pt x="91" y="108"/>
                  </a:lnTo>
                  <a:lnTo>
                    <a:pt x="91" y="108"/>
                  </a:lnTo>
                  <a:lnTo>
                    <a:pt x="91" y="123"/>
                  </a:lnTo>
                  <a:lnTo>
                    <a:pt x="93" y="132"/>
                  </a:lnTo>
                  <a:lnTo>
                    <a:pt x="95" y="139"/>
                  </a:lnTo>
                  <a:lnTo>
                    <a:pt x="95" y="139"/>
                  </a:lnTo>
                  <a:lnTo>
                    <a:pt x="98" y="141"/>
                  </a:lnTo>
                  <a:lnTo>
                    <a:pt x="102" y="141"/>
                  </a:lnTo>
                  <a:lnTo>
                    <a:pt x="105" y="141"/>
                  </a:lnTo>
                  <a:lnTo>
                    <a:pt x="107" y="137"/>
                  </a:lnTo>
                  <a:lnTo>
                    <a:pt x="114" y="130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114" y="115"/>
                  </a:lnTo>
                  <a:lnTo>
                    <a:pt x="114" y="110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6" y="103"/>
                  </a:lnTo>
                  <a:lnTo>
                    <a:pt x="118" y="101"/>
                  </a:lnTo>
                  <a:lnTo>
                    <a:pt x="122" y="101"/>
                  </a:lnTo>
                  <a:lnTo>
                    <a:pt x="123" y="103"/>
                  </a:lnTo>
                  <a:lnTo>
                    <a:pt x="123" y="103"/>
                  </a:lnTo>
                  <a:lnTo>
                    <a:pt x="125" y="106"/>
                  </a:lnTo>
                  <a:lnTo>
                    <a:pt x="127" y="110"/>
                  </a:lnTo>
                  <a:lnTo>
                    <a:pt x="129" y="115"/>
                  </a:lnTo>
                  <a:lnTo>
                    <a:pt x="131" y="119"/>
                  </a:lnTo>
                  <a:lnTo>
                    <a:pt x="131" y="119"/>
                  </a:lnTo>
                  <a:lnTo>
                    <a:pt x="133" y="123"/>
                  </a:lnTo>
                  <a:lnTo>
                    <a:pt x="134" y="123"/>
                  </a:lnTo>
                  <a:lnTo>
                    <a:pt x="136" y="124"/>
                  </a:lnTo>
                  <a:lnTo>
                    <a:pt x="136" y="124"/>
                  </a:lnTo>
                  <a:lnTo>
                    <a:pt x="138" y="123"/>
                  </a:lnTo>
                  <a:lnTo>
                    <a:pt x="138" y="119"/>
                  </a:lnTo>
                  <a:lnTo>
                    <a:pt x="138" y="119"/>
                  </a:lnTo>
                  <a:lnTo>
                    <a:pt x="145" y="115"/>
                  </a:lnTo>
                  <a:lnTo>
                    <a:pt x="147" y="114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9" y="108"/>
                  </a:lnTo>
                  <a:lnTo>
                    <a:pt x="147" y="105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34" y="94"/>
                  </a:lnTo>
                  <a:lnTo>
                    <a:pt x="131" y="92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27" y="85"/>
                  </a:lnTo>
                  <a:lnTo>
                    <a:pt x="127" y="81"/>
                  </a:lnTo>
                  <a:lnTo>
                    <a:pt x="129" y="76"/>
                  </a:lnTo>
                  <a:lnTo>
                    <a:pt x="131" y="72"/>
                  </a:lnTo>
                  <a:lnTo>
                    <a:pt x="131" y="72"/>
                  </a:lnTo>
                  <a:lnTo>
                    <a:pt x="134" y="70"/>
                  </a:lnTo>
                  <a:lnTo>
                    <a:pt x="140" y="70"/>
                  </a:lnTo>
                  <a:lnTo>
                    <a:pt x="143" y="70"/>
                  </a:lnTo>
                  <a:lnTo>
                    <a:pt x="147" y="68"/>
                  </a:lnTo>
                  <a:lnTo>
                    <a:pt x="147" y="68"/>
                  </a:lnTo>
                  <a:close/>
                  <a:moveTo>
                    <a:pt x="156" y="242"/>
                  </a:moveTo>
                  <a:lnTo>
                    <a:pt x="156" y="242"/>
                  </a:lnTo>
                  <a:lnTo>
                    <a:pt x="161" y="240"/>
                  </a:lnTo>
                  <a:lnTo>
                    <a:pt x="165" y="238"/>
                  </a:lnTo>
                  <a:lnTo>
                    <a:pt x="174" y="233"/>
                  </a:lnTo>
                  <a:lnTo>
                    <a:pt x="174" y="233"/>
                  </a:lnTo>
                  <a:lnTo>
                    <a:pt x="180" y="229"/>
                  </a:lnTo>
                  <a:lnTo>
                    <a:pt x="183" y="226"/>
                  </a:lnTo>
                  <a:lnTo>
                    <a:pt x="190" y="219"/>
                  </a:lnTo>
                  <a:lnTo>
                    <a:pt x="190" y="219"/>
                  </a:lnTo>
                  <a:lnTo>
                    <a:pt x="200" y="215"/>
                  </a:lnTo>
                  <a:lnTo>
                    <a:pt x="205" y="211"/>
                  </a:lnTo>
                  <a:lnTo>
                    <a:pt x="209" y="208"/>
                  </a:lnTo>
                  <a:lnTo>
                    <a:pt x="209" y="208"/>
                  </a:lnTo>
                  <a:lnTo>
                    <a:pt x="209" y="206"/>
                  </a:lnTo>
                  <a:lnTo>
                    <a:pt x="207" y="204"/>
                  </a:lnTo>
                  <a:lnTo>
                    <a:pt x="207" y="204"/>
                  </a:lnTo>
                  <a:lnTo>
                    <a:pt x="201" y="204"/>
                  </a:lnTo>
                  <a:lnTo>
                    <a:pt x="198" y="206"/>
                  </a:lnTo>
                  <a:lnTo>
                    <a:pt x="198" y="206"/>
                  </a:lnTo>
                  <a:lnTo>
                    <a:pt x="194" y="208"/>
                  </a:lnTo>
                  <a:lnTo>
                    <a:pt x="190" y="209"/>
                  </a:lnTo>
                  <a:lnTo>
                    <a:pt x="190" y="209"/>
                  </a:lnTo>
                  <a:lnTo>
                    <a:pt x="185" y="209"/>
                  </a:lnTo>
                  <a:lnTo>
                    <a:pt x="185" y="209"/>
                  </a:lnTo>
                  <a:lnTo>
                    <a:pt x="181" y="209"/>
                  </a:lnTo>
                  <a:lnTo>
                    <a:pt x="180" y="211"/>
                  </a:lnTo>
                  <a:lnTo>
                    <a:pt x="180" y="213"/>
                  </a:lnTo>
                  <a:lnTo>
                    <a:pt x="178" y="215"/>
                  </a:lnTo>
                  <a:lnTo>
                    <a:pt x="178" y="215"/>
                  </a:lnTo>
                  <a:lnTo>
                    <a:pt x="174" y="217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67" y="219"/>
                  </a:lnTo>
                  <a:lnTo>
                    <a:pt x="165" y="220"/>
                  </a:lnTo>
                  <a:lnTo>
                    <a:pt x="165" y="220"/>
                  </a:lnTo>
                  <a:lnTo>
                    <a:pt x="154" y="231"/>
                  </a:lnTo>
                  <a:lnTo>
                    <a:pt x="154" y="231"/>
                  </a:lnTo>
                  <a:lnTo>
                    <a:pt x="151" y="235"/>
                  </a:lnTo>
                  <a:lnTo>
                    <a:pt x="149" y="238"/>
                  </a:lnTo>
                  <a:lnTo>
                    <a:pt x="151" y="240"/>
                  </a:lnTo>
                  <a:lnTo>
                    <a:pt x="156" y="242"/>
                  </a:lnTo>
                  <a:lnTo>
                    <a:pt x="156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+mn-ea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250824" y="1412876"/>
              <a:ext cx="3741738" cy="2843212"/>
            </a:xfrm>
            <a:custGeom>
              <a:avLst/>
              <a:gdLst>
                <a:gd name="T0" fmla="*/ 1408 w 2357"/>
                <a:gd name="T1" fmla="*/ 487 h 1791"/>
                <a:gd name="T2" fmla="*/ 1207 w 2357"/>
                <a:gd name="T3" fmla="*/ 268 h 1791"/>
                <a:gd name="T4" fmla="*/ 1005 w 2357"/>
                <a:gd name="T5" fmla="*/ 246 h 1791"/>
                <a:gd name="T6" fmla="*/ 1095 w 2357"/>
                <a:gd name="T7" fmla="*/ 469 h 1791"/>
                <a:gd name="T8" fmla="*/ 1050 w 2357"/>
                <a:gd name="T9" fmla="*/ 391 h 1791"/>
                <a:gd name="T10" fmla="*/ 786 w 2357"/>
                <a:gd name="T11" fmla="*/ 313 h 1791"/>
                <a:gd name="T12" fmla="*/ 773 w 2357"/>
                <a:gd name="T13" fmla="*/ 223 h 1791"/>
                <a:gd name="T14" fmla="*/ 829 w 2357"/>
                <a:gd name="T15" fmla="*/ 273 h 1791"/>
                <a:gd name="T16" fmla="*/ 891 w 2357"/>
                <a:gd name="T17" fmla="*/ 255 h 1791"/>
                <a:gd name="T18" fmla="*/ 923 w 2357"/>
                <a:gd name="T19" fmla="*/ 353 h 1791"/>
                <a:gd name="T20" fmla="*/ 755 w 2357"/>
                <a:gd name="T21" fmla="*/ 364 h 1791"/>
                <a:gd name="T22" fmla="*/ 901 w 2357"/>
                <a:gd name="T23" fmla="*/ 447 h 1791"/>
                <a:gd name="T24" fmla="*/ 865 w 2357"/>
                <a:gd name="T25" fmla="*/ 221 h 1791"/>
                <a:gd name="T26" fmla="*/ 1531 w 2357"/>
                <a:gd name="T27" fmla="*/ 483 h 1791"/>
                <a:gd name="T28" fmla="*/ 1249 w 2357"/>
                <a:gd name="T29" fmla="*/ 380 h 1791"/>
                <a:gd name="T30" fmla="*/ 1435 w 2357"/>
                <a:gd name="T31" fmla="*/ 539 h 1791"/>
                <a:gd name="T32" fmla="*/ 1560 w 2357"/>
                <a:gd name="T33" fmla="*/ 592 h 1791"/>
                <a:gd name="T34" fmla="*/ 1146 w 2357"/>
                <a:gd name="T35" fmla="*/ 166 h 1791"/>
                <a:gd name="T36" fmla="*/ 1215 w 2357"/>
                <a:gd name="T37" fmla="*/ 208 h 1791"/>
                <a:gd name="T38" fmla="*/ 1392 w 2357"/>
                <a:gd name="T39" fmla="*/ 192 h 1791"/>
                <a:gd name="T40" fmla="*/ 1604 w 2357"/>
                <a:gd name="T41" fmla="*/ 67 h 1791"/>
                <a:gd name="T42" fmla="*/ 1381 w 2357"/>
                <a:gd name="T43" fmla="*/ 38 h 1791"/>
                <a:gd name="T44" fmla="*/ 1229 w 2357"/>
                <a:gd name="T45" fmla="*/ 71 h 1791"/>
                <a:gd name="T46" fmla="*/ 1274 w 2357"/>
                <a:gd name="T47" fmla="*/ 98 h 1791"/>
                <a:gd name="T48" fmla="*/ 1229 w 2357"/>
                <a:gd name="T49" fmla="*/ 128 h 1791"/>
                <a:gd name="T50" fmla="*/ 1307 w 2357"/>
                <a:gd name="T51" fmla="*/ 603 h 1791"/>
                <a:gd name="T52" fmla="*/ 1694 w 2357"/>
                <a:gd name="T53" fmla="*/ 910 h 1791"/>
                <a:gd name="T54" fmla="*/ 1419 w 2357"/>
                <a:gd name="T55" fmla="*/ 1596 h 1791"/>
                <a:gd name="T56" fmla="*/ 1394 w 2357"/>
                <a:gd name="T57" fmla="*/ 1552 h 1791"/>
                <a:gd name="T58" fmla="*/ 2246 w 2357"/>
                <a:gd name="T59" fmla="*/ 333 h 1791"/>
                <a:gd name="T60" fmla="*/ 2252 w 2357"/>
                <a:gd name="T61" fmla="*/ 195 h 1791"/>
                <a:gd name="T62" fmla="*/ 2232 w 2357"/>
                <a:gd name="T63" fmla="*/ 89 h 1791"/>
                <a:gd name="T64" fmla="*/ 2215 w 2357"/>
                <a:gd name="T65" fmla="*/ 36 h 1791"/>
                <a:gd name="T66" fmla="*/ 1949 w 2357"/>
                <a:gd name="T67" fmla="*/ 25 h 1791"/>
                <a:gd name="T68" fmla="*/ 1776 w 2357"/>
                <a:gd name="T69" fmla="*/ 81 h 1791"/>
                <a:gd name="T70" fmla="*/ 1528 w 2357"/>
                <a:gd name="T71" fmla="*/ 125 h 1791"/>
                <a:gd name="T72" fmla="*/ 1484 w 2357"/>
                <a:gd name="T73" fmla="*/ 246 h 1791"/>
                <a:gd name="T74" fmla="*/ 1718 w 2357"/>
                <a:gd name="T75" fmla="*/ 431 h 1791"/>
                <a:gd name="T76" fmla="*/ 1758 w 2357"/>
                <a:gd name="T77" fmla="*/ 577 h 1791"/>
                <a:gd name="T78" fmla="*/ 1924 w 2357"/>
                <a:gd name="T79" fmla="*/ 610 h 1791"/>
                <a:gd name="T80" fmla="*/ 1272 w 2357"/>
                <a:gd name="T81" fmla="*/ 1717 h 1791"/>
                <a:gd name="T82" fmla="*/ 1106 w 2357"/>
                <a:gd name="T83" fmla="*/ 1598 h 1791"/>
                <a:gd name="T84" fmla="*/ 1330 w 2357"/>
                <a:gd name="T85" fmla="*/ 1451 h 1791"/>
                <a:gd name="T86" fmla="*/ 1511 w 2357"/>
                <a:gd name="T87" fmla="*/ 1073 h 1791"/>
                <a:gd name="T88" fmla="*/ 1569 w 2357"/>
                <a:gd name="T89" fmla="*/ 966 h 1791"/>
                <a:gd name="T90" fmla="*/ 1642 w 2357"/>
                <a:gd name="T91" fmla="*/ 869 h 1791"/>
                <a:gd name="T92" fmla="*/ 1423 w 2357"/>
                <a:gd name="T93" fmla="*/ 626 h 1791"/>
                <a:gd name="T94" fmla="*/ 1316 w 2357"/>
                <a:gd name="T95" fmla="*/ 887 h 1791"/>
                <a:gd name="T96" fmla="*/ 1182 w 2357"/>
                <a:gd name="T97" fmla="*/ 565 h 1791"/>
                <a:gd name="T98" fmla="*/ 1267 w 2357"/>
                <a:gd name="T99" fmla="*/ 465 h 1791"/>
                <a:gd name="T100" fmla="*/ 1164 w 2357"/>
                <a:gd name="T101" fmla="*/ 414 h 1791"/>
                <a:gd name="T102" fmla="*/ 1097 w 2357"/>
                <a:gd name="T103" fmla="*/ 385 h 1791"/>
                <a:gd name="T104" fmla="*/ 1010 w 2357"/>
                <a:gd name="T105" fmla="*/ 496 h 1791"/>
                <a:gd name="T106" fmla="*/ 811 w 2357"/>
                <a:gd name="T107" fmla="*/ 476 h 1791"/>
                <a:gd name="T108" fmla="*/ 552 w 2357"/>
                <a:gd name="T109" fmla="*/ 458 h 1791"/>
                <a:gd name="T110" fmla="*/ 65 w 2357"/>
                <a:gd name="T111" fmla="*/ 445 h 1791"/>
                <a:gd name="T112" fmla="*/ 67 w 2357"/>
                <a:gd name="T113" fmla="*/ 572 h 1791"/>
                <a:gd name="T114" fmla="*/ 87 w 2357"/>
                <a:gd name="T115" fmla="*/ 720 h 1791"/>
                <a:gd name="T116" fmla="*/ 217 w 2357"/>
                <a:gd name="T117" fmla="*/ 697 h 1791"/>
                <a:gd name="T118" fmla="*/ 469 w 2357"/>
                <a:gd name="T119" fmla="*/ 733 h 1791"/>
                <a:gd name="T120" fmla="*/ 650 w 2357"/>
                <a:gd name="T121" fmla="*/ 977 h 1791"/>
                <a:gd name="T122" fmla="*/ 880 w 2357"/>
                <a:gd name="T123" fmla="*/ 1489 h 1791"/>
                <a:gd name="T124" fmla="*/ 1122 w 2357"/>
                <a:gd name="T125" fmla="*/ 1647 h 1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57" h="1791">
                  <a:moveTo>
                    <a:pt x="1086" y="284"/>
                  </a:moveTo>
                  <a:lnTo>
                    <a:pt x="1086" y="284"/>
                  </a:lnTo>
                  <a:lnTo>
                    <a:pt x="1086" y="279"/>
                  </a:lnTo>
                  <a:lnTo>
                    <a:pt x="1088" y="275"/>
                  </a:lnTo>
                  <a:lnTo>
                    <a:pt x="1093" y="268"/>
                  </a:lnTo>
                  <a:lnTo>
                    <a:pt x="1093" y="268"/>
                  </a:lnTo>
                  <a:lnTo>
                    <a:pt x="1102" y="261"/>
                  </a:lnTo>
                  <a:lnTo>
                    <a:pt x="1102" y="261"/>
                  </a:lnTo>
                  <a:lnTo>
                    <a:pt x="1111" y="259"/>
                  </a:lnTo>
                  <a:lnTo>
                    <a:pt x="1111" y="259"/>
                  </a:lnTo>
                  <a:lnTo>
                    <a:pt x="1115" y="261"/>
                  </a:lnTo>
                  <a:lnTo>
                    <a:pt x="1119" y="262"/>
                  </a:lnTo>
                  <a:lnTo>
                    <a:pt x="1124" y="268"/>
                  </a:lnTo>
                  <a:lnTo>
                    <a:pt x="1128" y="275"/>
                  </a:lnTo>
                  <a:lnTo>
                    <a:pt x="1128" y="282"/>
                  </a:lnTo>
                  <a:lnTo>
                    <a:pt x="1128" y="282"/>
                  </a:lnTo>
                  <a:lnTo>
                    <a:pt x="1126" y="290"/>
                  </a:lnTo>
                  <a:lnTo>
                    <a:pt x="1122" y="291"/>
                  </a:lnTo>
                  <a:lnTo>
                    <a:pt x="1117" y="293"/>
                  </a:lnTo>
                  <a:lnTo>
                    <a:pt x="1110" y="293"/>
                  </a:lnTo>
                  <a:lnTo>
                    <a:pt x="1110" y="293"/>
                  </a:lnTo>
                  <a:lnTo>
                    <a:pt x="1097" y="291"/>
                  </a:lnTo>
                  <a:lnTo>
                    <a:pt x="1090" y="290"/>
                  </a:lnTo>
                  <a:lnTo>
                    <a:pt x="1088" y="286"/>
                  </a:lnTo>
                  <a:lnTo>
                    <a:pt x="1086" y="284"/>
                  </a:lnTo>
                  <a:lnTo>
                    <a:pt x="1086" y="284"/>
                  </a:lnTo>
                  <a:close/>
                  <a:moveTo>
                    <a:pt x="1122" y="214"/>
                  </a:moveTo>
                  <a:lnTo>
                    <a:pt x="1122" y="214"/>
                  </a:lnTo>
                  <a:lnTo>
                    <a:pt x="1131" y="214"/>
                  </a:lnTo>
                  <a:lnTo>
                    <a:pt x="1137" y="210"/>
                  </a:lnTo>
                  <a:lnTo>
                    <a:pt x="1140" y="208"/>
                  </a:lnTo>
                  <a:lnTo>
                    <a:pt x="1142" y="204"/>
                  </a:lnTo>
                  <a:lnTo>
                    <a:pt x="1140" y="201"/>
                  </a:lnTo>
                  <a:lnTo>
                    <a:pt x="1137" y="197"/>
                  </a:lnTo>
                  <a:lnTo>
                    <a:pt x="1131" y="197"/>
                  </a:lnTo>
                  <a:lnTo>
                    <a:pt x="1122" y="197"/>
                  </a:lnTo>
                  <a:lnTo>
                    <a:pt x="1122" y="197"/>
                  </a:lnTo>
                  <a:lnTo>
                    <a:pt x="1115" y="201"/>
                  </a:lnTo>
                  <a:lnTo>
                    <a:pt x="1106" y="204"/>
                  </a:lnTo>
                  <a:lnTo>
                    <a:pt x="1100" y="204"/>
                  </a:lnTo>
                  <a:lnTo>
                    <a:pt x="1100" y="204"/>
                  </a:lnTo>
                  <a:lnTo>
                    <a:pt x="1099" y="203"/>
                  </a:lnTo>
                  <a:lnTo>
                    <a:pt x="1095" y="203"/>
                  </a:lnTo>
                  <a:lnTo>
                    <a:pt x="1091" y="208"/>
                  </a:lnTo>
                  <a:lnTo>
                    <a:pt x="1091" y="208"/>
                  </a:lnTo>
                  <a:lnTo>
                    <a:pt x="1095" y="208"/>
                  </a:lnTo>
                  <a:lnTo>
                    <a:pt x="1097" y="208"/>
                  </a:lnTo>
                  <a:lnTo>
                    <a:pt x="1099" y="206"/>
                  </a:lnTo>
                  <a:lnTo>
                    <a:pt x="1100" y="206"/>
                  </a:lnTo>
                  <a:lnTo>
                    <a:pt x="1100" y="206"/>
                  </a:lnTo>
                  <a:lnTo>
                    <a:pt x="1111" y="210"/>
                  </a:lnTo>
                  <a:lnTo>
                    <a:pt x="1117" y="212"/>
                  </a:lnTo>
                  <a:lnTo>
                    <a:pt x="1122" y="214"/>
                  </a:lnTo>
                  <a:lnTo>
                    <a:pt x="1122" y="214"/>
                  </a:lnTo>
                  <a:close/>
                  <a:moveTo>
                    <a:pt x="1403" y="481"/>
                  </a:moveTo>
                  <a:lnTo>
                    <a:pt x="1403" y="481"/>
                  </a:lnTo>
                  <a:lnTo>
                    <a:pt x="1401" y="481"/>
                  </a:lnTo>
                  <a:lnTo>
                    <a:pt x="1401" y="481"/>
                  </a:lnTo>
                  <a:lnTo>
                    <a:pt x="1397" y="483"/>
                  </a:lnTo>
                  <a:lnTo>
                    <a:pt x="1394" y="485"/>
                  </a:lnTo>
                  <a:lnTo>
                    <a:pt x="1392" y="487"/>
                  </a:lnTo>
                  <a:lnTo>
                    <a:pt x="1392" y="490"/>
                  </a:lnTo>
                  <a:lnTo>
                    <a:pt x="1392" y="499"/>
                  </a:lnTo>
                  <a:lnTo>
                    <a:pt x="1396" y="501"/>
                  </a:lnTo>
                  <a:lnTo>
                    <a:pt x="1397" y="505"/>
                  </a:lnTo>
                  <a:lnTo>
                    <a:pt x="1397" y="505"/>
                  </a:lnTo>
                  <a:lnTo>
                    <a:pt x="1403" y="505"/>
                  </a:lnTo>
                  <a:lnTo>
                    <a:pt x="1406" y="503"/>
                  </a:lnTo>
                  <a:lnTo>
                    <a:pt x="1408" y="499"/>
                  </a:lnTo>
                  <a:lnTo>
                    <a:pt x="1410" y="496"/>
                  </a:lnTo>
                  <a:lnTo>
                    <a:pt x="1410" y="490"/>
                  </a:lnTo>
                  <a:lnTo>
                    <a:pt x="1408" y="487"/>
                  </a:lnTo>
                  <a:lnTo>
                    <a:pt x="1406" y="483"/>
                  </a:lnTo>
                  <a:lnTo>
                    <a:pt x="1403" y="481"/>
                  </a:lnTo>
                  <a:lnTo>
                    <a:pt x="1403" y="481"/>
                  </a:lnTo>
                  <a:close/>
                  <a:moveTo>
                    <a:pt x="1153" y="268"/>
                  </a:moveTo>
                  <a:lnTo>
                    <a:pt x="1153" y="268"/>
                  </a:lnTo>
                  <a:lnTo>
                    <a:pt x="1155" y="275"/>
                  </a:lnTo>
                  <a:lnTo>
                    <a:pt x="1157" y="282"/>
                  </a:lnTo>
                  <a:lnTo>
                    <a:pt x="1160" y="286"/>
                  </a:lnTo>
                  <a:lnTo>
                    <a:pt x="1166" y="290"/>
                  </a:lnTo>
                  <a:lnTo>
                    <a:pt x="1166" y="290"/>
                  </a:lnTo>
                  <a:lnTo>
                    <a:pt x="1173" y="291"/>
                  </a:lnTo>
                  <a:lnTo>
                    <a:pt x="1182" y="291"/>
                  </a:lnTo>
                  <a:lnTo>
                    <a:pt x="1182" y="291"/>
                  </a:lnTo>
                  <a:lnTo>
                    <a:pt x="1187" y="290"/>
                  </a:lnTo>
                  <a:lnTo>
                    <a:pt x="1191" y="290"/>
                  </a:lnTo>
                  <a:lnTo>
                    <a:pt x="1191" y="290"/>
                  </a:lnTo>
                  <a:lnTo>
                    <a:pt x="1196" y="293"/>
                  </a:lnTo>
                  <a:lnTo>
                    <a:pt x="1200" y="295"/>
                  </a:lnTo>
                  <a:lnTo>
                    <a:pt x="1200" y="295"/>
                  </a:lnTo>
                  <a:lnTo>
                    <a:pt x="1204" y="295"/>
                  </a:lnTo>
                  <a:lnTo>
                    <a:pt x="1205" y="295"/>
                  </a:lnTo>
                  <a:lnTo>
                    <a:pt x="1213" y="290"/>
                  </a:lnTo>
                  <a:lnTo>
                    <a:pt x="1224" y="280"/>
                  </a:lnTo>
                  <a:lnTo>
                    <a:pt x="1224" y="280"/>
                  </a:lnTo>
                  <a:lnTo>
                    <a:pt x="1229" y="277"/>
                  </a:lnTo>
                  <a:lnTo>
                    <a:pt x="1236" y="277"/>
                  </a:lnTo>
                  <a:lnTo>
                    <a:pt x="1242" y="279"/>
                  </a:lnTo>
                  <a:lnTo>
                    <a:pt x="1247" y="282"/>
                  </a:lnTo>
                  <a:lnTo>
                    <a:pt x="1247" y="282"/>
                  </a:lnTo>
                  <a:lnTo>
                    <a:pt x="1254" y="288"/>
                  </a:lnTo>
                  <a:lnTo>
                    <a:pt x="1260" y="291"/>
                  </a:lnTo>
                  <a:lnTo>
                    <a:pt x="1265" y="291"/>
                  </a:lnTo>
                  <a:lnTo>
                    <a:pt x="1274" y="290"/>
                  </a:lnTo>
                  <a:lnTo>
                    <a:pt x="1274" y="290"/>
                  </a:lnTo>
                  <a:lnTo>
                    <a:pt x="1280" y="286"/>
                  </a:lnTo>
                  <a:lnTo>
                    <a:pt x="1283" y="284"/>
                  </a:lnTo>
                  <a:lnTo>
                    <a:pt x="1287" y="284"/>
                  </a:lnTo>
                  <a:lnTo>
                    <a:pt x="1287" y="284"/>
                  </a:lnTo>
                  <a:lnTo>
                    <a:pt x="1292" y="288"/>
                  </a:lnTo>
                  <a:lnTo>
                    <a:pt x="1298" y="291"/>
                  </a:lnTo>
                  <a:lnTo>
                    <a:pt x="1298" y="291"/>
                  </a:lnTo>
                  <a:lnTo>
                    <a:pt x="1307" y="293"/>
                  </a:lnTo>
                  <a:lnTo>
                    <a:pt x="1320" y="291"/>
                  </a:lnTo>
                  <a:lnTo>
                    <a:pt x="1330" y="288"/>
                  </a:lnTo>
                  <a:lnTo>
                    <a:pt x="1334" y="286"/>
                  </a:lnTo>
                  <a:lnTo>
                    <a:pt x="1336" y="282"/>
                  </a:lnTo>
                  <a:lnTo>
                    <a:pt x="1336" y="282"/>
                  </a:lnTo>
                  <a:lnTo>
                    <a:pt x="1338" y="273"/>
                  </a:lnTo>
                  <a:lnTo>
                    <a:pt x="1336" y="268"/>
                  </a:lnTo>
                  <a:lnTo>
                    <a:pt x="1330" y="262"/>
                  </a:lnTo>
                  <a:lnTo>
                    <a:pt x="1323" y="259"/>
                  </a:lnTo>
                  <a:lnTo>
                    <a:pt x="1323" y="259"/>
                  </a:lnTo>
                  <a:lnTo>
                    <a:pt x="1307" y="259"/>
                  </a:lnTo>
                  <a:lnTo>
                    <a:pt x="1307" y="259"/>
                  </a:lnTo>
                  <a:lnTo>
                    <a:pt x="1300" y="257"/>
                  </a:lnTo>
                  <a:lnTo>
                    <a:pt x="1292" y="255"/>
                  </a:lnTo>
                  <a:lnTo>
                    <a:pt x="1292" y="255"/>
                  </a:lnTo>
                  <a:lnTo>
                    <a:pt x="1287" y="255"/>
                  </a:lnTo>
                  <a:lnTo>
                    <a:pt x="1283" y="255"/>
                  </a:lnTo>
                  <a:lnTo>
                    <a:pt x="1276" y="257"/>
                  </a:lnTo>
                  <a:lnTo>
                    <a:pt x="1276" y="257"/>
                  </a:lnTo>
                  <a:lnTo>
                    <a:pt x="1271" y="259"/>
                  </a:lnTo>
                  <a:lnTo>
                    <a:pt x="1265" y="259"/>
                  </a:lnTo>
                  <a:lnTo>
                    <a:pt x="1253" y="257"/>
                  </a:lnTo>
                  <a:lnTo>
                    <a:pt x="1253" y="257"/>
                  </a:lnTo>
                  <a:lnTo>
                    <a:pt x="1247" y="257"/>
                  </a:lnTo>
                  <a:lnTo>
                    <a:pt x="1242" y="259"/>
                  </a:lnTo>
                  <a:lnTo>
                    <a:pt x="1231" y="264"/>
                  </a:lnTo>
                  <a:lnTo>
                    <a:pt x="1231" y="264"/>
                  </a:lnTo>
                  <a:lnTo>
                    <a:pt x="1224" y="266"/>
                  </a:lnTo>
                  <a:lnTo>
                    <a:pt x="1215" y="268"/>
                  </a:lnTo>
                  <a:lnTo>
                    <a:pt x="1207" y="268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5" y="261"/>
                  </a:lnTo>
                  <a:lnTo>
                    <a:pt x="1195" y="261"/>
                  </a:lnTo>
                  <a:lnTo>
                    <a:pt x="1187" y="259"/>
                  </a:lnTo>
                  <a:lnTo>
                    <a:pt x="1187" y="259"/>
                  </a:lnTo>
                  <a:lnTo>
                    <a:pt x="1186" y="255"/>
                  </a:lnTo>
                  <a:lnTo>
                    <a:pt x="1184" y="252"/>
                  </a:lnTo>
                  <a:lnTo>
                    <a:pt x="1182" y="244"/>
                  </a:lnTo>
                  <a:lnTo>
                    <a:pt x="1182" y="244"/>
                  </a:lnTo>
                  <a:lnTo>
                    <a:pt x="1178" y="239"/>
                  </a:lnTo>
                  <a:lnTo>
                    <a:pt x="1175" y="237"/>
                  </a:lnTo>
                  <a:lnTo>
                    <a:pt x="1169" y="237"/>
                  </a:lnTo>
                  <a:lnTo>
                    <a:pt x="1164" y="235"/>
                  </a:lnTo>
                  <a:lnTo>
                    <a:pt x="1164" y="235"/>
                  </a:lnTo>
                  <a:lnTo>
                    <a:pt x="1158" y="230"/>
                  </a:lnTo>
                  <a:lnTo>
                    <a:pt x="1155" y="228"/>
                  </a:lnTo>
                  <a:lnTo>
                    <a:pt x="1151" y="228"/>
                  </a:lnTo>
                  <a:lnTo>
                    <a:pt x="1151" y="228"/>
                  </a:lnTo>
                  <a:lnTo>
                    <a:pt x="1146" y="228"/>
                  </a:lnTo>
                  <a:lnTo>
                    <a:pt x="1139" y="230"/>
                  </a:lnTo>
                  <a:lnTo>
                    <a:pt x="1139" y="230"/>
                  </a:lnTo>
                  <a:lnTo>
                    <a:pt x="1135" y="230"/>
                  </a:lnTo>
                  <a:lnTo>
                    <a:pt x="1133" y="228"/>
                  </a:lnTo>
                  <a:lnTo>
                    <a:pt x="1131" y="226"/>
                  </a:lnTo>
                  <a:lnTo>
                    <a:pt x="1129" y="223"/>
                  </a:lnTo>
                  <a:lnTo>
                    <a:pt x="1129" y="223"/>
                  </a:lnTo>
                  <a:lnTo>
                    <a:pt x="1122" y="221"/>
                  </a:lnTo>
                  <a:lnTo>
                    <a:pt x="1115" y="219"/>
                  </a:lnTo>
                  <a:lnTo>
                    <a:pt x="1106" y="221"/>
                  </a:lnTo>
                  <a:lnTo>
                    <a:pt x="1099" y="224"/>
                  </a:lnTo>
                  <a:lnTo>
                    <a:pt x="1099" y="224"/>
                  </a:lnTo>
                  <a:lnTo>
                    <a:pt x="1097" y="226"/>
                  </a:lnTo>
                  <a:lnTo>
                    <a:pt x="1097" y="226"/>
                  </a:lnTo>
                  <a:lnTo>
                    <a:pt x="1095" y="230"/>
                  </a:lnTo>
                  <a:lnTo>
                    <a:pt x="1097" y="232"/>
                  </a:lnTo>
                  <a:lnTo>
                    <a:pt x="1100" y="235"/>
                  </a:lnTo>
                  <a:lnTo>
                    <a:pt x="1106" y="237"/>
                  </a:lnTo>
                  <a:lnTo>
                    <a:pt x="1111" y="237"/>
                  </a:lnTo>
                  <a:lnTo>
                    <a:pt x="1111" y="237"/>
                  </a:lnTo>
                  <a:lnTo>
                    <a:pt x="1133" y="237"/>
                  </a:lnTo>
                  <a:lnTo>
                    <a:pt x="1144" y="241"/>
                  </a:lnTo>
                  <a:lnTo>
                    <a:pt x="1148" y="242"/>
                  </a:lnTo>
                  <a:lnTo>
                    <a:pt x="1151" y="246"/>
                  </a:lnTo>
                  <a:lnTo>
                    <a:pt x="1151" y="246"/>
                  </a:lnTo>
                  <a:lnTo>
                    <a:pt x="1153" y="250"/>
                  </a:lnTo>
                  <a:lnTo>
                    <a:pt x="1153" y="257"/>
                  </a:lnTo>
                  <a:lnTo>
                    <a:pt x="1153" y="268"/>
                  </a:lnTo>
                  <a:lnTo>
                    <a:pt x="1153" y="268"/>
                  </a:lnTo>
                  <a:close/>
                  <a:moveTo>
                    <a:pt x="1032" y="226"/>
                  </a:moveTo>
                  <a:lnTo>
                    <a:pt x="1032" y="226"/>
                  </a:lnTo>
                  <a:lnTo>
                    <a:pt x="1028" y="228"/>
                  </a:lnTo>
                  <a:lnTo>
                    <a:pt x="1026" y="232"/>
                  </a:lnTo>
                  <a:lnTo>
                    <a:pt x="1026" y="233"/>
                  </a:lnTo>
                  <a:lnTo>
                    <a:pt x="1026" y="237"/>
                  </a:lnTo>
                  <a:lnTo>
                    <a:pt x="1030" y="242"/>
                  </a:lnTo>
                  <a:lnTo>
                    <a:pt x="1030" y="250"/>
                  </a:lnTo>
                  <a:lnTo>
                    <a:pt x="1030" y="250"/>
                  </a:lnTo>
                  <a:lnTo>
                    <a:pt x="1030" y="253"/>
                  </a:lnTo>
                  <a:lnTo>
                    <a:pt x="1028" y="255"/>
                  </a:lnTo>
                  <a:lnTo>
                    <a:pt x="1026" y="253"/>
                  </a:lnTo>
                  <a:lnTo>
                    <a:pt x="1023" y="252"/>
                  </a:lnTo>
                  <a:lnTo>
                    <a:pt x="1015" y="239"/>
                  </a:lnTo>
                  <a:lnTo>
                    <a:pt x="1015" y="239"/>
                  </a:lnTo>
                  <a:lnTo>
                    <a:pt x="1014" y="237"/>
                  </a:lnTo>
                  <a:lnTo>
                    <a:pt x="1008" y="235"/>
                  </a:lnTo>
                  <a:lnTo>
                    <a:pt x="1005" y="235"/>
                  </a:lnTo>
                  <a:lnTo>
                    <a:pt x="1003" y="237"/>
                  </a:lnTo>
                  <a:lnTo>
                    <a:pt x="1003" y="237"/>
                  </a:lnTo>
                  <a:lnTo>
                    <a:pt x="1001" y="241"/>
                  </a:lnTo>
                  <a:lnTo>
                    <a:pt x="1003" y="242"/>
                  </a:lnTo>
                  <a:lnTo>
                    <a:pt x="1005" y="246"/>
                  </a:lnTo>
                  <a:lnTo>
                    <a:pt x="1010" y="250"/>
                  </a:lnTo>
                  <a:lnTo>
                    <a:pt x="1012" y="255"/>
                  </a:lnTo>
                  <a:lnTo>
                    <a:pt x="1012" y="255"/>
                  </a:lnTo>
                  <a:lnTo>
                    <a:pt x="1012" y="259"/>
                  </a:lnTo>
                  <a:lnTo>
                    <a:pt x="1008" y="261"/>
                  </a:lnTo>
                  <a:lnTo>
                    <a:pt x="1001" y="262"/>
                  </a:lnTo>
                  <a:lnTo>
                    <a:pt x="1001" y="262"/>
                  </a:lnTo>
                  <a:lnTo>
                    <a:pt x="996" y="262"/>
                  </a:lnTo>
                  <a:lnTo>
                    <a:pt x="992" y="266"/>
                  </a:lnTo>
                  <a:lnTo>
                    <a:pt x="990" y="268"/>
                  </a:lnTo>
                  <a:lnTo>
                    <a:pt x="992" y="273"/>
                  </a:lnTo>
                  <a:lnTo>
                    <a:pt x="992" y="273"/>
                  </a:lnTo>
                  <a:lnTo>
                    <a:pt x="996" y="275"/>
                  </a:lnTo>
                  <a:lnTo>
                    <a:pt x="997" y="275"/>
                  </a:lnTo>
                  <a:lnTo>
                    <a:pt x="1003" y="273"/>
                  </a:lnTo>
                  <a:lnTo>
                    <a:pt x="1012" y="270"/>
                  </a:lnTo>
                  <a:lnTo>
                    <a:pt x="1012" y="270"/>
                  </a:lnTo>
                  <a:lnTo>
                    <a:pt x="1019" y="266"/>
                  </a:lnTo>
                  <a:lnTo>
                    <a:pt x="1023" y="266"/>
                  </a:lnTo>
                  <a:lnTo>
                    <a:pt x="1026" y="266"/>
                  </a:lnTo>
                  <a:lnTo>
                    <a:pt x="1026" y="266"/>
                  </a:lnTo>
                  <a:lnTo>
                    <a:pt x="1028" y="268"/>
                  </a:lnTo>
                  <a:lnTo>
                    <a:pt x="1028" y="270"/>
                  </a:lnTo>
                  <a:lnTo>
                    <a:pt x="1026" y="273"/>
                  </a:lnTo>
                  <a:lnTo>
                    <a:pt x="1026" y="273"/>
                  </a:lnTo>
                  <a:lnTo>
                    <a:pt x="1026" y="277"/>
                  </a:lnTo>
                  <a:lnTo>
                    <a:pt x="1026" y="280"/>
                  </a:lnTo>
                  <a:lnTo>
                    <a:pt x="1030" y="284"/>
                  </a:lnTo>
                  <a:lnTo>
                    <a:pt x="1035" y="286"/>
                  </a:lnTo>
                  <a:lnTo>
                    <a:pt x="1035" y="286"/>
                  </a:lnTo>
                  <a:lnTo>
                    <a:pt x="1048" y="286"/>
                  </a:lnTo>
                  <a:lnTo>
                    <a:pt x="1061" y="284"/>
                  </a:lnTo>
                  <a:lnTo>
                    <a:pt x="1061" y="284"/>
                  </a:lnTo>
                  <a:lnTo>
                    <a:pt x="1066" y="282"/>
                  </a:lnTo>
                  <a:lnTo>
                    <a:pt x="1072" y="275"/>
                  </a:lnTo>
                  <a:lnTo>
                    <a:pt x="1072" y="275"/>
                  </a:lnTo>
                  <a:lnTo>
                    <a:pt x="1073" y="270"/>
                  </a:lnTo>
                  <a:lnTo>
                    <a:pt x="1072" y="266"/>
                  </a:lnTo>
                  <a:lnTo>
                    <a:pt x="1068" y="262"/>
                  </a:lnTo>
                  <a:lnTo>
                    <a:pt x="1066" y="257"/>
                  </a:lnTo>
                  <a:lnTo>
                    <a:pt x="1066" y="257"/>
                  </a:lnTo>
                  <a:lnTo>
                    <a:pt x="1064" y="253"/>
                  </a:lnTo>
                  <a:lnTo>
                    <a:pt x="1066" y="248"/>
                  </a:lnTo>
                  <a:lnTo>
                    <a:pt x="1066" y="242"/>
                  </a:lnTo>
                  <a:lnTo>
                    <a:pt x="1066" y="237"/>
                  </a:lnTo>
                  <a:lnTo>
                    <a:pt x="1066" y="237"/>
                  </a:lnTo>
                  <a:lnTo>
                    <a:pt x="1061" y="232"/>
                  </a:lnTo>
                  <a:lnTo>
                    <a:pt x="1052" y="226"/>
                  </a:lnTo>
                  <a:lnTo>
                    <a:pt x="1052" y="226"/>
                  </a:lnTo>
                  <a:lnTo>
                    <a:pt x="1044" y="224"/>
                  </a:lnTo>
                  <a:lnTo>
                    <a:pt x="1035" y="224"/>
                  </a:lnTo>
                  <a:lnTo>
                    <a:pt x="1035" y="224"/>
                  </a:lnTo>
                  <a:lnTo>
                    <a:pt x="1032" y="226"/>
                  </a:lnTo>
                  <a:lnTo>
                    <a:pt x="1032" y="226"/>
                  </a:lnTo>
                  <a:close/>
                  <a:moveTo>
                    <a:pt x="1061" y="434"/>
                  </a:moveTo>
                  <a:lnTo>
                    <a:pt x="1061" y="434"/>
                  </a:lnTo>
                  <a:lnTo>
                    <a:pt x="1055" y="432"/>
                  </a:lnTo>
                  <a:lnTo>
                    <a:pt x="1048" y="434"/>
                  </a:lnTo>
                  <a:lnTo>
                    <a:pt x="1044" y="438"/>
                  </a:lnTo>
                  <a:lnTo>
                    <a:pt x="1041" y="443"/>
                  </a:lnTo>
                  <a:lnTo>
                    <a:pt x="1041" y="443"/>
                  </a:lnTo>
                  <a:lnTo>
                    <a:pt x="1041" y="451"/>
                  </a:lnTo>
                  <a:lnTo>
                    <a:pt x="1044" y="458"/>
                  </a:lnTo>
                  <a:lnTo>
                    <a:pt x="1050" y="463"/>
                  </a:lnTo>
                  <a:lnTo>
                    <a:pt x="1057" y="469"/>
                  </a:lnTo>
                  <a:lnTo>
                    <a:pt x="1066" y="472"/>
                  </a:lnTo>
                  <a:lnTo>
                    <a:pt x="1075" y="474"/>
                  </a:lnTo>
                  <a:lnTo>
                    <a:pt x="1082" y="474"/>
                  </a:lnTo>
                  <a:lnTo>
                    <a:pt x="1090" y="472"/>
                  </a:lnTo>
                  <a:lnTo>
                    <a:pt x="1090" y="472"/>
                  </a:lnTo>
                  <a:lnTo>
                    <a:pt x="1093" y="470"/>
                  </a:lnTo>
                  <a:lnTo>
                    <a:pt x="1095" y="469"/>
                  </a:lnTo>
                  <a:lnTo>
                    <a:pt x="1097" y="461"/>
                  </a:lnTo>
                  <a:lnTo>
                    <a:pt x="1095" y="454"/>
                  </a:lnTo>
                  <a:lnTo>
                    <a:pt x="1095" y="447"/>
                  </a:lnTo>
                  <a:lnTo>
                    <a:pt x="1095" y="447"/>
                  </a:lnTo>
                  <a:lnTo>
                    <a:pt x="1090" y="443"/>
                  </a:lnTo>
                  <a:lnTo>
                    <a:pt x="1082" y="440"/>
                  </a:lnTo>
                  <a:lnTo>
                    <a:pt x="1068" y="434"/>
                  </a:lnTo>
                  <a:lnTo>
                    <a:pt x="1068" y="434"/>
                  </a:lnTo>
                  <a:lnTo>
                    <a:pt x="1061" y="434"/>
                  </a:lnTo>
                  <a:lnTo>
                    <a:pt x="1061" y="434"/>
                  </a:lnTo>
                  <a:close/>
                  <a:moveTo>
                    <a:pt x="1077" y="346"/>
                  </a:moveTo>
                  <a:lnTo>
                    <a:pt x="1077" y="346"/>
                  </a:lnTo>
                  <a:lnTo>
                    <a:pt x="1072" y="344"/>
                  </a:lnTo>
                  <a:lnTo>
                    <a:pt x="1064" y="340"/>
                  </a:lnTo>
                  <a:lnTo>
                    <a:pt x="1061" y="335"/>
                  </a:lnTo>
                  <a:lnTo>
                    <a:pt x="1061" y="333"/>
                  </a:lnTo>
                  <a:lnTo>
                    <a:pt x="1062" y="329"/>
                  </a:lnTo>
                  <a:lnTo>
                    <a:pt x="1062" y="329"/>
                  </a:lnTo>
                  <a:lnTo>
                    <a:pt x="1066" y="326"/>
                  </a:lnTo>
                  <a:lnTo>
                    <a:pt x="1072" y="324"/>
                  </a:lnTo>
                  <a:lnTo>
                    <a:pt x="1072" y="324"/>
                  </a:lnTo>
                  <a:lnTo>
                    <a:pt x="1073" y="320"/>
                  </a:lnTo>
                  <a:lnTo>
                    <a:pt x="1073" y="315"/>
                  </a:lnTo>
                  <a:lnTo>
                    <a:pt x="1072" y="311"/>
                  </a:lnTo>
                  <a:lnTo>
                    <a:pt x="1070" y="308"/>
                  </a:lnTo>
                  <a:lnTo>
                    <a:pt x="1070" y="308"/>
                  </a:lnTo>
                  <a:lnTo>
                    <a:pt x="1068" y="306"/>
                  </a:lnTo>
                  <a:lnTo>
                    <a:pt x="1064" y="304"/>
                  </a:lnTo>
                  <a:lnTo>
                    <a:pt x="1057" y="304"/>
                  </a:lnTo>
                  <a:lnTo>
                    <a:pt x="1057" y="304"/>
                  </a:lnTo>
                  <a:lnTo>
                    <a:pt x="1052" y="306"/>
                  </a:lnTo>
                  <a:lnTo>
                    <a:pt x="1048" y="308"/>
                  </a:lnTo>
                  <a:lnTo>
                    <a:pt x="1048" y="308"/>
                  </a:lnTo>
                  <a:lnTo>
                    <a:pt x="1039" y="313"/>
                  </a:lnTo>
                  <a:lnTo>
                    <a:pt x="1030" y="315"/>
                  </a:lnTo>
                  <a:lnTo>
                    <a:pt x="1030" y="315"/>
                  </a:lnTo>
                  <a:lnTo>
                    <a:pt x="1023" y="317"/>
                  </a:lnTo>
                  <a:lnTo>
                    <a:pt x="1017" y="320"/>
                  </a:lnTo>
                  <a:lnTo>
                    <a:pt x="1015" y="322"/>
                  </a:lnTo>
                  <a:lnTo>
                    <a:pt x="1015" y="324"/>
                  </a:lnTo>
                  <a:lnTo>
                    <a:pt x="1017" y="328"/>
                  </a:lnTo>
                  <a:lnTo>
                    <a:pt x="1021" y="331"/>
                  </a:lnTo>
                  <a:lnTo>
                    <a:pt x="1021" y="331"/>
                  </a:lnTo>
                  <a:lnTo>
                    <a:pt x="1024" y="335"/>
                  </a:lnTo>
                  <a:lnTo>
                    <a:pt x="1026" y="340"/>
                  </a:lnTo>
                  <a:lnTo>
                    <a:pt x="1026" y="342"/>
                  </a:lnTo>
                  <a:lnTo>
                    <a:pt x="1024" y="346"/>
                  </a:lnTo>
                  <a:lnTo>
                    <a:pt x="1023" y="346"/>
                  </a:lnTo>
                  <a:lnTo>
                    <a:pt x="1019" y="347"/>
                  </a:lnTo>
                  <a:lnTo>
                    <a:pt x="1019" y="347"/>
                  </a:lnTo>
                  <a:lnTo>
                    <a:pt x="1015" y="347"/>
                  </a:lnTo>
                  <a:lnTo>
                    <a:pt x="1010" y="346"/>
                  </a:lnTo>
                  <a:lnTo>
                    <a:pt x="1006" y="344"/>
                  </a:lnTo>
                  <a:lnTo>
                    <a:pt x="1003" y="342"/>
                  </a:lnTo>
                  <a:lnTo>
                    <a:pt x="1003" y="342"/>
                  </a:lnTo>
                  <a:lnTo>
                    <a:pt x="997" y="344"/>
                  </a:lnTo>
                  <a:lnTo>
                    <a:pt x="996" y="346"/>
                  </a:lnTo>
                  <a:lnTo>
                    <a:pt x="994" y="349"/>
                  </a:lnTo>
                  <a:lnTo>
                    <a:pt x="992" y="355"/>
                  </a:lnTo>
                  <a:lnTo>
                    <a:pt x="992" y="355"/>
                  </a:lnTo>
                  <a:lnTo>
                    <a:pt x="994" y="360"/>
                  </a:lnTo>
                  <a:lnTo>
                    <a:pt x="997" y="362"/>
                  </a:lnTo>
                  <a:lnTo>
                    <a:pt x="1008" y="362"/>
                  </a:lnTo>
                  <a:lnTo>
                    <a:pt x="1008" y="362"/>
                  </a:lnTo>
                  <a:lnTo>
                    <a:pt x="1015" y="364"/>
                  </a:lnTo>
                  <a:lnTo>
                    <a:pt x="1021" y="369"/>
                  </a:lnTo>
                  <a:lnTo>
                    <a:pt x="1030" y="380"/>
                  </a:lnTo>
                  <a:lnTo>
                    <a:pt x="1030" y="380"/>
                  </a:lnTo>
                  <a:lnTo>
                    <a:pt x="1039" y="387"/>
                  </a:lnTo>
                  <a:lnTo>
                    <a:pt x="1043" y="391"/>
                  </a:lnTo>
                  <a:lnTo>
                    <a:pt x="1050" y="391"/>
                  </a:lnTo>
                  <a:lnTo>
                    <a:pt x="1050" y="391"/>
                  </a:lnTo>
                  <a:lnTo>
                    <a:pt x="1055" y="389"/>
                  </a:lnTo>
                  <a:lnTo>
                    <a:pt x="1061" y="387"/>
                  </a:lnTo>
                  <a:lnTo>
                    <a:pt x="1072" y="384"/>
                  </a:lnTo>
                  <a:lnTo>
                    <a:pt x="1072" y="384"/>
                  </a:lnTo>
                  <a:lnTo>
                    <a:pt x="1077" y="382"/>
                  </a:lnTo>
                  <a:lnTo>
                    <a:pt x="1079" y="380"/>
                  </a:lnTo>
                  <a:lnTo>
                    <a:pt x="1084" y="373"/>
                  </a:lnTo>
                  <a:lnTo>
                    <a:pt x="1088" y="364"/>
                  </a:lnTo>
                  <a:lnTo>
                    <a:pt x="1090" y="355"/>
                  </a:lnTo>
                  <a:lnTo>
                    <a:pt x="1090" y="355"/>
                  </a:lnTo>
                  <a:lnTo>
                    <a:pt x="1088" y="349"/>
                  </a:lnTo>
                  <a:lnTo>
                    <a:pt x="1086" y="347"/>
                  </a:lnTo>
                  <a:lnTo>
                    <a:pt x="1077" y="346"/>
                  </a:lnTo>
                  <a:lnTo>
                    <a:pt x="1077" y="346"/>
                  </a:lnTo>
                  <a:close/>
                  <a:moveTo>
                    <a:pt x="1068" y="183"/>
                  </a:moveTo>
                  <a:lnTo>
                    <a:pt x="1068" y="183"/>
                  </a:lnTo>
                  <a:lnTo>
                    <a:pt x="1072" y="185"/>
                  </a:lnTo>
                  <a:lnTo>
                    <a:pt x="1072" y="186"/>
                  </a:lnTo>
                  <a:lnTo>
                    <a:pt x="1072" y="190"/>
                  </a:lnTo>
                  <a:lnTo>
                    <a:pt x="1073" y="194"/>
                  </a:lnTo>
                  <a:lnTo>
                    <a:pt x="1073" y="194"/>
                  </a:lnTo>
                  <a:lnTo>
                    <a:pt x="1077" y="197"/>
                  </a:lnTo>
                  <a:lnTo>
                    <a:pt x="1081" y="199"/>
                  </a:lnTo>
                  <a:lnTo>
                    <a:pt x="1090" y="201"/>
                  </a:lnTo>
                  <a:lnTo>
                    <a:pt x="1099" y="199"/>
                  </a:lnTo>
                  <a:lnTo>
                    <a:pt x="1106" y="195"/>
                  </a:lnTo>
                  <a:lnTo>
                    <a:pt x="1106" y="195"/>
                  </a:lnTo>
                  <a:lnTo>
                    <a:pt x="1108" y="192"/>
                  </a:lnTo>
                  <a:lnTo>
                    <a:pt x="1108" y="190"/>
                  </a:lnTo>
                  <a:lnTo>
                    <a:pt x="1106" y="186"/>
                  </a:lnTo>
                  <a:lnTo>
                    <a:pt x="1104" y="183"/>
                  </a:lnTo>
                  <a:lnTo>
                    <a:pt x="1090" y="174"/>
                  </a:lnTo>
                  <a:lnTo>
                    <a:pt x="1090" y="174"/>
                  </a:lnTo>
                  <a:lnTo>
                    <a:pt x="1084" y="168"/>
                  </a:lnTo>
                  <a:lnTo>
                    <a:pt x="1075" y="165"/>
                  </a:lnTo>
                  <a:lnTo>
                    <a:pt x="1068" y="163"/>
                  </a:lnTo>
                  <a:lnTo>
                    <a:pt x="1064" y="163"/>
                  </a:lnTo>
                  <a:lnTo>
                    <a:pt x="1061" y="165"/>
                  </a:lnTo>
                  <a:lnTo>
                    <a:pt x="1061" y="165"/>
                  </a:lnTo>
                  <a:lnTo>
                    <a:pt x="1057" y="168"/>
                  </a:lnTo>
                  <a:lnTo>
                    <a:pt x="1057" y="168"/>
                  </a:lnTo>
                  <a:lnTo>
                    <a:pt x="1055" y="170"/>
                  </a:lnTo>
                  <a:lnTo>
                    <a:pt x="1055" y="172"/>
                  </a:lnTo>
                  <a:lnTo>
                    <a:pt x="1059" y="177"/>
                  </a:lnTo>
                  <a:lnTo>
                    <a:pt x="1068" y="183"/>
                  </a:lnTo>
                  <a:lnTo>
                    <a:pt x="1068" y="183"/>
                  </a:lnTo>
                  <a:close/>
                  <a:moveTo>
                    <a:pt x="679" y="391"/>
                  </a:moveTo>
                  <a:lnTo>
                    <a:pt x="679" y="391"/>
                  </a:lnTo>
                  <a:lnTo>
                    <a:pt x="691" y="393"/>
                  </a:lnTo>
                  <a:lnTo>
                    <a:pt x="702" y="391"/>
                  </a:lnTo>
                  <a:lnTo>
                    <a:pt x="702" y="391"/>
                  </a:lnTo>
                  <a:lnTo>
                    <a:pt x="710" y="391"/>
                  </a:lnTo>
                  <a:lnTo>
                    <a:pt x="711" y="389"/>
                  </a:lnTo>
                  <a:lnTo>
                    <a:pt x="713" y="389"/>
                  </a:lnTo>
                  <a:lnTo>
                    <a:pt x="713" y="389"/>
                  </a:lnTo>
                  <a:lnTo>
                    <a:pt x="715" y="384"/>
                  </a:lnTo>
                  <a:lnTo>
                    <a:pt x="715" y="380"/>
                  </a:lnTo>
                  <a:lnTo>
                    <a:pt x="719" y="371"/>
                  </a:lnTo>
                  <a:lnTo>
                    <a:pt x="719" y="371"/>
                  </a:lnTo>
                  <a:lnTo>
                    <a:pt x="724" y="362"/>
                  </a:lnTo>
                  <a:lnTo>
                    <a:pt x="731" y="355"/>
                  </a:lnTo>
                  <a:lnTo>
                    <a:pt x="731" y="355"/>
                  </a:lnTo>
                  <a:lnTo>
                    <a:pt x="740" y="347"/>
                  </a:lnTo>
                  <a:lnTo>
                    <a:pt x="751" y="342"/>
                  </a:lnTo>
                  <a:lnTo>
                    <a:pt x="751" y="342"/>
                  </a:lnTo>
                  <a:lnTo>
                    <a:pt x="771" y="335"/>
                  </a:lnTo>
                  <a:lnTo>
                    <a:pt x="780" y="329"/>
                  </a:lnTo>
                  <a:lnTo>
                    <a:pt x="784" y="326"/>
                  </a:lnTo>
                  <a:lnTo>
                    <a:pt x="786" y="320"/>
                  </a:lnTo>
                  <a:lnTo>
                    <a:pt x="786" y="320"/>
                  </a:lnTo>
                  <a:lnTo>
                    <a:pt x="787" y="317"/>
                  </a:lnTo>
                  <a:lnTo>
                    <a:pt x="786" y="313"/>
                  </a:lnTo>
                  <a:lnTo>
                    <a:pt x="786" y="309"/>
                  </a:lnTo>
                  <a:lnTo>
                    <a:pt x="782" y="308"/>
                  </a:lnTo>
                  <a:lnTo>
                    <a:pt x="776" y="306"/>
                  </a:lnTo>
                  <a:lnTo>
                    <a:pt x="769" y="308"/>
                  </a:lnTo>
                  <a:lnTo>
                    <a:pt x="769" y="308"/>
                  </a:lnTo>
                  <a:lnTo>
                    <a:pt x="764" y="311"/>
                  </a:lnTo>
                  <a:lnTo>
                    <a:pt x="760" y="313"/>
                  </a:lnTo>
                  <a:lnTo>
                    <a:pt x="755" y="313"/>
                  </a:lnTo>
                  <a:lnTo>
                    <a:pt x="755" y="313"/>
                  </a:lnTo>
                  <a:lnTo>
                    <a:pt x="746" y="311"/>
                  </a:lnTo>
                  <a:lnTo>
                    <a:pt x="737" y="309"/>
                  </a:lnTo>
                  <a:lnTo>
                    <a:pt x="737" y="309"/>
                  </a:lnTo>
                  <a:lnTo>
                    <a:pt x="720" y="304"/>
                  </a:lnTo>
                  <a:lnTo>
                    <a:pt x="708" y="299"/>
                  </a:lnTo>
                  <a:lnTo>
                    <a:pt x="708" y="299"/>
                  </a:lnTo>
                  <a:lnTo>
                    <a:pt x="700" y="297"/>
                  </a:lnTo>
                  <a:lnTo>
                    <a:pt x="693" y="297"/>
                  </a:lnTo>
                  <a:lnTo>
                    <a:pt x="693" y="297"/>
                  </a:lnTo>
                  <a:lnTo>
                    <a:pt x="684" y="300"/>
                  </a:lnTo>
                  <a:lnTo>
                    <a:pt x="675" y="306"/>
                  </a:lnTo>
                  <a:lnTo>
                    <a:pt x="670" y="313"/>
                  </a:lnTo>
                  <a:lnTo>
                    <a:pt x="666" y="320"/>
                  </a:lnTo>
                  <a:lnTo>
                    <a:pt x="666" y="320"/>
                  </a:lnTo>
                  <a:lnTo>
                    <a:pt x="664" y="337"/>
                  </a:lnTo>
                  <a:lnTo>
                    <a:pt x="664" y="337"/>
                  </a:lnTo>
                  <a:lnTo>
                    <a:pt x="661" y="347"/>
                  </a:lnTo>
                  <a:lnTo>
                    <a:pt x="657" y="360"/>
                  </a:lnTo>
                  <a:lnTo>
                    <a:pt x="657" y="360"/>
                  </a:lnTo>
                  <a:lnTo>
                    <a:pt x="659" y="369"/>
                  </a:lnTo>
                  <a:lnTo>
                    <a:pt x="662" y="378"/>
                  </a:lnTo>
                  <a:lnTo>
                    <a:pt x="670" y="387"/>
                  </a:lnTo>
                  <a:lnTo>
                    <a:pt x="679" y="391"/>
                  </a:lnTo>
                  <a:lnTo>
                    <a:pt x="679" y="391"/>
                  </a:lnTo>
                  <a:close/>
                  <a:moveTo>
                    <a:pt x="690" y="257"/>
                  </a:moveTo>
                  <a:lnTo>
                    <a:pt x="690" y="257"/>
                  </a:lnTo>
                  <a:lnTo>
                    <a:pt x="693" y="255"/>
                  </a:lnTo>
                  <a:lnTo>
                    <a:pt x="697" y="255"/>
                  </a:lnTo>
                  <a:lnTo>
                    <a:pt x="706" y="257"/>
                  </a:lnTo>
                  <a:lnTo>
                    <a:pt x="706" y="257"/>
                  </a:lnTo>
                  <a:lnTo>
                    <a:pt x="708" y="257"/>
                  </a:lnTo>
                  <a:lnTo>
                    <a:pt x="711" y="255"/>
                  </a:lnTo>
                  <a:lnTo>
                    <a:pt x="717" y="253"/>
                  </a:lnTo>
                  <a:lnTo>
                    <a:pt x="717" y="253"/>
                  </a:lnTo>
                  <a:lnTo>
                    <a:pt x="720" y="252"/>
                  </a:lnTo>
                  <a:lnTo>
                    <a:pt x="724" y="253"/>
                  </a:lnTo>
                  <a:lnTo>
                    <a:pt x="724" y="253"/>
                  </a:lnTo>
                  <a:lnTo>
                    <a:pt x="728" y="252"/>
                  </a:lnTo>
                  <a:lnTo>
                    <a:pt x="731" y="250"/>
                  </a:lnTo>
                  <a:lnTo>
                    <a:pt x="735" y="248"/>
                  </a:lnTo>
                  <a:lnTo>
                    <a:pt x="738" y="244"/>
                  </a:lnTo>
                  <a:lnTo>
                    <a:pt x="738" y="244"/>
                  </a:lnTo>
                  <a:lnTo>
                    <a:pt x="738" y="237"/>
                  </a:lnTo>
                  <a:lnTo>
                    <a:pt x="740" y="230"/>
                  </a:lnTo>
                  <a:lnTo>
                    <a:pt x="740" y="230"/>
                  </a:lnTo>
                  <a:lnTo>
                    <a:pt x="742" y="228"/>
                  </a:lnTo>
                  <a:lnTo>
                    <a:pt x="744" y="228"/>
                  </a:lnTo>
                  <a:lnTo>
                    <a:pt x="748" y="230"/>
                  </a:lnTo>
                  <a:lnTo>
                    <a:pt x="748" y="230"/>
                  </a:lnTo>
                  <a:lnTo>
                    <a:pt x="751" y="224"/>
                  </a:lnTo>
                  <a:lnTo>
                    <a:pt x="753" y="223"/>
                  </a:lnTo>
                  <a:lnTo>
                    <a:pt x="755" y="224"/>
                  </a:lnTo>
                  <a:lnTo>
                    <a:pt x="755" y="224"/>
                  </a:lnTo>
                  <a:lnTo>
                    <a:pt x="755" y="228"/>
                  </a:lnTo>
                  <a:lnTo>
                    <a:pt x="753" y="232"/>
                  </a:lnTo>
                  <a:lnTo>
                    <a:pt x="751" y="235"/>
                  </a:lnTo>
                  <a:lnTo>
                    <a:pt x="753" y="237"/>
                  </a:lnTo>
                  <a:lnTo>
                    <a:pt x="755" y="239"/>
                  </a:lnTo>
                  <a:lnTo>
                    <a:pt x="755" y="239"/>
                  </a:lnTo>
                  <a:lnTo>
                    <a:pt x="757" y="239"/>
                  </a:lnTo>
                  <a:lnTo>
                    <a:pt x="760" y="239"/>
                  </a:lnTo>
                  <a:lnTo>
                    <a:pt x="766" y="233"/>
                  </a:lnTo>
                  <a:lnTo>
                    <a:pt x="773" y="223"/>
                  </a:lnTo>
                  <a:lnTo>
                    <a:pt x="773" y="223"/>
                  </a:lnTo>
                  <a:lnTo>
                    <a:pt x="778" y="219"/>
                  </a:lnTo>
                  <a:lnTo>
                    <a:pt x="786" y="217"/>
                  </a:lnTo>
                  <a:lnTo>
                    <a:pt x="789" y="214"/>
                  </a:lnTo>
                  <a:lnTo>
                    <a:pt x="791" y="210"/>
                  </a:lnTo>
                  <a:lnTo>
                    <a:pt x="791" y="206"/>
                  </a:lnTo>
                  <a:lnTo>
                    <a:pt x="791" y="206"/>
                  </a:lnTo>
                  <a:lnTo>
                    <a:pt x="791" y="199"/>
                  </a:lnTo>
                  <a:lnTo>
                    <a:pt x="787" y="194"/>
                  </a:lnTo>
                  <a:lnTo>
                    <a:pt x="787" y="194"/>
                  </a:lnTo>
                  <a:lnTo>
                    <a:pt x="780" y="190"/>
                  </a:lnTo>
                  <a:lnTo>
                    <a:pt x="776" y="190"/>
                  </a:lnTo>
                  <a:lnTo>
                    <a:pt x="773" y="190"/>
                  </a:lnTo>
                  <a:lnTo>
                    <a:pt x="773" y="190"/>
                  </a:lnTo>
                  <a:lnTo>
                    <a:pt x="773" y="190"/>
                  </a:lnTo>
                  <a:lnTo>
                    <a:pt x="773" y="190"/>
                  </a:lnTo>
                  <a:lnTo>
                    <a:pt x="771" y="192"/>
                  </a:lnTo>
                  <a:lnTo>
                    <a:pt x="769" y="195"/>
                  </a:lnTo>
                  <a:lnTo>
                    <a:pt x="766" y="199"/>
                  </a:lnTo>
                  <a:lnTo>
                    <a:pt x="766" y="199"/>
                  </a:lnTo>
                  <a:lnTo>
                    <a:pt x="764" y="203"/>
                  </a:lnTo>
                  <a:lnTo>
                    <a:pt x="762" y="203"/>
                  </a:lnTo>
                  <a:lnTo>
                    <a:pt x="755" y="203"/>
                  </a:lnTo>
                  <a:lnTo>
                    <a:pt x="742" y="201"/>
                  </a:lnTo>
                  <a:lnTo>
                    <a:pt x="742" y="201"/>
                  </a:lnTo>
                  <a:lnTo>
                    <a:pt x="735" y="201"/>
                  </a:lnTo>
                  <a:lnTo>
                    <a:pt x="728" y="201"/>
                  </a:lnTo>
                  <a:lnTo>
                    <a:pt x="720" y="204"/>
                  </a:lnTo>
                  <a:lnTo>
                    <a:pt x="715" y="208"/>
                  </a:lnTo>
                  <a:lnTo>
                    <a:pt x="715" y="208"/>
                  </a:lnTo>
                  <a:lnTo>
                    <a:pt x="711" y="212"/>
                  </a:lnTo>
                  <a:lnTo>
                    <a:pt x="708" y="215"/>
                  </a:lnTo>
                  <a:lnTo>
                    <a:pt x="708" y="215"/>
                  </a:lnTo>
                  <a:lnTo>
                    <a:pt x="702" y="219"/>
                  </a:lnTo>
                  <a:lnTo>
                    <a:pt x="697" y="221"/>
                  </a:lnTo>
                  <a:lnTo>
                    <a:pt x="697" y="221"/>
                  </a:lnTo>
                  <a:lnTo>
                    <a:pt x="690" y="223"/>
                  </a:lnTo>
                  <a:lnTo>
                    <a:pt x="682" y="226"/>
                  </a:lnTo>
                  <a:lnTo>
                    <a:pt x="677" y="232"/>
                  </a:lnTo>
                  <a:lnTo>
                    <a:pt x="672" y="237"/>
                  </a:lnTo>
                  <a:lnTo>
                    <a:pt x="672" y="237"/>
                  </a:lnTo>
                  <a:lnTo>
                    <a:pt x="670" y="242"/>
                  </a:lnTo>
                  <a:lnTo>
                    <a:pt x="670" y="248"/>
                  </a:lnTo>
                  <a:lnTo>
                    <a:pt x="672" y="253"/>
                  </a:lnTo>
                  <a:lnTo>
                    <a:pt x="673" y="259"/>
                  </a:lnTo>
                  <a:lnTo>
                    <a:pt x="673" y="259"/>
                  </a:lnTo>
                  <a:lnTo>
                    <a:pt x="677" y="261"/>
                  </a:lnTo>
                  <a:lnTo>
                    <a:pt x="681" y="261"/>
                  </a:lnTo>
                  <a:lnTo>
                    <a:pt x="690" y="257"/>
                  </a:lnTo>
                  <a:lnTo>
                    <a:pt x="690" y="257"/>
                  </a:lnTo>
                  <a:close/>
                  <a:moveTo>
                    <a:pt x="776" y="259"/>
                  </a:moveTo>
                  <a:lnTo>
                    <a:pt x="776" y="259"/>
                  </a:lnTo>
                  <a:lnTo>
                    <a:pt x="775" y="264"/>
                  </a:lnTo>
                  <a:lnTo>
                    <a:pt x="776" y="268"/>
                  </a:lnTo>
                  <a:lnTo>
                    <a:pt x="778" y="271"/>
                  </a:lnTo>
                  <a:lnTo>
                    <a:pt x="782" y="275"/>
                  </a:lnTo>
                  <a:lnTo>
                    <a:pt x="786" y="277"/>
                  </a:lnTo>
                  <a:lnTo>
                    <a:pt x="791" y="277"/>
                  </a:lnTo>
                  <a:lnTo>
                    <a:pt x="796" y="275"/>
                  </a:lnTo>
                  <a:lnTo>
                    <a:pt x="800" y="271"/>
                  </a:lnTo>
                  <a:lnTo>
                    <a:pt x="800" y="271"/>
                  </a:lnTo>
                  <a:lnTo>
                    <a:pt x="804" y="266"/>
                  </a:lnTo>
                  <a:lnTo>
                    <a:pt x="805" y="264"/>
                  </a:lnTo>
                  <a:lnTo>
                    <a:pt x="807" y="262"/>
                  </a:lnTo>
                  <a:lnTo>
                    <a:pt x="807" y="262"/>
                  </a:lnTo>
                  <a:lnTo>
                    <a:pt x="813" y="261"/>
                  </a:lnTo>
                  <a:lnTo>
                    <a:pt x="815" y="264"/>
                  </a:lnTo>
                  <a:lnTo>
                    <a:pt x="818" y="268"/>
                  </a:lnTo>
                  <a:lnTo>
                    <a:pt x="820" y="271"/>
                  </a:lnTo>
                  <a:lnTo>
                    <a:pt x="820" y="271"/>
                  </a:lnTo>
                  <a:lnTo>
                    <a:pt x="825" y="273"/>
                  </a:lnTo>
                  <a:lnTo>
                    <a:pt x="829" y="273"/>
                  </a:lnTo>
                  <a:lnTo>
                    <a:pt x="840" y="271"/>
                  </a:lnTo>
                  <a:lnTo>
                    <a:pt x="840" y="271"/>
                  </a:lnTo>
                  <a:lnTo>
                    <a:pt x="858" y="271"/>
                  </a:lnTo>
                  <a:lnTo>
                    <a:pt x="858" y="271"/>
                  </a:lnTo>
                  <a:lnTo>
                    <a:pt x="863" y="271"/>
                  </a:lnTo>
                  <a:lnTo>
                    <a:pt x="863" y="273"/>
                  </a:lnTo>
                  <a:lnTo>
                    <a:pt x="863" y="275"/>
                  </a:lnTo>
                  <a:lnTo>
                    <a:pt x="863" y="275"/>
                  </a:lnTo>
                  <a:lnTo>
                    <a:pt x="860" y="279"/>
                  </a:lnTo>
                  <a:lnTo>
                    <a:pt x="854" y="280"/>
                  </a:lnTo>
                  <a:lnTo>
                    <a:pt x="843" y="282"/>
                  </a:lnTo>
                  <a:lnTo>
                    <a:pt x="843" y="282"/>
                  </a:lnTo>
                  <a:lnTo>
                    <a:pt x="834" y="284"/>
                  </a:lnTo>
                  <a:lnTo>
                    <a:pt x="824" y="288"/>
                  </a:lnTo>
                  <a:lnTo>
                    <a:pt x="818" y="291"/>
                  </a:lnTo>
                  <a:lnTo>
                    <a:pt x="815" y="295"/>
                  </a:lnTo>
                  <a:lnTo>
                    <a:pt x="815" y="299"/>
                  </a:lnTo>
                  <a:lnTo>
                    <a:pt x="816" y="302"/>
                  </a:lnTo>
                  <a:lnTo>
                    <a:pt x="816" y="302"/>
                  </a:lnTo>
                  <a:lnTo>
                    <a:pt x="822" y="304"/>
                  </a:lnTo>
                  <a:lnTo>
                    <a:pt x="825" y="306"/>
                  </a:lnTo>
                  <a:lnTo>
                    <a:pt x="831" y="304"/>
                  </a:lnTo>
                  <a:lnTo>
                    <a:pt x="836" y="302"/>
                  </a:lnTo>
                  <a:lnTo>
                    <a:pt x="847" y="297"/>
                  </a:lnTo>
                  <a:lnTo>
                    <a:pt x="856" y="291"/>
                  </a:lnTo>
                  <a:lnTo>
                    <a:pt x="856" y="291"/>
                  </a:lnTo>
                  <a:lnTo>
                    <a:pt x="869" y="286"/>
                  </a:lnTo>
                  <a:lnTo>
                    <a:pt x="876" y="284"/>
                  </a:lnTo>
                  <a:lnTo>
                    <a:pt x="883" y="284"/>
                  </a:lnTo>
                  <a:lnTo>
                    <a:pt x="883" y="284"/>
                  </a:lnTo>
                  <a:lnTo>
                    <a:pt x="894" y="284"/>
                  </a:lnTo>
                  <a:lnTo>
                    <a:pt x="905" y="282"/>
                  </a:lnTo>
                  <a:lnTo>
                    <a:pt x="905" y="282"/>
                  </a:lnTo>
                  <a:lnTo>
                    <a:pt x="912" y="280"/>
                  </a:lnTo>
                  <a:lnTo>
                    <a:pt x="923" y="275"/>
                  </a:lnTo>
                  <a:lnTo>
                    <a:pt x="932" y="270"/>
                  </a:lnTo>
                  <a:lnTo>
                    <a:pt x="934" y="264"/>
                  </a:lnTo>
                  <a:lnTo>
                    <a:pt x="936" y="261"/>
                  </a:lnTo>
                  <a:lnTo>
                    <a:pt x="936" y="261"/>
                  </a:lnTo>
                  <a:lnTo>
                    <a:pt x="936" y="255"/>
                  </a:lnTo>
                  <a:lnTo>
                    <a:pt x="934" y="248"/>
                  </a:lnTo>
                  <a:lnTo>
                    <a:pt x="932" y="246"/>
                  </a:lnTo>
                  <a:lnTo>
                    <a:pt x="930" y="246"/>
                  </a:lnTo>
                  <a:lnTo>
                    <a:pt x="927" y="246"/>
                  </a:lnTo>
                  <a:lnTo>
                    <a:pt x="925" y="250"/>
                  </a:lnTo>
                  <a:lnTo>
                    <a:pt x="925" y="250"/>
                  </a:lnTo>
                  <a:lnTo>
                    <a:pt x="921" y="257"/>
                  </a:lnTo>
                  <a:lnTo>
                    <a:pt x="919" y="259"/>
                  </a:lnTo>
                  <a:lnTo>
                    <a:pt x="914" y="259"/>
                  </a:lnTo>
                  <a:lnTo>
                    <a:pt x="914" y="259"/>
                  </a:lnTo>
                  <a:lnTo>
                    <a:pt x="912" y="255"/>
                  </a:lnTo>
                  <a:lnTo>
                    <a:pt x="910" y="250"/>
                  </a:lnTo>
                  <a:lnTo>
                    <a:pt x="909" y="246"/>
                  </a:lnTo>
                  <a:lnTo>
                    <a:pt x="907" y="241"/>
                  </a:lnTo>
                  <a:lnTo>
                    <a:pt x="907" y="241"/>
                  </a:lnTo>
                  <a:lnTo>
                    <a:pt x="900" y="235"/>
                  </a:lnTo>
                  <a:lnTo>
                    <a:pt x="900" y="235"/>
                  </a:lnTo>
                  <a:lnTo>
                    <a:pt x="892" y="226"/>
                  </a:lnTo>
                  <a:lnTo>
                    <a:pt x="892" y="226"/>
                  </a:lnTo>
                  <a:lnTo>
                    <a:pt x="887" y="224"/>
                  </a:lnTo>
                  <a:lnTo>
                    <a:pt x="883" y="223"/>
                  </a:lnTo>
                  <a:lnTo>
                    <a:pt x="883" y="223"/>
                  </a:lnTo>
                  <a:lnTo>
                    <a:pt x="878" y="224"/>
                  </a:lnTo>
                  <a:lnTo>
                    <a:pt x="876" y="226"/>
                  </a:lnTo>
                  <a:lnTo>
                    <a:pt x="874" y="228"/>
                  </a:lnTo>
                  <a:lnTo>
                    <a:pt x="874" y="228"/>
                  </a:lnTo>
                  <a:lnTo>
                    <a:pt x="874" y="233"/>
                  </a:lnTo>
                  <a:lnTo>
                    <a:pt x="876" y="235"/>
                  </a:lnTo>
                  <a:lnTo>
                    <a:pt x="881" y="242"/>
                  </a:lnTo>
                  <a:lnTo>
                    <a:pt x="887" y="248"/>
                  </a:lnTo>
                  <a:lnTo>
                    <a:pt x="889" y="252"/>
                  </a:lnTo>
                  <a:lnTo>
                    <a:pt x="891" y="255"/>
                  </a:lnTo>
                  <a:lnTo>
                    <a:pt x="891" y="255"/>
                  </a:lnTo>
                  <a:lnTo>
                    <a:pt x="889" y="259"/>
                  </a:lnTo>
                  <a:lnTo>
                    <a:pt x="887" y="261"/>
                  </a:lnTo>
                  <a:lnTo>
                    <a:pt x="881" y="264"/>
                  </a:lnTo>
                  <a:lnTo>
                    <a:pt x="874" y="266"/>
                  </a:lnTo>
                  <a:lnTo>
                    <a:pt x="869" y="266"/>
                  </a:lnTo>
                  <a:lnTo>
                    <a:pt x="869" y="266"/>
                  </a:lnTo>
                  <a:lnTo>
                    <a:pt x="862" y="264"/>
                  </a:lnTo>
                  <a:lnTo>
                    <a:pt x="856" y="259"/>
                  </a:lnTo>
                  <a:lnTo>
                    <a:pt x="851" y="255"/>
                  </a:lnTo>
                  <a:lnTo>
                    <a:pt x="843" y="252"/>
                  </a:lnTo>
                  <a:lnTo>
                    <a:pt x="843" y="252"/>
                  </a:lnTo>
                  <a:lnTo>
                    <a:pt x="838" y="252"/>
                  </a:lnTo>
                  <a:lnTo>
                    <a:pt x="833" y="252"/>
                  </a:lnTo>
                  <a:lnTo>
                    <a:pt x="833" y="252"/>
                  </a:lnTo>
                  <a:lnTo>
                    <a:pt x="825" y="248"/>
                  </a:lnTo>
                  <a:lnTo>
                    <a:pt x="820" y="244"/>
                  </a:lnTo>
                  <a:lnTo>
                    <a:pt x="820" y="244"/>
                  </a:lnTo>
                  <a:lnTo>
                    <a:pt x="813" y="242"/>
                  </a:lnTo>
                  <a:lnTo>
                    <a:pt x="807" y="242"/>
                  </a:lnTo>
                  <a:lnTo>
                    <a:pt x="795" y="244"/>
                  </a:lnTo>
                  <a:lnTo>
                    <a:pt x="795" y="244"/>
                  </a:lnTo>
                  <a:lnTo>
                    <a:pt x="787" y="246"/>
                  </a:lnTo>
                  <a:lnTo>
                    <a:pt x="782" y="248"/>
                  </a:lnTo>
                  <a:lnTo>
                    <a:pt x="778" y="252"/>
                  </a:lnTo>
                  <a:lnTo>
                    <a:pt x="776" y="259"/>
                  </a:lnTo>
                  <a:lnTo>
                    <a:pt x="776" y="259"/>
                  </a:lnTo>
                  <a:close/>
                  <a:moveTo>
                    <a:pt x="952" y="166"/>
                  </a:moveTo>
                  <a:lnTo>
                    <a:pt x="952" y="166"/>
                  </a:lnTo>
                  <a:lnTo>
                    <a:pt x="956" y="170"/>
                  </a:lnTo>
                  <a:lnTo>
                    <a:pt x="959" y="176"/>
                  </a:lnTo>
                  <a:lnTo>
                    <a:pt x="959" y="176"/>
                  </a:lnTo>
                  <a:lnTo>
                    <a:pt x="965" y="179"/>
                  </a:lnTo>
                  <a:lnTo>
                    <a:pt x="972" y="179"/>
                  </a:lnTo>
                  <a:lnTo>
                    <a:pt x="985" y="177"/>
                  </a:lnTo>
                  <a:lnTo>
                    <a:pt x="985" y="177"/>
                  </a:lnTo>
                  <a:lnTo>
                    <a:pt x="990" y="177"/>
                  </a:lnTo>
                  <a:lnTo>
                    <a:pt x="996" y="177"/>
                  </a:lnTo>
                  <a:lnTo>
                    <a:pt x="999" y="179"/>
                  </a:lnTo>
                  <a:lnTo>
                    <a:pt x="1005" y="183"/>
                  </a:lnTo>
                  <a:lnTo>
                    <a:pt x="1005" y="183"/>
                  </a:lnTo>
                  <a:lnTo>
                    <a:pt x="1017" y="195"/>
                  </a:lnTo>
                  <a:lnTo>
                    <a:pt x="1024" y="201"/>
                  </a:lnTo>
                  <a:lnTo>
                    <a:pt x="1034" y="203"/>
                  </a:lnTo>
                  <a:lnTo>
                    <a:pt x="1034" y="203"/>
                  </a:lnTo>
                  <a:lnTo>
                    <a:pt x="1037" y="201"/>
                  </a:lnTo>
                  <a:lnTo>
                    <a:pt x="1039" y="197"/>
                  </a:lnTo>
                  <a:lnTo>
                    <a:pt x="1039" y="194"/>
                  </a:lnTo>
                  <a:lnTo>
                    <a:pt x="1037" y="190"/>
                  </a:lnTo>
                  <a:lnTo>
                    <a:pt x="1037" y="190"/>
                  </a:lnTo>
                  <a:lnTo>
                    <a:pt x="1034" y="185"/>
                  </a:lnTo>
                  <a:lnTo>
                    <a:pt x="1028" y="181"/>
                  </a:lnTo>
                  <a:lnTo>
                    <a:pt x="1015" y="176"/>
                  </a:lnTo>
                  <a:lnTo>
                    <a:pt x="1015" y="176"/>
                  </a:lnTo>
                  <a:lnTo>
                    <a:pt x="1008" y="170"/>
                  </a:lnTo>
                  <a:lnTo>
                    <a:pt x="1001" y="165"/>
                  </a:lnTo>
                  <a:lnTo>
                    <a:pt x="1001" y="165"/>
                  </a:lnTo>
                  <a:lnTo>
                    <a:pt x="992" y="161"/>
                  </a:lnTo>
                  <a:lnTo>
                    <a:pt x="976" y="156"/>
                  </a:lnTo>
                  <a:lnTo>
                    <a:pt x="959" y="154"/>
                  </a:lnTo>
                  <a:lnTo>
                    <a:pt x="952" y="154"/>
                  </a:lnTo>
                  <a:lnTo>
                    <a:pt x="947" y="156"/>
                  </a:lnTo>
                  <a:lnTo>
                    <a:pt x="947" y="156"/>
                  </a:lnTo>
                  <a:lnTo>
                    <a:pt x="945" y="157"/>
                  </a:lnTo>
                  <a:lnTo>
                    <a:pt x="945" y="161"/>
                  </a:lnTo>
                  <a:lnTo>
                    <a:pt x="945" y="161"/>
                  </a:lnTo>
                  <a:lnTo>
                    <a:pt x="947" y="165"/>
                  </a:lnTo>
                  <a:lnTo>
                    <a:pt x="952" y="166"/>
                  </a:lnTo>
                  <a:lnTo>
                    <a:pt x="952" y="166"/>
                  </a:lnTo>
                  <a:close/>
                  <a:moveTo>
                    <a:pt x="918" y="346"/>
                  </a:moveTo>
                  <a:lnTo>
                    <a:pt x="918" y="346"/>
                  </a:lnTo>
                  <a:lnTo>
                    <a:pt x="923" y="353"/>
                  </a:lnTo>
                  <a:lnTo>
                    <a:pt x="930" y="358"/>
                  </a:lnTo>
                  <a:lnTo>
                    <a:pt x="930" y="358"/>
                  </a:lnTo>
                  <a:lnTo>
                    <a:pt x="936" y="360"/>
                  </a:lnTo>
                  <a:lnTo>
                    <a:pt x="938" y="362"/>
                  </a:lnTo>
                  <a:lnTo>
                    <a:pt x="938" y="366"/>
                  </a:lnTo>
                  <a:lnTo>
                    <a:pt x="938" y="366"/>
                  </a:lnTo>
                  <a:lnTo>
                    <a:pt x="932" y="367"/>
                  </a:lnTo>
                  <a:lnTo>
                    <a:pt x="929" y="366"/>
                  </a:lnTo>
                  <a:lnTo>
                    <a:pt x="923" y="366"/>
                  </a:lnTo>
                  <a:lnTo>
                    <a:pt x="919" y="367"/>
                  </a:lnTo>
                  <a:lnTo>
                    <a:pt x="919" y="367"/>
                  </a:lnTo>
                  <a:lnTo>
                    <a:pt x="918" y="369"/>
                  </a:lnTo>
                  <a:lnTo>
                    <a:pt x="914" y="375"/>
                  </a:lnTo>
                  <a:lnTo>
                    <a:pt x="910" y="378"/>
                  </a:lnTo>
                  <a:lnTo>
                    <a:pt x="907" y="378"/>
                  </a:lnTo>
                  <a:lnTo>
                    <a:pt x="907" y="378"/>
                  </a:lnTo>
                  <a:lnTo>
                    <a:pt x="905" y="376"/>
                  </a:lnTo>
                  <a:lnTo>
                    <a:pt x="903" y="371"/>
                  </a:lnTo>
                  <a:lnTo>
                    <a:pt x="903" y="367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09" y="360"/>
                  </a:lnTo>
                  <a:lnTo>
                    <a:pt x="910" y="356"/>
                  </a:lnTo>
                  <a:lnTo>
                    <a:pt x="912" y="355"/>
                  </a:lnTo>
                  <a:lnTo>
                    <a:pt x="912" y="355"/>
                  </a:lnTo>
                  <a:lnTo>
                    <a:pt x="910" y="351"/>
                  </a:lnTo>
                  <a:lnTo>
                    <a:pt x="909" y="349"/>
                  </a:lnTo>
                  <a:lnTo>
                    <a:pt x="905" y="344"/>
                  </a:lnTo>
                  <a:lnTo>
                    <a:pt x="905" y="344"/>
                  </a:lnTo>
                  <a:lnTo>
                    <a:pt x="900" y="342"/>
                  </a:lnTo>
                  <a:lnTo>
                    <a:pt x="894" y="344"/>
                  </a:lnTo>
                  <a:lnTo>
                    <a:pt x="883" y="349"/>
                  </a:lnTo>
                  <a:lnTo>
                    <a:pt x="878" y="353"/>
                  </a:lnTo>
                  <a:lnTo>
                    <a:pt x="874" y="353"/>
                  </a:lnTo>
                  <a:lnTo>
                    <a:pt x="869" y="351"/>
                  </a:lnTo>
                  <a:lnTo>
                    <a:pt x="865" y="344"/>
                  </a:lnTo>
                  <a:lnTo>
                    <a:pt x="865" y="344"/>
                  </a:lnTo>
                  <a:lnTo>
                    <a:pt x="865" y="340"/>
                  </a:lnTo>
                  <a:lnTo>
                    <a:pt x="863" y="338"/>
                  </a:lnTo>
                  <a:lnTo>
                    <a:pt x="863" y="338"/>
                  </a:lnTo>
                  <a:lnTo>
                    <a:pt x="858" y="335"/>
                  </a:lnTo>
                  <a:lnTo>
                    <a:pt x="853" y="335"/>
                  </a:lnTo>
                  <a:lnTo>
                    <a:pt x="853" y="335"/>
                  </a:lnTo>
                  <a:lnTo>
                    <a:pt x="849" y="335"/>
                  </a:lnTo>
                  <a:lnTo>
                    <a:pt x="847" y="337"/>
                  </a:lnTo>
                  <a:lnTo>
                    <a:pt x="845" y="342"/>
                  </a:lnTo>
                  <a:lnTo>
                    <a:pt x="845" y="349"/>
                  </a:lnTo>
                  <a:lnTo>
                    <a:pt x="845" y="353"/>
                  </a:lnTo>
                  <a:lnTo>
                    <a:pt x="842" y="355"/>
                  </a:lnTo>
                  <a:lnTo>
                    <a:pt x="842" y="355"/>
                  </a:lnTo>
                  <a:lnTo>
                    <a:pt x="836" y="356"/>
                  </a:lnTo>
                  <a:lnTo>
                    <a:pt x="831" y="356"/>
                  </a:lnTo>
                  <a:lnTo>
                    <a:pt x="825" y="353"/>
                  </a:lnTo>
                  <a:lnTo>
                    <a:pt x="822" y="347"/>
                  </a:lnTo>
                  <a:lnTo>
                    <a:pt x="822" y="347"/>
                  </a:lnTo>
                  <a:lnTo>
                    <a:pt x="818" y="338"/>
                  </a:lnTo>
                  <a:lnTo>
                    <a:pt x="816" y="335"/>
                  </a:lnTo>
                  <a:lnTo>
                    <a:pt x="811" y="333"/>
                  </a:lnTo>
                  <a:lnTo>
                    <a:pt x="811" y="333"/>
                  </a:lnTo>
                  <a:lnTo>
                    <a:pt x="805" y="335"/>
                  </a:lnTo>
                  <a:lnTo>
                    <a:pt x="805" y="335"/>
                  </a:lnTo>
                  <a:lnTo>
                    <a:pt x="796" y="338"/>
                  </a:lnTo>
                  <a:lnTo>
                    <a:pt x="793" y="342"/>
                  </a:lnTo>
                  <a:lnTo>
                    <a:pt x="787" y="344"/>
                  </a:lnTo>
                  <a:lnTo>
                    <a:pt x="787" y="344"/>
                  </a:lnTo>
                  <a:lnTo>
                    <a:pt x="773" y="347"/>
                  </a:lnTo>
                  <a:lnTo>
                    <a:pt x="767" y="351"/>
                  </a:lnTo>
                  <a:lnTo>
                    <a:pt x="762" y="355"/>
                  </a:lnTo>
                  <a:lnTo>
                    <a:pt x="762" y="355"/>
                  </a:lnTo>
                  <a:lnTo>
                    <a:pt x="758" y="360"/>
                  </a:lnTo>
                  <a:lnTo>
                    <a:pt x="755" y="364"/>
                  </a:lnTo>
                  <a:lnTo>
                    <a:pt x="755" y="364"/>
                  </a:lnTo>
                  <a:lnTo>
                    <a:pt x="749" y="367"/>
                  </a:lnTo>
                  <a:lnTo>
                    <a:pt x="748" y="371"/>
                  </a:lnTo>
                  <a:lnTo>
                    <a:pt x="746" y="375"/>
                  </a:lnTo>
                  <a:lnTo>
                    <a:pt x="746" y="375"/>
                  </a:lnTo>
                  <a:lnTo>
                    <a:pt x="748" y="378"/>
                  </a:lnTo>
                  <a:lnTo>
                    <a:pt x="749" y="380"/>
                  </a:lnTo>
                  <a:lnTo>
                    <a:pt x="753" y="384"/>
                  </a:lnTo>
                  <a:lnTo>
                    <a:pt x="760" y="384"/>
                  </a:lnTo>
                  <a:lnTo>
                    <a:pt x="766" y="385"/>
                  </a:lnTo>
                  <a:lnTo>
                    <a:pt x="766" y="385"/>
                  </a:lnTo>
                  <a:lnTo>
                    <a:pt x="782" y="382"/>
                  </a:lnTo>
                  <a:lnTo>
                    <a:pt x="782" y="382"/>
                  </a:lnTo>
                  <a:lnTo>
                    <a:pt x="795" y="382"/>
                  </a:lnTo>
                  <a:lnTo>
                    <a:pt x="807" y="384"/>
                  </a:lnTo>
                  <a:lnTo>
                    <a:pt x="807" y="384"/>
                  </a:lnTo>
                  <a:lnTo>
                    <a:pt x="807" y="387"/>
                  </a:lnTo>
                  <a:lnTo>
                    <a:pt x="807" y="389"/>
                  </a:lnTo>
                  <a:lnTo>
                    <a:pt x="802" y="393"/>
                  </a:lnTo>
                  <a:lnTo>
                    <a:pt x="795" y="394"/>
                  </a:lnTo>
                  <a:lnTo>
                    <a:pt x="786" y="394"/>
                  </a:lnTo>
                  <a:lnTo>
                    <a:pt x="776" y="396"/>
                  </a:lnTo>
                  <a:lnTo>
                    <a:pt x="769" y="398"/>
                  </a:lnTo>
                  <a:lnTo>
                    <a:pt x="764" y="400"/>
                  </a:lnTo>
                  <a:lnTo>
                    <a:pt x="762" y="402"/>
                  </a:lnTo>
                  <a:lnTo>
                    <a:pt x="762" y="405"/>
                  </a:lnTo>
                  <a:lnTo>
                    <a:pt x="762" y="405"/>
                  </a:lnTo>
                  <a:lnTo>
                    <a:pt x="764" y="409"/>
                  </a:lnTo>
                  <a:lnTo>
                    <a:pt x="769" y="411"/>
                  </a:lnTo>
                  <a:lnTo>
                    <a:pt x="775" y="411"/>
                  </a:lnTo>
                  <a:lnTo>
                    <a:pt x="784" y="411"/>
                  </a:lnTo>
                  <a:lnTo>
                    <a:pt x="798" y="407"/>
                  </a:lnTo>
                  <a:lnTo>
                    <a:pt x="809" y="405"/>
                  </a:lnTo>
                  <a:lnTo>
                    <a:pt x="809" y="405"/>
                  </a:lnTo>
                  <a:lnTo>
                    <a:pt x="818" y="402"/>
                  </a:lnTo>
                  <a:lnTo>
                    <a:pt x="829" y="400"/>
                  </a:lnTo>
                  <a:lnTo>
                    <a:pt x="834" y="400"/>
                  </a:lnTo>
                  <a:lnTo>
                    <a:pt x="840" y="402"/>
                  </a:lnTo>
                  <a:lnTo>
                    <a:pt x="845" y="404"/>
                  </a:lnTo>
                  <a:lnTo>
                    <a:pt x="849" y="407"/>
                  </a:lnTo>
                  <a:lnTo>
                    <a:pt x="849" y="407"/>
                  </a:lnTo>
                  <a:lnTo>
                    <a:pt x="851" y="411"/>
                  </a:lnTo>
                  <a:lnTo>
                    <a:pt x="851" y="414"/>
                  </a:lnTo>
                  <a:lnTo>
                    <a:pt x="851" y="416"/>
                  </a:lnTo>
                  <a:lnTo>
                    <a:pt x="849" y="418"/>
                  </a:lnTo>
                  <a:lnTo>
                    <a:pt x="842" y="420"/>
                  </a:lnTo>
                  <a:lnTo>
                    <a:pt x="834" y="420"/>
                  </a:lnTo>
                  <a:lnTo>
                    <a:pt x="834" y="420"/>
                  </a:lnTo>
                  <a:lnTo>
                    <a:pt x="820" y="420"/>
                  </a:lnTo>
                  <a:lnTo>
                    <a:pt x="798" y="422"/>
                  </a:lnTo>
                  <a:lnTo>
                    <a:pt x="787" y="423"/>
                  </a:lnTo>
                  <a:lnTo>
                    <a:pt x="780" y="427"/>
                  </a:lnTo>
                  <a:lnTo>
                    <a:pt x="778" y="429"/>
                  </a:lnTo>
                  <a:lnTo>
                    <a:pt x="778" y="432"/>
                  </a:lnTo>
                  <a:lnTo>
                    <a:pt x="778" y="436"/>
                  </a:lnTo>
                  <a:lnTo>
                    <a:pt x="780" y="442"/>
                  </a:lnTo>
                  <a:lnTo>
                    <a:pt x="780" y="442"/>
                  </a:lnTo>
                  <a:lnTo>
                    <a:pt x="782" y="445"/>
                  </a:lnTo>
                  <a:lnTo>
                    <a:pt x="786" y="449"/>
                  </a:lnTo>
                  <a:lnTo>
                    <a:pt x="795" y="452"/>
                  </a:lnTo>
                  <a:lnTo>
                    <a:pt x="795" y="452"/>
                  </a:lnTo>
                  <a:lnTo>
                    <a:pt x="809" y="460"/>
                  </a:lnTo>
                  <a:lnTo>
                    <a:pt x="824" y="465"/>
                  </a:lnTo>
                  <a:lnTo>
                    <a:pt x="824" y="465"/>
                  </a:lnTo>
                  <a:lnTo>
                    <a:pt x="834" y="465"/>
                  </a:lnTo>
                  <a:lnTo>
                    <a:pt x="843" y="465"/>
                  </a:lnTo>
                  <a:lnTo>
                    <a:pt x="863" y="461"/>
                  </a:lnTo>
                  <a:lnTo>
                    <a:pt x="863" y="461"/>
                  </a:lnTo>
                  <a:lnTo>
                    <a:pt x="872" y="460"/>
                  </a:lnTo>
                  <a:lnTo>
                    <a:pt x="880" y="456"/>
                  </a:lnTo>
                  <a:lnTo>
                    <a:pt x="880" y="456"/>
                  </a:lnTo>
                  <a:lnTo>
                    <a:pt x="891" y="451"/>
                  </a:lnTo>
                  <a:lnTo>
                    <a:pt x="901" y="447"/>
                  </a:lnTo>
                  <a:lnTo>
                    <a:pt x="901" y="447"/>
                  </a:lnTo>
                  <a:lnTo>
                    <a:pt x="914" y="445"/>
                  </a:lnTo>
                  <a:lnTo>
                    <a:pt x="927" y="443"/>
                  </a:lnTo>
                  <a:lnTo>
                    <a:pt x="927" y="443"/>
                  </a:lnTo>
                  <a:lnTo>
                    <a:pt x="930" y="443"/>
                  </a:lnTo>
                  <a:lnTo>
                    <a:pt x="932" y="440"/>
                  </a:lnTo>
                  <a:lnTo>
                    <a:pt x="936" y="438"/>
                  </a:lnTo>
                  <a:lnTo>
                    <a:pt x="939" y="438"/>
                  </a:lnTo>
                  <a:lnTo>
                    <a:pt x="939" y="438"/>
                  </a:lnTo>
                  <a:lnTo>
                    <a:pt x="945" y="440"/>
                  </a:lnTo>
                  <a:lnTo>
                    <a:pt x="948" y="443"/>
                  </a:lnTo>
                  <a:lnTo>
                    <a:pt x="956" y="452"/>
                  </a:lnTo>
                  <a:lnTo>
                    <a:pt x="956" y="452"/>
                  </a:lnTo>
                  <a:lnTo>
                    <a:pt x="963" y="458"/>
                  </a:lnTo>
                  <a:lnTo>
                    <a:pt x="972" y="461"/>
                  </a:lnTo>
                  <a:lnTo>
                    <a:pt x="979" y="463"/>
                  </a:lnTo>
                  <a:lnTo>
                    <a:pt x="988" y="463"/>
                  </a:lnTo>
                  <a:lnTo>
                    <a:pt x="988" y="463"/>
                  </a:lnTo>
                  <a:lnTo>
                    <a:pt x="994" y="461"/>
                  </a:lnTo>
                  <a:lnTo>
                    <a:pt x="997" y="460"/>
                  </a:lnTo>
                  <a:lnTo>
                    <a:pt x="999" y="456"/>
                  </a:lnTo>
                  <a:lnTo>
                    <a:pt x="996" y="452"/>
                  </a:lnTo>
                  <a:lnTo>
                    <a:pt x="996" y="452"/>
                  </a:lnTo>
                  <a:lnTo>
                    <a:pt x="986" y="447"/>
                  </a:lnTo>
                  <a:lnTo>
                    <a:pt x="983" y="443"/>
                  </a:lnTo>
                  <a:lnTo>
                    <a:pt x="983" y="442"/>
                  </a:lnTo>
                  <a:lnTo>
                    <a:pt x="985" y="440"/>
                  </a:lnTo>
                  <a:lnTo>
                    <a:pt x="985" y="440"/>
                  </a:lnTo>
                  <a:lnTo>
                    <a:pt x="988" y="438"/>
                  </a:lnTo>
                  <a:lnTo>
                    <a:pt x="994" y="438"/>
                  </a:lnTo>
                  <a:lnTo>
                    <a:pt x="1006" y="438"/>
                  </a:lnTo>
                  <a:lnTo>
                    <a:pt x="1012" y="438"/>
                  </a:lnTo>
                  <a:lnTo>
                    <a:pt x="1015" y="436"/>
                  </a:lnTo>
                  <a:lnTo>
                    <a:pt x="1017" y="432"/>
                  </a:lnTo>
                  <a:lnTo>
                    <a:pt x="1015" y="427"/>
                  </a:lnTo>
                  <a:lnTo>
                    <a:pt x="1015" y="427"/>
                  </a:lnTo>
                  <a:lnTo>
                    <a:pt x="1010" y="422"/>
                  </a:lnTo>
                  <a:lnTo>
                    <a:pt x="1003" y="418"/>
                  </a:lnTo>
                  <a:lnTo>
                    <a:pt x="990" y="414"/>
                  </a:lnTo>
                  <a:lnTo>
                    <a:pt x="990" y="414"/>
                  </a:lnTo>
                  <a:lnTo>
                    <a:pt x="974" y="407"/>
                  </a:lnTo>
                  <a:lnTo>
                    <a:pt x="968" y="402"/>
                  </a:lnTo>
                  <a:lnTo>
                    <a:pt x="961" y="396"/>
                  </a:lnTo>
                  <a:lnTo>
                    <a:pt x="961" y="396"/>
                  </a:lnTo>
                  <a:lnTo>
                    <a:pt x="957" y="391"/>
                  </a:lnTo>
                  <a:lnTo>
                    <a:pt x="956" y="384"/>
                  </a:lnTo>
                  <a:lnTo>
                    <a:pt x="956" y="384"/>
                  </a:lnTo>
                  <a:lnTo>
                    <a:pt x="954" y="376"/>
                  </a:lnTo>
                  <a:lnTo>
                    <a:pt x="954" y="373"/>
                  </a:lnTo>
                  <a:lnTo>
                    <a:pt x="952" y="369"/>
                  </a:lnTo>
                  <a:lnTo>
                    <a:pt x="952" y="369"/>
                  </a:lnTo>
                  <a:lnTo>
                    <a:pt x="947" y="367"/>
                  </a:lnTo>
                  <a:lnTo>
                    <a:pt x="945" y="366"/>
                  </a:lnTo>
                  <a:lnTo>
                    <a:pt x="943" y="362"/>
                  </a:lnTo>
                  <a:lnTo>
                    <a:pt x="943" y="362"/>
                  </a:lnTo>
                  <a:lnTo>
                    <a:pt x="943" y="358"/>
                  </a:lnTo>
                  <a:lnTo>
                    <a:pt x="945" y="356"/>
                  </a:lnTo>
                  <a:lnTo>
                    <a:pt x="945" y="353"/>
                  </a:lnTo>
                  <a:lnTo>
                    <a:pt x="945" y="349"/>
                  </a:lnTo>
                  <a:lnTo>
                    <a:pt x="945" y="349"/>
                  </a:lnTo>
                  <a:lnTo>
                    <a:pt x="939" y="340"/>
                  </a:lnTo>
                  <a:lnTo>
                    <a:pt x="932" y="335"/>
                  </a:lnTo>
                  <a:lnTo>
                    <a:pt x="932" y="335"/>
                  </a:lnTo>
                  <a:lnTo>
                    <a:pt x="927" y="333"/>
                  </a:lnTo>
                  <a:lnTo>
                    <a:pt x="921" y="337"/>
                  </a:lnTo>
                  <a:lnTo>
                    <a:pt x="918" y="340"/>
                  </a:lnTo>
                  <a:lnTo>
                    <a:pt x="918" y="344"/>
                  </a:lnTo>
                  <a:lnTo>
                    <a:pt x="918" y="346"/>
                  </a:lnTo>
                  <a:lnTo>
                    <a:pt x="918" y="346"/>
                  </a:lnTo>
                  <a:close/>
                  <a:moveTo>
                    <a:pt x="858" y="223"/>
                  </a:moveTo>
                  <a:lnTo>
                    <a:pt x="858" y="223"/>
                  </a:lnTo>
                  <a:lnTo>
                    <a:pt x="865" y="221"/>
                  </a:lnTo>
                  <a:lnTo>
                    <a:pt x="869" y="219"/>
                  </a:lnTo>
                  <a:lnTo>
                    <a:pt x="871" y="217"/>
                  </a:lnTo>
                  <a:lnTo>
                    <a:pt x="871" y="217"/>
                  </a:lnTo>
                  <a:lnTo>
                    <a:pt x="872" y="212"/>
                  </a:lnTo>
                  <a:lnTo>
                    <a:pt x="874" y="208"/>
                  </a:lnTo>
                  <a:lnTo>
                    <a:pt x="874" y="203"/>
                  </a:lnTo>
                  <a:lnTo>
                    <a:pt x="876" y="199"/>
                  </a:lnTo>
                  <a:lnTo>
                    <a:pt x="876" y="199"/>
                  </a:lnTo>
                  <a:lnTo>
                    <a:pt x="880" y="195"/>
                  </a:lnTo>
                  <a:lnTo>
                    <a:pt x="881" y="194"/>
                  </a:lnTo>
                  <a:lnTo>
                    <a:pt x="883" y="192"/>
                  </a:lnTo>
                  <a:lnTo>
                    <a:pt x="883" y="192"/>
                  </a:lnTo>
                  <a:lnTo>
                    <a:pt x="881" y="190"/>
                  </a:lnTo>
                  <a:lnTo>
                    <a:pt x="878" y="186"/>
                  </a:lnTo>
                  <a:lnTo>
                    <a:pt x="869" y="185"/>
                  </a:lnTo>
                  <a:lnTo>
                    <a:pt x="869" y="185"/>
                  </a:lnTo>
                  <a:lnTo>
                    <a:pt x="863" y="186"/>
                  </a:lnTo>
                  <a:lnTo>
                    <a:pt x="858" y="190"/>
                  </a:lnTo>
                  <a:lnTo>
                    <a:pt x="858" y="190"/>
                  </a:lnTo>
                  <a:lnTo>
                    <a:pt x="851" y="195"/>
                  </a:lnTo>
                  <a:lnTo>
                    <a:pt x="843" y="199"/>
                  </a:lnTo>
                  <a:lnTo>
                    <a:pt x="843" y="199"/>
                  </a:lnTo>
                  <a:lnTo>
                    <a:pt x="838" y="201"/>
                  </a:lnTo>
                  <a:lnTo>
                    <a:pt x="834" y="201"/>
                  </a:lnTo>
                  <a:lnTo>
                    <a:pt x="833" y="203"/>
                  </a:lnTo>
                  <a:lnTo>
                    <a:pt x="833" y="203"/>
                  </a:lnTo>
                  <a:lnTo>
                    <a:pt x="831" y="208"/>
                  </a:lnTo>
                  <a:lnTo>
                    <a:pt x="831" y="212"/>
                  </a:lnTo>
                  <a:lnTo>
                    <a:pt x="833" y="215"/>
                  </a:lnTo>
                  <a:lnTo>
                    <a:pt x="838" y="219"/>
                  </a:lnTo>
                  <a:lnTo>
                    <a:pt x="849" y="221"/>
                  </a:lnTo>
                  <a:lnTo>
                    <a:pt x="858" y="223"/>
                  </a:lnTo>
                  <a:lnTo>
                    <a:pt x="858" y="223"/>
                  </a:lnTo>
                  <a:close/>
                  <a:moveTo>
                    <a:pt x="872" y="181"/>
                  </a:moveTo>
                  <a:lnTo>
                    <a:pt x="872" y="181"/>
                  </a:lnTo>
                  <a:lnTo>
                    <a:pt x="876" y="183"/>
                  </a:lnTo>
                  <a:lnTo>
                    <a:pt x="880" y="183"/>
                  </a:lnTo>
                  <a:lnTo>
                    <a:pt x="883" y="183"/>
                  </a:lnTo>
                  <a:lnTo>
                    <a:pt x="883" y="183"/>
                  </a:lnTo>
                  <a:lnTo>
                    <a:pt x="889" y="181"/>
                  </a:lnTo>
                  <a:lnTo>
                    <a:pt x="892" y="176"/>
                  </a:lnTo>
                  <a:lnTo>
                    <a:pt x="891" y="170"/>
                  </a:lnTo>
                  <a:lnTo>
                    <a:pt x="887" y="166"/>
                  </a:lnTo>
                  <a:lnTo>
                    <a:pt x="887" y="166"/>
                  </a:lnTo>
                  <a:lnTo>
                    <a:pt x="883" y="165"/>
                  </a:lnTo>
                  <a:lnTo>
                    <a:pt x="880" y="165"/>
                  </a:lnTo>
                  <a:lnTo>
                    <a:pt x="880" y="165"/>
                  </a:lnTo>
                  <a:lnTo>
                    <a:pt x="872" y="168"/>
                  </a:lnTo>
                  <a:lnTo>
                    <a:pt x="867" y="174"/>
                  </a:lnTo>
                  <a:lnTo>
                    <a:pt x="865" y="176"/>
                  </a:lnTo>
                  <a:lnTo>
                    <a:pt x="867" y="177"/>
                  </a:lnTo>
                  <a:lnTo>
                    <a:pt x="869" y="179"/>
                  </a:lnTo>
                  <a:lnTo>
                    <a:pt x="872" y="181"/>
                  </a:lnTo>
                  <a:lnTo>
                    <a:pt x="872" y="181"/>
                  </a:lnTo>
                  <a:close/>
                  <a:moveTo>
                    <a:pt x="1624" y="532"/>
                  </a:moveTo>
                  <a:lnTo>
                    <a:pt x="1624" y="532"/>
                  </a:lnTo>
                  <a:lnTo>
                    <a:pt x="1624" y="527"/>
                  </a:lnTo>
                  <a:lnTo>
                    <a:pt x="1624" y="521"/>
                  </a:lnTo>
                  <a:lnTo>
                    <a:pt x="1624" y="517"/>
                  </a:lnTo>
                  <a:lnTo>
                    <a:pt x="1620" y="514"/>
                  </a:lnTo>
                  <a:lnTo>
                    <a:pt x="1618" y="510"/>
                  </a:lnTo>
                  <a:lnTo>
                    <a:pt x="1613" y="508"/>
                  </a:lnTo>
                  <a:lnTo>
                    <a:pt x="1604" y="507"/>
                  </a:lnTo>
                  <a:lnTo>
                    <a:pt x="1604" y="507"/>
                  </a:lnTo>
                  <a:lnTo>
                    <a:pt x="1584" y="507"/>
                  </a:lnTo>
                  <a:lnTo>
                    <a:pt x="1575" y="505"/>
                  </a:lnTo>
                  <a:lnTo>
                    <a:pt x="1566" y="501"/>
                  </a:lnTo>
                  <a:lnTo>
                    <a:pt x="1566" y="501"/>
                  </a:lnTo>
                  <a:lnTo>
                    <a:pt x="1548" y="492"/>
                  </a:lnTo>
                  <a:lnTo>
                    <a:pt x="1539" y="489"/>
                  </a:lnTo>
                  <a:lnTo>
                    <a:pt x="1531" y="483"/>
                  </a:lnTo>
                  <a:lnTo>
                    <a:pt x="1531" y="483"/>
                  </a:lnTo>
                  <a:lnTo>
                    <a:pt x="1528" y="478"/>
                  </a:lnTo>
                  <a:lnTo>
                    <a:pt x="1524" y="472"/>
                  </a:lnTo>
                  <a:lnTo>
                    <a:pt x="1519" y="460"/>
                  </a:lnTo>
                  <a:lnTo>
                    <a:pt x="1513" y="447"/>
                  </a:lnTo>
                  <a:lnTo>
                    <a:pt x="1510" y="434"/>
                  </a:lnTo>
                  <a:lnTo>
                    <a:pt x="1510" y="434"/>
                  </a:lnTo>
                  <a:lnTo>
                    <a:pt x="1499" y="418"/>
                  </a:lnTo>
                  <a:lnTo>
                    <a:pt x="1493" y="411"/>
                  </a:lnTo>
                  <a:lnTo>
                    <a:pt x="1486" y="405"/>
                  </a:lnTo>
                  <a:lnTo>
                    <a:pt x="1486" y="405"/>
                  </a:lnTo>
                  <a:lnTo>
                    <a:pt x="1477" y="400"/>
                  </a:lnTo>
                  <a:lnTo>
                    <a:pt x="1466" y="396"/>
                  </a:lnTo>
                  <a:lnTo>
                    <a:pt x="1466" y="396"/>
                  </a:lnTo>
                  <a:lnTo>
                    <a:pt x="1455" y="393"/>
                  </a:lnTo>
                  <a:lnTo>
                    <a:pt x="1455" y="393"/>
                  </a:lnTo>
                  <a:lnTo>
                    <a:pt x="1450" y="391"/>
                  </a:lnTo>
                  <a:lnTo>
                    <a:pt x="1450" y="391"/>
                  </a:lnTo>
                  <a:lnTo>
                    <a:pt x="1450" y="387"/>
                  </a:lnTo>
                  <a:lnTo>
                    <a:pt x="1448" y="387"/>
                  </a:lnTo>
                  <a:lnTo>
                    <a:pt x="1450" y="389"/>
                  </a:lnTo>
                  <a:lnTo>
                    <a:pt x="1450" y="389"/>
                  </a:lnTo>
                  <a:lnTo>
                    <a:pt x="1444" y="385"/>
                  </a:lnTo>
                  <a:lnTo>
                    <a:pt x="1441" y="380"/>
                  </a:lnTo>
                  <a:lnTo>
                    <a:pt x="1432" y="369"/>
                  </a:lnTo>
                  <a:lnTo>
                    <a:pt x="1432" y="369"/>
                  </a:lnTo>
                  <a:lnTo>
                    <a:pt x="1426" y="364"/>
                  </a:lnTo>
                  <a:lnTo>
                    <a:pt x="1419" y="362"/>
                  </a:lnTo>
                  <a:lnTo>
                    <a:pt x="1403" y="358"/>
                  </a:lnTo>
                  <a:lnTo>
                    <a:pt x="1403" y="358"/>
                  </a:lnTo>
                  <a:lnTo>
                    <a:pt x="1390" y="356"/>
                  </a:lnTo>
                  <a:lnTo>
                    <a:pt x="1374" y="353"/>
                  </a:lnTo>
                  <a:lnTo>
                    <a:pt x="1367" y="351"/>
                  </a:lnTo>
                  <a:lnTo>
                    <a:pt x="1361" y="346"/>
                  </a:lnTo>
                  <a:lnTo>
                    <a:pt x="1359" y="340"/>
                  </a:lnTo>
                  <a:lnTo>
                    <a:pt x="1363" y="333"/>
                  </a:lnTo>
                  <a:lnTo>
                    <a:pt x="1363" y="333"/>
                  </a:lnTo>
                  <a:lnTo>
                    <a:pt x="1368" y="328"/>
                  </a:lnTo>
                  <a:lnTo>
                    <a:pt x="1370" y="324"/>
                  </a:lnTo>
                  <a:lnTo>
                    <a:pt x="1372" y="320"/>
                  </a:lnTo>
                  <a:lnTo>
                    <a:pt x="1372" y="320"/>
                  </a:lnTo>
                  <a:lnTo>
                    <a:pt x="1370" y="317"/>
                  </a:lnTo>
                  <a:lnTo>
                    <a:pt x="1368" y="315"/>
                  </a:lnTo>
                  <a:lnTo>
                    <a:pt x="1361" y="313"/>
                  </a:lnTo>
                  <a:lnTo>
                    <a:pt x="1354" y="313"/>
                  </a:lnTo>
                  <a:lnTo>
                    <a:pt x="1348" y="315"/>
                  </a:lnTo>
                  <a:lnTo>
                    <a:pt x="1348" y="315"/>
                  </a:lnTo>
                  <a:lnTo>
                    <a:pt x="1338" y="318"/>
                  </a:lnTo>
                  <a:lnTo>
                    <a:pt x="1325" y="320"/>
                  </a:lnTo>
                  <a:lnTo>
                    <a:pt x="1325" y="320"/>
                  </a:lnTo>
                  <a:lnTo>
                    <a:pt x="1316" y="320"/>
                  </a:lnTo>
                  <a:lnTo>
                    <a:pt x="1305" y="320"/>
                  </a:lnTo>
                  <a:lnTo>
                    <a:pt x="1305" y="320"/>
                  </a:lnTo>
                  <a:lnTo>
                    <a:pt x="1294" y="320"/>
                  </a:lnTo>
                  <a:lnTo>
                    <a:pt x="1281" y="322"/>
                  </a:lnTo>
                  <a:lnTo>
                    <a:pt x="1271" y="328"/>
                  </a:lnTo>
                  <a:lnTo>
                    <a:pt x="1265" y="329"/>
                  </a:lnTo>
                  <a:lnTo>
                    <a:pt x="1263" y="335"/>
                  </a:lnTo>
                  <a:lnTo>
                    <a:pt x="1263" y="335"/>
                  </a:lnTo>
                  <a:lnTo>
                    <a:pt x="1262" y="340"/>
                  </a:lnTo>
                  <a:lnTo>
                    <a:pt x="1263" y="347"/>
                  </a:lnTo>
                  <a:lnTo>
                    <a:pt x="1267" y="362"/>
                  </a:lnTo>
                  <a:lnTo>
                    <a:pt x="1267" y="362"/>
                  </a:lnTo>
                  <a:lnTo>
                    <a:pt x="1271" y="375"/>
                  </a:lnTo>
                  <a:lnTo>
                    <a:pt x="1271" y="382"/>
                  </a:lnTo>
                  <a:lnTo>
                    <a:pt x="1271" y="384"/>
                  </a:lnTo>
                  <a:lnTo>
                    <a:pt x="1269" y="385"/>
                  </a:lnTo>
                  <a:lnTo>
                    <a:pt x="1269" y="385"/>
                  </a:lnTo>
                  <a:lnTo>
                    <a:pt x="1263" y="387"/>
                  </a:lnTo>
                  <a:lnTo>
                    <a:pt x="1258" y="385"/>
                  </a:lnTo>
                  <a:lnTo>
                    <a:pt x="1253" y="384"/>
                  </a:lnTo>
                  <a:lnTo>
                    <a:pt x="1249" y="380"/>
                  </a:lnTo>
                  <a:lnTo>
                    <a:pt x="1249" y="380"/>
                  </a:lnTo>
                  <a:lnTo>
                    <a:pt x="1247" y="375"/>
                  </a:lnTo>
                  <a:lnTo>
                    <a:pt x="1245" y="367"/>
                  </a:lnTo>
                  <a:lnTo>
                    <a:pt x="1245" y="355"/>
                  </a:lnTo>
                  <a:lnTo>
                    <a:pt x="1245" y="355"/>
                  </a:lnTo>
                  <a:lnTo>
                    <a:pt x="1247" y="337"/>
                  </a:lnTo>
                  <a:lnTo>
                    <a:pt x="1247" y="326"/>
                  </a:lnTo>
                  <a:lnTo>
                    <a:pt x="1243" y="322"/>
                  </a:lnTo>
                  <a:lnTo>
                    <a:pt x="1242" y="318"/>
                  </a:lnTo>
                  <a:lnTo>
                    <a:pt x="1242" y="318"/>
                  </a:lnTo>
                  <a:lnTo>
                    <a:pt x="1236" y="317"/>
                  </a:lnTo>
                  <a:lnTo>
                    <a:pt x="1233" y="317"/>
                  </a:lnTo>
                  <a:lnTo>
                    <a:pt x="1227" y="317"/>
                  </a:lnTo>
                  <a:lnTo>
                    <a:pt x="1224" y="318"/>
                  </a:lnTo>
                  <a:lnTo>
                    <a:pt x="1218" y="326"/>
                  </a:lnTo>
                  <a:lnTo>
                    <a:pt x="1213" y="333"/>
                  </a:lnTo>
                  <a:lnTo>
                    <a:pt x="1213" y="333"/>
                  </a:lnTo>
                  <a:lnTo>
                    <a:pt x="1205" y="344"/>
                  </a:lnTo>
                  <a:lnTo>
                    <a:pt x="1202" y="347"/>
                  </a:lnTo>
                  <a:lnTo>
                    <a:pt x="1198" y="355"/>
                  </a:lnTo>
                  <a:lnTo>
                    <a:pt x="1198" y="355"/>
                  </a:lnTo>
                  <a:lnTo>
                    <a:pt x="1195" y="369"/>
                  </a:lnTo>
                  <a:lnTo>
                    <a:pt x="1195" y="376"/>
                  </a:lnTo>
                  <a:lnTo>
                    <a:pt x="1195" y="380"/>
                  </a:lnTo>
                  <a:lnTo>
                    <a:pt x="1198" y="382"/>
                  </a:lnTo>
                  <a:lnTo>
                    <a:pt x="1198" y="382"/>
                  </a:lnTo>
                  <a:lnTo>
                    <a:pt x="1205" y="387"/>
                  </a:lnTo>
                  <a:lnTo>
                    <a:pt x="1207" y="389"/>
                  </a:lnTo>
                  <a:lnTo>
                    <a:pt x="1211" y="393"/>
                  </a:lnTo>
                  <a:lnTo>
                    <a:pt x="1211" y="393"/>
                  </a:lnTo>
                  <a:lnTo>
                    <a:pt x="1215" y="398"/>
                  </a:lnTo>
                  <a:lnTo>
                    <a:pt x="1216" y="405"/>
                  </a:lnTo>
                  <a:lnTo>
                    <a:pt x="1218" y="411"/>
                  </a:lnTo>
                  <a:lnTo>
                    <a:pt x="1224" y="414"/>
                  </a:lnTo>
                  <a:lnTo>
                    <a:pt x="1224" y="414"/>
                  </a:lnTo>
                  <a:lnTo>
                    <a:pt x="1231" y="420"/>
                  </a:lnTo>
                  <a:lnTo>
                    <a:pt x="1238" y="420"/>
                  </a:lnTo>
                  <a:lnTo>
                    <a:pt x="1245" y="418"/>
                  </a:lnTo>
                  <a:lnTo>
                    <a:pt x="1254" y="418"/>
                  </a:lnTo>
                  <a:lnTo>
                    <a:pt x="1254" y="418"/>
                  </a:lnTo>
                  <a:lnTo>
                    <a:pt x="1262" y="420"/>
                  </a:lnTo>
                  <a:lnTo>
                    <a:pt x="1267" y="423"/>
                  </a:lnTo>
                  <a:lnTo>
                    <a:pt x="1267" y="423"/>
                  </a:lnTo>
                  <a:lnTo>
                    <a:pt x="1274" y="425"/>
                  </a:lnTo>
                  <a:lnTo>
                    <a:pt x="1281" y="427"/>
                  </a:lnTo>
                  <a:lnTo>
                    <a:pt x="1281" y="427"/>
                  </a:lnTo>
                  <a:lnTo>
                    <a:pt x="1296" y="427"/>
                  </a:lnTo>
                  <a:lnTo>
                    <a:pt x="1296" y="427"/>
                  </a:lnTo>
                  <a:lnTo>
                    <a:pt x="1303" y="429"/>
                  </a:lnTo>
                  <a:lnTo>
                    <a:pt x="1312" y="431"/>
                  </a:lnTo>
                  <a:lnTo>
                    <a:pt x="1312" y="431"/>
                  </a:lnTo>
                  <a:lnTo>
                    <a:pt x="1318" y="429"/>
                  </a:lnTo>
                  <a:lnTo>
                    <a:pt x="1323" y="427"/>
                  </a:lnTo>
                  <a:lnTo>
                    <a:pt x="1332" y="422"/>
                  </a:lnTo>
                  <a:lnTo>
                    <a:pt x="1332" y="422"/>
                  </a:lnTo>
                  <a:lnTo>
                    <a:pt x="1339" y="420"/>
                  </a:lnTo>
                  <a:lnTo>
                    <a:pt x="1347" y="420"/>
                  </a:lnTo>
                  <a:lnTo>
                    <a:pt x="1361" y="420"/>
                  </a:lnTo>
                  <a:lnTo>
                    <a:pt x="1374" y="425"/>
                  </a:lnTo>
                  <a:lnTo>
                    <a:pt x="1386" y="429"/>
                  </a:lnTo>
                  <a:lnTo>
                    <a:pt x="1386" y="429"/>
                  </a:lnTo>
                  <a:lnTo>
                    <a:pt x="1397" y="434"/>
                  </a:lnTo>
                  <a:lnTo>
                    <a:pt x="1406" y="442"/>
                  </a:lnTo>
                  <a:lnTo>
                    <a:pt x="1415" y="447"/>
                  </a:lnTo>
                  <a:lnTo>
                    <a:pt x="1424" y="456"/>
                  </a:lnTo>
                  <a:lnTo>
                    <a:pt x="1432" y="465"/>
                  </a:lnTo>
                  <a:lnTo>
                    <a:pt x="1437" y="474"/>
                  </a:lnTo>
                  <a:lnTo>
                    <a:pt x="1441" y="485"/>
                  </a:lnTo>
                  <a:lnTo>
                    <a:pt x="1444" y="496"/>
                  </a:lnTo>
                  <a:lnTo>
                    <a:pt x="1444" y="496"/>
                  </a:lnTo>
                  <a:lnTo>
                    <a:pt x="1443" y="507"/>
                  </a:lnTo>
                  <a:lnTo>
                    <a:pt x="1441" y="517"/>
                  </a:lnTo>
                  <a:lnTo>
                    <a:pt x="1435" y="539"/>
                  </a:lnTo>
                  <a:lnTo>
                    <a:pt x="1435" y="539"/>
                  </a:lnTo>
                  <a:lnTo>
                    <a:pt x="1434" y="545"/>
                  </a:lnTo>
                  <a:lnTo>
                    <a:pt x="1432" y="552"/>
                  </a:lnTo>
                  <a:lnTo>
                    <a:pt x="1432" y="552"/>
                  </a:lnTo>
                  <a:lnTo>
                    <a:pt x="1434" y="555"/>
                  </a:lnTo>
                  <a:lnTo>
                    <a:pt x="1435" y="561"/>
                  </a:lnTo>
                  <a:lnTo>
                    <a:pt x="1435" y="561"/>
                  </a:lnTo>
                  <a:lnTo>
                    <a:pt x="1434" y="566"/>
                  </a:lnTo>
                  <a:lnTo>
                    <a:pt x="1430" y="572"/>
                  </a:lnTo>
                  <a:lnTo>
                    <a:pt x="1424" y="577"/>
                  </a:lnTo>
                  <a:lnTo>
                    <a:pt x="1421" y="581"/>
                  </a:lnTo>
                  <a:lnTo>
                    <a:pt x="1421" y="581"/>
                  </a:lnTo>
                  <a:lnTo>
                    <a:pt x="1414" y="583"/>
                  </a:lnTo>
                  <a:lnTo>
                    <a:pt x="1405" y="583"/>
                  </a:lnTo>
                  <a:lnTo>
                    <a:pt x="1388" y="583"/>
                  </a:lnTo>
                  <a:lnTo>
                    <a:pt x="1388" y="583"/>
                  </a:lnTo>
                  <a:lnTo>
                    <a:pt x="1376" y="583"/>
                  </a:lnTo>
                  <a:lnTo>
                    <a:pt x="1368" y="583"/>
                  </a:lnTo>
                  <a:lnTo>
                    <a:pt x="1363" y="586"/>
                  </a:lnTo>
                  <a:lnTo>
                    <a:pt x="1363" y="586"/>
                  </a:lnTo>
                  <a:lnTo>
                    <a:pt x="1361" y="588"/>
                  </a:lnTo>
                  <a:lnTo>
                    <a:pt x="1359" y="592"/>
                  </a:lnTo>
                  <a:lnTo>
                    <a:pt x="1359" y="599"/>
                  </a:lnTo>
                  <a:lnTo>
                    <a:pt x="1365" y="606"/>
                  </a:lnTo>
                  <a:lnTo>
                    <a:pt x="1370" y="612"/>
                  </a:lnTo>
                  <a:lnTo>
                    <a:pt x="1370" y="612"/>
                  </a:lnTo>
                  <a:lnTo>
                    <a:pt x="1377" y="613"/>
                  </a:lnTo>
                  <a:lnTo>
                    <a:pt x="1385" y="613"/>
                  </a:lnTo>
                  <a:lnTo>
                    <a:pt x="1399" y="610"/>
                  </a:lnTo>
                  <a:lnTo>
                    <a:pt x="1414" y="606"/>
                  </a:lnTo>
                  <a:lnTo>
                    <a:pt x="1421" y="608"/>
                  </a:lnTo>
                  <a:lnTo>
                    <a:pt x="1428" y="610"/>
                  </a:lnTo>
                  <a:lnTo>
                    <a:pt x="1428" y="610"/>
                  </a:lnTo>
                  <a:lnTo>
                    <a:pt x="1437" y="619"/>
                  </a:lnTo>
                  <a:lnTo>
                    <a:pt x="1448" y="628"/>
                  </a:lnTo>
                  <a:lnTo>
                    <a:pt x="1448" y="628"/>
                  </a:lnTo>
                  <a:lnTo>
                    <a:pt x="1455" y="631"/>
                  </a:lnTo>
                  <a:lnTo>
                    <a:pt x="1462" y="635"/>
                  </a:lnTo>
                  <a:lnTo>
                    <a:pt x="1462" y="635"/>
                  </a:lnTo>
                  <a:lnTo>
                    <a:pt x="1470" y="635"/>
                  </a:lnTo>
                  <a:lnTo>
                    <a:pt x="1477" y="635"/>
                  </a:lnTo>
                  <a:lnTo>
                    <a:pt x="1491" y="633"/>
                  </a:lnTo>
                  <a:lnTo>
                    <a:pt x="1491" y="633"/>
                  </a:lnTo>
                  <a:lnTo>
                    <a:pt x="1506" y="635"/>
                  </a:lnTo>
                  <a:lnTo>
                    <a:pt x="1519" y="639"/>
                  </a:lnTo>
                  <a:lnTo>
                    <a:pt x="1519" y="639"/>
                  </a:lnTo>
                  <a:lnTo>
                    <a:pt x="1528" y="641"/>
                  </a:lnTo>
                  <a:lnTo>
                    <a:pt x="1537" y="644"/>
                  </a:lnTo>
                  <a:lnTo>
                    <a:pt x="1537" y="644"/>
                  </a:lnTo>
                  <a:lnTo>
                    <a:pt x="1544" y="642"/>
                  </a:lnTo>
                  <a:lnTo>
                    <a:pt x="1546" y="642"/>
                  </a:lnTo>
                  <a:lnTo>
                    <a:pt x="1546" y="639"/>
                  </a:lnTo>
                  <a:lnTo>
                    <a:pt x="1546" y="639"/>
                  </a:lnTo>
                  <a:lnTo>
                    <a:pt x="1546" y="635"/>
                  </a:lnTo>
                  <a:lnTo>
                    <a:pt x="1542" y="633"/>
                  </a:lnTo>
                  <a:lnTo>
                    <a:pt x="1535" y="630"/>
                  </a:lnTo>
                  <a:lnTo>
                    <a:pt x="1535" y="630"/>
                  </a:lnTo>
                  <a:lnTo>
                    <a:pt x="1517" y="624"/>
                  </a:lnTo>
                  <a:lnTo>
                    <a:pt x="1510" y="619"/>
                  </a:lnTo>
                  <a:lnTo>
                    <a:pt x="1508" y="615"/>
                  </a:lnTo>
                  <a:lnTo>
                    <a:pt x="1508" y="612"/>
                  </a:lnTo>
                  <a:lnTo>
                    <a:pt x="1508" y="612"/>
                  </a:lnTo>
                  <a:lnTo>
                    <a:pt x="1510" y="608"/>
                  </a:lnTo>
                  <a:lnTo>
                    <a:pt x="1515" y="606"/>
                  </a:lnTo>
                  <a:lnTo>
                    <a:pt x="1526" y="606"/>
                  </a:lnTo>
                  <a:lnTo>
                    <a:pt x="1526" y="606"/>
                  </a:lnTo>
                  <a:lnTo>
                    <a:pt x="1537" y="604"/>
                  </a:lnTo>
                  <a:lnTo>
                    <a:pt x="1548" y="603"/>
                  </a:lnTo>
                  <a:lnTo>
                    <a:pt x="1548" y="603"/>
                  </a:lnTo>
                  <a:lnTo>
                    <a:pt x="1557" y="599"/>
                  </a:lnTo>
                  <a:lnTo>
                    <a:pt x="1558" y="597"/>
                  </a:lnTo>
                  <a:lnTo>
                    <a:pt x="1560" y="592"/>
                  </a:lnTo>
                  <a:lnTo>
                    <a:pt x="1560" y="592"/>
                  </a:lnTo>
                  <a:lnTo>
                    <a:pt x="1558" y="586"/>
                  </a:lnTo>
                  <a:lnTo>
                    <a:pt x="1557" y="581"/>
                  </a:lnTo>
                  <a:lnTo>
                    <a:pt x="1548" y="574"/>
                  </a:lnTo>
                  <a:lnTo>
                    <a:pt x="1548" y="574"/>
                  </a:lnTo>
                  <a:lnTo>
                    <a:pt x="1540" y="568"/>
                  </a:lnTo>
                  <a:lnTo>
                    <a:pt x="1531" y="559"/>
                  </a:lnTo>
                  <a:lnTo>
                    <a:pt x="1528" y="555"/>
                  </a:lnTo>
                  <a:lnTo>
                    <a:pt x="1524" y="550"/>
                  </a:lnTo>
                  <a:lnTo>
                    <a:pt x="1524" y="545"/>
                  </a:lnTo>
                  <a:lnTo>
                    <a:pt x="1526" y="539"/>
                  </a:lnTo>
                  <a:lnTo>
                    <a:pt x="1526" y="539"/>
                  </a:lnTo>
                  <a:lnTo>
                    <a:pt x="1528" y="537"/>
                  </a:lnTo>
                  <a:lnTo>
                    <a:pt x="1531" y="536"/>
                  </a:lnTo>
                  <a:lnTo>
                    <a:pt x="1537" y="536"/>
                  </a:lnTo>
                  <a:lnTo>
                    <a:pt x="1542" y="536"/>
                  </a:lnTo>
                  <a:lnTo>
                    <a:pt x="1551" y="539"/>
                  </a:lnTo>
                  <a:lnTo>
                    <a:pt x="1560" y="543"/>
                  </a:lnTo>
                  <a:lnTo>
                    <a:pt x="1560" y="543"/>
                  </a:lnTo>
                  <a:lnTo>
                    <a:pt x="1575" y="555"/>
                  </a:lnTo>
                  <a:lnTo>
                    <a:pt x="1582" y="559"/>
                  </a:lnTo>
                  <a:lnTo>
                    <a:pt x="1591" y="563"/>
                  </a:lnTo>
                  <a:lnTo>
                    <a:pt x="1591" y="563"/>
                  </a:lnTo>
                  <a:lnTo>
                    <a:pt x="1596" y="561"/>
                  </a:lnTo>
                  <a:lnTo>
                    <a:pt x="1602" y="559"/>
                  </a:lnTo>
                  <a:lnTo>
                    <a:pt x="1611" y="552"/>
                  </a:lnTo>
                  <a:lnTo>
                    <a:pt x="1618" y="541"/>
                  </a:lnTo>
                  <a:lnTo>
                    <a:pt x="1624" y="532"/>
                  </a:lnTo>
                  <a:lnTo>
                    <a:pt x="1624" y="532"/>
                  </a:lnTo>
                  <a:close/>
                  <a:moveTo>
                    <a:pt x="1115" y="101"/>
                  </a:moveTo>
                  <a:lnTo>
                    <a:pt x="1115" y="101"/>
                  </a:lnTo>
                  <a:lnTo>
                    <a:pt x="1122" y="103"/>
                  </a:lnTo>
                  <a:lnTo>
                    <a:pt x="1129" y="107"/>
                  </a:lnTo>
                  <a:lnTo>
                    <a:pt x="1133" y="109"/>
                  </a:lnTo>
                  <a:lnTo>
                    <a:pt x="1133" y="112"/>
                  </a:lnTo>
                  <a:lnTo>
                    <a:pt x="1129" y="114"/>
                  </a:lnTo>
                  <a:lnTo>
                    <a:pt x="1129" y="114"/>
                  </a:lnTo>
                  <a:lnTo>
                    <a:pt x="1124" y="114"/>
                  </a:lnTo>
                  <a:lnTo>
                    <a:pt x="1119" y="114"/>
                  </a:lnTo>
                  <a:lnTo>
                    <a:pt x="1111" y="114"/>
                  </a:lnTo>
                  <a:lnTo>
                    <a:pt x="1110" y="116"/>
                  </a:lnTo>
                  <a:lnTo>
                    <a:pt x="1108" y="118"/>
                  </a:lnTo>
                  <a:lnTo>
                    <a:pt x="1108" y="118"/>
                  </a:lnTo>
                  <a:lnTo>
                    <a:pt x="1108" y="121"/>
                  </a:lnTo>
                  <a:lnTo>
                    <a:pt x="1110" y="123"/>
                  </a:lnTo>
                  <a:lnTo>
                    <a:pt x="1113" y="127"/>
                  </a:lnTo>
                  <a:lnTo>
                    <a:pt x="1126" y="127"/>
                  </a:lnTo>
                  <a:lnTo>
                    <a:pt x="1126" y="127"/>
                  </a:lnTo>
                  <a:lnTo>
                    <a:pt x="1133" y="128"/>
                  </a:lnTo>
                  <a:lnTo>
                    <a:pt x="1135" y="130"/>
                  </a:lnTo>
                  <a:lnTo>
                    <a:pt x="1133" y="134"/>
                  </a:lnTo>
                  <a:lnTo>
                    <a:pt x="1133" y="134"/>
                  </a:lnTo>
                  <a:lnTo>
                    <a:pt x="1131" y="136"/>
                  </a:lnTo>
                  <a:lnTo>
                    <a:pt x="1128" y="136"/>
                  </a:lnTo>
                  <a:lnTo>
                    <a:pt x="1124" y="136"/>
                  </a:lnTo>
                  <a:lnTo>
                    <a:pt x="1120" y="138"/>
                  </a:lnTo>
                  <a:lnTo>
                    <a:pt x="1120" y="138"/>
                  </a:lnTo>
                  <a:lnTo>
                    <a:pt x="1117" y="143"/>
                  </a:lnTo>
                  <a:lnTo>
                    <a:pt x="1119" y="147"/>
                  </a:lnTo>
                  <a:lnTo>
                    <a:pt x="1122" y="150"/>
                  </a:lnTo>
                  <a:lnTo>
                    <a:pt x="1128" y="150"/>
                  </a:lnTo>
                  <a:lnTo>
                    <a:pt x="1144" y="152"/>
                  </a:lnTo>
                  <a:lnTo>
                    <a:pt x="1153" y="152"/>
                  </a:lnTo>
                  <a:lnTo>
                    <a:pt x="1153" y="152"/>
                  </a:lnTo>
                  <a:lnTo>
                    <a:pt x="1160" y="156"/>
                  </a:lnTo>
                  <a:lnTo>
                    <a:pt x="1162" y="157"/>
                  </a:lnTo>
                  <a:lnTo>
                    <a:pt x="1160" y="159"/>
                  </a:lnTo>
                  <a:lnTo>
                    <a:pt x="1160" y="159"/>
                  </a:lnTo>
                  <a:lnTo>
                    <a:pt x="1158" y="161"/>
                  </a:lnTo>
                  <a:lnTo>
                    <a:pt x="1153" y="163"/>
                  </a:lnTo>
                  <a:lnTo>
                    <a:pt x="1149" y="163"/>
                  </a:lnTo>
                  <a:lnTo>
                    <a:pt x="1146" y="166"/>
                  </a:lnTo>
                  <a:lnTo>
                    <a:pt x="1146" y="166"/>
                  </a:lnTo>
                  <a:lnTo>
                    <a:pt x="1144" y="170"/>
                  </a:lnTo>
                  <a:lnTo>
                    <a:pt x="1142" y="176"/>
                  </a:lnTo>
                  <a:lnTo>
                    <a:pt x="1142" y="179"/>
                  </a:lnTo>
                  <a:lnTo>
                    <a:pt x="1144" y="181"/>
                  </a:lnTo>
                  <a:lnTo>
                    <a:pt x="1148" y="186"/>
                  </a:lnTo>
                  <a:lnTo>
                    <a:pt x="1157" y="190"/>
                  </a:lnTo>
                  <a:lnTo>
                    <a:pt x="1166" y="192"/>
                  </a:lnTo>
                  <a:lnTo>
                    <a:pt x="1175" y="190"/>
                  </a:lnTo>
                  <a:lnTo>
                    <a:pt x="1182" y="188"/>
                  </a:lnTo>
                  <a:lnTo>
                    <a:pt x="1189" y="183"/>
                  </a:lnTo>
                  <a:lnTo>
                    <a:pt x="1189" y="183"/>
                  </a:lnTo>
                  <a:lnTo>
                    <a:pt x="1195" y="174"/>
                  </a:lnTo>
                  <a:lnTo>
                    <a:pt x="1198" y="170"/>
                  </a:lnTo>
                  <a:lnTo>
                    <a:pt x="1202" y="168"/>
                  </a:lnTo>
                  <a:lnTo>
                    <a:pt x="1202" y="168"/>
                  </a:lnTo>
                  <a:lnTo>
                    <a:pt x="1213" y="165"/>
                  </a:lnTo>
                  <a:lnTo>
                    <a:pt x="1213" y="165"/>
                  </a:lnTo>
                  <a:lnTo>
                    <a:pt x="1225" y="161"/>
                  </a:lnTo>
                  <a:lnTo>
                    <a:pt x="1233" y="161"/>
                  </a:lnTo>
                  <a:lnTo>
                    <a:pt x="1236" y="163"/>
                  </a:lnTo>
                  <a:lnTo>
                    <a:pt x="1236" y="163"/>
                  </a:lnTo>
                  <a:lnTo>
                    <a:pt x="1238" y="165"/>
                  </a:lnTo>
                  <a:lnTo>
                    <a:pt x="1238" y="166"/>
                  </a:lnTo>
                  <a:lnTo>
                    <a:pt x="1231" y="172"/>
                  </a:lnTo>
                  <a:lnTo>
                    <a:pt x="1222" y="177"/>
                  </a:lnTo>
                  <a:lnTo>
                    <a:pt x="1216" y="179"/>
                  </a:lnTo>
                  <a:lnTo>
                    <a:pt x="1216" y="179"/>
                  </a:lnTo>
                  <a:lnTo>
                    <a:pt x="1215" y="183"/>
                  </a:lnTo>
                  <a:lnTo>
                    <a:pt x="1216" y="186"/>
                  </a:lnTo>
                  <a:lnTo>
                    <a:pt x="1225" y="188"/>
                  </a:lnTo>
                  <a:lnTo>
                    <a:pt x="1225" y="188"/>
                  </a:lnTo>
                  <a:lnTo>
                    <a:pt x="1233" y="188"/>
                  </a:lnTo>
                  <a:lnTo>
                    <a:pt x="1240" y="186"/>
                  </a:lnTo>
                  <a:lnTo>
                    <a:pt x="1240" y="186"/>
                  </a:lnTo>
                  <a:lnTo>
                    <a:pt x="1251" y="181"/>
                  </a:lnTo>
                  <a:lnTo>
                    <a:pt x="1258" y="179"/>
                  </a:lnTo>
                  <a:lnTo>
                    <a:pt x="1263" y="179"/>
                  </a:lnTo>
                  <a:lnTo>
                    <a:pt x="1263" y="179"/>
                  </a:lnTo>
                  <a:lnTo>
                    <a:pt x="1265" y="181"/>
                  </a:lnTo>
                  <a:lnTo>
                    <a:pt x="1265" y="183"/>
                  </a:lnTo>
                  <a:lnTo>
                    <a:pt x="1265" y="186"/>
                  </a:lnTo>
                  <a:lnTo>
                    <a:pt x="1265" y="192"/>
                  </a:lnTo>
                  <a:lnTo>
                    <a:pt x="1267" y="197"/>
                  </a:lnTo>
                  <a:lnTo>
                    <a:pt x="1267" y="197"/>
                  </a:lnTo>
                  <a:lnTo>
                    <a:pt x="1271" y="199"/>
                  </a:lnTo>
                  <a:lnTo>
                    <a:pt x="1274" y="199"/>
                  </a:lnTo>
                  <a:lnTo>
                    <a:pt x="1278" y="197"/>
                  </a:lnTo>
                  <a:lnTo>
                    <a:pt x="1283" y="199"/>
                  </a:lnTo>
                  <a:lnTo>
                    <a:pt x="1283" y="199"/>
                  </a:lnTo>
                  <a:lnTo>
                    <a:pt x="1287" y="201"/>
                  </a:lnTo>
                  <a:lnTo>
                    <a:pt x="1289" y="204"/>
                  </a:lnTo>
                  <a:lnTo>
                    <a:pt x="1287" y="210"/>
                  </a:lnTo>
                  <a:lnTo>
                    <a:pt x="1283" y="212"/>
                  </a:lnTo>
                  <a:lnTo>
                    <a:pt x="1283" y="212"/>
                  </a:lnTo>
                  <a:lnTo>
                    <a:pt x="1278" y="215"/>
                  </a:lnTo>
                  <a:lnTo>
                    <a:pt x="1272" y="214"/>
                  </a:lnTo>
                  <a:lnTo>
                    <a:pt x="1267" y="212"/>
                  </a:lnTo>
                  <a:lnTo>
                    <a:pt x="1260" y="208"/>
                  </a:lnTo>
                  <a:lnTo>
                    <a:pt x="1249" y="201"/>
                  </a:lnTo>
                  <a:lnTo>
                    <a:pt x="1243" y="197"/>
                  </a:lnTo>
                  <a:lnTo>
                    <a:pt x="1238" y="195"/>
                  </a:lnTo>
                  <a:lnTo>
                    <a:pt x="1238" y="195"/>
                  </a:lnTo>
                  <a:lnTo>
                    <a:pt x="1227" y="194"/>
                  </a:lnTo>
                  <a:lnTo>
                    <a:pt x="1222" y="194"/>
                  </a:lnTo>
                  <a:lnTo>
                    <a:pt x="1216" y="195"/>
                  </a:lnTo>
                  <a:lnTo>
                    <a:pt x="1216" y="195"/>
                  </a:lnTo>
                  <a:lnTo>
                    <a:pt x="1215" y="197"/>
                  </a:lnTo>
                  <a:lnTo>
                    <a:pt x="1213" y="201"/>
                  </a:lnTo>
                  <a:lnTo>
                    <a:pt x="1213" y="204"/>
                  </a:lnTo>
                  <a:lnTo>
                    <a:pt x="1215" y="208"/>
                  </a:lnTo>
                  <a:lnTo>
                    <a:pt x="1215" y="208"/>
                  </a:lnTo>
                  <a:lnTo>
                    <a:pt x="1222" y="212"/>
                  </a:lnTo>
                  <a:lnTo>
                    <a:pt x="1222" y="214"/>
                  </a:lnTo>
                  <a:lnTo>
                    <a:pt x="1220" y="217"/>
                  </a:lnTo>
                  <a:lnTo>
                    <a:pt x="1220" y="217"/>
                  </a:lnTo>
                  <a:lnTo>
                    <a:pt x="1216" y="219"/>
                  </a:lnTo>
                  <a:lnTo>
                    <a:pt x="1211" y="219"/>
                  </a:lnTo>
                  <a:lnTo>
                    <a:pt x="1202" y="221"/>
                  </a:lnTo>
                  <a:lnTo>
                    <a:pt x="1202" y="221"/>
                  </a:lnTo>
                  <a:lnTo>
                    <a:pt x="1196" y="223"/>
                  </a:lnTo>
                  <a:lnTo>
                    <a:pt x="1193" y="224"/>
                  </a:lnTo>
                  <a:lnTo>
                    <a:pt x="1189" y="230"/>
                  </a:lnTo>
                  <a:lnTo>
                    <a:pt x="1191" y="235"/>
                  </a:lnTo>
                  <a:lnTo>
                    <a:pt x="1191" y="235"/>
                  </a:lnTo>
                  <a:lnTo>
                    <a:pt x="1195" y="239"/>
                  </a:lnTo>
                  <a:lnTo>
                    <a:pt x="1202" y="242"/>
                  </a:lnTo>
                  <a:lnTo>
                    <a:pt x="1209" y="244"/>
                  </a:lnTo>
                  <a:lnTo>
                    <a:pt x="1215" y="244"/>
                  </a:lnTo>
                  <a:lnTo>
                    <a:pt x="1215" y="244"/>
                  </a:lnTo>
                  <a:lnTo>
                    <a:pt x="1218" y="242"/>
                  </a:lnTo>
                  <a:lnTo>
                    <a:pt x="1222" y="241"/>
                  </a:lnTo>
                  <a:lnTo>
                    <a:pt x="1222" y="241"/>
                  </a:lnTo>
                  <a:lnTo>
                    <a:pt x="1227" y="241"/>
                  </a:lnTo>
                  <a:lnTo>
                    <a:pt x="1233" y="242"/>
                  </a:lnTo>
                  <a:lnTo>
                    <a:pt x="1238" y="244"/>
                  </a:lnTo>
                  <a:lnTo>
                    <a:pt x="1243" y="244"/>
                  </a:lnTo>
                  <a:lnTo>
                    <a:pt x="1243" y="244"/>
                  </a:lnTo>
                  <a:lnTo>
                    <a:pt x="1249" y="241"/>
                  </a:lnTo>
                  <a:lnTo>
                    <a:pt x="1254" y="237"/>
                  </a:lnTo>
                  <a:lnTo>
                    <a:pt x="1260" y="232"/>
                  </a:lnTo>
                  <a:lnTo>
                    <a:pt x="1267" y="230"/>
                  </a:lnTo>
                  <a:lnTo>
                    <a:pt x="1267" y="230"/>
                  </a:lnTo>
                  <a:lnTo>
                    <a:pt x="1272" y="232"/>
                  </a:lnTo>
                  <a:lnTo>
                    <a:pt x="1278" y="233"/>
                  </a:lnTo>
                  <a:lnTo>
                    <a:pt x="1287" y="239"/>
                  </a:lnTo>
                  <a:lnTo>
                    <a:pt x="1287" y="239"/>
                  </a:lnTo>
                  <a:lnTo>
                    <a:pt x="1291" y="239"/>
                  </a:lnTo>
                  <a:lnTo>
                    <a:pt x="1294" y="239"/>
                  </a:lnTo>
                  <a:lnTo>
                    <a:pt x="1300" y="237"/>
                  </a:lnTo>
                  <a:lnTo>
                    <a:pt x="1305" y="233"/>
                  </a:lnTo>
                  <a:lnTo>
                    <a:pt x="1312" y="232"/>
                  </a:lnTo>
                  <a:lnTo>
                    <a:pt x="1312" y="232"/>
                  </a:lnTo>
                  <a:lnTo>
                    <a:pt x="1318" y="235"/>
                  </a:lnTo>
                  <a:lnTo>
                    <a:pt x="1321" y="239"/>
                  </a:lnTo>
                  <a:lnTo>
                    <a:pt x="1321" y="239"/>
                  </a:lnTo>
                  <a:lnTo>
                    <a:pt x="1329" y="244"/>
                  </a:lnTo>
                  <a:lnTo>
                    <a:pt x="1338" y="248"/>
                  </a:lnTo>
                  <a:lnTo>
                    <a:pt x="1338" y="248"/>
                  </a:lnTo>
                  <a:lnTo>
                    <a:pt x="1347" y="246"/>
                  </a:lnTo>
                  <a:lnTo>
                    <a:pt x="1354" y="242"/>
                  </a:lnTo>
                  <a:lnTo>
                    <a:pt x="1358" y="235"/>
                  </a:lnTo>
                  <a:lnTo>
                    <a:pt x="1359" y="232"/>
                  </a:lnTo>
                  <a:lnTo>
                    <a:pt x="1359" y="228"/>
                  </a:lnTo>
                  <a:lnTo>
                    <a:pt x="1359" y="228"/>
                  </a:lnTo>
                  <a:lnTo>
                    <a:pt x="1358" y="223"/>
                  </a:lnTo>
                  <a:lnTo>
                    <a:pt x="1352" y="219"/>
                  </a:lnTo>
                  <a:lnTo>
                    <a:pt x="1352" y="219"/>
                  </a:lnTo>
                  <a:lnTo>
                    <a:pt x="1347" y="215"/>
                  </a:lnTo>
                  <a:lnTo>
                    <a:pt x="1345" y="214"/>
                  </a:lnTo>
                  <a:lnTo>
                    <a:pt x="1347" y="210"/>
                  </a:lnTo>
                  <a:lnTo>
                    <a:pt x="1347" y="210"/>
                  </a:lnTo>
                  <a:lnTo>
                    <a:pt x="1348" y="208"/>
                  </a:lnTo>
                  <a:lnTo>
                    <a:pt x="1352" y="208"/>
                  </a:lnTo>
                  <a:lnTo>
                    <a:pt x="1359" y="206"/>
                  </a:lnTo>
                  <a:lnTo>
                    <a:pt x="1359" y="206"/>
                  </a:lnTo>
                  <a:lnTo>
                    <a:pt x="1367" y="201"/>
                  </a:lnTo>
                  <a:lnTo>
                    <a:pt x="1370" y="197"/>
                  </a:lnTo>
                  <a:lnTo>
                    <a:pt x="1374" y="195"/>
                  </a:lnTo>
                  <a:lnTo>
                    <a:pt x="1374" y="195"/>
                  </a:lnTo>
                  <a:lnTo>
                    <a:pt x="1381" y="195"/>
                  </a:lnTo>
                  <a:lnTo>
                    <a:pt x="1386" y="194"/>
                  </a:lnTo>
                  <a:lnTo>
                    <a:pt x="1386" y="194"/>
                  </a:lnTo>
                  <a:lnTo>
                    <a:pt x="1392" y="192"/>
                  </a:lnTo>
                  <a:lnTo>
                    <a:pt x="1396" y="190"/>
                  </a:lnTo>
                  <a:lnTo>
                    <a:pt x="1396" y="190"/>
                  </a:lnTo>
                  <a:lnTo>
                    <a:pt x="1401" y="186"/>
                  </a:lnTo>
                  <a:lnTo>
                    <a:pt x="1408" y="183"/>
                  </a:lnTo>
                  <a:lnTo>
                    <a:pt x="1408" y="183"/>
                  </a:lnTo>
                  <a:lnTo>
                    <a:pt x="1417" y="177"/>
                  </a:lnTo>
                  <a:lnTo>
                    <a:pt x="1423" y="174"/>
                  </a:lnTo>
                  <a:lnTo>
                    <a:pt x="1426" y="170"/>
                  </a:lnTo>
                  <a:lnTo>
                    <a:pt x="1426" y="170"/>
                  </a:lnTo>
                  <a:lnTo>
                    <a:pt x="1426" y="166"/>
                  </a:lnTo>
                  <a:lnTo>
                    <a:pt x="1426" y="165"/>
                  </a:lnTo>
                  <a:lnTo>
                    <a:pt x="1421" y="161"/>
                  </a:lnTo>
                  <a:lnTo>
                    <a:pt x="1415" y="159"/>
                  </a:lnTo>
                  <a:lnTo>
                    <a:pt x="1410" y="159"/>
                  </a:lnTo>
                  <a:lnTo>
                    <a:pt x="1410" y="159"/>
                  </a:lnTo>
                  <a:lnTo>
                    <a:pt x="1406" y="159"/>
                  </a:lnTo>
                  <a:lnTo>
                    <a:pt x="1401" y="161"/>
                  </a:lnTo>
                  <a:lnTo>
                    <a:pt x="1394" y="166"/>
                  </a:lnTo>
                  <a:lnTo>
                    <a:pt x="1394" y="166"/>
                  </a:lnTo>
                  <a:lnTo>
                    <a:pt x="1386" y="170"/>
                  </a:lnTo>
                  <a:lnTo>
                    <a:pt x="1379" y="172"/>
                  </a:lnTo>
                  <a:lnTo>
                    <a:pt x="1372" y="170"/>
                  </a:lnTo>
                  <a:lnTo>
                    <a:pt x="1367" y="166"/>
                  </a:lnTo>
                  <a:lnTo>
                    <a:pt x="1367" y="166"/>
                  </a:lnTo>
                  <a:lnTo>
                    <a:pt x="1363" y="165"/>
                  </a:lnTo>
                  <a:lnTo>
                    <a:pt x="1363" y="161"/>
                  </a:lnTo>
                  <a:lnTo>
                    <a:pt x="1365" y="159"/>
                  </a:lnTo>
                  <a:lnTo>
                    <a:pt x="1368" y="159"/>
                  </a:lnTo>
                  <a:lnTo>
                    <a:pt x="1385" y="157"/>
                  </a:lnTo>
                  <a:lnTo>
                    <a:pt x="1385" y="157"/>
                  </a:lnTo>
                  <a:lnTo>
                    <a:pt x="1388" y="154"/>
                  </a:lnTo>
                  <a:lnTo>
                    <a:pt x="1388" y="150"/>
                  </a:lnTo>
                  <a:lnTo>
                    <a:pt x="1390" y="147"/>
                  </a:lnTo>
                  <a:lnTo>
                    <a:pt x="1394" y="143"/>
                  </a:lnTo>
                  <a:lnTo>
                    <a:pt x="1394" y="143"/>
                  </a:lnTo>
                  <a:lnTo>
                    <a:pt x="1399" y="141"/>
                  </a:lnTo>
                  <a:lnTo>
                    <a:pt x="1405" y="141"/>
                  </a:lnTo>
                  <a:lnTo>
                    <a:pt x="1415" y="145"/>
                  </a:lnTo>
                  <a:lnTo>
                    <a:pt x="1415" y="145"/>
                  </a:lnTo>
                  <a:lnTo>
                    <a:pt x="1423" y="145"/>
                  </a:lnTo>
                  <a:lnTo>
                    <a:pt x="1430" y="145"/>
                  </a:lnTo>
                  <a:lnTo>
                    <a:pt x="1443" y="143"/>
                  </a:lnTo>
                  <a:lnTo>
                    <a:pt x="1443" y="143"/>
                  </a:lnTo>
                  <a:lnTo>
                    <a:pt x="1452" y="139"/>
                  </a:lnTo>
                  <a:lnTo>
                    <a:pt x="1459" y="136"/>
                  </a:lnTo>
                  <a:lnTo>
                    <a:pt x="1472" y="123"/>
                  </a:lnTo>
                  <a:lnTo>
                    <a:pt x="1472" y="123"/>
                  </a:lnTo>
                  <a:lnTo>
                    <a:pt x="1482" y="116"/>
                  </a:lnTo>
                  <a:lnTo>
                    <a:pt x="1493" y="112"/>
                  </a:lnTo>
                  <a:lnTo>
                    <a:pt x="1493" y="112"/>
                  </a:lnTo>
                  <a:lnTo>
                    <a:pt x="1502" y="109"/>
                  </a:lnTo>
                  <a:lnTo>
                    <a:pt x="1511" y="107"/>
                  </a:lnTo>
                  <a:lnTo>
                    <a:pt x="1511" y="107"/>
                  </a:lnTo>
                  <a:lnTo>
                    <a:pt x="1524" y="100"/>
                  </a:lnTo>
                  <a:lnTo>
                    <a:pt x="1529" y="96"/>
                  </a:lnTo>
                  <a:lnTo>
                    <a:pt x="1535" y="94"/>
                  </a:lnTo>
                  <a:lnTo>
                    <a:pt x="1535" y="94"/>
                  </a:lnTo>
                  <a:lnTo>
                    <a:pt x="1546" y="94"/>
                  </a:lnTo>
                  <a:lnTo>
                    <a:pt x="1557" y="94"/>
                  </a:lnTo>
                  <a:lnTo>
                    <a:pt x="1557" y="94"/>
                  </a:lnTo>
                  <a:lnTo>
                    <a:pt x="1564" y="90"/>
                  </a:lnTo>
                  <a:lnTo>
                    <a:pt x="1571" y="85"/>
                  </a:lnTo>
                  <a:lnTo>
                    <a:pt x="1571" y="85"/>
                  </a:lnTo>
                  <a:lnTo>
                    <a:pt x="1575" y="81"/>
                  </a:lnTo>
                  <a:lnTo>
                    <a:pt x="1577" y="76"/>
                  </a:lnTo>
                  <a:lnTo>
                    <a:pt x="1580" y="72"/>
                  </a:lnTo>
                  <a:lnTo>
                    <a:pt x="1587" y="71"/>
                  </a:lnTo>
                  <a:lnTo>
                    <a:pt x="1587" y="71"/>
                  </a:lnTo>
                  <a:lnTo>
                    <a:pt x="1595" y="69"/>
                  </a:lnTo>
                  <a:lnTo>
                    <a:pt x="1600" y="69"/>
                  </a:lnTo>
                  <a:lnTo>
                    <a:pt x="1604" y="67"/>
                  </a:lnTo>
                  <a:lnTo>
                    <a:pt x="1604" y="67"/>
                  </a:lnTo>
                  <a:lnTo>
                    <a:pt x="1607" y="63"/>
                  </a:lnTo>
                  <a:lnTo>
                    <a:pt x="1611" y="62"/>
                  </a:lnTo>
                  <a:lnTo>
                    <a:pt x="1611" y="62"/>
                  </a:lnTo>
                  <a:lnTo>
                    <a:pt x="1618" y="62"/>
                  </a:lnTo>
                  <a:lnTo>
                    <a:pt x="1620" y="60"/>
                  </a:lnTo>
                  <a:lnTo>
                    <a:pt x="1624" y="58"/>
                  </a:lnTo>
                  <a:lnTo>
                    <a:pt x="1624" y="58"/>
                  </a:lnTo>
                  <a:lnTo>
                    <a:pt x="1625" y="54"/>
                  </a:lnTo>
                  <a:lnTo>
                    <a:pt x="1625" y="51"/>
                  </a:lnTo>
                  <a:lnTo>
                    <a:pt x="1625" y="49"/>
                  </a:lnTo>
                  <a:lnTo>
                    <a:pt x="1622" y="45"/>
                  </a:lnTo>
                  <a:lnTo>
                    <a:pt x="1622" y="45"/>
                  </a:lnTo>
                  <a:lnTo>
                    <a:pt x="1616" y="45"/>
                  </a:lnTo>
                  <a:lnTo>
                    <a:pt x="1611" y="45"/>
                  </a:lnTo>
                  <a:lnTo>
                    <a:pt x="1607" y="45"/>
                  </a:lnTo>
                  <a:lnTo>
                    <a:pt x="1602" y="43"/>
                  </a:lnTo>
                  <a:lnTo>
                    <a:pt x="1602" y="43"/>
                  </a:lnTo>
                  <a:lnTo>
                    <a:pt x="1600" y="40"/>
                  </a:lnTo>
                  <a:lnTo>
                    <a:pt x="1598" y="36"/>
                  </a:lnTo>
                  <a:lnTo>
                    <a:pt x="1595" y="31"/>
                  </a:lnTo>
                  <a:lnTo>
                    <a:pt x="1595" y="31"/>
                  </a:lnTo>
                  <a:lnTo>
                    <a:pt x="1591" y="29"/>
                  </a:lnTo>
                  <a:lnTo>
                    <a:pt x="1587" y="27"/>
                  </a:lnTo>
                  <a:lnTo>
                    <a:pt x="1578" y="27"/>
                  </a:lnTo>
                  <a:lnTo>
                    <a:pt x="1558" y="29"/>
                  </a:lnTo>
                  <a:lnTo>
                    <a:pt x="1558" y="29"/>
                  </a:lnTo>
                  <a:lnTo>
                    <a:pt x="1553" y="31"/>
                  </a:lnTo>
                  <a:lnTo>
                    <a:pt x="1548" y="33"/>
                  </a:lnTo>
                  <a:lnTo>
                    <a:pt x="1539" y="38"/>
                  </a:lnTo>
                  <a:lnTo>
                    <a:pt x="1539" y="38"/>
                  </a:lnTo>
                  <a:lnTo>
                    <a:pt x="1535" y="40"/>
                  </a:lnTo>
                  <a:lnTo>
                    <a:pt x="1531" y="42"/>
                  </a:lnTo>
                  <a:lnTo>
                    <a:pt x="1528" y="42"/>
                  </a:lnTo>
                  <a:lnTo>
                    <a:pt x="1524" y="40"/>
                  </a:lnTo>
                  <a:lnTo>
                    <a:pt x="1524" y="40"/>
                  </a:lnTo>
                  <a:lnTo>
                    <a:pt x="1529" y="34"/>
                  </a:lnTo>
                  <a:lnTo>
                    <a:pt x="1531" y="33"/>
                  </a:lnTo>
                  <a:lnTo>
                    <a:pt x="1531" y="29"/>
                  </a:lnTo>
                  <a:lnTo>
                    <a:pt x="1531" y="29"/>
                  </a:lnTo>
                  <a:lnTo>
                    <a:pt x="1529" y="25"/>
                  </a:lnTo>
                  <a:lnTo>
                    <a:pt x="1526" y="25"/>
                  </a:lnTo>
                  <a:lnTo>
                    <a:pt x="1519" y="25"/>
                  </a:lnTo>
                  <a:lnTo>
                    <a:pt x="1504" y="29"/>
                  </a:lnTo>
                  <a:lnTo>
                    <a:pt x="1504" y="29"/>
                  </a:lnTo>
                  <a:lnTo>
                    <a:pt x="1497" y="29"/>
                  </a:lnTo>
                  <a:lnTo>
                    <a:pt x="1497" y="29"/>
                  </a:lnTo>
                  <a:lnTo>
                    <a:pt x="1488" y="27"/>
                  </a:lnTo>
                  <a:lnTo>
                    <a:pt x="1481" y="22"/>
                  </a:lnTo>
                  <a:lnTo>
                    <a:pt x="1473" y="20"/>
                  </a:lnTo>
                  <a:lnTo>
                    <a:pt x="1470" y="18"/>
                  </a:lnTo>
                  <a:lnTo>
                    <a:pt x="1464" y="20"/>
                  </a:lnTo>
                  <a:lnTo>
                    <a:pt x="1464" y="20"/>
                  </a:lnTo>
                  <a:lnTo>
                    <a:pt x="1461" y="22"/>
                  </a:lnTo>
                  <a:lnTo>
                    <a:pt x="1459" y="24"/>
                  </a:lnTo>
                  <a:lnTo>
                    <a:pt x="1455" y="29"/>
                  </a:lnTo>
                  <a:lnTo>
                    <a:pt x="1452" y="34"/>
                  </a:lnTo>
                  <a:lnTo>
                    <a:pt x="1446" y="38"/>
                  </a:lnTo>
                  <a:lnTo>
                    <a:pt x="1446" y="38"/>
                  </a:lnTo>
                  <a:lnTo>
                    <a:pt x="1443" y="38"/>
                  </a:lnTo>
                  <a:lnTo>
                    <a:pt x="1441" y="38"/>
                  </a:lnTo>
                  <a:lnTo>
                    <a:pt x="1434" y="36"/>
                  </a:lnTo>
                  <a:lnTo>
                    <a:pt x="1428" y="33"/>
                  </a:lnTo>
                  <a:lnTo>
                    <a:pt x="1423" y="29"/>
                  </a:lnTo>
                  <a:lnTo>
                    <a:pt x="1423" y="29"/>
                  </a:lnTo>
                  <a:lnTo>
                    <a:pt x="1415" y="29"/>
                  </a:lnTo>
                  <a:lnTo>
                    <a:pt x="1408" y="31"/>
                  </a:lnTo>
                  <a:lnTo>
                    <a:pt x="1403" y="33"/>
                  </a:lnTo>
                  <a:lnTo>
                    <a:pt x="1396" y="34"/>
                  </a:lnTo>
                  <a:lnTo>
                    <a:pt x="1396" y="34"/>
                  </a:lnTo>
                  <a:lnTo>
                    <a:pt x="1386" y="34"/>
                  </a:lnTo>
                  <a:lnTo>
                    <a:pt x="1383" y="36"/>
                  </a:lnTo>
                  <a:lnTo>
                    <a:pt x="1381" y="38"/>
                  </a:lnTo>
                  <a:lnTo>
                    <a:pt x="1383" y="42"/>
                  </a:lnTo>
                  <a:lnTo>
                    <a:pt x="1383" y="42"/>
                  </a:lnTo>
                  <a:lnTo>
                    <a:pt x="1386" y="47"/>
                  </a:lnTo>
                  <a:lnTo>
                    <a:pt x="1386" y="49"/>
                  </a:lnTo>
                  <a:lnTo>
                    <a:pt x="1383" y="51"/>
                  </a:lnTo>
                  <a:lnTo>
                    <a:pt x="1383" y="51"/>
                  </a:lnTo>
                  <a:lnTo>
                    <a:pt x="1381" y="51"/>
                  </a:lnTo>
                  <a:lnTo>
                    <a:pt x="1377" y="49"/>
                  </a:lnTo>
                  <a:lnTo>
                    <a:pt x="1374" y="45"/>
                  </a:lnTo>
                  <a:lnTo>
                    <a:pt x="1374" y="45"/>
                  </a:lnTo>
                  <a:lnTo>
                    <a:pt x="1370" y="43"/>
                  </a:lnTo>
                  <a:lnTo>
                    <a:pt x="1365" y="43"/>
                  </a:lnTo>
                  <a:lnTo>
                    <a:pt x="1365" y="43"/>
                  </a:lnTo>
                  <a:lnTo>
                    <a:pt x="1358" y="45"/>
                  </a:lnTo>
                  <a:lnTo>
                    <a:pt x="1350" y="49"/>
                  </a:lnTo>
                  <a:lnTo>
                    <a:pt x="1350" y="49"/>
                  </a:lnTo>
                  <a:lnTo>
                    <a:pt x="1348" y="51"/>
                  </a:lnTo>
                  <a:lnTo>
                    <a:pt x="1345" y="51"/>
                  </a:lnTo>
                  <a:lnTo>
                    <a:pt x="1338" y="49"/>
                  </a:lnTo>
                  <a:lnTo>
                    <a:pt x="1338" y="49"/>
                  </a:lnTo>
                  <a:lnTo>
                    <a:pt x="1334" y="49"/>
                  </a:lnTo>
                  <a:lnTo>
                    <a:pt x="1330" y="51"/>
                  </a:lnTo>
                  <a:lnTo>
                    <a:pt x="1327" y="52"/>
                  </a:lnTo>
                  <a:lnTo>
                    <a:pt x="1323" y="52"/>
                  </a:lnTo>
                  <a:lnTo>
                    <a:pt x="1323" y="52"/>
                  </a:lnTo>
                  <a:lnTo>
                    <a:pt x="1316" y="51"/>
                  </a:lnTo>
                  <a:lnTo>
                    <a:pt x="1312" y="51"/>
                  </a:lnTo>
                  <a:lnTo>
                    <a:pt x="1309" y="52"/>
                  </a:lnTo>
                  <a:lnTo>
                    <a:pt x="1309" y="52"/>
                  </a:lnTo>
                  <a:lnTo>
                    <a:pt x="1309" y="56"/>
                  </a:lnTo>
                  <a:lnTo>
                    <a:pt x="1309" y="60"/>
                  </a:lnTo>
                  <a:lnTo>
                    <a:pt x="1307" y="63"/>
                  </a:lnTo>
                  <a:lnTo>
                    <a:pt x="1301" y="65"/>
                  </a:lnTo>
                  <a:lnTo>
                    <a:pt x="1301" y="65"/>
                  </a:lnTo>
                  <a:lnTo>
                    <a:pt x="1298" y="63"/>
                  </a:lnTo>
                  <a:lnTo>
                    <a:pt x="1294" y="62"/>
                  </a:lnTo>
                  <a:lnTo>
                    <a:pt x="1291" y="58"/>
                  </a:lnTo>
                  <a:lnTo>
                    <a:pt x="1287" y="56"/>
                  </a:lnTo>
                  <a:lnTo>
                    <a:pt x="1287" y="56"/>
                  </a:lnTo>
                  <a:lnTo>
                    <a:pt x="1278" y="54"/>
                  </a:lnTo>
                  <a:lnTo>
                    <a:pt x="1269" y="52"/>
                  </a:lnTo>
                  <a:lnTo>
                    <a:pt x="1269" y="52"/>
                  </a:lnTo>
                  <a:lnTo>
                    <a:pt x="1260" y="47"/>
                  </a:lnTo>
                  <a:lnTo>
                    <a:pt x="1256" y="45"/>
                  </a:lnTo>
                  <a:lnTo>
                    <a:pt x="1251" y="49"/>
                  </a:lnTo>
                  <a:lnTo>
                    <a:pt x="1251" y="49"/>
                  </a:lnTo>
                  <a:lnTo>
                    <a:pt x="1249" y="51"/>
                  </a:lnTo>
                  <a:lnTo>
                    <a:pt x="1247" y="54"/>
                  </a:lnTo>
                  <a:lnTo>
                    <a:pt x="1247" y="54"/>
                  </a:lnTo>
                  <a:lnTo>
                    <a:pt x="1243" y="54"/>
                  </a:lnTo>
                  <a:lnTo>
                    <a:pt x="1240" y="54"/>
                  </a:lnTo>
                  <a:lnTo>
                    <a:pt x="1240" y="54"/>
                  </a:lnTo>
                  <a:lnTo>
                    <a:pt x="1236" y="56"/>
                  </a:lnTo>
                  <a:lnTo>
                    <a:pt x="1236" y="58"/>
                  </a:lnTo>
                  <a:lnTo>
                    <a:pt x="1238" y="62"/>
                  </a:lnTo>
                  <a:lnTo>
                    <a:pt x="1242" y="62"/>
                  </a:lnTo>
                  <a:lnTo>
                    <a:pt x="1242" y="62"/>
                  </a:lnTo>
                  <a:lnTo>
                    <a:pt x="1253" y="62"/>
                  </a:lnTo>
                  <a:lnTo>
                    <a:pt x="1258" y="62"/>
                  </a:lnTo>
                  <a:lnTo>
                    <a:pt x="1263" y="63"/>
                  </a:lnTo>
                  <a:lnTo>
                    <a:pt x="1263" y="63"/>
                  </a:lnTo>
                  <a:lnTo>
                    <a:pt x="1267" y="65"/>
                  </a:lnTo>
                  <a:lnTo>
                    <a:pt x="1269" y="69"/>
                  </a:lnTo>
                  <a:lnTo>
                    <a:pt x="1267" y="71"/>
                  </a:lnTo>
                  <a:lnTo>
                    <a:pt x="1265" y="74"/>
                  </a:lnTo>
                  <a:lnTo>
                    <a:pt x="1265" y="74"/>
                  </a:lnTo>
                  <a:lnTo>
                    <a:pt x="1260" y="76"/>
                  </a:lnTo>
                  <a:lnTo>
                    <a:pt x="1254" y="74"/>
                  </a:lnTo>
                  <a:lnTo>
                    <a:pt x="1243" y="71"/>
                  </a:lnTo>
                  <a:lnTo>
                    <a:pt x="1243" y="71"/>
                  </a:lnTo>
                  <a:lnTo>
                    <a:pt x="1234" y="71"/>
                  </a:lnTo>
                  <a:lnTo>
                    <a:pt x="1229" y="71"/>
                  </a:lnTo>
                  <a:lnTo>
                    <a:pt x="1225" y="71"/>
                  </a:lnTo>
                  <a:lnTo>
                    <a:pt x="1225" y="71"/>
                  </a:lnTo>
                  <a:lnTo>
                    <a:pt x="1220" y="67"/>
                  </a:lnTo>
                  <a:lnTo>
                    <a:pt x="1216" y="63"/>
                  </a:lnTo>
                  <a:lnTo>
                    <a:pt x="1216" y="63"/>
                  </a:lnTo>
                  <a:lnTo>
                    <a:pt x="1213" y="62"/>
                  </a:lnTo>
                  <a:lnTo>
                    <a:pt x="1209" y="62"/>
                  </a:lnTo>
                  <a:lnTo>
                    <a:pt x="1202" y="65"/>
                  </a:lnTo>
                  <a:lnTo>
                    <a:pt x="1196" y="71"/>
                  </a:lnTo>
                  <a:lnTo>
                    <a:pt x="1189" y="76"/>
                  </a:lnTo>
                  <a:lnTo>
                    <a:pt x="1189" y="76"/>
                  </a:lnTo>
                  <a:lnTo>
                    <a:pt x="1186" y="76"/>
                  </a:lnTo>
                  <a:lnTo>
                    <a:pt x="1182" y="74"/>
                  </a:lnTo>
                  <a:lnTo>
                    <a:pt x="1178" y="74"/>
                  </a:lnTo>
                  <a:lnTo>
                    <a:pt x="1175" y="74"/>
                  </a:lnTo>
                  <a:lnTo>
                    <a:pt x="1175" y="74"/>
                  </a:lnTo>
                  <a:lnTo>
                    <a:pt x="1173" y="78"/>
                  </a:lnTo>
                  <a:lnTo>
                    <a:pt x="1175" y="80"/>
                  </a:lnTo>
                  <a:lnTo>
                    <a:pt x="1182" y="81"/>
                  </a:lnTo>
                  <a:lnTo>
                    <a:pt x="1182" y="81"/>
                  </a:lnTo>
                  <a:lnTo>
                    <a:pt x="1187" y="81"/>
                  </a:lnTo>
                  <a:lnTo>
                    <a:pt x="1191" y="81"/>
                  </a:lnTo>
                  <a:lnTo>
                    <a:pt x="1191" y="85"/>
                  </a:lnTo>
                  <a:lnTo>
                    <a:pt x="1191" y="85"/>
                  </a:lnTo>
                  <a:lnTo>
                    <a:pt x="1182" y="85"/>
                  </a:lnTo>
                  <a:lnTo>
                    <a:pt x="1177" y="87"/>
                  </a:lnTo>
                  <a:lnTo>
                    <a:pt x="1177" y="89"/>
                  </a:lnTo>
                  <a:lnTo>
                    <a:pt x="1177" y="90"/>
                  </a:lnTo>
                  <a:lnTo>
                    <a:pt x="1177" y="90"/>
                  </a:lnTo>
                  <a:lnTo>
                    <a:pt x="1184" y="89"/>
                  </a:lnTo>
                  <a:lnTo>
                    <a:pt x="1195" y="87"/>
                  </a:lnTo>
                  <a:lnTo>
                    <a:pt x="1205" y="87"/>
                  </a:lnTo>
                  <a:lnTo>
                    <a:pt x="1207" y="89"/>
                  </a:lnTo>
                  <a:lnTo>
                    <a:pt x="1209" y="92"/>
                  </a:lnTo>
                  <a:lnTo>
                    <a:pt x="1209" y="92"/>
                  </a:lnTo>
                  <a:lnTo>
                    <a:pt x="1207" y="94"/>
                  </a:lnTo>
                  <a:lnTo>
                    <a:pt x="1204" y="96"/>
                  </a:lnTo>
                  <a:lnTo>
                    <a:pt x="1195" y="98"/>
                  </a:lnTo>
                  <a:lnTo>
                    <a:pt x="1186" y="98"/>
                  </a:lnTo>
                  <a:lnTo>
                    <a:pt x="1184" y="98"/>
                  </a:lnTo>
                  <a:lnTo>
                    <a:pt x="1182" y="101"/>
                  </a:lnTo>
                  <a:lnTo>
                    <a:pt x="1182" y="101"/>
                  </a:lnTo>
                  <a:lnTo>
                    <a:pt x="1184" y="103"/>
                  </a:lnTo>
                  <a:lnTo>
                    <a:pt x="1186" y="105"/>
                  </a:lnTo>
                  <a:lnTo>
                    <a:pt x="1193" y="103"/>
                  </a:lnTo>
                  <a:lnTo>
                    <a:pt x="1193" y="103"/>
                  </a:lnTo>
                  <a:lnTo>
                    <a:pt x="1200" y="101"/>
                  </a:lnTo>
                  <a:lnTo>
                    <a:pt x="1200" y="101"/>
                  </a:lnTo>
                  <a:lnTo>
                    <a:pt x="1209" y="101"/>
                  </a:lnTo>
                  <a:lnTo>
                    <a:pt x="1216" y="101"/>
                  </a:lnTo>
                  <a:lnTo>
                    <a:pt x="1216" y="101"/>
                  </a:lnTo>
                  <a:lnTo>
                    <a:pt x="1224" y="105"/>
                  </a:lnTo>
                  <a:lnTo>
                    <a:pt x="1227" y="105"/>
                  </a:lnTo>
                  <a:lnTo>
                    <a:pt x="1231" y="103"/>
                  </a:lnTo>
                  <a:lnTo>
                    <a:pt x="1231" y="103"/>
                  </a:lnTo>
                  <a:lnTo>
                    <a:pt x="1234" y="100"/>
                  </a:lnTo>
                  <a:lnTo>
                    <a:pt x="1238" y="101"/>
                  </a:lnTo>
                  <a:lnTo>
                    <a:pt x="1240" y="103"/>
                  </a:lnTo>
                  <a:lnTo>
                    <a:pt x="1240" y="103"/>
                  </a:lnTo>
                  <a:lnTo>
                    <a:pt x="1242" y="107"/>
                  </a:lnTo>
                  <a:lnTo>
                    <a:pt x="1243" y="109"/>
                  </a:lnTo>
                  <a:lnTo>
                    <a:pt x="1247" y="110"/>
                  </a:lnTo>
                  <a:lnTo>
                    <a:pt x="1247" y="110"/>
                  </a:lnTo>
                  <a:lnTo>
                    <a:pt x="1251" y="112"/>
                  </a:lnTo>
                  <a:lnTo>
                    <a:pt x="1256" y="110"/>
                  </a:lnTo>
                  <a:lnTo>
                    <a:pt x="1265" y="107"/>
                  </a:lnTo>
                  <a:lnTo>
                    <a:pt x="1265" y="107"/>
                  </a:lnTo>
                  <a:lnTo>
                    <a:pt x="1267" y="103"/>
                  </a:lnTo>
                  <a:lnTo>
                    <a:pt x="1269" y="101"/>
                  </a:lnTo>
                  <a:lnTo>
                    <a:pt x="1271" y="100"/>
                  </a:lnTo>
                  <a:lnTo>
                    <a:pt x="1274" y="98"/>
                  </a:lnTo>
                  <a:lnTo>
                    <a:pt x="1274" y="98"/>
                  </a:lnTo>
                  <a:lnTo>
                    <a:pt x="1281" y="100"/>
                  </a:lnTo>
                  <a:lnTo>
                    <a:pt x="1291" y="101"/>
                  </a:lnTo>
                  <a:lnTo>
                    <a:pt x="1291" y="101"/>
                  </a:lnTo>
                  <a:lnTo>
                    <a:pt x="1309" y="101"/>
                  </a:lnTo>
                  <a:lnTo>
                    <a:pt x="1325" y="101"/>
                  </a:lnTo>
                  <a:lnTo>
                    <a:pt x="1325" y="101"/>
                  </a:lnTo>
                  <a:lnTo>
                    <a:pt x="1336" y="100"/>
                  </a:lnTo>
                  <a:lnTo>
                    <a:pt x="1347" y="96"/>
                  </a:lnTo>
                  <a:lnTo>
                    <a:pt x="1347" y="96"/>
                  </a:lnTo>
                  <a:lnTo>
                    <a:pt x="1354" y="92"/>
                  </a:lnTo>
                  <a:lnTo>
                    <a:pt x="1363" y="89"/>
                  </a:lnTo>
                  <a:lnTo>
                    <a:pt x="1363" y="89"/>
                  </a:lnTo>
                  <a:lnTo>
                    <a:pt x="1368" y="87"/>
                  </a:lnTo>
                  <a:lnTo>
                    <a:pt x="1376" y="87"/>
                  </a:lnTo>
                  <a:lnTo>
                    <a:pt x="1383" y="87"/>
                  </a:lnTo>
                  <a:lnTo>
                    <a:pt x="1388" y="89"/>
                  </a:lnTo>
                  <a:lnTo>
                    <a:pt x="1388" y="89"/>
                  </a:lnTo>
                  <a:lnTo>
                    <a:pt x="1392" y="92"/>
                  </a:lnTo>
                  <a:lnTo>
                    <a:pt x="1394" y="96"/>
                  </a:lnTo>
                  <a:lnTo>
                    <a:pt x="1390" y="98"/>
                  </a:lnTo>
                  <a:lnTo>
                    <a:pt x="1386" y="100"/>
                  </a:lnTo>
                  <a:lnTo>
                    <a:pt x="1374" y="101"/>
                  </a:lnTo>
                  <a:lnTo>
                    <a:pt x="1367" y="103"/>
                  </a:lnTo>
                  <a:lnTo>
                    <a:pt x="1367" y="103"/>
                  </a:lnTo>
                  <a:lnTo>
                    <a:pt x="1376" y="105"/>
                  </a:lnTo>
                  <a:lnTo>
                    <a:pt x="1379" y="109"/>
                  </a:lnTo>
                  <a:lnTo>
                    <a:pt x="1379" y="109"/>
                  </a:lnTo>
                  <a:lnTo>
                    <a:pt x="1377" y="112"/>
                  </a:lnTo>
                  <a:lnTo>
                    <a:pt x="1377" y="112"/>
                  </a:lnTo>
                  <a:lnTo>
                    <a:pt x="1374" y="112"/>
                  </a:lnTo>
                  <a:lnTo>
                    <a:pt x="1368" y="112"/>
                  </a:lnTo>
                  <a:lnTo>
                    <a:pt x="1358" y="112"/>
                  </a:lnTo>
                  <a:lnTo>
                    <a:pt x="1358" y="112"/>
                  </a:lnTo>
                  <a:lnTo>
                    <a:pt x="1348" y="112"/>
                  </a:lnTo>
                  <a:lnTo>
                    <a:pt x="1332" y="112"/>
                  </a:lnTo>
                  <a:lnTo>
                    <a:pt x="1323" y="114"/>
                  </a:lnTo>
                  <a:lnTo>
                    <a:pt x="1318" y="116"/>
                  </a:lnTo>
                  <a:lnTo>
                    <a:pt x="1314" y="119"/>
                  </a:lnTo>
                  <a:lnTo>
                    <a:pt x="1312" y="121"/>
                  </a:lnTo>
                  <a:lnTo>
                    <a:pt x="1314" y="123"/>
                  </a:lnTo>
                  <a:lnTo>
                    <a:pt x="1314" y="123"/>
                  </a:lnTo>
                  <a:lnTo>
                    <a:pt x="1316" y="128"/>
                  </a:lnTo>
                  <a:lnTo>
                    <a:pt x="1320" y="132"/>
                  </a:lnTo>
                  <a:lnTo>
                    <a:pt x="1320" y="132"/>
                  </a:lnTo>
                  <a:lnTo>
                    <a:pt x="1327" y="134"/>
                  </a:lnTo>
                  <a:lnTo>
                    <a:pt x="1329" y="134"/>
                  </a:lnTo>
                  <a:lnTo>
                    <a:pt x="1330" y="136"/>
                  </a:lnTo>
                  <a:lnTo>
                    <a:pt x="1330" y="136"/>
                  </a:lnTo>
                  <a:lnTo>
                    <a:pt x="1330" y="139"/>
                  </a:lnTo>
                  <a:lnTo>
                    <a:pt x="1329" y="139"/>
                  </a:lnTo>
                  <a:lnTo>
                    <a:pt x="1321" y="139"/>
                  </a:lnTo>
                  <a:lnTo>
                    <a:pt x="1321" y="139"/>
                  </a:lnTo>
                  <a:lnTo>
                    <a:pt x="1310" y="136"/>
                  </a:lnTo>
                  <a:lnTo>
                    <a:pt x="1301" y="130"/>
                  </a:lnTo>
                  <a:lnTo>
                    <a:pt x="1292" y="123"/>
                  </a:lnTo>
                  <a:lnTo>
                    <a:pt x="1281" y="116"/>
                  </a:lnTo>
                  <a:lnTo>
                    <a:pt x="1281" y="116"/>
                  </a:lnTo>
                  <a:lnTo>
                    <a:pt x="1274" y="114"/>
                  </a:lnTo>
                  <a:lnTo>
                    <a:pt x="1267" y="114"/>
                  </a:lnTo>
                  <a:lnTo>
                    <a:pt x="1260" y="114"/>
                  </a:lnTo>
                  <a:lnTo>
                    <a:pt x="1254" y="116"/>
                  </a:lnTo>
                  <a:lnTo>
                    <a:pt x="1254" y="116"/>
                  </a:lnTo>
                  <a:lnTo>
                    <a:pt x="1249" y="118"/>
                  </a:lnTo>
                  <a:lnTo>
                    <a:pt x="1245" y="123"/>
                  </a:lnTo>
                  <a:lnTo>
                    <a:pt x="1245" y="123"/>
                  </a:lnTo>
                  <a:lnTo>
                    <a:pt x="1243" y="130"/>
                  </a:lnTo>
                  <a:lnTo>
                    <a:pt x="1242" y="132"/>
                  </a:lnTo>
                  <a:lnTo>
                    <a:pt x="1240" y="134"/>
                  </a:lnTo>
                  <a:lnTo>
                    <a:pt x="1240" y="134"/>
                  </a:lnTo>
                  <a:lnTo>
                    <a:pt x="1236" y="134"/>
                  </a:lnTo>
                  <a:lnTo>
                    <a:pt x="1233" y="132"/>
                  </a:lnTo>
                  <a:lnTo>
                    <a:pt x="1229" y="128"/>
                  </a:lnTo>
                  <a:lnTo>
                    <a:pt x="1220" y="118"/>
                  </a:lnTo>
                  <a:lnTo>
                    <a:pt x="1220" y="118"/>
                  </a:lnTo>
                  <a:lnTo>
                    <a:pt x="1216" y="116"/>
                  </a:lnTo>
                  <a:lnTo>
                    <a:pt x="1213" y="116"/>
                  </a:lnTo>
                  <a:lnTo>
                    <a:pt x="1204" y="116"/>
                  </a:lnTo>
                  <a:lnTo>
                    <a:pt x="1204" y="116"/>
                  </a:lnTo>
                  <a:lnTo>
                    <a:pt x="1191" y="118"/>
                  </a:lnTo>
                  <a:lnTo>
                    <a:pt x="1186" y="118"/>
                  </a:lnTo>
                  <a:lnTo>
                    <a:pt x="1180" y="116"/>
                  </a:lnTo>
                  <a:lnTo>
                    <a:pt x="1180" y="116"/>
                  </a:lnTo>
                  <a:lnTo>
                    <a:pt x="1171" y="110"/>
                  </a:lnTo>
                  <a:lnTo>
                    <a:pt x="1164" y="103"/>
                  </a:lnTo>
                  <a:lnTo>
                    <a:pt x="1158" y="94"/>
                  </a:lnTo>
                  <a:lnTo>
                    <a:pt x="1151" y="87"/>
                  </a:lnTo>
                  <a:lnTo>
                    <a:pt x="1151" y="87"/>
                  </a:lnTo>
                  <a:lnTo>
                    <a:pt x="1144" y="83"/>
                  </a:lnTo>
                  <a:lnTo>
                    <a:pt x="1137" y="81"/>
                  </a:lnTo>
                  <a:lnTo>
                    <a:pt x="1122" y="78"/>
                  </a:lnTo>
                  <a:lnTo>
                    <a:pt x="1122" y="78"/>
                  </a:lnTo>
                  <a:lnTo>
                    <a:pt x="1115" y="78"/>
                  </a:lnTo>
                  <a:lnTo>
                    <a:pt x="1106" y="81"/>
                  </a:lnTo>
                  <a:lnTo>
                    <a:pt x="1104" y="81"/>
                  </a:lnTo>
                  <a:lnTo>
                    <a:pt x="1104" y="83"/>
                  </a:lnTo>
                  <a:lnTo>
                    <a:pt x="1106" y="85"/>
                  </a:lnTo>
                  <a:lnTo>
                    <a:pt x="1110" y="87"/>
                  </a:lnTo>
                  <a:lnTo>
                    <a:pt x="1110" y="87"/>
                  </a:lnTo>
                  <a:lnTo>
                    <a:pt x="1115" y="87"/>
                  </a:lnTo>
                  <a:lnTo>
                    <a:pt x="1117" y="89"/>
                  </a:lnTo>
                  <a:lnTo>
                    <a:pt x="1117" y="92"/>
                  </a:lnTo>
                  <a:lnTo>
                    <a:pt x="1113" y="92"/>
                  </a:lnTo>
                  <a:lnTo>
                    <a:pt x="1113" y="92"/>
                  </a:lnTo>
                  <a:lnTo>
                    <a:pt x="1102" y="92"/>
                  </a:lnTo>
                  <a:lnTo>
                    <a:pt x="1099" y="94"/>
                  </a:lnTo>
                  <a:lnTo>
                    <a:pt x="1097" y="96"/>
                  </a:lnTo>
                  <a:lnTo>
                    <a:pt x="1097" y="98"/>
                  </a:lnTo>
                  <a:lnTo>
                    <a:pt x="1097" y="98"/>
                  </a:lnTo>
                  <a:lnTo>
                    <a:pt x="1100" y="101"/>
                  </a:lnTo>
                  <a:lnTo>
                    <a:pt x="1106" y="101"/>
                  </a:lnTo>
                  <a:lnTo>
                    <a:pt x="1115" y="101"/>
                  </a:lnTo>
                  <a:lnTo>
                    <a:pt x="1115" y="101"/>
                  </a:lnTo>
                  <a:close/>
                  <a:moveTo>
                    <a:pt x="1240" y="597"/>
                  </a:moveTo>
                  <a:lnTo>
                    <a:pt x="1240" y="597"/>
                  </a:lnTo>
                  <a:lnTo>
                    <a:pt x="1236" y="601"/>
                  </a:lnTo>
                  <a:lnTo>
                    <a:pt x="1236" y="604"/>
                  </a:lnTo>
                  <a:lnTo>
                    <a:pt x="1238" y="608"/>
                  </a:lnTo>
                  <a:lnTo>
                    <a:pt x="1242" y="612"/>
                  </a:lnTo>
                  <a:lnTo>
                    <a:pt x="1247" y="615"/>
                  </a:lnTo>
                  <a:lnTo>
                    <a:pt x="1251" y="615"/>
                  </a:lnTo>
                  <a:lnTo>
                    <a:pt x="1256" y="615"/>
                  </a:lnTo>
                  <a:lnTo>
                    <a:pt x="1260" y="613"/>
                  </a:lnTo>
                  <a:lnTo>
                    <a:pt x="1260" y="613"/>
                  </a:lnTo>
                  <a:lnTo>
                    <a:pt x="1263" y="610"/>
                  </a:lnTo>
                  <a:lnTo>
                    <a:pt x="1265" y="606"/>
                  </a:lnTo>
                  <a:lnTo>
                    <a:pt x="1265" y="597"/>
                  </a:lnTo>
                  <a:lnTo>
                    <a:pt x="1265" y="593"/>
                  </a:lnTo>
                  <a:lnTo>
                    <a:pt x="1267" y="590"/>
                  </a:lnTo>
                  <a:lnTo>
                    <a:pt x="1271" y="588"/>
                  </a:lnTo>
                  <a:lnTo>
                    <a:pt x="1276" y="588"/>
                  </a:lnTo>
                  <a:lnTo>
                    <a:pt x="1276" y="588"/>
                  </a:lnTo>
                  <a:lnTo>
                    <a:pt x="1278" y="590"/>
                  </a:lnTo>
                  <a:lnTo>
                    <a:pt x="1280" y="595"/>
                  </a:lnTo>
                  <a:lnTo>
                    <a:pt x="1281" y="603"/>
                  </a:lnTo>
                  <a:lnTo>
                    <a:pt x="1283" y="606"/>
                  </a:lnTo>
                  <a:lnTo>
                    <a:pt x="1283" y="606"/>
                  </a:lnTo>
                  <a:lnTo>
                    <a:pt x="1291" y="610"/>
                  </a:lnTo>
                  <a:lnTo>
                    <a:pt x="1298" y="610"/>
                  </a:lnTo>
                  <a:lnTo>
                    <a:pt x="1298" y="610"/>
                  </a:lnTo>
                  <a:lnTo>
                    <a:pt x="1301" y="610"/>
                  </a:lnTo>
                  <a:lnTo>
                    <a:pt x="1307" y="610"/>
                  </a:lnTo>
                  <a:lnTo>
                    <a:pt x="1307" y="610"/>
                  </a:lnTo>
                  <a:lnTo>
                    <a:pt x="1307" y="606"/>
                  </a:lnTo>
                  <a:lnTo>
                    <a:pt x="1307" y="603"/>
                  </a:lnTo>
                  <a:lnTo>
                    <a:pt x="1307" y="599"/>
                  </a:lnTo>
                  <a:lnTo>
                    <a:pt x="1303" y="597"/>
                  </a:lnTo>
                  <a:lnTo>
                    <a:pt x="1303" y="597"/>
                  </a:lnTo>
                  <a:lnTo>
                    <a:pt x="1301" y="597"/>
                  </a:lnTo>
                  <a:lnTo>
                    <a:pt x="1298" y="595"/>
                  </a:lnTo>
                  <a:lnTo>
                    <a:pt x="1298" y="595"/>
                  </a:lnTo>
                  <a:lnTo>
                    <a:pt x="1291" y="592"/>
                  </a:lnTo>
                  <a:lnTo>
                    <a:pt x="1287" y="586"/>
                  </a:lnTo>
                  <a:lnTo>
                    <a:pt x="1287" y="586"/>
                  </a:lnTo>
                  <a:lnTo>
                    <a:pt x="1278" y="575"/>
                  </a:lnTo>
                  <a:lnTo>
                    <a:pt x="1272" y="570"/>
                  </a:lnTo>
                  <a:lnTo>
                    <a:pt x="1267" y="566"/>
                  </a:lnTo>
                  <a:lnTo>
                    <a:pt x="1267" y="566"/>
                  </a:lnTo>
                  <a:lnTo>
                    <a:pt x="1260" y="566"/>
                  </a:lnTo>
                  <a:lnTo>
                    <a:pt x="1251" y="570"/>
                  </a:lnTo>
                  <a:lnTo>
                    <a:pt x="1251" y="570"/>
                  </a:lnTo>
                  <a:lnTo>
                    <a:pt x="1245" y="574"/>
                  </a:lnTo>
                  <a:lnTo>
                    <a:pt x="1245" y="574"/>
                  </a:lnTo>
                  <a:lnTo>
                    <a:pt x="1243" y="577"/>
                  </a:lnTo>
                  <a:lnTo>
                    <a:pt x="1245" y="581"/>
                  </a:lnTo>
                  <a:lnTo>
                    <a:pt x="1247" y="588"/>
                  </a:lnTo>
                  <a:lnTo>
                    <a:pt x="1247" y="588"/>
                  </a:lnTo>
                  <a:lnTo>
                    <a:pt x="1247" y="592"/>
                  </a:lnTo>
                  <a:lnTo>
                    <a:pt x="1245" y="593"/>
                  </a:lnTo>
                  <a:lnTo>
                    <a:pt x="1240" y="597"/>
                  </a:lnTo>
                  <a:lnTo>
                    <a:pt x="1240" y="597"/>
                  </a:lnTo>
                  <a:close/>
                  <a:moveTo>
                    <a:pt x="1577" y="631"/>
                  </a:moveTo>
                  <a:lnTo>
                    <a:pt x="1577" y="631"/>
                  </a:lnTo>
                  <a:lnTo>
                    <a:pt x="1580" y="633"/>
                  </a:lnTo>
                  <a:lnTo>
                    <a:pt x="1582" y="633"/>
                  </a:lnTo>
                  <a:lnTo>
                    <a:pt x="1584" y="630"/>
                  </a:lnTo>
                  <a:lnTo>
                    <a:pt x="1586" y="624"/>
                  </a:lnTo>
                  <a:lnTo>
                    <a:pt x="1584" y="621"/>
                  </a:lnTo>
                  <a:lnTo>
                    <a:pt x="1580" y="621"/>
                  </a:lnTo>
                  <a:lnTo>
                    <a:pt x="1580" y="621"/>
                  </a:lnTo>
                  <a:lnTo>
                    <a:pt x="1578" y="621"/>
                  </a:lnTo>
                  <a:lnTo>
                    <a:pt x="1577" y="621"/>
                  </a:lnTo>
                  <a:lnTo>
                    <a:pt x="1575" y="624"/>
                  </a:lnTo>
                  <a:lnTo>
                    <a:pt x="1575" y="628"/>
                  </a:lnTo>
                  <a:lnTo>
                    <a:pt x="1577" y="631"/>
                  </a:lnTo>
                  <a:lnTo>
                    <a:pt x="1577" y="631"/>
                  </a:lnTo>
                  <a:close/>
                  <a:moveTo>
                    <a:pt x="1354" y="434"/>
                  </a:moveTo>
                  <a:lnTo>
                    <a:pt x="1354" y="434"/>
                  </a:lnTo>
                  <a:lnTo>
                    <a:pt x="1350" y="434"/>
                  </a:lnTo>
                  <a:lnTo>
                    <a:pt x="1350" y="434"/>
                  </a:lnTo>
                  <a:lnTo>
                    <a:pt x="1343" y="434"/>
                  </a:lnTo>
                  <a:lnTo>
                    <a:pt x="1336" y="436"/>
                  </a:lnTo>
                  <a:lnTo>
                    <a:pt x="1332" y="440"/>
                  </a:lnTo>
                  <a:lnTo>
                    <a:pt x="1330" y="443"/>
                  </a:lnTo>
                  <a:lnTo>
                    <a:pt x="1330" y="445"/>
                  </a:lnTo>
                  <a:lnTo>
                    <a:pt x="1330" y="445"/>
                  </a:lnTo>
                  <a:lnTo>
                    <a:pt x="1334" y="451"/>
                  </a:lnTo>
                  <a:lnTo>
                    <a:pt x="1339" y="454"/>
                  </a:lnTo>
                  <a:lnTo>
                    <a:pt x="1347" y="456"/>
                  </a:lnTo>
                  <a:lnTo>
                    <a:pt x="1352" y="456"/>
                  </a:lnTo>
                  <a:lnTo>
                    <a:pt x="1352" y="456"/>
                  </a:lnTo>
                  <a:lnTo>
                    <a:pt x="1358" y="451"/>
                  </a:lnTo>
                  <a:lnTo>
                    <a:pt x="1361" y="445"/>
                  </a:lnTo>
                  <a:lnTo>
                    <a:pt x="1359" y="438"/>
                  </a:lnTo>
                  <a:lnTo>
                    <a:pt x="1358" y="436"/>
                  </a:lnTo>
                  <a:lnTo>
                    <a:pt x="1354" y="434"/>
                  </a:lnTo>
                  <a:lnTo>
                    <a:pt x="1354" y="434"/>
                  </a:lnTo>
                  <a:close/>
                  <a:moveTo>
                    <a:pt x="1709" y="919"/>
                  </a:moveTo>
                  <a:lnTo>
                    <a:pt x="1709" y="919"/>
                  </a:lnTo>
                  <a:lnTo>
                    <a:pt x="1710" y="912"/>
                  </a:lnTo>
                  <a:lnTo>
                    <a:pt x="1709" y="908"/>
                  </a:lnTo>
                  <a:lnTo>
                    <a:pt x="1705" y="907"/>
                  </a:lnTo>
                  <a:lnTo>
                    <a:pt x="1705" y="907"/>
                  </a:lnTo>
                  <a:lnTo>
                    <a:pt x="1700" y="907"/>
                  </a:lnTo>
                  <a:lnTo>
                    <a:pt x="1700" y="907"/>
                  </a:lnTo>
                  <a:lnTo>
                    <a:pt x="1696" y="908"/>
                  </a:lnTo>
                  <a:lnTo>
                    <a:pt x="1694" y="910"/>
                  </a:lnTo>
                  <a:lnTo>
                    <a:pt x="1691" y="917"/>
                  </a:lnTo>
                  <a:lnTo>
                    <a:pt x="1689" y="932"/>
                  </a:lnTo>
                  <a:lnTo>
                    <a:pt x="1689" y="932"/>
                  </a:lnTo>
                  <a:lnTo>
                    <a:pt x="1687" y="937"/>
                  </a:lnTo>
                  <a:lnTo>
                    <a:pt x="1683" y="943"/>
                  </a:lnTo>
                  <a:lnTo>
                    <a:pt x="1674" y="954"/>
                  </a:lnTo>
                  <a:lnTo>
                    <a:pt x="1665" y="964"/>
                  </a:lnTo>
                  <a:lnTo>
                    <a:pt x="1662" y="972"/>
                  </a:lnTo>
                  <a:lnTo>
                    <a:pt x="1662" y="977"/>
                  </a:lnTo>
                  <a:lnTo>
                    <a:pt x="1662" y="977"/>
                  </a:lnTo>
                  <a:lnTo>
                    <a:pt x="1662" y="984"/>
                  </a:lnTo>
                  <a:lnTo>
                    <a:pt x="1665" y="990"/>
                  </a:lnTo>
                  <a:lnTo>
                    <a:pt x="1669" y="995"/>
                  </a:lnTo>
                  <a:lnTo>
                    <a:pt x="1674" y="999"/>
                  </a:lnTo>
                  <a:lnTo>
                    <a:pt x="1680" y="1001"/>
                  </a:lnTo>
                  <a:lnTo>
                    <a:pt x="1685" y="1001"/>
                  </a:lnTo>
                  <a:lnTo>
                    <a:pt x="1700" y="1001"/>
                  </a:lnTo>
                  <a:lnTo>
                    <a:pt x="1700" y="1001"/>
                  </a:lnTo>
                  <a:lnTo>
                    <a:pt x="1712" y="1001"/>
                  </a:lnTo>
                  <a:lnTo>
                    <a:pt x="1727" y="1002"/>
                  </a:lnTo>
                  <a:lnTo>
                    <a:pt x="1727" y="1002"/>
                  </a:lnTo>
                  <a:lnTo>
                    <a:pt x="1732" y="1004"/>
                  </a:lnTo>
                  <a:lnTo>
                    <a:pt x="1738" y="1006"/>
                  </a:lnTo>
                  <a:lnTo>
                    <a:pt x="1743" y="1010"/>
                  </a:lnTo>
                  <a:lnTo>
                    <a:pt x="1748" y="1011"/>
                  </a:lnTo>
                  <a:lnTo>
                    <a:pt x="1748" y="1011"/>
                  </a:lnTo>
                  <a:lnTo>
                    <a:pt x="1754" y="1011"/>
                  </a:lnTo>
                  <a:lnTo>
                    <a:pt x="1758" y="1010"/>
                  </a:lnTo>
                  <a:lnTo>
                    <a:pt x="1763" y="1006"/>
                  </a:lnTo>
                  <a:lnTo>
                    <a:pt x="1765" y="1001"/>
                  </a:lnTo>
                  <a:lnTo>
                    <a:pt x="1765" y="1001"/>
                  </a:lnTo>
                  <a:lnTo>
                    <a:pt x="1767" y="995"/>
                  </a:lnTo>
                  <a:lnTo>
                    <a:pt x="1765" y="990"/>
                  </a:lnTo>
                  <a:lnTo>
                    <a:pt x="1761" y="984"/>
                  </a:lnTo>
                  <a:lnTo>
                    <a:pt x="1756" y="981"/>
                  </a:lnTo>
                  <a:lnTo>
                    <a:pt x="1756" y="981"/>
                  </a:lnTo>
                  <a:lnTo>
                    <a:pt x="1748" y="975"/>
                  </a:lnTo>
                  <a:lnTo>
                    <a:pt x="1743" y="968"/>
                  </a:lnTo>
                  <a:lnTo>
                    <a:pt x="1743" y="968"/>
                  </a:lnTo>
                  <a:lnTo>
                    <a:pt x="1739" y="961"/>
                  </a:lnTo>
                  <a:lnTo>
                    <a:pt x="1734" y="955"/>
                  </a:lnTo>
                  <a:lnTo>
                    <a:pt x="1729" y="952"/>
                  </a:lnTo>
                  <a:lnTo>
                    <a:pt x="1725" y="952"/>
                  </a:lnTo>
                  <a:lnTo>
                    <a:pt x="1721" y="954"/>
                  </a:lnTo>
                  <a:lnTo>
                    <a:pt x="1721" y="954"/>
                  </a:lnTo>
                  <a:lnTo>
                    <a:pt x="1716" y="955"/>
                  </a:lnTo>
                  <a:lnTo>
                    <a:pt x="1712" y="957"/>
                  </a:lnTo>
                  <a:lnTo>
                    <a:pt x="1712" y="957"/>
                  </a:lnTo>
                  <a:lnTo>
                    <a:pt x="1707" y="957"/>
                  </a:lnTo>
                  <a:lnTo>
                    <a:pt x="1701" y="954"/>
                  </a:lnTo>
                  <a:lnTo>
                    <a:pt x="1701" y="954"/>
                  </a:lnTo>
                  <a:lnTo>
                    <a:pt x="1700" y="950"/>
                  </a:lnTo>
                  <a:lnTo>
                    <a:pt x="1700" y="946"/>
                  </a:lnTo>
                  <a:lnTo>
                    <a:pt x="1703" y="939"/>
                  </a:lnTo>
                  <a:lnTo>
                    <a:pt x="1703" y="939"/>
                  </a:lnTo>
                  <a:lnTo>
                    <a:pt x="1709" y="919"/>
                  </a:lnTo>
                  <a:lnTo>
                    <a:pt x="1709" y="919"/>
                  </a:lnTo>
                  <a:close/>
                  <a:moveTo>
                    <a:pt x="1453" y="1581"/>
                  </a:moveTo>
                  <a:lnTo>
                    <a:pt x="1453" y="1581"/>
                  </a:lnTo>
                  <a:lnTo>
                    <a:pt x="1453" y="1587"/>
                  </a:lnTo>
                  <a:lnTo>
                    <a:pt x="1452" y="1592"/>
                  </a:lnTo>
                  <a:lnTo>
                    <a:pt x="1452" y="1592"/>
                  </a:lnTo>
                  <a:lnTo>
                    <a:pt x="1448" y="1594"/>
                  </a:lnTo>
                  <a:lnTo>
                    <a:pt x="1446" y="1594"/>
                  </a:lnTo>
                  <a:lnTo>
                    <a:pt x="1439" y="1592"/>
                  </a:lnTo>
                  <a:lnTo>
                    <a:pt x="1439" y="1592"/>
                  </a:lnTo>
                  <a:lnTo>
                    <a:pt x="1434" y="1590"/>
                  </a:lnTo>
                  <a:lnTo>
                    <a:pt x="1426" y="1590"/>
                  </a:lnTo>
                  <a:lnTo>
                    <a:pt x="1426" y="1590"/>
                  </a:lnTo>
                  <a:lnTo>
                    <a:pt x="1423" y="1590"/>
                  </a:lnTo>
                  <a:lnTo>
                    <a:pt x="1419" y="1592"/>
                  </a:lnTo>
                  <a:lnTo>
                    <a:pt x="1419" y="1596"/>
                  </a:lnTo>
                  <a:lnTo>
                    <a:pt x="1419" y="1600"/>
                  </a:lnTo>
                  <a:lnTo>
                    <a:pt x="1419" y="1600"/>
                  </a:lnTo>
                  <a:lnTo>
                    <a:pt x="1423" y="1601"/>
                  </a:lnTo>
                  <a:lnTo>
                    <a:pt x="1428" y="1603"/>
                  </a:lnTo>
                  <a:lnTo>
                    <a:pt x="1437" y="1603"/>
                  </a:lnTo>
                  <a:lnTo>
                    <a:pt x="1437" y="1603"/>
                  </a:lnTo>
                  <a:lnTo>
                    <a:pt x="1448" y="1600"/>
                  </a:lnTo>
                  <a:lnTo>
                    <a:pt x="1461" y="1600"/>
                  </a:lnTo>
                  <a:lnTo>
                    <a:pt x="1461" y="1600"/>
                  </a:lnTo>
                  <a:lnTo>
                    <a:pt x="1462" y="1600"/>
                  </a:lnTo>
                  <a:lnTo>
                    <a:pt x="1462" y="1600"/>
                  </a:lnTo>
                  <a:lnTo>
                    <a:pt x="1475" y="1603"/>
                  </a:lnTo>
                  <a:lnTo>
                    <a:pt x="1482" y="1603"/>
                  </a:lnTo>
                  <a:lnTo>
                    <a:pt x="1490" y="1603"/>
                  </a:lnTo>
                  <a:lnTo>
                    <a:pt x="1490" y="1603"/>
                  </a:lnTo>
                  <a:lnTo>
                    <a:pt x="1493" y="1600"/>
                  </a:lnTo>
                  <a:lnTo>
                    <a:pt x="1493" y="1596"/>
                  </a:lnTo>
                  <a:lnTo>
                    <a:pt x="1493" y="1590"/>
                  </a:lnTo>
                  <a:lnTo>
                    <a:pt x="1491" y="1587"/>
                  </a:lnTo>
                  <a:lnTo>
                    <a:pt x="1491" y="1587"/>
                  </a:lnTo>
                  <a:lnTo>
                    <a:pt x="1488" y="1581"/>
                  </a:lnTo>
                  <a:lnTo>
                    <a:pt x="1484" y="1578"/>
                  </a:lnTo>
                  <a:lnTo>
                    <a:pt x="1479" y="1576"/>
                  </a:lnTo>
                  <a:lnTo>
                    <a:pt x="1473" y="1574"/>
                  </a:lnTo>
                  <a:lnTo>
                    <a:pt x="1468" y="1572"/>
                  </a:lnTo>
                  <a:lnTo>
                    <a:pt x="1462" y="1574"/>
                  </a:lnTo>
                  <a:lnTo>
                    <a:pt x="1457" y="1578"/>
                  </a:lnTo>
                  <a:lnTo>
                    <a:pt x="1453" y="1581"/>
                  </a:lnTo>
                  <a:lnTo>
                    <a:pt x="1453" y="1581"/>
                  </a:lnTo>
                  <a:close/>
                  <a:moveTo>
                    <a:pt x="1381" y="1547"/>
                  </a:moveTo>
                  <a:lnTo>
                    <a:pt x="1381" y="1547"/>
                  </a:lnTo>
                  <a:lnTo>
                    <a:pt x="1367" y="1542"/>
                  </a:lnTo>
                  <a:lnTo>
                    <a:pt x="1354" y="1533"/>
                  </a:lnTo>
                  <a:lnTo>
                    <a:pt x="1327" y="1516"/>
                  </a:lnTo>
                  <a:lnTo>
                    <a:pt x="1327" y="1516"/>
                  </a:lnTo>
                  <a:lnTo>
                    <a:pt x="1316" y="1511"/>
                  </a:lnTo>
                  <a:lnTo>
                    <a:pt x="1310" y="1509"/>
                  </a:lnTo>
                  <a:lnTo>
                    <a:pt x="1305" y="1507"/>
                  </a:lnTo>
                  <a:lnTo>
                    <a:pt x="1305" y="1507"/>
                  </a:lnTo>
                  <a:lnTo>
                    <a:pt x="1289" y="1505"/>
                  </a:lnTo>
                  <a:lnTo>
                    <a:pt x="1289" y="1505"/>
                  </a:lnTo>
                  <a:lnTo>
                    <a:pt x="1283" y="1507"/>
                  </a:lnTo>
                  <a:lnTo>
                    <a:pt x="1278" y="1511"/>
                  </a:lnTo>
                  <a:lnTo>
                    <a:pt x="1278" y="1511"/>
                  </a:lnTo>
                  <a:lnTo>
                    <a:pt x="1276" y="1515"/>
                  </a:lnTo>
                  <a:lnTo>
                    <a:pt x="1276" y="1518"/>
                  </a:lnTo>
                  <a:lnTo>
                    <a:pt x="1278" y="1520"/>
                  </a:lnTo>
                  <a:lnTo>
                    <a:pt x="1281" y="1520"/>
                  </a:lnTo>
                  <a:lnTo>
                    <a:pt x="1289" y="1520"/>
                  </a:lnTo>
                  <a:lnTo>
                    <a:pt x="1294" y="1520"/>
                  </a:lnTo>
                  <a:lnTo>
                    <a:pt x="1294" y="1520"/>
                  </a:lnTo>
                  <a:lnTo>
                    <a:pt x="1303" y="1518"/>
                  </a:lnTo>
                  <a:lnTo>
                    <a:pt x="1312" y="1516"/>
                  </a:lnTo>
                  <a:lnTo>
                    <a:pt x="1312" y="1516"/>
                  </a:lnTo>
                  <a:lnTo>
                    <a:pt x="1321" y="1520"/>
                  </a:lnTo>
                  <a:lnTo>
                    <a:pt x="1332" y="1527"/>
                  </a:lnTo>
                  <a:lnTo>
                    <a:pt x="1332" y="1527"/>
                  </a:lnTo>
                  <a:lnTo>
                    <a:pt x="1350" y="1543"/>
                  </a:lnTo>
                  <a:lnTo>
                    <a:pt x="1370" y="1562"/>
                  </a:lnTo>
                  <a:lnTo>
                    <a:pt x="1370" y="1562"/>
                  </a:lnTo>
                  <a:lnTo>
                    <a:pt x="1376" y="1567"/>
                  </a:lnTo>
                  <a:lnTo>
                    <a:pt x="1383" y="1571"/>
                  </a:lnTo>
                  <a:lnTo>
                    <a:pt x="1390" y="1572"/>
                  </a:lnTo>
                  <a:lnTo>
                    <a:pt x="1397" y="1572"/>
                  </a:lnTo>
                  <a:lnTo>
                    <a:pt x="1397" y="1572"/>
                  </a:lnTo>
                  <a:lnTo>
                    <a:pt x="1403" y="1571"/>
                  </a:lnTo>
                  <a:lnTo>
                    <a:pt x="1406" y="1567"/>
                  </a:lnTo>
                  <a:lnTo>
                    <a:pt x="1406" y="1563"/>
                  </a:lnTo>
                  <a:lnTo>
                    <a:pt x="1403" y="1560"/>
                  </a:lnTo>
                  <a:lnTo>
                    <a:pt x="1403" y="1560"/>
                  </a:lnTo>
                  <a:lnTo>
                    <a:pt x="1399" y="1554"/>
                  </a:lnTo>
                  <a:lnTo>
                    <a:pt x="1394" y="1552"/>
                  </a:lnTo>
                  <a:lnTo>
                    <a:pt x="1381" y="1547"/>
                  </a:lnTo>
                  <a:lnTo>
                    <a:pt x="1381" y="1547"/>
                  </a:lnTo>
                  <a:close/>
                  <a:moveTo>
                    <a:pt x="2208" y="432"/>
                  </a:moveTo>
                  <a:lnTo>
                    <a:pt x="2208" y="432"/>
                  </a:lnTo>
                  <a:lnTo>
                    <a:pt x="2206" y="429"/>
                  </a:lnTo>
                  <a:lnTo>
                    <a:pt x="2203" y="427"/>
                  </a:lnTo>
                  <a:lnTo>
                    <a:pt x="2194" y="425"/>
                  </a:lnTo>
                  <a:lnTo>
                    <a:pt x="2185" y="425"/>
                  </a:lnTo>
                  <a:lnTo>
                    <a:pt x="2181" y="425"/>
                  </a:lnTo>
                  <a:lnTo>
                    <a:pt x="2177" y="423"/>
                  </a:lnTo>
                  <a:lnTo>
                    <a:pt x="2177" y="423"/>
                  </a:lnTo>
                  <a:lnTo>
                    <a:pt x="2174" y="422"/>
                  </a:lnTo>
                  <a:lnTo>
                    <a:pt x="2172" y="420"/>
                  </a:lnTo>
                  <a:lnTo>
                    <a:pt x="2172" y="413"/>
                  </a:lnTo>
                  <a:lnTo>
                    <a:pt x="2170" y="407"/>
                  </a:lnTo>
                  <a:lnTo>
                    <a:pt x="2168" y="402"/>
                  </a:lnTo>
                  <a:lnTo>
                    <a:pt x="2168" y="402"/>
                  </a:lnTo>
                  <a:lnTo>
                    <a:pt x="2165" y="400"/>
                  </a:lnTo>
                  <a:lnTo>
                    <a:pt x="2161" y="400"/>
                  </a:lnTo>
                  <a:lnTo>
                    <a:pt x="2154" y="400"/>
                  </a:lnTo>
                  <a:lnTo>
                    <a:pt x="2154" y="400"/>
                  </a:lnTo>
                  <a:lnTo>
                    <a:pt x="2154" y="394"/>
                  </a:lnTo>
                  <a:lnTo>
                    <a:pt x="2152" y="391"/>
                  </a:lnTo>
                  <a:lnTo>
                    <a:pt x="2152" y="391"/>
                  </a:lnTo>
                  <a:lnTo>
                    <a:pt x="2147" y="387"/>
                  </a:lnTo>
                  <a:lnTo>
                    <a:pt x="2145" y="385"/>
                  </a:lnTo>
                  <a:lnTo>
                    <a:pt x="2143" y="382"/>
                  </a:lnTo>
                  <a:lnTo>
                    <a:pt x="2143" y="382"/>
                  </a:lnTo>
                  <a:lnTo>
                    <a:pt x="2145" y="380"/>
                  </a:lnTo>
                  <a:lnTo>
                    <a:pt x="2147" y="378"/>
                  </a:lnTo>
                  <a:lnTo>
                    <a:pt x="2154" y="375"/>
                  </a:lnTo>
                  <a:lnTo>
                    <a:pt x="2154" y="375"/>
                  </a:lnTo>
                  <a:lnTo>
                    <a:pt x="2161" y="375"/>
                  </a:lnTo>
                  <a:lnTo>
                    <a:pt x="2168" y="376"/>
                  </a:lnTo>
                  <a:lnTo>
                    <a:pt x="2183" y="382"/>
                  </a:lnTo>
                  <a:lnTo>
                    <a:pt x="2183" y="382"/>
                  </a:lnTo>
                  <a:lnTo>
                    <a:pt x="2192" y="389"/>
                  </a:lnTo>
                  <a:lnTo>
                    <a:pt x="2201" y="396"/>
                  </a:lnTo>
                  <a:lnTo>
                    <a:pt x="2201" y="396"/>
                  </a:lnTo>
                  <a:lnTo>
                    <a:pt x="2206" y="404"/>
                  </a:lnTo>
                  <a:lnTo>
                    <a:pt x="2210" y="405"/>
                  </a:lnTo>
                  <a:lnTo>
                    <a:pt x="2214" y="407"/>
                  </a:lnTo>
                  <a:lnTo>
                    <a:pt x="2214" y="407"/>
                  </a:lnTo>
                  <a:lnTo>
                    <a:pt x="2217" y="407"/>
                  </a:lnTo>
                  <a:lnTo>
                    <a:pt x="2221" y="407"/>
                  </a:lnTo>
                  <a:lnTo>
                    <a:pt x="2223" y="405"/>
                  </a:lnTo>
                  <a:lnTo>
                    <a:pt x="2223" y="400"/>
                  </a:lnTo>
                  <a:lnTo>
                    <a:pt x="2223" y="400"/>
                  </a:lnTo>
                  <a:lnTo>
                    <a:pt x="2223" y="398"/>
                  </a:lnTo>
                  <a:lnTo>
                    <a:pt x="2221" y="394"/>
                  </a:lnTo>
                  <a:lnTo>
                    <a:pt x="2215" y="389"/>
                  </a:lnTo>
                  <a:lnTo>
                    <a:pt x="2215" y="389"/>
                  </a:lnTo>
                  <a:lnTo>
                    <a:pt x="2215" y="385"/>
                  </a:lnTo>
                  <a:lnTo>
                    <a:pt x="2214" y="382"/>
                  </a:lnTo>
                  <a:lnTo>
                    <a:pt x="2217" y="375"/>
                  </a:lnTo>
                  <a:lnTo>
                    <a:pt x="2217" y="375"/>
                  </a:lnTo>
                  <a:lnTo>
                    <a:pt x="2219" y="369"/>
                  </a:lnTo>
                  <a:lnTo>
                    <a:pt x="2221" y="362"/>
                  </a:lnTo>
                  <a:lnTo>
                    <a:pt x="2219" y="355"/>
                  </a:lnTo>
                  <a:lnTo>
                    <a:pt x="2215" y="349"/>
                  </a:lnTo>
                  <a:lnTo>
                    <a:pt x="2215" y="349"/>
                  </a:lnTo>
                  <a:lnTo>
                    <a:pt x="2208" y="344"/>
                  </a:lnTo>
                  <a:lnTo>
                    <a:pt x="2206" y="340"/>
                  </a:lnTo>
                  <a:lnTo>
                    <a:pt x="2208" y="338"/>
                  </a:lnTo>
                  <a:lnTo>
                    <a:pt x="2208" y="338"/>
                  </a:lnTo>
                  <a:lnTo>
                    <a:pt x="2212" y="337"/>
                  </a:lnTo>
                  <a:lnTo>
                    <a:pt x="2215" y="335"/>
                  </a:lnTo>
                  <a:lnTo>
                    <a:pt x="2225" y="335"/>
                  </a:lnTo>
                  <a:lnTo>
                    <a:pt x="2234" y="335"/>
                  </a:lnTo>
                  <a:lnTo>
                    <a:pt x="2241" y="335"/>
                  </a:lnTo>
                  <a:lnTo>
                    <a:pt x="2241" y="335"/>
                  </a:lnTo>
                  <a:lnTo>
                    <a:pt x="2246" y="333"/>
                  </a:lnTo>
                  <a:lnTo>
                    <a:pt x="2248" y="331"/>
                  </a:lnTo>
                  <a:lnTo>
                    <a:pt x="2248" y="329"/>
                  </a:lnTo>
                  <a:lnTo>
                    <a:pt x="2248" y="329"/>
                  </a:lnTo>
                  <a:lnTo>
                    <a:pt x="2246" y="326"/>
                  </a:lnTo>
                  <a:lnTo>
                    <a:pt x="2244" y="324"/>
                  </a:lnTo>
                  <a:lnTo>
                    <a:pt x="2239" y="320"/>
                  </a:lnTo>
                  <a:lnTo>
                    <a:pt x="2239" y="320"/>
                  </a:lnTo>
                  <a:lnTo>
                    <a:pt x="2228" y="317"/>
                  </a:lnTo>
                  <a:lnTo>
                    <a:pt x="2223" y="315"/>
                  </a:lnTo>
                  <a:lnTo>
                    <a:pt x="2217" y="311"/>
                  </a:lnTo>
                  <a:lnTo>
                    <a:pt x="2217" y="311"/>
                  </a:lnTo>
                  <a:lnTo>
                    <a:pt x="2215" y="308"/>
                  </a:lnTo>
                  <a:lnTo>
                    <a:pt x="2215" y="304"/>
                  </a:lnTo>
                  <a:lnTo>
                    <a:pt x="2217" y="302"/>
                  </a:lnTo>
                  <a:lnTo>
                    <a:pt x="2221" y="300"/>
                  </a:lnTo>
                  <a:lnTo>
                    <a:pt x="2232" y="299"/>
                  </a:lnTo>
                  <a:lnTo>
                    <a:pt x="2241" y="299"/>
                  </a:lnTo>
                  <a:lnTo>
                    <a:pt x="2241" y="299"/>
                  </a:lnTo>
                  <a:lnTo>
                    <a:pt x="2252" y="300"/>
                  </a:lnTo>
                  <a:lnTo>
                    <a:pt x="2257" y="302"/>
                  </a:lnTo>
                  <a:lnTo>
                    <a:pt x="2261" y="300"/>
                  </a:lnTo>
                  <a:lnTo>
                    <a:pt x="2263" y="300"/>
                  </a:lnTo>
                  <a:lnTo>
                    <a:pt x="2263" y="300"/>
                  </a:lnTo>
                  <a:lnTo>
                    <a:pt x="2263" y="297"/>
                  </a:lnTo>
                  <a:lnTo>
                    <a:pt x="2261" y="295"/>
                  </a:lnTo>
                  <a:lnTo>
                    <a:pt x="2253" y="290"/>
                  </a:lnTo>
                  <a:lnTo>
                    <a:pt x="2246" y="286"/>
                  </a:lnTo>
                  <a:lnTo>
                    <a:pt x="2244" y="282"/>
                  </a:lnTo>
                  <a:lnTo>
                    <a:pt x="2246" y="279"/>
                  </a:lnTo>
                  <a:lnTo>
                    <a:pt x="2246" y="279"/>
                  </a:lnTo>
                  <a:lnTo>
                    <a:pt x="2250" y="273"/>
                  </a:lnTo>
                  <a:lnTo>
                    <a:pt x="2255" y="270"/>
                  </a:lnTo>
                  <a:lnTo>
                    <a:pt x="2261" y="264"/>
                  </a:lnTo>
                  <a:lnTo>
                    <a:pt x="2261" y="261"/>
                  </a:lnTo>
                  <a:lnTo>
                    <a:pt x="2259" y="255"/>
                  </a:lnTo>
                  <a:lnTo>
                    <a:pt x="2259" y="255"/>
                  </a:lnTo>
                  <a:lnTo>
                    <a:pt x="2257" y="252"/>
                  </a:lnTo>
                  <a:lnTo>
                    <a:pt x="2253" y="250"/>
                  </a:lnTo>
                  <a:lnTo>
                    <a:pt x="2244" y="250"/>
                  </a:lnTo>
                  <a:lnTo>
                    <a:pt x="2235" y="250"/>
                  </a:lnTo>
                  <a:lnTo>
                    <a:pt x="2232" y="248"/>
                  </a:lnTo>
                  <a:lnTo>
                    <a:pt x="2230" y="244"/>
                  </a:lnTo>
                  <a:lnTo>
                    <a:pt x="2230" y="244"/>
                  </a:lnTo>
                  <a:lnTo>
                    <a:pt x="2228" y="235"/>
                  </a:lnTo>
                  <a:lnTo>
                    <a:pt x="2228" y="230"/>
                  </a:lnTo>
                  <a:lnTo>
                    <a:pt x="2230" y="228"/>
                  </a:lnTo>
                  <a:lnTo>
                    <a:pt x="2234" y="226"/>
                  </a:lnTo>
                  <a:lnTo>
                    <a:pt x="2241" y="226"/>
                  </a:lnTo>
                  <a:lnTo>
                    <a:pt x="2241" y="226"/>
                  </a:lnTo>
                  <a:lnTo>
                    <a:pt x="2250" y="230"/>
                  </a:lnTo>
                  <a:lnTo>
                    <a:pt x="2263" y="237"/>
                  </a:lnTo>
                  <a:lnTo>
                    <a:pt x="2270" y="239"/>
                  </a:lnTo>
                  <a:lnTo>
                    <a:pt x="2275" y="241"/>
                  </a:lnTo>
                  <a:lnTo>
                    <a:pt x="2281" y="241"/>
                  </a:lnTo>
                  <a:lnTo>
                    <a:pt x="2284" y="237"/>
                  </a:lnTo>
                  <a:lnTo>
                    <a:pt x="2284" y="237"/>
                  </a:lnTo>
                  <a:lnTo>
                    <a:pt x="2286" y="233"/>
                  </a:lnTo>
                  <a:lnTo>
                    <a:pt x="2286" y="230"/>
                  </a:lnTo>
                  <a:lnTo>
                    <a:pt x="2284" y="226"/>
                  </a:lnTo>
                  <a:lnTo>
                    <a:pt x="2282" y="223"/>
                  </a:lnTo>
                  <a:lnTo>
                    <a:pt x="2275" y="217"/>
                  </a:lnTo>
                  <a:lnTo>
                    <a:pt x="2270" y="214"/>
                  </a:lnTo>
                  <a:lnTo>
                    <a:pt x="2270" y="214"/>
                  </a:lnTo>
                  <a:lnTo>
                    <a:pt x="2264" y="214"/>
                  </a:lnTo>
                  <a:lnTo>
                    <a:pt x="2261" y="212"/>
                  </a:lnTo>
                  <a:lnTo>
                    <a:pt x="2261" y="212"/>
                  </a:lnTo>
                  <a:lnTo>
                    <a:pt x="2257" y="208"/>
                  </a:lnTo>
                  <a:lnTo>
                    <a:pt x="2257" y="206"/>
                  </a:lnTo>
                  <a:lnTo>
                    <a:pt x="2259" y="203"/>
                  </a:lnTo>
                  <a:lnTo>
                    <a:pt x="2259" y="203"/>
                  </a:lnTo>
                  <a:lnTo>
                    <a:pt x="2255" y="199"/>
                  </a:lnTo>
                  <a:lnTo>
                    <a:pt x="2252" y="195"/>
                  </a:lnTo>
                  <a:lnTo>
                    <a:pt x="2248" y="194"/>
                  </a:lnTo>
                  <a:lnTo>
                    <a:pt x="2244" y="188"/>
                  </a:lnTo>
                  <a:lnTo>
                    <a:pt x="2244" y="188"/>
                  </a:lnTo>
                  <a:lnTo>
                    <a:pt x="2246" y="185"/>
                  </a:lnTo>
                  <a:lnTo>
                    <a:pt x="2248" y="181"/>
                  </a:lnTo>
                  <a:lnTo>
                    <a:pt x="2257" y="176"/>
                  </a:lnTo>
                  <a:lnTo>
                    <a:pt x="2257" y="176"/>
                  </a:lnTo>
                  <a:lnTo>
                    <a:pt x="2263" y="170"/>
                  </a:lnTo>
                  <a:lnTo>
                    <a:pt x="2266" y="161"/>
                  </a:lnTo>
                  <a:lnTo>
                    <a:pt x="2266" y="161"/>
                  </a:lnTo>
                  <a:lnTo>
                    <a:pt x="2268" y="156"/>
                  </a:lnTo>
                  <a:lnTo>
                    <a:pt x="2270" y="154"/>
                  </a:lnTo>
                  <a:lnTo>
                    <a:pt x="2277" y="150"/>
                  </a:lnTo>
                  <a:lnTo>
                    <a:pt x="2277" y="150"/>
                  </a:lnTo>
                  <a:lnTo>
                    <a:pt x="2282" y="147"/>
                  </a:lnTo>
                  <a:lnTo>
                    <a:pt x="2284" y="141"/>
                  </a:lnTo>
                  <a:lnTo>
                    <a:pt x="2282" y="136"/>
                  </a:lnTo>
                  <a:lnTo>
                    <a:pt x="2277" y="132"/>
                  </a:lnTo>
                  <a:lnTo>
                    <a:pt x="2277" y="132"/>
                  </a:lnTo>
                  <a:lnTo>
                    <a:pt x="2270" y="130"/>
                  </a:lnTo>
                  <a:lnTo>
                    <a:pt x="2264" y="128"/>
                  </a:lnTo>
                  <a:lnTo>
                    <a:pt x="2264" y="128"/>
                  </a:lnTo>
                  <a:lnTo>
                    <a:pt x="2264" y="127"/>
                  </a:lnTo>
                  <a:lnTo>
                    <a:pt x="2266" y="125"/>
                  </a:lnTo>
                  <a:lnTo>
                    <a:pt x="2272" y="125"/>
                  </a:lnTo>
                  <a:lnTo>
                    <a:pt x="2272" y="125"/>
                  </a:lnTo>
                  <a:lnTo>
                    <a:pt x="2282" y="128"/>
                  </a:lnTo>
                  <a:lnTo>
                    <a:pt x="2291" y="130"/>
                  </a:lnTo>
                  <a:lnTo>
                    <a:pt x="2291" y="130"/>
                  </a:lnTo>
                  <a:lnTo>
                    <a:pt x="2299" y="130"/>
                  </a:lnTo>
                  <a:lnTo>
                    <a:pt x="2304" y="128"/>
                  </a:lnTo>
                  <a:lnTo>
                    <a:pt x="2308" y="123"/>
                  </a:lnTo>
                  <a:lnTo>
                    <a:pt x="2310" y="121"/>
                  </a:lnTo>
                  <a:lnTo>
                    <a:pt x="2310" y="118"/>
                  </a:lnTo>
                  <a:lnTo>
                    <a:pt x="2310" y="118"/>
                  </a:lnTo>
                  <a:lnTo>
                    <a:pt x="2308" y="114"/>
                  </a:lnTo>
                  <a:lnTo>
                    <a:pt x="2302" y="112"/>
                  </a:lnTo>
                  <a:lnTo>
                    <a:pt x="2293" y="114"/>
                  </a:lnTo>
                  <a:lnTo>
                    <a:pt x="2293" y="114"/>
                  </a:lnTo>
                  <a:lnTo>
                    <a:pt x="2290" y="112"/>
                  </a:lnTo>
                  <a:lnTo>
                    <a:pt x="2286" y="109"/>
                  </a:lnTo>
                  <a:lnTo>
                    <a:pt x="2286" y="105"/>
                  </a:lnTo>
                  <a:lnTo>
                    <a:pt x="2291" y="101"/>
                  </a:lnTo>
                  <a:lnTo>
                    <a:pt x="2291" y="101"/>
                  </a:lnTo>
                  <a:lnTo>
                    <a:pt x="2299" y="100"/>
                  </a:lnTo>
                  <a:lnTo>
                    <a:pt x="2306" y="101"/>
                  </a:lnTo>
                  <a:lnTo>
                    <a:pt x="2322" y="103"/>
                  </a:lnTo>
                  <a:lnTo>
                    <a:pt x="2322" y="103"/>
                  </a:lnTo>
                  <a:lnTo>
                    <a:pt x="2335" y="100"/>
                  </a:lnTo>
                  <a:lnTo>
                    <a:pt x="2344" y="98"/>
                  </a:lnTo>
                  <a:lnTo>
                    <a:pt x="2349" y="94"/>
                  </a:lnTo>
                  <a:lnTo>
                    <a:pt x="2355" y="89"/>
                  </a:lnTo>
                  <a:lnTo>
                    <a:pt x="2357" y="83"/>
                  </a:lnTo>
                  <a:lnTo>
                    <a:pt x="2357" y="78"/>
                  </a:lnTo>
                  <a:lnTo>
                    <a:pt x="2349" y="72"/>
                  </a:lnTo>
                  <a:lnTo>
                    <a:pt x="2349" y="72"/>
                  </a:lnTo>
                  <a:lnTo>
                    <a:pt x="2340" y="69"/>
                  </a:lnTo>
                  <a:lnTo>
                    <a:pt x="2328" y="67"/>
                  </a:lnTo>
                  <a:lnTo>
                    <a:pt x="2315" y="67"/>
                  </a:lnTo>
                  <a:lnTo>
                    <a:pt x="2304" y="69"/>
                  </a:lnTo>
                  <a:lnTo>
                    <a:pt x="2304" y="69"/>
                  </a:lnTo>
                  <a:lnTo>
                    <a:pt x="2297" y="71"/>
                  </a:lnTo>
                  <a:lnTo>
                    <a:pt x="2290" y="74"/>
                  </a:lnTo>
                  <a:lnTo>
                    <a:pt x="2282" y="78"/>
                  </a:lnTo>
                  <a:lnTo>
                    <a:pt x="2275" y="80"/>
                  </a:lnTo>
                  <a:lnTo>
                    <a:pt x="2275" y="80"/>
                  </a:lnTo>
                  <a:lnTo>
                    <a:pt x="2268" y="80"/>
                  </a:lnTo>
                  <a:lnTo>
                    <a:pt x="2259" y="80"/>
                  </a:lnTo>
                  <a:lnTo>
                    <a:pt x="2250" y="80"/>
                  </a:lnTo>
                  <a:lnTo>
                    <a:pt x="2241" y="81"/>
                  </a:lnTo>
                  <a:lnTo>
                    <a:pt x="2241" y="81"/>
                  </a:lnTo>
                  <a:lnTo>
                    <a:pt x="2232" y="89"/>
                  </a:lnTo>
                  <a:lnTo>
                    <a:pt x="2226" y="90"/>
                  </a:lnTo>
                  <a:lnTo>
                    <a:pt x="2221" y="92"/>
                  </a:lnTo>
                  <a:lnTo>
                    <a:pt x="2221" y="92"/>
                  </a:lnTo>
                  <a:lnTo>
                    <a:pt x="2206" y="94"/>
                  </a:lnTo>
                  <a:lnTo>
                    <a:pt x="2199" y="96"/>
                  </a:lnTo>
                  <a:lnTo>
                    <a:pt x="2196" y="94"/>
                  </a:lnTo>
                  <a:lnTo>
                    <a:pt x="2196" y="94"/>
                  </a:lnTo>
                  <a:lnTo>
                    <a:pt x="2192" y="92"/>
                  </a:lnTo>
                  <a:lnTo>
                    <a:pt x="2192" y="90"/>
                  </a:lnTo>
                  <a:lnTo>
                    <a:pt x="2194" y="89"/>
                  </a:lnTo>
                  <a:lnTo>
                    <a:pt x="2203" y="85"/>
                  </a:lnTo>
                  <a:lnTo>
                    <a:pt x="2203" y="85"/>
                  </a:lnTo>
                  <a:lnTo>
                    <a:pt x="2212" y="81"/>
                  </a:lnTo>
                  <a:lnTo>
                    <a:pt x="2215" y="76"/>
                  </a:lnTo>
                  <a:lnTo>
                    <a:pt x="2215" y="74"/>
                  </a:lnTo>
                  <a:lnTo>
                    <a:pt x="2215" y="71"/>
                  </a:lnTo>
                  <a:lnTo>
                    <a:pt x="2215" y="71"/>
                  </a:lnTo>
                  <a:lnTo>
                    <a:pt x="2214" y="69"/>
                  </a:lnTo>
                  <a:lnTo>
                    <a:pt x="2210" y="67"/>
                  </a:lnTo>
                  <a:lnTo>
                    <a:pt x="2203" y="65"/>
                  </a:lnTo>
                  <a:lnTo>
                    <a:pt x="2196" y="67"/>
                  </a:lnTo>
                  <a:lnTo>
                    <a:pt x="2190" y="69"/>
                  </a:lnTo>
                  <a:lnTo>
                    <a:pt x="2190" y="69"/>
                  </a:lnTo>
                  <a:lnTo>
                    <a:pt x="2181" y="74"/>
                  </a:lnTo>
                  <a:lnTo>
                    <a:pt x="2176" y="76"/>
                  </a:lnTo>
                  <a:lnTo>
                    <a:pt x="2170" y="76"/>
                  </a:lnTo>
                  <a:lnTo>
                    <a:pt x="2170" y="76"/>
                  </a:lnTo>
                  <a:lnTo>
                    <a:pt x="2165" y="74"/>
                  </a:lnTo>
                  <a:lnTo>
                    <a:pt x="2159" y="72"/>
                  </a:lnTo>
                  <a:lnTo>
                    <a:pt x="2159" y="72"/>
                  </a:lnTo>
                  <a:lnTo>
                    <a:pt x="2159" y="67"/>
                  </a:lnTo>
                  <a:lnTo>
                    <a:pt x="2158" y="65"/>
                  </a:lnTo>
                  <a:lnTo>
                    <a:pt x="2158" y="63"/>
                  </a:lnTo>
                  <a:lnTo>
                    <a:pt x="2158" y="63"/>
                  </a:lnTo>
                  <a:lnTo>
                    <a:pt x="2150" y="63"/>
                  </a:lnTo>
                  <a:lnTo>
                    <a:pt x="2145" y="62"/>
                  </a:lnTo>
                  <a:lnTo>
                    <a:pt x="2132" y="63"/>
                  </a:lnTo>
                  <a:lnTo>
                    <a:pt x="2132" y="63"/>
                  </a:lnTo>
                  <a:lnTo>
                    <a:pt x="2123" y="67"/>
                  </a:lnTo>
                  <a:lnTo>
                    <a:pt x="2123" y="67"/>
                  </a:lnTo>
                  <a:lnTo>
                    <a:pt x="2116" y="67"/>
                  </a:lnTo>
                  <a:lnTo>
                    <a:pt x="2109" y="65"/>
                  </a:lnTo>
                  <a:lnTo>
                    <a:pt x="2109" y="65"/>
                  </a:lnTo>
                  <a:lnTo>
                    <a:pt x="2103" y="63"/>
                  </a:lnTo>
                  <a:lnTo>
                    <a:pt x="2101" y="62"/>
                  </a:lnTo>
                  <a:lnTo>
                    <a:pt x="2101" y="60"/>
                  </a:lnTo>
                  <a:lnTo>
                    <a:pt x="2101" y="60"/>
                  </a:lnTo>
                  <a:lnTo>
                    <a:pt x="2105" y="58"/>
                  </a:lnTo>
                  <a:lnTo>
                    <a:pt x="2109" y="56"/>
                  </a:lnTo>
                  <a:lnTo>
                    <a:pt x="2118" y="56"/>
                  </a:lnTo>
                  <a:lnTo>
                    <a:pt x="2118" y="56"/>
                  </a:lnTo>
                  <a:lnTo>
                    <a:pt x="2132" y="56"/>
                  </a:lnTo>
                  <a:lnTo>
                    <a:pt x="2148" y="56"/>
                  </a:lnTo>
                  <a:lnTo>
                    <a:pt x="2148" y="56"/>
                  </a:lnTo>
                  <a:lnTo>
                    <a:pt x="2159" y="52"/>
                  </a:lnTo>
                  <a:lnTo>
                    <a:pt x="2172" y="52"/>
                  </a:lnTo>
                  <a:lnTo>
                    <a:pt x="2172" y="52"/>
                  </a:lnTo>
                  <a:lnTo>
                    <a:pt x="2190" y="54"/>
                  </a:lnTo>
                  <a:lnTo>
                    <a:pt x="2210" y="56"/>
                  </a:lnTo>
                  <a:lnTo>
                    <a:pt x="2210" y="56"/>
                  </a:lnTo>
                  <a:lnTo>
                    <a:pt x="2215" y="56"/>
                  </a:lnTo>
                  <a:lnTo>
                    <a:pt x="2221" y="56"/>
                  </a:lnTo>
                  <a:lnTo>
                    <a:pt x="2226" y="54"/>
                  </a:lnTo>
                  <a:lnTo>
                    <a:pt x="2230" y="51"/>
                  </a:lnTo>
                  <a:lnTo>
                    <a:pt x="2230" y="51"/>
                  </a:lnTo>
                  <a:lnTo>
                    <a:pt x="2230" y="45"/>
                  </a:lnTo>
                  <a:lnTo>
                    <a:pt x="2230" y="43"/>
                  </a:lnTo>
                  <a:lnTo>
                    <a:pt x="2226" y="40"/>
                  </a:lnTo>
                  <a:lnTo>
                    <a:pt x="2223" y="38"/>
                  </a:lnTo>
                  <a:lnTo>
                    <a:pt x="2223" y="38"/>
                  </a:lnTo>
                  <a:lnTo>
                    <a:pt x="2219" y="38"/>
                  </a:lnTo>
                  <a:lnTo>
                    <a:pt x="2215" y="36"/>
                  </a:lnTo>
                  <a:lnTo>
                    <a:pt x="2215" y="36"/>
                  </a:lnTo>
                  <a:lnTo>
                    <a:pt x="2212" y="34"/>
                  </a:lnTo>
                  <a:lnTo>
                    <a:pt x="2206" y="31"/>
                  </a:lnTo>
                  <a:lnTo>
                    <a:pt x="2206" y="31"/>
                  </a:lnTo>
                  <a:lnTo>
                    <a:pt x="2201" y="33"/>
                  </a:lnTo>
                  <a:lnTo>
                    <a:pt x="2194" y="33"/>
                  </a:lnTo>
                  <a:lnTo>
                    <a:pt x="2188" y="34"/>
                  </a:lnTo>
                  <a:lnTo>
                    <a:pt x="2183" y="34"/>
                  </a:lnTo>
                  <a:lnTo>
                    <a:pt x="2183" y="34"/>
                  </a:lnTo>
                  <a:lnTo>
                    <a:pt x="2183" y="29"/>
                  </a:lnTo>
                  <a:lnTo>
                    <a:pt x="2185" y="24"/>
                  </a:lnTo>
                  <a:lnTo>
                    <a:pt x="2185" y="24"/>
                  </a:lnTo>
                  <a:lnTo>
                    <a:pt x="2183" y="22"/>
                  </a:lnTo>
                  <a:lnTo>
                    <a:pt x="2181" y="18"/>
                  </a:lnTo>
                  <a:lnTo>
                    <a:pt x="2176" y="16"/>
                  </a:lnTo>
                  <a:lnTo>
                    <a:pt x="2170" y="16"/>
                  </a:lnTo>
                  <a:lnTo>
                    <a:pt x="2165" y="18"/>
                  </a:lnTo>
                  <a:lnTo>
                    <a:pt x="2165" y="18"/>
                  </a:lnTo>
                  <a:lnTo>
                    <a:pt x="2158" y="24"/>
                  </a:lnTo>
                  <a:lnTo>
                    <a:pt x="2154" y="25"/>
                  </a:lnTo>
                  <a:lnTo>
                    <a:pt x="2152" y="25"/>
                  </a:lnTo>
                  <a:lnTo>
                    <a:pt x="2152" y="25"/>
                  </a:lnTo>
                  <a:lnTo>
                    <a:pt x="2150" y="24"/>
                  </a:lnTo>
                  <a:lnTo>
                    <a:pt x="2150" y="22"/>
                  </a:lnTo>
                  <a:lnTo>
                    <a:pt x="2152" y="16"/>
                  </a:lnTo>
                  <a:lnTo>
                    <a:pt x="2154" y="11"/>
                  </a:lnTo>
                  <a:lnTo>
                    <a:pt x="2154" y="9"/>
                  </a:lnTo>
                  <a:lnTo>
                    <a:pt x="2150" y="7"/>
                  </a:lnTo>
                  <a:lnTo>
                    <a:pt x="2150" y="7"/>
                  </a:lnTo>
                  <a:lnTo>
                    <a:pt x="2147" y="7"/>
                  </a:lnTo>
                  <a:lnTo>
                    <a:pt x="2145" y="9"/>
                  </a:lnTo>
                  <a:lnTo>
                    <a:pt x="2145" y="9"/>
                  </a:lnTo>
                  <a:lnTo>
                    <a:pt x="2139" y="9"/>
                  </a:lnTo>
                  <a:lnTo>
                    <a:pt x="2136" y="9"/>
                  </a:lnTo>
                  <a:lnTo>
                    <a:pt x="2127" y="5"/>
                  </a:lnTo>
                  <a:lnTo>
                    <a:pt x="2127" y="5"/>
                  </a:lnTo>
                  <a:lnTo>
                    <a:pt x="2121" y="5"/>
                  </a:lnTo>
                  <a:lnTo>
                    <a:pt x="2118" y="5"/>
                  </a:lnTo>
                  <a:lnTo>
                    <a:pt x="2109" y="7"/>
                  </a:lnTo>
                  <a:lnTo>
                    <a:pt x="2109" y="7"/>
                  </a:lnTo>
                  <a:lnTo>
                    <a:pt x="2096" y="11"/>
                  </a:lnTo>
                  <a:lnTo>
                    <a:pt x="2089" y="11"/>
                  </a:lnTo>
                  <a:lnTo>
                    <a:pt x="2082" y="11"/>
                  </a:lnTo>
                  <a:lnTo>
                    <a:pt x="2082" y="11"/>
                  </a:lnTo>
                  <a:lnTo>
                    <a:pt x="2072" y="5"/>
                  </a:lnTo>
                  <a:lnTo>
                    <a:pt x="2067" y="2"/>
                  </a:lnTo>
                  <a:lnTo>
                    <a:pt x="2062" y="2"/>
                  </a:lnTo>
                  <a:lnTo>
                    <a:pt x="2062" y="2"/>
                  </a:lnTo>
                  <a:lnTo>
                    <a:pt x="2034" y="0"/>
                  </a:lnTo>
                  <a:lnTo>
                    <a:pt x="2034" y="0"/>
                  </a:lnTo>
                  <a:lnTo>
                    <a:pt x="2024" y="0"/>
                  </a:lnTo>
                  <a:lnTo>
                    <a:pt x="2015" y="0"/>
                  </a:lnTo>
                  <a:lnTo>
                    <a:pt x="2015" y="0"/>
                  </a:lnTo>
                  <a:lnTo>
                    <a:pt x="2005" y="4"/>
                  </a:lnTo>
                  <a:lnTo>
                    <a:pt x="1996" y="7"/>
                  </a:lnTo>
                  <a:lnTo>
                    <a:pt x="1996" y="7"/>
                  </a:lnTo>
                  <a:lnTo>
                    <a:pt x="1989" y="7"/>
                  </a:lnTo>
                  <a:lnTo>
                    <a:pt x="1982" y="7"/>
                  </a:lnTo>
                  <a:lnTo>
                    <a:pt x="1982" y="7"/>
                  </a:lnTo>
                  <a:lnTo>
                    <a:pt x="1978" y="7"/>
                  </a:lnTo>
                  <a:lnTo>
                    <a:pt x="1977" y="9"/>
                  </a:lnTo>
                  <a:lnTo>
                    <a:pt x="1973" y="13"/>
                  </a:lnTo>
                  <a:lnTo>
                    <a:pt x="1973" y="13"/>
                  </a:lnTo>
                  <a:lnTo>
                    <a:pt x="1969" y="14"/>
                  </a:lnTo>
                  <a:lnTo>
                    <a:pt x="1966" y="14"/>
                  </a:lnTo>
                  <a:lnTo>
                    <a:pt x="1960" y="14"/>
                  </a:lnTo>
                  <a:lnTo>
                    <a:pt x="1957" y="13"/>
                  </a:lnTo>
                  <a:lnTo>
                    <a:pt x="1957" y="13"/>
                  </a:lnTo>
                  <a:lnTo>
                    <a:pt x="1953" y="14"/>
                  </a:lnTo>
                  <a:lnTo>
                    <a:pt x="1951" y="18"/>
                  </a:lnTo>
                  <a:lnTo>
                    <a:pt x="1949" y="22"/>
                  </a:lnTo>
                  <a:lnTo>
                    <a:pt x="1949" y="25"/>
                  </a:lnTo>
                  <a:lnTo>
                    <a:pt x="1949" y="25"/>
                  </a:lnTo>
                  <a:lnTo>
                    <a:pt x="1946" y="27"/>
                  </a:lnTo>
                  <a:lnTo>
                    <a:pt x="1942" y="27"/>
                  </a:lnTo>
                  <a:lnTo>
                    <a:pt x="1937" y="25"/>
                  </a:lnTo>
                  <a:lnTo>
                    <a:pt x="1937" y="25"/>
                  </a:lnTo>
                  <a:lnTo>
                    <a:pt x="1931" y="27"/>
                  </a:lnTo>
                  <a:lnTo>
                    <a:pt x="1928" y="31"/>
                  </a:lnTo>
                  <a:lnTo>
                    <a:pt x="1928" y="31"/>
                  </a:lnTo>
                  <a:lnTo>
                    <a:pt x="1924" y="29"/>
                  </a:lnTo>
                  <a:lnTo>
                    <a:pt x="1922" y="27"/>
                  </a:lnTo>
                  <a:lnTo>
                    <a:pt x="1919" y="24"/>
                  </a:lnTo>
                  <a:lnTo>
                    <a:pt x="1919" y="24"/>
                  </a:lnTo>
                  <a:lnTo>
                    <a:pt x="1913" y="20"/>
                  </a:lnTo>
                  <a:lnTo>
                    <a:pt x="1906" y="18"/>
                  </a:lnTo>
                  <a:lnTo>
                    <a:pt x="1906" y="18"/>
                  </a:lnTo>
                  <a:lnTo>
                    <a:pt x="1895" y="16"/>
                  </a:lnTo>
                  <a:lnTo>
                    <a:pt x="1891" y="18"/>
                  </a:lnTo>
                  <a:lnTo>
                    <a:pt x="1886" y="20"/>
                  </a:lnTo>
                  <a:lnTo>
                    <a:pt x="1886" y="20"/>
                  </a:lnTo>
                  <a:lnTo>
                    <a:pt x="1882" y="24"/>
                  </a:lnTo>
                  <a:lnTo>
                    <a:pt x="1881" y="29"/>
                  </a:lnTo>
                  <a:lnTo>
                    <a:pt x="1881" y="29"/>
                  </a:lnTo>
                  <a:lnTo>
                    <a:pt x="1882" y="34"/>
                  </a:lnTo>
                  <a:lnTo>
                    <a:pt x="1881" y="36"/>
                  </a:lnTo>
                  <a:lnTo>
                    <a:pt x="1879" y="38"/>
                  </a:lnTo>
                  <a:lnTo>
                    <a:pt x="1879" y="38"/>
                  </a:lnTo>
                  <a:lnTo>
                    <a:pt x="1873" y="40"/>
                  </a:lnTo>
                  <a:lnTo>
                    <a:pt x="1866" y="38"/>
                  </a:lnTo>
                  <a:lnTo>
                    <a:pt x="1861" y="36"/>
                  </a:lnTo>
                  <a:lnTo>
                    <a:pt x="1855" y="38"/>
                  </a:lnTo>
                  <a:lnTo>
                    <a:pt x="1855" y="38"/>
                  </a:lnTo>
                  <a:lnTo>
                    <a:pt x="1850" y="40"/>
                  </a:lnTo>
                  <a:lnTo>
                    <a:pt x="1846" y="43"/>
                  </a:lnTo>
                  <a:lnTo>
                    <a:pt x="1846" y="43"/>
                  </a:lnTo>
                  <a:lnTo>
                    <a:pt x="1841" y="43"/>
                  </a:lnTo>
                  <a:lnTo>
                    <a:pt x="1835" y="47"/>
                  </a:lnTo>
                  <a:lnTo>
                    <a:pt x="1835" y="47"/>
                  </a:lnTo>
                  <a:lnTo>
                    <a:pt x="1834" y="49"/>
                  </a:lnTo>
                  <a:lnTo>
                    <a:pt x="1834" y="52"/>
                  </a:lnTo>
                  <a:lnTo>
                    <a:pt x="1835" y="56"/>
                  </a:lnTo>
                  <a:lnTo>
                    <a:pt x="1837" y="58"/>
                  </a:lnTo>
                  <a:lnTo>
                    <a:pt x="1837" y="58"/>
                  </a:lnTo>
                  <a:lnTo>
                    <a:pt x="1852" y="67"/>
                  </a:lnTo>
                  <a:lnTo>
                    <a:pt x="1859" y="72"/>
                  </a:lnTo>
                  <a:lnTo>
                    <a:pt x="1861" y="76"/>
                  </a:lnTo>
                  <a:lnTo>
                    <a:pt x="1859" y="80"/>
                  </a:lnTo>
                  <a:lnTo>
                    <a:pt x="1859" y="80"/>
                  </a:lnTo>
                  <a:lnTo>
                    <a:pt x="1855" y="81"/>
                  </a:lnTo>
                  <a:lnTo>
                    <a:pt x="1852" y="81"/>
                  </a:lnTo>
                  <a:lnTo>
                    <a:pt x="1843" y="81"/>
                  </a:lnTo>
                  <a:lnTo>
                    <a:pt x="1843" y="81"/>
                  </a:lnTo>
                  <a:lnTo>
                    <a:pt x="1839" y="80"/>
                  </a:lnTo>
                  <a:lnTo>
                    <a:pt x="1835" y="76"/>
                  </a:lnTo>
                  <a:lnTo>
                    <a:pt x="1830" y="69"/>
                  </a:lnTo>
                  <a:lnTo>
                    <a:pt x="1830" y="69"/>
                  </a:lnTo>
                  <a:lnTo>
                    <a:pt x="1823" y="60"/>
                  </a:lnTo>
                  <a:lnTo>
                    <a:pt x="1817" y="54"/>
                  </a:lnTo>
                  <a:lnTo>
                    <a:pt x="1812" y="52"/>
                  </a:lnTo>
                  <a:lnTo>
                    <a:pt x="1812" y="52"/>
                  </a:lnTo>
                  <a:lnTo>
                    <a:pt x="1806" y="51"/>
                  </a:lnTo>
                  <a:lnTo>
                    <a:pt x="1799" y="51"/>
                  </a:lnTo>
                  <a:lnTo>
                    <a:pt x="1794" y="52"/>
                  </a:lnTo>
                  <a:lnTo>
                    <a:pt x="1790" y="56"/>
                  </a:lnTo>
                  <a:lnTo>
                    <a:pt x="1790" y="56"/>
                  </a:lnTo>
                  <a:lnTo>
                    <a:pt x="1788" y="60"/>
                  </a:lnTo>
                  <a:lnTo>
                    <a:pt x="1788" y="63"/>
                  </a:lnTo>
                  <a:lnTo>
                    <a:pt x="1790" y="71"/>
                  </a:lnTo>
                  <a:lnTo>
                    <a:pt x="1790" y="71"/>
                  </a:lnTo>
                  <a:lnTo>
                    <a:pt x="1790" y="76"/>
                  </a:lnTo>
                  <a:lnTo>
                    <a:pt x="1786" y="80"/>
                  </a:lnTo>
                  <a:lnTo>
                    <a:pt x="1786" y="80"/>
                  </a:lnTo>
                  <a:lnTo>
                    <a:pt x="1776" y="81"/>
                  </a:lnTo>
                  <a:lnTo>
                    <a:pt x="1770" y="81"/>
                  </a:lnTo>
                  <a:lnTo>
                    <a:pt x="1765" y="81"/>
                  </a:lnTo>
                  <a:lnTo>
                    <a:pt x="1765" y="81"/>
                  </a:lnTo>
                  <a:lnTo>
                    <a:pt x="1761" y="78"/>
                  </a:lnTo>
                  <a:lnTo>
                    <a:pt x="1758" y="74"/>
                  </a:lnTo>
                  <a:lnTo>
                    <a:pt x="1758" y="74"/>
                  </a:lnTo>
                  <a:lnTo>
                    <a:pt x="1754" y="72"/>
                  </a:lnTo>
                  <a:lnTo>
                    <a:pt x="1750" y="72"/>
                  </a:lnTo>
                  <a:lnTo>
                    <a:pt x="1750" y="72"/>
                  </a:lnTo>
                  <a:lnTo>
                    <a:pt x="1748" y="74"/>
                  </a:lnTo>
                  <a:lnTo>
                    <a:pt x="1747" y="76"/>
                  </a:lnTo>
                  <a:lnTo>
                    <a:pt x="1747" y="76"/>
                  </a:lnTo>
                  <a:lnTo>
                    <a:pt x="1741" y="78"/>
                  </a:lnTo>
                  <a:lnTo>
                    <a:pt x="1739" y="76"/>
                  </a:lnTo>
                  <a:lnTo>
                    <a:pt x="1736" y="74"/>
                  </a:lnTo>
                  <a:lnTo>
                    <a:pt x="1734" y="71"/>
                  </a:lnTo>
                  <a:lnTo>
                    <a:pt x="1730" y="63"/>
                  </a:lnTo>
                  <a:lnTo>
                    <a:pt x="1727" y="58"/>
                  </a:lnTo>
                  <a:lnTo>
                    <a:pt x="1727" y="58"/>
                  </a:lnTo>
                  <a:lnTo>
                    <a:pt x="1723" y="56"/>
                  </a:lnTo>
                  <a:lnTo>
                    <a:pt x="1720" y="58"/>
                  </a:lnTo>
                  <a:lnTo>
                    <a:pt x="1712" y="62"/>
                  </a:lnTo>
                  <a:lnTo>
                    <a:pt x="1712" y="62"/>
                  </a:lnTo>
                  <a:lnTo>
                    <a:pt x="1705" y="62"/>
                  </a:lnTo>
                  <a:lnTo>
                    <a:pt x="1698" y="62"/>
                  </a:lnTo>
                  <a:lnTo>
                    <a:pt x="1698" y="62"/>
                  </a:lnTo>
                  <a:lnTo>
                    <a:pt x="1691" y="63"/>
                  </a:lnTo>
                  <a:lnTo>
                    <a:pt x="1685" y="65"/>
                  </a:lnTo>
                  <a:lnTo>
                    <a:pt x="1685" y="65"/>
                  </a:lnTo>
                  <a:lnTo>
                    <a:pt x="1674" y="63"/>
                  </a:lnTo>
                  <a:lnTo>
                    <a:pt x="1663" y="62"/>
                  </a:lnTo>
                  <a:lnTo>
                    <a:pt x="1663" y="62"/>
                  </a:lnTo>
                  <a:lnTo>
                    <a:pt x="1651" y="63"/>
                  </a:lnTo>
                  <a:lnTo>
                    <a:pt x="1645" y="65"/>
                  </a:lnTo>
                  <a:lnTo>
                    <a:pt x="1642" y="69"/>
                  </a:lnTo>
                  <a:lnTo>
                    <a:pt x="1642" y="69"/>
                  </a:lnTo>
                  <a:lnTo>
                    <a:pt x="1642" y="72"/>
                  </a:lnTo>
                  <a:lnTo>
                    <a:pt x="1642" y="78"/>
                  </a:lnTo>
                  <a:lnTo>
                    <a:pt x="1643" y="81"/>
                  </a:lnTo>
                  <a:lnTo>
                    <a:pt x="1642" y="85"/>
                  </a:lnTo>
                  <a:lnTo>
                    <a:pt x="1642" y="85"/>
                  </a:lnTo>
                  <a:lnTo>
                    <a:pt x="1640" y="87"/>
                  </a:lnTo>
                  <a:lnTo>
                    <a:pt x="1640" y="87"/>
                  </a:lnTo>
                  <a:lnTo>
                    <a:pt x="1636" y="85"/>
                  </a:lnTo>
                  <a:lnTo>
                    <a:pt x="1633" y="78"/>
                  </a:lnTo>
                  <a:lnTo>
                    <a:pt x="1633" y="78"/>
                  </a:lnTo>
                  <a:lnTo>
                    <a:pt x="1629" y="72"/>
                  </a:lnTo>
                  <a:lnTo>
                    <a:pt x="1624" y="72"/>
                  </a:lnTo>
                  <a:lnTo>
                    <a:pt x="1618" y="74"/>
                  </a:lnTo>
                  <a:lnTo>
                    <a:pt x="1613" y="78"/>
                  </a:lnTo>
                  <a:lnTo>
                    <a:pt x="1613" y="78"/>
                  </a:lnTo>
                  <a:lnTo>
                    <a:pt x="1611" y="81"/>
                  </a:lnTo>
                  <a:lnTo>
                    <a:pt x="1611" y="83"/>
                  </a:lnTo>
                  <a:lnTo>
                    <a:pt x="1615" y="90"/>
                  </a:lnTo>
                  <a:lnTo>
                    <a:pt x="1615" y="90"/>
                  </a:lnTo>
                  <a:lnTo>
                    <a:pt x="1616" y="94"/>
                  </a:lnTo>
                  <a:lnTo>
                    <a:pt x="1615" y="96"/>
                  </a:lnTo>
                  <a:lnTo>
                    <a:pt x="1611" y="96"/>
                  </a:lnTo>
                  <a:lnTo>
                    <a:pt x="1602" y="96"/>
                  </a:lnTo>
                  <a:lnTo>
                    <a:pt x="1602" y="96"/>
                  </a:lnTo>
                  <a:lnTo>
                    <a:pt x="1589" y="98"/>
                  </a:lnTo>
                  <a:lnTo>
                    <a:pt x="1577" y="101"/>
                  </a:lnTo>
                  <a:lnTo>
                    <a:pt x="1566" y="105"/>
                  </a:lnTo>
                  <a:lnTo>
                    <a:pt x="1553" y="107"/>
                  </a:lnTo>
                  <a:lnTo>
                    <a:pt x="1553" y="107"/>
                  </a:lnTo>
                  <a:lnTo>
                    <a:pt x="1542" y="109"/>
                  </a:lnTo>
                  <a:lnTo>
                    <a:pt x="1531" y="110"/>
                  </a:lnTo>
                  <a:lnTo>
                    <a:pt x="1531" y="110"/>
                  </a:lnTo>
                  <a:lnTo>
                    <a:pt x="1528" y="114"/>
                  </a:lnTo>
                  <a:lnTo>
                    <a:pt x="1524" y="118"/>
                  </a:lnTo>
                  <a:lnTo>
                    <a:pt x="1524" y="121"/>
                  </a:lnTo>
                  <a:lnTo>
                    <a:pt x="1528" y="125"/>
                  </a:lnTo>
                  <a:lnTo>
                    <a:pt x="1528" y="125"/>
                  </a:lnTo>
                  <a:lnTo>
                    <a:pt x="1537" y="127"/>
                  </a:lnTo>
                  <a:lnTo>
                    <a:pt x="1544" y="128"/>
                  </a:lnTo>
                  <a:lnTo>
                    <a:pt x="1551" y="127"/>
                  </a:lnTo>
                  <a:lnTo>
                    <a:pt x="1560" y="125"/>
                  </a:lnTo>
                  <a:lnTo>
                    <a:pt x="1560" y="125"/>
                  </a:lnTo>
                  <a:lnTo>
                    <a:pt x="1564" y="123"/>
                  </a:lnTo>
                  <a:lnTo>
                    <a:pt x="1569" y="123"/>
                  </a:lnTo>
                  <a:lnTo>
                    <a:pt x="1573" y="125"/>
                  </a:lnTo>
                  <a:lnTo>
                    <a:pt x="1577" y="128"/>
                  </a:lnTo>
                  <a:lnTo>
                    <a:pt x="1577" y="128"/>
                  </a:lnTo>
                  <a:lnTo>
                    <a:pt x="1577" y="136"/>
                  </a:lnTo>
                  <a:lnTo>
                    <a:pt x="1577" y="143"/>
                  </a:lnTo>
                  <a:lnTo>
                    <a:pt x="1573" y="150"/>
                  </a:lnTo>
                  <a:lnTo>
                    <a:pt x="1567" y="156"/>
                  </a:lnTo>
                  <a:lnTo>
                    <a:pt x="1567" y="156"/>
                  </a:lnTo>
                  <a:lnTo>
                    <a:pt x="1557" y="157"/>
                  </a:lnTo>
                  <a:lnTo>
                    <a:pt x="1544" y="157"/>
                  </a:lnTo>
                  <a:lnTo>
                    <a:pt x="1544" y="157"/>
                  </a:lnTo>
                  <a:lnTo>
                    <a:pt x="1535" y="157"/>
                  </a:lnTo>
                  <a:lnTo>
                    <a:pt x="1535" y="157"/>
                  </a:lnTo>
                  <a:lnTo>
                    <a:pt x="1531" y="159"/>
                  </a:lnTo>
                  <a:lnTo>
                    <a:pt x="1528" y="163"/>
                  </a:lnTo>
                  <a:lnTo>
                    <a:pt x="1528" y="163"/>
                  </a:lnTo>
                  <a:lnTo>
                    <a:pt x="1519" y="166"/>
                  </a:lnTo>
                  <a:lnTo>
                    <a:pt x="1508" y="168"/>
                  </a:lnTo>
                  <a:lnTo>
                    <a:pt x="1497" y="170"/>
                  </a:lnTo>
                  <a:lnTo>
                    <a:pt x="1486" y="168"/>
                  </a:lnTo>
                  <a:lnTo>
                    <a:pt x="1486" y="168"/>
                  </a:lnTo>
                  <a:lnTo>
                    <a:pt x="1477" y="168"/>
                  </a:lnTo>
                  <a:lnTo>
                    <a:pt x="1470" y="172"/>
                  </a:lnTo>
                  <a:lnTo>
                    <a:pt x="1470" y="172"/>
                  </a:lnTo>
                  <a:lnTo>
                    <a:pt x="1466" y="176"/>
                  </a:lnTo>
                  <a:lnTo>
                    <a:pt x="1464" y="179"/>
                  </a:lnTo>
                  <a:lnTo>
                    <a:pt x="1462" y="183"/>
                  </a:lnTo>
                  <a:lnTo>
                    <a:pt x="1462" y="188"/>
                  </a:lnTo>
                  <a:lnTo>
                    <a:pt x="1464" y="194"/>
                  </a:lnTo>
                  <a:lnTo>
                    <a:pt x="1466" y="197"/>
                  </a:lnTo>
                  <a:lnTo>
                    <a:pt x="1468" y="203"/>
                  </a:lnTo>
                  <a:lnTo>
                    <a:pt x="1473" y="204"/>
                  </a:lnTo>
                  <a:lnTo>
                    <a:pt x="1473" y="204"/>
                  </a:lnTo>
                  <a:lnTo>
                    <a:pt x="1481" y="208"/>
                  </a:lnTo>
                  <a:lnTo>
                    <a:pt x="1488" y="208"/>
                  </a:lnTo>
                  <a:lnTo>
                    <a:pt x="1497" y="206"/>
                  </a:lnTo>
                  <a:lnTo>
                    <a:pt x="1504" y="203"/>
                  </a:lnTo>
                  <a:lnTo>
                    <a:pt x="1504" y="203"/>
                  </a:lnTo>
                  <a:lnTo>
                    <a:pt x="1510" y="201"/>
                  </a:lnTo>
                  <a:lnTo>
                    <a:pt x="1515" y="201"/>
                  </a:lnTo>
                  <a:lnTo>
                    <a:pt x="1515" y="201"/>
                  </a:lnTo>
                  <a:lnTo>
                    <a:pt x="1522" y="199"/>
                  </a:lnTo>
                  <a:lnTo>
                    <a:pt x="1531" y="199"/>
                  </a:lnTo>
                  <a:lnTo>
                    <a:pt x="1531" y="199"/>
                  </a:lnTo>
                  <a:lnTo>
                    <a:pt x="1537" y="203"/>
                  </a:lnTo>
                  <a:lnTo>
                    <a:pt x="1539" y="204"/>
                  </a:lnTo>
                  <a:lnTo>
                    <a:pt x="1539" y="208"/>
                  </a:lnTo>
                  <a:lnTo>
                    <a:pt x="1539" y="208"/>
                  </a:lnTo>
                  <a:lnTo>
                    <a:pt x="1537" y="212"/>
                  </a:lnTo>
                  <a:lnTo>
                    <a:pt x="1535" y="214"/>
                  </a:lnTo>
                  <a:lnTo>
                    <a:pt x="1524" y="215"/>
                  </a:lnTo>
                  <a:lnTo>
                    <a:pt x="1513" y="214"/>
                  </a:lnTo>
                  <a:lnTo>
                    <a:pt x="1506" y="214"/>
                  </a:lnTo>
                  <a:lnTo>
                    <a:pt x="1506" y="214"/>
                  </a:lnTo>
                  <a:lnTo>
                    <a:pt x="1488" y="215"/>
                  </a:lnTo>
                  <a:lnTo>
                    <a:pt x="1481" y="219"/>
                  </a:lnTo>
                  <a:lnTo>
                    <a:pt x="1477" y="221"/>
                  </a:lnTo>
                  <a:lnTo>
                    <a:pt x="1473" y="224"/>
                  </a:lnTo>
                  <a:lnTo>
                    <a:pt x="1473" y="224"/>
                  </a:lnTo>
                  <a:lnTo>
                    <a:pt x="1473" y="230"/>
                  </a:lnTo>
                  <a:lnTo>
                    <a:pt x="1475" y="237"/>
                  </a:lnTo>
                  <a:lnTo>
                    <a:pt x="1479" y="241"/>
                  </a:lnTo>
                  <a:lnTo>
                    <a:pt x="1484" y="246"/>
                  </a:lnTo>
                  <a:lnTo>
                    <a:pt x="1484" y="246"/>
                  </a:lnTo>
                  <a:lnTo>
                    <a:pt x="1490" y="248"/>
                  </a:lnTo>
                  <a:lnTo>
                    <a:pt x="1497" y="252"/>
                  </a:lnTo>
                  <a:lnTo>
                    <a:pt x="1502" y="252"/>
                  </a:lnTo>
                  <a:lnTo>
                    <a:pt x="1510" y="252"/>
                  </a:lnTo>
                  <a:lnTo>
                    <a:pt x="1510" y="252"/>
                  </a:lnTo>
                  <a:lnTo>
                    <a:pt x="1517" y="248"/>
                  </a:lnTo>
                  <a:lnTo>
                    <a:pt x="1522" y="244"/>
                  </a:lnTo>
                  <a:lnTo>
                    <a:pt x="1529" y="241"/>
                  </a:lnTo>
                  <a:lnTo>
                    <a:pt x="1535" y="237"/>
                  </a:lnTo>
                  <a:lnTo>
                    <a:pt x="1535" y="237"/>
                  </a:lnTo>
                  <a:lnTo>
                    <a:pt x="1546" y="235"/>
                  </a:lnTo>
                  <a:lnTo>
                    <a:pt x="1555" y="235"/>
                  </a:lnTo>
                  <a:lnTo>
                    <a:pt x="1575" y="235"/>
                  </a:lnTo>
                  <a:lnTo>
                    <a:pt x="1596" y="239"/>
                  </a:lnTo>
                  <a:lnTo>
                    <a:pt x="1615" y="244"/>
                  </a:lnTo>
                  <a:lnTo>
                    <a:pt x="1615" y="244"/>
                  </a:lnTo>
                  <a:lnTo>
                    <a:pt x="1631" y="250"/>
                  </a:lnTo>
                  <a:lnTo>
                    <a:pt x="1645" y="259"/>
                  </a:lnTo>
                  <a:lnTo>
                    <a:pt x="1645" y="259"/>
                  </a:lnTo>
                  <a:lnTo>
                    <a:pt x="1660" y="268"/>
                  </a:lnTo>
                  <a:lnTo>
                    <a:pt x="1671" y="277"/>
                  </a:lnTo>
                  <a:lnTo>
                    <a:pt x="1671" y="277"/>
                  </a:lnTo>
                  <a:lnTo>
                    <a:pt x="1685" y="291"/>
                  </a:lnTo>
                  <a:lnTo>
                    <a:pt x="1696" y="306"/>
                  </a:lnTo>
                  <a:lnTo>
                    <a:pt x="1696" y="306"/>
                  </a:lnTo>
                  <a:lnTo>
                    <a:pt x="1703" y="318"/>
                  </a:lnTo>
                  <a:lnTo>
                    <a:pt x="1710" y="329"/>
                  </a:lnTo>
                  <a:lnTo>
                    <a:pt x="1714" y="337"/>
                  </a:lnTo>
                  <a:lnTo>
                    <a:pt x="1714" y="342"/>
                  </a:lnTo>
                  <a:lnTo>
                    <a:pt x="1714" y="349"/>
                  </a:lnTo>
                  <a:lnTo>
                    <a:pt x="1712" y="356"/>
                  </a:lnTo>
                  <a:lnTo>
                    <a:pt x="1712" y="356"/>
                  </a:lnTo>
                  <a:lnTo>
                    <a:pt x="1709" y="360"/>
                  </a:lnTo>
                  <a:lnTo>
                    <a:pt x="1707" y="362"/>
                  </a:lnTo>
                  <a:lnTo>
                    <a:pt x="1707" y="364"/>
                  </a:lnTo>
                  <a:lnTo>
                    <a:pt x="1707" y="364"/>
                  </a:lnTo>
                  <a:lnTo>
                    <a:pt x="1709" y="369"/>
                  </a:lnTo>
                  <a:lnTo>
                    <a:pt x="1712" y="373"/>
                  </a:lnTo>
                  <a:lnTo>
                    <a:pt x="1716" y="375"/>
                  </a:lnTo>
                  <a:lnTo>
                    <a:pt x="1721" y="375"/>
                  </a:lnTo>
                  <a:lnTo>
                    <a:pt x="1721" y="375"/>
                  </a:lnTo>
                  <a:lnTo>
                    <a:pt x="1734" y="375"/>
                  </a:lnTo>
                  <a:lnTo>
                    <a:pt x="1747" y="376"/>
                  </a:lnTo>
                  <a:lnTo>
                    <a:pt x="1752" y="378"/>
                  </a:lnTo>
                  <a:lnTo>
                    <a:pt x="1758" y="382"/>
                  </a:lnTo>
                  <a:lnTo>
                    <a:pt x="1761" y="385"/>
                  </a:lnTo>
                  <a:lnTo>
                    <a:pt x="1765" y="391"/>
                  </a:lnTo>
                  <a:lnTo>
                    <a:pt x="1765" y="391"/>
                  </a:lnTo>
                  <a:lnTo>
                    <a:pt x="1765" y="400"/>
                  </a:lnTo>
                  <a:lnTo>
                    <a:pt x="1765" y="404"/>
                  </a:lnTo>
                  <a:lnTo>
                    <a:pt x="1761" y="405"/>
                  </a:lnTo>
                  <a:lnTo>
                    <a:pt x="1761" y="405"/>
                  </a:lnTo>
                  <a:lnTo>
                    <a:pt x="1758" y="405"/>
                  </a:lnTo>
                  <a:lnTo>
                    <a:pt x="1752" y="404"/>
                  </a:lnTo>
                  <a:lnTo>
                    <a:pt x="1747" y="402"/>
                  </a:lnTo>
                  <a:lnTo>
                    <a:pt x="1741" y="400"/>
                  </a:lnTo>
                  <a:lnTo>
                    <a:pt x="1741" y="400"/>
                  </a:lnTo>
                  <a:lnTo>
                    <a:pt x="1729" y="400"/>
                  </a:lnTo>
                  <a:lnTo>
                    <a:pt x="1721" y="400"/>
                  </a:lnTo>
                  <a:lnTo>
                    <a:pt x="1720" y="402"/>
                  </a:lnTo>
                  <a:lnTo>
                    <a:pt x="1718" y="404"/>
                  </a:lnTo>
                  <a:lnTo>
                    <a:pt x="1718" y="404"/>
                  </a:lnTo>
                  <a:lnTo>
                    <a:pt x="1716" y="409"/>
                  </a:lnTo>
                  <a:lnTo>
                    <a:pt x="1720" y="411"/>
                  </a:lnTo>
                  <a:lnTo>
                    <a:pt x="1725" y="416"/>
                  </a:lnTo>
                  <a:lnTo>
                    <a:pt x="1725" y="416"/>
                  </a:lnTo>
                  <a:lnTo>
                    <a:pt x="1729" y="420"/>
                  </a:lnTo>
                  <a:lnTo>
                    <a:pt x="1730" y="423"/>
                  </a:lnTo>
                  <a:lnTo>
                    <a:pt x="1730" y="423"/>
                  </a:lnTo>
                  <a:lnTo>
                    <a:pt x="1725" y="427"/>
                  </a:lnTo>
                  <a:lnTo>
                    <a:pt x="1720" y="429"/>
                  </a:lnTo>
                  <a:lnTo>
                    <a:pt x="1718" y="431"/>
                  </a:lnTo>
                  <a:lnTo>
                    <a:pt x="1718" y="431"/>
                  </a:lnTo>
                  <a:lnTo>
                    <a:pt x="1718" y="436"/>
                  </a:lnTo>
                  <a:lnTo>
                    <a:pt x="1720" y="440"/>
                  </a:lnTo>
                  <a:lnTo>
                    <a:pt x="1723" y="442"/>
                  </a:lnTo>
                  <a:lnTo>
                    <a:pt x="1727" y="445"/>
                  </a:lnTo>
                  <a:lnTo>
                    <a:pt x="1727" y="445"/>
                  </a:lnTo>
                  <a:lnTo>
                    <a:pt x="1727" y="449"/>
                  </a:lnTo>
                  <a:lnTo>
                    <a:pt x="1725" y="451"/>
                  </a:lnTo>
                  <a:lnTo>
                    <a:pt x="1721" y="452"/>
                  </a:lnTo>
                  <a:lnTo>
                    <a:pt x="1721" y="456"/>
                  </a:lnTo>
                  <a:lnTo>
                    <a:pt x="1721" y="456"/>
                  </a:lnTo>
                  <a:lnTo>
                    <a:pt x="1723" y="461"/>
                  </a:lnTo>
                  <a:lnTo>
                    <a:pt x="1727" y="463"/>
                  </a:lnTo>
                  <a:lnTo>
                    <a:pt x="1732" y="465"/>
                  </a:lnTo>
                  <a:lnTo>
                    <a:pt x="1736" y="465"/>
                  </a:lnTo>
                  <a:lnTo>
                    <a:pt x="1736" y="465"/>
                  </a:lnTo>
                  <a:lnTo>
                    <a:pt x="1743" y="463"/>
                  </a:lnTo>
                  <a:lnTo>
                    <a:pt x="1745" y="460"/>
                  </a:lnTo>
                  <a:lnTo>
                    <a:pt x="1747" y="454"/>
                  </a:lnTo>
                  <a:lnTo>
                    <a:pt x="1745" y="449"/>
                  </a:lnTo>
                  <a:lnTo>
                    <a:pt x="1743" y="438"/>
                  </a:lnTo>
                  <a:lnTo>
                    <a:pt x="1743" y="432"/>
                  </a:lnTo>
                  <a:lnTo>
                    <a:pt x="1745" y="429"/>
                  </a:lnTo>
                  <a:lnTo>
                    <a:pt x="1745" y="429"/>
                  </a:lnTo>
                  <a:lnTo>
                    <a:pt x="1750" y="425"/>
                  </a:lnTo>
                  <a:lnTo>
                    <a:pt x="1756" y="423"/>
                  </a:lnTo>
                  <a:lnTo>
                    <a:pt x="1765" y="425"/>
                  </a:lnTo>
                  <a:lnTo>
                    <a:pt x="1772" y="427"/>
                  </a:lnTo>
                  <a:lnTo>
                    <a:pt x="1788" y="431"/>
                  </a:lnTo>
                  <a:lnTo>
                    <a:pt x="1797" y="436"/>
                  </a:lnTo>
                  <a:lnTo>
                    <a:pt x="1797" y="436"/>
                  </a:lnTo>
                  <a:lnTo>
                    <a:pt x="1803" y="440"/>
                  </a:lnTo>
                  <a:lnTo>
                    <a:pt x="1805" y="445"/>
                  </a:lnTo>
                  <a:lnTo>
                    <a:pt x="1805" y="451"/>
                  </a:lnTo>
                  <a:lnTo>
                    <a:pt x="1801" y="458"/>
                  </a:lnTo>
                  <a:lnTo>
                    <a:pt x="1801" y="458"/>
                  </a:lnTo>
                  <a:lnTo>
                    <a:pt x="1796" y="463"/>
                  </a:lnTo>
                  <a:lnTo>
                    <a:pt x="1790" y="467"/>
                  </a:lnTo>
                  <a:lnTo>
                    <a:pt x="1785" y="472"/>
                  </a:lnTo>
                  <a:lnTo>
                    <a:pt x="1783" y="480"/>
                  </a:lnTo>
                  <a:lnTo>
                    <a:pt x="1783" y="480"/>
                  </a:lnTo>
                  <a:lnTo>
                    <a:pt x="1783" y="483"/>
                  </a:lnTo>
                  <a:lnTo>
                    <a:pt x="1779" y="487"/>
                  </a:lnTo>
                  <a:lnTo>
                    <a:pt x="1777" y="490"/>
                  </a:lnTo>
                  <a:lnTo>
                    <a:pt x="1772" y="492"/>
                  </a:lnTo>
                  <a:lnTo>
                    <a:pt x="1772" y="492"/>
                  </a:lnTo>
                  <a:lnTo>
                    <a:pt x="1765" y="494"/>
                  </a:lnTo>
                  <a:lnTo>
                    <a:pt x="1759" y="494"/>
                  </a:lnTo>
                  <a:lnTo>
                    <a:pt x="1752" y="494"/>
                  </a:lnTo>
                  <a:lnTo>
                    <a:pt x="1747" y="496"/>
                  </a:lnTo>
                  <a:lnTo>
                    <a:pt x="1747" y="496"/>
                  </a:lnTo>
                  <a:lnTo>
                    <a:pt x="1741" y="499"/>
                  </a:lnTo>
                  <a:lnTo>
                    <a:pt x="1738" y="503"/>
                  </a:lnTo>
                  <a:lnTo>
                    <a:pt x="1738" y="503"/>
                  </a:lnTo>
                  <a:lnTo>
                    <a:pt x="1738" y="507"/>
                  </a:lnTo>
                  <a:lnTo>
                    <a:pt x="1738" y="510"/>
                  </a:lnTo>
                  <a:lnTo>
                    <a:pt x="1741" y="517"/>
                  </a:lnTo>
                  <a:lnTo>
                    <a:pt x="1741" y="517"/>
                  </a:lnTo>
                  <a:lnTo>
                    <a:pt x="1743" y="525"/>
                  </a:lnTo>
                  <a:lnTo>
                    <a:pt x="1743" y="532"/>
                  </a:lnTo>
                  <a:lnTo>
                    <a:pt x="1743" y="532"/>
                  </a:lnTo>
                  <a:lnTo>
                    <a:pt x="1739" y="537"/>
                  </a:lnTo>
                  <a:lnTo>
                    <a:pt x="1738" y="539"/>
                  </a:lnTo>
                  <a:lnTo>
                    <a:pt x="1738" y="543"/>
                  </a:lnTo>
                  <a:lnTo>
                    <a:pt x="1738" y="543"/>
                  </a:lnTo>
                  <a:lnTo>
                    <a:pt x="1739" y="548"/>
                  </a:lnTo>
                  <a:lnTo>
                    <a:pt x="1745" y="554"/>
                  </a:lnTo>
                  <a:lnTo>
                    <a:pt x="1750" y="557"/>
                  </a:lnTo>
                  <a:lnTo>
                    <a:pt x="1754" y="563"/>
                  </a:lnTo>
                  <a:lnTo>
                    <a:pt x="1754" y="563"/>
                  </a:lnTo>
                  <a:lnTo>
                    <a:pt x="1756" y="570"/>
                  </a:lnTo>
                  <a:lnTo>
                    <a:pt x="1758" y="577"/>
                  </a:lnTo>
                  <a:lnTo>
                    <a:pt x="1758" y="577"/>
                  </a:lnTo>
                  <a:lnTo>
                    <a:pt x="1761" y="581"/>
                  </a:lnTo>
                  <a:lnTo>
                    <a:pt x="1763" y="581"/>
                  </a:lnTo>
                  <a:lnTo>
                    <a:pt x="1770" y="583"/>
                  </a:lnTo>
                  <a:lnTo>
                    <a:pt x="1770" y="583"/>
                  </a:lnTo>
                  <a:lnTo>
                    <a:pt x="1776" y="584"/>
                  </a:lnTo>
                  <a:lnTo>
                    <a:pt x="1776" y="586"/>
                  </a:lnTo>
                  <a:lnTo>
                    <a:pt x="1776" y="590"/>
                  </a:lnTo>
                  <a:lnTo>
                    <a:pt x="1776" y="590"/>
                  </a:lnTo>
                  <a:lnTo>
                    <a:pt x="1774" y="592"/>
                  </a:lnTo>
                  <a:lnTo>
                    <a:pt x="1770" y="593"/>
                  </a:lnTo>
                  <a:lnTo>
                    <a:pt x="1768" y="595"/>
                  </a:lnTo>
                  <a:lnTo>
                    <a:pt x="1767" y="599"/>
                  </a:lnTo>
                  <a:lnTo>
                    <a:pt x="1767" y="599"/>
                  </a:lnTo>
                  <a:lnTo>
                    <a:pt x="1770" y="606"/>
                  </a:lnTo>
                  <a:lnTo>
                    <a:pt x="1776" y="612"/>
                  </a:lnTo>
                  <a:lnTo>
                    <a:pt x="1776" y="612"/>
                  </a:lnTo>
                  <a:lnTo>
                    <a:pt x="1779" y="613"/>
                  </a:lnTo>
                  <a:lnTo>
                    <a:pt x="1783" y="615"/>
                  </a:lnTo>
                  <a:lnTo>
                    <a:pt x="1783" y="615"/>
                  </a:lnTo>
                  <a:lnTo>
                    <a:pt x="1783" y="619"/>
                  </a:lnTo>
                  <a:lnTo>
                    <a:pt x="1783" y="621"/>
                  </a:lnTo>
                  <a:lnTo>
                    <a:pt x="1785" y="628"/>
                  </a:lnTo>
                  <a:lnTo>
                    <a:pt x="1785" y="628"/>
                  </a:lnTo>
                  <a:lnTo>
                    <a:pt x="1788" y="633"/>
                  </a:lnTo>
                  <a:lnTo>
                    <a:pt x="1792" y="635"/>
                  </a:lnTo>
                  <a:lnTo>
                    <a:pt x="1803" y="635"/>
                  </a:lnTo>
                  <a:lnTo>
                    <a:pt x="1803" y="635"/>
                  </a:lnTo>
                  <a:lnTo>
                    <a:pt x="1808" y="639"/>
                  </a:lnTo>
                  <a:lnTo>
                    <a:pt x="1812" y="642"/>
                  </a:lnTo>
                  <a:lnTo>
                    <a:pt x="1815" y="653"/>
                  </a:lnTo>
                  <a:lnTo>
                    <a:pt x="1815" y="653"/>
                  </a:lnTo>
                  <a:lnTo>
                    <a:pt x="1819" y="660"/>
                  </a:lnTo>
                  <a:lnTo>
                    <a:pt x="1824" y="666"/>
                  </a:lnTo>
                  <a:lnTo>
                    <a:pt x="1832" y="671"/>
                  </a:lnTo>
                  <a:lnTo>
                    <a:pt x="1834" y="671"/>
                  </a:lnTo>
                  <a:lnTo>
                    <a:pt x="1837" y="671"/>
                  </a:lnTo>
                  <a:lnTo>
                    <a:pt x="1837" y="671"/>
                  </a:lnTo>
                  <a:lnTo>
                    <a:pt x="1846" y="669"/>
                  </a:lnTo>
                  <a:lnTo>
                    <a:pt x="1850" y="669"/>
                  </a:lnTo>
                  <a:lnTo>
                    <a:pt x="1853" y="671"/>
                  </a:lnTo>
                  <a:lnTo>
                    <a:pt x="1853" y="671"/>
                  </a:lnTo>
                  <a:lnTo>
                    <a:pt x="1864" y="679"/>
                  </a:lnTo>
                  <a:lnTo>
                    <a:pt x="1872" y="686"/>
                  </a:lnTo>
                  <a:lnTo>
                    <a:pt x="1872" y="686"/>
                  </a:lnTo>
                  <a:lnTo>
                    <a:pt x="1881" y="691"/>
                  </a:lnTo>
                  <a:lnTo>
                    <a:pt x="1884" y="693"/>
                  </a:lnTo>
                  <a:lnTo>
                    <a:pt x="1888" y="693"/>
                  </a:lnTo>
                  <a:lnTo>
                    <a:pt x="1888" y="693"/>
                  </a:lnTo>
                  <a:lnTo>
                    <a:pt x="1891" y="691"/>
                  </a:lnTo>
                  <a:lnTo>
                    <a:pt x="1891" y="689"/>
                  </a:lnTo>
                  <a:lnTo>
                    <a:pt x="1891" y="682"/>
                  </a:lnTo>
                  <a:lnTo>
                    <a:pt x="1891" y="682"/>
                  </a:lnTo>
                  <a:lnTo>
                    <a:pt x="1893" y="679"/>
                  </a:lnTo>
                  <a:lnTo>
                    <a:pt x="1897" y="677"/>
                  </a:lnTo>
                  <a:lnTo>
                    <a:pt x="1901" y="671"/>
                  </a:lnTo>
                  <a:lnTo>
                    <a:pt x="1901" y="671"/>
                  </a:lnTo>
                  <a:lnTo>
                    <a:pt x="1904" y="668"/>
                  </a:lnTo>
                  <a:lnTo>
                    <a:pt x="1904" y="664"/>
                  </a:lnTo>
                  <a:lnTo>
                    <a:pt x="1904" y="655"/>
                  </a:lnTo>
                  <a:lnTo>
                    <a:pt x="1904" y="655"/>
                  </a:lnTo>
                  <a:lnTo>
                    <a:pt x="1906" y="650"/>
                  </a:lnTo>
                  <a:lnTo>
                    <a:pt x="1908" y="648"/>
                  </a:lnTo>
                  <a:lnTo>
                    <a:pt x="1911" y="641"/>
                  </a:lnTo>
                  <a:lnTo>
                    <a:pt x="1911" y="641"/>
                  </a:lnTo>
                  <a:lnTo>
                    <a:pt x="1913" y="631"/>
                  </a:lnTo>
                  <a:lnTo>
                    <a:pt x="1915" y="626"/>
                  </a:lnTo>
                  <a:lnTo>
                    <a:pt x="1919" y="622"/>
                  </a:lnTo>
                  <a:lnTo>
                    <a:pt x="1919" y="622"/>
                  </a:lnTo>
                  <a:lnTo>
                    <a:pt x="1922" y="617"/>
                  </a:lnTo>
                  <a:lnTo>
                    <a:pt x="1924" y="610"/>
                  </a:lnTo>
                  <a:lnTo>
                    <a:pt x="1924" y="610"/>
                  </a:lnTo>
                  <a:lnTo>
                    <a:pt x="1924" y="604"/>
                  </a:lnTo>
                  <a:lnTo>
                    <a:pt x="1924" y="597"/>
                  </a:lnTo>
                  <a:lnTo>
                    <a:pt x="1922" y="590"/>
                  </a:lnTo>
                  <a:lnTo>
                    <a:pt x="1924" y="584"/>
                  </a:lnTo>
                  <a:lnTo>
                    <a:pt x="1924" y="584"/>
                  </a:lnTo>
                  <a:lnTo>
                    <a:pt x="1928" y="579"/>
                  </a:lnTo>
                  <a:lnTo>
                    <a:pt x="1935" y="577"/>
                  </a:lnTo>
                  <a:lnTo>
                    <a:pt x="1948" y="572"/>
                  </a:lnTo>
                  <a:lnTo>
                    <a:pt x="1948" y="572"/>
                  </a:lnTo>
                  <a:lnTo>
                    <a:pt x="1953" y="566"/>
                  </a:lnTo>
                  <a:lnTo>
                    <a:pt x="1958" y="561"/>
                  </a:lnTo>
                  <a:lnTo>
                    <a:pt x="1958" y="561"/>
                  </a:lnTo>
                  <a:lnTo>
                    <a:pt x="1962" y="554"/>
                  </a:lnTo>
                  <a:lnTo>
                    <a:pt x="1964" y="550"/>
                  </a:lnTo>
                  <a:lnTo>
                    <a:pt x="1969" y="546"/>
                  </a:lnTo>
                  <a:lnTo>
                    <a:pt x="1977" y="546"/>
                  </a:lnTo>
                  <a:lnTo>
                    <a:pt x="1977" y="546"/>
                  </a:lnTo>
                  <a:lnTo>
                    <a:pt x="1991" y="546"/>
                  </a:lnTo>
                  <a:lnTo>
                    <a:pt x="1998" y="546"/>
                  </a:lnTo>
                  <a:lnTo>
                    <a:pt x="2005" y="545"/>
                  </a:lnTo>
                  <a:lnTo>
                    <a:pt x="2005" y="545"/>
                  </a:lnTo>
                  <a:lnTo>
                    <a:pt x="2013" y="539"/>
                  </a:lnTo>
                  <a:lnTo>
                    <a:pt x="2018" y="534"/>
                  </a:lnTo>
                  <a:lnTo>
                    <a:pt x="2027" y="521"/>
                  </a:lnTo>
                  <a:lnTo>
                    <a:pt x="2027" y="521"/>
                  </a:lnTo>
                  <a:lnTo>
                    <a:pt x="2031" y="516"/>
                  </a:lnTo>
                  <a:lnTo>
                    <a:pt x="2036" y="512"/>
                  </a:lnTo>
                  <a:lnTo>
                    <a:pt x="2036" y="512"/>
                  </a:lnTo>
                  <a:lnTo>
                    <a:pt x="2045" y="508"/>
                  </a:lnTo>
                  <a:lnTo>
                    <a:pt x="2053" y="503"/>
                  </a:lnTo>
                  <a:lnTo>
                    <a:pt x="2053" y="503"/>
                  </a:lnTo>
                  <a:lnTo>
                    <a:pt x="2058" y="498"/>
                  </a:lnTo>
                  <a:lnTo>
                    <a:pt x="2062" y="492"/>
                  </a:lnTo>
                  <a:lnTo>
                    <a:pt x="2062" y="492"/>
                  </a:lnTo>
                  <a:lnTo>
                    <a:pt x="2065" y="489"/>
                  </a:lnTo>
                  <a:lnTo>
                    <a:pt x="2069" y="487"/>
                  </a:lnTo>
                  <a:lnTo>
                    <a:pt x="2080" y="483"/>
                  </a:lnTo>
                  <a:lnTo>
                    <a:pt x="2100" y="483"/>
                  </a:lnTo>
                  <a:lnTo>
                    <a:pt x="2100" y="483"/>
                  </a:lnTo>
                  <a:lnTo>
                    <a:pt x="2116" y="483"/>
                  </a:lnTo>
                  <a:lnTo>
                    <a:pt x="2129" y="480"/>
                  </a:lnTo>
                  <a:lnTo>
                    <a:pt x="2143" y="474"/>
                  </a:lnTo>
                  <a:lnTo>
                    <a:pt x="2156" y="469"/>
                  </a:lnTo>
                  <a:lnTo>
                    <a:pt x="2156" y="469"/>
                  </a:lnTo>
                  <a:lnTo>
                    <a:pt x="2167" y="461"/>
                  </a:lnTo>
                  <a:lnTo>
                    <a:pt x="2176" y="456"/>
                  </a:lnTo>
                  <a:lnTo>
                    <a:pt x="2176" y="456"/>
                  </a:lnTo>
                  <a:lnTo>
                    <a:pt x="2187" y="451"/>
                  </a:lnTo>
                  <a:lnTo>
                    <a:pt x="2197" y="447"/>
                  </a:lnTo>
                  <a:lnTo>
                    <a:pt x="2197" y="447"/>
                  </a:lnTo>
                  <a:lnTo>
                    <a:pt x="2201" y="445"/>
                  </a:lnTo>
                  <a:lnTo>
                    <a:pt x="2206" y="442"/>
                  </a:lnTo>
                  <a:lnTo>
                    <a:pt x="2210" y="436"/>
                  </a:lnTo>
                  <a:lnTo>
                    <a:pt x="2210" y="434"/>
                  </a:lnTo>
                  <a:lnTo>
                    <a:pt x="2208" y="432"/>
                  </a:lnTo>
                  <a:lnTo>
                    <a:pt x="2208" y="432"/>
                  </a:lnTo>
                  <a:close/>
                  <a:moveTo>
                    <a:pt x="1318" y="1775"/>
                  </a:moveTo>
                  <a:lnTo>
                    <a:pt x="1318" y="1775"/>
                  </a:lnTo>
                  <a:lnTo>
                    <a:pt x="1310" y="1775"/>
                  </a:lnTo>
                  <a:lnTo>
                    <a:pt x="1303" y="1773"/>
                  </a:lnTo>
                  <a:lnTo>
                    <a:pt x="1296" y="1771"/>
                  </a:lnTo>
                  <a:lnTo>
                    <a:pt x="1291" y="1766"/>
                  </a:lnTo>
                  <a:lnTo>
                    <a:pt x="1291" y="1766"/>
                  </a:lnTo>
                  <a:lnTo>
                    <a:pt x="1289" y="1761"/>
                  </a:lnTo>
                  <a:lnTo>
                    <a:pt x="1287" y="1753"/>
                  </a:lnTo>
                  <a:lnTo>
                    <a:pt x="1285" y="1741"/>
                  </a:lnTo>
                  <a:lnTo>
                    <a:pt x="1285" y="1741"/>
                  </a:lnTo>
                  <a:lnTo>
                    <a:pt x="1283" y="1735"/>
                  </a:lnTo>
                  <a:lnTo>
                    <a:pt x="1280" y="1732"/>
                  </a:lnTo>
                  <a:lnTo>
                    <a:pt x="1274" y="1723"/>
                  </a:lnTo>
                  <a:lnTo>
                    <a:pt x="1274" y="1723"/>
                  </a:lnTo>
                  <a:lnTo>
                    <a:pt x="1272" y="1717"/>
                  </a:lnTo>
                  <a:lnTo>
                    <a:pt x="1272" y="1712"/>
                  </a:lnTo>
                  <a:lnTo>
                    <a:pt x="1271" y="1701"/>
                  </a:lnTo>
                  <a:lnTo>
                    <a:pt x="1271" y="1701"/>
                  </a:lnTo>
                  <a:lnTo>
                    <a:pt x="1271" y="1688"/>
                  </a:lnTo>
                  <a:lnTo>
                    <a:pt x="1272" y="1679"/>
                  </a:lnTo>
                  <a:lnTo>
                    <a:pt x="1272" y="1668"/>
                  </a:lnTo>
                  <a:lnTo>
                    <a:pt x="1269" y="1657"/>
                  </a:lnTo>
                  <a:lnTo>
                    <a:pt x="1269" y="1657"/>
                  </a:lnTo>
                  <a:lnTo>
                    <a:pt x="1263" y="1650"/>
                  </a:lnTo>
                  <a:lnTo>
                    <a:pt x="1254" y="1645"/>
                  </a:lnTo>
                  <a:lnTo>
                    <a:pt x="1254" y="1645"/>
                  </a:lnTo>
                  <a:lnTo>
                    <a:pt x="1249" y="1643"/>
                  </a:lnTo>
                  <a:lnTo>
                    <a:pt x="1242" y="1643"/>
                  </a:lnTo>
                  <a:lnTo>
                    <a:pt x="1227" y="1647"/>
                  </a:lnTo>
                  <a:lnTo>
                    <a:pt x="1227" y="1647"/>
                  </a:lnTo>
                  <a:lnTo>
                    <a:pt x="1216" y="1648"/>
                  </a:lnTo>
                  <a:lnTo>
                    <a:pt x="1205" y="1650"/>
                  </a:lnTo>
                  <a:lnTo>
                    <a:pt x="1205" y="1650"/>
                  </a:lnTo>
                  <a:lnTo>
                    <a:pt x="1200" y="1648"/>
                  </a:lnTo>
                  <a:lnTo>
                    <a:pt x="1196" y="1647"/>
                  </a:lnTo>
                  <a:lnTo>
                    <a:pt x="1195" y="1643"/>
                  </a:lnTo>
                  <a:lnTo>
                    <a:pt x="1196" y="1638"/>
                  </a:lnTo>
                  <a:lnTo>
                    <a:pt x="1196" y="1638"/>
                  </a:lnTo>
                  <a:lnTo>
                    <a:pt x="1205" y="1627"/>
                  </a:lnTo>
                  <a:lnTo>
                    <a:pt x="1209" y="1621"/>
                  </a:lnTo>
                  <a:lnTo>
                    <a:pt x="1211" y="1614"/>
                  </a:lnTo>
                  <a:lnTo>
                    <a:pt x="1211" y="1614"/>
                  </a:lnTo>
                  <a:lnTo>
                    <a:pt x="1211" y="1610"/>
                  </a:lnTo>
                  <a:lnTo>
                    <a:pt x="1211" y="1607"/>
                  </a:lnTo>
                  <a:lnTo>
                    <a:pt x="1207" y="1601"/>
                  </a:lnTo>
                  <a:lnTo>
                    <a:pt x="1207" y="1601"/>
                  </a:lnTo>
                  <a:lnTo>
                    <a:pt x="1204" y="1596"/>
                  </a:lnTo>
                  <a:lnTo>
                    <a:pt x="1204" y="1594"/>
                  </a:lnTo>
                  <a:lnTo>
                    <a:pt x="1205" y="1592"/>
                  </a:lnTo>
                  <a:lnTo>
                    <a:pt x="1205" y="1592"/>
                  </a:lnTo>
                  <a:lnTo>
                    <a:pt x="1209" y="1594"/>
                  </a:lnTo>
                  <a:lnTo>
                    <a:pt x="1213" y="1596"/>
                  </a:lnTo>
                  <a:lnTo>
                    <a:pt x="1213" y="1596"/>
                  </a:lnTo>
                  <a:lnTo>
                    <a:pt x="1220" y="1596"/>
                  </a:lnTo>
                  <a:lnTo>
                    <a:pt x="1220" y="1596"/>
                  </a:lnTo>
                  <a:lnTo>
                    <a:pt x="1220" y="1592"/>
                  </a:lnTo>
                  <a:lnTo>
                    <a:pt x="1220" y="1589"/>
                  </a:lnTo>
                  <a:lnTo>
                    <a:pt x="1220" y="1580"/>
                  </a:lnTo>
                  <a:lnTo>
                    <a:pt x="1220" y="1580"/>
                  </a:lnTo>
                  <a:lnTo>
                    <a:pt x="1225" y="1565"/>
                  </a:lnTo>
                  <a:lnTo>
                    <a:pt x="1225" y="1565"/>
                  </a:lnTo>
                  <a:lnTo>
                    <a:pt x="1227" y="1554"/>
                  </a:lnTo>
                  <a:lnTo>
                    <a:pt x="1227" y="1547"/>
                  </a:lnTo>
                  <a:lnTo>
                    <a:pt x="1225" y="1542"/>
                  </a:lnTo>
                  <a:lnTo>
                    <a:pt x="1225" y="1542"/>
                  </a:lnTo>
                  <a:lnTo>
                    <a:pt x="1222" y="1538"/>
                  </a:lnTo>
                  <a:lnTo>
                    <a:pt x="1218" y="1536"/>
                  </a:lnTo>
                  <a:lnTo>
                    <a:pt x="1211" y="1534"/>
                  </a:lnTo>
                  <a:lnTo>
                    <a:pt x="1211" y="1534"/>
                  </a:lnTo>
                  <a:lnTo>
                    <a:pt x="1202" y="1534"/>
                  </a:lnTo>
                  <a:lnTo>
                    <a:pt x="1195" y="1538"/>
                  </a:lnTo>
                  <a:lnTo>
                    <a:pt x="1186" y="1543"/>
                  </a:lnTo>
                  <a:lnTo>
                    <a:pt x="1180" y="1549"/>
                  </a:lnTo>
                  <a:lnTo>
                    <a:pt x="1180" y="1549"/>
                  </a:lnTo>
                  <a:lnTo>
                    <a:pt x="1175" y="1554"/>
                  </a:lnTo>
                  <a:lnTo>
                    <a:pt x="1171" y="1562"/>
                  </a:lnTo>
                  <a:lnTo>
                    <a:pt x="1164" y="1576"/>
                  </a:lnTo>
                  <a:lnTo>
                    <a:pt x="1164" y="1576"/>
                  </a:lnTo>
                  <a:lnTo>
                    <a:pt x="1162" y="1581"/>
                  </a:lnTo>
                  <a:lnTo>
                    <a:pt x="1158" y="1585"/>
                  </a:lnTo>
                  <a:lnTo>
                    <a:pt x="1148" y="1589"/>
                  </a:lnTo>
                  <a:lnTo>
                    <a:pt x="1137" y="1592"/>
                  </a:lnTo>
                  <a:lnTo>
                    <a:pt x="1128" y="1594"/>
                  </a:lnTo>
                  <a:lnTo>
                    <a:pt x="1128" y="1594"/>
                  </a:lnTo>
                  <a:lnTo>
                    <a:pt x="1117" y="1598"/>
                  </a:lnTo>
                  <a:lnTo>
                    <a:pt x="1111" y="1598"/>
                  </a:lnTo>
                  <a:lnTo>
                    <a:pt x="1106" y="1598"/>
                  </a:lnTo>
                  <a:lnTo>
                    <a:pt x="1106" y="1598"/>
                  </a:lnTo>
                  <a:lnTo>
                    <a:pt x="1100" y="1594"/>
                  </a:lnTo>
                  <a:lnTo>
                    <a:pt x="1097" y="1589"/>
                  </a:lnTo>
                  <a:lnTo>
                    <a:pt x="1091" y="1578"/>
                  </a:lnTo>
                  <a:lnTo>
                    <a:pt x="1091" y="1578"/>
                  </a:lnTo>
                  <a:lnTo>
                    <a:pt x="1086" y="1569"/>
                  </a:lnTo>
                  <a:lnTo>
                    <a:pt x="1081" y="1562"/>
                  </a:lnTo>
                  <a:lnTo>
                    <a:pt x="1081" y="1562"/>
                  </a:lnTo>
                  <a:lnTo>
                    <a:pt x="1073" y="1551"/>
                  </a:lnTo>
                  <a:lnTo>
                    <a:pt x="1070" y="1536"/>
                  </a:lnTo>
                  <a:lnTo>
                    <a:pt x="1066" y="1524"/>
                  </a:lnTo>
                  <a:lnTo>
                    <a:pt x="1066" y="1511"/>
                  </a:lnTo>
                  <a:lnTo>
                    <a:pt x="1066" y="1511"/>
                  </a:lnTo>
                  <a:lnTo>
                    <a:pt x="1066" y="1496"/>
                  </a:lnTo>
                  <a:lnTo>
                    <a:pt x="1070" y="1482"/>
                  </a:lnTo>
                  <a:lnTo>
                    <a:pt x="1070" y="1482"/>
                  </a:lnTo>
                  <a:lnTo>
                    <a:pt x="1073" y="1473"/>
                  </a:lnTo>
                  <a:lnTo>
                    <a:pt x="1073" y="1467"/>
                  </a:lnTo>
                  <a:lnTo>
                    <a:pt x="1075" y="1462"/>
                  </a:lnTo>
                  <a:lnTo>
                    <a:pt x="1075" y="1462"/>
                  </a:lnTo>
                  <a:lnTo>
                    <a:pt x="1073" y="1449"/>
                  </a:lnTo>
                  <a:lnTo>
                    <a:pt x="1073" y="1444"/>
                  </a:lnTo>
                  <a:lnTo>
                    <a:pt x="1073" y="1437"/>
                  </a:lnTo>
                  <a:lnTo>
                    <a:pt x="1073" y="1437"/>
                  </a:lnTo>
                  <a:lnTo>
                    <a:pt x="1075" y="1428"/>
                  </a:lnTo>
                  <a:lnTo>
                    <a:pt x="1079" y="1420"/>
                  </a:lnTo>
                  <a:lnTo>
                    <a:pt x="1088" y="1406"/>
                  </a:lnTo>
                  <a:lnTo>
                    <a:pt x="1088" y="1406"/>
                  </a:lnTo>
                  <a:lnTo>
                    <a:pt x="1090" y="1402"/>
                  </a:lnTo>
                  <a:lnTo>
                    <a:pt x="1093" y="1399"/>
                  </a:lnTo>
                  <a:lnTo>
                    <a:pt x="1093" y="1399"/>
                  </a:lnTo>
                  <a:lnTo>
                    <a:pt x="1102" y="1393"/>
                  </a:lnTo>
                  <a:lnTo>
                    <a:pt x="1111" y="1388"/>
                  </a:lnTo>
                  <a:lnTo>
                    <a:pt x="1111" y="1388"/>
                  </a:lnTo>
                  <a:lnTo>
                    <a:pt x="1131" y="1377"/>
                  </a:lnTo>
                  <a:lnTo>
                    <a:pt x="1140" y="1375"/>
                  </a:lnTo>
                  <a:lnTo>
                    <a:pt x="1151" y="1373"/>
                  </a:lnTo>
                  <a:lnTo>
                    <a:pt x="1151" y="1373"/>
                  </a:lnTo>
                  <a:lnTo>
                    <a:pt x="1160" y="1377"/>
                  </a:lnTo>
                  <a:lnTo>
                    <a:pt x="1171" y="1382"/>
                  </a:lnTo>
                  <a:lnTo>
                    <a:pt x="1182" y="1386"/>
                  </a:lnTo>
                  <a:lnTo>
                    <a:pt x="1187" y="1386"/>
                  </a:lnTo>
                  <a:lnTo>
                    <a:pt x="1193" y="1386"/>
                  </a:lnTo>
                  <a:lnTo>
                    <a:pt x="1193" y="1386"/>
                  </a:lnTo>
                  <a:lnTo>
                    <a:pt x="1195" y="1382"/>
                  </a:lnTo>
                  <a:lnTo>
                    <a:pt x="1196" y="1379"/>
                  </a:lnTo>
                  <a:lnTo>
                    <a:pt x="1196" y="1375"/>
                  </a:lnTo>
                  <a:lnTo>
                    <a:pt x="1196" y="1370"/>
                  </a:lnTo>
                  <a:lnTo>
                    <a:pt x="1196" y="1370"/>
                  </a:lnTo>
                  <a:lnTo>
                    <a:pt x="1200" y="1366"/>
                  </a:lnTo>
                  <a:lnTo>
                    <a:pt x="1207" y="1363"/>
                  </a:lnTo>
                  <a:lnTo>
                    <a:pt x="1222" y="1363"/>
                  </a:lnTo>
                  <a:lnTo>
                    <a:pt x="1222" y="1363"/>
                  </a:lnTo>
                  <a:lnTo>
                    <a:pt x="1234" y="1363"/>
                  </a:lnTo>
                  <a:lnTo>
                    <a:pt x="1249" y="1364"/>
                  </a:lnTo>
                  <a:lnTo>
                    <a:pt x="1260" y="1370"/>
                  </a:lnTo>
                  <a:lnTo>
                    <a:pt x="1271" y="1379"/>
                  </a:lnTo>
                  <a:lnTo>
                    <a:pt x="1271" y="1379"/>
                  </a:lnTo>
                  <a:lnTo>
                    <a:pt x="1276" y="1384"/>
                  </a:lnTo>
                  <a:lnTo>
                    <a:pt x="1280" y="1390"/>
                  </a:lnTo>
                  <a:lnTo>
                    <a:pt x="1283" y="1402"/>
                  </a:lnTo>
                  <a:lnTo>
                    <a:pt x="1291" y="1428"/>
                  </a:lnTo>
                  <a:lnTo>
                    <a:pt x="1291" y="1428"/>
                  </a:lnTo>
                  <a:lnTo>
                    <a:pt x="1294" y="1437"/>
                  </a:lnTo>
                  <a:lnTo>
                    <a:pt x="1300" y="1446"/>
                  </a:lnTo>
                  <a:lnTo>
                    <a:pt x="1307" y="1455"/>
                  </a:lnTo>
                  <a:lnTo>
                    <a:pt x="1318" y="1458"/>
                  </a:lnTo>
                  <a:lnTo>
                    <a:pt x="1318" y="1458"/>
                  </a:lnTo>
                  <a:lnTo>
                    <a:pt x="1323" y="1460"/>
                  </a:lnTo>
                  <a:lnTo>
                    <a:pt x="1327" y="1458"/>
                  </a:lnTo>
                  <a:lnTo>
                    <a:pt x="1329" y="1455"/>
                  </a:lnTo>
                  <a:lnTo>
                    <a:pt x="1330" y="1451"/>
                  </a:lnTo>
                  <a:lnTo>
                    <a:pt x="1332" y="1442"/>
                  </a:lnTo>
                  <a:lnTo>
                    <a:pt x="1332" y="1433"/>
                  </a:lnTo>
                  <a:lnTo>
                    <a:pt x="1332" y="1433"/>
                  </a:lnTo>
                  <a:lnTo>
                    <a:pt x="1329" y="1422"/>
                  </a:lnTo>
                  <a:lnTo>
                    <a:pt x="1325" y="1411"/>
                  </a:lnTo>
                  <a:lnTo>
                    <a:pt x="1316" y="1390"/>
                  </a:lnTo>
                  <a:lnTo>
                    <a:pt x="1316" y="1390"/>
                  </a:lnTo>
                  <a:lnTo>
                    <a:pt x="1312" y="1379"/>
                  </a:lnTo>
                  <a:lnTo>
                    <a:pt x="1310" y="1366"/>
                  </a:lnTo>
                  <a:lnTo>
                    <a:pt x="1312" y="1355"/>
                  </a:lnTo>
                  <a:lnTo>
                    <a:pt x="1318" y="1343"/>
                  </a:lnTo>
                  <a:lnTo>
                    <a:pt x="1318" y="1343"/>
                  </a:lnTo>
                  <a:lnTo>
                    <a:pt x="1323" y="1334"/>
                  </a:lnTo>
                  <a:lnTo>
                    <a:pt x="1332" y="1323"/>
                  </a:lnTo>
                  <a:lnTo>
                    <a:pt x="1350" y="1305"/>
                  </a:lnTo>
                  <a:lnTo>
                    <a:pt x="1350" y="1305"/>
                  </a:lnTo>
                  <a:lnTo>
                    <a:pt x="1365" y="1294"/>
                  </a:lnTo>
                  <a:lnTo>
                    <a:pt x="1372" y="1287"/>
                  </a:lnTo>
                  <a:lnTo>
                    <a:pt x="1379" y="1279"/>
                  </a:lnTo>
                  <a:lnTo>
                    <a:pt x="1379" y="1279"/>
                  </a:lnTo>
                  <a:lnTo>
                    <a:pt x="1383" y="1268"/>
                  </a:lnTo>
                  <a:lnTo>
                    <a:pt x="1385" y="1258"/>
                  </a:lnTo>
                  <a:lnTo>
                    <a:pt x="1385" y="1258"/>
                  </a:lnTo>
                  <a:lnTo>
                    <a:pt x="1383" y="1245"/>
                  </a:lnTo>
                  <a:lnTo>
                    <a:pt x="1383" y="1245"/>
                  </a:lnTo>
                  <a:lnTo>
                    <a:pt x="1383" y="1229"/>
                  </a:lnTo>
                  <a:lnTo>
                    <a:pt x="1383" y="1229"/>
                  </a:lnTo>
                  <a:lnTo>
                    <a:pt x="1379" y="1212"/>
                  </a:lnTo>
                  <a:lnTo>
                    <a:pt x="1379" y="1203"/>
                  </a:lnTo>
                  <a:lnTo>
                    <a:pt x="1381" y="1196"/>
                  </a:lnTo>
                  <a:lnTo>
                    <a:pt x="1381" y="1196"/>
                  </a:lnTo>
                  <a:lnTo>
                    <a:pt x="1383" y="1191"/>
                  </a:lnTo>
                  <a:lnTo>
                    <a:pt x="1386" y="1185"/>
                  </a:lnTo>
                  <a:lnTo>
                    <a:pt x="1390" y="1182"/>
                  </a:lnTo>
                  <a:lnTo>
                    <a:pt x="1392" y="1182"/>
                  </a:lnTo>
                  <a:lnTo>
                    <a:pt x="1396" y="1183"/>
                  </a:lnTo>
                  <a:lnTo>
                    <a:pt x="1396" y="1183"/>
                  </a:lnTo>
                  <a:lnTo>
                    <a:pt x="1396" y="1187"/>
                  </a:lnTo>
                  <a:lnTo>
                    <a:pt x="1396" y="1189"/>
                  </a:lnTo>
                  <a:lnTo>
                    <a:pt x="1394" y="1196"/>
                  </a:lnTo>
                  <a:lnTo>
                    <a:pt x="1394" y="1196"/>
                  </a:lnTo>
                  <a:lnTo>
                    <a:pt x="1394" y="1203"/>
                  </a:lnTo>
                  <a:lnTo>
                    <a:pt x="1394" y="1205"/>
                  </a:lnTo>
                  <a:lnTo>
                    <a:pt x="1396" y="1209"/>
                  </a:lnTo>
                  <a:lnTo>
                    <a:pt x="1396" y="1209"/>
                  </a:lnTo>
                  <a:lnTo>
                    <a:pt x="1399" y="1212"/>
                  </a:lnTo>
                  <a:lnTo>
                    <a:pt x="1405" y="1212"/>
                  </a:lnTo>
                  <a:lnTo>
                    <a:pt x="1408" y="1212"/>
                  </a:lnTo>
                  <a:lnTo>
                    <a:pt x="1412" y="1209"/>
                  </a:lnTo>
                  <a:lnTo>
                    <a:pt x="1412" y="1209"/>
                  </a:lnTo>
                  <a:lnTo>
                    <a:pt x="1414" y="1203"/>
                  </a:lnTo>
                  <a:lnTo>
                    <a:pt x="1412" y="1200"/>
                  </a:lnTo>
                  <a:lnTo>
                    <a:pt x="1412" y="1191"/>
                  </a:lnTo>
                  <a:lnTo>
                    <a:pt x="1412" y="1191"/>
                  </a:lnTo>
                  <a:lnTo>
                    <a:pt x="1412" y="1185"/>
                  </a:lnTo>
                  <a:lnTo>
                    <a:pt x="1414" y="1182"/>
                  </a:lnTo>
                  <a:lnTo>
                    <a:pt x="1414" y="1182"/>
                  </a:lnTo>
                  <a:lnTo>
                    <a:pt x="1421" y="1173"/>
                  </a:lnTo>
                  <a:lnTo>
                    <a:pt x="1428" y="1163"/>
                  </a:lnTo>
                  <a:lnTo>
                    <a:pt x="1428" y="1163"/>
                  </a:lnTo>
                  <a:lnTo>
                    <a:pt x="1430" y="1160"/>
                  </a:lnTo>
                  <a:lnTo>
                    <a:pt x="1430" y="1154"/>
                  </a:lnTo>
                  <a:lnTo>
                    <a:pt x="1430" y="1154"/>
                  </a:lnTo>
                  <a:lnTo>
                    <a:pt x="1437" y="1142"/>
                  </a:lnTo>
                  <a:lnTo>
                    <a:pt x="1437" y="1142"/>
                  </a:lnTo>
                  <a:lnTo>
                    <a:pt x="1455" y="1120"/>
                  </a:lnTo>
                  <a:lnTo>
                    <a:pt x="1473" y="1098"/>
                  </a:lnTo>
                  <a:lnTo>
                    <a:pt x="1473" y="1098"/>
                  </a:lnTo>
                  <a:lnTo>
                    <a:pt x="1491" y="1082"/>
                  </a:lnTo>
                  <a:lnTo>
                    <a:pt x="1501" y="1077"/>
                  </a:lnTo>
                  <a:lnTo>
                    <a:pt x="1511" y="1073"/>
                  </a:lnTo>
                  <a:lnTo>
                    <a:pt x="1511" y="1073"/>
                  </a:lnTo>
                  <a:lnTo>
                    <a:pt x="1522" y="1071"/>
                  </a:lnTo>
                  <a:lnTo>
                    <a:pt x="1526" y="1069"/>
                  </a:lnTo>
                  <a:lnTo>
                    <a:pt x="1529" y="1066"/>
                  </a:lnTo>
                  <a:lnTo>
                    <a:pt x="1529" y="1066"/>
                  </a:lnTo>
                  <a:lnTo>
                    <a:pt x="1533" y="1059"/>
                  </a:lnTo>
                  <a:lnTo>
                    <a:pt x="1535" y="1057"/>
                  </a:lnTo>
                  <a:lnTo>
                    <a:pt x="1539" y="1055"/>
                  </a:lnTo>
                  <a:lnTo>
                    <a:pt x="1539" y="1055"/>
                  </a:lnTo>
                  <a:lnTo>
                    <a:pt x="1544" y="1051"/>
                  </a:lnTo>
                  <a:lnTo>
                    <a:pt x="1553" y="1049"/>
                  </a:lnTo>
                  <a:lnTo>
                    <a:pt x="1557" y="1049"/>
                  </a:lnTo>
                  <a:lnTo>
                    <a:pt x="1560" y="1051"/>
                  </a:lnTo>
                  <a:lnTo>
                    <a:pt x="1562" y="1053"/>
                  </a:lnTo>
                  <a:lnTo>
                    <a:pt x="1562" y="1057"/>
                  </a:lnTo>
                  <a:lnTo>
                    <a:pt x="1562" y="1057"/>
                  </a:lnTo>
                  <a:lnTo>
                    <a:pt x="1562" y="1059"/>
                  </a:lnTo>
                  <a:lnTo>
                    <a:pt x="1558" y="1062"/>
                  </a:lnTo>
                  <a:lnTo>
                    <a:pt x="1553" y="1068"/>
                  </a:lnTo>
                  <a:lnTo>
                    <a:pt x="1553" y="1068"/>
                  </a:lnTo>
                  <a:lnTo>
                    <a:pt x="1549" y="1069"/>
                  </a:lnTo>
                  <a:lnTo>
                    <a:pt x="1548" y="1073"/>
                  </a:lnTo>
                  <a:lnTo>
                    <a:pt x="1548" y="1078"/>
                  </a:lnTo>
                  <a:lnTo>
                    <a:pt x="1549" y="1082"/>
                  </a:lnTo>
                  <a:lnTo>
                    <a:pt x="1549" y="1082"/>
                  </a:lnTo>
                  <a:lnTo>
                    <a:pt x="1553" y="1086"/>
                  </a:lnTo>
                  <a:lnTo>
                    <a:pt x="1558" y="1087"/>
                  </a:lnTo>
                  <a:lnTo>
                    <a:pt x="1567" y="1089"/>
                  </a:lnTo>
                  <a:lnTo>
                    <a:pt x="1567" y="1089"/>
                  </a:lnTo>
                  <a:lnTo>
                    <a:pt x="1573" y="1089"/>
                  </a:lnTo>
                  <a:lnTo>
                    <a:pt x="1578" y="1087"/>
                  </a:lnTo>
                  <a:lnTo>
                    <a:pt x="1586" y="1080"/>
                  </a:lnTo>
                  <a:lnTo>
                    <a:pt x="1586" y="1080"/>
                  </a:lnTo>
                  <a:lnTo>
                    <a:pt x="1591" y="1071"/>
                  </a:lnTo>
                  <a:lnTo>
                    <a:pt x="1598" y="1064"/>
                  </a:lnTo>
                  <a:lnTo>
                    <a:pt x="1598" y="1064"/>
                  </a:lnTo>
                  <a:lnTo>
                    <a:pt x="1607" y="1059"/>
                  </a:lnTo>
                  <a:lnTo>
                    <a:pt x="1613" y="1057"/>
                  </a:lnTo>
                  <a:lnTo>
                    <a:pt x="1616" y="1053"/>
                  </a:lnTo>
                  <a:lnTo>
                    <a:pt x="1616" y="1053"/>
                  </a:lnTo>
                  <a:lnTo>
                    <a:pt x="1616" y="1049"/>
                  </a:lnTo>
                  <a:lnTo>
                    <a:pt x="1615" y="1046"/>
                  </a:lnTo>
                  <a:lnTo>
                    <a:pt x="1611" y="1044"/>
                  </a:lnTo>
                  <a:lnTo>
                    <a:pt x="1605" y="1044"/>
                  </a:lnTo>
                  <a:lnTo>
                    <a:pt x="1589" y="1044"/>
                  </a:lnTo>
                  <a:lnTo>
                    <a:pt x="1589" y="1044"/>
                  </a:lnTo>
                  <a:lnTo>
                    <a:pt x="1580" y="1040"/>
                  </a:lnTo>
                  <a:lnTo>
                    <a:pt x="1575" y="1033"/>
                  </a:lnTo>
                  <a:lnTo>
                    <a:pt x="1569" y="1028"/>
                  </a:lnTo>
                  <a:lnTo>
                    <a:pt x="1567" y="1019"/>
                  </a:lnTo>
                  <a:lnTo>
                    <a:pt x="1567" y="1019"/>
                  </a:lnTo>
                  <a:lnTo>
                    <a:pt x="1566" y="1008"/>
                  </a:lnTo>
                  <a:lnTo>
                    <a:pt x="1564" y="1002"/>
                  </a:lnTo>
                  <a:lnTo>
                    <a:pt x="1560" y="997"/>
                  </a:lnTo>
                  <a:lnTo>
                    <a:pt x="1560" y="997"/>
                  </a:lnTo>
                  <a:lnTo>
                    <a:pt x="1555" y="995"/>
                  </a:lnTo>
                  <a:lnTo>
                    <a:pt x="1549" y="992"/>
                  </a:lnTo>
                  <a:lnTo>
                    <a:pt x="1549" y="992"/>
                  </a:lnTo>
                  <a:lnTo>
                    <a:pt x="1548" y="990"/>
                  </a:lnTo>
                  <a:lnTo>
                    <a:pt x="1548" y="986"/>
                  </a:lnTo>
                  <a:lnTo>
                    <a:pt x="1549" y="984"/>
                  </a:lnTo>
                  <a:lnTo>
                    <a:pt x="1551" y="983"/>
                  </a:lnTo>
                  <a:lnTo>
                    <a:pt x="1551" y="983"/>
                  </a:lnTo>
                  <a:lnTo>
                    <a:pt x="1555" y="981"/>
                  </a:lnTo>
                  <a:lnTo>
                    <a:pt x="1558" y="981"/>
                  </a:lnTo>
                  <a:lnTo>
                    <a:pt x="1562" y="981"/>
                  </a:lnTo>
                  <a:lnTo>
                    <a:pt x="1566" y="979"/>
                  </a:lnTo>
                  <a:lnTo>
                    <a:pt x="1566" y="979"/>
                  </a:lnTo>
                  <a:lnTo>
                    <a:pt x="1567" y="977"/>
                  </a:lnTo>
                  <a:lnTo>
                    <a:pt x="1569" y="973"/>
                  </a:lnTo>
                  <a:lnTo>
                    <a:pt x="1569" y="970"/>
                  </a:lnTo>
                  <a:lnTo>
                    <a:pt x="1569" y="966"/>
                  </a:lnTo>
                  <a:lnTo>
                    <a:pt x="1569" y="966"/>
                  </a:lnTo>
                  <a:lnTo>
                    <a:pt x="1564" y="959"/>
                  </a:lnTo>
                  <a:lnTo>
                    <a:pt x="1558" y="954"/>
                  </a:lnTo>
                  <a:lnTo>
                    <a:pt x="1549" y="954"/>
                  </a:lnTo>
                  <a:lnTo>
                    <a:pt x="1542" y="955"/>
                  </a:lnTo>
                  <a:lnTo>
                    <a:pt x="1542" y="955"/>
                  </a:lnTo>
                  <a:lnTo>
                    <a:pt x="1531" y="961"/>
                  </a:lnTo>
                  <a:lnTo>
                    <a:pt x="1531" y="961"/>
                  </a:lnTo>
                  <a:lnTo>
                    <a:pt x="1517" y="968"/>
                  </a:lnTo>
                  <a:lnTo>
                    <a:pt x="1510" y="973"/>
                  </a:lnTo>
                  <a:lnTo>
                    <a:pt x="1504" y="981"/>
                  </a:lnTo>
                  <a:lnTo>
                    <a:pt x="1504" y="981"/>
                  </a:lnTo>
                  <a:lnTo>
                    <a:pt x="1501" y="984"/>
                  </a:lnTo>
                  <a:lnTo>
                    <a:pt x="1499" y="986"/>
                  </a:lnTo>
                  <a:lnTo>
                    <a:pt x="1497" y="986"/>
                  </a:lnTo>
                  <a:lnTo>
                    <a:pt x="1497" y="986"/>
                  </a:lnTo>
                  <a:lnTo>
                    <a:pt x="1495" y="983"/>
                  </a:lnTo>
                  <a:lnTo>
                    <a:pt x="1495" y="979"/>
                  </a:lnTo>
                  <a:lnTo>
                    <a:pt x="1499" y="972"/>
                  </a:lnTo>
                  <a:lnTo>
                    <a:pt x="1499" y="972"/>
                  </a:lnTo>
                  <a:lnTo>
                    <a:pt x="1513" y="955"/>
                  </a:lnTo>
                  <a:lnTo>
                    <a:pt x="1513" y="955"/>
                  </a:lnTo>
                  <a:lnTo>
                    <a:pt x="1520" y="948"/>
                  </a:lnTo>
                  <a:lnTo>
                    <a:pt x="1528" y="943"/>
                  </a:lnTo>
                  <a:lnTo>
                    <a:pt x="1537" y="939"/>
                  </a:lnTo>
                  <a:lnTo>
                    <a:pt x="1548" y="935"/>
                  </a:lnTo>
                  <a:lnTo>
                    <a:pt x="1548" y="935"/>
                  </a:lnTo>
                  <a:lnTo>
                    <a:pt x="1562" y="935"/>
                  </a:lnTo>
                  <a:lnTo>
                    <a:pt x="1562" y="935"/>
                  </a:lnTo>
                  <a:lnTo>
                    <a:pt x="1600" y="935"/>
                  </a:lnTo>
                  <a:lnTo>
                    <a:pt x="1600" y="935"/>
                  </a:lnTo>
                  <a:lnTo>
                    <a:pt x="1615" y="935"/>
                  </a:lnTo>
                  <a:lnTo>
                    <a:pt x="1629" y="934"/>
                  </a:lnTo>
                  <a:lnTo>
                    <a:pt x="1629" y="934"/>
                  </a:lnTo>
                  <a:lnTo>
                    <a:pt x="1642" y="928"/>
                  </a:lnTo>
                  <a:lnTo>
                    <a:pt x="1642" y="928"/>
                  </a:lnTo>
                  <a:lnTo>
                    <a:pt x="1649" y="925"/>
                  </a:lnTo>
                  <a:lnTo>
                    <a:pt x="1658" y="919"/>
                  </a:lnTo>
                  <a:lnTo>
                    <a:pt x="1658" y="919"/>
                  </a:lnTo>
                  <a:lnTo>
                    <a:pt x="1660" y="916"/>
                  </a:lnTo>
                  <a:lnTo>
                    <a:pt x="1662" y="910"/>
                  </a:lnTo>
                  <a:lnTo>
                    <a:pt x="1662" y="907"/>
                  </a:lnTo>
                  <a:lnTo>
                    <a:pt x="1663" y="901"/>
                  </a:lnTo>
                  <a:lnTo>
                    <a:pt x="1663" y="901"/>
                  </a:lnTo>
                  <a:lnTo>
                    <a:pt x="1669" y="897"/>
                  </a:lnTo>
                  <a:lnTo>
                    <a:pt x="1674" y="896"/>
                  </a:lnTo>
                  <a:lnTo>
                    <a:pt x="1685" y="897"/>
                  </a:lnTo>
                  <a:lnTo>
                    <a:pt x="1696" y="899"/>
                  </a:lnTo>
                  <a:lnTo>
                    <a:pt x="1701" y="897"/>
                  </a:lnTo>
                  <a:lnTo>
                    <a:pt x="1707" y="896"/>
                  </a:lnTo>
                  <a:lnTo>
                    <a:pt x="1707" y="896"/>
                  </a:lnTo>
                  <a:lnTo>
                    <a:pt x="1710" y="890"/>
                  </a:lnTo>
                  <a:lnTo>
                    <a:pt x="1714" y="885"/>
                  </a:lnTo>
                  <a:lnTo>
                    <a:pt x="1716" y="879"/>
                  </a:lnTo>
                  <a:lnTo>
                    <a:pt x="1716" y="874"/>
                  </a:lnTo>
                  <a:lnTo>
                    <a:pt x="1716" y="874"/>
                  </a:lnTo>
                  <a:lnTo>
                    <a:pt x="1714" y="869"/>
                  </a:lnTo>
                  <a:lnTo>
                    <a:pt x="1712" y="865"/>
                  </a:lnTo>
                  <a:lnTo>
                    <a:pt x="1703" y="863"/>
                  </a:lnTo>
                  <a:lnTo>
                    <a:pt x="1703" y="863"/>
                  </a:lnTo>
                  <a:lnTo>
                    <a:pt x="1698" y="859"/>
                  </a:lnTo>
                  <a:lnTo>
                    <a:pt x="1694" y="858"/>
                  </a:lnTo>
                  <a:lnTo>
                    <a:pt x="1691" y="858"/>
                  </a:lnTo>
                  <a:lnTo>
                    <a:pt x="1691" y="858"/>
                  </a:lnTo>
                  <a:lnTo>
                    <a:pt x="1683" y="859"/>
                  </a:lnTo>
                  <a:lnTo>
                    <a:pt x="1678" y="863"/>
                  </a:lnTo>
                  <a:lnTo>
                    <a:pt x="1678" y="863"/>
                  </a:lnTo>
                  <a:lnTo>
                    <a:pt x="1665" y="870"/>
                  </a:lnTo>
                  <a:lnTo>
                    <a:pt x="1658" y="872"/>
                  </a:lnTo>
                  <a:lnTo>
                    <a:pt x="1651" y="872"/>
                  </a:lnTo>
                  <a:lnTo>
                    <a:pt x="1651" y="872"/>
                  </a:lnTo>
                  <a:lnTo>
                    <a:pt x="1645" y="872"/>
                  </a:lnTo>
                  <a:lnTo>
                    <a:pt x="1642" y="869"/>
                  </a:lnTo>
                  <a:lnTo>
                    <a:pt x="1640" y="865"/>
                  </a:lnTo>
                  <a:lnTo>
                    <a:pt x="1638" y="859"/>
                  </a:lnTo>
                  <a:lnTo>
                    <a:pt x="1638" y="859"/>
                  </a:lnTo>
                  <a:lnTo>
                    <a:pt x="1642" y="854"/>
                  </a:lnTo>
                  <a:lnTo>
                    <a:pt x="1645" y="850"/>
                  </a:lnTo>
                  <a:lnTo>
                    <a:pt x="1656" y="843"/>
                  </a:lnTo>
                  <a:lnTo>
                    <a:pt x="1656" y="843"/>
                  </a:lnTo>
                  <a:lnTo>
                    <a:pt x="1660" y="840"/>
                  </a:lnTo>
                  <a:lnTo>
                    <a:pt x="1662" y="836"/>
                  </a:lnTo>
                  <a:lnTo>
                    <a:pt x="1662" y="832"/>
                  </a:lnTo>
                  <a:lnTo>
                    <a:pt x="1658" y="829"/>
                  </a:lnTo>
                  <a:lnTo>
                    <a:pt x="1658" y="829"/>
                  </a:lnTo>
                  <a:lnTo>
                    <a:pt x="1651" y="827"/>
                  </a:lnTo>
                  <a:lnTo>
                    <a:pt x="1645" y="825"/>
                  </a:lnTo>
                  <a:lnTo>
                    <a:pt x="1633" y="823"/>
                  </a:lnTo>
                  <a:lnTo>
                    <a:pt x="1633" y="823"/>
                  </a:lnTo>
                  <a:lnTo>
                    <a:pt x="1625" y="821"/>
                  </a:lnTo>
                  <a:lnTo>
                    <a:pt x="1622" y="816"/>
                  </a:lnTo>
                  <a:lnTo>
                    <a:pt x="1622" y="811"/>
                  </a:lnTo>
                  <a:lnTo>
                    <a:pt x="1622" y="803"/>
                  </a:lnTo>
                  <a:lnTo>
                    <a:pt x="1622" y="803"/>
                  </a:lnTo>
                  <a:lnTo>
                    <a:pt x="1620" y="791"/>
                  </a:lnTo>
                  <a:lnTo>
                    <a:pt x="1620" y="791"/>
                  </a:lnTo>
                  <a:lnTo>
                    <a:pt x="1616" y="783"/>
                  </a:lnTo>
                  <a:lnTo>
                    <a:pt x="1615" y="776"/>
                  </a:lnTo>
                  <a:lnTo>
                    <a:pt x="1615" y="776"/>
                  </a:lnTo>
                  <a:lnTo>
                    <a:pt x="1613" y="758"/>
                  </a:lnTo>
                  <a:lnTo>
                    <a:pt x="1613" y="758"/>
                  </a:lnTo>
                  <a:lnTo>
                    <a:pt x="1611" y="751"/>
                  </a:lnTo>
                  <a:lnTo>
                    <a:pt x="1609" y="747"/>
                  </a:lnTo>
                  <a:lnTo>
                    <a:pt x="1607" y="742"/>
                  </a:lnTo>
                  <a:lnTo>
                    <a:pt x="1607" y="742"/>
                  </a:lnTo>
                  <a:lnTo>
                    <a:pt x="1596" y="733"/>
                  </a:lnTo>
                  <a:lnTo>
                    <a:pt x="1586" y="724"/>
                  </a:lnTo>
                  <a:lnTo>
                    <a:pt x="1586" y="724"/>
                  </a:lnTo>
                  <a:lnTo>
                    <a:pt x="1582" y="718"/>
                  </a:lnTo>
                  <a:lnTo>
                    <a:pt x="1582" y="715"/>
                  </a:lnTo>
                  <a:lnTo>
                    <a:pt x="1580" y="706"/>
                  </a:lnTo>
                  <a:lnTo>
                    <a:pt x="1580" y="706"/>
                  </a:lnTo>
                  <a:lnTo>
                    <a:pt x="1577" y="700"/>
                  </a:lnTo>
                  <a:lnTo>
                    <a:pt x="1573" y="695"/>
                  </a:lnTo>
                  <a:lnTo>
                    <a:pt x="1567" y="695"/>
                  </a:lnTo>
                  <a:lnTo>
                    <a:pt x="1562" y="697"/>
                  </a:lnTo>
                  <a:lnTo>
                    <a:pt x="1562" y="697"/>
                  </a:lnTo>
                  <a:lnTo>
                    <a:pt x="1558" y="700"/>
                  </a:lnTo>
                  <a:lnTo>
                    <a:pt x="1555" y="704"/>
                  </a:lnTo>
                  <a:lnTo>
                    <a:pt x="1549" y="715"/>
                  </a:lnTo>
                  <a:lnTo>
                    <a:pt x="1549" y="715"/>
                  </a:lnTo>
                  <a:lnTo>
                    <a:pt x="1542" y="720"/>
                  </a:lnTo>
                  <a:lnTo>
                    <a:pt x="1533" y="724"/>
                  </a:lnTo>
                  <a:lnTo>
                    <a:pt x="1522" y="724"/>
                  </a:lnTo>
                  <a:lnTo>
                    <a:pt x="1513" y="722"/>
                  </a:lnTo>
                  <a:lnTo>
                    <a:pt x="1513" y="722"/>
                  </a:lnTo>
                  <a:lnTo>
                    <a:pt x="1506" y="717"/>
                  </a:lnTo>
                  <a:lnTo>
                    <a:pt x="1499" y="711"/>
                  </a:lnTo>
                  <a:lnTo>
                    <a:pt x="1495" y="702"/>
                  </a:lnTo>
                  <a:lnTo>
                    <a:pt x="1493" y="695"/>
                  </a:lnTo>
                  <a:lnTo>
                    <a:pt x="1493" y="695"/>
                  </a:lnTo>
                  <a:lnTo>
                    <a:pt x="1491" y="679"/>
                  </a:lnTo>
                  <a:lnTo>
                    <a:pt x="1488" y="671"/>
                  </a:lnTo>
                  <a:lnTo>
                    <a:pt x="1482" y="664"/>
                  </a:lnTo>
                  <a:lnTo>
                    <a:pt x="1482" y="664"/>
                  </a:lnTo>
                  <a:lnTo>
                    <a:pt x="1475" y="659"/>
                  </a:lnTo>
                  <a:lnTo>
                    <a:pt x="1466" y="655"/>
                  </a:lnTo>
                  <a:lnTo>
                    <a:pt x="1459" y="650"/>
                  </a:lnTo>
                  <a:lnTo>
                    <a:pt x="1452" y="644"/>
                  </a:lnTo>
                  <a:lnTo>
                    <a:pt x="1452" y="644"/>
                  </a:lnTo>
                  <a:lnTo>
                    <a:pt x="1441" y="635"/>
                  </a:lnTo>
                  <a:lnTo>
                    <a:pt x="1435" y="630"/>
                  </a:lnTo>
                  <a:lnTo>
                    <a:pt x="1430" y="628"/>
                  </a:lnTo>
                  <a:lnTo>
                    <a:pt x="1430" y="628"/>
                  </a:lnTo>
                  <a:lnTo>
                    <a:pt x="1423" y="626"/>
                  </a:lnTo>
                  <a:lnTo>
                    <a:pt x="1414" y="628"/>
                  </a:lnTo>
                  <a:lnTo>
                    <a:pt x="1399" y="635"/>
                  </a:lnTo>
                  <a:lnTo>
                    <a:pt x="1399" y="635"/>
                  </a:lnTo>
                  <a:lnTo>
                    <a:pt x="1394" y="637"/>
                  </a:lnTo>
                  <a:lnTo>
                    <a:pt x="1386" y="639"/>
                  </a:lnTo>
                  <a:lnTo>
                    <a:pt x="1379" y="639"/>
                  </a:lnTo>
                  <a:lnTo>
                    <a:pt x="1374" y="641"/>
                  </a:lnTo>
                  <a:lnTo>
                    <a:pt x="1374" y="641"/>
                  </a:lnTo>
                  <a:lnTo>
                    <a:pt x="1370" y="642"/>
                  </a:lnTo>
                  <a:lnTo>
                    <a:pt x="1367" y="646"/>
                  </a:lnTo>
                  <a:lnTo>
                    <a:pt x="1367" y="650"/>
                  </a:lnTo>
                  <a:lnTo>
                    <a:pt x="1367" y="655"/>
                  </a:lnTo>
                  <a:lnTo>
                    <a:pt x="1368" y="666"/>
                  </a:lnTo>
                  <a:lnTo>
                    <a:pt x="1368" y="669"/>
                  </a:lnTo>
                  <a:lnTo>
                    <a:pt x="1367" y="675"/>
                  </a:lnTo>
                  <a:lnTo>
                    <a:pt x="1367" y="675"/>
                  </a:lnTo>
                  <a:lnTo>
                    <a:pt x="1365" y="679"/>
                  </a:lnTo>
                  <a:lnTo>
                    <a:pt x="1363" y="680"/>
                  </a:lnTo>
                  <a:lnTo>
                    <a:pt x="1365" y="684"/>
                  </a:lnTo>
                  <a:lnTo>
                    <a:pt x="1365" y="684"/>
                  </a:lnTo>
                  <a:lnTo>
                    <a:pt x="1367" y="688"/>
                  </a:lnTo>
                  <a:lnTo>
                    <a:pt x="1368" y="691"/>
                  </a:lnTo>
                  <a:lnTo>
                    <a:pt x="1368" y="691"/>
                  </a:lnTo>
                  <a:lnTo>
                    <a:pt x="1368" y="695"/>
                  </a:lnTo>
                  <a:lnTo>
                    <a:pt x="1367" y="698"/>
                  </a:lnTo>
                  <a:lnTo>
                    <a:pt x="1363" y="704"/>
                  </a:lnTo>
                  <a:lnTo>
                    <a:pt x="1363" y="704"/>
                  </a:lnTo>
                  <a:lnTo>
                    <a:pt x="1359" y="709"/>
                  </a:lnTo>
                  <a:lnTo>
                    <a:pt x="1354" y="713"/>
                  </a:lnTo>
                  <a:lnTo>
                    <a:pt x="1350" y="717"/>
                  </a:lnTo>
                  <a:lnTo>
                    <a:pt x="1348" y="722"/>
                  </a:lnTo>
                  <a:lnTo>
                    <a:pt x="1348" y="722"/>
                  </a:lnTo>
                  <a:lnTo>
                    <a:pt x="1348" y="726"/>
                  </a:lnTo>
                  <a:lnTo>
                    <a:pt x="1350" y="729"/>
                  </a:lnTo>
                  <a:lnTo>
                    <a:pt x="1356" y="733"/>
                  </a:lnTo>
                  <a:lnTo>
                    <a:pt x="1361" y="736"/>
                  </a:lnTo>
                  <a:lnTo>
                    <a:pt x="1367" y="740"/>
                  </a:lnTo>
                  <a:lnTo>
                    <a:pt x="1367" y="740"/>
                  </a:lnTo>
                  <a:lnTo>
                    <a:pt x="1370" y="747"/>
                  </a:lnTo>
                  <a:lnTo>
                    <a:pt x="1372" y="753"/>
                  </a:lnTo>
                  <a:lnTo>
                    <a:pt x="1372" y="753"/>
                  </a:lnTo>
                  <a:lnTo>
                    <a:pt x="1377" y="764"/>
                  </a:lnTo>
                  <a:lnTo>
                    <a:pt x="1381" y="773"/>
                  </a:lnTo>
                  <a:lnTo>
                    <a:pt x="1381" y="773"/>
                  </a:lnTo>
                  <a:lnTo>
                    <a:pt x="1383" y="785"/>
                  </a:lnTo>
                  <a:lnTo>
                    <a:pt x="1385" y="791"/>
                  </a:lnTo>
                  <a:lnTo>
                    <a:pt x="1383" y="796"/>
                  </a:lnTo>
                  <a:lnTo>
                    <a:pt x="1383" y="796"/>
                  </a:lnTo>
                  <a:lnTo>
                    <a:pt x="1377" y="807"/>
                  </a:lnTo>
                  <a:lnTo>
                    <a:pt x="1374" y="812"/>
                  </a:lnTo>
                  <a:lnTo>
                    <a:pt x="1368" y="816"/>
                  </a:lnTo>
                  <a:lnTo>
                    <a:pt x="1368" y="816"/>
                  </a:lnTo>
                  <a:lnTo>
                    <a:pt x="1359" y="821"/>
                  </a:lnTo>
                  <a:lnTo>
                    <a:pt x="1354" y="825"/>
                  </a:lnTo>
                  <a:lnTo>
                    <a:pt x="1350" y="831"/>
                  </a:lnTo>
                  <a:lnTo>
                    <a:pt x="1350" y="831"/>
                  </a:lnTo>
                  <a:lnTo>
                    <a:pt x="1347" y="836"/>
                  </a:lnTo>
                  <a:lnTo>
                    <a:pt x="1347" y="843"/>
                  </a:lnTo>
                  <a:lnTo>
                    <a:pt x="1350" y="859"/>
                  </a:lnTo>
                  <a:lnTo>
                    <a:pt x="1350" y="859"/>
                  </a:lnTo>
                  <a:lnTo>
                    <a:pt x="1350" y="865"/>
                  </a:lnTo>
                  <a:lnTo>
                    <a:pt x="1350" y="870"/>
                  </a:lnTo>
                  <a:lnTo>
                    <a:pt x="1348" y="878"/>
                  </a:lnTo>
                  <a:lnTo>
                    <a:pt x="1347" y="881"/>
                  </a:lnTo>
                  <a:lnTo>
                    <a:pt x="1347" y="881"/>
                  </a:lnTo>
                  <a:lnTo>
                    <a:pt x="1341" y="887"/>
                  </a:lnTo>
                  <a:lnTo>
                    <a:pt x="1336" y="888"/>
                  </a:lnTo>
                  <a:lnTo>
                    <a:pt x="1329" y="890"/>
                  </a:lnTo>
                  <a:lnTo>
                    <a:pt x="1323" y="890"/>
                  </a:lnTo>
                  <a:lnTo>
                    <a:pt x="1323" y="890"/>
                  </a:lnTo>
                  <a:lnTo>
                    <a:pt x="1318" y="888"/>
                  </a:lnTo>
                  <a:lnTo>
                    <a:pt x="1316" y="887"/>
                  </a:lnTo>
                  <a:lnTo>
                    <a:pt x="1310" y="879"/>
                  </a:lnTo>
                  <a:lnTo>
                    <a:pt x="1307" y="870"/>
                  </a:lnTo>
                  <a:lnTo>
                    <a:pt x="1305" y="863"/>
                  </a:lnTo>
                  <a:lnTo>
                    <a:pt x="1305" y="863"/>
                  </a:lnTo>
                  <a:lnTo>
                    <a:pt x="1303" y="854"/>
                  </a:lnTo>
                  <a:lnTo>
                    <a:pt x="1303" y="843"/>
                  </a:lnTo>
                  <a:lnTo>
                    <a:pt x="1303" y="832"/>
                  </a:lnTo>
                  <a:lnTo>
                    <a:pt x="1301" y="829"/>
                  </a:lnTo>
                  <a:lnTo>
                    <a:pt x="1298" y="825"/>
                  </a:lnTo>
                  <a:lnTo>
                    <a:pt x="1298" y="825"/>
                  </a:lnTo>
                  <a:lnTo>
                    <a:pt x="1291" y="820"/>
                  </a:lnTo>
                  <a:lnTo>
                    <a:pt x="1281" y="816"/>
                  </a:lnTo>
                  <a:lnTo>
                    <a:pt x="1263" y="812"/>
                  </a:lnTo>
                  <a:lnTo>
                    <a:pt x="1263" y="812"/>
                  </a:lnTo>
                  <a:lnTo>
                    <a:pt x="1253" y="811"/>
                  </a:lnTo>
                  <a:lnTo>
                    <a:pt x="1243" y="805"/>
                  </a:lnTo>
                  <a:lnTo>
                    <a:pt x="1225" y="793"/>
                  </a:lnTo>
                  <a:lnTo>
                    <a:pt x="1225" y="793"/>
                  </a:lnTo>
                  <a:lnTo>
                    <a:pt x="1216" y="785"/>
                  </a:lnTo>
                  <a:lnTo>
                    <a:pt x="1205" y="780"/>
                  </a:lnTo>
                  <a:lnTo>
                    <a:pt x="1205" y="780"/>
                  </a:lnTo>
                  <a:lnTo>
                    <a:pt x="1193" y="776"/>
                  </a:lnTo>
                  <a:lnTo>
                    <a:pt x="1180" y="773"/>
                  </a:lnTo>
                  <a:lnTo>
                    <a:pt x="1180" y="773"/>
                  </a:lnTo>
                  <a:lnTo>
                    <a:pt x="1166" y="769"/>
                  </a:lnTo>
                  <a:lnTo>
                    <a:pt x="1151" y="760"/>
                  </a:lnTo>
                  <a:lnTo>
                    <a:pt x="1146" y="756"/>
                  </a:lnTo>
                  <a:lnTo>
                    <a:pt x="1140" y="749"/>
                  </a:lnTo>
                  <a:lnTo>
                    <a:pt x="1137" y="742"/>
                  </a:lnTo>
                  <a:lnTo>
                    <a:pt x="1135" y="735"/>
                  </a:lnTo>
                  <a:lnTo>
                    <a:pt x="1135" y="735"/>
                  </a:lnTo>
                  <a:lnTo>
                    <a:pt x="1131" y="727"/>
                  </a:lnTo>
                  <a:lnTo>
                    <a:pt x="1126" y="720"/>
                  </a:lnTo>
                  <a:lnTo>
                    <a:pt x="1122" y="713"/>
                  </a:lnTo>
                  <a:lnTo>
                    <a:pt x="1117" y="706"/>
                  </a:lnTo>
                  <a:lnTo>
                    <a:pt x="1117" y="706"/>
                  </a:lnTo>
                  <a:lnTo>
                    <a:pt x="1115" y="695"/>
                  </a:lnTo>
                  <a:lnTo>
                    <a:pt x="1115" y="684"/>
                  </a:lnTo>
                  <a:lnTo>
                    <a:pt x="1119" y="675"/>
                  </a:lnTo>
                  <a:lnTo>
                    <a:pt x="1124" y="666"/>
                  </a:lnTo>
                  <a:lnTo>
                    <a:pt x="1124" y="666"/>
                  </a:lnTo>
                  <a:lnTo>
                    <a:pt x="1133" y="655"/>
                  </a:lnTo>
                  <a:lnTo>
                    <a:pt x="1144" y="648"/>
                  </a:lnTo>
                  <a:lnTo>
                    <a:pt x="1144" y="648"/>
                  </a:lnTo>
                  <a:lnTo>
                    <a:pt x="1153" y="641"/>
                  </a:lnTo>
                  <a:lnTo>
                    <a:pt x="1160" y="633"/>
                  </a:lnTo>
                  <a:lnTo>
                    <a:pt x="1160" y="633"/>
                  </a:lnTo>
                  <a:lnTo>
                    <a:pt x="1164" y="628"/>
                  </a:lnTo>
                  <a:lnTo>
                    <a:pt x="1166" y="622"/>
                  </a:lnTo>
                  <a:lnTo>
                    <a:pt x="1167" y="617"/>
                  </a:lnTo>
                  <a:lnTo>
                    <a:pt x="1169" y="613"/>
                  </a:lnTo>
                  <a:lnTo>
                    <a:pt x="1169" y="613"/>
                  </a:lnTo>
                  <a:lnTo>
                    <a:pt x="1173" y="610"/>
                  </a:lnTo>
                  <a:lnTo>
                    <a:pt x="1178" y="606"/>
                  </a:lnTo>
                  <a:lnTo>
                    <a:pt x="1178" y="606"/>
                  </a:lnTo>
                  <a:lnTo>
                    <a:pt x="1195" y="601"/>
                  </a:lnTo>
                  <a:lnTo>
                    <a:pt x="1209" y="595"/>
                  </a:lnTo>
                  <a:lnTo>
                    <a:pt x="1209" y="595"/>
                  </a:lnTo>
                  <a:lnTo>
                    <a:pt x="1216" y="592"/>
                  </a:lnTo>
                  <a:lnTo>
                    <a:pt x="1218" y="590"/>
                  </a:lnTo>
                  <a:lnTo>
                    <a:pt x="1220" y="586"/>
                  </a:lnTo>
                  <a:lnTo>
                    <a:pt x="1220" y="586"/>
                  </a:lnTo>
                  <a:lnTo>
                    <a:pt x="1216" y="579"/>
                  </a:lnTo>
                  <a:lnTo>
                    <a:pt x="1213" y="574"/>
                  </a:lnTo>
                  <a:lnTo>
                    <a:pt x="1213" y="574"/>
                  </a:lnTo>
                  <a:lnTo>
                    <a:pt x="1209" y="570"/>
                  </a:lnTo>
                  <a:lnTo>
                    <a:pt x="1205" y="568"/>
                  </a:lnTo>
                  <a:lnTo>
                    <a:pt x="1196" y="566"/>
                  </a:lnTo>
                  <a:lnTo>
                    <a:pt x="1196" y="566"/>
                  </a:lnTo>
                  <a:lnTo>
                    <a:pt x="1191" y="566"/>
                  </a:lnTo>
                  <a:lnTo>
                    <a:pt x="1184" y="566"/>
                  </a:lnTo>
                  <a:lnTo>
                    <a:pt x="1182" y="565"/>
                  </a:lnTo>
                  <a:lnTo>
                    <a:pt x="1180" y="563"/>
                  </a:lnTo>
                  <a:lnTo>
                    <a:pt x="1180" y="561"/>
                  </a:lnTo>
                  <a:lnTo>
                    <a:pt x="1182" y="557"/>
                  </a:lnTo>
                  <a:lnTo>
                    <a:pt x="1182" y="557"/>
                  </a:lnTo>
                  <a:lnTo>
                    <a:pt x="1184" y="555"/>
                  </a:lnTo>
                  <a:lnTo>
                    <a:pt x="1186" y="554"/>
                  </a:lnTo>
                  <a:lnTo>
                    <a:pt x="1193" y="552"/>
                  </a:lnTo>
                  <a:lnTo>
                    <a:pt x="1205" y="554"/>
                  </a:lnTo>
                  <a:lnTo>
                    <a:pt x="1205" y="554"/>
                  </a:lnTo>
                  <a:lnTo>
                    <a:pt x="1215" y="557"/>
                  </a:lnTo>
                  <a:lnTo>
                    <a:pt x="1220" y="559"/>
                  </a:lnTo>
                  <a:lnTo>
                    <a:pt x="1224" y="559"/>
                  </a:lnTo>
                  <a:lnTo>
                    <a:pt x="1224" y="559"/>
                  </a:lnTo>
                  <a:lnTo>
                    <a:pt x="1227" y="557"/>
                  </a:lnTo>
                  <a:lnTo>
                    <a:pt x="1231" y="555"/>
                  </a:lnTo>
                  <a:lnTo>
                    <a:pt x="1234" y="550"/>
                  </a:lnTo>
                  <a:lnTo>
                    <a:pt x="1238" y="543"/>
                  </a:lnTo>
                  <a:lnTo>
                    <a:pt x="1242" y="539"/>
                  </a:lnTo>
                  <a:lnTo>
                    <a:pt x="1245" y="537"/>
                  </a:lnTo>
                  <a:lnTo>
                    <a:pt x="1245" y="537"/>
                  </a:lnTo>
                  <a:lnTo>
                    <a:pt x="1249" y="537"/>
                  </a:lnTo>
                  <a:lnTo>
                    <a:pt x="1253" y="537"/>
                  </a:lnTo>
                  <a:lnTo>
                    <a:pt x="1258" y="541"/>
                  </a:lnTo>
                  <a:lnTo>
                    <a:pt x="1258" y="541"/>
                  </a:lnTo>
                  <a:lnTo>
                    <a:pt x="1263" y="541"/>
                  </a:lnTo>
                  <a:lnTo>
                    <a:pt x="1267" y="541"/>
                  </a:lnTo>
                  <a:lnTo>
                    <a:pt x="1276" y="539"/>
                  </a:lnTo>
                  <a:lnTo>
                    <a:pt x="1291" y="530"/>
                  </a:lnTo>
                  <a:lnTo>
                    <a:pt x="1291" y="530"/>
                  </a:lnTo>
                  <a:lnTo>
                    <a:pt x="1305" y="525"/>
                  </a:lnTo>
                  <a:lnTo>
                    <a:pt x="1320" y="521"/>
                  </a:lnTo>
                  <a:lnTo>
                    <a:pt x="1320" y="521"/>
                  </a:lnTo>
                  <a:lnTo>
                    <a:pt x="1325" y="519"/>
                  </a:lnTo>
                  <a:lnTo>
                    <a:pt x="1329" y="516"/>
                  </a:lnTo>
                  <a:lnTo>
                    <a:pt x="1330" y="512"/>
                  </a:lnTo>
                  <a:lnTo>
                    <a:pt x="1330" y="507"/>
                  </a:lnTo>
                  <a:lnTo>
                    <a:pt x="1330" y="507"/>
                  </a:lnTo>
                  <a:lnTo>
                    <a:pt x="1329" y="499"/>
                  </a:lnTo>
                  <a:lnTo>
                    <a:pt x="1323" y="496"/>
                  </a:lnTo>
                  <a:lnTo>
                    <a:pt x="1320" y="492"/>
                  </a:lnTo>
                  <a:lnTo>
                    <a:pt x="1314" y="487"/>
                  </a:lnTo>
                  <a:lnTo>
                    <a:pt x="1314" y="487"/>
                  </a:lnTo>
                  <a:lnTo>
                    <a:pt x="1312" y="480"/>
                  </a:lnTo>
                  <a:lnTo>
                    <a:pt x="1312" y="480"/>
                  </a:lnTo>
                  <a:lnTo>
                    <a:pt x="1312" y="472"/>
                  </a:lnTo>
                  <a:lnTo>
                    <a:pt x="1312" y="465"/>
                  </a:lnTo>
                  <a:lnTo>
                    <a:pt x="1312" y="465"/>
                  </a:lnTo>
                  <a:lnTo>
                    <a:pt x="1314" y="460"/>
                  </a:lnTo>
                  <a:lnTo>
                    <a:pt x="1314" y="458"/>
                  </a:lnTo>
                  <a:lnTo>
                    <a:pt x="1314" y="456"/>
                  </a:lnTo>
                  <a:lnTo>
                    <a:pt x="1314" y="456"/>
                  </a:lnTo>
                  <a:lnTo>
                    <a:pt x="1312" y="452"/>
                  </a:lnTo>
                  <a:lnTo>
                    <a:pt x="1309" y="451"/>
                  </a:lnTo>
                  <a:lnTo>
                    <a:pt x="1301" y="447"/>
                  </a:lnTo>
                  <a:lnTo>
                    <a:pt x="1301" y="447"/>
                  </a:lnTo>
                  <a:lnTo>
                    <a:pt x="1298" y="442"/>
                  </a:lnTo>
                  <a:lnTo>
                    <a:pt x="1292" y="438"/>
                  </a:lnTo>
                  <a:lnTo>
                    <a:pt x="1292" y="438"/>
                  </a:lnTo>
                  <a:lnTo>
                    <a:pt x="1280" y="438"/>
                  </a:lnTo>
                  <a:lnTo>
                    <a:pt x="1267" y="438"/>
                  </a:lnTo>
                  <a:lnTo>
                    <a:pt x="1267" y="438"/>
                  </a:lnTo>
                  <a:lnTo>
                    <a:pt x="1263" y="440"/>
                  </a:lnTo>
                  <a:lnTo>
                    <a:pt x="1260" y="443"/>
                  </a:lnTo>
                  <a:lnTo>
                    <a:pt x="1258" y="447"/>
                  </a:lnTo>
                  <a:lnTo>
                    <a:pt x="1260" y="451"/>
                  </a:lnTo>
                  <a:lnTo>
                    <a:pt x="1260" y="451"/>
                  </a:lnTo>
                  <a:lnTo>
                    <a:pt x="1262" y="454"/>
                  </a:lnTo>
                  <a:lnTo>
                    <a:pt x="1265" y="458"/>
                  </a:lnTo>
                  <a:lnTo>
                    <a:pt x="1269" y="461"/>
                  </a:lnTo>
                  <a:lnTo>
                    <a:pt x="1269" y="463"/>
                  </a:lnTo>
                  <a:lnTo>
                    <a:pt x="1267" y="465"/>
                  </a:lnTo>
                  <a:lnTo>
                    <a:pt x="1267" y="465"/>
                  </a:lnTo>
                  <a:lnTo>
                    <a:pt x="1263" y="465"/>
                  </a:lnTo>
                  <a:lnTo>
                    <a:pt x="1260" y="467"/>
                  </a:lnTo>
                  <a:lnTo>
                    <a:pt x="1260" y="467"/>
                  </a:lnTo>
                  <a:lnTo>
                    <a:pt x="1256" y="469"/>
                  </a:lnTo>
                  <a:lnTo>
                    <a:pt x="1254" y="474"/>
                  </a:lnTo>
                  <a:lnTo>
                    <a:pt x="1254" y="474"/>
                  </a:lnTo>
                  <a:lnTo>
                    <a:pt x="1253" y="476"/>
                  </a:lnTo>
                  <a:lnTo>
                    <a:pt x="1253" y="480"/>
                  </a:lnTo>
                  <a:lnTo>
                    <a:pt x="1254" y="487"/>
                  </a:lnTo>
                  <a:lnTo>
                    <a:pt x="1254" y="487"/>
                  </a:lnTo>
                  <a:lnTo>
                    <a:pt x="1253" y="490"/>
                  </a:lnTo>
                  <a:lnTo>
                    <a:pt x="1249" y="494"/>
                  </a:lnTo>
                  <a:lnTo>
                    <a:pt x="1249" y="494"/>
                  </a:lnTo>
                  <a:lnTo>
                    <a:pt x="1240" y="507"/>
                  </a:lnTo>
                  <a:lnTo>
                    <a:pt x="1234" y="510"/>
                  </a:lnTo>
                  <a:lnTo>
                    <a:pt x="1231" y="512"/>
                  </a:lnTo>
                  <a:lnTo>
                    <a:pt x="1227" y="512"/>
                  </a:lnTo>
                  <a:lnTo>
                    <a:pt x="1227" y="512"/>
                  </a:lnTo>
                  <a:lnTo>
                    <a:pt x="1224" y="510"/>
                  </a:lnTo>
                  <a:lnTo>
                    <a:pt x="1220" y="508"/>
                  </a:lnTo>
                  <a:lnTo>
                    <a:pt x="1216" y="501"/>
                  </a:lnTo>
                  <a:lnTo>
                    <a:pt x="1216" y="501"/>
                  </a:lnTo>
                  <a:lnTo>
                    <a:pt x="1213" y="492"/>
                  </a:lnTo>
                  <a:lnTo>
                    <a:pt x="1213" y="483"/>
                  </a:lnTo>
                  <a:lnTo>
                    <a:pt x="1215" y="465"/>
                  </a:lnTo>
                  <a:lnTo>
                    <a:pt x="1215" y="465"/>
                  </a:lnTo>
                  <a:lnTo>
                    <a:pt x="1213" y="460"/>
                  </a:lnTo>
                  <a:lnTo>
                    <a:pt x="1211" y="454"/>
                  </a:lnTo>
                  <a:lnTo>
                    <a:pt x="1207" y="452"/>
                  </a:lnTo>
                  <a:lnTo>
                    <a:pt x="1205" y="451"/>
                  </a:lnTo>
                  <a:lnTo>
                    <a:pt x="1202" y="452"/>
                  </a:lnTo>
                  <a:lnTo>
                    <a:pt x="1198" y="454"/>
                  </a:lnTo>
                  <a:lnTo>
                    <a:pt x="1198" y="454"/>
                  </a:lnTo>
                  <a:lnTo>
                    <a:pt x="1196" y="458"/>
                  </a:lnTo>
                  <a:lnTo>
                    <a:pt x="1196" y="461"/>
                  </a:lnTo>
                  <a:lnTo>
                    <a:pt x="1195" y="470"/>
                  </a:lnTo>
                  <a:lnTo>
                    <a:pt x="1193" y="474"/>
                  </a:lnTo>
                  <a:lnTo>
                    <a:pt x="1191" y="476"/>
                  </a:lnTo>
                  <a:lnTo>
                    <a:pt x="1189" y="478"/>
                  </a:lnTo>
                  <a:lnTo>
                    <a:pt x="1184" y="476"/>
                  </a:lnTo>
                  <a:lnTo>
                    <a:pt x="1184" y="476"/>
                  </a:lnTo>
                  <a:lnTo>
                    <a:pt x="1180" y="472"/>
                  </a:lnTo>
                  <a:lnTo>
                    <a:pt x="1178" y="467"/>
                  </a:lnTo>
                  <a:lnTo>
                    <a:pt x="1178" y="467"/>
                  </a:lnTo>
                  <a:lnTo>
                    <a:pt x="1175" y="456"/>
                  </a:lnTo>
                  <a:lnTo>
                    <a:pt x="1173" y="452"/>
                  </a:lnTo>
                  <a:lnTo>
                    <a:pt x="1167" y="451"/>
                  </a:lnTo>
                  <a:lnTo>
                    <a:pt x="1167" y="451"/>
                  </a:lnTo>
                  <a:lnTo>
                    <a:pt x="1164" y="449"/>
                  </a:lnTo>
                  <a:lnTo>
                    <a:pt x="1160" y="445"/>
                  </a:lnTo>
                  <a:lnTo>
                    <a:pt x="1155" y="438"/>
                  </a:lnTo>
                  <a:lnTo>
                    <a:pt x="1155" y="438"/>
                  </a:lnTo>
                  <a:lnTo>
                    <a:pt x="1155" y="434"/>
                  </a:lnTo>
                  <a:lnTo>
                    <a:pt x="1155" y="431"/>
                  </a:lnTo>
                  <a:lnTo>
                    <a:pt x="1155" y="431"/>
                  </a:lnTo>
                  <a:lnTo>
                    <a:pt x="1157" y="427"/>
                  </a:lnTo>
                  <a:lnTo>
                    <a:pt x="1157" y="425"/>
                  </a:lnTo>
                  <a:lnTo>
                    <a:pt x="1157" y="423"/>
                  </a:lnTo>
                  <a:lnTo>
                    <a:pt x="1157" y="423"/>
                  </a:lnTo>
                  <a:lnTo>
                    <a:pt x="1155" y="422"/>
                  </a:lnTo>
                  <a:lnTo>
                    <a:pt x="1151" y="422"/>
                  </a:lnTo>
                  <a:lnTo>
                    <a:pt x="1151" y="422"/>
                  </a:lnTo>
                  <a:lnTo>
                    <a:pt x="1149" y="420"/>
                  </a:lnTo>
                  <a:lnTo>
                    <a:pt x="1149" y="418"/>
                  </a:lnTo>
                  <a:lnTo>
                    <a:pt x="1151" y="416"/>
                  </a:lnTo>
                  <a:lnTo>
                    <a:pt x="1151" y="416"/>
                  </a:lnTo>
                  <a:lnTo>
                    <a:pt x="1155" y="416"/>
                  </a:lnTo>
                  <a:lnTo>
                    <a:pt x="1157" y="416"/>
                  </a:lnTo>
                  <a:lnTo>
                    <a:pt x="1160" y="418"/>
                  </a:lnTo>
                  <a:lnTo>
                    <a:pt x="1162" y="416"/>
                  </a:lnTo>
                  <a:lnTo>
                    <a:pt x="1162" y="416"/>
                  </a:lnTo>
                  <a:lnTo>
                    <a:pt x="1164" y="414"/>
                  </a:lnTo>
                  <a:lnTo>
                    <a:pt x="1164" y="411"/>
                  </a:lnTo>
                  <a:lnTo>
                    <a:pt x="1160" y="405"/>
                  </a:lnTo>
                  <a:lnTo>
                    <a:pt x="1160" y="405"/>
                  </a:lnTo>
                  <a:lnTo>
                    <a:pt x="1157" y="402"/>
                  </a:lnTo>
                  <a:lnTo>
                    <a:pt x="1151" y="400"/>
                  </a:lnTo>
                  <a:lnTo>
                    <a:pt x="1142" y="396"/>
                  </a:lnTo>
                  <a:lnTo>
                    <a:pt x="1142" y="396"/>
                  </a:lnTo>
                  <a:lnTo>
                    <a:pt x="1128" y="385"/>
                  </a:lnTo>
                  <a:lnTo>
                    <a:pt x="1128" y="385"/>
                  </a:lnTo>
                  <a:lnTo>
                    <a:pt x="1124" y="384"/>
                  </a:lnTo>
                  <a:lnTo>
                    <a:pt x="1120" y="378"/>
                  </a:lnTo>
                  <a:lnTo>
                    <a:pt x="1117" y="373"/>
                  </a:lnTo>
                  <a:lnTo>
                    <a:pt x="1117" y="369"/>
                  </a:lnTo>
                  <a:lnTo>
                    <a:pt x="1117" y="369"/>
                  </a:lnTo>
                  <a:lnTo>
                    <a:pt x="1120" y="366"/>
                  </a:lnTo>
                  <a:lnTo>
                    <a:pt x="1124" y="364"/>
                  </a:lnTo>
                  <a:lnTo>
                    <a:pt x="1124" y="362"/>
                  </a:lnTo>
                  <a:lnTo>
                    <a:pt x="1124" y="362"/>
                  </a:lnTo>
                  <a:lnTo>
                    <a:pt x="1124" y="356"/>
                  </a:lnTo>
                  <a:lnTo>
                    <a:pt x="1122" y="353"/>
                  </a:lnTo>
                  <a:lnTo>
                    <a:pt x="1122" y="353"/>
                  </a:lnTo>
                  <a:lnTo>
                    <a:pt x="1122" y="351"/>
                  </a:lnTo>
                  <a:lnTo>
                    <a:pt x="1126" y="349"/>
                  </a:lnTo>
                  <a:lnTo>
                    <a:pt x="1135" y="347"/>
                  </a:lnTo>
                  <a:lnTo>
                    <a:pt x="1135" y="347"/>
                  </a:lnTo>
                  <a:lnTo>
                    <a:pt x="1142" y="346"/>
                  </a:lnTo>
                  <a:lnTo>
                    <a:pt x="1149" y="344"/>
                  </a:lnTo>
                  <a:lnTo>
                    <a:pt x="1149" y="344"/>
                  </a:lnTo>
                  <a:lnTo>
                    <a:pt x="1157" y="346"/>
                  </a:lnTo>
                  <a:lnTo>
                    <a:pt x="1160" y="346"/>
                  </a:lnTo>
                  <a:lnTo>
                    <a:pt x="1164" y="344"/>
                  </a:lnTo>
                  <a:lnTo>
                    <a:pt x="1164" y="344"/>
                  </a:lnTo>
                  <a:lnTo>
                    <a:pt x="1169" y="340"/>
                  </a:lnTo>
                  <a:lnTo>
                    <a:pt x="1173" y="335"/>
                  </a:lnTo>
                  <a:lnTo>
                    <a:pt x="1175" y="328"/>
                  </a:lnTo>
                  <a:lnTo>
                    <a:pt x="1175" y="324"/>
                  </a:lnTo>
                  <a:lnTo>
                    <a:pt x="1173" y="320"/>
                  </a:lnTo>
                  <a:lnTo>
                    <a:pt x="1173" y="320"/>
                  </a:lnTo>
                  <a:lnTo>
                    <a:pt x="1169" y="317"/>
                  </a:lnTo>
                  <a:lnTo>
                    <a:pt x="1162" y="311"/>
                  </a:lnTo>
                  <a:lnTo>
                    <a:pt x="1151" y="306"/>
                  </a:lnTo>
                  <a:lnTo>
                    <a:pt x="1151" y="306"/>
                  </a:lnTo>
                  <a:lnTo>
                    <a:pt x="1135" y="304"/>
                  </a:lnTo>
                  <a:lnTo>
                    <a:pt x="1126" y="304"/>
                  </a:lnTo>
                  <a:lnTo>
                    <a:pt x="1119" y="304"/>
                  </a:lnTo>
                  <a:lnTo>
                    <a:pt x="1119" y="304"/>
                  </a:lnTo>
                  <a:lnTo>
                    <a:pt x="1108" y="309"/>
                  </a:lnTo>
                  <a:lnTo>
                    <a:pt x="1108" y="309"/>
                  </a:lnTo>
                  <a:lnTo>
                    <a:pt x="1102" y="311"/>
                  </a:lnTo>
                  <a:lnTo>
                    <a:pt x="1099" y="313"/>
                  </a:lnTo>
                  <a:lnTo>
                    <a:pt x="1099" y="313"/>
                  </a:lnTo>
                  <a:lnTo>
                    <a:pt x="1095" y="318"/>
                  </a:lnTo>
                  <a:lnTo>
                    <a:pt x="1095" y="326"/>
                  </a:lnTo>
                  <a:lnTo>
                    <a:pt x="1097" y="331"/>
                  </a:lnTo>
                  <a:lnTo>
                    <a:pt x="1099" y="337"/>
                  </a:lnTo>
                  <a:lnTo>
                    <a:pt x="1099" y="337"/>
                  </a:lnTo>
                  <a:lnTo>
                    <a:pt x="1100" y="340"/>
                  </a:lnTo>
                  <a:lnTo>
                    <a:pt x="1102" y="346"/>
                  </a:lnTo>
                  <a:lnTo>
                    <a:pt x="1102" y="346"/>
                  </a:lnTo>
                  <a:lnTo>
                    <a:pt x="1102" y="351"/>
                  </a:lnTo>
                  <a:lnTo>
                    <a:pt x="1100" y="355"/>
                  </a:lnTo>
                  <a:lnTo>
                    <a:pt x="1102" y="356"/>
                  </a:lnTo>
                  <a:lnTo>
                    <a:pt x="1102" y="356"/>
                  </a:lnTo>
                  <a:lnTo>
                    <a:pt x="1106" y="360"/>
                  </a:lnTo>
                  <a:lnTo>
                    <a:pt x="1108" y="362"/>
                  </a:lnTo>
                  <a:lnTo>
                    <a:pt x="1110" y="364"/>
                  </a:lnTo>
                  <a:lnTo>
                    <a:pt x="1110" y="364"/>
                  </a:lnTo>
                  <a:lnTo>
                    <a:pt x="1110" y="369"/>
                  </a:lnTo>
                  <a:lnTo>
                    <a:pt x="1108" y="373"/>
                  </a:lnTo>
                  <a:lnTo>
                    <a:pt x="1100" y="378"/>
                  </a:lnTo>
                  <a:lnTo>
                    <a:pt x="1100" y="378"/>
                  </a:lnTo>
                  <a:lnTo>
                    <a:pt x="1097" y="385"/>
                  </a:lnTo>
                  <a:lnTo>
                    <a:pt x="1095" y="394"/>
                  </a:lnTo>
                  <a:lnTo>
                    <a:pt x="1095" y="394"/>
                  </a:lnTo>
                  <a:lnTo>
                    <a:pt x="1093" y="398"/>
                  </a:lnTo>
                  <a:lnTo>
                    <a:pt x="1090" y="402"/>
                  </a:lnTo>
                  <a:lnTo>
                    <a:pt x="1090" y="402"/>
                  </a:lnTo>
                  <a:lnTo>
                    <a:pt x="1086" y="407"/>
                  </a:lnTo>
                  <a:lnTo>
                    <a:pt x="1082" y="416"/>
                  </a:lnTo>
                  <a:lnTo>
                    <a:pt x="1082" y="416"/>
                  </a:lnTo>
                  <a:lnTo>
                    <a:pt x="1082" y="420"/>
                  </a:lnTo>
                  <a:lnTo>
                    <a:pt x="1084" y="425"/>
                  </a:lnTo>
                  <a:lnTo>
                    <a:pt x="1086" y="427"/>
                  </a:lnTo>
                  <a:lnTo>
                    <a:pt x="1090" y="431"/>
                  </a:lnTo>
                  <a:lnTo>
                    <a:pt x="1090" y="431"/>
                  </a:lnTo>
                  <a:lnTo>
                    <a:pt x="1095" y="432"/>
                  </a:lnTo>
                  <a:lnTo>
                    <a:pt x="1100" y="432"/>
                  </a:lnTo>
                  <a:lnTo>
                    <a:pt x="1111" y="432"/>
                  </a:lnTo>
                  <a:lnTo>
                    <a:pt x="1111" y="432"/>
                  </a:lnTo>
                  <a:lnTo>
                    <a:pt x="1120" y="434"/>
                  </a:lnTo>
                  <a:lnTo>
                    <a:pt x="1124" y="438"/>
                  </a:lnTo>
                  <a:lnTo>
                    <a:pt x="1128" y="442"/>
                  </a:lnTo>
                  <a:lnTo>
                    <a:pt x="1128" y="442"/>
                  </a:lnTo>
                  <a:lnTo>
                    <a:pt x="1129" y="445"/>
                  </a:lnTo>
                  <a:lnTo>
                    <a:pt x="1129" y="447"/>
                  </a:lnTo>
                  <a:lnTo>
                    <a:pt x="1128" y="451"/>
                  </a:lnTo>
                  <a:lnTo>
                    <a:pt x="1124" y="452"/>
                  </a:lnTo>
                  <a:lnTo>
                    <a:pt x="1124" y="452"/>
                  </a:lnTo>
                  <a:lnTo>
                    <a:pt x="1117" y="454"/>
                  </a:lnTo>
                  <a:lnTo>
                    <a:pt x="1115" y="458"/>
                  </a:lnTo>
                  <a:lnTo>
                    <a:pt x="1115" y="461"/>
                  </a:lnTo>
                  <a:lnTo>
                    <a:pt x="1115" y="461"/>
                  </a:lnTo>
                  <a:lnTo>
                    <a:pt x="1117" y="465"/>
                  </a:lnTo>
                  <a:lnTo>
                    <a:pt x="1120" y="467"/>
                  </a:lnTo>
                  <a:lnTo>
                    <a:pt x="1122" y="469"/>
                  </a:lnTo>
                  <a:lnTo>
                    <a:pt x="1124" y="472"/>
                  </a:lnTo>
                  <a:lnTo>
                    <a:pt x="1124" y="472"/>
                  </a:lnTo>
                  <a:lnTo>
                    <a:pt x="1124" y="474"/>
                  </a:lnTo>
                  <a:lnTo>
                    <a:pt x="1122" y="478"/>
                  </a:lnTo>
                  <a:lnTo>
                    <a:pt x="1113" y="483"/>
                  </a:lnTo>
                  <a:lnTo>
                    <a:pt x="1104" y="487"/>
                  </a:lnTo>
                  <a:lnTo>
                    <a:pt x="1099" y="492"/>
                  </a:lnTo>
                  <a:lnTo>
                    <a:pt x="1099" y="492"/>
                  </a:lnTo>
                  <a:lnTo>
                    <a:pt x="1097" y="498"/>
                  </a:lnTo>
                  <a:lnTo>
                    <a:pt x="1097" y="501"/>
                  </a:lnTo>
                  <a:lnTo>
                    <a:pt x="1097" y="507"/>
                  </a:lnTo>
                  <a:lnTo>
                    <a:pt x="1095" y="512"/>
                  </a:lnTo>
                  <a:lnTo>
                    <a:pt x="1095" y="512"/>
                  </a:lnTo>
                  <a:lnTo>
                    <a:pt x="1093" y="514"/>
                  </a:lnTo>
                  <a:lnTo>
                    <a:pt x="1090" y="514"/>
                  </a:lnTo>
                  <a:lnTo>
                    <a:pt x="1086" y="514"/>
                  </a:lnTo>
                  <a:lnTo>
                    <a:pt x="1084" y="510"/>
                  </a:lnTo>
                  <a:lnTo>
                    <a:pt x="1084" y="510"/>
                  </a:lnTo>
                  <a:lnTo>
                    <a:pt x="1081" y="507"/>
                  </a:lnTo>
                  <a:lnTo>
                    <a:pt x="1079" y="503"/>
                  </a:lnTo>
                  <a:lnTo>
                    <a:pt x="1077" y="492"/>
                  </a:lnTo>
                  <a:lnTo>
                    <a:pt x="1075" y="483"/>
                  </a:lnTo>
                  <a:lnTo>
                    <a:pt x="1072" y="481"/>
                  </a:lnTo>
                  <a:lnTo>
                    <a:pt x="1066" y="480"/>
                  </a:lnTo>
                  <a:lnTo>
                    <a:pt x="1066" y="480"/>
                  </a:lnTo>
                  <a:lnTo>
                    <a:pt x="1061" y="478"/>
                  </a:lnTo>
                  <a:lnTo>
                    <a:pt x="1059" y="480"/>
                  </a:lnTo>
                  <a:lnTo>
                    <a:pt x="1055" y="483"/>
                  </a:lnTo>
                  <a:lnTo>
                    <a:pt x="1055" y="489"/>
                  </a:lnTo>
                  <a:lnTo>
                    <a:pt x="1055" y="489"/>
                  </a:lnTo>
                  <a:lnTo>
                    <a:pt x="1052" y="494"/>
                  </a:lnTo>
                  <a:lnTo>
                    <a:pt x="1046" y="498"/>
                  </a:lnTo>
                  <a:lnTo>
                    <a:pt x="1039" y="501"/>
                  </a:lnTo>
                  <a:lnTo>
                    <a:pt x="1034" y="501"/>
                  </a:lnTo>
                  <a:lnTo>
                    <a:pt x="1034" y="501"/>
                  </a:lnTo>
                  <a:lnTo>
                    <a:pt x="1021" y="498"/>
                  </a:lnTo>
                  <a:lnTo>
                    <a:pt x="1015" y="496"/>
                  </a:lnTo>
                  <a:lnTo>
                    <a:pt x="1010" y="496"/>
                  </a:lnTo>
                  <a:lnTo>
                    <a:pt x="1010" y="496"/>
                  </a:lnTo>
                  <a:lnTo>
                    <a:pt x="1005" y="498"/>
                  </a:lnTo>
                  <a:lnTo>
                    <a:pt x="999" y="498"/>
                  </a:lnTo>
                  <a:lnTo>
                    <a:pt x="999" y="498"/>
                  </a:lnTo>
                  <a:lnTo>
                    <a:pt x="996" y="494"/>
                  </a:lnTo>
                  <a:lnTo>
                    <a:pt x="992" y="490"/>
                  </a:lnTo>
                  <a:lnTo>
                    <a:pt x="988" y="487"/>
                  </a:lnTo>
                  <a:lnTo>
                    <a:pt x="985" y="483"/>
                  </a:lnTo>
                  <a:lnTo>
                    <a:pt x="985" y="483"/>
                  </a:lnTo>
                  <a:lnTo>
                    <a:pt x="979" y="483"/>
                  </a:lnTo>
                  <a:lnTo>
                    <a:pt x="972" y="483"/>
                  </a:lnTo>
                  <a:lnTo>
                    <a:pt x="972" y="483"/>
                  </a:lnTo>
                  <a:lnTo>
                    <a:pt x="965" y="483"/>
                  </a:lnTo>
                  <a:lnTo>
                    <a:pt x="957" y="480"/>
                  </a:lnTo>
                  <a:lnTo>
                    <a:pt x="945" y="469"/>
                  </a:lnTo>
                  <a:lnTo>
                    <a:pt x="945" y="469"/>
                  </a:lnTo>
                  <a:lnTo>
                    <a:pt x="939" y="467"/>
                  </a:lnTo>
                  <a:lnTo>
                    <a:pt x="936" y="465"/>
                  </a:lnTo>
                  <a:lnTo>
                    <a:pt x="925" y="465"/>
                  </a:lnTo>
                  <a:lnTo>
                    <a:pt x="925" y="465"/>
                  </a:lnTo>
                  <a:lnTo>
                    <a:pt x="918" y="465"/>
                  </a:lnTo>
                  <a:lnTo>
                    <a:pt x="907" y="465"/>
                  </a:lnTo>
                  <a:lnTo>
                    <a:pt x="901" y="467"/>
                  </a:lnTo>
                  <a:lnTo>
                    <a:pt x="898" y="469"/>
                  </a:lnTo>
                  <a:lnTo>
                    <a:pt x="896" y="472"/>
                  </a:lnTo>
                  <a:lnTo>
                    <a:pt x="898" y="478"/>
                  </a:lnTo>
                  <a:lnTo>
                    <a:pt x="898" y="478"/>
                  </a:lnTo>
                  <a:lnTo>
                    <a:pt x="900" y="481"/>
                  </a:lnTo>
                  <a:lnTo>
                    <a:pt x="903" y="481"/>
                  </a:lnTo>
                  <a:lnTo>
                    <a:pt x="912" y="480"/>
                  </a:lnTo>
                  <a:lnTo>
                    <a:pt x="912" y="480"/>
                  </a:lnTo>
                  <a:lnTo>
                    <a:pt x="916" y="478"/>
                  </a:lnTo>
                  <a:lnTo>
                    <a:pt x="919" y="480"/>
                  </a:lnTo>
                  <a:lnTo>
                    <a:pt x="921" y="483"/>
                  </a:lnTo>
                  <a:lnTo>
                    <a:pt x="919" y="487"/>
                  </a:lnTo>
                  <a:lnTo>
                    <a:pt x="919" y="487"/>
                  </a:lnTo>
                  <a:lnTo>
                    <a:pt x="916" y="490"/>
                  </a:lnTo>
                  <a:lnTo>
                    <a:pt x="912" y="492"/>
                  </a:lnTo>
                  <a:lnTo>
                    <a:pt x="903" y="496"/>
                  </a:lnTo>
                  <a:lnTo>
                    <a:pt x="903" y="496"/>
                  </a:lnTo>
                  <a:lnTo>
                    <a:pt x="900" y="499"/>
                  </a:lnTo>
                  <a:lnTo>
                    <a:pt x="900" y="507"/>
                  </a:lnTo>
                  <a:lnTo>
                    <a:pt x="900" y="512"/>
                  </a:lnTo>
                  <a:lnTo>
                    <a:pt x="901" y="517"/>
                  </a:lnTo>
                  <a:lnTo>
                    <a:pt x="901" y="517"/>
                  </a:lnTo>
                  <a:lnTo>
                    <a:pt x="901" y="523"/>
                  </a:lnTo>
                  <a:lnTo>
                    <a:pt x="901" y="525"/>
                  </a:lnTo>
                  <a:lnTo>
                    <a:pt x="900" y="525"/>
                  </a:lnTo>
                  <a:lnTo>
                    <a:pt x="900" y="525"/>
                  </a:lnTo>
                  <a:lnTo>
                    <a:pt x="894" y="525"/>
                  </a:lnTo>
                  <a:lnTo>
                    <a:pt x="889" y="523"/>
                  </a:lnTo>
                  <a:lnTo>
                    <a:pt x="889" y="523"/>
                  </a:lnTo>
                  <a:lnTo>
                    <a:pt x="887" y="517"/>
                  </a:lnTo>
                  <a:lnTo>
                    <a:pt x="885" y="512"/>
                  </a:lnTo>
                  <a:lnTo>
                    <a:pt x="885" y="507"/>
                  </a:lnTo>
                  <a:lnTo>
                    <a:pt x="883" y="501"/>
                  </a:lnTo>
                  <a:lnTo>
                    <a:pt x="883" y="501"/>
                  </a:lnTo>
                  <a:lnTo>
                    <a:pt x="880" y="496"/>
                  </a:lnTo>
                  <a:lnTo>
                    <a:pt x="876" y="494"/>
                  </a:lnTo>
                  <a:lnTo>
                    <a:pt x="865" y="490"/>
                  </a:lnTo>
                  <a:lnTo>
                    <a:pt x="865" y="490"/>
                  </a:lnTo>
                  <a:lnTo>
                    <a:pt x="853" y="490"/>
                  </a:lnTo>
                  <a:lnTo>
                    <a:pt x="842" y="494"/>
                  </a:lnTo>
                  <a:lnTo>
                    <a:pt x="842" y="494"/>
                  </a:lnTo>
                  <a:lnTo>
                    <a:pt x="834" y="494"/>
                  </a:lnTo>
                  <a:lnTo>
                    <a:pt x="827" y="496"/>
                  </a:lnTo>
                  <a:lnTo>
                    <a:pt x="827" y="496"/>
                  </a:lnTo>
                  <a:lnTo>
                    <a:pt x="822" y="496"/>
                  </a:lnTo>
                  <a:lnTo>
                    <a:pt x="818" y="494"/>
                  </a:lnTo>
                  <a:lnTo>
                    <a:pt x="816" y="492"/>
                  </a:lnTo>
                  <a:lnTo>
                    <a:pt x="816" y="492"/>
                  </a:lnTo>
                  <a:lnTo>
                    <a:pt x="813" y="483"/>
                  </a:lnTo>
                  <a:lnTo>
                    <a:pt x="811" y="476"/>
                  </a:lnTo>
                  <a:lnTo>
                    <a:pt x="811" y="476"/>
                  </a:lnTo>
                  <a:lnTo>
                    <a:pt x="805" y="470"/>
                  </a:lnTo>
                  <a:lnTo>
                    <a:pt x="800" y="467"/>
                  </a:lnTo>
                  <a:lnTo>
                    <a:pt x="800" y="467"/>
                  </a:lnTo>
                  <a:lnTo>
                    <a:pt x="793" y="467"/>
                  </a:lnTo>
                  <a:lnTo>
                    <a:pt x="786" y="467"/>
                  </a:lnTo>
                  <a:lnTo>
                    <a:pt x="778" y="467"/>
                  </a:lnTo>
                  <a:lnTo>
                    <a:pt x="771" y="467"/>
                  </a:lnTo>
                  <a:lnTo>
                    <a:pt x="771" y="467"/>
                  </a:lnTo>
                  <a:lnTo>
                    <a:pt x="760" y="463"/>
                  </a:lnTo>
                  <a:lnTo>
                    <a:pt x="751" y="458"/>
                  </a:lnTo>
                  <a:lnTo>
                    <a:pt x="751" y="458"/>
                  </a:lnTo>
                  <a:lnTo>
                    <a:pt x="742" y="449"/>
                  </a:lnTo>
                  <a:lnTo>
                    <a:pt x="729" y="442"/>
                  </a:lnTo>
                  <a:lnTo>
                    <a:pt x="717" y="436"/>
                  </a:lnTo>
                  <a:lnTo>
                    <a:pt x="704" y="434"/>
                  </a:lnTo>
                  <a:lnTo>
                    <a:pt x="704" y="434"/>
                  </a:lnTo>
                  <a:lnTo>
                    <a:pt x="697" y="436"/>
                  </a:lnTo>
                  <a:lnTo>
                    <a:pt x="691" y="438"/>
                  </a:lnTo>
                  <a:lnTo>
                    <a:pt x="681" y="442"/>
                  </a:lnTo>
                  <a:lnTo>
                    <a:pt x="681" y="442"/>
                  </a:lnTo>
                  <a:lnTo>
                    <a:pt x="677" y="442"/>
                  </a:lnTo>
                  <a:lnTo>
                    <a:pt x="675" y="440"/>
                  </a:lnTo>
                  <a:lnTo>
                    <a:pt x="673" y="432"/>
                  </a:lnTo>
                  <a:lnTo>
                    <a:pt x="673" y="432"/>
                  </a:lnTo>
                  <a:lnTo>
                    <a:pt x="670" y="429"/>
                  </a:lnTo>
                  <a:lnTo>
                    <a:pt x="668" y="427"/>
                  </a:lnTo>
                  <a:lnTo>
                    <a:pt x="666" y="427"/>
                  </a:lnTo>
                  <a:lnTo>
                    <a:pt x="666" y="427"/>
                  </a:lnTo>
                  <a:lnTo>
                    <a:pt x="662" y="427"/>
                  </a:lnTo>
                  <a:lnTo>
                    <a:pt x="662" y="429"/>
                  </a:lnTo>
                  <a:lnTo>
                    <a:pt x="661" y="434"/>
                  </a:lnTo>
                  <a:lnTo>
                    <a:pt x="661" y="434"/>
                  </a:lnTo>
                  <a:lnTo>
                    <a:pt x="661" y="445"/>
                  </a:lnTo>
                  <a:lnTo>
                    <a:pt x="659" y="447"/>
                  </a:lnTo>
                  <a:lnTo>
                    <a:pt x="655" y="451"/>
                  </a:lnTo>
                  <a:lnTo>
                    <a:pt x="655" y="451"/>
                  </a:lnTo>
                  <a:lnTo>
                    <a:pt x="646" y="451"/>
                  </a:lnTo>
                  <a:lnTo>
                    <a:pt x="639" y="449"/>
                  </a:lnTo>
                  <a:lnTo>
                    <a:pt x="639" y="449"/>
                  </a:lnTo>
                  <a:lnTo>
                    <a:pt x="634" y="443"/>
                  </a:lnTo>
                  <a:lnTo>
                    <a:pt x="632" y="438"/>
                  </a:lnTo>
                  <a:lnTo>
                    <a:pt x="630" y="423"/>
                  </a:lnTo>
                  <a:lnTo>
                    <a:pt x="630" y="423"/>
                  </a:lnTo>
                  <a:lnTo>
                    <a:pt x="626" y="414"/>
                  </a:lnTo>
                  <a:lnTo>
                    <a:pt x="626" y="414"/>
                  </a:lnTo>
                  <a:lnTo>
                    <a:pt x="623" y="407"/>
                  </a:lnTo>
                  <a:lnTo>
                    <a:pt x="617" y="402"/>
                  </a:lnTo>
                  <a:lnTo>
                    <a:pt x="617" y="402"/>
                  </a:lnTo>
                  <a:lnTo>
                    <a:pt x="612" y="400"/>
                  </a:lnTo>
                  <a:lnTo>
                    <a:pt x="606" y="398"/>
                  </a:lnTo>
                  <a:lnTo>
                    <a:pt x="601" y="402"/>
                  </a:lnTo>
                  <a:lnTo>
                    <a:pt x="597" y="405"/>
                  </a:lnTo>
                  <a:lnTo>
                    <a:pt x="597" y="405"/>
                  </a:lnTo>
                  <a:lnTo>
                    <a:pt x="595" y="413"/>
                  </a:lnTo>
                  <a:lnTo>
                    <a:pt x="594" y="420"/>
                  </a:lnTo>
                  <a:lnTo>
                    <a:pt x="592" y="427"/>
                  </a:lnTo>
                  <a:lnTo>
                    <a:pt x="590" y="432"/>
                  </a:lnTo>
                  <a:lnTo>
                    <a:pt x="590" y="432"/>
                  </a:lnTo>
                  <a:lnTo>
                    <a:pt x="585" y="432"/>
                  </a:lnTo>
                  <a:lnTo>
                    <a:pt x="579" y="432"/>
                  </a:lnTo>
                  <a:lnTo>
                    <a:pt x="579" y="432"/>
                  </a:lnTo>
                  <a:lnTo>
                    <a:pt x="570" y="436"/>
                  </a:lnTo>
                  <a:lnTo>
                    <a:pt x="567" y="438"/>
                  </a:lnTo>
                  <a:lnTo>
                    <a:pt x="563" y="442"/>
                  </a:lnTo>
                  <a:lnTo>
                    <a:pt x="563" y="442"/>
                  </a:lnTo>
                  <a:lnTo>
                    <a:pt x="561" y="445"/>
                  </a:lnTo>
                  <a:lnTo>
                    <a:pt x="561" y="449"/>
                  </a:lnTo>
                  <a:lnTo>
                    <a:pt x="559" y="456"/>
                  </a:lnTo>
                  <a:lnTo>
                    <a:pt x="559" y="456"/>
                  </a:lnTo>
                  <a:lnTo>
                    <a:pt x="556" y="458"/>
                  </a:lnTo>
                  <a:lnTo>
                    <a:pt x="552" y="458"/>
                  </a:lnTo>
                  <a:lnTo>
                    <a:pt x="545" y="460"/>
                  </a:lnTo>
                  <a:lnTo>
                    <a:pt x="545" y="460"/>
                  </a:lnTo>
                  <a:lnTo>
                    <a:pt x="541" y="461"/>
                  </a:lnTo>
                  <a:lnTo>
                    <a:pt x="538" y="461"/>
                  </a:lnTo>
                  <a:lnTo>
                    <a:pt x="534" y="461"/>
                  </a:lnTo>
                  <a:lnTo>
                    <a:pt x="534" y="456"/>
                  </a:lnTo>
                  <a:lnTo>
                    <a:pt x="534" y="456"/>
                  </a:lnTo>
                  <a:lnTo>
                    <a:pt x="534" y="449"/>
                  </a:lnTo>
                  <a:lnTo>
                    <a:pt x="538" y="443"/>
                  </a:lnTo>
                  <a:lnTo>
                    <a:pt x="543" y="438"/>
                  </a:lnTo>
                  <a:lnTo>
                    <a:pt x="548" y="434"/>
                  </a:lnTo>
                  <a:lnTo>
                    <a:pt x="548" y="434"/>
                  </a:lnTo>
                  <a:lnTo>
                    <a:pt x="561" y="431"/>
                  </a:lnTo>
                  <a:lnTo>
                    <a:pt x="567" y="429"/>
                  </a:lnTo>
                  <a:lnTo>
                    <a:pt x="570" y="425"/>
                  </a:lnTo>
                  <a:lnTo>
                    <a:pt x="570" y="425"/>
                  </a:lnTo>
                  <a:lnTo>
                    <a:pt x="570" y="422"/>
                  </a:lnTo>
                  <a:lnTo>
                    <a:pt x="568" y="420"/>
                  </a:lnTo>
                  <a:lnTo>
                    <a:pt x="565" y="418"/>
                  </a:lnTo>
                  <a:lnTo>
                    <a:pt x="559" y="416"/>
                  </a:lnTo>
                  <a:lnTo>
                    <a:pt x="556" y="418"/>
                  </a:lnTo>
                  <a:lnTo>
                    <a:pt x="556" y="418"/>
                  </a:lnTo>
                  <a:lnTo>
                    <a:pt x="548" y="422"/>
                  </a:lnTo>
                  <a:lnTo>
                    <a:pt x="543" y="425"/>
                  </a:lnTo>
                  <a:lnTo>
                    <a:pt x="536" y="431"/>
                  </a:lnTo>
                  <a:lnTo>
                    <a:pt x="529" y="432"/>
                  </a:lnTo>
                  <a:lnTo>
                    <a:pt x="529" y="432"/>
                  </a:lnTo>
                  <a:lnTo>
                    <a:pt x="519" y="432"/>
                  </a:lnTo>
                  <a:lnTo>
                    <a:pt x="512" y="432"/>
                  </a:lnTo>
                  <a:lnTo>
                    <a:pt x="512" y="432"/>
                  </a:lnTo>
                  <a:lnTo>
                    <a:pt x="507" y="434"/>
                  </a:lnTo>
                  <a:lnTo>
                    <a:pt x="503" y="436"/>
                  </a:lnTo>
                  <a:lnTo>
                    <a:pt x="496" y="442"/>
                  </a:lnTo>
                  <a:lnTo>
                    <a:pt x="496" y="442"/>
                  </a:lnTo>
                  <a:lnTo>
                    <a:pt x="487" y="451"/>
                  </a:lnTo>
                  <a:lnTo>
                    <a:pt x="481" y="454"/>
                  </a:lnTo>
                  <a:lnTo>
                    <a:pt x="476" y="454"/>
                  </a:lnTo>
                  <a:lnTo>
                    <a:pt x="476" y="454"/>
                  </a:lnTo>
                  <a:lnTo>
                    <a:pt x="463" y="451"/>
                  </a:lnTo>
                  <a:lnTo>
                    <a:pt x="451" y="445"/>
                  </a:lnTo>
                  <a:lnTo>
                    <a:pt x="451" y="445"/>
                  </a:lnTo>
                  <a:lnTo>
                    <a:pt x="443" y="442"/>
                  </a:lnTo>
                  <a:lnTo>
                    <a:pt x="434" y="438"/>
                  </a:lnTo>
                  <a:lnTo>
                    <a:pt x="434" y="438"/>
                  </a:lnTo>
                  <a:lnTo>
                    <a:pt x="414" y="432"/>
                  </a:lnTo>
                  <a:lnTo>
                    <a:pt x="395" y="431"/>
                  </a:lnTo>
                  <a:lnTo>
                    <a:pt x="375" y="429"/>
                  </a:lnTo>
                  <a:lnTo>
                    <a:pt x="355" y="429"/>
                  </a:lnTo>
                  <a:lnTo>
                    <a:pt x="355" y="429"/>
                  </a:lnTo>
                  <a:lnTo>
                    <a:pt x="338" y="429"/>
                  </a:lnTo>
                  <a:lnTo>
                    <a:pt x="324" y="427"/>
                  </a:lnTo>
                  <a:lnTo>
                    <a:pt x="293" y="422"/>
                  </a:lnTo>
                  <a:lnTo>
                    <a:pt x="293" y="422"/>
                  </a:lnTo>
                  <a:lnTo>
                    <a:pt x="264" y="416"/>
                  </a:lnTo>
                  <a:lnTo>
                    <a:pt x="235" y="409"/>
                  </a:lnTo>
                  <a:lnTo>
                    <a:pt x="235" y="409"/>
                  </a:lnTo>
                  <a:lnTo>
                    <a:pt x="212" y="405"/>
                  </a:lnTo>
                  <a:lnTo>
                    <a:pt x="190" y="402"/>
                  </a:lnTo>
                  <a:lnTo>
                    <a:pt x="190" y="402"/>
                  </a:lnTo>
                  <a:lnTo>
                    <a:pt x="168" y="402"/>
                  </a:lnTo>
                  <a:lnTo>
                    <a:pt x="168" y="402"/>
                  </a:lnTo>
                  <a:lnTo>
                    <a:pt x="148" y="402"/>
                  </a:lnTo>
                  <a:lnTo>
                    <a:pt x="139" y="404"/>
                  </a:lnTo>
                  <a:lnTo>
                    <a:pt x="130" y="405"/>
                  </a:lnTo>
                  <a:lnTo>
                    <a:pt x="130" y="405"/>
                  </a:lnTo>
                  <a:lnTo>
                    <a:pt x="107" y="414"/>
                  </a:lnTo>
                  <a:lnTo>
                    <a:pt x="96" y="420"/>
                  </a:lnTo>
                  <a:lnTo>
                    <a:pt x="83" y="425"/>
                  </a:lnTo>
                  <a:lnTo>
                    <a:pt x="83" y="425"/>
                  </a:lnTo>
                  <a:lnTo>
                    <a:pt x="72" y="434"/>
                  </a:lnTo>
                  <a:lnTo>
                    <a:pt x="69" y="440"/>
                  </a:lnTo>
                  <a:lnTo>
                    <a:pt x="65" y="445"/>
                  </a:lnTo>
                  <a:lnTo>
                    <a:pt x="65" y="445"/>
                  </a:lnTo>
                  <a:lnTo>
                    <a:pt x="63" y="449"/>
                  </a:lnTo>
                  <a:lnTo>
                    <a:pt x="63" y="454"/>
                  </a:lnTo>
                  <a:lnTo>
                    <a:pt x="63" y="454"/>
                  </a:lnTo>
                  <a:lnTo>
                    <a:pt x="62" y="458"/>
                  </a:lnTo>
                  <a:lnTo>
                    <a:pt x="58" y="458"/>
                  </a:lnTo>
                  <a:lnTo>
                    <a:pt x="51" y="458"/>
                  </a:lnTo>
                  <a:lnTo>
                    <a:pt x="34" y="451"/>
                  </a:lnTo>
                  <a:lnTo>
                    <a:pt x="34" y="451"/>
                  </a:lnTo>
                  <a:lnTo>
                    <a:pt x="25" y="449"/>
                  </a:lnTo>
                  <a:lnTo>
                    <a:pt x="20" y="451"/>
                  </a:lnTo>
                  <a:lnTo>
                    <a:pt x="14" y="452"/>
                  </a:lnTo>
                  <a:lnTo>
                    <a:pt x="14" y="452"/>
                  </a:lnTo>
                  <a:lnTo>
                    <a:pt x="11" y="458"/>
                  </a:lnTo>
                  <a:lnTo>
                    <a:pt x="7" y="463"/>
                  </a:lnTo>
                  <a:lnTo>
                    <a:pt x="2" y="476"/>
                  </a:lnTo>
                  <a:lnTo>
                    <a:pt x="2" y="476"/>
                  </a:lnTo>
                  <a:lnTo>
                    <a:pt x="0" y="483"/>
                  </a:lnTo>
                  <a:lnTo>
                    <a:pt x="2" y="490"/>
                  </a:lnTo>
                  <a:lnTo>
                    <a:pt x="4" y="498"/>
                  </a:lnTo>
                  <a:lnTo>
                    <a:pt x="7" y="503"/>
                  </a:lnTo>
                  <a:lnTo>
                    <a:pt x="13" y="508"/>
                  </a:lnTo>
                  <a:lnTo>
                    <a:pt x="20" y="510"/>
                  </a:lnTo>
                  <a:lnTo>
                    <a:pt x="25" y="514"/>
                  </a:lnTo>
                  <a:lnTo>
                    <a:pt x="34" y="514"/>
                  </a:lnTo>
                  <a:lnTo>
                    <a:pt x="34" y="514"/>
                  </a:lnTo>
                  <a:lnTo>
                    <a:pt x="45" y="512"/>
                  </a:lnTo>
                  <a:lnTo>
                    <a:pt x="58" y="510"/>
                  </a:lnTo>
                  <a:lnTo>
                    <a:pt x="71" y="508"/>
                  </a:lnTo>
                  <a:lnTo>
                    <a:pt x="76" y="510"/>
                  </a:lnTo>
                  <a:lnTo>
                    <a:pt x="83" y="512"/>
                  </a:lnTo>
                  <a:lnTo>
                    <a:pt x="83" y="512"/>
                  </a:lnTo>
                  <a:lnTo>
                    <a:pt x="91" y="514"/>
                  </a:lnTo>
                  <a:lnTo>
                    <a:pt x="98" y="517"/>
                  </a:lnTo>
                  <a:lnTo>
                    <a:pt x="101" y="523"/>
                  </a:lnTo>
                  <a:lnTo>
                    <a:pt x="103" y="527"/>
                  </a:lnTo>
                  <a:lnTo>
                    <a:pt x="101" y="530"/>
                  </a:lnTo>
                  <a:lnTo>
                    <a:pt x="101" y="530"/>
                  </a:lnTo>
                  <a:lnTo>
                    <a:pt x="100" y="536"/>
                  </a:lnTo>
                  <a:lnTo>
                    <a:pt x="94" y="539"/>
                  </a:lnTo>
                  <a:lnTo>
                    <a:pt x="89" y="541"/>
                  </a:lnTo>
                  <a:lnTo>
                    <a:pt x="81" y="541"/>
                  </a:lnTo>
                  <a:lnTo>
                    <a:pt x="81" y="541"/>
                  </a:lnTo>
                  <a:lnTo>
                    <a:pt x="76" y="541"/>
                  </a:lnTo>
                  <a:lnTo>
                    <a:pt x="72" y="537"/>
                  </a:lnTo>
                  <a:lnTo>
                    <a:pt x="63" y="532"/>
                  </a:lnTo>
                  <a:lnTo>
                    <a:pt x="63" y="532"/>
                  </a:lnTo>
                  <a:lnTo>
                    <a:pt x="54" y="530"/>
                  </a:lnTo>
                  <a:lnTo>
                    <a:pt x="47" y="530"/>
                  </a:lnTo>
                  <a:lnTo>
                    <a:pt x="47" y="530"/>
                  </a:lnTo>
                  <a:lnTo>
                    <a:pt x="43" y="532"/>
                  </a:lnTo>
                  <a:lnTo>
                    <a:pt x="40" y="534"/>
                  </a:lnTo>
                  <a:lnTo>
                    <a:pt x="33" y="537"/>
                  </a:lnTo>
                  <a:lnTo>
                    <a:pt x="33" y="537"/>
                  </a:lnTo>
                  <a:lnTo>
                    <a:pt x="24" y="537"/>
                  </a:lnTo>
                  <a:lnTo>
                    <a:pt x="14" y="537"/>
                  </a:lnTo>
                  <a:lnTo>
                    <a:pt x="14" y="537"/>
                  </a:lnTo>
                  <a:lnTo>
                    <a:pt x="9" y="541"/>
                  </a:lnTo>
                  <a:lnTo>
                    <a:pt x="5" y="545"/>
                  </a:lnTo>
                  <a:lnTo>
                    <a:pt x="4" y="552"/>
                  </a:lnTo>
                  <a:lnTo>
                    <a:pt x="4" y="557"/>
                  </a:lnTo>
                  <a:lnTo>
                    <a:pt x="4" y="557"/>
                  </a:lnTo>
                  <a:lnTo>
                    <a:pt x="7" y="565"/>
                  </a:lnTo>
                  <a:lnTo>
                    <a:pt x="11" y="570"/>
                  </a:lnTo>
                  <a:lnTo>
                    <a:pt x="18" y="572"/>
                  </a:lnTo>
                  <a:lnTo>
                    <a:pt x="25" y="574"/>
                  </a:lnTo>
                  <a:lnTo>
                    <a:pt x="40" y="574"/>
                  </a:lnTo>
                  <a:lnTo>
                    <a:pt x="52" y="572"/>
                  </a:lnTo>
                  <a:lnTo>
                    <a:pt x="52" y="572"/>
                  </a:lnTo>
                  <a:lnTo>
                    <a:pt x="60" y="572"/>
                  </a:lnTo>
                  <a:lnTo>
                    <a:pt x="67" y="572"/>
                  </a:lnTo>
                  <a:lnTo>
                    <a:pt x="67" y="572"/>
                  </a:lnTo>
                  <a:lnTo>
                    <a:pt x="72" y="577"/>
                  </a:lnTo>
                  <a:lnTo>
                    <a:pt x="72" y="577"/>
                  </a:lnTo>
                  <a:lnTo>
                    <a:pt x="78" y="577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92" y="577"/>
                  </a:lnTo>
                  <a:lnTo>
                    <a:pt x="100" y="577"/>
                  </a:lnTo>
                  <a:lnTo>
                    <a:pt x="107" y="581"/>
                  </a:lnTo>
                  <a:lnTo>
                    <a:pt x="110" y="584"/>
                  </a:lnTo>
                  <a:lnTo>
                    <a:pt x="110" y="584"/>
                  </a:lnTo>
                  <a:lnTo>
                    <a:pt x="114" y="590"/>
                  </a:lnTo>
                  <a:lnTo>
                    <a:pt x="112" y="595"/>
                  </a:lnTo>
                  <a:lnTo>
                    <a:pt x="110" y="601"/>
                  </a:lnTo>
                  <a:lnTo>
                    <a:pt x="107" y="604"/>
                  </a:lnTo>
                  <a:lnTo>
                    <a:pt x="107" y="604"/>
                  </a:lnTo>
                  <a:lnTo>
                    <a:pt x="103" y="608"/>
                  </a:lnTo>
                  <a:lnTo>
                    <a:pt x="100" y="612"/>
                  </a:lnTo>
                  <a:lnTo>
                    <a:pt x="100" y="612"/>
                  </a:lnTo>
                  <a:lnTo>
                    <a:pt x="96" y="612"/>
                  </a:lnTo>
                  <a:lnTo>
                    <a:pt x="92" y="612"/>
                  </a:lnTo>
                  <a:lnTo>
                    <a:pt x="83" y="612"/>
                  </a:lnTo>
                  <a:lnTo>
                    <a:pt x="83" y="612"/>
                  </a:lnTo>
                  <a:lnTo>
                    <a:pt x="78" y="613"/>
                  </a:lnTo>
                  <a:lnTo>
                    <a:pt x="74" y="613"/>
                  </a:lnTo>
                  <a:lnTo>
                    <a:pt x="74" y="613"/>
                  </a:lnTo>
                  <a:lnTo>
                    <a:pt x="63" y="612"/>
                  </a:lnTo>
                  <a:lnTo>
                    <a:pt x="58" y="610"/>
                  </a:lnTo>
                  <a:lnTo>
                    <a:pt x="52" y="613"/>
                  </a:lnTo>
                  <a:lnTo>
                    <a:pt x="52" y="613"/>
                  </a:lnTo>
                  <a:lnTo>
                    <a:pt x="51" y="617"/>
                  </a:lnTo>
                  <a:lnTo>
                    <a:pt x="51" y="621"/>
                  </a:lnTo>
                  <a:lnTo>
                    <a:pt x="52" y="624"/>
                  </a:lnTo>
                  <a:lnTo>
                    <a:pt x="52" y="630"/>
                  </a:lnTo>
                  <a:lnTo>
                    <a:pt x="52" y="630"/>
                  </a:lnTo>
                  <a:lnTo>
                    <a:pt x="51" y="633"/>
                  </a:lnTo>
                  <a:lnTo>
                    <a:pt x="47" y="635"/>
                  </a:lnTo>
                  <a:lnTo>
                    <a:pt x="40" y="637"/>
                  </a:lnTo>
                  <a:lnTo>
                    <a:pt x="40" y="637"/>
                  </a:lnTo>
                  <a:lnTo>
                    <a:pt x="31" y="642"/>
                  </a:lnTo>
                  <a:lnTo>
                    <a:pt x="29" y="646"/>
                  </a:lnTo>
                  <a:lnTo>
                    <a:pt x="27" y="651"/>
                  </a:lnTo>
                  <a:lnTo>
                    <a:pt x="27" y="651"/>
                  </a:lnTo>
                  <a:lnTo>
                    <a:pt x="29" y="655"/>
                  </a:lnTo>
                  <a:lnTo>
                    <a:pt x="33" y="659"/>
                  </a:lnTo>
                  <a:lnTo>
                    <a:pt x="42" y="662"/>
                  </a:lnTo>
                  <a:lnTo>
                    <a:pt x="42" y="662"/>
                  </a:lnTo>
                  <a:lnTo>
                    <a:pt x="49" y="664"/>
                  </a:lnTo>
                  <a:lnTo>
                    <a:pt x="54" y="664"/>
                  </a:lnTo>
                  <a:lnTo>
                    <a:pt x="56" y="666"/>
                  </a:lnTo>
                  <a:lnTo>
                    <a:pt x="56" y="666"/>
                  </a:lnTo>
                  <a:lnTo>
                    <a:pt x="54" y="669"/>
                  </a:lnTo>
                  <a:lnTo>
                    <a:pt x="52" y="673"/>
                  </a:lnTo>
                  <a:lnTo>
                    <a:pt x="47" y="679"/>
                  </a:lnTo>
                  <a:lnTo>
                    <a:pt x="47" y="679"/>
                  </a:lnTo>
                  <a:lnTo>
                    <a:pt x="45" y="688"/>
                  </a:lnTo>
                  <a:lnTo>
                    <a:pt x="47" y="695"/>
                  </a:lnTo>
                  <a:lnTo>
                    <a:pt x="51" y="698"/>
                  </a:lnTo>
                  <a:lnTo>
                    <a:pt x="54" y="700"/>
                  </a:lnTo>
                  <a:lnTo>
                    <a:pt x="58" y="700"/>
                  </a:lnTo>
                  <a:lnTo>
                    <a:pt x="62" y="700"/>
                  </a:lnTo>
                  <a:lnTo>
                    <a:pt x="62" y="700"/>
                  </a:lnTo>
                  <a:lnTo>
                    <a:pt x="67" y="697"/>
                  </a:lnTo>
                  <a:lnTo>
                    <a:pt x="74" y="693"/>
                  </a:lnTo>
                  <a:lnTo>
                    <a:pt x="76" y="693"/>
                  </a:lnTo>
                  <a:lnTo>
                    <a:pt x="78" y="693"/>
                  </a:lnTo>
                  <a:lnTo>
                    <a:pt x="80" y="695"/>
                  </a:lnTo>
                  <a:lnTo>
                    <a:pt x="81" y="698"/>
                  </a:lnTo>
                  <a:lnTo>
                    <a:pt x="81" y="698"/>
                  </a:lnTo>
                  <a:lnTo>
                    <a:pt x="83" y="711"/>
                  </a:lnTo>
                  <a:lnTo>
                    <a:pt x="85" y="717"/>
                  </a:lnTo>
                  <a:lnTo>
                    <a:pt x="87" y="720"/>
                  </a:lnTo>
                  <a:lnTo>
                    <a:pt x="87" y="720"/>
                  </a:lnTo>
                  <a:lnTo>
                    <a:pt x="92" y="724"/>
                  </a:lnTo>
                  <a:lnTo>
                    <a:pt x="98" y="722"/>
                  </a:lnTo>
                  <a:lnTo>
                    <a:pt x="101" y="720"/>
                  </a:lnTo>
                  <a:lnTo>
                    <a:pt x="105" y="718"/>
                  </a:lnTo>
                  <a:lnTo>
                    <a:pt x="105" y="718"/>
                  </a:lnTo>
                  <a:lnTo>
                    <a:pt x="110" y="718"/>
                  </a:lnTo>
                  <a:lnTo>
                    <a:pt x="114" y="720"/>
                  </a:lnTo>
                  <a:lnTo>
                    <a:pt x="121" y="726"/>
                  </a:lnTo>
                  <a:lnTo>
                    <a:pt x="121" y="726"/>
                  </a:lnTo>
                  <a:lnTo>
                    <a:pt x="127" y="727"/>
                  </a:lnTo>
                  <a:lnTo>
                    <a:pt x="132" y="729"/>
                  </a:lnTo>
                  <a:lnTo>
                    <a:pt x="132" y="729"/>
                  </a:lnTo>
                  <a:lnTo>
                    <a:pt x="138" y="726"/>
                  </a:lnTo>
                  <a:lnTo>
                    <a:pt x="145" y="722"/>
                  </a:lnTo>
                  <a:lnTo>
                    <a:pt x="145" y="722"/>
                  </a:lnTo>
                  <a:lnTo>
                    <a:pt x="152" y="720"/>
                  </a:lnTo>
                  <a:lnTo>
                    <a:pt x="152" y="720"/>
                  </a:lnTo>
                  <a:lnTo>
                    <a:pt x="159" y="720"/>
                  </a:lnTo>
                  <a:lnTo>
                    <a:pt x="163" y="720"/>
                  </a:lnTo>
                  <a:lnTo>
                    <a:pt x="165" y="722"/>
                  </a:lnTo>
                  <a:lnTo>
                    <a:pt x="165" y="722"/>
                  </a:lnTo>
                  <a:lnTo>
                    <a:pt x="167" y="726"/>
                  </a:lnTo>
                  <a:lnTo>
                    <a:pt x="167" y="729"/>
                  </a:lnTo>
                  <a:lnTo>
                    <a:pt x="165" y="736"/>
                  </a:lnTo>
                  <a:lnTo>
                    <a:pt x="165" y="736"/>
                  </a:lnTo>
                  <a:lnTo>
                    <a:pt x="161" y="740"/>
                  </a:lnTo>
                  <a:lnTo>
                    <a:pt x="157" y="742"/>
                  </a:lnTo>
                  <a:lnTo>
                    <a:pt x="157" y="742"/>
                  </a:lnTo>
                  <a:lnTo>
                    <a:pt x="150" y="749"/>
                  </a:lnTo>
                  <a:lnTo>
                    <a:pt x="148" y="756"/>
                  </a:lnTo>
                  <a:lnTo>
                    <a:pt x="148" y="756"/>
                  </a:lnTo>
                  <a:lnTo>
                    <a:pt x="145" y="765"/>
                  </a:lnTo>
                  <a:lnTo>
                    <a:pt x="139" y="771"/>
                  </a:lnTo>
                  <a:lnTo>
                    <a:pt x="132" y="776"/>
                  </a:lnTo>
                  <a:lnTo>
                    <a:pt x="123" y="782"/>
                  </a:lnTo>
                  <a:lnTo>
                    <a:pt x="123" y="782"/>
                  </a:lnTo>
                  <a:lnTo>
                    <a:pt x="98" y="794"/>
                  </a:lnTo>
                  <a:lnTo>
                    <a:pt x="87" y="800"/>
                  </a:lnTo>
                  <a:lnTo>
                    <a:pt x="76" y="809"/>
                  </a:lnTo>
                  <a:lnTo>
                    <a:pt x="76" y="809"/>
                  </a:lnTo>
                  <a:lnTo>
                    <a:pt x="72" y="811"/>
                  </a:lnTo>
                  <a:lnTo>
                    <a:pt x="72" y="814"/>
                  </a:lnTo>
                  <a:lnTo>
                    <a:pt x="72" y="821"/>
                  </a:lnTo>
                  <a:lnTo>
                    <a:pt x="74" y="825"/>
                  </a:lnTo>
                  <a:lnTo>
                    <a:pt x="76" y="827"/>
                  </a:lnTo>
                  <a:lnTo>
                    <a:pt x="80" y="829"/>
                  </a:lnTo>
                  <a:lnTo>
                    <a:pt x="83" y="827"/>
                  </a:lnTo>
                  <a:lnTo>
                    <a:pt x="83" y="827"/>
                  </a:lnTo>
                  <a:lnTo>
                    <a:pt x="89" y="825"/>
                  </a:lnTo>
                  <a:lnTo>
                    <a:pt x="91" y="820"/>
                  </a:lnTo>
                  <a:lnTo>
                    <a:pt x="96" y="811"/>
                  </a:lnTo>
                  <a:lnTo>
                    <a:pt x="96" y="811"/>
                  </a:lnTo>
                  <a:lnTo>
                    <a:pt x="101" y="805"/>
                  </a:lnTo>
                  <a:lnTo>
                    <a:pt x="109" y="800"/>
                  </a:lnTo>
                  <a:lnTo>
                    <a:pt x="125" y="793"/>
                  </a:lnTo>
                  <a:lnTo>
                    <a:pt x="141" y="785"/>
                  </a:lnTo>
                  <a:lnTo>
                    <a:pt x="156" y="776"/>
                  </a:lnTo>
                  <a:lnTo>
                    <a:pt x="156" y="776"/>
                  </a:lnTo>
                  <a:lnTo>
                    <a:pt x="161" y="769"/>
                  </a:lnTo>
                  <a:lnTo>
                    <a:pt x="167" y="762"/>
                  </a:lnTo>
                  <a:lnTo>
                    <a:pt x="167" y="762"/>
                  </a:lnTo>
                  <a:lnTo>
                    <a:pt x="172" y="755"/>
                  </a:lnTo>
                  <a:lnTo>
                    <a:pt x="177" y="749"/>
                  </a:lnTo>
                  <a:lnTo>
                    <a:pt x="190" y="740"/>
                  </a:lnTo>
                  <a:lnTo>
                    <a:pt x="190" y="740"/>
                  </a:lnTo>
                  <a:lnTo>
                    <a:pt x="203" y="727"/>
                  </a:lnTo>
                  <a:lnTo>
                    <a:pt x="206" y="720"/>
                  </a:lnTo>
                  <a:lnTo>
                    <a:pt x="210" y="711"/>
                  </a:lnTo>
                  <a:lnTo>
                    <a:pt x="210" y="711"/>
                  </a:lnTo>
                  <a:lnTo>
                    <a:pt x="210" y="706"/>
                  </a:lnTo>
                  <a:lnTo>
                    <a:pt x="214" y="700"/>
                  </a:lnTo>
                  <a:lnTo>
                    <a:pt x="217" y="697"/>
                  </a:lnTo>
                  <a:lnTo>
                    <a:pt x="223" y="693"/>
                  </a:lnTo>
                  <a:lnTo>
                    <a:pt x="223" y="693"/>
                  </a:lnTo>
                  <a:lnTo>
                    <a:pt x="223" y="689"/>
                  </a:lnTo>
                  <a:lnTo>
                    <a:pt x="224" y="688"/>
                  </a:lnTo>
                  <a:lnTo>
                    <a:pt x="232" y="686"/>
                  </a:lnTo>
                  <a:lnTo>
                    <a:pt x="232" y="686"/>
                  </a:lnTo>
                  <a:lnTo>
                    <a:pt x="235" y="684"/>
                  </a:lnTo>
                  <a:lnTo>
                    <a:pt x="237" y="680"/>
                  </a:lnTo>
                  <a:lnTo>
                    <a:pt x="239" y="675"/>
                  </a:lnTo>
                  <a:lnTo>
                    <a:pt x="239" y="675"/>
                  </a:lnTo>
                  <a:lnTo>
                    <a:pt x="241" y="669"/>
                  </a:lnTo>
                  <a:lnTo>
                    <a:pt x="244" y="666"/>
                  </a:lnTo>
                  <a:lnTo>
                    <a:pt x="250" y="662"/>
                  </a:lnTo>
                  <a:lnTo>
                    <a:pt x="252" y="664"/>
                  </a:lnTo>
                  <a:lnTo>
                    <a:pt x="253" y="666"/>
                  </a:lnTo>
                  <a:lnTo>
                    <a:pt x="253" y="666"/>
                  </a:lnTo>
                  <a:lnTo>
                    <a:pt x="255" y="669"/>
                  </a:lnTo>
                  <a:lnTo>
                    <a:pt x="253" y="677"/>
                  </a:lnTo>
                  <a:lnTo>
                    <a:pt x="250" y="686"/>
                  </a:lnTo>
                  <a:lnTo>
                    <a:pt x="250" y="686"/>
                  </a:lnTo>
                  <a:lnTo>
                    <a:pt x="241" y="698"/>
                  </a:lnTo>
                  <a:lnTo>
                    <a:pt x="237" y="707"/>
                  </a:lnTo>
                  <a:lnTo>
                    <a:pt x="235" y="715"/>
                  </a:lnTo>
                  <a:lnTo>
                    <a:pt x="235" y="715"/>
                  </a:lnTo>
                  <a:lnTo>
                    <a:pt x="235" y="718"/>
                  </a:lnTo>
                  <a:lnTo>
                    <a:pt x="237" y="720"/>
                  </a:lnTo>
                  <a:lnTo>
                    <a:pt x="239" y="722"/>
                  </a:lnTo>
                  <a:lnTo>
                    <a:pt x="241" y="724"/>
                  </a:lnTo>
                  <a:lnTo>
                    <a:pt x="248" y="722"/>
                  </a:lnTo>
                  <a:lnTo>
                    <a:pt x="253" y="720"/>
                  </a:lnTo>
                  <a:lnTo>
                    <a:pt x="253" y="720"/>
                  </a:lnTo>
                  <a:lnTo>
                    <a:pt x="262" y="715"/>
                  </a:lnTo>
                  <a:lnTo>
                    <a:pt x="272" y="709"/>
                  </a:lnTo>
                  <a:lnTo>
                    <a:pt x="272" y="709"/>
                  </a:lnTo>
                  <a:lnTo>
                    <a:pt x="286" y="697"/>
                  </a:lnTo>
                  <a:lnTo>
                    <a:pt x="286" y="697"/>
                  </a:lnTo>
                  <a:lnTo>
                    <a:pt x="291" y="693"/>
                  </a:lnTo>
                  <a:lnTo>
                    <a:pt x="293" y="693"/>
                  </a:lnTo>
                  <a:lnTo>
                    <a:pt x="293" y="689"/>
                  </a:lnTo>
                  <a:lnTo>
                    <a:pt x="293" y="689"/>
                  </a:lnTo>
                  <a:lnTo>
                    <a:pt x="293" y="686"/>
                  </a:lnTo>
                  <a:lnTo>
                    <a:pt x="291" y="682"/>
                  </a:lnTo>
                  <a:lnTo>
                    <a:pt x="291" y="679"/>
                  </a:lnTo>
                  <a:lnTo>
                    <a:pt x="290" y="677"/>
                  </a:lnTo>
                  <a:lnTo>
                    <a:pt x="290" y="677"/>
                  </a:lnTo>
                  <a:lnTo>
                    <a:pt x="291" y="673"/>
                  </a:lnTo>
                  <a:lnTo>
                    <a:pt x="295" y="671"/>
                  </a:lnTo>
                  <a:lnTo>
                    <a:pt x="302" y="671"/>
                  </a:lnTo>
                  <a:lnTo>
                    <a:pt x="302" y="671"/>
                  </a:lnTo>
                  <a:lnTo>
                    <a:pt x="313" y="669"/>
                  </a:lnTo>
                  <a:lnTo>
                    <a:pt x="324" y="669"/>
                  </a:lnTo>
                  <a:lnTo>
                    <a:pt x="324" y="669"/>
                  </a:lnTo>
                  <a:lnTo>
                    <a:pt x="335" y="671"/>
                  </a:lnTo>
                  <a:lnTo>
                    <a:pt x="344" y="675"/>
                  </a:lnTo>
                  <a:lnTo>
                    <a:pt x="353" y="682"/>
                  </a:lnTo>
                  <a:lnTo>
                    <a:pt x="358" y="689"/>
                  </a:lnTo>
                  <a:lnTo>
                    <a:pt x="358" y="689"/>
                  </a:lnTo>
                  <a:lnTo>
                    <a:pt x="362" y="693"/>
                  </a:lnTo>
                  <a:lnTo>
                    <a:pt x="366" y="695"/>
                  </a:lnTo>
                  <a:lnTo>
                    <a:pt x="373" y="695"/>
                  </a:lnTo>
                  <a:lnTo>
                    <a:pt x="380" y="693"/>
                  </a:lnTo>
                  <a:lnTo>
                    <a:pt x="387" y="693"/>
                  </a:lnTo>
                  <a:lnTo>
                    <a:pt x="387" y="693"/>
                  </a:lnTo>
                  <a:lnTo>
                    <a:pt x="396" y="695"/>
                  </a:lnTo>
                  <a:lnTo>
                    <a:pt x="404" y="698"/>
                  </a:lnTo>
                  <a:lnTo>
                    <a:pt x="418" y="706"/>
                  </a:lnTo>
                  <a:lnTo>
                    <a:pt x="418" y="706"/>
                  </a:lnTo>
                  <a:lnTo>
                    <a:pt x="434" y="711"/>
                  </a:lnTo>
                  <a:lnTo>
                    <a:pt x="449" y="718"/>
                  </a:lnTo>
                  <a:lnTo>
                    <a:pt x="449" y="718"/>
                  </a:lnTo>
                  <a:lnTo>
                    <a:pt x="458" y="726"/>
                  </a:lnTo>
                  <a:lnTo>
                    <a:pt x="469" y="733"/>
                  </a:lnTo>
                  <a:lnTo>
                    <a:pt x="469" y="733"/>
                  </a:lnTo>
                  <a:lnTo>
                    <a:pt x="474" y="740"/>
                  </a:lnTo>
                  <a:lnTo>
                    <a:pt x="478" y="747"/>
                  </a:lnTo>
                  <a:lnTo>
                    <a:pt x="487" y="762"/>
                  </a:lnTo>
                  <a:lnTo>
                    <a:pt x="487" y="762"/>
                  </a:lnTo>
                  <a:lnTo>
                    <a:pt x="491" y="769"/>
                  </a:lnTo>
                  <a:lnTo>
                    <a:pt x="496" y="776"/>
                  </a:lnTo>
                  <a:lnTo>
                    <a:pt x="496" y="776"/>
                  </a:lnTo>
                  <a:lnTo>
                    <a:pt x="503" y="783"/>
                  </a:lnTo>
                  <a:lnTo>
                    <a:pt x="503" y="783"/>
                  </a:lnTo>
                  <a:lnTo>
                    <a:pt x="507" y="787"/>
                  </a:lnTo>
                  <a:lnTo>
                    <a:pt x="510" y="789"/>
                  </a:lnTo>
                  <a:lnTo>
                    <a:pt x="514" y="789"/>
                  </a:lnTo>
                  <a:lnTo>
                    <a:pt x="514" y="789"/>
                  </a:lnTo>
                  <a:lnTo>
                    <a:pt x="516" y="789"/>
                  </a:lnTo>
                  <a:lnTo>
                    <a:pt x="518" y="785"/>
                  </a:lnTo>
                  <a:lnTo>
                    <a:pt x="519" y="782"/>
                  </a:lnTo>
                  <a:lnTo>
                    <a:pt x="518" y="778"/>
                  </a:lnTo>
                  <a:lnTo>
                    <a:pt x="518" y="778"/>
                  </a:lnTo>
                  <a:lnTo>
                    <a:pt x="512" y="771"/>
                  </a:lnTo>
                  <a:lnTo>
                    <a:pt x="507" y="764"/>
                  </a:lnTo>
                  <a:lnTo>
                    <a:pt x="507" y="764"/>
                  </a:lnTo>
                  <a:lnTo>
                    <a:pt x="503" y="758"/>
                  </a:lnTo>
                  <a:lnTo>
                    <a:pt x="503" y="755"/>
                  </a:lnTo>
                  <a:lnTo>
                    <a:pt x="503" y="751"/>
                  </a:lnTo>
                  <a:lnTo>
                    <a:pt x="503" y="751"/>
                  </a:lnTo>
                  <a:lnTo>
                    <a:pt x="507" y="749"/>
                  </a:lnTo>
                  <a:lnTo>
                    <a:pt x="510" y="749"/>
                  </a:lnTo>
                  <a:lnTo>
                    <a:pt x="514" y="749"/>
                  </a:lnTo>
                  <a:lnTo>
                    <a:pt x="518" y="753"/>
                  </a:lnTo>
                  <a:lnTo>
                    <a:pt x="518" y="753"/>
                  </a:lnTo>
                  <a:lnTo>
                    <a:pt x="529" y="771"/>
                  </a:lnTo>
                  <a:lnTo>
                    <a:pt x="529" y="771"/>
                  </a:lnTo>
                  <a:lnTo>
                    <a:pt x="543" y="798"/>
                  </a:lnTo>
                  <a:lnTo>
                    <a:pt x="543" y="798"/>
                  </a:lnTo>
                  <a:lnTo>
                    <a:pt x="554" y="821"/>
                  </a:lnTo>
                  <a:lnTo>
                    <a:pt x="565" y="843"/>
                  </a:lnTo>
                  <a:lnTo>
                    <a:pt x="565" y="843"/>
                  </a:lnTo>
                  <a:lnTo>
                    <a:pt x="574" y="854"/>
                  </a:lnTo>
                  <a:lnTo>
                    <a:pt x="581" y="865"/>
                  </a:lnTo>
                  <a:lnTo>
                    <a:pt x="590" y="876"/>
                  </a:lnTo>
                  <a:lnTo>
                    <a:pt x="595" y="888"/>
                  </a:lnTo>
                  <a:lnTo>
                    <a:pt x="595" y="888"/>
                  </a:lnTo>
                  <a:lnTo>
                    <a:pt x="608" y="917"/>
                  </a:lnTo>
                  <a:lnTo>
                    <a:pt x="608" y="917"/>
                  </a:lnTo>
                  <a:lnTo>
                    <a:pt x="612" y="928"/>
                  </a:lnTo>
                  <a:lnTo>
                    <a:pt x="614" y="934"/>
                  </a:lnTo>
                  <a:lnTo>
                    <a:pt x="617" y="939"/>
                  </a:lnTo>
                  <a:lnTo>
                    <a:pt x="617" y="939"/>
                  </a:lnTo>
                  <a:lnTo>
                    <a:pt x="623" y="943"/>
                  </a:lnTo>
                  <a:lnTo>
                    <a:pt x="628" y="943"/>
                  </a:lnTo>
                  <a:lnTo>
                    <a:pt x="634" y="941"/>
                  </a:lnTo>
                  <a:lnTo>
                    <a:pt x="641" y="937"/>
                  </a:lnTo>
                  <a:lnTo>
                    <a:pt x="641" y="937"/>
                  </a:lnTo>
                  <a:lnTo>
                    <a:pt x="644" y="935"/>
                  </a:lnTo>
                  <a:lnTo>
                    <a:pt x="652" y="934"/>
                  </a:lnTo>
                  <a:lnTo>
                    <a:pt x="657" y="934"/>
                  </a:lnTo>
                  <a:lnTo>
                    <a:pt x="664" y="935"/>
                  </a:lnTo>
                  <a:lnTo>
                    <a:pt x="670" y="937"/>
                  </a:lnTo>
                  <a:lnTo>
                    <a:pt x="675" y="941"/>
                  </a:lnTo>
                  <a:lnTo>
                    <a:pt x="681" y="945"/>
                  </a:lnTo>
                  <a:lnTo>
                    <a:pt x="684" y="950"/>
                  </a:lnTo>
                  <a:lnTo>
                    <a:pt x="684" y="950"/>
                  </a:lnTo>
                  <a:lnTo>
                    <a:pt x="686" y="957"/>
                  </a:lnTo>
                  <a:lnTo>
                    <a:pt x="684" y="964"/>
                  </a:lnTo>
                  <a:lnTo>
                    <a:pt x="682" y="972"/>
                  </a:lnTo>
                  <a:lnTo>
                    <a:pt x="677" y="975"/>
                  </a:lnTo>
                  <a:lnTo>
                    <a:pt x="677" y="975"/>
                  </a:lnTo>
                  <a:lnTo>
                    <a:pt x="672" y="979"/>
                  </a:lnTo>
                  <a:lnTo>
                    <a:pt x="664" y="979"/>
                  </a:lnTo>
                  <a:lnTo>
                    <a:pt x="657" y="977"/>
                  </a:lnTo>
                  <a:lnTo>
                    <a:pt x="650" y="977"/>
                  </a:lnTo>
                  <a:lnTo>
                    <a:pt x="650" y="977"/>
                  </a:lnTo>
                  <a:lnTo>
                    <a:pt x="646" y="979"/>
                  </a:lnTo>
                  <a:lnTo>
                    <a:pt x="644" y="981"/>
                  </a:lnTo>
                  <a:lnTo>
                    <a:pt x="641" y="986"/>
                  </a:lnTo>
                  <a:lnTo>
                    <a:pt x="639" y="995"/>
                  </a:lnTo>
                  <a:lnTo>
                    <a:pt x="639" y="1002"/>
                  </a:lnTo>
                  <a:lnTo>
                    <a:pt x="639" y="1002"/>
                  </a:lnTo>
                  <a:lnTo>
                    <a:pt x="643" y="1013"/>
                  </a:lnTo>
                  <a:lnTo>
                    <a:pt x="648" y="1022"/>
                  </a:lnTo>
                  <a:lnTo>
                    <a:pt x="662" y="1039"/>
                  </a:lnTo>
                  <a:lnTo>
                    <a:pt x="662" y="1039"/>
                  </a:lnTo>
                  <a:lnTo>
                    <a:pt x="672" y="1049"/>
                  </a:lnTo>
                  <a:lnTo>
                    <a:pt x="673" y="1057"/>
                  </a:lnTo>
                  <a:lnTo>
                    <a:pt x="675" y="1064"/>
                  </a:lnTo>
                  <a:lnTo>
                    <a:pt x="675" y="1064"/>
                  </a:lnTo>
                  <a:lnTo>
                    <a:pt x="677" y="1082"/>
                  </a:lnTo>
                  <a:lnTo>
                    <a:pt x="675" y="1098"/>
                  </a:lnTo>
                  <a:lnTo>
                    <a:pt x="672" y="1133"/>
                  </a:lnTo>
                  <a:lnTo>
                    <a:pt x="672" y="1133"/>
                  </a:lnTo>
                  <a:lnTo>
                    <a:pt x="670" y="1149"/>
                  </a:lnTo>
                  <a:lnTo>
                    <a:pt x="670" y="1156"/>
                  </a:lnTo>
                  <a:lnTo>
                    <a:pt x="672" y="1165"/>
                  </a:lnTo>
                  <a:lnTo>
                    <a:pt x="672" y="1165"/>
                  </a:lnTo>
                  <a:lnTo>
                    <a:pt x="682" y="1191"/>
                  </a:lnTo>
                  <a:lnTo>
                    <a:pt x="686" y="1201"/>
                  </a:lnTo>
                  <a:lnTo>
                    <a:pt x="690" y="1216"/>
                  </a:lnTo>
                  <a:lnTo>
                    <a:pt x="690" y="1216"/>
                  </a:lnTo>
                  <a:lnTo>
                    <a:pt x="695" y="1229"/>
                  </a:lnTo>
                  <a:lnTo>
                    <a:pt x="700" y="1239"/>
                  </a:lnTo>
                  <a:lnTo>
                    <a:pt x="700" y="1239"/>
                  </a:lnTo>
                  <a:lnTo>
                    <a:pt x="713" y="1268"/>
                  </a:lnTo>
                  <a:lnTo>
                    <a:pt x="713" y="1268"/>
                  </a:lnTo>
                  <a:lnTo>
                    <a:pt x="726" y="1287"/>
                  </a:lnTo>
                  <a:lnTo>
                    <a:pt x="740" y="1303"/>
                  </a:lnTo>
                  <a:lnTo>
                    <a:pt x="740" y="1303"/>
                  </a:lnTo>
                  <a:lnTo>
                    <a:pt x="751" y="1310"/>
                  </a:lnTo>
                  <a:lnTo>
                    <a:pt x="760" y="1317"/>
                  </a:lnTo>
                  <a:lnTo>
                    <a:pt x="771" y="1323"/>
                  </a:lnTo>
                  <a:lnTo>
                    <a:pt x="778" y="1332"/>
                  </a:lnTo>
                  <a:lnTo>
                    <a:pt x="778" y="1332"/>
                  </a:lnTo>
                  <a:lnTo>
                    <a:pt x="784" y="1339"/>
                  </a:lnTo>
                  <a:lnTo>
                    <a:pt x="786" y="1346"/>
                  </a:lnTo>
                  <a:lnTo>
                    <a:pt x="793" y="1361"/>
                  </a:lnTo>
                  <a:lnTo>
                    <a:pt x="793" y="1361"/>
                  </a:lnTo>
                  <a:lnTo>
                    <a:pt x="804" y="1375"/>
                  </a:lnTo>
                  <a:lnTo>
                    <a:pt x="813" y="1390"/>
                  </a:lnTo>
                  <a:lnTo>
                    <a:pt x="813" y="1390"/>
                  </a:lnTo>
                  <a:lnTo>
                    <a:pt x="815" y="1395"/>
                  </a:lnTo>
                  <a:lnTo>
                    <a:pt x="815" y="1402"/>
                  </a:lnTo>
                  <a:lnTo>
                    <a:pt x="809" y="1413"/>
                  </a:lnTo>
                  <a:lnTo>
                    <a:pt x="809" y="1413"/>
                  </a:lnTo>
                  <a:lnTo>
                    <a:pt x="809" y="1417"/>
                  </a:lnTo>
                  <a:lnTo>
                    <a:pt x="811" y="1420"/>
                  </a:lnTo>
                  <a:lnTo>
                    <a:pt x="815" y="1428"/>
                  </a:lnTo>
                  <a:lnTo>
                    <a:pt x="827" y="1437"/>
                  </a:lnTo>
                  <a:lnTo>
                    <a:pt x="827" y="1437"/>
                  </a:lnTo>
                  <a:lnTo>
                    <a:pt x="836" y="1448"/>
                  </a:lnTo>
                  <a:lnTo>
                    <a:pt x="845" y="1458"/>
                  </a:lnTo>
                  <a:lnTo>
                    <a:pt x="845" y="1458"/>
                  </a:lnTo>
                  <a:lnTo>
                    <a:pt x="853" y="1473"/>
                  </a:lnTo>
                  <a:lnTo>
                    <a:pt x="858" y="1487"/>
                  </a:lnTo>
                  <a:lnTo>
                    <a:pt x="858" y="1487"/>
                  </a:lnTo>
                  <a:lnTo>
                    <a:pt x="862" y="1493"/>
                  </a:lnTo>
                  <a:lnTo>
                    <a:pt x="863" y="1496"/>
                  </a:lnTo>
                  <a:lnTo>
                    <a:pt x="867" y="1500"/>
                  </a:lnTo>
                  <a:lnTo>
                    <a:pt x="872" y="1500"/>
                  </a:lnTo>
                  <a:lnTo>
                    <a:pt x="872" y="1500"/>
                  </a:lnTo>
                  <a:lnTo>
                    <a:pt x="876" y="1500"/>
                  </a:lnTo>
                  <a:lnTo>
                    <a:pt x="880" y="1496"/>
                  </a:lnTo>
                  <a:lnTo>
                    <a:pt x="880" y="1493"/>
                  </a:lnTo>
                  <a:lnTo>
                    <a:pt x="880" y="1489"/>
                  </a:lnTo>
                  <a:lnTo>
                    <a:pt x="880" y="1489"/>
                  </a:lnTo>
                  <a:lnTo>
                    <a:pt x="876" y="1482"/>
                  </a:lnTo>
                  <a:lnTo>
                    <a:pt x="872" y="1475"/>
                  </a:lnTo>
                  <a:lnTo>
                    <a:pt x="872" y="1475"/>
                  </a:lnTo>
                  <a:lnTo>
                    <a:pt x="860" y="1457"/>
                  </a:lnTo>
                  <a:lnTo>
                    <a:pt x="860" y="1457"/>
                  </a:lnTo>
                  <a:lnTo>
                    <a:pt x="854" y="1449"/>
                  </a:lnTo>
                  <a:lnTo>
                    <a:pt x="847" y="1440"/>
                  </a:lnTo>
                  <a:lnTo>
                    <a:pt x="847" y="1440"/>
                  </a:lnTo>
                  <a:lnTo>
                    <a:pt x="840" y="1428"/>
                  </a:lnTo>
                  <a:lnTo>
                    <a:pt x="833" y="1413"/>
                  </a:lnTo>
                  <a:lnTo>
                    <a:pt x="833" y="1413"/>
                  </a:lnTo>
                  <a:lnTo>
                    <a:pt x="827" y="1399"/>
                  </a:lnTo>
                  <a:lnTo>
                    <a:pt x="822" y="1382"/>
                  </a:lnTo>
                  <a:lnTo>
                    <a:pt x="822" y="1382"/>
                  </a:lnTo>
                  <a:lnTo>
                    <a:pt x="818" y="1370"/>
                  </a:lnTo>
                  <a:lnTo>
                    <a:pt x="818" y="1357"/>
                  </a:lnTo>
                  <a:lnTo>
                    <a:pt x="818" y="1357"/>
                  </a:lnTo>
                  <a:lnTo>
                    <a:pt x="820" y="1353"/>
                  </a:lnTo>
                  <a:lnTo>
                    <a:pt x="820" y="1350"/>
                  </a:lnTo>
                  <a:lnTo>
                    <a:pt x="824" y="1346"/>
                  </a:lnTo>
                  <a:lnTo>
                    <a:pt x="825" y="1344"/>
                  </a:lnTo>
                  <a:lnTo>
                    <a:pt x="833" y="1344"/>
                  </a:lnTo>
                  <a:lnTo>
                    <a:pt x="840" y="1348"/>
                  </a:lnTo>
                  <a:lnTo>
                    <a:pt x="840" y="1348"/>
                  </a:lnTo>
                  <a:lnTo>
                    <a:pt x="845" y="1353"/>
                  </a:lnTo>
                  <a:lnTo>
                    <a:pt x="851" y="1361"/>
                  </a:lnTo>
                  <a:lnTo>
                    <a:pt x="858" y="1375"/>
                  </a:lnTo>
                  <a:lnTo>
                    <a:pt x="858" y="1375"/>
                  </a:lnTo>
                  <a:lnTo>
                    <a:pt x="878" y="1406"/>
                  </a:lnTo>
                  <a:lnTo>
                    <a:pt x="878" y="1406"/>
                  </a:lnTo>
                  <a:lnTo>
                    <a:pt x="923" y="1484"/>
                  </a:lnTo>
                  <a:lnTo>
                    <a:pt x="923" y="1484"/>
                  </a:lnTo>
                  <a:lnTo>
                    <a:pt x="936" y="1502"/>
                  </a:lnTo>
                  <a:lnTo>
                    <a:pt x="936" y="1502"/>
                  </a:lnTo>
                  <a:lnTo>
                    <a:pt x="943" y="1515"/>
                  </a:lnTo>
                  <a:lnTo>
                    <a:pt x="943" y="1515"/>
                  </a:lnTo>
                  <a:lnTo>
                    <a:pt x="950" y="1525"/>
                  </a:lnTo>
                  <a:lnTo>
                    <a:pt x="952" y="1531"/>
                  </a:lnTo>
                  <a:lnTo>
                    <a:pt x="954" y="1536"/>
                  </a:lnTo>
                  <a:lnTo>
                    <a:pt x="954" y="1536"/>
                  </a:lnTo>
                  <a:lnTo>
                    <a:pt x="954" y="1552"/>
                  </a:lnTo>
                  <a:lnTo>
                    <a:pt x="954" y="1567"/>
                  </a:lnTo>
                  <a:lnTo>
                    <a:pt x="954" y="1567"/>
                  </a:lnTo>
                  <a:lnTo>
                    <a:pt x="957" y="1585"/>
                  </a:lnTo>
                  <a:lnTo>
                    <a:pt x="961" y="1592"/>
                  </a:lnTo>
                  <a:lnTo>
                    <a:pt x="965" y="1600"/>
                  </a:lnTo>
                  <a:lnTo>
                    <a:pt x="965" y="1600"/>
                  </a:lnTo>
                  <a:lnTo>
                    <a:pt x="972" y="1603"/>
                  </a:lnTo>
                  <a:lnTo>
                    <a:pt x="979" y="1605"/>
                  </a:lnTo>
                  <a:lnTo>
                    <a:pt x="985" y="1609"/>
                  </a:lnTo>
                  <a:lnTo>
                    <a:pt x="992" y="1610"/>
                  </a:lnTo>
                  <a:lnTo>
                    <a:pt x="992" y="1610"/>
                  </a:lnTo>
                  <a:lnTo>
                    <a:pt x="999" y="1618"/>
                  </a:lnTo>
                  <a:lnTo>
                    <a:pt x="1003" y="1621"/>
                  </a:lnTo>
                  <a:lnTo>
                    <a:pt x="1008" y="1623"/>
                  </a:lnTo>
                  <a:lnTo>
                    <a:pt x="1008" y="1623"/>
                  </a:lnTo>
                  <a:lnTo>
                    <a:pt x="1017" y="1625"/>
                  </a:lnTo>
                  <a:lnTo>
                    <a:pt x="1021" y="1625"/>
                  </a:lnTo>
                  <a:lnTo>
                    <a:pt x="1024" y="1627"/>
                  </a:lnTo>
                  <a:lnTo>
                    <a:pt x="1024" y="1627"/>
                  </a:lnTo>
                  <a:lnTo>
                    <a:pt x="1032" y="1634"/>
                  </a:lnTo>
                  <a:lnTo>
                    <a:pt x="1032" y="1634"/>
                  </a:lnTo>
                  <a:lnTo>
                    <a:pt x="1043" y="1643"/>
                  </a:lnTo>
                  <a:lnTo>
                    <a:pt x="1053" y="1650"/>
                  </a:lnTo>
                  <a:lnTo>
                    <a:pt x="1053" y="1650"/>
                  </a:lnTo>
                  <a:lnTo>
                    <a:pt x="1064" y="1654"/>
                  </a:lnTo>
                  <a:lnTo>
                    <a:pt x="1075" y="1656"/>
                  </a:lnTo>
                  <a:lnTo>
                    <a:pt x="1088" y="1654"/>
                  </a:lnTo>
                  <a:lnTo>
                    <a:pt x="1099" y="1652"/>
                  </a:lnTo>
                  <a:lnTo>
                    <a:pt x="1099" y="1652"/>
                  </a:lnTo>
                  <a:lnTo>
                    <a:pt x="1113" y="1647"/>
                  </a:lnTo>
                  <a:lnTo>
                    <a:pt x="1122" y="1647"/>
                  </a:lnTo>
                  <a:lnTo>
                    <a:pt x="1129" y="1648"/>
                  </a:lnTo>
                  <a:lnTo>
                    <a:pt x="1129" y="1648"/>
                  </a:lnTo>
                  <a:lnTo>
                    <a:pt x="1140" y="1657"/>
                  </a:lnTo>
                  <a:lnTo>
                    <a:pt x="1151" y="1666"/>
                  </a:lnTo>
                  <a:lnTo>
                    <a:pt x="1151" y="1666"/>
                  </a:lnTo>
                  <a:lnTo>
                    <a:pt x="1157" y="1672"/>
                  </a:lnTo>
                  <a:lnTo>
                    <a:pt x="1164" y="1679"/>
                  </a:lnTo>
                  <a:lnTo>
                    <a:pt x="1169" y="1686"/>
                  </a:lnTo>
                  <a:lnTo>
                    <a:pt x="1177" y="1692"/>
                  </a:lnTo>
                  <a:lnTo>
                    <a:pt x="1177" y="1692"/>
                  </a:lnTo>
                  <a:lnTo>
                    <a:pt x="1182" y="1694"/>
                  </a:lnTo>
                  <a:lnTo>
                    <a:pt x="1189" y="1695"/>
                  </a:lnTo>
                  <a:lnTo>
                    <a:pt x="1189" y="1695"/>
                  </a:lnTo>
                  <a:lnTo>
                    <a:pt x="1198" y="1697"/>
                  </a:lnTo>
                  <a:lnTo>
                    <a:pt x="1205" y="1701"/>
                  </a:lnTo>
                  <a:lnTo>
                    <a:pt x="1213" y="1704"/>
                  </a:lnTo>
                  <a:lnTo>
                    <a:pt x="1220" y="1712"/>
                  </a:lnTo>
                  <a:lnTo>
                    <a:pt x="1220" y="1712"/>
                  </a:lnTo>
                  <a:lnTo>
                    <a:pt x="1224" y="1715"/>
                  </a:lnTo>
                  <a:lnTo>
                    <a:pt x="1225" y="1721"/>
                  </a:lnTo>
                  <a:lnTo>
                    <a:pt x="1229" y="1733"/>
                  </a:lnTo>
                  <a:lnTo>
                    <a:pt x="1233" y="1744"/>
                  </a:lnTo>
                  <a:lnTo>
                    <a:pt x="1234" y="1750"/>
                  </a:lnTo>
                  <a:lnTo>
                    <a:pt x="1238" y="1755"/>
                  </a:lnTo>
                  <a:lnTo>
                    <a:pt x="1238" y="1755"/>
                  </a:lnTo>
                  <a:lnTo>
                    <a:pt x="1243" y="1759"/>
                  </a:lnTo>
                  <a:lnTo>
                    <a:pt x="1249" y="1762"/>
                  </a:lnTo>
                  <a:lnTo>
                    <a:pt x="1258" y="1766"/>
                  </a:lnTo>
                  <a:lnTo>
                    <a:pt x="1258" y="1766"/>
                  </a:lnTo>
                  <a:lnTo>
                    <a:pt x="1263" y="1771"/>
                  </a:lnTo>
                  <a:lnTo>
                    <a:pt x="1269" y="1777"/>
                  </a:lnTo>
                  <a:lnTo>
                    <a:pt x="1272" y="1782"/>
                  </a:lnTo>
                  <a:lnTo>
                    <a:pt x="1278" y="1788"/>
                  </a:lnTo>
                  <a:lnTo>
                    <a:pt x="1278" y="1788"/>
                  </a:lnTo>
                  <a:lnTo>
                    <a:pt x="1287" y="1790"/>
                  </a:lnTo>
                  <a:lnTo>
                    <a:pt x="1296" y="1791"/>
                  </a:lnTo>
                  <a:lnTo>
                    <a:pt x="1316" y="1788"/>
                  </a:lnTo>
                  <a:lnTo>
                    <a:pt x="1316" y="1788"/>
                  </a:lnTo>
                  <a:lnTo>
                    <a:pt x="1330" y="1784"/>
                  </a:lnTo>
                  <a:lnTo>
                    <a:pt x="1338" y="1784"/>
                  </a:lnTo>
                  <a:lnTo>
                    <a:pt x="1345" y="1784"/>
                  </a:lnTo>
                  <a:lnTo>
                    <a:pt x="1345" y="1784"/>
                  </a:lnTo>
                  <a:lnTo>
                    <a:pt x="1348" y="1770"/>
                  </a:lnTo>
                  <a:lnTo>
                    <a:pt x="1348" y="1770"/>
                  </a:lnTo>
                  <a:lnTo>
                    <a:pt x="1341" y="1770"/>
                  </a:lnTo>
                  <a:lnTo>
                    <a:pt x="1334" y="1771"/>
                  </a:lnTo>
                  <a:lnTo>
                    <a:pt x="1325" y="1773"/>
                  </a:lnTo>
                  <a:lnTo>
                    <a:pt x="1318" y="1775"/>
                  </a:lnTo>
                  <a:lnTo>
                    <a:pt x="1318" y="17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+mn-ea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343150" y="4178300"/>
              <a:ext cx="1117601" cy="2103437"/>
            </a:xfrm>
            <a:custGeom>
              <a:avLst/>
              <a:gdLst>
                <a:gd name="T0" fmla="*/ 644 w 704"/>
                <a:gd name="T1" fmla="*/ 283 h 1325"/>
                <a:gd name="T2" fmla="*/ 561 w 704"/>
                <a:gd name="T3" fmla="*/ 256 h 1325"/>
                <a:gd name="T4" fmla="*/ 512 w 704"/>
                <a:gd name="T5" fmla="*/ 227 h 1325"/>
                <a:gd name="T6" fmla="*/ 449 w 704"/>
                <a:gd name="T7" fmla="*/ 152 h 1325"/>
                <a:gd name="T8" fmla="*/ 394 w 704"/>
                <a:gd name="T9" fmla="*/ 95 h 1325"/>
                <a:gd name="T10" fmla="*/ 291 w 704"/>
                <a:gd name="T11" fmla="*/ 24 h 1325"/>
                <a:gd name="T12" fmla="*/ 211 w 704"/>
                <a:gd name="T13" fmla="*/ 4 h 1325"/>
                <a:gd name="T14" fmla="*/ 143 w 704"/>
                <a:gd name="T15" fmla="*/ 11 h 1325"/>
                <a:gd name="T16" fmla="*/ 146 w 704"/>
                <a:gd name="T17" fmla="*/ 42 h 1325"/>
                <a:gd name="T18" fmla="*/ 119 w 704"/>
                <a:gd name="T19" fmla="*/ 4 h 1325"/>
                <a:gd name="T20" fmla="*/ 79 w 704"/>
                <a:gd name="T21" fmla="*/ 38 h 1325"/>
                <a:gd name="T22" fmla="*/ 32 w 704"/>
                <a:gd name="T23" fmla="*/ 28 h 1325"/>
                <a:gd name="T24" fmla="*/ 40 w 704"/>
                <a:gd name="T25" fmla="*/ 51 h 1325"/>
                <a:gd name="T26" fmla="*/ 56 w 704"/>
                <a:gd name="T27" fmla="*/ 96 h 1325"/>
                <a:gd name="T28" fmla="*/ 50 w 704"/>
                <a:gd name="T29" fmla="*/ 178 h 1325"/>
                <a:gd name="T30" fmla="*/ 0 w 704"/>
                <a:gd name="T31" fmla="*/ 299 h 1325"/>
                <a:gd name="T32" fmla="*/ 49 w 704"/>
                <a:gd name="T33" fmla="*/ 382 h 1325"/>
                <a:gd name="T34" fmla="*/ 74 w 704"/>
                <a:gd name="T35" fmla="*/ 473 h 1325"/>
                <a:gd name="T36" fmla="*/ 119 w 704"/>
                <a:gd name="T37" fmla="*/ 518 h 1325"/>
                <a:gd name="T38" fmla="*/ 164 w 704"/>
                <a:gd name="T39" fmla="*/ 580 h 1325"/>
                <a:gd name="T40" fmla="*/ 159 w 704"/>
                <a:gd name="T41" fmla="*/ 652 h 1325"/>
                <a:gd name="T42" fmla="*/ 154 w 704"/>
                <a:gd name="T43" fmla="*/ 715 h 1325"/>
                <a:gd name="T44" fmla="*/ 144 w 704"/>
                <a:gd name="T45" fmla="*/ 779 h 1325"/>
                <a:gd name="T46" fmla="*/ 146 w 704"/>
                <a:gd name="T47" fmla="*/ 817 h 1325"/>
                <a:gd name="T48" fmla="*/ 130 w 704"/>
                <a:gd name="T49" fmla="*/ 885 h 1325"/>
                <a:gd name="T50" fmla="*/ 123 w 704"/>
                <a:gd name="T51" fmla="*/ 954 h 1325"/>
                <a:gd name="T52" fmla="*/ 121 w 704"/>
                <a:gd name="T53" fmla="*/ 1025 h 1325"/>
                <a:gd name="T54" fmla="*/ 126 w 704"/>
                <a:gd name="T55" fmla="*/ 1073 h 1325"/>
                <a:gd name="T56" fmla="*/ 117 w 704"/>
                <a:gd name="T57" fmla="*/ 1124 h 1325"/>
                <a:gd name="T58" fmla="*/ 110 w 704"/>
                <a:gd name="T59" fmla="*/ 1238 h 1325"/>
                <a:gd name="T60" fmla="*/ 186 w 704"/>
                <a:gd name="T61" fmla="*/ 1325 h 1325"/>
                <a:gd name="T62" fmla="*/ 179 w 704"/>
                <a:gd name="T63" fmla="*/ 1282 h 1325"/>
                <a:gd name="T64" fmla="*/ 188 w 704"/>
                <a:gd name="T65" fmla="*/ 1225 h 1325"/>
                <a:gd name="T66" fmla="*/ 202 w 704"/>
                <a:gd name="T67" fmla="*/ 1211 h 1325"/>
                <a:gd name="T68" fmla="*/ 221 w 704"/>
                <a:gd name="T69" fmla="*/ 1173 h 1325"/>
                <a:gd name="T70" fmla="*/ 211 w 704"/>
                <a:gd name="T71" fmla="*/ 1128 h 1325"/>
                <a:gd name="T72" fmla="*/ 239 w 704"/>
                <a:gd name="T73" fmla="*/ 1090 h 1325"/>
                <a:gd name="T74" fmla="*/ 244 w 704"/>
                <a:gd name="T75" fmla="*/ 1054 h 1325"/>
                <a:gd name="T76" fmla="*/ 255 w 704"/>
                <a:gd name="T77" fmla="*/ 1043 h 1325"/>
                <a:gd name="T78" fmla="*/ 257 w 704"/>
                <a:gd name="T79" fmla="*/ 1016 h 1325"/>
                <a:gd name="T80" fmla="*/ 284 w 704"/>
                <a:gd name="T81" fmla="*/ 981 h 1325"/>
                <a:gd name="T82" fmla="*/ 313 w 704"/>
                <a:gd name="T83" fmla="*/ 963 h 1325"/>
                <a:gd name="T84" fmla="*/ 360 w 704"/>
                <a:gd name="T85" fmla="*/ 940 h 1325"/>
                <a:gd name="T86" fmla="*/ 353 w 704"/>
                <a:gd name="T87" fmla="*/ 907 h 1325"/>
                <a:gd name="T88" fmla="*/ 338 w 704"/>
                <a:gd name="T89" fmla="*/ 880 h 1325"/>
                <a:gd name="T90" fmla="*/ 347 w 704"/>
                <a:gd name="T91" fmla="*/ 860 h 1325"/>
                <a:gd name="T92" fmla="*/ 382 w 704"/>
                <a:gd name="T93" fmla="*/ 883 h 1325"/>
                <a:gd name="T94" fmla="*/ 429 w 704"/>
                <a:gd name="T95" fmla="*/ 842 h 1325"/>
                <a:gd name="T96" fmla="*/ 438 w 704"/>
                <a:gd name="T97" fmla="*/ 818 h 1325"/>
                <a:gd name="T98" fmla="*/ 468 w 704"/>
                <a:gd name="T99" fmla="*/ 786 h 1325"/>
                <a:gd name="T100" fmla="*/ 485 w 704"/>
                <a:gd name="T101" fmla="*/ 706 h 1325"/>
                <a:gd name="T102" fmla="*/ 559 w 704"/>
                <a:gd name="T103" fmla="*/ 648 h 1325"/>
                <a:gd name="T104" fmla="*/ 604 w 704"/>
                <a:gd name="T105" fmla="*/ 603 h 1325"/>
                <a:gd name="T106" fmla="*/ 626 w 704"/>
                <a:gd name="T107" fmla="*/ 551 h 1325"/>
                <a:gd name="T108" fmla="*/ 628 w 704"/>
                <a:gd name="T109" fmla="*/ 480 h 1325"/>
                <a:gd name="T110" fmla="*/ 653 w 704"/>
                <a:gd name="T111" fmla="*/ 446 h 1325"/>
                <a:gd name="T112" fmla="*/ 680 w 704"/>
                <a:gd name="T113" fmla="*/ 400 h 1325"/>
                <a:gd name="T114" fmla="*/ 702 w 704"/>
                <a:gd name="T115" fmla="*/ 342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4" h="1325">
                  <a:moveTo>
                    <a:pt x="702" y="342"/>
                  </a:moveTo>
                  <a:lnTo>
                    <a:pt x="702" y="342"/>
                  </a:lnTo>
                  <a:lnTo>
                    <a:pt x="695" y="324"/>
                  </a:lnTo>
                  <a:lnTo>
                    <a:pt x="695" y="324"/>
                  </a:lnTo>
                  <a:lnTo>
                    <a:pt x="687" y="317"/>
                  </a:lnTo>
                  <a:lnTo>
                    <a:pt x="680" y="310"/>
                  </a:lnTo>
                  <a:lnTo>
                    <a:pt x="680" y="310"/>
                  </a:lnTo>
                  <a:lnTo>
                    <a:pt x="662" y="295"/>
                  </a:lnTo>
                  <a:lnTo>
                    <a:pt x="655" y="290"/>
                  </a:lnTo>
                  <a:lnTo>
                    <a:pt x="644" y="283"/>
                  </a:lnTo>
                  <a:lnTo>
                    <a:pt x="644" y="283"/>
                  </a:lnTo>
                  <a:lnTo>
                    <a:pt x="628" y="276"/>
                  </a:lnTo>
                  <a:lnTo>
                    <a:pt x="610" y="270"/>
                  </a:lnTo>
                  <a:lnTo>
                    <a:pt x="610" y="270"/>
                  </a:lnTo>
                  <a:lnTo>
                    <a:pt x="599" y="268"/>
                  </a:lnTo>
                  <a:lnTo>
                    <a:pt x="586" y="266"/>
                  </a:lnTo>
                  <a:lnTo>
                    <a:pt x="586" y="266"/>
                  </a:lnTo>
                  <a:lnTo>
                    <a:pt x="577" y="265"/>
                  </a:lnTo>
                  <a:lnTo>
                    <a:pt x="568" y="261"/>
                  </a:lnTo>
                  <a:lnTo>
                    <a:pt x="561" y="256"/>
                  </a:lnTo>
                  <a:lnTo>
                    <a:pt x="554" y="248"/>
                  </a:lnTo>
                  <a:lnTo>
                    <a:pt x="554" y="248"/>
                  </a:lnTo>
                  <a:lnTo>
                    <a:pt x="548" y="241"/>
                  </a:lnTo>
                  <a:lnTo>
                    <a:pt x="539" y="236"/>
                  </a:lnTo>
                  <a:lnTo>
                    <a:pt x="539" y="236"/>
                  </a:lnTo>
                  <a:lnTo>
                    <a:pt x="530" y="230"/>
                  </a:lnTo>
                  <a:lnTo>
                    <a:pt x="525" y="227"/>
                  </a:lnTo>
                  <a:lnTo>
                    <a:pt x="519" y="227"/>
                  </a:lnTo>
                  <a:lnTo>
                    <a:pt x="519" y="227"/>
                  </a:lnTo>
                  <a:lnTo>
                    <a:pt x="512" y="227"/>
                  </a:lnTo>
                  <a:lnTo>
                    <a:pt x="503" y="225"/>
                  </a:lnTo>
                  <a:lnTo>
                    <a:pt x="503" y="225"/>
                  </a:lnTo>
                  <a:lnTo>
                    <a:pt x="492" y="219"/>
                  </a:lnTo>
                  <a:lnTo>
                    <a:pt x="481" y="210"/>
                  </a:lnTo>
                  <a:lnTo>
                    <a:pt x="481" y="210"/>
                  </a:lnTo>
                  <a:lnTo>
                    <a:pt x="468" y="198"/>
                  </a:lnTo>
                  <a:lnTo>
                    <a:pt x="463" y="190"/>
                  </a:lnTo>
                  <a:lnTo>
                    <a:pt x="458" y="181"/>
                  </a:lnTo>
                  <a:lnTo>
                    <a:pt x="458" y="181"/>
                  </a:lnTo>
                  <a:lnTo>
                    <a:pt x="449" y="152"/>
                  </a:lnTo>
                  <a:lnTo>
                    <a:pt x="449" y="152"/>
                  </a:lnTo>
                  <a:lnTo>
                    <a:pt x="443" y="140"/>
                  </a:lnTo>
                  <a:lnTo>
                    <a:pt x="438" y="127"/>
                  </a:lnTo>
                  <a:lnTo>
                    <a:pt x="434" y="120"/>
                  </a:lnTo>
                  <a:lnTo>
                    <a:pt x="430" y="114"/>
                  </a:lnTo>
                  <a:lnTo>
                    <a:pt x="425" y="111"/>
                  </a:lnTo>
                  <a:lnTo>
                    <a:pt x="420" y="107"/>
                  </a:lnTo>
                  <a:lnTo>
                    <a:pt x="420" y="107"/>
                  </a:lnTo>
                  <a:lnTo>
                    <a:pt x="407" y="102"/>
                  </a:lnTo>
                  <a:lnTo>
                    <a:pt x="394" y="95"/>
                  </a:lnTo>
                  <a:lnTo>
                    <a:pt x="394" y="95"/>
                  </a:lnTo>
                  <a:lnTo>
                    <a:pt x="378" y="89"/>
                  </a:lnTo>
                  <a:lnTo>
                    <a:pt x="362" y="84"/>
                  </a:lnTo>
                  <a:lnTo>
                    <a:pt x="362" y="84"/>
                  </a:lnTo>
                  <a:lnTo>
                    <a:pt x="345" y="75"/>
                  </a:lnTo>
                  <a:lnTo>
                    <a:pt x="327" y="64"/>
                  </a:lnTo>
                  <a:lnTo>
                    <a:pt x="313" y="49"/>
                  </a:lnTo>
                  <a:lnTo>
                    <a:pt x="300" y="35"/>
                  </a:lnTo>
                  <a:lnTo>
                    <a:pt x="300" y="35"/>
                  </a:lnTo>
                  <a:lnTo>
                    <a:pt x="291" y="24"/>
                  </a:lnTo>
                  <a:lnTo>
                    <a:pt x="286" y="19"/>
                  </a:lnTo>
                  <a:lnTo>
                    <a:pt x="280" y="15"/>
                  </a:lnTo>
                  <a:lnTo>
                    <a:pt x="280" y="15"/>
                  </a:lnTo>
                  <a:lnTo>
                    <a:pt x="266" y="10"/>
                  </a:lnTo>
                  <a:lnTo>
                    <a:pt x="251" y="6"/>
                  </a:lnTo>
                  <a:lnTo>
                    <a:pt x="251" y="6"/>
                  </a:lnTo>
                  <a:lnTo>
                    <a:pt x="240" y="4"/>
                  </a:lnTo>
                  <a:lnTo>
                    <a:pt x="231" y="4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193" y="4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63" y="0"/>
                  </a:lnTo>
                  <a:lnTo>
                    <a:pt x="152" y="2"/>
                  </a:lnTo>
                  <a:lnTo>
                    <a:pt x="152" y="2"/>
                  </a:lnTo>
                  <a:lnTo>
                    <a:pt x="146" y="4"/>
                  </a:lnTo>
                  <a:lnTo>
                    <a:pt x="143" y="8"/>
                  </a:lnTo>
                  <a:lnTo>
                    <a:pt x="143" y="8"/>
                  </a:lnTo>
                  <a:lnTo>
                    <a:pt x="143" y="11"/>
                  </a:lnTo>
                  <a:lnTo>
                    <a:pt x="144" y="15"/>
                  </a:lnTo>
                  <a:lnTo>
                    <a:pt x="144" y="15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50" y="33"/>
                  </a:lnTo>
                  <a:lnTo>
                    <a:pt x="150" y="33"/>
                  </a:lnTo>
                  <a:lnTo>
                    <a:pt x="150" y="38"/>
                  </a:lnTo>
                  <a:lnTo>
                    <a:pt x="148" y="40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9" y="42"/>
                  </a:lnTo>
                  <a:lnTo>
                    <a:pt x="135" y="38"/>
                  </a:lnTo>
                  <a:lnTo>
                    <a:pt x="132" y="35"/>
                  </a:lnTo>
                  <a:lnTo>
                    <a:pt x="128" y="29"/>
                  </a:lnTo>
                  <a:lnTo>
                    <a:pt x="128" y="29"/>
                  </a:lnTo>
                  <a:lnTo>
                    <a:pt x="126" y="19"/>
                  </a:lnTo>
                  <a:lnTo>
                    <a:pt x="125" y="13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19" y="4"/>
                  </a:lnTo>
                  <a:lnTo>
                    <a:pt x="116" y="2"/>
                  </a:lnTo>
                  <a:lnTo>
                    <a:pt x="110" y="2"/>
                  </a:lnTo>
                  <a:lnTo>
                    <a:pt x="105" y="6"/>
                  </a:lnTo>
                  <a:lnTo>
                    <a:pt x="105" y="6"/>
                  </a:lnTo>
                  <a:lnTo>
                    <a:pt x="94" y="13"/>
                  </a:lnTo>
                  <a:lnTo>
                    <a:pt x="90" y="17"/>
                  </a:lnTo>
                  <a:lnTo>
                    <a:pt x="87" y="22"/>
                  </a:lnTo>
                  <a:lnTo>
                    <a:pt x="87" y="22"/>
                  </a:lnTo>
                  <a:lnTo>
                    <a:pt x="83" y="33"/>
                  </a:lnTo>
                  <a:lnTo>
                    <a:pt x="79" y="38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2" y="46"/>
                  </a:lnTo>
                  <a:lnTo>
                    <a:pt x="65" y="48"/>
                  </a:lnTo>
                  <a:lnTo>
                    <a:pt x="59" y="46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43" y="35"/>
                  </a:lnTo>
                  <a:lnTo>
                    <a:pt x="40" y="31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32" y="44"/>
                  </a:lnTo>
                  <a:lnTo>
                    <a:pt x="38" y="48"/>
                  </a:lnTo>
                  <a:lnTo>
                    <a:pt x="40" y="51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3" y="66"/>
                  </a:lnTo>
                  <a:lnTo>
                    <a:pt x="43" y="69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52" y="78"/>
                  </a:lnTo>
                  <a:lnTo>
                    <a:pt x="56" y="84"/>
                  </a:lnTo>
                  <a:lnTo>
                    <a:pt x="56" y="91"/>
                  </a:lnTo>
                  <a:lnTo>
                    <a:pt x="56" y="96"/>
                  </a:lnTo>
                  <a:lnTo>
                    <a:pt x="54" y="111"/>
                  </a:lnTo>
                  <a:lnTo>
                    <a:pt x="50" y="124"/>
                  </a:lnTo>
                  <a:lnTo>
                    <a:pt x="50" y="124"/>
                  </a:lnTo>
                  <a:lnTo>
                    <a:pt x="49" y="134"/>
                  </a:lnTo>
                  <a:lnTo>
                    <a:pt x="47" y="145"/>
                  </a:lnTo>
                  <a:lnTo>
                    <a:pt x="47" y="145"/>
                  </a:lnTo>
                  <a:lnTo>
                    <a:pt x="50" y="167"/>
                  </a:lnTo>
                  <a:lnTo>
                    <a:pt x="50" y="167"/>
                  </a:lnTo>
                  <a:lnTo>
                    <a:pt x="50" y="172"/>
                  </a:lnTo>
                  <a:lnTo>
                    <a:pt x="50" y="178"/>
                  </a:lnTo>
                  <a:lnTo>
                    <a:pt x="45" y="190"/>
                  </a:lnTo>
                  <a:lnTo>
                    <a:pt x="45" y="190"/>
                  </a:lnTo>
                  <a:lnTo>
                    <a:pt x="36" y="205"/>
                  </a:lnTo>
                  <a:lnTo>
                    <a:pt x="27" y="218"/>
                  </a:lnTo>
                  <a:lnTo>
                    <a:pt x="9" y="245"/>
                  </a:lnTo>
                  <a:lnTo>
                    <a:pt x="9" y="245"/>
                  </a:lnTo>
                  <a:lnTo>
                    <a:pt x="3" y="257"/>
                  </a:lnTo>
                  <a:lnTo>
                    <a:pt x="0" y="272"/>
                  </a:lnTo>
                  <a:lnTo>
                    <a:pt x="0" y="286"/>
                  </a:lnTo>
                  <a:lnTo>
                    <a:pt x="0" y="299"/>
                  </a:lnTo>
                  <a:lnTo>
                    <a:pt x="0" y="299"/>
                  </a:lnTo>
                  <a:lnTo>
                    <a:pt x="2" y="308"/>
                  </a:lnTo>
                  <a:lnTo>
                    <a:pt x="3" y="317"/>
                  </a:lnTo>
                  <a:lnTo>
                    <a:pt x="11" y="332"/>
                  </a:lnTo>
                  <a:lnTo>
                    <a:pt x="21" y="346"/>
                  </a:lnTo>
                  <a:lnTo>
                    <a:pt x="32" y="359"/>
                  </a:lnTo>
                  <a:lnTo>
                    <a:pt x="32" y="359"/>
                  </a:lnTo>
                  <a:lnTo>
                    <a:pt x="38" y="364"/>
                  </a:lnTo>
                  <a:lnTo>
                    <a:pt x="43" y="370"/>
                  </a:lnTo>
                  <a:lnTo>
                    <a:pt x="49" y="382"/>
                  </a:lnTo>
                  <a:lnTo>
                    <a:pt x="54" y="411"/>
                  </a:lnTo>
                  <a:lnTo>
                    <a:pt x="54" y="411"/>
                  </a:lnTo>
                  <a:lnTo>
                    <a:pt x="59" y="424"/>
                  </a:lnTo>
                  <a:lnTo>
                    <a:pt x="65" y="437"/>
                  </a:lnTo>
                  <a:lnTo>
                    <a:pt x="65" y="437"/>
                  </a:lnTo>
                  <a:lnTo>
                    <a:pt x="72" y="446"/>
                  </a:lnTo>
                  <a:lnTo>
                    <a:pt x="74" y="451"/>
                  </a:lnTo>
                  <a:lnTo>
                    <a:pt x="74" y="458"/>
                  </a:lnTo>
                  <a:lnTo>
                    <a:pt x="74" y="458"/>
                  </a:lnTo>
                  <a:lnTo>
                    <a:pt x="74" y="473"/>
                  </a:lnTo>
                  <a:lnTo>
                    <a:pt x="74" y="473"/>
                  </a:lnTo>
                  <a:lnTo>
                    <a:pt x="76" y="480"/>
                  </a:lnTo>
                  <a:lnTo>
                    <a:pt x="78" y="489"/>
                  </a:lnTo>
                  <a:lnTo>
                    <a:pt x="81" y="498"/>
                  </a:lnTo>
                  <a:lnTo>
                    <a:pt x="87" y="505"/>
                  </a:lnTo>
                  <a:lnTo>
                    <a:pt x="87" y="505"/>
                  </a:lnTo>
                  <a:lnTo>
                    <a:pt x="96" y="509"/>
                  </a:lnTo>
                  <a:lnTo>
                    <a:pt x="105" y="513"/>
                  </a:lnTo>
                  <a:lnTo>
                    <a:pt x="105" y="513"/>
                  </a:lnTo>
                  <a:lnTo>
                    <a:pt x="119" y="518"/>
                  </a:lnTo>
                  <a:lnTo>
                    <a:pt x="126" y="522"/>
                  </a:lnTo>
                  <a:lnTo>
                    <a:pt x="132" y="527"/>
                  </a:lnTo>
                  <a:lnTo>
                    <a:pt x="132" y="527"/>
                  </a:lnTo>
                  <a:lnTo>
                    <a:pt x="144" y="536"/>
                  </a:lnTo>
                  <a:lnTo>
                    <a:pt x="154" y="547"/>
                  </a:lnTo>
                  <a:lnTo>
                    <a:pt x="154" y="547"/>
                  </a:lnTo>
                  <a:lnTo>
                    <a:pt x="159" y="554"/>
                  </a:lnTo>
                  <a:lnTo>
                    <a:pt x="163" y="563"/>
                  </a:lnTo>
                  <a:lnTo>
                    <a:pt x="163" y="563"/>
                  </a:lnTo>
                  <a:lnTo>
                    <a:pt x="164" y="580"/>
                  </a:lnTo>
                  <a:lnTo>
                    <a:pt x="164" y="594"/>
                  </a:lnTo>
                  <a:lnTo>
                    <a:pt x="164" y="594"/>
                  </a:lnTo>
                  <a:lnTo>
                    <a:pt x="164" y="610"/>
                  </a:lnTo>
                  <a:lnTo>
                    <a:pt x="164" y="610"/>
                  </a:lnTo>
                  <a:lnTo>
                    <a:pt x="164" y="616"/>
                  </a:lnTo>
                  <a:lnTo>
                    <a:pt x="164" y="623"/>
                  </a:lnTo>
                  <a:lnTo>
                    <a:pt x="164" y="623"/>
                  </a:lnTo>
                  <a:lnTo>
                    <a:pt x="163" y="637"/>
                  </a:lnTo>
                  <a:lnTo>
                    <a:pt x="163" y="637"/>
                  </a:lnTo>
                  <a:lnTo>
                    <a:pt x="159" y="652"/>
                  </a:lnTo>
                  <a:lnTo>
                    <a:pt x="157" y="661"/>
                  </a:lnTo>
                  <a:lnTo>
                    <a:pt x="157" y="668"/>
                  </a:lnTo>
                  <a:lnTo>
                    <a:pt x="157" y="668"/>
                  </a:lnTo>
                  <a:lnTo>
                    <a:pt x="157" y="681"/>
                  </a:lnTo>
                  <a:lnTo>
                    <a:pt x="159" y="688"/>
                  </a:lnTo>
                  <a:lnTo>
                    <a:pt x="157" y="694"/>
                  </a:lnTo>
                  <a:lnTo>
                    <a:pt x="157" y="694"/>
                  </a:lnTo>
                  <a:lnTo>
                    <a:pt x="154" y="704"/>
                  </a:lnTo>
                  <a:lnTo>
                    <a:pt x="154" y="715"/>
                  </a:lnTo>
                  <a:lnTo>
                    <a:pt x="154" y="715"/>
                  </a:lnTo>
                  <a:lnTo>
                    <a:pt x="155" y="722"/>
                  </a:lnTo>
                  <a:lnTo>
                    <a:pt x="155" y="732"/>
                  </a:lnTo>
                  <a:lnTo>
                    <a:pt x="155" y="732"/>
                  </a:lnTo>
                  <a:lnTo>
                    <a:pt x="154" y="739"/>
                  </a:lnTo>
                  <a:lnTo>
                    <a:pt x="152" y="748"/>
                  </a:lnTo>
                  <a:lnTo>
                    <a:pt x="152" y="748"/>
                  </a:lnTo>
                  <a:lnTo>
                    <a:pt x="148" y="762"/>
                  </a:lnTo>
                  <a:lnTo>
                    <a:pt x="148" y="762"/>
                  </a:lnTo>
                  <a:lnTo>
                    <a:pt x="146" y="770"/>
                  </a:lnTo>
                  <a:lnTo>
                    <a:pt x="144" y="779"/>
                  </a:lnTo>
                  <a:lnTo>
                    <a:pt x="144" y="779"/>
                  </a:lnTo>
                  <a:lnTo>
                    <a:pt x="146" y="786"/>
                  </a:lnTo>
                  <a:lnTo>
                    <a:pt x="148" y="791"/>
                  </a:lnTo>
                  <a:lnTo>
                    <a:pt x="148" y="791"/>
                  </a:lnTo>
                  <a:lnTo>
                    <a:pt x="144" y="800"/>
                  </a:lnTo>
                  <a:lnTo>
                    <a:pt x="144" y="804"/>
                  </a:lnTo>
                  <a:lnTo>
                    <a:pt x="144" y="809"/>
                  </a:lnTo>
                  <a:lnTo>
                    <a:pt x="144" y="809"/>
                  </a:lnTo>
                  <a:lnTo>
                    <a:pt x="144" y="813"/>
                  </a:lnTo>
                  <a:lnTo>
                    <a:pt x="146" y="817"/>
                  </a:lnTo>
                  <a:lnTo>
                    <a:pt x="150" y="824"/>
                  </a:lnTo>
                  <a:lnTo>
                    <a:pt x="150" y="824"/>
                  </a:lnTo>
                  <a:lnTo>
                    <a:pt x="152" y="831"/>
                  </a:lnTo>
                  <a:lnTo>
                    <a:pt x="152" y="836"/>
                  </a:lnTo>
                  <a:lnTo>
                    <a:pt x="150" y="842"/>
                  </a:lnTo>
                  <a:lnTo>
                    <a:pt x="148" y="847"/>
                  </a:lnTo>
                  <a:lnTo>
                    <a:pt x="141" y="858"/>
                  </a:lnTo>
                  <a:lnTo>
                    <a:pt x="137" y="869"/>
                  </a:lnTo>
                  <a:lnTo>
                    <a:pt x="137" y="869"/>
                  </a:lnTo>
                  <a:lnTo>
                    <a:pt x="130" y="885"/>
                  </a:lnTo>
                  <a:lnTo>
                    <a:pt x="128" y="894"/>
                  </a:lnTo>
                  <a:lnTo>
                    <a:pt x="126" y="903"/>
                  </a:lnTo>
                  <a:lnTo>
                    <a:pt x="126" y="903"/>
                  </a:lnTo>
                  <a:lnTo>
                    <a:pt x="125" y="920"/>
                  </a:lnTo>
                  <a:lnTo>
                    <a:pt x="119" y="934"/>
                  </a:lnTo>
                  <a:lnTo>
                    <a:pt x="119" y="934"/>
                  </a:lnTo>
                  <a:lnTo>
                    <a:pt x="119" y="940"/>
                  </a:lnTo>
                  <a:lnTo>
                    <a:pt x="119" y="945"/>
                  </a:lnTo>
                  <a:lnTo>
                    <a:pt x="123" y="954"/>
                  </a:lnTo>
                  <a:lnTo>
                    <a:pt x="123" y="954"/>
                  </a:lnTo>
                  <a:lnTo>
                    <a:pt x="126" y="965"/>
                  </a:lnTo>
                  <a:lnTo>
                    <a:pt x="128" y="978"/>
                  </a:lnTo>
                  <a:lnTo>
                    <a:pt x="128" y="978"/>
                  </a:lnTo>
                  <a:lnTo>
                    <a:pt x="126" y="987"/>
                  </a:lnTo>
                  <a:lnTo>
                    <a:pt x="125" y="994"/>
                  </a:lnTo>
                  <a:lnTo>
                    <a:pt x="121" y="1003"/>
                  </a:lnTo>
                  <a:lnTo>
                    <a:pt x="121" y="1012"/>
                  </a:lnTo>
                  <a:lnTo>
                    <a:pt x="121" y="1012"/>
                  </a:lnTo>
                  <a:lnTo>
                    <a:pt x="121" y="1019"/>
                  </a:lnTo>
                  <a:lnTo>
                    <a:pt x="121" y="1025"/>
                  </a:lnTo>
                  <a:lnTo>
                    <a:pt x="121" y="1025"/>
                  </a:lnTo>
                  <a:lnTo>
                    <a:pt x="125" y="1030"/>
                  </a:lnTo>
                  <a:lnTo>
                    <a:pt x="128" y="1034"/>
                  </a:lnTo>
                  <a:lnTo>
                    <a:pt x="128" y="1034"/>
                  </a:lnTo>
                  <a:lnTo>
                    <a:pt x="130" y="1037"/>
                  </a:lnTo>
                  <a:lnTo>
                    <a:pt x="128" y="1045"/>
                  </a:lnTo>
                  <a:lnTo>
                    <a:pt x="128" y="1045"/>
                  </a:lnTo>
                  <a:lnTo>
                    <a:pt x="126" y="1064"/>
                  </a:lnTo>
                  <a:lnTo>
                    <a:pt x="126" y="1064"/>
                  </a:lnTo>
                  <a:lnTo>
                    <a:pt x="126" y="1073"/>
                  </a:lnTo>
                  <a:lnTo>
                    <a:pt x="126" y="1077"/>
                  </a:lnTo>
                  <a:lnTo>
                    <a:pt x="125" y="1081"/>
                  </a:lnTo>
                  <a:lnTo>
                    <a:pt x="125" y="1081"/>
                  </a:lnTo>
                  <a:lnTo>
                    <a:pt x="117" y="1088"/>
                  </a:lnTo>
                  <a:lnTo>
                    <a:pt x="116" y="1092"/>
                  </a:lnTo>
                  <a:lnTo>
                    <a:pt x="112" y="1097"/>
                  </a:lnTo>
                  <a:lnTo>
                    <a:pt x="112" y="1097"/>
                  </a:lnTo>
                  <a:lnTo>
                    <a:pt x="112" y="1106"/>
                  </a:lnTo>
                  <a:lnTo>
                    <a:pt x="116" y="1115"/>
                  </a:lnTo>
                  <a:lnTo>
                    <a:pt x="117" y="1124"/>
                  </a:lnTo>
                  <a:lnTo>
                    <a:pt x="117" y="1135"/>
                  </a:lnTo>
                  <a:lnTo>
                    <a:pt x="117" y="1135"/>
                  </a:lnTo>
                  <a:lnTo>
                    <a:pt x="116" y="1144"/>
                  </a:lnTo>
                  <a:lnTo>
                    <a:pt x="112" y="1153"/>
                  </a:lnTo>
                  <a:lnTo>
                    <a:pt x="108" y="1162"/>
                  </a:lnTo>
                  <a:lnTo>
                    <a:pt x="106" y="1173"/>
                  </a:lnTo>
                  <a:lnTo>
                    <a:pt x="106" y="1173"/>
                  </a:lnTo>
                  <a:lnTo>
                    <a:pt x="105" y="1195"/>
                  </a:lnTo>
                  <a:lnTo>
                    <a:pt x="106" y="1216"/>
                  </a:lnTo>
                  <a:lnTo>
                    <a:pt x="110" y="1238"/>
                  </a:lnTo>
                  <a:lnTo>
                    <a:pt x="116" y="1258"/>
                  </a:lnTo>
                  <a:lnTo>
                    <a:pt x="116" y="1258"/>
                  </a:lnTo>
                  <a:lnTo>
                    <a:pt x="123" y="1273"/>
                  </a:lnTo>
                  <a:lnTo>
                    <a:pt x="130" y="1287"/>
                  </a:lnTo>
                  <a:lnTo>
                    <a:pt x="141" y="1298"/>
                  </a:lnTo>
                  <a:lnTo>
                    <a:pt x="154" y="1309"/>
                  </a:lnTo>
                  <a:lnTo>
                    <a:pt x="154" y="1309"/>
                  </a:lnTo>
                  <a:lnTo>
                    <a:pt x="164" y="1316"/>
                  </a:lnTo>
                  <a:lnTo>
                    <a:pt x="179" y="1323"/>
                  </a:lnTo>
                  <a:lnTo>
                    <a:pt x="186" y="1325"/>
                  </a:lnTo>
                  <a:lnTo>
                    <a:pt x="192" y="1325"/>
                  </a:lnTo>
                  <a:lnTo>
                    <a:pt x="197" y="1321"/>
                  </a:lnTo>
                  <a:lnTo>
                    <a:pt x="199" y="1314"/>
                  </a:lnTo>
                  <a:lnTo>
                    <a:pt x="199" y="1314"/>
                  </a:lnTo>
                  <a:lnTo>
                    <a:pt x="199" y="1311"/>
                  </a:lnTo>
                  <a:lnTo>
                    <a:pt x="197" y="1305"/>
                  </a:lnTo>
                  <a:lnTo>
                    <a:pt x="192" y="1298"/>
                  </a:lnTo>
                  <a:lnTo>
                    <a:pt x="184" y="1289"/>
                  </a:lnTo>
                  <a:lnTo>
                    <a:pt x="179" y="1282"/>
                  </a:lnTo>
                  <a:lnTo>
                    <a:pt x="179" y="1282"/>
                  </a:lnTo>
                  <a:lnTo>
                    <a:pt x="177" y="1274"/>
                  </a:lnTo>
                  <a:lnTo>
                    <a:pt x="177" y="1265"/>
                  </a:lnTo>
                  <a:lnTo>
                    <a:pt x="177" y="1251"/>
                  </a:lnTo>
                  <a:lnTo>
                    <a:pt x="177" y="1251"/>
                  </a:lnTo>
                  <a:lnTo>
                    <a:pt x="177" y="1244"/>
                  </a:lnTo>
                  <a:lnTo>
                    <a:pt x="177" y="1236"/>
                  </a:lnTo>
                  <a:lnTo>
                    <a:pt x="177" y="1236"/>
                  </a:lnTo>
                  <a:lnTo>
                    <a:pt x="183" y="1231"/>
                  </a:lnTo>
                  <a:lnTo>
                    <a:pt x="188" y="1225"/>
                  </a:lnTo>
                  <a:lnTo>
                    <a:pt x="188" y="1225"/>
                  </a:lnTo>
                  <a:lnTo>
                    <a:pt x="186" y="1216"/>
                  </a:lnTo>
                  <a:lnTo>
                    <a:pt x="186" y="1215"/>
                  </a:lnTo>
                  <a:lnTo>
                    <a:pt x="188" y="1215"/>
                  </a:lnTo>
                  <a:lnTo>
                    <a:pt x="190" y="1215"/>
                  </a:lnTo>
                  <a:lnTo>
                    <a:pt x="190" y="1215"/>
                  </a:lnTo>
                  <a:lnTo>
                    <a:pt x="195" y="1220"/>
                  </a:lnTo>
                  <a:lnTo>
                    <a:pt x="197" y="1220"/>
                  </a:lnTo>
                  <a:lnTo>
                    <a:pt x="201" y="1216"/>
                  </a:lnTo>
                  <a:lnTo>
                    <a:pt x="201" y="1216"/>
                  </a:lnTo>
                  <a:lnTo>
                    <a:pt x="202" y="1211"/>
                  </a:lnTo>
                  <a:lnTo>
                    <a:pt x="202" y="1207"/>
                  </a:lnTo>
                  <a:lnTo>
                    <a:pt x="204" y="1197"/>
                  </a:lnTo>
                  <a:lnTo>
                    <a:pt x="204" y="1197"/>
                  </a:lnTo>
                  <a:lnTo>
                    <a:pt x="208" y="1191"/>
                  </a:lnTo>
                  <a:lnTo>
                    <a:pt x="213" y="1184"/>
                  </a:lnTo>
                  <a:lnTo>
                    <a:pt x="213" y="1184"/>
                  </a:lnTo>
                  <a:lnTo>
                    <a:pt x="215" y="1178"/>
                  </a:lnTo>
                  <a:lnTo>
                    <a:pt x="217" y="1175"/>
                  </a:lnTo>
                  <a:lnTo>
                    <a:pt x="221" y="1173"/>
                  </a:lnTo>
                  <a:lnTo>
                    <a:pt x="221" y="1173"/>
                  </a:lnTo>
                  <a:lnTo>
                    <a:pt x="226" y="1169"/>
                  </a:lnTo>
                  <a:lnTo>
                    <a:pt x="231" y="1164"/>
                  </a:lnTo>
                  <a:lnTo>
                    <a:pt x="231" y="1164"/>
                  </a:lnTo>
                  <a:lnTo>
                    <a:pt x="231" y="1160"/>
                  </a:lnTo>
                  <a:lnTo>
                    <a:pt x="231" y="1157"/>
                  </a:lnTo>
                  <a:lnTo>
                    <a:pt x="228" y="1148"/>
                  </a:lnTo>
                  <a:lnTo>
                    <a:pt x="222" y="1140"/>
                  </a:lnTo>
                  <a:lnTo>
                    <a:pt x="217" y="1135"/>
                  </a:lnTo>
                  <a:lnTo>
                    <a:pt x="217" y="1135"/>
                  </a:lnTo>
                  <a:lnTo>
                    <a:pt x="211" y="1128"/>
                  </a:lnTo>
                  <a:lnTo>
                    <a:pt x="211" y="1121"/>
                  </a:lnTo>
                  <a:lnTo>
                    <a:pt x="213" y="1113"/>
                  </a:lnTo>
                  <a:lnTo>
                    <a:pt x="217" y="1106"/>
                  </a:lnTo>
                  <a:lnTo>
                    <a:pt x="217" y="1106"/>
                  </a:lnTo>
                  <a:lnTo>
                    <a:pt x="222" y="1102"/>
                  </a:lnTo>
                  <a:lnTo>
                    <a:pt x="230" y="1099"/>
                  </a:lnTo>
                  <a:lnTo>
                    <a:pt x="235" y="1095"/>
                  </a:lnTo>
                  <a:lnTo>
                    <a:pt x="239" y="1093"/>
                  </a:lnTo>
                  <a:lnTo>
                    <a:pt x="239" y="1090"/>
                  </a:lnTo>
                  <a:lnTo>
                    <a:pt x="239" y="1090"/>
                  </a:lnTo>
                  <a:lnTo>
                    <a:pt x="240" y="1081"/>
                  </a:lnTo>
                  <a:lnTo>
                    <a:pt x="239" y="1072"/>
                  </a:lnTo>
                  <a:lnTo>
                    <a:pt x="239" y="1072"/>
                  </a:lnTo>
                  <a:lnTo>
                    <a:pt x="239" y="1068"/>
                  </a:lnTo>
                  <a:lnTo>
                    <a:pt x="240" y="1066"/>
                  </a:lnTo>
                  <a:lnTo>
                    <a:pt x="244" y="1061"/>
                  </a:lnTo>
                  <a:lnTo>
                    <a:pt x="244" y="1061"/>
                  </a:lnTo>
                  <a:lnTo>
                    <a:pt x="246" y="1057"/>
                  </a:lnTo>
                  <a:lnTo>
                    <a:pt x="246" y="1055"/>
                  </a:lnTo>
                  <a:lnTo>
                    <a:pt x="244" y="1054"/>
                  </a:lnTo>
                  <a:lnTo>
                    <a:pt x="246" y="1050"/>
                  </a:lnTo>
                  <a:lnTo>
                    <a:pt x="246" y="1050"/>
                  </a:lnTo>
                  <a:lnTo>
                    <a:pt x="248" y="1050"/>
                  </a:lnTo>
                  <a:lnTo>
                    <a:pt x="253" y="1050"/>
                  </a:lnTo>
                  <a:lnTo>
                    <a:pt x="257" y="1050"/>
                  </a:lnTo>
                  <a:lnTo>
                    <a:pt x="259" y="1048"/>
                  </a:lnTo>
                  <a:lnTo>
                    <a:pt x="259" y="1048"/>
                  </a:lnTo>
                  <a:lnTo>
                    <a:pt x="260" y="1046"/>
                  </a:lnTo>
                  <a:lnTo>
                    <a:pt x="259" y="1046"/>
                  </a:lnTo>
                  <a:lnTo>
                    <a:pt x="255" y="1043"/>
                  </a:lnTo>
                  <a:lnTo>
                    <a:pt x="249" y="1041"/>
                  </a:lnTo>
                  <a:lnTo>
                    <a:pt x="246" y="1037"/>
                  </a:lnTo>
                  <a:lnTo>
                    <a:pt x="246" y="1037"/>
                  </a:lnTo>
                  <a:lnTo>
                    <a:pt x="244" y="1032"/>
                  </a:lnTo>
                  <a:lnTo>
                    <a:pt x="244" y="1026"/>
                  </a:lnTo>
                  <a:lnTo>
                    <a:pt x="246" y="1023"/>
                  </a:lnTo>
                  <a:lnTo>
                    <a:pt x="249" y="1017"/>
                  </a:lnTo>
                  <a:lnTo>
                    <a:pt x="249" y="1017"/>
                  </a:lnTo>
                  <a:lnTo>
                    <a:pt x="253" y="1016"/>
                  </a:lnTo>
                  <a:lnTo>
                    <a:pt x="257" y="1016"/>
                  </a:lnTo>
                  <a:lnTo>
                    <a:pt x="266" y="1016"/>
                  </a:lnTo>
                  <a:lnTo>
                    <a:pt x="266" y="1016"/>
                  </a:lnTo>
                  <a:lnTo>
                    <a:pt x="271" y="1014"/>
                  </a:lnTo>
                  <a:lnTo>
                    <a:pt x="275" y="1012"/>
                  </a:lnTo>
                  <a:lnTo>
                    <a:pt x="282" y="1005"/>
                  </a:lnTo>
                  <a:lnTo>
                    <a:pt x="287" y="994"/>
                  </a:lnTo>
                  <a:lnTo>
                    <a:pt x="287" y="990"/>
                  </a:lnTo>
                  <a:lnTo>
                    <a:pt x="286" y="985"/>
                  </a:lnTo>
                  <a:lnTo>
                    <a:pt x="286" y="985"/>
                  </a:lnTo>
                  <a:lnTo>
                    <a:pt x="284" y="981"/>
                  </a:lnTo>
                  <a:lnTo>
                    <a:pt x="280" y="978"/>
                  </a:lnTo>
                  <a:lnTo>
                    <a:pt x="280" y="978"/>
                  </a:lnTo>
                  <a:lnTo>
                    <a:pt x="278" y="972"/>
                  </a:lnTo>
                  <a:lnTo>
                    <a:pt x="278" y="970"/>
                  </a:lnTo>
                  <a:lnTo>
                    <a:pt x="280" y="970"/>
                  </a:lnTo>
                  <a:lnTo>
                    <a:pt x="291" y="970"/>
                  </a:lnTo>
                  <a:lnTo>
                    <a:pt x="291" y="970"/>
                  </a:lnTo>
                  <a:lnTo>
                    <a:pt x="298" y="969"/>
                  </a:lnTo>
                  <a:lnTo>
                    <a:pt x="306" y="965"/>
                  </a:lnTo>
                  <a:lnTo>
                    <a:pt x="313" y="963"/>
                  </a:lnTo>
                  <a:lnTo>
                    <a:pt x="320" y="959"/>
                  </a:lnTo>
                  <a:lnTo>
                    <a:pt x="320" y="959"/>
                  </a:lnTo>
                  <a:lnTo>
                    <a:pt x="333" y="959"/>
                  </a:lnTo>
                  <a:lnTo>
                    <a:pt x="338" y="959"/>
                  </a:lnTo>
                  <a:lnTo>
                    <a:pt x="345" y="958"/>
                  </a:lnTo>
                  <a:lnTo>
                    <a:pt x="345" y="958"/>
                  </a:lnTo>
                  <a:lnTo>
                    <a:pt x="349" y="954"/>
                  </a:lnTo>
                  <a:lnTo>
                    <a:pt x="353" y="949"/>
                  </a:lnTo>
                  <a:lnTo>
                    <a:pt x="360" y="940"/>
                  </a:lnTo>
                  <a:lnTo>
                    <a:pt x="360" y="940"/>
                  </a:lnTo>
                  <a:lnTo>
                    <a:pt x="365" y="932"/>
                  </a:lnTo>
                  <a:lnTo>
                    <a:pt x="365" y="927"/>
                  </a:lnTo>
                  <a:lnTo>
                    <a:pt x="365" y="923"/>
                  </a:lnTo>
                  <a:lnTo>
                    <a:pt x="365" y="923"/>
                  </a:lnTo>
                  <a:lnTo>
                    <a:pt x="364" y="920"/>
                  </a:lnTo>
                  <a:lnTo>
                    <a:pt x="360" y="916"/>
                  </a:lnTo>
                  <a:lnTo>
                    <a:pt x="356" y="914"/>
                  </a:lnTo>
                  <a:lnTo>
                    <a:pt x="354" y="911"/>
                  </a:lnTo>
                  <a:lnTo>
                    <a:pt x="354" y="911"/>
                  </a:lnTo>
                  <a:lnTo>
                    <a:pt x="353" y="907"/>
                  </a:lnTo>
                  <a:lnTo>
                    <a:pt x="354" y="903"/>
                  </a:lnTo>
                  <a:lnTo>
                    <a:pt x="356" y="900"/>
                  </a:lnTo>
                  <a:lnTo>
                    <a:pt x="356" y="896"/>
                  </a:lnTo>
                  <a:lnTo>
                    <a:pt x="356" y="896"/>
                  </a:lnTo>
                  <a:lnTo>
                    <a:pt x="356" y="893"/>
                  </a:lnTo>
                  <a:lnTo>
                    <a:pt x="353" y="891"/>
                  </a:lnTo>
                  <a:lnTo>
                    <a:pt x="349" y="887"/>
                  </a:lnTo>
                  <a:lnTo>
                    <a:pt x="342" y="885"/>
                  </a:lnTo>
                  <a:lnTo>
                    <a:pt x="338" y="880"/>
                  </a:lnTo>
                  <a:lnTo>
                    <a:pt x="338" y="880"/>
                  </a:lnTo>
                  <a:lnTo>
                    <a:pt x="335" y="874"/>
                  </a:lnTo>
                  <a:lnTo>
                    <a:pt x="333" y="869"/>
                  </a:lnTo>
                  <a:lnTo>
                    <a:pt x="331" y="856"/>
                  </a:lnTo>
                  <a:lnTo>
                    <a:pt x="331" y="856"/>
                  </a:lnTo>
                  <a:lnTo>
                    <a:pt x="333" y="851"/>
                  </a:lnTo>
                  <a:lnTo>
                    <a:pt x="336" y="847"/>
                  </a:lnTo>
                  <a:lnTo>
                    <a:pt x="340" y="849"/>
                  </a:lnTo>
                  <a:lnTo>
                    <a:pt x="345" y="855"/>
                  </a:lnTo>
                  <a:lnTo>
                    <a:pt x="345" y="855"/>
                  </a:lnTo>
                  <a:lnTo>
                    <a:pt x="347" y="860"/>
                  </a:lnTo>
                  <a:lnTo>
                    <a:pt x="349" y="867"/>
                  </a:lnTo>
                  <a:lnTo>
                    <a:pt x="353" y="873"/>
                  </a:lnTo>
                  <a:lnTo>
                    <a:pt x="354" y="878"/>
                  </a:lnTo>
                  <a:lnTo>
                    <a:pt x="354" y="878"/>
                  </a:lnTo>
                  <a:lnTo>
                    <a:pt x="360" y="883"/>
                  </a:lnTo>
                  <a:lnTo>
                    <a:pt x="364" y="885"/>
                  </a:lnTo>
                  <a:lnTo>
                    <a:pt x="369" y="885"/>
                  </a:lnTo>
                  <a:lnTo>
                    <a:pt x="374" y="885"/>
                  </a:lnTo>
                  <a:lnTo>
                    <a:pt x="374" y="885"/>
                  </a:lnTo>
                  <a:lnTo>
                    <a:pt x="382" y="883"/>
                  </a:lnTo>
                  <a:lnTo>
                    <a:pt x="387" y="883"/>
                  </a:lnTo>
                  <a:lnTo>
                    <a:pt x="387" y="883"/>
                  </a:lnTo>
                  <a:lnTo>
                    <a:pt x="392" y="883"/>
                  </a:lnTo>
                  <a:lnTo>
                    <a:pt x="400" y="883"/>
                  </a:lnTo>
                  <a:lnTo>
                    <a:pt x="400" y="883"/>
                  </a:lnTo>
                  <a:lnTo>
                    <a:pt x="403" y="882"/>
                  </a:lnTo>
                  <a:lnTo>
                    <a:pt x="409" y="874"/>
                  </a:lnTo>
                  <a:lnTo>
                    <a:pt x="421" y="856"/>
                  </a:lnTo>
                  <a:lnTo>
                    <a:pt x="421" y="856"/>
                  </a:lnTo>
                  <a:lnTo>
                    <a:pt x="429" y="842"/>
                  </a:lnTo>
                  <a:lnTo>
                    <a:pt x="429" y="842"/>
                  </a:lnTo>
                  <a:lnTo>
                    <a:pt x="429" y="838"/>
                  </a:lnTo>
                  <a:lnTo>
                    <a:pt x="429" y="836"/>
                  </a:lnTo>
                  <a:lnTo>
                    <a:pt x="427" y="835"/>
                  </a:lnTo>
                  <a:lnTo>
                    <a:pt x="427" y="831"/>
                  </a:lnTo>
                  <a:lnTo>
                    <a:pt x="427" y="831"/>
                  </a:lnTo>
                  <a:lnTo>
                    <a:pt x="429" y="827"/>
                  </a:lnTo>
                  <a:lnTo>
                    <a:pt x="432" y="824"/>
                  </a:lnTo>
                  <a:lnTo>
                    <a:pt x="438" y="818"/>
                  </a:lnTo>
                  <a:lnTo>
                    <a:pt x="438" y="818"/>
                  </a:lnTo>
                  <a:lnTo>
                    <a:pt x="443" y="809"/>
                  </a:lnTo>
                  <a:lnTo>
                    <a:pt x="450" y="802"/>
                  </a:lnTo>
                  <a:lnTo>
                    <a:pt x="450" y="802"/>
                  </a:lnTo>
                  <a:lnTo>
                    <a:pt x="456" y="800"/>
                  </a:lnTo>
                  <a:lnTo>
                    <a:pt x="461" y="800"/>
                  </a:lnTo>
                  <a:lnTo>
                    <a:pt x="461" y="800"/>
                  </a:lnTo>
                  <a:lnTo>
                    <a:pt x="463" y="797"/>
                  </a:lnTo>
                  <a:lnTo>
                    <a:pt x="465" y="793"/>
                  </a:lnTo>
                  <a:lnTo>
                    <a:pt x="468" y="786"/>
                  </a:lnTo>
                  <a:lnTo>
                    <a:pt x="468" y="786"/>
                  </a:lnTo>
                  <a:lnTo>
                    <a:pt x="474" y="775"/>
                  </a:lnTo>
                  <a:lnTo>
                    <a:pt x="481" y="768"/>
                  </a:lnTo>
                  <a:lnTo>
                    <a:pt x="481" y="768"/>
                  </a:lnTo>
                  <a:lnTo>
                    <a:pt x="487" y="760"/>
                  </a:lnTo>
                  <a:lnTo>
                    <a:pt x="488" y="753"/>
                  </a:lnTo>
                  <a:lnTo>
                    <a:pt x="490" y="746"/>
                  </a:lnTo>
                  <a:lnTo>
                    <a:pt x="488" y="739"/>
                  </a:lnTo>
                  <a:lnTo>
                    <a:pt x="485" y="722"/>
                  </a:lnTo>
                  <a:lnTo>
                    <a:pt x="485" y="715"/>
                  </a:lnTo>
                  <a:lnTo>
                    <a:pt x="485" y="706"/>
                  </a:lnTo>
                  <a:lnTo>
                    <a:pt x="485" y="706"/>
                  </a:lnTo>
                  <a:lnTo>
                    <a:pt x="488" y="697"/>
                  </a:lnTo>
                  <a:lnTo>
                    <a:pt x="496" y="690"/>
                  </a:lnTo>
                  <a:lnTo>
                    <a:pt x="510" y="679"/>
                  </a:lnTo>
                  <a:lnTo>
                    <a:pt x="510" y="679"/>
                  </a:lnTo>
                  <a:lnTo>
                    <a:pt x="530" y="666"/>
                  </a:lnTo>
                  <a:lnTo>
                    <a:pt x="530" y="666"/>
                  </a:lnTo>
                  <a:lnTo>
                    <a:pt x="541" y="657"/>
                  </a:lnTo>
                  <a:lnTo>
                    <a:pt x="541" y="657"/>
                  </a:lnTo>
                  <a:lnTo>
                    <a:pt x="559" y="648"/>
                  </a:lnTo>
                  <a:lnTo>
                    <a:pt x="579" y="641"/>
                  </a:lnTo>
                  <a:lnTo>
                    <a:pt x="579" y="641"/>
                  </a:lnTo>
                  <a:lnTo>
                    <a:pt x="592" y="636"/>
                  </a:lnTo>
                  <a:lnTo>
                    <a:pt x="597" y="632"/>
                  </a:lnTo>
                  <a:lnTo>
                    <a:pt x="599" y="625"/>
                  </a:lnTo>
                  <a:lnTo>
                    <a:pt x="599" y="625"/>
                  </a:lnTo>
                  <a:lnTo>
                    <a:pt x="601" y="618"/>
                  </a:lnTo>
                  <a:lnTo>
                    <a:pt x="601" y="608"/>
                  </a:lnTo>
                  <a:lnTo>
                    <a:pt x="601" y="608"/>
                  </a:lnTo>
                  <a:lnTo>
                    <a:pt x="604" y="603"/>
                  </a:lnTo>
                  <a:lnTo>
                    <a:pt x="608" y="596"/>
                  </a:lnTo>
                  <a:lnTo>
                    <a:pt x="608" y="596"/>
                  </a:lnTo>
                  <a:lnTo>
                    <a:pt x="617" y="587"/>
                  </a:lnTo>
                  <a:lnTo>
                    <a:pt x="624" y="578"/>
                  </a:lnTo>
                  <a:lnTo>
                    <a:pt x="624" y="578"/>
                  </a:lnTo>
                  <a:lnTo>
                    <a:pt x="626" y="572"/>
                  </a:lnTo>
                  <a:lnTo>
                    <a:pt x="626" y="567"/>
                  </a:lnTo>
                  <a:lnTo>
                    <a:pt x="624" y="556"/>
                  </a:lnTo>
                  <a:lnTo>
                    <a:pt x="624" y="556"/>
                  </a:lnTo>
                  <a:lnTo>
                    <a:pt x="626" y="551"/>
                  </a:lnTo>
                  <a:lnTo>
                    <a:pt x="628" y="547"/>
                  </a:lnTo>
                  <a:lnTo>
                    <a:pt x="631" y="538"/>
                  </a:lnTo>
                  <a:lnTo>
                    <a:pt x="631" y="538"/>
                  </a:lnTo>
                  <a:lnTo>
                    <a:pt x="633" y="532"/>
                  </a:lnTo>
                  <a:lnTo>
                    <a:pt x="635" y="525"/>
                  </a:lnTo>
                  <a:lnTo>
                    <a:pt x="635" y="513"/>
                  </a:lnTo>
                  <a:lnTo>
                    <a:pt x="635" y="513"/>
                  </a:lnTo>
                  <a:lnTo>
                    <a:pt x="631" y="496"/>
                  </a:lnTo>
                  <a:lnTo>
                    <a:pt x="630" y="489"/>
                  </a:lnTo>
                  <a:lnTo>
                    <a:pt x="628" y="480"/>
                  </a:lnTo>
                  <a:lnTo>
                    <a:pt x="628" y="480"/>
                  </a:lnTo>
                  <a:lnTo>
                    <a:pt x="628" y="473"/>
                  </a:lnTo>
                  <a:lnTo>
                    <a:pt x="630" y="464"/>
                  </a:lnTo>
                  <a:lnTo>
                    <a:pt x="630" y="464"/>
                  </a:lnTo>
                  <a:lnTo>
                    <a:pt x="635" y="455"/>
                  </a:lnTo>
                  <a:lnTo>
                    <a:pt x="639" y="449"/>
                  </a:lnTo>
                  <a:lnTo>
                    <a:pt x="642" y="447"/>
                  </a:lnTo>
                  <a:lnTo>
                    <a:pt x="642" y="447"/>
                  </a:lnTo>
                  <a:lnTo>
                    <a:pt x="649" y="446"/>
                  </a:lnTo>
                  <a:lnTo>
                    <a:pt x="653" y="446"/>
                  </a:lnTo>
                  <a:lnTo>
                    <a:pt x="655" y="444"/>
                  </a:lnTo>
                  <a:lnTo>
                    <a:pt x="655" y="444"/>
                  </a:lnTo>
                  <a:lnTo>
                    <a:pt x="660" y="438"/>
                  </a:lnTo>
                  <a:lnTo>
                    <a:pt x="664" y="431"/>
                  </a:lnTo>
                  <a:lnTo>
                    <a:pt x="669" y="418"/>
                  </a:lnTo>
                  <a:lnTo>
                    <a:pt x="669" y="418"/>
                  </a:lnTo>
                  <a:lnTo>
                    <a:pt x="671" y="411"/>
                  </a:lnTo>
                  <a:lnTo>
                    <a:pt x="675" y="406"/>
                  </a:lnTo>
                  <a:lnTo>
                    <a:pt x="675" y="406"/>
                  </a:lnTo>
                  <a:lnTo>
                    <a:pt x="680" y="400"/>
                  </a:lnTo>
                  <a:lnTo>
                    <a:pt x="686" y="397"/>
                  </a:lnTo>
                  <a:lnTo>
                    <a:pt x="686" y="397"/>
                  </a:lnTo>
                  <a:lnTo>
                    <a:pt x="693" y="390"/>
                  </a:lnTo>
                  <a:lnTo>
                    <a:pt x="697" y="380"/>
                  </a:lnTo>
                  <a:lnTo>
                    <a:pt x="697" y="380"/>
                  </a:lnTo>
                  <a:lnTo>
                    <a:pt x="700" y="371"/>
                  </a:lnTo>
                  <a:lnTo>
                    <a:pt x="704" y="362"/>
                  </a:lnTo>
                  <a:lnTo>
                    <a:pt x="704" y="352"/>
                  </a:lnTo>
                  <a:lnTo>
                    <a:pt x="702" y="342"/>
                  </a:lnTo>
                  <a:lnTo>
                    <a:pt x="702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+mn-ea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5060950" y="1565276"/>
              <a:ext cx="3795714" cy="3197224"/>
            </a:xfrm>
            <a:custGeom>
              <a:avLst/>
              <a:gdLst>
                <a:gd name="T0" fmla="*/ 1671 w 2391"/>
                <a:gd name="T1" fmla="*/ 222 h 2014"/>
                <a:gd name="T2" fmla="*/ 990 w 2391"/>
                <a:gd name="T3" fmla="*/ 72 h 2014"/>
                <a:gd name="T4" fmla="*/ 1090 w 2391"/>
                <a:gd name="T5" fmla="*/ 89 h 2014"/>
                <a:gd name="T6" fmla="*/ 2255 w 2391"/>
                <a:gd name="T7" fmla="*/ 311 h 2014"/>
                <a:gd name="T8" fmla="*/ 1558 w 2391"/>
                <a:gd name="T9" fmla="*/ 1198 h 2014"/>
                <a:gd name="T10" fmla="*/ 1705 w 2391"/>
                <a:gd name="T11" fmla="*/ 1013 h 2014"/>
                <a:gd name="T12" fmla="*/ 1687 w 2391"/>
                <a:gd name="T13" fmla="*/ 925 h 2014"/>
                <a:gd name="T14" fmla="*/ 1681 w 2391"/>
                <a:gd name="T15" fmla="*/ 762 h 2014"/>
                <a:gd name="T16" fmla="*/ 1504 w 2391"/>
                <a:gd name="T17" fmla="*/ 1230 h 2014"/>
                <a:gd name="T18" fmla="*/ 1560 w 2391"/>
                <a:gd name="T19" fmla="*/ 1172 h 2014"/>
                <a:gd name="T20" fmla="*/ 1631 w 2391"/>
                <a:gd name="T21" fmla="*/ 1181 h 2014"/>
                <a:gd name="T22" fmla="*/ 1640 w 2391"/>
                <a:gd name="T23" fmla="*/ 1095 h 2014"/>
                <a:gd name="T24" fmla="*/ 1117 w 2391"/>
                <a:gd name="T25" fmla="*/ 1900 h 2014"/>
                <a:gd name="T26" fmla="*/ 1057 w 2391"/>
                <a:gd name="T27" fmla="*/ 1894 h 2014"/>
                <a:gd name="T28" fmla="*/ 758 w 2391"/>
                <a:gd name="T29" fmla="*/ 1732 h 2014"/>
                <a:gd name="T30" fmla="*/ 1423 w 2391"/>
                <a:gd name="T31" fmla="*/ 1690 h 2014"/>
                <a:gd name="T32" fmla="*/ 1432 w 2391"/>
                <a:gd name="T33" fmla="*/ 1692 h 2014"/>
                <a:gd name="T34" fmla="*/ 1196 w 2391"/>
                <a:gd name="T35" fmla="*/ 1902 h 2014"/>
                <a:gd name="T36" fmla="*/ 1303 w 2391"/>
                <a:gd name="T37" fmla="*/ 1813 h 2014"/>
                <a:gd name="T38" fmla="*/ 1236 w 2391"/>
                <a:gd name="T39" fmla="*/ 1802 h 2014"/>
                <a:gd name="T40" fmla="*/ 1202 w 2391"/>
                <a:gd name="T41" fmla="*/ 1970 h 2014"/>
                <a:gd name="T42" fmla="*/ 1236 w 2391"/>
                <a:gd name="T43" fmla="*/ 2005 h 2014"/>
                <a:gd name="T44" fmla="*/ 2342 w 2391"/>
                <a:gd name="T45" fmla="*/ 431 h 2014"/>
                <a:gd name="T46" fmla="*/ 1929 w 2391"/>
                <a:gd name="T47" fmla="*/ 324 h 2014"/>
                <a:gd name="T48" fmla="*/ 1685 w 2391"/>
                <a:gd name="T49" fmla="*/ 268 h 2014"/>
                <a:gd name="T50" fmla="*/ 1564 w 2391"/>
                <a:gd name="T51" fmla="*/ 298 h 2014"/>
                <a:gd name="T52" fmla="*/ 1453 w 2391"/>
                <a:gd name="T53" fmla="*/ 277 h 2014"/>
                <a:gd name="T54" fmla="*/ 1356 w 2391"/>
                <a:gd name="T55" fmla="*/ 253 h 2014"/>
                <a:gd name="T56" fmla="*/ 1186 w 2391"/>
                <a:gd name="T57" fmla="*/ 237 h 2014"/>
                <a:gd name="T58" fmla="*/ 1243 w 2391"/>
                <a:gd name="T59" fmla="*/ 161 h 2014"/>
                <a:gd name="T60" fmla="*/ 1061 w 2391"/>
                <a:gd name="T61" fmla="*/ 148 h 2014"/>
                <a:gd name="T62" fmla="*/ 842 w 2391"/>
                <a:gd name="T63" fmla="*/ 184 h 2014"/>
                <a:gd name="T64" fmla="*/ 791 w 2391"/>
                <a:gd name="T65" fmla="*/ 289 h 2014"/>
                <a:gd name="T66" fmla="*/ 751 w 2391"/>
                <a:gd name="T67" fmla="*/ 279 h 2014"/>
                <a:gd name="T68" fmla="*/ 664 w 2391"/>
                <a:gd name="T69" fmla="*/ 311 h 2014"/>
                <a:gd name="T70" fmla="*/ 713 w 2391"/>
                <a:gd name="T71" fmla="*/ 418 h 2014"/>
                <a:gd name="T72" fmla="*/ 628 w 2391"/>
                <a:gd name="T73" fmla="*/ 409 h 2014"/>
                <a:gd name="T74" fmla="*/ 541 w 2391"/>
                <a:gd name="T75" fmla="*/ 304 h 2014"/>
                <a:gd name="T76" fmla="*/ 451 w 2391"/>
                <a:gd name="T77" fmla="*/ 633 h 2014"/>
                <a:gd name="T78" fmla="*/ 490 w 2391"/>
                <a:gd name="T79" fmla="*/ 738 h 2014"/>
                <a:gd name="T80" fmla="*/ 309 w 2391"/>
                <a:gd name="T81" fmla="*/ 801 h 2014"/>
                <a:gd name="T82" fmla="*/ 293 w 2391"/>
                <a:gd name="T83" fmla="*/ 1044 h 2014"/>
                <a:gd name="T84" fmla="*/ 396 w 2391"/>
                <a:gd name="T85" fmla="*/ 1214 h 2014"/>
                <a:gd name="T86" fmla="*/ 23 w 2391"/>
                <a:gd name="T87" fmla="*/ 1239 h 2014"/>
                <a:gd name="T88" fmla="*/ 143 w 2391"/>
                <a:gd name="T89" fmla="*/ 1496 h 2014"/>
                <a:gd name="T90" fmla="*/ 313 w 2391"/>
                <a:gd name="T91" fmla="*/ 1542 h 2014"/>
                <a:gd name="T92" fmla="*/ 304 w 2391"/>
                <a:gd name="T93" fmla="*/ 1388 h 2014"/>
                <a:gd name="T94" fmla="*/ 384 w 2391"/>
                <a:gd name="T95" fmla="*/ 1343 h 2014"/>
                <a:gd name="T96" fmla="*/ 590 w 2391"/>
                <a:gd name="T97" fmla="*/ 1460 h 2014"/>
                <a:gd name="T98" fmla="*/ 728 w 2391"/>
                <a:gd name="T99" fmla="*/ 1637 h 2014"/>
                <a:gd name="T100" fmla="*/ 894 w 2391"/>
                <a:gd name="T101" fmla="*/ 1429 h 2014"/>
                <a:gd name="T102" fmla="*/ 1010 w 2391"/>
                <a:gd name="T103" fmla="*/ 1589 h 2014"/>
                <a:gd name="T104" fmla="*/ 1064 w 2391"/>
                <a:gd name="T105" fmla="*/ 1722 h 2014"/>
                <a:gd name="T106" fmla="*/ 1171 w 2391"/>
                <a:gd name="T107" fmla="*/ 1552 h 2014"/>
                <a:gd name="T108" fmla="*/ 1352 w 2391"/>
                <a:gd name="T109" fmla="*/ 1315 h 2014"/>
                <a:gd name="T110" fmla="*/ 1325 w 2391"/>
                <a:gd name="T111" fmla="*/ 1116 h 2014"/>
                <a:gd name="T112" fmla="*/ 1446 w 2391"/>
                <a:gd name="T113" fmla="*/ 1156 h 2014"/>
                <a:gd name="T114" fmla="*/ 1593 w 2391"/>
                <a:gd name="T115" fmla="*/ 963 h 2014"/>
                <a:gd name="T116" fmla="*/ 1643 w 2391"/>
                <a:gd name="T117" fmla="*/ 668 h 2014"/>
                <a:gd name="T118" fmla="*/ 1937 w 2391"/>
                <a:gd name="T119" fmla="*/ 570 h 2014"/>
                <a:gd name="T120" fmla="*/ 1888 w 2391"/>
                <a:gd name="T121" fmla="*/ 796 h 2014"/>
                <a:gd name="T122" fmla="*/ 2033 w 2391"/>
                <a:gd name="T123" fmla="*/ 606 h 2014"/>
                <a:gd name="T124" fmla="*/ 2244 w 2391"/>
                <a:gd name="T125" fmla="*/ 481 h 2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1" h="2014">
                  <a:moveTo>
                    <a:pt x="1605" y="168"/>
                  </a:moveTo>
                  <a:lnTo>
                    <a:pt x="1605" y="168"/>
                  </a:lnTo>
                  <a:lnTo>
                    <a:pt x="1615" y="163"/>
                  </a:lnTo>
                  <a:lnTo>
                    <a:pt x="1620" y="161"/>
                  </a:lnTo>
                  <a:lnTo>
                    <a:pt x="1627" y="161"/>
                  </a:lnTo>
                  <a:lnTo>
                    <a:pt x="1627" y="161"/>
                  </a:lnTo>
                  <a:lnTo>
                    <a:pt x="1634" y="163"/>
                  </a:lnTo>
                  <a:lnTo>
                    <a:pt x="1636" y="165"/>
                  </a:lnTo>
                  <a:lnTo>
                    <a:pt x="1640" y="168"/>
                  </a:lnTo>
                  <a:lnTo>
                    <a:pt x="1640" y="168"/>
                  </a:lnTo>
                  <a:lnTo>
                    <a:pt x="1642" y="175"/>
                  </a:lnTo>
                  <a:lnTo>
                    <a:pt x="1643" y="183"/>
                  </a:lnTo>
                  <a:lnTo>
                    <a:pt x="1643" y="183"/>
                  </a:lnTo>
                  <a:lnTo>
                    <a:pt x="1647" y="192"/>
                  </a:lnTo>
                  <a:lnTo>
                    <a:pt x="1647" y="197"/>
                  </a:lnTo>
                  <a:lnTo>
                    <a:pt x="1647" y="201"/>
                  </a:lnTo>
                  <a:lnTo>
                    <a:pt x="1647" y="201"/>
                  </a:lnTo>
                  <a:lnTo>
                    <a:pt x="1643" y="208"/>
                  </a:lnTo>
                  <a:lnTo>
                    <a:pt x="1640" y="212"/>
                  </a:lnTo>
                  <a:lnTo>
                    <a:pt x="1634" y="213"/>
                  </a:lnTo>
                  <a:lnTo>
                    <a:pt x="1629" y="213"/>
                  </a:lnTo>
                  <a:lnTo>
                    <a:pt x="1624" y="213"/>
                  </a:lnTo>
                  <a:lnTo>
                    <a:pt x="1618" y="210"/>
                  </a:lnTo>
                  <a:lnTo>
                    <a:pt x="1607" y="204"/>
                  </a:lnTo>
                  <a:lnTo>
                    <a:pt x="1607" y="204"/>
                  </a:lnTo>
                  <a:lnTo>
                    <a:pt x="1600" y="195"/>
                  </a:lnTo>
                  <a:lnTo>
                    <a:pt x="1598" y="192"/>
                  </a:lnTo>
                  <a:lnTo>
                    <a:pt x="1596" y="188"/>
                  </a:lnTo>
                  <a:lnTo>
                    <a:pt x="1596" y="183"/>
                  </a:lnTo>
                  <a:lnTo>
                    <a:pt x="1598" y="179"/>
                  </a:lnTo>
                  <a:lnTo>
                    <a:pt x="1602" y="174"/>
                  </a:lnTo>
                  <a:lnTo>
                    <a:pt x="1605" y="168"/>
                  </a:lnTo>
                  <a:lnTo>
                    <a:pt x="1605" y="168"/>
                  </a:lnTo>
                  <a:close/>
                  <a:moveTo>
                    <a:pt x="1687" y="251"/>
                  </a:moveTo>
                  <a:lnTo>
                    <a:pt x="1687" y="251"/>
                  </a:lnTo>
                  <a:lnTo>
                    <a:pt x="1692" y="250"/>
                  </a:lnTo>
                  <a:lnTo>
                    <a:pt x="1696" y="244"/>
                  </a:lnTo>
                  <a:lnTo>
                    <a:pt x="1698" y="237"/>
                  </a:lnTo>
                  <a:lnTo>
                    <a:pt x="1696" y="232"/>
                  </a:lnTo>
                  <a:lnTo>
                    <a:pt x="1696" y="232"/>
                  </a:lnTo>
                  <a:lnTo>
                    <a:pt x="1692" y="228"/>
                  </a:lnTo>
                  <a:lnTo>
                    <a:pt x="1685" y="224"/>
                  </a:lnTo>
                  <a:lnTo>
                    <a:pt x="1678" y="222"/>
                  </a:lnTo>
                  <a:lnTo>
                    <a:pt x="1671" y="222"/>
                  </a:lnTo>
                  <a:lnTo>
                    <a:pt x="1671" y="222"/>
                  </a:lnTo>
                  <a:lnTo>
                    <a:pt x="1663" y="222"/>
                  </a:lnTo>
                  <a:lnTo>
                    <a:pt x="1663" y="222"/>
                  </a:lnTo>
                  <a:lnTo>
                    <a:pt x="1658" y="224"/>
                  </a:lnTo>
                  <a:lnTo>
                    <a:pt x="1653" y="228"/>
                  </a:lnTo>
                  <a:lnTo>
                    <a:pt x="1651" y="232"/>
                  </a:lnTo>
                  <a:lnTo>
                    <a:pt x="1651" y="233"/>
                  </a:lnTo>
                  <a:lnTo>
                    <a:pt x="1651" y="237"/>
                  </a:lnTo>
                  <a:lnTo>
                    <a:pt x="1653" y="241"/>
                  </a:lnTo>
                  <a:lnTo>
                    <a:pt x="1653" y="241"/>
                  </a:lnTo>
                  <a:lnTo>
                    <a:pt x="1660" y="246"/>
                  </a:lnTo>
                  <a:lnTo>
                    <a:pt x="1669" y="250"/>
                  </a:lnTo>
                  <a:lnTo>
                    <a:pt x="1680" y="251"/>
                  </a:lnTo>
                  <a:lnTo>
                    <a:pt x="1687" y="251"/>
                  </a:lnTo>
                  <a:lnTo>
                    <a:pt x="1687" y="251"/>
                  </a:lnTo>
                  <a:close/>
                  <a:moveTo>
                    <a:pt x="1812" y="308"/>
                  </a:moveTo>
                  <a:lnTo>
                    <a:pt x="1812" y="308"/>
                  </a:lnTo>
                  <a:lnTo>
                    <a:pt x="1810" y="306"/>
                  </a:lnTo>
                  <a:lnTo>
                    <a:pt x="1810" y="306"/>
                  </a:lnTo>
                  <a:lnTo>
                    <a:pt x="1806" y="306"/>
                  </a:lnTo>
                  <a:lnTo>
                    <a:pt x="1803" y="309"/>
                  </a:lnTo>
                  <a:lnTo>
                    <a:pt x="1803" y="311"/>
                  </a:lnTo>
                  <a:lnTo>
                    <a:pt x="1805" y="315"/>
                  </a:lnTo>
                  <a:lnTo>
                    <a:pt x="1805" y="315"/>
                  </a:lnTo>
                  <a:lnTo>
                    <a:pt x="1808" y="317"/>
                  </a:lnTo>
                  <a:lnTo>
                    <a:pt x="1812" y="315"/>
                  </a:lnTo>
                  <a:lnTo>
                    <a:pt x="1814" y="311"/>
                  </a:lnTo>
                  <a:lnTo>
                    <a:pt x="1812" y="308"/>
                  </a:lnTo>
                  <a:lnTo>
                    <a:pt x="1812" y="308"/>
                  </a:lnTo>
                  <a:close/>
                  <a:moveTo>
                    <a:pt x="985" y="40"/>
                  </a:moveTo>
                  <a:lnTo>
                    <a:pt x="985" y="40"/>
                  </a:lnTo>
                  <a:lnTo>
                    <a:pt x="985" y="43"/>
                  </a:lnTo>
                  <a:lnTo>
                    <a:pt x="985" y="45"/>
                  </a:lnTo>
                  <a:lnTo>
                    <a:pt x="979" y="47"/>
                  </a:lnTo>
                  <a:lnTo>
                    <a:pt x="972" y="49"/>
                  </a:lnTo>
                  <a:lnTo>
                    <a:pt x="967" y="52"/>
                  </a:lnTo>
                  <a:lnTo>
                    <a:pt x="967" y="52"/>
                  </a:lnTo>
                  <a:lnTo>
                    <a:pt x="965" y="56"/>
                  </a:lnTo>
                  <a:lnTo>
                    <a:pt x="965" y="60"/>
                  </a:lnTo>
                  <a:lnTo>
                    <a:pt x="967" y="63"/>
                  </a:lnTo>
                  <a:lnTo>
                    <a:pt x="970" y="65"/>
                  </a:lnTo>
                  <a:lnTo>
                    <a:pt x="970" y="65"/>
                  </a:lnTo>
                  <a:lnTo>
                    <a:pt x="977" y="70"/>
                  </a:lnTo>
                  <a:lnTo>
                    <a:pt x="990" y="72"/>
                  </a:lnTo>
                  <a:lnTo>
                    <a:pt x="1003" y="72"/>
                  </a:lnTo>
                  <a:lnTo>
                    <a:pt x="1014" y="70"/>
                  </a:lnTo>
                  <a:lnTo>
                    <a:pt x="1024" y="67"/>
                  </a:lnTo>
                  <a:lnTo>
                    <a:pt x="1028" y="63"/>
                  </a:lnTo>
                  <a:lnTo>
                    <a:pt x="1032" y="60"/>
                  </a:lnTo>
                  <a:lnTo>
                    <a:pt x="1032" y="56"/>
                  </a:lnTo>
                  <a:lnTo>
                    <a:pt x="1032" y="52"/>
                  </a:lnTo>
                  <a:lnTo>
                    <a:pt x="1030" y="47"/>
                  </a:lnTo>
                  <a:lnTo>
                    <a:pt x="1024" y="42"/>
                  </a:lnTo>
                  <a:lnTo>
                    <a:pt x="1024" y="42"/>
                  </a:lnTo>
                  <a:lnTo>
                    <a:pt x="1019" y="38"/>
                  </a:lnTo>
                  <a:lnTo>
                    <a:pt x="1014" y="32"/>
                  </a:lnTo>
                  <a:lnTo>
                    <a:pt x="1014" y="32"/>
                  </a:lnTo>
                  <a:lnTo>
                    <a:pt x="1010" y="25"/>
                  </a:lnTo>
                  <a:lnTo>
                    <a:pt x="1006" y="18"/>
                  </a:lnTo>
                  <a:lnTo>
                    <a:pt x="1006" y="18"/>
                  </a:lnTo>
                  <a:lnTo>
                    <a:pt x="1003" y="11"/>
                  </a:lnTo>
                  <a:lnTo>
                    <a:pt x="997" y="5"/>
                  </a:lnTo>
                  <a:lnTo>
                    <a:pt x="990" y="2"/>
                  </a:lnTo>
                  <a:lnTo>
                    <a:pt x="983" y="0"/>
                  </a:lnTo>
                  <a:lnTo>
                    <a:pt x="983" y="0"/>
                  </a:lnTo>
                  <a:lnTo>
                    <a:pt x="976" y="2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3" y="11"/>
                  </a:lnTo>
                  <a:lnTo>
                    <a:pt x="959" y="18"/>
                  </a:lnTo>
                  <a:lnTo>
                    <a:pt x="959" y="18"/>
                  </a:lnTo>
                  <a:lnTo>
                    <a:pt x="959" y="23"/>
                  </a:lnTo>
                  <a:lnTo>
                    <a:pt x="961" y="27"/>
                  </a:lnTo>
                  <a:lnTo>
                    <a:pt x="965" y="29"/>
                  </a:lnTo>
                  <a:lnTo>
                    <a:pt x="970" y="31"/>
                  </a:lnTo>
                  <a:lnTo>
                    <a:pt x="979" y="34"/>
                  </a:lnTo>
                  <a:lnTo>
                    <a:pt x="983" y="38"/>
                  </a:lnTo>
                  <a:lnTo>
                    <a:pt x="985" y="40"/>
                  </a:lnTo>
                  <a:lnTo>
                    <a:pt x="985" y="40"/>
                  </a:lnTo>
                  <a:close/>
                  <a:moveTo>
                    <a:pt x="1043" y="99"/>
                  </a:moveTo>
                  <a:lnTo>
                    <a:pt x="1043" y="99"/>
                  </a:lnTo>
                  <a:lnTo>
                    <a:pt x="1050" y="99"/>
                  </a:lnTo>
                  <a:lnTo>
                    <a:pt x="1055" y="98"/>
                  </a:lnTo>
                  <a:lnTo>
                    <a:pt x="1068" y="92"/>
                  </a:lnTo>
                  <a:lnTo>
                    <a:pt x="1068" y="92"/>
                  </a:lnTo>
                  <a:lnTo>
                    <a:pt x="1073" y="89"/>
                  </a:lnTo>
                  <a:lnTo>
                    <a:pt x="1079" y="89"/>
                  </a:lnTo>
                  <a:lnTo>
                    <a:pt x="1090" y="89"/>
                  </a:lnTo>
                  <a:lnTo>
                    <a:pt x="1090" y="89"/>
                  </a:lnTo>
                  <a:lnTo>
                    <a:pt x="1095" y="87"/>
                  </a:lnTo>
                  <a:lnTo>
                    <a:pt x="1100" y="83"/>
                  </a:lnTo>
                  <a:lnTo>
                    <a:pt x="1102" y="78"/>
                  </a:lnTo>
                  <a:lnTo>
                    <a:pt x="1102" y="74"/>
                  </a:lnTo>
                  <a:lnTo>
                    <a:pt x="1100" y="69"/>
                  </a:lnTo>
                  <a:lnTo>
                    <a:pt x="1097" y="63"/>
                  </a:lnTo>
                  <a:lnTo>
                    <a:pt x="1093" y="60"/>
                  </a:lnTo>
                  <a:lnTo>
                    <a:pt x="1088" y="58"/>
                  </a:lnTo>
                  <a:lnTo>
                    <a:pt x="1088" y="58"/>
                  </a:lnTo>
                  <a:lnTo>
                    <a:pt x="1079" y="54"/>
                  </a:lnTo>
                  <a:lnTo>
                    <a:pt x="1068" y="54"/>
                  </a:lnTo>
                  <a:lnTo>
                    <a:pt x="1068" y="54"/>
                  </a:lnTo>
                  <a:lnTo>
                    <a:pt x="1061" y="56"/>
                  </a:lnTo>
                  <a:lnTo>
                    <a:pt x="1057" y="58"/>
                  </a:lnTo>
                  <a:lnTo>
                    <a:pt x="1057" y="58"/>
                  </a:lnTo>
                  <a:lnTo>
                    <a:pt x="1053" y="61"/>
                  </a:lnTo>
                  <a:lnTo>
                    <a:pt x="1053" y="65"/>
                  </a:lnTo>
                  <a:lnTo>
                    <a:pt x="1052" y="70"/>
                  </a:lnTo>
                  <a:lnTo>
                    <a:pt x="1052" y="70"/>
                  </a:lnTo>
                  <a:lnTo>
                    <a:pt x="1046" y="78"/>
                  </a:lnTo>
                  <a:lnTo>
                    <a:pt x="1039" y="87"/>
                  </a:lnTo>
                  <a:lnTo>
                    <a:pt x="1037" y="90"/>
                  </a:lnTo>
                  <a:lnTo>
                    <a:pt x="1037" y="94"/>
                  </a:lnTo>
                  <a:lnTo>
                    <a:pt x="1037" y="98"/>
                  </a:lnTo>
                  <a:lnTo>
                    <a:pt x="1043" y="99"/>
                  </a:lnTo>
                  <a:lnTo>
                    <a:pt x="1043" y="99"/>
                  </a:lnTo>
                  <a:close/>
                  <a:moveTo>
                    <a:pt x="2275" y="322"/>
                  </a:moveTo>
                  <a:lnTo>
                    <a:pt x="2275" y="322"/>
                  </a:lnTo>
                  <a:lnTo>
                    <a:pt x="2282" y="320"/>
                  </a:lnTo>
                  <a:lnTo>
                    <a:pt x="2286" y="317"/>
                  </a:lnTo>
                  <a:lnTo>
                    <a:pt x="2288" y="313"/>
                  </a:lnTo>
                  <a:lnTo>
                    <a:pt x="2288" y="313"/>
                  </a:lnTo>
                  <a:lnTo>
                    <a:pt x="2286" y="309"/>
                  </a:lnTo>
                  <a:lnTo>
                    <a:pt x="2284" y="306"/>
                  </a:lnTo>
                  <a:lnTo>
                    <a:pt x="2275" y="304"/>
                  </a:lnTo>
                  <a:lnTo>
                    <a:pt x="2275" y="304"/>
                  </a:lnTo>
                  <a:lnTo>
                    <a:pt x="2266" y="302"/>
                  </a:lnTo>
                  <a:lnTo>
                    <a:pt x="2262" y="302"/>
                  </a:lnTo>
                  <a:lnTo>
                    <a:pt x="2257" y="302"/>
                  </a:lnTo>
                  <a:lnTo>
                    <a:pt x="2257" y="302"/>
                  </a:lnTo>
                  <a:lnTo>
                    <a:pt x="2255" y="306"/>
                  </a:lnTo>
                  <a:lnTo>
                    <a:pt x="2255" y="311"/>
                  </a:lnTo>
                  <a:lnTo>
                    <a:pt x="2255" y="311"/>
                  </a:lnTo>
                  <a:lnTo>
                    <a:pt x="2259" y="315"/>
                  </a:lnTo>
                  <a:lnTo>
                    <a:pt x="2264" y="318"/>
                  </a:lnTo>
                  <a:lnTo>
                    <a:pt x="2275" y="322"/>
                  </a:lnTo>
                  <a:lnTo>
                    <a:pt x="2275" y="322"/>
                  </a:lnTo>
                  <a:close/>
                  <a:moveTo>
                    <a:pt x="2091" y="340"/>
                  </a:moveTo>
                  <a:lnTo>
                    <a:pt x="2091" y="340"/>
                  </a:lnTo>
                  <a:lnTo>
                    <a:pt x="2091" y="336"/>
                  </a:lnTo>
                  <a:lnTo>
                    <a:pt x="2089" y="335"/>
                  </a:lnTo>
                  <a:lnTo>
                    <a:pt x="2087" y="333"/>
                  </a:lnTo>
                  <a:lnTo>
                    <a:pt x="2083" y="333"/>
                  </a:lnTo>
                  <a:lnTo>
                    <a:pt x="2083" y="333"/>
                  </a:lnTo>
                  <a:lnTo>
                    <a:pt x="2078" y="333"/>
                  </a:lnTo>
                  <a:lnTo>
                    <a:pt x="2078" y="336"/>
                  </a:lnTo>
                  <a:lnTo>
                    <a:pt x="2078" y="338"/>
                  </a:lnTo>
                  <a:lnTo>
                    <a:pt x="2078" y="338"/>
                  </a:lnTo>
                  <a:lnTo>
                    <a:pt x="2080" y="344"/>
                  </a:lnTo>
                  <a:lnTo>
                    <a:pt x="2083" y="346"/>
                  </a:lnTo>
                  <a:lnTo>
                    <a:pt x="2089" y="346"/>
                  </a:lnTo>
                  <a:lnTo>
                    <a:pt x="2091" y="340"/>
                  </a:lnTo>
                  <a:lnTo>
                    <a:pt x="2091" y="340"/>
                  </a:lnTo>
                  <a:close/>
                  <a:moveTo>
                    <a:pt x="1823" y="318"/>
                  </a:moveTo>
                  <a:lnTo>
                    <a:pt x="1823" y="318"/>
                  </a:lnTo>
                  <a:lnTo>
                    <a:pt x="1826" y="320"/>
                  </a:lnTo>
                  <a:lnTo>
                    <a:pt x="1830" y="318"/>
                  </a:lnTo>
                  <a:lnTo>
                    <a:pt x="1832" y="317"/>
                  </a:lnTo>
                  <a:lnTo>
                    <a:pt x="1834" y="313"/>
                  </a:lnTo>
                  <a:lnTo>
                    <a:pt x="1834" y="309"/>
                  </a:lnTo>
                  <a:lnTo>
                    <a:pt x="1832" y="308"/>
                  </a:lnTo>
                  <a:lnTo>
                    <a:pt x="1830" y="304"/>
                  </a:lnTo>
                  <a:lnTo>
                    <a:pt x="1826" y="302"/>
                  </a:lnTo>
                  <a:lnTo>
                    <a:pt x="1826" y="302"/>
                  </a:lnTo>
                  <a:lnTo>
                    <a:pt x="1823" y="302"/>
                  </a:lnTo>
                  <a:lnTo>
                    <a:pt x="1821" y="304"/>
                  </a:lnTo>
                  <a:lnTo>
                    <a:pt x="1821" y="304"/>
                  </a:lnTo>
                  <a:lnTo>
                    <a:pt x="1819" y="308"/>
                  </a:lnTo>
                  <a:lnTo>
                    <a:pt x="1817" y="313"/>
                  </a:lnTo>
                  <a:lnTo>
                    <a:pt x="1819" y="317"/>
                  </a:lnTo>
                  <a:lnTo>
                    <a:pt x="1823" y="318"/>
                  </a:lnTo>
                  <a:lnTo>
                    <a:pt x="1823" y="318"/>
                  </a:lnTo>
                  <a:close/>
                  <a:moveTo>
                    <a:pt x="1557" y="1207"/>
                  </a:moveTo>
                  <a:lnTo>
                    <a:pt x="1557" y="1207"/>
                  </a:lnTo>
                  <a:lnTo>
                    <a:pt x="1558" y="1203"/>
                  </a:lnTo>
                  <a:lnTo>
                    <a:pt x="1558" y="1198"/>
                  </a:lnTo>
                  <a:lnTo>
                    <a:pt x="1558" y="1198"/>
                  </a:lnTo>
                  <a:lnTo>
                    <a:pt x="1557" y="1194"/>
                  </a:lnTo>
                  <a:lnTo>
                    <a:pt x="1551" y="1192"/>
                  </a:lnTo>
                  <a:lnTo>
                    <a:pt x="1551" y="1192"/>
                  </a:lnTo>
                  <a:lnTo>
                    <a:pt x="1548" y="1192"/>
                  </a:lnTo>
                  <a:lnTo>
                    <a:pt x="1542" y="1194"/>
                  </a:lnTo>
                  <a:lnTo>
                    <a:pt x="1533" y="1201"/>
                  </a:lnTo>
                  <a:lnTo>
                    <a:pt x="1529" y="1205"/>
                  </a:lnTo>
                  <a:lnTo>
                    <a:pt x="1529" y="1209"/>
                  </a:lnTo>
                  <a:lnTo>
                    <a:pt x="1529" y="1212"/>
                  </a:lnTo>
                  <a:lnTo>
                    <a:pt x="1533" y="1216"/>
                  </a:lnTo>
                  <a:lnTo>
                    <a:pt x="1533" y="1216"/>
                  </a:lnTo>
                  <a:lnTo>
                    <a:pt x="1540" y="1218"/>
                  </a:lnTo>
                  <a:lnTo>
                    <a:pt x="1546" y="1216"/>
                  </a:lnTo>
                  <a:lnTo>
                    <a:pt x="1553" y="1212"/>
                  </a:lnTo>
                  <a:lnTo>
                    <a:pt x="1557" y="1207"/>
                  </a:lnTo>
                  <a:lnTo>
                    <a:pt x="1557" y="1207"/>
                  </a:lnTo>
                  <a:close/>
                  <a:moveTo>
                    <a:pt x="1647" y="1004"/>
                  </a:moveTo>
                  <a:lnTo>
                    <a:pt x="1647" y="1004"/>
                  </a:lnTo>
                  <a:lnTo>
                    <a:pt x="1643" y="1006"/>
                  </a:lnTo>
                  <a:lnTo>
                    <a:pt x="1642" y="1008"/>
                  </a:lnTo>
                  <a:lnTo>
                    <a:pt x="1638" y="1017"/>
                  </a:lnTo>
                  <a:lnTo>
                    <a:pt x="1640" y="1024"/>
                  </a:lnTo>
                  <a:lnTo>
                    <a:pt x="1640" y="1028"/>
                  </a:lnTo>
                  <a:lnTo>
                    <a:pt x="1643" y="1031"/>
                  </a:lnTo>
                  <a:lnTo>
                    <a:pt x="1643" y="1031"/>
                  </a:lnTo>
                  <a:lnTo>
                    <a:pt x="1649" y="1033"/>
                  </a:lnTo>
                  <a:lnTo>
                    <a:pt x="1653" y="1033"/>
                  </a:lnTo>
                  <a:lnTo>
                    <a:pt x="1654" y="1031"/>
                  </a:lnTo>
                  <a:lnTo>
                    <a:pt x="1654" y="1031"/>
                  </a:lnTo>
                  <a:lnTo>
                    <a:pt x="1656" y="1029"/>
                  </a:lnTo>
                  <a:lnTo>
                    <a:pt x="1656" y="1026"/>
                  </a:lnTo>
                  <a:lnTo>
                    <a:pt x="1656" y="1022"/>
                  </a:lnTo>
                  <a:lnTo>
                    <a:pt x="1656" y="1020"/>
                  </a:lnTo>
                  <a:lnTo>
                    <a:pt x="1656" y="1020"/>
                  </a:lnTo>
                  <a:lnTo>
                    <a:pt x="1660" y="1015"/>
                  </a:lnTo>
                  <a:lnTo>
                    <a:pt x="1662" y="1013"/>
                  </a:lnTo>
                  <a:lnTo>
                    <a:pt x="1665" y="1013"/>
                  </a:lnTo>
                  <a:lnTo>
                    <a:pt x="1669" y="1013"/>
                  </a:lnTo>
                  <a:lnTo>
                    <a:pt x="1676" y="1017"/>
                  </a:lnTo>
                  <a:lnTo>
                    <a:pt x="1683" y="1019"/>
                  </a:lnTo>
                  <a:lnTo>
                    <a:pt x="1683" y="1019"/>
                  </a:lnTo>
                  <a:lnTo>
                    <a:pt x="1691" y="1019"/>
                  </a:lnTo>
                  <a:lnTo>
                    <a:pt x="1698" y="1017"/>
                  </a:lnTo>
                  <a:lnTo>
                    <a:pt x="1705" y="1013"/>
                  </a:lnTo>
                  <a:lnTo>
                    <a:pt x="1710" y="1008"/>
                  </a:lnTo>
                  <a:lnTo>
                    <a:pt x="1710" y="1008"/>
                  </a:lnTo>
                  <a:lnTo>
                    <a:pt x="1714" y="1002"/>
                  </a:lnTo>
                  <a:lnTo>
                    <a:pt x="1716" y="995"/>
                  </a:lnTo>
                  <a:lnTo>
                    <a:pt x="1716" y="990"/>
                  </a:lnTo>
                  <a:lnTo>
                    <a:pt x="1716" y="986"/>
                  </a:lnTo>
                  <a:lnTo>
                    <a:pt x="1712" y="984"/>
                  </a:lnTo>
                  <a:lnTo>
                    <a:pt x="1712" y="984"/>
                  </a:lnTo>
                  <a:lnTo>
                    <a:pt x="1707" y="982"/>
                  </a:lnTo>
                  <a:lnTo>
                    <a:pt x="1701" y="982"/>
                  </a:lnTo>
                  <a:lnTo>
                    <a:pt x="1694" y="981"/>
                  </a:lnTo>
                  <a:lnTo>
                    <a:pt x="1689" y="979"/>
                  </a:lnTo>
                  <a:lnTo>
                    <a:pt x="1689" y="979"/>
                  </a:lnTo>
                  <a:lnTo>
                    <a:pt x="1687" y="975"/>
                  </a:lnTo>
                  <a:lnTo>
                    <a:pt x="1685" y="972"/>
                  </a:lnTo>
                  <a:lnTo>
                    <a:pt x="1683" y="963"/>
                  </a:lnTo>
                  <a:lnTo>
                    <a:pt x="1683" y="963"/>
                  </a:lnTo>
                  <a:lnTo>
                    <a:pt x="1676" y="955"/>
                  </a:lnTo>
                  <a:lnTo>
                    <a:pt x="1669" y="948"/>
                  </a:lnTo>
                  <a:lnTo>
                    <a:pt x="1669" y="948"/>
                  </a:lnTo>
                  <a:lnTo>
                    <a:pt x="1665" y="950"/>
                  </a:lnTo>
                  <a:lnTo>
                    <a:pt x="1663" y="952"/>
                  </a:lnTo>
                  <a:lnTo>
                    <a:pt x="1665" y="959"/>
                  </a:lnTo>
                  <a:lnTo>
                    <a:pt x="1671" y="970"/>
                  </a:lnTo>
                  <a:lnTo>
                    <a:pt x="1671" y="970"/>
                  </a:lnTo>
                  <a:lnTo>
                    <a:pt x="1671" y="977"/>
                  </a:lnTo>
                  <a:lnTo>
                    <a:pt x="1671" y="986"/>
                  </a:lnTo>
                  <a:lnTo>
                    <a:pt x="1667" y="993"/>
                  </a:lnTo>
                  <a:lnTo>
                    <a:pt x="1663" y="999"/>
                  </a:lnTo>
                  <a:lnTo>
                    <a:pt x="1663" y="999"/>
                  </a:lnTo>
                  <a:lnTo>
                    <a:pt x="1658" y="1002"/>
                  </a:lnTo>
                  <a:lnTo>
                    <a:pt x="1656" y="1002"/>
                  </a:lnTo>
                  <a:lnTo>
                    <a:pt x="1647" y="1004"/>
                  </a:lnTo>
                  <a:lnTo>
                    <a:pt x="1647" y="1004"/>
                  </a:lnTo>
                  <a:close/>
                  <a:moveTo>
                    <a:pt x="1669" y="925"/>
                  </a:moveTo>
                  <a:lnTo>
                    <a:pt x="1669" y="925"/>
                  </a:lnTo>
                  <a:lnTo>
                    <a:pt x="1669" y="926"/>
                  </a:lnTo>
                  <a:lnTo>
                    <a:pt x="1672" y="930"/>
                  </a:lnTo>
                  <a:lnTo>
                    <a:pt x="1674" y="932"/>
                  </a:lnTo>
                  <a:lnTo>
                    <a:pt x="1678" y="934"/>
                  </a:lnTo>
                  <a:lnTo>
                    <a:pt x="1678" y="934"/>
                  </a:lnTo>
                  <a:lnTo>
                    <a:pt x="1683" y="934"/>
                  </a:lnTo>
                  <a:lnTo>
                    <a:pt x="1685" y="932"/>
                  </a:lnTo>
                  <a:lnTo>
                    <a:pt x="1687" y="925"/>
                  </a:lnTo>
                  <a:lnTo>
                    <a:pt x="1687" y="925"/>
                  </a:lnTo>
                  <a:lnTo>
                    <a:pt x="1687" y="917"/>
                  </a:lnTo>
                  <a:lnTo>
                    <a:pt x="1685" y="912"/>
                  </a:lnTo>
                  <a:lnTo>
                    <a:pt x="1683" y="905"/>
                  </a:lnTo>
                  <a:lnTo>
                    <a:pt x="1681" y="897"/>
                  </a:lnTo>
                  <a:lnTo>
                    <a:pt x="1681" y="897"/>
                  </a:lnTo>
                  <a:lnTo>
                    <a:pt x="1683" y="890"/>
                  </a:lnTo>
                  <a:lnTo>
                    <a:pt x="1687" y="881"/>
                  </a:lnTo>
                  <a:lnTo>
                    <a:pt x="1687" y="881"/>
                  </a:lnTo>
                  <a:lnTo>
                    <a:pt x="1687" y="872"/>
                  </a:lnTo>
                  <a:lnTo>
                    <a:pt x="1687" y="872"/>
                  </a:lnTo>
                  <a:lnTo>
                    <a:pt x="1689" y="870"/>
                  </a:lnTo>
                  <a:lnTo>
                    <a:pt x="1691" y="870"/>
                  </a:lnTo>
                  <a:lnTo>
                    <a:pt x="1696" y="870"/>
                  </a:lnTo>
                  <a:lnTo>
                    <a:pt x="1696" y="870"/>
                  </a:lnTo>
                  <a:lnTo>
                    <a:pt x="1709" y="874"/>
                  </a:lnTo>
                  <a:lnTo>
                    <a:pt x="1710" y="872"/>
                  </a:lnTo>
                  <a:lnTo>
                    <a:pt x="1712" y="872"/>
                  </a:lnTo>
                  <a:lnTo>
                    <a:pt x="1714" y="868"/>
                  </a:lnTo>
                  <a:lnTo>
                    <a:pt x="1714" y="865"/>
                  </a:lnTo>
                  <a:lnTo>
                    <a:pt x="1714" y="865"/>
                  </a:lnTo>
                  <a:lnTo>
                    <a:pt x="1712" y="861"/>
                  </a:lnTo>
                  <a:lnTo>
                    <a:pt x="1709" y="858"/>
                  </a:lnTo>
                  <a:lnTo>
                    <a:pt x="1701" y="852"/>
                  </a:lnTo>
                  <a:lnTo>
                    <a:pt x="1701" y="852"/>
                  </a:lnTo>
                  <a:lnTo>
                    <a:pt x="1698" y="847"/>
                  </a:lnTo>
                  <a:lnTo>
                    <a:pt x="1694" y="841"/>
                  </a:lnTo>
                  <a:lnTo>
                    <a:pt x="1694" y="834"/>
                  </a:lnTo>
                  <a:lnTo>
                    <a:pt x="1694" y="827"/>
                  </a:lnTo>
                  <a:lnTo>
                    <a:pt x="1698" y="800"/>
                  </a:lnTo>
                  <a:lnTo>
                    <a:pt x="1698" y="800"/>
                  </a:lnTo>
                  <a:lnTo>
                    <a:pt x="1698" y="796"/>
                  </a:lnTo>
                  <a:lnTo>
                    <a:pt x="1696" y="791"/>
                  </a:lnTo>
                  <a:lnTo>
                    <a:pt x="1692" y="783"/>
                  </a:lnTo>
                  <a:lnTo>
                    <a:pt x="1692" y="783"/>
                  </a:lnTo>
                  <a:lnTo>
                    <a:pt x="1691" y="778"/>
                  </a:lnTo>
                  <a:lnTo>
                    <a:pt x="1691" y="771"/>
                  </a:lnTo>
                  <a:lnTo>
                    <a:pt x="1692" y="765"/>
                  </a:lnTo>
                  <a:lnTo>
                    <a:pt x="1691" y="758"/>
                  </a:lnTo>
                  <a:lnTo>
                    <a:pt x="1691" y="758"/>
                  </a:lnTo>
                  <a:lnTo>
                    <a:pt x="1687" y="758"/>
                  </a:lnTo>
                  <a:lnTo>
                    <a:pt x="1687" y="758"/>
                  </a:lnTo>
                  <a:lnTo>
                    <a:pt x="1683" y="758"/>
                  </a:lnTo>
                  <a:lnTo>
                    <a:pt x="1681" y="762"/>
                  </a:lnTo>
                  <a:lnTo>
                    <a:pt x="1681" y="769"/>
                  </a:lnTo>
                  <a:lnTo>
                    <a:pt x="1681" y="769"/>
                  </a:lnTo>
                  <a:lnTo>
                    <a:pt x="1680" y="776"/>
                  </a:lnTo>
                  <a:lnTo>
                    <a:pt x="1678" y="783"/>
                  </a:lnTo>
                  <a:lnTo>
                    <a:pt x="1674" y="789"/>
                  </a:lnTo>
                  <a:lnTo>
                    <a:pt x="1672" y="796"/>
                  </a:lnTo>
                  <a:lnTo>
                    <a:pt x="1672" y="796"/>
                  </a:lnTo>
                  <a:lnTo>
                    <a:pt x="1672" y="811"/>
                  </a:lnTo>
                  <a:lnTo>
                    <a:pt x="1674" y="825"/>
                  </a:lnTo>
                  <a:lnTo>
                    <a:pt x="1674" y="825"/>
                  </a:lnTo>
                  <a:lnTo>
                    <a:pt x="1676" y="843"/>
                  </a:lnTo>
                  <a:lnTo>
                    <a:pt x="1676" y="863"/>
                  </a:lnTo>
                  <a:lnTo>
                    <a:pt x="1676" y="863"/>
                  </a:lnTo>
                  <a:lnTo>
                    <a:pt x="1674" y="876"/>
                  </a:lnTo>
                  <a:lnTo>
                    <a:pt x="1672" y="881"/>
                  </a:lnTo>
                  <a:lnTo>
                    <a:pt x="1672" y="888"/>
                  </a:lnTo>
                  <a:lnTo>
                    <a:pt x="1672" y="888"/>
                  </a:lnTo>
                  <a:lnTo>
                    <a:pt x="1676" y="901"/>
                  </a:lnTo>
                  <a:lnTo>
                    <a:pt x="1676" y="908"/>
                  </a:lnTo>
                  <a:lnTo>
                    <a:pt x="1674" y="914"/>
                  </a:lnTo>
                  <a:lnTo>
                    <a:pt x="1674" y="914"/>
                  </a:lnTo>
                  <a:lnTo>
                    <a:pt x="1672" y="917"/>
                  </a:lnTo>
                  <a:lnTo>
                    <a:pt x="1671" y="917"/>
                  </a:lnTo>
                  <a:lnTo>
                    <a:pt x="1669" y="921"/>
                  </a:lnTo>
                  <a:lnTo>
                    <a:pt x="1669" y="925"/>
                  </a:lnTo>
                  <a:lnTo>
                    <a:pt x="1669" y="925"/>
                  </a:lnTo>
                  <a:close/>
                  <a:moveTo>
                    <a:pt x="1508" y="1203"/>
                  </a:moveTo>
                  <a:lnTo>
                    <a:pt x="1508" y="1203"/>
                  </a:lnTo>
                  <a:lnTo>
                    <a:pt x="1500" y="1201"/>
                  </a:lnTo>
                  <a:lnTo>
                    <a:pt x="1500" y="1201"/>
                  </a:lnTo>
                  <a:lnTo>
                    <a:pt x="1491" y="1201"/>
                  </a:lnTo>
                  <a:lnTo>
                    <a:pt x="1491" y="1201"/>
                  </a:lnTo>
                  <a:lnTo>
                    <a:pt x="1488" y="1203"/>
                  </a:lnTo>
                  <a:lnTo>
                    <a:pt x="1486" y="1207"/>
                  </a:lnTo>
                  <a:lnTo>
                    <a:pt x="1484" y="1214"/>
                  </a:lnTo>
                  <a:lnTo>
                    <a:pt x="1484" y="1214"/>
                  </a:lnTo>
                  <a:lnTo>
                    <a:pt x="1484" y="1221"/>
                  </a:lnTo>
                  <a:lnTo>
                    <a:pt x="1486" y="1225"/>
                  </a:lnTo>
                  <a:lnTo>
                    <a:pt x="1490" y="1227"/>
                  </a:lnTo>
                  <a:lnTo>
                    <a:pt x="1493" y="1227"/>
                  </a:lnTo>
                  <a:lnTo>
                    <a:pt x="1500" y="1225"/>
                  </a:lnTo>
                  <a:lnTo>
                    <a:pt x="1502" y="1227"/>
                  </a:lnTo>
                  <a:lnTo>
                    <a:pt x="1504" y="1230"/>
                  </a:lnTo>
                  <a:lnTo>
                    <a:pt x="1504" y="1230"/>
                  </a:lnTo>
                  <a:lnTo>
                    <a:pt x="1502" y="1234"/>
                  </a:lnTo>
                  <a:lnTo>
                    <a:pt x="1500" y="1238"/>
                  </a:lnTo>
                  <a:lnTo>
                    <a:pt x="1499" y="1241"/>
                  </a:lnTo>
                  <a:lnTo>
                    <a:pt x="1497" y="1247"/>
                  </a:lnTo>
                  <a:lnTo>
                    <a:pt x="1497" y="1247"/>
                  </a:lnTo>
                  <a:lnTo>
                    <a:pt x="1499" y="1250"/>
                  </a:lnTo>
                  <a:lnTo>
                    <a:pt x="1502" y="1252"/>
                  </a:lnTo>
                  <a:lnTo>
                    <a:pt x="1506" y="1254"/>
                  </a:lnTo>
                  <a:lnTo>
                    <a:pt x="1511" y="1252"/>
                  </a:lnTo>
                  <a:lnTo>
                    <a:pt x="1511" y="1252"/>
                  </a:lnTo>
                  <a:lnTo>
                    <a:pt x="1515" y="1248"/>
                  </a:lnTo>
                  <a:lnTo>
                    <a:pt x="1517" y="1245"/>
                  </a:lnTo>
                  <a:lnTo>
                    <a:pt x="1519" y="1234"/>
                  </a:lnTo>
                  <a:lnTo>
                    <a:pt x="1517" y="1223"/>
                  </a:lnTo>
                  <a:lnTo>
                    <a:pt x="1517" y="1214"/>
                  </a:lnTo>
                  <a:lnTo>
                    <a:pt x="1517" y="1214"/>
                  </a:lnTo>
                  <a:lnTo>
                    <a:pt x="1515" y="1207"/>
                  </a:lnTo>
                  <a:lnTo>
                    <a:pt x="1511" y="1205"/>
                  </a:lnTo>
                  <a:lnTo>
                    <a:pt x="1508" y="1203"/>
                  </a:lnTo>
                  <a:lnTo>
                    <a:pt x="1508" y="1203"/>
                  </a:lnTo>
                  <a:close/>
                  <a:moveTo>
                    <a:pt x="1620" y="1122"/>
                  </a:moveTo>
                  <a:lnTo>
                    <a:pt x="1620" y="1122"/>
                  </a:lnTo>
                  <a:lnTo>
                    <a:pt x="1618" y="1125"/>
                  </a:lnTo>
                  <a:lnTo>
                    <a:pt x="1615" y="1131"/>
                  </a:lnTo>
                  <a:lnTo>
                    <a:pt x="1611" y="1138"/>
                  </a:lnTo>
                  <a:lnTo>
                    <a:pt x="1607" y="1140"/>
                  </a:lnTo>
                  <a:lnTo>
                    <a:pt x="1605" y="1142"/>
                  </a:lnTo>
                  <a:lnTo>
                    <a:pt x="1605" y="1142"/>
                  </a:lnTo>
                  <a:lnTo>
                    <a:pt x="1600" y="1140"/>
                  </a:lnTo>
                  <a:lnTo>
                    <a:pt x="1598" y="1138"/>
                  </a:lnTo>
                  <a:lnTo>
                    <a:pt x="1598" y="1134"/>
                  </a:lnTo>
                  <a:lnTo>
                    <a:pt x="1596" y="1131"/>
                  </a:lnTo>
                  <a:lnTo>
                    <a:pt x="1596" y="1131"/>
                  </a:lnTo>
                  <a:lnTo>
                    <a:pt x="1593" y="1131"/>
                  </a:lnTo>
                  <a:lnTo>
                    <a:pt x="1591" y="1131"/>
                  </a:lnTo>
                  <a:lnTo>
                    <a:pt x="1589" y="1134"/>
                  </a:lnTo>
                  <a:lnTo>
                    <a:pt x="1587" y="1143"/>
                  </a:lnTo>
                  <a:lnTo>
                    <a:pt x="1587" y="1143"/>
                  </a:lnTo>
                  <a:lnTo>
                    <a:pt x="1582" y="1154"/>
                  </a:lnTo>
                  <a:lnTo>
                    <a:pt x="1576" y="1165"/>
                  </a:lnTo>
                  <a:lnTo>
                    <a:pt x="1576" y="1165"/>
                  </a:lnTo>
                  <a:lnTo>
                    <a:pt x="1573" y="1169"/>
                  </a:lnTo>
                  <a:lnTo>
                    <a:pt x="1569" y="1171"/>
                  </a:lnTo>
                  <a:lnTo>
                    <a:pt x="1560" y="1172"/>
                  </a:lnTo>
                  <a:lnTo>
                    <a:pt x="1560" y="1172"/>
                  </a:lnTo>
                  <a:lnTo>
                    <a:pt x="1546" y="1172"/>
                  </a:lnTo>
                  <a:lnTo>
                    <a:pt x="1538" y="1174"/>
                  </a:lnTo>
                  <a:lnTo>
                    <a:pt x="1537" y="1178"/>
                  </a:lnTo>
                  <a:lnTo>
                    <a:pt x="1535" y="1180"/>
                  </a:lnTo>
                  <a:lnTo>
                    <a:pt x="1535" y="1180"/>
                  </a:lnTo>
                  <a:lnTo>
                    <a:pt x="1526" y="1185"/>
                  </a:lnTo>
                  <a:lnTo>
                    <a:pt x="1519" y="1191"/>
                  </a:lnTo>
                  <a:lnTo>
                    <a:pt x="1517" y="1192"/>
                  </a:lnTo>
                  <a:lnTo>
                    <a:pt x="1517" y="1196"/>
                  </a:lnTo>
                  <a:lnTo>
                    <a:pt x="1520" y="1196"/>
                  </a:lnTo>
                  <a:lnTo>
                    <a:pt x="1526" y="1198"/>
                  </a:lnTo>
                  <a:lnTo>
                    <a:pt x="1526" y="1198"/>
                  </a:lnTo>
                  <a:lnTo>
                    <a:pt x="1531" y="1196"/>
                  </a:lnTo>
                  <a:lnTo>
                    <a:pt x="1537" y="1194"/>
                  </a:lnTo>
                  <a:lnTo>
                    <a:pt x="1546" y="1189"/>
                  </a:lnTo>
                  <a:lnTo>
                    <a:pt x="1551" y="1185"/>
                  </a:lnTo>
                  <a:lnTo>
                    <a:pt x="1555" y="1185"/>
                  </a:lnTo>
                  <a:lnTo>
                    <a:pt x="1560" y="1187"/>
                  </a:lnTo>
                  <a:lnTo>
                    <a:pt x="1566" y="1191"/>
                  </a:lnTo>
                  <a:lnTo>
                    <a:pt x="1566" y="1191"/>
                  </a:lnTo>
                  <a:lnTo>
                    <a:pt x="1571" y="1201"/>
                  </a:lnTo>
                  <a:lnTo>
                    <a:pt x="1575" y="1207"/>
                  </a:lnTo>
                  <a:lnTo>
                    <a:pt x="1576" y="1207"/>
                  </a:lnTo>
                  <a:lnTo>
                    <a:pt x="1580" y="1209"/>
                  </a:lnTo>
                  <a:lnTo>
                    <a:pt x="1580" y="1209"/>
                  </a:lnTo>
                  <a:lnTo>
                    <a:pt x="1584" y="1207"/>
                  </a:lnTo>
                  <a:lnTo>
                    <a:pt x="1586" y="1203"/>
                  </a:lnTo>
                  <a:lnTo>
                    <a:pt x="1587" y="1194"/>
                  </a:lnTo>
                  <a:lnTo>
                    <a:pt x="1587" y="1194"/>
                  </a:lnTo>
                  <a:lnTo>
                    <a:pt x="1589" y="1189"/>
                  </a:lnTo>
                  <a:lnTo>
                    <a:pt x="1591" y="1187"/>
                  </a:lnTo>
                  <a:lnTo>
                    <a:pt x="1595" y="1185"/>
                  </a:lnTo>
                  <a:lnTo>
                    <a:pt x="1595" y="1185"/>
                  </a:lnTo>
                  <a:lnTo>
                    <a:pt x="1602" y="1185"/>
                  </a:lnTo>
                  <a:lnTo>
                    <a:pt x="1609" y="1187"/>
                  </a:lnTo>
                  <a:lnTo>
                    <a:pt x="1609" y="1187"/>
                  </a:lnTo>
                  <a:lnTo>
                    <a:pt x="1618" y="1191"/>
                  </a:lnTo>
                  <a:lnTo>
                    <a:pt x="1622" y="1192"/>
                  </a:lnTo>
                  <a:lnTo>
                    <a:pt x="1625" y="1191"/>
                  </a:lnTo>
                  <a:lnTo>
                    <a:pt x="1625" y="1191"/>
                  </a:lnTo>
                  <a:lnTo>
                    <a:pt x="1629" y="1187"/>
                  </a:lnTo>
                  <a:lnTo>
                    <a:pt x="1629" y="1185"/>
                  </a:lnTo>
                  <a:lnTo>
                    <a:pt x="1631" y="1181"/>
                  </a:lnTo>
                  <a:lnTo>
                    <a:pt x="1636" y="1181"/>
                  </a:lnTo>
                  <a:lnTo>
                    <a:pt x="1636" y="1181"/>
                  </a:lnTo>
                  <a:lnTo>
                    <a:pt x="1636" y="1176"/>
                  </a:lnTo>
                  <a:lnTo>
                    <a:pt x="1636" y="1172"/>
                  </a:lnTo>
                  <a:lnTo>
                    <a:pt x="1638" y="1171"/>
                  </a:lnTo>
                  <a:lnTo>
                    <a:pt x="1638" y="1171"/>
                  </a:lnTo>
                  <a:lnTo>
                    <a:pt x="1642" y="1169"/>
                  </a:lnTo>
                  <a:lnTo>
                    <a:pt x="1645" y="1171"/>
                  </a:lnTo>
                  <a:lnTo>
                    <a:pt x="1645" y="1174"/>
                  </a:lnTo>
                  <a:lnTo>
                    <a:pt x="1647" y="1178"/>
                  </a:lnTo>
                  <a:lnTo>
                    <a:pt x="1647" y="1178"/>
                  </a:lnTo>
                  <a:lnTo>
                    <a:pt x="1651" y="1178"/>
                  </a:lnTo>
                  <a:lnTo>
                    <a:pt x="1654" y="1176"/>
                  </a:lnTo>
                  <a:lnTo>
                    <a:pt x="1656" y="1172"/>
                  </a:lnTo>
                  <a:lnTo>
                    <a:pt x="1658" y="1169"/>
                  </a:lnTo>
                  <a:lnTo>
                    <a:pt x="1658" y="1160"/>
                  </a:lnTo>
                  <a:lnTo>
                    <a:pt x="1656" y="1153"/>
                  </a:lnTo>
                  <a:lnTo>
                    <a:pt x="1656" y="1153"/>
                  </a:lnTo>
                  <a:lnTo>
                    <a:pt x="1654" y="1142"/>
                  </a:lnTo>
                  <a:lnTo>
                    <a:pt x="1654" y="1136"/>
                  </a:lnTo>
                  <a:lnTo>
                    <a:pt x="1656" y="1129"/>
                  </a:lnTo>
                  <a:lnTo>
                    <a:pt x="1656" y="1129"/>
                  </a:lnTo>
                  <a:lnTo>
                    <a:pt x="1658" y="1124"/>
                  </a:lnTo>
                  <a:lnTo>
                    <a:pt x="1662" y="1118"/>
                  </a:lnTo>
                  <a:lnTo>
                    <a:pt x="1665" y="1111"/>
                  </a:lnTo>
                  <a:lnTo>
                    <a:pt x="1667" y="1105"/>
                  </a:lnTo>
                  <a:lnTo>
                    <a:pt x="1667" y="1105"/>
                  </a:lnTo>
                  <a:lnTo>
                    <a:pt x="1669" y="1093"/>
                  </a:lnTo>
                  <a:lnTo>
                    <a:pt x="1669" y="1077"/>
                  </a:lnTo>
                  <a:lnTo>
                    <a:pt x="1669" y="1069"/>
                  </a:lnTo>
                  <a:lnTo>
                    <a:pt x="1665" y="1062"/>
                  </a:lnTo>
                  <a:lnTo>
                    <a:pt x="1662" y="1057"/>
                  </a:lnTo>
                  <a:lnTo>
                    <a:pt x="1656" y="1053"/>
                  </a:lnTo>
                  <a:lnTo>
                    <a:pt x="1656" y="1053"/>
                  </a:lnTo>
                  <a:lnTo>
                    <a:pt x="1651" y="1053"/>
                  </a:lnTo>
                  <a:lnTo>
                    <a:pt x="1651" y="1053"/>
                  </a:lnTo>
                  <a:lnTo>
                    <a:pt x="1643" y="1055"/>
                  </a:lnTo>
                  <a:lnTo>
                    <a:pt x="1640" y="1058"/>
                  </a:lnTo>
                  <a:lnTo>
                    <a:pt x="1640" y="1058"/>
                  </a:lnTo>
                  <a:lnTo>
                    <a:pt x="1636" y="1064"/>
                  </a:lnTo>
                  <a:lnTo>
                    <a:pt x="1638" y="1071"/>
                  </a:lnTo>
                  <a:lnTo>
                    <a:pt x="1640" y="1084"/>
                  </a:lnTo>
                  <a:lnTo>
                    <a:pt x="1640" y="1084"/>
                  </a:lnTo>
                  <a:lnTo>
                    <a:pt x="1640" y="1095"/>
                  </a:lnTo>
                  <a:lnTo>
                    <a:pt x="1636" y="1104"/>
                  </a:lnTo>
                  <a:lnTo>
                    <a:pt x="1631" y="1113"/>
                  </a:lnTo>
                  <a:lnTo>
                    <a:pt x="1624" y="1122"/>
                  </a:lnTo>
                  <a:lnTo>
                    <a:pt x="1620" y="1122"/>
                  </a:lnTo>
                  <a:close/>
                  <a:moveTo>
                    <a:pt x="1609" y="736"/>
                  </a:moveTo>
                  <a:lnTo>
                    <a:pt x="1609" y="736"/>
                  </a:lnTo>
                  <a:lnTo>
                    <a:pt x="1609" y="736"/>
                  </a:lnTo>
                  <a:lnTo>
                    <a:pt x="1609" y="736"/>
                  </a:lnTo>
                  <a:lnTo>
                    <a:pt x="1604" y="740"/>
                  </a:lnTo>
                  <a:lnTo>
                    <a:pt x="1604" y="744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5" y="747"/>
                  </a:lnTo>
                  <a:lnTo>
                    <a:pt x="1605" y="747"/>
                  </a:lnTo>
                  <a:lnTo>
                    <a:pt x="1605" y="747"/>
                  </a:lnTo>
                  <a:lnTo>
                    <a:pt x="1605" y="747"/>
                  </a:lnTo>
                  <a:lnTo>
                    <a:pt x="1607" y="747"/>
                  </a:lnTo>
                  <a:lnTo>
                    <a:pt x="1607" y="747"/>
                  </a:lnTo>
                  <a:lnTo>
                    <a:pt x="1609" y="747"/>
                  </a:lnTo>
                  <a:lnTo>
                    <a:pt x="1609" y="747"/>
                  </a:lnTo>
                  <a:lnTo>
                    <a:pt x="1613" y="747"/>
                  </a:lnTo>
                  <a:lnTo>
                    <a:pt x="1613" y="747"/>
                  </a:lnTo>
                  <a:lnTo>
                    <a:pt x="1611" y="747"/>
                  </a:lnTo>
                  <a:lnTo>
                    <a:pt x="1611" y="747"/>
                  </a:lnTo>
                  <a:lnTo>
                    <a:pt x="1611" y="745"/>
                  </a:lnTo>
                  <a:lnTo>
                    <a:pt x="1611" y="745"/>
                  </a:lnTo>
                  <a:lnTo>
                    <a:pt x="1613" y="744"/>
                  </a:lnTo>
                  <a:lnTo>
                    <a:pt x="1613" y="740"/>
                  </a:lnTo>
                  <a:lnTo>
                    <a:pt x="1611" y="738"/>
                  </a:lnTo>
                  <a:lnTo>
                    <a:pt x="1609" y="736"/>
                  </a:lnTo>
                  <a:lnTo>
                    <a:pt x="1609" y="736"/>
                  </a:lnTo>
                  <a:close/>
                  <a:moveTo>
                    <a:pt x="1124" y="1922"/>
                  </a:moveTo>
                  <a:lnTo>
                    <a:pt x="1124" y="1922"/>
                  </a:lnTo>
                  <a:lnTo>
                    <a:pt x="1124" y="1912"/>
                  </a:lnTo>
                  <a:lnTo>
                    <a:pt x="1120" y="1905"/>
                  </a:lnTo>
                  <a:lnTo>
                    <a:pt x="1117" y="1900"/>
                  </a:lnTo>
                  <a:lnTo>
                    <a:pt x="1111" y="1894"/>
                  </a:lnTo>
                  <a:lnTo>
                    <a:pt x="1111" y="1894"/>
                  </a:lnTo>
                  <a:lnTo>
                    <a:pt x="1097" y="1885"/>
                  </a:lnTo>
                  <a:lnTo>
                    <a:pt x="1091" y="1878"/>
                  </a:lnTo>
                  <a:lnTo>
                    <a:pt x="1088" y="1869"/>
                  </a:lnTo>
                  <a:lnTo>
                    <a:pt x="1088" y="1869"/>
                  </a:lnTo>
                  <a:lnTo>
                    <a:pt x="1084" y="1856"/>
                  </a:lnTo>
                  <a:lnTo>
                    <a:pt x="1082" y="1849"/>
                  </a:lnTo>
                  <a:lnTo>
                    <a:pt x="1079" y="1844"/>
                  </a:lnTo>
                  <a:lnTo>
                    <a:pt x="1079" y="1844"/>
                  </a:lnTo>
                  <a:lnTo>
                    <a:pt x="1068" y="1836"/>
                  </a:lnTo>
                  <a:lnTo>
                    <a:pt x="1057" y="1829"/>
                  </a:lnTo>
                  <a:lnTo>
                    <a:pt x="1048" y="1824"/>
                  </a:lnTo>
                  <a:lnTo>
                    <a:pt x="1039" y="1817"/>
                  </a:lnTo>
                  <a:lnTo>
                    <a:pt x="1039" y="1817"/>
                  </a:lnTo>
                  <a:lnTo>
                    <a:pt x="1033" y="1809"/>
                  </a:lnTo>
                  <a:lnTo>
                    <a:pt x="1030" y="1800"/>
                  </a:lnTo>
                  <a:lnTo>
                    <a:pt x="1026" y="1784"/>
                  </a:lnTo>
                  <a:lnTo>
                    <a:pt x="1026" y="1784"/>
                  </a:lnTo>
                  <a:lnTo>
                    <a:pt x="1021" y="1770"/>
                  </a:lnTo>
                  <a:lnTo>
                    <a:pt x="1014" y="1760"/>
                  </a:lnTo>
                  <a:lnTo>
                    <a:pt x="1003" y="1755"/>
                  </a:lnTo>
                  <a:lnTo>
                    <a:pt x="990" y="1750"/>
                  </a:lnTo>
                  <a:lnTo>
                    <a:pt x="990" y="1750"/>
                  </a:lnTo>
                  <a:lnTo>
                    <a:pt x="979" y="1748"/>
                  </a:lnTo>
                  <a:lnTo>
                    <a:pt x="974" y="1746"/>
                  </a:lnTo>
                  <a:lnTo>
                    <a:pt x="968" y="1746"/>
                  </a:lnTo>
                  <a:lnTo>
                    <a:pt x="968" y="1746"/>
                  </a:lnTo>
                  <a:lnTo>
                    <a:pt x="967" y="1748"/>
                  </a:lnTo>
                  <a:lnTo>
                    <a:pt x="967" y="1748"/>
                  </a:lnTo>
                  <a:lnTo>
                    <a:pt x="965" y="1750"/>
                  </a:lnTo>
                  <a:lnTo>
                    <a:pt x="965" y="1753"/>
                  </a:lnTo>
                  <a:lnTo>
                    <a:pt x="968" y="1760"/>
                  </a:lnTo>
                  <a:lnTo>
                    <a:pt x="977" y="1771"/>
                  </a:lnTo>
                  <a:lnTo>
                    <a:pt x="977" y="1771"/>
                  </a:lnTo>
                  <a:lnTo>
                    <a:pt x="997" y="1795"/>
                  </a:lnTo>
                  <a:lnTo>
                    <a:pt x="1006" y="1808"/>
                  </a:lnTo>
                  <a:lnTo>
                    <a:pt x="1014" y="1822"/>
                  </a:lnTo>
                  <a:lnTo>
                    <a:pt x="1014" y="1822"/>
                  </a:lnTo>
                  <a:lnTo>
                    <a:pt x="1024" y="1844"/>
                  </a:lnTo>
                  <a:lnTo>
                    <a:pt x="1039" y="1865"/>
                  </a:lnTo>
                  <a:lnTo>
                    <a:pt x="1039" y="1865"/>
                  </a:lnTo>
                  <a:lnTo>
                    <a:pt x="1048" y="1880"/>
                  </a:lnTo>
                  <a:lnTo>
                    <a:pt x="1057" y="1894"/>
                  </a:lnTo>
                  <a:lnTo>
                    <a:pt x="1073" y="1925"/>
                  </a:lnTo>
                  <a:lnTo>
                    <a:pt x="1073" y="1925"/>
                  </a:lnTo>
                  <a:lnTo>
                    <a:pt x="1082" y="1938"/>
                  </a:lnTo>
                  <a:lnTo>
                    <a:pt x="1088" y="1941"/>
                  </a:lnTo>
                  <a:lnTo>
                    <a:pt x="1095" y="1947"/>
                  </a:lnTo>
                  <a:lnTo>
                    <a:pt x="1095" y="1947"/>
                  </a:lnTo>
                  <a:lnTo>
                    <a:pt x="1100" y="1949"/>
                  </a:lnTo>
                  <a:lnTo>
                    <a:pt x="1108" y="1952"/>
                  </a:lnTo>
                  <a:lnTo>
                    <a:pt x="1115" y="1952"/>
                  </a:lnTo>
                  <a:lnTo>
                    <a:pt x="1119" y="1952"/>
                  </a:lnTo>
                  <a:lnTo>
                    <a:pt x="1122" y="1950"/>
                  </a:lnTo>
                  <a:lnTo>
                    <a:pt x="1122" y="1950"/>
                  </a:lnTo>
                  <a:lnTo>
                    <a:pt x="1126" y="1943"/>
                  </a:lnTo>
                  <a:lnTo>
                    <a:pt x="1126" y="1936"/>
                  </a:lnTo>
                  <a:lnTo>
                    <a:pt x="1124" y="1922"/>
                  </a:lnTo>
                  <a:lnTo>
                    <a:pt x="1124" y="1922"/>
                  </a:lnTo>
                  <a:close/>
                  <a:moveTo>
                    <a:pt x="729" y="1674"/>
                  </a:moveTo>
                  <a:lnTo>
                    <a:pt x="729" y="1674"/>
                  </a:lnTo>
                  <a:lnTo>
                    <a:pt x="728" y="1677"/>
                  </a:lnTo>
                  <a:lnTo>
                    <a:pt x="728" y="1677"/>
                  </a:lnTo>
                  <a:lnTo>
                    <a:pt x="726" y="1679"/>
                  </a:lnTo>
                  <a:lnTo>
                    <a:pt x="726" y="1679"/>
                  </a:lnTo>
                  <a:lnTo>
                    <a:pt x="728" y="1681"/>
                  </a:lnTo>
                  <a:lnTo>
                    <a:pt x="728" y="1683"/>
                  </a:lnTo>
                  <a:lnTo>
                    <a:pt x="728" y="1683"/>
                  </a:lnTo>
                  <a:lnTo>
                    <a:pt x="729" y="1684"/>
                  </a:lnTo>
                  <a:lnTo>
                    <a:pt x="729" y="1688"/>
                  </a:lnTo>
                  <a:lnTo>
                    <a:pt x="729" y="1688"/>
                  </a:lnTo>
                  <a:lnTo>
                    <a:pt x="722" y="1706"/>
                  </a:lnTo>
                  <a:lnTo>
                    <a:pt x="722" y="1706"/>
                  </a:lnTo>
                  <a:lnTo>
                    <a:pt x="724" y="1715"/>
                  </a:lnTo>
                  <a:lnTo>
                    <a:pt x="728" y="1726"/>
                  </a:lnTo>
                  <a:lnTo>
                    <a:pt x="728" y="1726"/>
                  </a:lnTo>
                  <a:lnTo>
                    <a:pt x="729" y="1737"/>
                  </a:lnTo>
                  <a:lnTo>
                    <a:pt x="731" y="1744"/>
                  </a:lnTo>
                  <a:lnTo>
                    <a:pt x="733" y="1746"/>
                  </a:lnTo>
                  <a:lnTo>
                    <a:pt x="737" y="1746"/>
                  </a:lnTo>
                  <a:lnTo>
                    <a:pt x="746" y="1742"/>
                  </a:lnTo>
                  <a:lnTo>
                    <a:pt x="746" y="1742"/>
                  </a:lnTo>
                  <a:lnTo>
                    <a:pt x="751" y="1741"/>
                  </a:lnTo>
                  <a:lnTo>
                    <a:pt x="755" y="1739"/>
                  </a:lnTo>
                  <a:lnTo>
                    <a:pt x="757" y="1737"/>
                  </a:lnTo>
                  <a:lnTo>
                    <a:pt x="757" y="1737"/>
                  </a:lnTo>
                  <a:lnTo>
                    <a:pt x="758" y="1732"/>
                  </a:lnTo>
                  <a:lnTo>
                    <a:pt x="758" y="1724"/>
                  </a:lnTo>
                  <a:lnTo>
                    <a:pt x="758" y="1717"/>
                  </a:lnTo>
                  <a:lnTo>
                    <a:pt x="757" y="1712"/>
                  </a:lnTo>
                  <a:lnTo>
                    <a:pt x="757" y="1712"/>
                  </a:lnTo>
                  <a:lnTo>
                    <a:pt x="749" y="1699"/>
                  </a:lnTo>
                  <a:lnTo>
                    <a:pt x="740" y="1688"/>
                  </a:lnTo>
                  <a:lnTo>
                    <a:pt x="729" y="1674"/>
                  </a:lnTo>
                  <a:lnTo>
                    <a:pt x="729" y="1674"/>
                  </a:lnTo>
                  <a:close/>
                  <a:moveTo>
                    <a:pt x="1330" y="1656"/>
                  </a:moveTo>
                  <a:lnTo>
                    <a:pt x="1330" y="1656"/>
                  </a:lnTo>
                  <a:lnTo>
                    <a:pt x="1325" y="1656"/>
                  </a:lnTo>
                  <a:lnTo>
                    <a:pt x="1321" y="1659"/>
                  </a:lnTo>
                  <a:lnTo>
                    <a:pt x="1321" y="1659"/>
                  </a:lnTo>
                  <a:lnTo>
                    <a:pt x="1319" y="1661"/>
                  </a:lnTo>
                  <a:lnTo>
                    <a:pt x="1318" y="1665"/>
                  </a:lnTo>
                  <a:lnTo>
                    <a:pt x="1316" y="1672"/>
                  </a:lnTo>
                  <a:lnTo>
                    <a:pt x="1316" y="1672"/>
                  </a:lnTo>
                  <a:lnTo>
                    <a:pt x="1316" y="1675"/>
                  </a:lnTo>
                  <a:lnTo>
                    <a:pt x="1314" y="1679"/>
                  </a:lnTo>
                  <a:lnTo>
                    <a:pt x="1307" y="1683"/>
                  </a:lnTo>
                  <a:lnTo>
                    <a:pt x="1307" y="1683"/>
                  </a:lnTo>
                  <a:lnTo>
                    <a:pt x="1301" y="1688"/>
                  </a:lnTo>
                  <a:lnTo>
                    <a:pt x="1300" y="1690"/>
                  </a:lnTo>
                  <a:lnTo>
                    <a:pt x="1301" y="1694"/>
                  </a:lnTo>
                  <a:lnTo>
                    <a:pt x="1301" y="1694"/>
                  </a:lnTo>
                  <a:lnTo>
                    <a:pt x="1309" y="1694"/>
                  </a:lnTo>
                  <a:lnTo>
                    <a:pt x="1314" y="1692"/>
                  </a:lnTo>
                  <a:lnTo>
                    <a:pt x="1318" y="1688"/>
                  </a:lnTo>
                  <a:lnTo>
                    <a:pt x="1321" y="1683"/>
                  </a:lnTo>
                  <a:lnTo>
                    <a:pt x="1321" y="1683"/>
                  </a:lnTo>
                  <a:lnTo>
                    <a:pt x="1327" y="1677"/>
                  </a:lnTo>
                  <a:lnTo>
                    <a:pt x="1332" y="1672"/>
                  </a:lnTo>
                  <a:lnTo>
                    <a:pt x="1334" y="1666"/>
                  </a:lnTo>
                  <a:lnTo>
                    <a:pt x="1336" y="1663"/>
                  </a:lnTo>
                  <a:lnTo>
                    <a:pt x="1334" y="1659"/>
                  </a:lnTo>
                  <a:lnTo>
                    <a:pt x="1334" y="1659"/>
                  </a:lnTo>
                  <a:lnTo>
                    <a:pt x="1332" y="1656"/>
                  </a:lnTo>
                  <a:lnTo>
                    <a:pt x="1330" y="1656"/>
                  </a:lnTo>
                  <a:lnTo>
                    <a:pt x="1330" y="1656"/>
                  </a:lnTo>
                  <a:close/>
                  <a:moveTo>
                    <a:pt x="1428" y="1688"/>
                  </a:moveTo>
                  <a:lnTo>
                    <a:pt x="1428" y="1688"/>
                  </a:lnTo>
                  <a:lnTo>
                    <a:pt x="1424" y="1688"/>
                  </a:lnTo>
                  <a:lnTo>
                    <a:pt x="1424" y="1688"/>
                  </a:lnTo>
                  <a:lnTo>
                    <a:pt x="1423" y="1690"/>
                  </a:lnTo>
                  <a:lnTo>
                    <a:pt x="1421" y="1694"/>
                  </a:lnTo>
                  <a:lnTo>
                    <a:pt x="1417" y="1699"/>
                  </a:lnTo>
                  <a:lnTo>
                    <a:pt x="1417" y="1699"/>
                  </a:lnTo>
                  <a:lnTo>
                    <a:pt x="1412" y="1703"/>
                  </a:lnTo>
                  <a:lnTo>
                    <a:pt x="1403" y="1704"/>
                  </a:lnTo>
                  <a:lnTo>
                    <a:pt x="1386" y="1704"/>
                  </a:lnTo>
                  <a:lnTo>
                    <a:pt x="1386" y="1704"/>
                  </a:lnTo>
                  <a:lnTo>
                    <a:pt x="1381" y="1704"/>
                  </a:lnTo>
                  <a:lnTo>
                    <a:pt x="1377" y="1706"/>
                  </a:lnTo>
                  <a:lnTo>
                    <a:pt x="1374" y="1710"/>
                  </a:lnTo>
                  <a:lnTo>
                    <a:pt x="1374" y="1715"/>
                  </a:lnTo>
                  <a:lnTo>
                    <a:pt x="1374" y="1715"/>
                  </a:lnTo>
                  <a:lnTo>
                    <a:pt x="1376" y="1719"/>
                  </a:lnTo>
                  <a:lnTo>
                    <a:pt x="1377" y="1721"/>
                  </a:lnTo>
                  <a:lnTo>
                    <a:pt x="1386" y="1721"/>
                  </a:lnTo>
                  <a:lnTo>
                    <a:pt x="1386" y="1721"/>
                  </a:lnTo>
                  <a:lnTo>
                    <a:pt x="1395" y="1721"/>
                  </a:lnTo>
                  <a:lnTo>
                    <a:pt x="1401" y="1722"/>
                  </a:lnTo>
                  <a:lnTo>
                    <a:pt x="1405" y="1724"/>
                  </a:lnTo>
                  <a:lnTo>
                    <a:pt x="1405" y="1724"/>
                  </a:lnTo>
                  <a:lnTo>
                    <a:pt x="1406" y="1728"/>
                  </a:lnTo>
                  <a:lnTo>
                    <a:pt x="1406" y="1732"/>
                  </a:lnTo>
                  <a:lnTo>
                    <a:pt x="1406" y="1735"/>
                  </a:lnTo>
                  <a:lnTo>
                    <a:pt x="1406" y="1739"/>
                  </a:lnTo>
                  <a:lnTo>
                    <a:pt x="1406" y="1739"/>
                  </a:lnTo>
                  <a:lnTo>
                    <a:pt x="1408" y="1742"/>
                  </a:lnTo>
                  <a:lnTo>
                    <a:pt x="1414" y="1746"/>
                  </a:lnTo>
                  <a:lnTo>
                    <a:pt x="1419" y="1748"/>
                  </a:lnTo>
                  <a:lnTo>
                    <a:pt x="1424" y="1748"/>
                  </a:lnTo>
                  <a:lnTo>
                    <a:pt x="1424" y="1748"/>
                  </a:lnTo>
                  <a:lnTo>
                    <a:pt x="1428" y="1744"/>
                  </a:lnTo>
                  <a:lnTo>
                    <a:pt x="1428" y="1741"/>
                  </a:lnTo>
                  <a:lnTo>
                    <a:pt x="1428" y="1735"/>
                  </a:lnTo>
                  <a:lnTo>
                    <a:pt x="1426" y="1730"/>
                  </a:lnTo>
                  <a:lnTo>
                    <a:pt x="1426" y="1730"/>
                  </a:lnTo>
                  <a:lnTo>
                    <a:pt x="1424" y="1724"/>
                  </a:lnTo>
                  <a:lnTo>
                    <a:pt x="1426" y="1721"/>
                  </a:lnTo>
                  <a:lnTo>
                    <a:pt x="1434" y="1713"/>
                  </a:lnTo>
                  <a:lnTo>
                    <a:pt x="1434" y="1713"/>
                  </a:lnTo>
                  <a:lnTo>
                    <a:pt x="1437" y="1710"/>
                  </a:lnTo>
                  <a:lnTo>
                    <a:pt x="1437" y="1706"/>
                  </a:lnTo>
                  <a:lnTo>
                    <a:pt x="1437" y="1706"/>
                  </a:lnTo>
                  <a:lnTo>
                    <a:pt x="1434" y="1697"/>
                  </a:lnTo>
                  <a:lnTo>
                    <a:pt x="1432" y="1692"/>
                  </a:lnTo>
                  <a:lnTo>
                    <a:pt x="1428" y="1688"/>
                  </a:lnTo>
                  <a:lnTo>
                    <a:pt x="1428" y="1688"/>
                  </a:lnTo>
                  <a:close/>
                  <a:moveTo>
                    <a:pt x="1359" y="1373"/>
                  </a:moveTo>
                  <a:lnTo>
                    <a:pt x="1359" y="1373"/>
                  </a:lnTo>
                  <a:lnTo>
                    <a:pt x="1356" y="1377"/>
                  </a:lnTo>
                  <a:lnTo>
                    <a:pt x="1350" y="1382"/>
                  </a:lnTo>
                  <a:lnTo>
                    <a:pt x="1350" y="1382"/>
                  </a:lnTo>
                  <a:lnTo>
                    <a:pt x="1343" y="1393"/>
                  </a:lnTo>
                  <a:lnTo>
                    <a:pt x="1336" y="1406"/>
                  </a:lnTo>
                  <a:lnTo>
                    <a:pt x="1336" y="1413"/>
                  </a:lnTo>
                  <a:lnTo>
                    <a:pt x="1336" y="1420"/>
                  </a:lnTo>
                  <a:lnTo>
                    <a:pt x="1338" y="1426"/>
                  </a:lnTo>
                  <a:lnTo>
                    <a:pt x="1343" y="1431"/>
                  </a:lnTo>
                  <a:lnTo>
                    <a:pt x="1343" y="1431"/>
                  </a:lnTo>
                  <a:lnTo>
                    <a:pt x="1348" y="1431"/>
                  </a:lnTo>
                  <a:lnTo>
                    <a:pt x="1354" y="1431"/>
                  </a:lnTo>
                  <a:lnTo>
                    <a:pt x="1359" y="1428"/>
                  </a:lnTo>
                  <a:lnTo>
                    <a:pt x="1365" y="1424"/>
                  </a:lnTo>
                  <a:lnTo>
                    <a:pt x="1374" y="1413"/>
                  </a:lnTo>
                  <a:lnTo>
                    <a:pt x="1377" y="1404"/>
                  </a:lnTo>
                  <a:lnTo>
                    <a:pt x="1377" y="1404"/>
                  </a:lnTo>
                  <a:lnTo>
                    <a:pt x="1377" y="1397"/>
                  </a:lnTo>
                  <a:lnTo>
                    <a:pt x="1376" y="1390"/>
                  </a:lnTo>
                  <a:lnTo>
                    <a:pt x="1370" y="1379"/>
                  </a:lnTo>
                  <a:lnTo>
                    <a:pt x="1370" y="1379"/>
                  </a:lnTo>
                  <a:lnTo>
                    <a:pt x="1368" y="1375"/>
                  </a:lnTo>
                  <a:lnTo>
                    <a:pt x="1365" y="1373"/>
                  </a:lnTo>
                  <a:lnTo>
                    <a:pt x="1363" y="1373"/>
                  </a:lnTo>
                  <a:lnTo>
                    <a:pt x="1359" y="1373"/>
                  </a:lnTo>
                  <a:lnTo>
                    <a:pt x="1359" y="1373"/>
                  </a:lnTo>
                  <a:close/>
                  <a:moveTo>
                    <a:pt x="1175" y="1829"/>
                  </a:moveTo>
                  <a:lnTo>
                    <a:pt x="1175" y="1829"/>
                  </a:lnTo>
                  <a:lnTo>
                    <a:pt x="1173" y="1836"/>
                  </a:lnTo>
                  <a:lnTo>
                    <a:pt x="1171" y="1844"/>
                  </a:lnTo>
                  <a:lnTo>
                    <a:pt x="1173" y="1851"/>
                  </a:lnTo>
                  <a:lnTo>
                    <a:pt x="1175" y="1858"/>
                  </a:lnTo>
                  <a:lnTo>
                    <a:pt x="1175" y="1858"/>
                  </a:lnTo>
                  <a:lnTo>
                    <a:pt x="1176" y="1865"/>
                  </a:lnTo>
                  <a:lnTo>
                    <a:pt x="1180" y="1871"/>
                  </a:lnTo>
                  <a:lnTo>
                    <a:pt x="1189" y="1880"/>
                  </a:lnTo>
                  <a:lnTo>
                    <a:pt x="1189" y="1880"/>
                  </a:lnTo>
                  <a:lnTo>
                    <a:pt x="1191" y="1887"/>
                  </a:lnTo>
                  <a:lnTo>
                    <a:pt x="1193" y="1894"/>
                  </a:lnTo>
                  <a:lnTo>
                    <a:pt x="1196" y="1902"/>
                  </a:lnTo>
                  <a:lnTo>
                    <a:pt x="1200" y="1909"/>
                  </a:lnTo>
                  <a:lnTo>
                    <a:pt x="1200" y="1909"/>
                  </a:lnTo>
                  <a:lnTo>
                    <a:pt x="1204" y="1912"/>
                  </a:lnTo>
                  <a:lnTo>
                    <a:pt x="1209" y="1914"/>
                  </a:lnTo>
                  <a:lnTo>
                    <a:pt x="1222" y="1918"/>
                  </a:lnTo>
                  <a:lnTo>
                    <a:pt x="1234" y="1918"/>
                  </a:lnTo>
                  <a:lnTo>
                    <a:pt x="1245" y="1916"/>
                  </a:lnTo>
                  <a:lnTo>
                    <a:pt x="1245" y="1916"/>
                  </a:lnTo>
                  <a:lnTo>
                    <a:pt x="1251" y="1914"/>
                  </a:lnTo>
                  <a:lnTo>
                    <a:pt x="1256" y="1914"/>
                  </a:lnTo>
                  <a:lnTo>
                    <a:pt x="1256" y="1914"/>
                  </a:lnTo>
                  <a:lnTo>
                    <a:pt x="1260" y="1914"/>
                  </a:lnTo>
                  <a:lnTo>
                    <a:pt x="1263" y="1916"/>
                  </a:lnTo>
                  <a:lnTo>
                    <a:pt x="1263" y="1916"/>
                  </a:lnTo>
                  <a:lnTo>
                    <a:pt x="1269" y="1918"/>
                  </a:lnTo>
                  <a:lnTo>
                    <a:pt x="1274" y="1918"/>
                  </a:lnTo>
                  <a:lnTo>
                    <a:pt x="1285" y="1914"/>
                  </a:lnTo>
                  <a:lnTo>
                    <a:pt x="1285" y="1914"/>
                  </a:lnTo>
                  <a:lnTo>
                    <a:pt x="1289" y="1912"/>
                  </a:lnTo>
                  <a:lnTo>
                    <a:pt x="1291" y="1909"/>
                  </a:lnTo>
                  <a:lnTo>
                    <a:pt x="1294" y="1902"/>
                  </a:lnTo>
                  <a:lnTo>
                    <a:pt x="1294" y="1902"/>
                  </a:lnTo>
                  <a:lnTo>
                    <a:pt x="1298" y="1893"/>
                  </a:lnTo>
                  <a:lnTo>
                    <a:pt x="1300" y="1884"/>
                  </a:lnTo>
                  <a:lnTo>
                    <a:pt x="1300" y="1873"/>
                  </a:lnTo>
                  <a:lnTo>
                    <a:pt x="1300" y="1864"/>
                  </a:lnTo>
                  <a:lnTo>
                    <a:pt x="1300" y="1864"/>
                  </a:lnTo>
                  <a:lnTo>
                    <a:pt x="1298" y="1858"/>
                  </a:lnTo>
                  <a:lnTo>
                    <a:pt x="1298" y="1855"/>
                  </a:lnTo>
                  <a:lnTo>
                    <a:pt x="1298" y="1851"/>
                  </a:lnTo>
                  <a:lnTo>
                    <a:pt x="1298" y="1851"/>
                  </a:lnTo>
                  <a:lnTo>
                    <a:pt x="1303" y="1846"/>
                  </a:lnTo>
                  <a:lnTo>
                    <a:pt x="1309" y="1844"/>
                  </a:lnTo>
                  <a:lnTo>
                    <a:pt x="1309" y="1844"/>
                  </a:lnTo>
                  <a:lnTo>
                    <a:pt x="1318" y="1842"/>
                  </a:lnTo>
                  <a:lnTo>
                    <a:pt x="1319" y="1840"/>
                  </a:lnTo>
                  <a:lnTo>
                    <a:pt x="1321" y="1836"/>
                  </a:lnTo>
                  <a:lnTo>
                    <a:pt x="1321" y="1836"/>
                  </a:lnTo>
                  <a:lnTo>
                    <a:pt x="1321" y="1833"/>
                  </a:lnTo>
                  <a:lnTo>
                    <a:pt x="1319" y="1831"/>
                  </a:lnTo>
                  <a:lnTo>
                    <a:pt x="1314" y="1826"/>
                  </a:lnTo>
                  <a:lnTo>
                    <a:pt x="1314" y="1826"/>
                  </a:lnTo>
                  <a:lnTo>
                    <a:pt x="1307" y="1820"/>
                  </a:lnTo>
                  <a:lnTo>
                    <a:pt x="1303" y="1813"/>
                  </a:lnTo>
                  <a:lnTo>
                    <a:pt x="1303" y="1813"/>
                  </a:lnTo>
                  <a:lnTo>
                    <a:pt x="1301" y="1804"/>
                  </a:lnTo>
                  <a:lnTo>
                    <a:pt x="1300" y="1800"/>
                  </a:lnTo>
                  <a:lnTo>
                    <a:pt x="1300" y="1795"/>
                  </a:lnTo>
                  <a:lnTo>
                    <a:pt x="1300" y="1795"/>
                  </a:lnTo>
                  <a:lnTo>
                    <a:pt x="1301" y="1786"/>
                  </a:lnTo>
                  <a:lnTo>
                    <a:pt x="1307" y="1775"/>
                  </a:lnTo>
                  <a:lnTo>
                    <a:pt x="1307" y="1775"/>
                  </a:lnTo>
                  <a:lnTo>
                    <a:pt x="1312" y="1771"/>
                  </a:lnTo>
                  <a:lnTo>
                    <a:pt x="1318" y="1768"/>
                  </a:lnTo>
                  <a:lnTo>
                    <a:pt x="1323" y="1764"/>
                  </a:lnTo>
                  <a:lnTo>
                    <a:pt x="1327" y="1759"/>
                  </a:lnTo>
                  <a:lnTo>
                    <a:pt x="1327" y="1759"/>
                  </a:lnTo>
                  <a:lnTo>
                    <a:pt x="1329" y="1757"/>
                  </a:lnTo>
                  <a:lnTo>
                    <a:pt x="1327" y="1753"/>
                  </a:lnTo>
                  <a:lnTo>
                    <a:pt x="1323" y="1751"/>
                  </a:lnTo>
                  <a:lnTo>
                    <a:pt x="1314" y="1746"/>
                  </a:lnTo>
                  <a:lnTo>
                    <a:pt x="1314" y="1746"/>
                  </a:lnTo>
                  <a:lnTo>
                    <a:pt x="1310" y="1742"/>
                  </a:lnTo>
                  <a:lnTo>
                    <a:pt x="1309" y="1737"/>
                  </a:lnTo>
                  <a:lnTo>
                    <a:pt x="1305" y="1732"/>
                  </a:lnTo>
                  <a:lnTo>
                    <a:pt x="1301" y="1728"/>
                  </a:lnTo>
                  <a:lnTo>
                    <a:pt x="1301" y="1728"/>
                  </a:lnTo>
                  <a:lnTo>
                    <a:pt x="1298" y="1728"/>
                  </a:lnTo>
                  <a:lnTo>
                    <a:pt x="1294" y="1728"/>
                  </a:lnTo>
                  <a:lnTo>
                    <a:pt x="1291" y="1730"/>
                  </a:lnTo>
                  <a:lnTo>
                    <a:pt x="1287" y="1732"/>
                  </a:lnTo>
                  <a:lnTo>
                    <a:pt x="1287" y="1732"/>
                  </a:lnTo>
                  <a:lnTo>
                    <a:pt x="1280" y="1741"/>
                  </a:lnTo>
                  <a:lnTo>
                    <a:pt x="1274" y="1751"/>
                  </a:lnTo>
                  <a:lnTo>
                    <a:pt x="1274" y="1751"/>
                  </a:lnTo>
                  <a:lnTo>
                    <a:pt x="1272" y="1759"/>
                  </a:lnTo>
                  <a:lnTo>
                    <a:pt x="1271" y="1764"/>
                  </a:lnTo>
                  <a:lnTo>
                    <a:pt x="1269" y="1768"/>
                  </a:lnTo>
                  <a:lnTo>
                    <a:pt x="1269" y="1768"/>
                  </a:lnTo>
                  <a:lnTo>
                    <a:pt x="1263" y="1773"/>
                  </a:lnTo>
                  <a:lnTo>
                    <a:pt x="1256" y="1775"/>
                  </a:lnTo>
                  <a:lnTo>
                    <a:pt x="1256" y="1775"/>
                  </a:lnTo>
                  <a:lnTo>
                    <a:pt x="1249" y="1779"/>
                  </a:lnTo>
                  <a:lnTo>
                    <a:pt x="1242" y="1782"/>
                  </a:lnTo>
                  <a:lnTo>
                    <a:pt x="1238" y="1788"/>
                  </a:lnTo>
                  <a:lnTo>
                    <a:pt x="1236" y="1795"/>
                  </a:lnTo>
                  <a:lnTo>
                    <a:pt x="1236" y="1795"/>
                  </a:lnTo>
                  <a:lnTo>
                    <a:pt x="1236" y="1802"/>
                  </a:lnTo>
                  <a:lnTo>
                    <a:pt x="1234" y="1806"/>
                  </a:lnTo>
                  <a:lnTo>
                    <a:pt x="1231" y="1811"/>
                  </a:lnTo>
                  <a:lnTo>
                    <a:pt x="1225" y="1813"/>
                  </a:lnTo>
                  <a:lnTo>
                    <a:pt x="1225" y="1813"/>
                  </a:lnTo>
                  <a:lnTo>
                    <a:pt x="1213" y="1818"/>
                  </a:lnTo>
                  <a:lnTo>
                    <a:pt x="1213" y="1818"/>
                  </a:lnTo>
                  <a:lnTo>
                    <a:pt x="1207" y="1822"/>
                  </a:lnTo>
                  <a:lnTo>
                    <a:pt x="1204" y="1824"/>
                  </a:lnTo>
                  <a:lnTo>
                    <a:pt x="1200" y="1824"/>
                  </a:lnTo>
                  <a:lnTo>
                    <a:pt x="1200" y="1824"/>
                  </a:lnTo>
                  <a:lnTo>
                    <a:pt x="1186" y="1822"/>
                  </a:lnTo>
                  <a:lnTo>
                    <a:pt x="1180" y="1824"/>
                  </a:lnTo>
                  <a:lnTo>
                    <a:pt x="1176" y="1826"/>
                  </a:lnTo>
                  <a:lnTo>
                    <a:pt x="1175" y="1829"/>
                  </a:lnTo>
                  <a:lnTo>
                    <a:pt x="1175" y="1829"/>
                  </a:lnTo>
                  <a:close/>
                  <a:moveTo>
                    <a:pt x="1258" y="2012"/>
                  </a:moveTo>
                  <a:lnTo>
                    <a:pt x="1258" y="2012"/>
                  </a:lnTo>
                  <a:lnTo>
                    <a:pt x="1260" y="2010"/>
                  </a:lnTo>
                  <a:lnTo>
                    <a:pt x="1260" y="2007"/>
                  </a:lnTo>
                  <a:lnTo>
                    <a:pt x="1258" y="1999"/>
                  </a:lnTo>
                  <a:lnTo>
                    <a:pt x="1258" y="1999"/>
                  </a:lnTo>
                  <a:lnTo>
                    <a:pt x="1258" y="1996"/>
                  </a:lnTo>
                  <a:lnTo>
                    <a:pt x="1256" y="1994"/>
                  </a:lnTo>
                  <a:lnTo>
                    <a:pt x="1256" y="1994"/>
                  </a:lnTo>
                  <a:lnTo>
                    <a:pt x="1254" y="1992"/>
                  </a:lnTo>
                  <a:lnTo>
                    <a:pt x="1251" y="1992"/>
                  </a:lnTo>
                  <a:lnTo>
                    <a:pt x="1245" y="1994"/>
                  </a:lnTo>
                  <a:lnTo>
                    <a:pt x="1245" y="1994"/>
                  </a:lnTo>
                  <a:lnTo>
                    <a:pt x="1242" y="1992"/>
                  </a:lnTo>
                  <a:lnTo>
                    <a:pt x="1238" y="1988"/>
                  </a:lnTo>
                  <a:lnTo>
                    <a:pt x="1234" y="1981"/>
                  </a:lnTo>
                  <a:lnTo>
                    <a:pt x="1234" y="1981"/>
                  </a:lnTo>
                  <a:lnTo>
                    <a:pt x="1231" y="1974"/>
                  </a:lnTo>
                  <a:lnTo>
                    <a:pt x="1227" y="1972"/>
                  </a:lnTo>
                  <a:lnTo>
                    <a:pt x="1224" y="1970"/>
                  </a:lnTo>
                  <a:lnTo>
                    <a:pt x="1224" y="1970"/>
                  </a:lnTo>
                  <a:lnTo>
                    <a:pt x="1216" y="1970"/>
                  </a:lnTo>
                  <a:lnTo>
                    <a:pt x="1211" y="1970"/>
                  </a:lnTo>
                  <a:lnTo>
                    <a:pt x="1211" y="1970"/>
                  </a:lnTo>
                  <a:lnTo>
                    <a:pt x="1207" y="1969"/>
                  </a:lnTo>
                  <a:lnTo>
                    <a:pt x="1205" y="1969"/>
                  </a:lnTo>
                  <a:lnTo>
                    <a:pt x="1205" y="1969"/>
                  </a:lnTo>
                  <a:lnTo>
                    <a:pt x="1204" y="1969"/>
                  </a:lnTo>
                  <a:lnTo>
                    <a:pt x="1202" y="1970"/>
                  </a:lnTo>
                  <a:lnTo>
                    <a:pt x="1200" y="1972"/>
                  </a:lnTo>
                  <a:lnTo>
                    <a:pt x="1198" y="1974"/>
                  </a:lnTo>
                  <a:lnTo>
                    <a:pt x="1198" y="1974"/>
                  </a:lnTo>
                  <a:lnTo>
                    <a:pt x="1193" y="1974"/>
                  </a:lnTo>
                  <a:lnTo>
                    <a:pt x="1187" y="1972"/>
                  </a:lnTo>
                  <a:lnTo>
                    <a:pt x="1178" y="1969"/>
                  </a:lnTo>
                  <a:lnTo>
                    <a:pt x="1178" y="1969"/>
                  </a:lnTo>
                  <a:lnTo>
                    <a:pt x="1175" y="1967"/>
                  </a:lnTo>
                  <a:lnTo>
                    <a:pt x="1171" y="1965"/>
                  </a:lnTo>
                  <a:lnTo>
                    <a:pt x="1171" y="1965"/>
                  </a:lnTo>
                  <a:lnTo>
                    <a:pt x="1166" y="1961"/>
                  </a:lnTo>
                  <a:lnTo>
                    <a:pt x="1160" y="1960"/>
                  </a:lnTo>
                  <a:lnTo>
                    <a:pt x="1160" y="1960"/>
                  </a:lnTo>
                  <a:lnTo>
                    <a:pt x="1157" y="1960"/>
                  </a:lnTo>
                  <a:lnTo>
                    <a:pt x="1155" y="1960"/>
                  </a:lnTo>
                  <a:lnTo>
                    <a:pt x="1148" y="1963"/>
                  </a:lnTo>
                  <a:lnTo>
                    <a:pt x="1148" y="1963"/>
                  </a:lnTo>
                  <a:lnTo>
                    <a:pt x="1142" y="1963"/>
                  </a:lnTo>
                  <a:lnTo>
                    <a:pt x="1138" y="1963"/>
                  </a:lnTo>
                  <a:lnTo>
                    <a:pt x="1138" y="1963"/>
                  </a:lnTo>
                  <a:lnTo>
                    <a:pt x="1129" y="1965"/>
                  </a:lnTo>
                  <a:lnTo>
                    <a:pt x="1129" y="1965"/>
                  </a:lnTo>
                  <a:lnTo>
                    <a:pt x="1126" y="1967"/>
                  </a:lnTo>
                  <a:lnTo>
                    <a:pt x="1124" y="1972"/>
                  </a:lnTo>
                  <a:lnTo>
                    <a:pt x="1124" y="1972"/>
                  </a:lnTo>
                  <a:lnTo>
                    <a:pt x="1124" y="1978"/>
                  </a:lnTo>
                  <a:lnTo>
                    <a:pt x="1128" y="1979"/>
                  </a:lnTo>
                  <a:lnTo>
                    <a:pt x="1137" y="1983"/>
                  </a:lnTo>
                  <a:lnTo>
                    <a:pt x="1137" y="1983"/>
                  </a:lnTo>
                  <a:lnTo>
                    <a:pt x="1148" y="1988"/>
                  </a:lnTo>
                  <a:lnTo>
                    <a:pt x="1153" y="1990"/>
                  </a:lnTo>
                  <a:lnTo>
                    <a:pt x="1160" y="1992"/>
                  </a:lnTo>
                  <a:lnTo>
                    <a:pt x="1160" y="1992"/>
                  </a:lnTo>
                  <a:lnTo>
                    <a:pt x="1173" y="1994"/>
                  </a:lnTo>
                  <a:lnTo>
                    <a:pt x="1186" y="1999"/>
                  </a:lnTo>
                  <a:lnTo>
                    <a:pt x="1186" y="1999"/>
                  </a:lnTo>
                  <a:lnTo>
                    <a:pt x="1193" y="2001"/>
                  </a:lnTo>
                  <a:lnTo>
                    <a:pt x="1198" y="2003"/>
                  </a:lnTo>
                  <a:lnTo>
                    <a:pt x="1213" y="2003"/>
                  </a:lnTo>
                  <a:lnTo>
                    <a:pt x="1213" y="2003"/>
                  </a:lnTo>
                  <a:lnTo>
                    <a:pt x="1225" y="2003"/>
                  </a:lnTo>
                  <a:lnTo>
                    <a:pt x="1231" y="2003"/>
                  </a:lnTo>
                  <a:lnTo>
                    <a:pt x="1236" y="2005"/>
                  </a:lnTo>
                  <a:lnTo>
                    <a:pt x="1236" y="2005"/>
                  </a:lnTo>
                  <a:lnTo>
                    <a:pt x="1247" y="2012"/>
                  </a:lnTo>
                  <a:lnTo>
                    <a:pt x="1252" y="2014"/>
                  </a:lnTo>
                  <a:lnTo>
                    <a:pt x="1256" y="2014"/>
                  </a:lnTo>
                  <a:lnTo>
                    <a:pt x="1258" y="2012"/>
                  </a:lnTo>
                  <a:lnTo>
                    <a:pt x="1258" y="2012"/>
                  </a:lnTo>
                  <a:close/>
                  <a:moveTo>
                    <a:pt x="1204" y="1505"/>
                  </a:moveTo>
                  <a:lnTo>
                    <a:pt x="1204" y="1505"/>
                  </a:lnTo>
                  <a:lnTo>
                    <a:pt x="1207" y="1500"/>
                  </a:lnTo>
                  <a:lnTo>
                    <a:pt x="1207" y="1493"/>
                  </a:lnTo>
                  <a:lnTo>
                    <a:pt x="1207" y="1493"/>
                  </a:lnTo>
                  <a:lnTo>
                    <a:pt x="1207" y="1485"/>
                  </a:lnTo>
                  <a:lnTo>
                    <a:pt x="1207" y="1485"/>
                  </a:lnTo>
                  <a:lnTo>
                    <a:pt x="1209" y="1482"/>
                  </a:lnTo>
                  <a:lnTo>
                    <a:pt x="1209" y="1478"/>
                  </a:lnTo>
                  <a:lnTo>
                    <a:pt x="1207" y="1476"/>
                  </a:lnTo>
                  <a:lnTo>
                    <a:pt x="1207" y="1476"/>
                  </a:lnTo>
                  <a:lnTo>
                    <a:pt x="1205" y="1475"/>
                  </a:lnTo>
                  <a:lnTo>
                    <a:pt x="1202" y="1475"/>
                  </a:lnTo>
                  <a:lnTo>
                    <a:pt x="1195" y="1476"/>
                  </a:lnTo>
                  <a:lnTo>
                    <a:pt x="1195" y="1476"/>
                  </a:lnTo>
                  <a:lnTo>
                    <a:pt x="1191" y="1478"/>
                  </a:lnTo>
                  <a:lnTo>
                    <a:pt x="1191" y="1478"/>
                  </a:lnTo>
                  <a:lnTo>
                    <a:pt x="1182" y="1482"/>
                  </a:lnTo>
                  <a:lnTo>
                    <a:pt x="1178" y="1485"/>
                  </a:lnTo>
                  <a:lnTo>
                    <a:pt x="1175" y="1489"/>
                  </a:lnTo>
                  <a:lnTo>
                    <a:pt x="1173" y="1494"/>
                  </a:lnTo>
                  <a:lnTo>
                    <a:pt x="1173" y="1498"/>
                  </a:lnTo>
                  <a:lnTo>
                    <a:pt x="1175" y="1504"/>
                  </a:lnTo>
                  <a:lnTo>
                    <a:pt x="1178" y="1509"/>
                  </a:lnTo>
                  <a:lnTo>
                    <a:pt x="1178" y="1509"/>
                  </a:lnTo>
                  <a:lnTo>
                    <a:pt x="1180" y="1511"/>
                  </a:lnTo>
                  <a:lnTo>
                    <a:pt x="1184" y="1513"/>
                  </a:lnTo>
                  <a:lnTo>
                    <a:pt x="1191" y="1514"/>
                  </a:lnTo>
                  <a:lnTo>
                    <a:pt x="1198" y="1511"/>
                  </a:lnTo>
                  <a:lnTo>
                    <a:pt x="1204" y="1505"/>
                  </a:lnTo>
                  <a:lnTo>
                    <a:pt x="1204" y="1505"/>
                  </a:lnTo>
                  <a:close/>
                  <a:moveTo>
                    <a:pt x="2389" y="458"/>
                  </a:moveTo>
                  <a:lnTo>
                    <a:pt x="2389" y="458"/>
                  </a:lnTo>
                  <a:lnTo>
                    <a:pt x="2382" y="447"/>
                  </a:lnTo>
                  <a:lnTo>
                    <a:pt x="2373" y="440"/>
                  </a:lnTo>
                  <a:lnTo>
                    <a:pt x="2364" y="434"/>
                  </a:lnTo>
                  <a:lnTo>
                    <a:pt x="2351" y="432"/>
                  </a:lnTo>
                  <a:lnTo>
                    <a:pt x="2351" y="432"/>
                  </a:lnTo>
                  <a:lnTo>
                    <a:pt x="2342" y="431"/>
                  </a:lnTo>
                  <a:lnTo>
                    <a:pt x="2333" y="427"/>
                  </a:lnTo>
                  <a:lnTo>
                    <a:pt x="2324" y="423"/>
                  </a:lnTo>
                  <a:lnTo>
                    <a:pt x="2315" y="418"/>
                  </a:lnTo>
                  <a:lnTo>
                    <a:pt x="2315" y="418"/>
                  </a:lnTo>
                  <a:lnTo>
                    <a:pt x="2275" y="385"/>
                  </a:lnTo>
                  <a:lnTo>
                    <a:pt x="2275" y="385"/>
                  </a:lnTo>
                  <a:lnTo>
                    <a:pt x="2262" y="376"/>
                  </a:lnTo>
                  <a:lnTo>
                    <a:pt x="2250" y="369"/>
                  </a:lnTo>
                  <a:lnTo>
                    <a:pt x="2250" y="369"/>
                  </a:lnTo>
                  <a:lnTo>
                    <a:pt x="2244" y="365"/>
                  </a:lnTo>
                  <a:lnTo>
                    <a:pt x="2241" y="364"/>
                  </a:lnTo>
                  <a:lnTo>
                    <a:pt x="2228" y="362"/>
                  </a:lnTo>
                  <a:lnTo>
                    <a:pt x="2228" y="362"/>
                  </a:lnTo>
                  <a:lnTo>
                    <a:pt x="2210" y="355"/>
                  </a:lnTo>
                  <a:lnTo>
                    <a:pt x="2194" y="349"/>
                  </a:lnTo>
                  <a:lnTo>
                    <a:pt x="2194" y="349"/>
                  </a:lnTo>
                  <a:lnTo>
                    <a:pt x="2177" y="340"/>
                  </a:lnTo>
                  <a:lnTo>
                    <a:pt x="2159" y="335"/>
                  </a:lnTo>
                  <a:lnTo>
                    <a:pt x="2159" y="335"/>
                  </a:lnTo>
                  <a:lnTo>
                    <a:pt x="2150" y="331"/>
                  </a:lnTo>
                  <a:lnTo>
                    <a:pt x="2139" y="331"/>
                  </a:lnTo>
                  <a:lnTo>
                    <a:pt x="2130" y="331"/>
                  </a:lnTo>
                  <a:lnTo>
                    <a:pt x="2121" y="335"/>
                  </a:lnTo>
                  <a:lnTo>
                    <a:pt x="2121" y="335"/>
                  </a:lnTo>
                  <a:lnTo>
                    <a:pt x="2107" y="347"/>
                  </a:lnTo>
                  <a:lnTo>
                    <a:pt x="2098" y="351"/>
                  </a:lnTo>
                  <a:lnTo>
                    <a:pt x="2089" y="353"/>
                  </a:lnTo>
                  <a:lnTo>
                    <a:pt x="2089" y="353"/>
                  </a:lnTo>
                  <a:lnTo>
                    <a:pt x="2081" y="351"/>
                  </a:lnTo>
                  <a:lnTo>
                    <a:pt x="2076" y="349"/>
                  </a:lnTo>
                  <a:lnTo>
                    <a:pt x="2065" y="346"/>
                  </a:lnTo>
                  <a:lnTo>
                    <a:pt x="2065" y="346"/>
                  </a:lnTo>
                  <a:lnTo>
                    <a:pt x="2054" y="344"/>
                  </a:lnTo>
                  <a:lnTo>
                    <a:pt x="2043" y="344"/>
                  </a:lnTo>
                  <a:lnTo>
                    <a:pt x="2024" y="347"/>
                  </a:lnTo>
                  <a:lnTo>
                    <a:pt x="2002" y="353"/>
                  </a:lnTo>
                  <a:lnTo>
                    <a:pt x="1991" y="355"/>
                  </a:lnTo>
                  <a:lnTo>
                    <a:pt x="1982" y="355"/>
                  </a:lnTo>
                  <a:lnTo>
                    <a:pt x="1982" y="355"/>
                  </a:lnTo>
                  <a:lnTo>
                    <a:pt x="1971" y="351"/>
                  </a:lnTo>
                  <a:lnTo>
                    <a:pt x="1964" y="347"/>
                  </a:lnTo>
                  <a:lnTo>
                    <a:pt x="1946" y="335"/>
                  </a:lnTo>
                  <a:lnTo>
                    <a:pt x="1946" y="335"/>
                  </a:lnTo>
                  <a:lnTo>
                    <a:pt x="1929" y="324"/>
                  </a:lnTo>
                  <a:lnTo>
                    <a:pt x="1910" y="317"/>
                  </a:lnTo>
                  <a:lnTo>
                    <a:pt x="1910" y="317"/>
                  </a:lnTo>
                  <a:lnTo>
                    <a:pt x="1900" y="315"/>
                  </a:lnTo>
                  <a:lnTo>
                    <a:pt x="1893" y="313"/>
                  </a:lnTo>
                  <a:lnTo>
                    <a:pt x="1877" y="315"/>
                  </a:lnTo>
                  <a:lnTo>
                    <a:pt x="1861" y="318"/>
                  </a:lnTo>
                  <a:lnTo>
                    <a:pt x="1844" y="322"/>
                  </a:lnTo>
                  <a:lnTo>
                    <a:pt x="1844" y="322"/>
                  </a:lnTo>
                  <a:lnTo>
                    <a:pt x="1824" y="322"/>
                  </a:lnTo>
                  <a:lnTo>
                    <a:pt x="1814" y="322"/>
                  </a:lnTo>
                  <a:lnTo>
                    <a:pt x="1805" y="320"/>
                  </a:lnTo>
                  <a:lnTo>
                    <a:pt x="1805" y="320"/>
                  </a:lnTo>
                  <a:lnTo>
                    <a:pt x="1799" y="318"/>
                  </a:lnTo>
                  <a:lnTo>
                    <a:pt x="1796" y="315"/>
                  </a:lnTo>
                  <a:lnTo>
                    <a:pt x="1794" y="313"/>
                  </a:lnTo>
                  <a:lnTo>
                    <a:pt x="1794" y="309"/>
                  </a:lnTo>
                  <a:lnTo>
                    <a:pt x="1796" y="304"/>
                  </a:lnTo>
                  <a:lnTo>
                    <a:pt x="1796" y="295"/>
                  </a:lnTo>
                  <a:lnTo>
                    <a:pt x="1796" y="295"/>
                  </a:lnTo>
                  <a:lnTo>
                    <a:pt x="1794" y="289"/>
                  </a:lnTo>
                  <a:lnTo>
                    <a:pt x="1788" y="286"/>
                  </a:lnTo>
                  <a:lnTo>
                    <a:pt x="1781" y="282"/>
                  </a:lnTo>
                  <a:lnTo>
                    <a:pt x="1776" y="282"/>
                  </a:lnTo>
                  <a:lnTo>
                    <a:pt x="1776" y="282"/>
                  </a:lnTo>
                  <a:lnTo>
                    <a:pt x="1768" y="282"/>
                  </a:lnTo>
                  <a:lnTo>
                    <a:pt x="1763" y="282"/>
                  </a:lnTo>
                  <a:lnTo>
                    <a:pt x="1759" y="286"/>
                  </a:lnTo>
                  <a:lnTo>
                    <a:pt x="1754" y="291"/>
                  </a:lnTo>
                  <a:lnTo>
                    <a:pt x="1754" y="291"/>
                  </a:lnTo>
                  <a:lnTo>
                    <a:pt x="1748" y="297"/>
                  </a:lnTo>
                  <a:lnTo>
                    <a:pt x="1743" y="298"/>
                  </a:lnTo>
                  <a:lnTo>
                    <a:pt x="1736" y="300"/>
                  </a:lnTo>
                  <a:lnTo>
                    <a:pt x="1729" y="300"/>
                  </a:lnTo>
                  <a:lnTo>
                    <a:pt x="1729" y="300"/>
                  </a:lnTo>
                  <a:lnTo>
                    <a:pt x="1721" y="298"/>
                  </a:lnTo>
                  <a:lnTo>
                    <a:pt x="1718" y="295"/>
                  </a:lnTo>
                  <a:lnTo>
                    <a:pt x="1716" y="288"/>
                  </a:lnTo>
                  <a:lnTo>
                    <a:pt x="1714" y="282"/>
                  </a:lnTo>
                  <a:lnTo>
                    <a:pt x="1714" y="282"/>
                  </a:lnTo>
                  <a:lnTo>
                    <a:pt x="1712" y="277"/>
                  </a:lnTo>
                  <a:lnTo>
                    <a:pt x="1710" y="275"/>
                  </a:lnTo>
                  <a:lnTo>
                    <a:pt x="1703" y="271"/>
                  </a:lnTo>
                  <a:lnTo>
                    <a:pt x="1694" y="268"/>
                  </a:lnTo>
                  <a:lnTo>
                    <a:pt x="1685" y="268"/>
                  </a:lnTo>
                  <a:lnTo>
                    <a:pt x="1685" y="268"/>
                  </a:lnTo>
                  <a:lnTo>
                    <a:pt x="1671" y="266"/>
                  </a:lnTo>
                  <a:lnTo>
                    <a:pt x="1662" y="266"/>
                  </a:lnTo>
                  <a:lnTo>
                    <a:pt x="1654" y="270"/>
                  </a:lnTo>
                  <a:lnTo>
                    <a:pt x="1654" y="270"/>
                  </a:lnTo>
                  <a:lnTo>
                    <a:pt x="1651" y="271"/>
                  </a:lnTo>
                  <a:lnTo>
                    <a:pt x="1651" y="275"/>
                  </a:lnTo>
                  <a:lnTo>
                    <a:pt x="1651" y="275"/>
                  </a:lnTo>
                  <a:lnTo>
                    <a:pt x="1649" y="275"/>
                  </a:lnTo>
                  <a:lnTo>
                    <a:pt x="1651" y="277"/>
                  </a:lnTo>
                  <a:lnTo>
                    <a:pt x="1651" y="277"/>
                  </a:lnTo>
                  <a:lnTo>
                    <a:pt x="1651" y="280"/>
                  </a:lnTo>
                  <a:lnTo>
                    <a:pt x="1651" y="284"/>
                  </a:lnTo>
                  <a:lnTo>
                    <a:pt x="1651" y="284"/>
                  </a:lnTo>
                  <a:lnTo>
                    <a:pt x="1647" y="291"/>
                  </a:lnTo>
                  <a:lnTo>
                    <a:pt x="1645" y="297"/>
                  </a:lnTo>
                  <a:lnTo>
                    <a:pt x="1645" y="297"/>
                  </a:lnTo>
                  <a:lnTo>
                    <a:pt x="1645" y="304"/>
                  </a:lnTo>
                  <a:lnTo>
                    <a:pt x="1643" y="304"/>
                  </a:lnTo>
                  <a:lnTo>
                    <a:pt x="1638" y="304"/>
                  </a:lnTo>
                  <a:lnTo>
                    <a:pt x="1638" y="304"/>
                  </a:lnTo>
                  <a:lnTo>
                    <a:pt x="1633" y="304"/>
                  </a:lnTo>
                  <a:lnTo>
                    <a:pt x="1629" y="302"/>
                  </a:lnTo>
                  <a:lnTo>
                    <a:pt x="1627" y="298"/>
                  </a:lnTo>
                  <a:lnTo>
                    <a:pt x="1624" y="297"/>
                  </a:lnTo>
                  <a:lnTo>
                    <a:pt x="1624" y="297"/>
                  </a:lnTo>
                  <a:lnTo>
                    <a:pt x="1618" y="298"/>
                  </a:lnTo>
                  <a:lnTo>
                    <a:pt x="1616" y="300"/>
                  </a:lnTo>
                  <a:lnTo>
                    <a:pt x="1616" y="304"/>
                  </a:lnTo>
                  <a:lnTo>
                    <a:pt x="1615" y="308"/>
                  </a:lnTo>
                  <a:lnTo>
                    <a:pt x="1615" y="308"/>
                  </a:lnTo>
                  <a:lnTo>
                    <a:pt x="1611" y="309"/>
                  </a:lnTo>
                  <a:lnTo>
                    <a:pt x="1607" y="311"/>
                  </a:lnTo>
                  <a:lnTo>
                    <a:pt x="1604" y="309"/>
                  </a:lnTo>
                  <a:lnTo>
                    <a:pt x="1600" y="308"/>
                  </a:lnTo>
                  <a:lnTo>
                    <a:pt x="1586" y="298"/>
                  </a:lnTo>
                  <a:lnTo>
                    <a:pt x="1586" y="298"/>
                  </a:lnTo>
                  <a:lnTo>
                    <a:pt x="1580" y="295"/>
                  </a:lnTo>
                  <a:lnTo>
                    <a:pt x="1576" y="293"/>
                  </a:lnTo>
                  <a:lnTo>
                    <a:pt x="1573" y="293"/>
                  </a:lnTo>
                  <a:lnTo>
                    <a:pt x="1573" y="293"/>
                  </a:lnTo>
                  <a:lnTo>
                    <a:pt x="1569" y="293"/>
                  </a:lnTo>
                  <a:lnTo>
                    <a:pt x="1567" y="295"/>
                  </a:lnTo>
                  <a:lnTo>
                    <a:pt x="1564" y="298"/>
                  </a:lnTo>
                  <a:lnTo>
                    <a:pt x="1564" y="298"/>
                  </a:lnTo>
                  <a:lnTo>
                    <a:pt x="1557" y="298"/>
                  </a:lnTo>
                  <a:lnTo>
                    <a:pt x="1551" y="297"/>
                  </a:lnTo>
                  <a:lnTo>
                    <a:pt x="1538" y="289"/>
                  </a:lnTo>
                  <a:lnTo>
                    <a:pt x="1538" y="289"/>
                  </a:lnTo>
                  <a:lnTo>
                    <a:pt x="1531" y="288"/>
                  </a:lnTo>
                  <a:lnTo>
                    <a:pt x="1526" y="289"/>
                  </a:lnTo>
                  <a:lnTo>
                    <a:pt x="1522" y="293"/>
                  </a:lnTo>
                  <a:lnTo>
                    <a:pt x="1522" y="297"/>
                  </a:lnTo>
                  <a:lnTo>
                    <a:pt x="1522" y="300"/>
                  </a:lnTo>
                  <a:lnTo>
                    <a:pt x="1522" y="300"/>
                  </a:lnTo>
                  <a:lnTo>
                    <a:pt x="1526" y="306"/>
                  </a:lnTo>
                  <a:lnTo>
                    <a:pt x="1529" y="311"/>
                  </a:lnTo>
                  <a:lnTo>
                    <a:pt x="1531" y="315"/>
                  </a:lnTo>
                  <a:lnTo>
                    <a:pt x="1531" y="317"/>
                  </a:lnTo>
                  <a:lnTo>
                    <a:pt x="1529" y="320"/>
                  </a:lnTo>
                  <a:lnTo>
                    <a:pt x="1528" y="324"/>
                  </a:lnTo>
                  <a:lnTo>
                    <a:pt x="1528" y="324"/>
                  </a:lnTo>
                  <a:lnTo>
                    <a:pt x="1524" y="326"/>
                  </a:lnTo>
                  <a:lnTo>
                    <a:pt x="1520" y="326"/>
                  </a:lnTo>
                  <a:lnTo>
                    <a:pt x="1515" y="324"/>
                  </a:lnTo>
                  <a:lnTo>
                    <a:pt x="1510" y="320"/>
                  </a:lnTo>
                  <a:lnTo>
                    <a:pt x="1506" y="315"/>
                  </a:lnTo>
                  <a:lnTo>
                    <a:pt x="1506" y="315"/>
                  </a:lnTo>
                  <a:lnTo>
                    <a:pt x="1500" y="311"/>
                  </a:lnTo>
                  <a:lnTo>
                    <a:pt x="1495" y="309"/>
                  </a:lnTo>
                  <a:lnTo>
                    <a:pt x="1495" y="309"/>
                  </a:lnTo>
                  <a:lnTo>
                    <a:pt x="1490" y="309"/>
                  </a:lnTo>
                  <a:lnTo>
                    <a:pt x="1486" y="309"/>
                  </a:lnTo>
                  <a:lnTo>
                    <a:pt x="1484" y="306"/>
                  </a:lnTo>
                  <a:lnTo>
                    <a:pt x="1484" y="306"/>
                  </a:lnTo>
                  <a:lnTo>
                    <a:pt x="1484" y="302"/>
                  </a:lnTo>
                  <a:lnTo>
                    <a:pt x="1482" y="297"/>
                  </a:lnTo>
                  <a:lnTo>
                    <a:pt x="1482" y="297"/>
                  </a:lnTo>
                  <a:lnTo>
                    <a:pt x="1479" y="295"/>
                  </a:lnTo>
                  <a:lnTo>
                    <a:pt x="1477" y="293"/>
                  </a:lnTo>
                  <a:lnTo>
                    <a:pt x="1470" y="293"/>
                  </a:lnTo>
                  <a:lnTo>
                    <a:pt x="1470" y="293"/>
                  </a:lnTo>
                  <a:lnTo>
                    <a:pt x="1464" y="291"/>
                  </a:lnTo>
                  <a:lnTo>
                    <a:pt x="1462" y="288"/>
                  </a:lnTo>
                  <a:lnTo>
                    <a:pt x="1461" y="284"/>
                  </a:lnTo>
                  <a:lnTo>
                    <a:pt x="1459" y="279"/>
                  </a:lnTo>
                  <a:lnTo>
                    <a:pt x="1459" y="279"/>
                  </a:lnTo>
                  <a:lnTo>
                    <a:pt x="1453" y="277"/>
                  </a:lnTo>
                  <a:lnTo>
                    <a:pt x="1448" y="275"/>
                  </a:lnTo>
                  <a:lnTo>
                    <a:pt x="1434" y="275"/>
                  </a:lnTo>
                  <a:lnTo>
                    <a:pt x="1426" y="275"/>
                  </a:lnTo>
                  <a:lnTo>
                    <a:pt x="1421" y="273"/>
                  </a:lnTo>
                  <a:lnTo>
                    <a:pt x="1417" y="268"/>
                  </a:lnTo>
                  <a:lnTo>
                    <a:pt x="1417" y="260"/>
                  </a:lnTo>
                  <a:lnTo>
                    <a:pt x="1417" y="260"/>
                  </a:lnTo>
                  <a:lnTo>
                    <a:pt x="1419" y="257"/>
                  </a:lnTo>
                  <a:lnTo>
                    <a:pt x="1421" y="255"/>
                  </a:lnTo>
                  <a:lnTo>
                    <a:pt x="1424" y="253"/>
                  </a:lnTo>
                  <a:lnTo>
                    <a:pt x="1430" y="250"/>
                  </a:lnTo>
                  <a:lnTo>
                    <a:pt x="1432" y="248"/>
                  </a:lnTo>
                  <a:lnTo>
                    <a:pt x="1434" y="246"/>
                  </a:lnTo>
                  <a:lnTo>
                    <a:pt x="1434" y="246"/>
                  </a:lnTo>
                  <a:lnTo>
                    <a:pt x="1434" y="241"/>
                  </a:lnTo>
                  <a:lnTo>
                    <a:pt x="1430" y="235"/>
                  </a:lnTo>
                  <a:lnTo>
                    <a:pt x="1424" y="230"/>
                  </a:lnTo>
                  <a:lnTo>
                    <a:pt x="1419" y="226"/>
                  </a:lnTo>
                  <a:lnTo>
                    <a:pt x="1412" y="222"/>
                  </a:lnTo>
                  <a:lnTo>
                    <a:pt x="1403" y="221"/>
                  </a:lnTo>
                  <a:lnTo>
                    <a:pt x="1397" y="221"/>
                  </a:lnTo>
                  <a:lnTo>
                    <a:pt x="1392" y="222"/>
                  </a:lnTo>
                  <a:lnTo>
                    <a:pt x="1392" y="222"/>
                  </a:lnTo>
                  <a:lnTo>
                    <a:pt x="1388" y="224"/>
                  </a:lnTo>
                  <a:lnTo>
                    <a:pt x="1385" y="228"/>
                  </a:lnTo>
                  <a:lnTo>
                    <a:pt x="1383" y="233"/>
                  </a:lnTo>
                  <a:lnTo>
                    <a:pt x="1381" y="237"/>
                  </a:lnTo>
                  <a:lnTo>
                    <a:pt x="1381" y="237"/>
                  </a:lnTo>
                  <a:lnTo>
                    <a:pt x="1383" y="241"/>
                  </a:lnTo>
                  <a:lnTo>
                    <a:pt x="1385" y="242"/>
                  </a:lnTo>
                  <a:lnTo>
                    <a:pt x="1390" y="244"/>
                  </a:lnTo>
                  <a:lnTo>
                    <a:pt x="1395" y="244"/>
                  </a:lnTo>
                  <a:lnTo>
                    <a:pt x="1401" y="248"/>
                  </a:lnTo>
                  <a:lnTo>
                    <a:pt x="1401" y="248"/>
                  </a:lnTo>
                  <a:lnTo>
                    <a:pt x="1405" y="251"/>
                  </a:lnTo>
                  <a:lnTo>
                    <a:pt x="1403" y="257"/>
                  </a:lnTo>
                  <a:lnTo>
                    <a:pt x="1399" y="260"/>
                  </a:lnTo>
                  <a:lnTo>
                    <a:pt x="1394" y="262"/>
                  </a:lnTo>
                  <a:lnTo>
                    <a:pt x="1394" y="262"/>
                  </a:lnTo>
                  <a:lnTo>
                    <a:pt x="1386" y="262"/>
                  </a:lnTo>
                  <a:lnTo>
                    <a:pt x="1381" y="260"/>
                  </a:lnTo>
                  <a:lnTo>
                    <a:pt x="1367" y="255"/>
                  </a:lnTo>
                  <a:lnTo>
                    <a:pt x="1367" y="255"/>
                  </a:lnTo>
                  <a:lnTo>
                    <a:pt x="1356" y="253"/>
                  </a:lnTo>
                  <a:lnTo>
                    <a:pt x="1345" y="255"/>
                  </a:lnTo>
                  <a:lnTo>
                    <a:pt x="1334" y="255"/>
                  </a:lnTo>
                  <a:lnTo>
                    <a:pt x="1325" y="253"/>
                  </a:lnTo>
                  <a:lnTo>
                    <a:pt x="1325" y="253"/>
                  </a:lnTo>
                  <a:lnTo>
                    <a:pt x="1321" y="251"/>
                  </a:lnTo>
                  <a:lnTo>
                    <a:pt x="1319" y="248"/>
                  </a:lnTo>
                  <a:lnTo>
                    <a:pt x="1316" y="242"/>
                  </a:lnTo>
                  <a:lnTo>
                    <a:pt x="1316" y="242"/>
                  </a:lnTo>
                  <a:lnTo>
                    <a:pt x="1310" y="235"/>
                  </a:lnTo>
                  <a:lnTo>
                    <a:pt x="1303" y="232"/>
                  </a:lnTo>
                  <a:lnTo>
                    <a:pt x="1303" y="232"/>
                  </a:lnTo>
                  <a:lnTo>
                    <a:pt x="1292" y="228"/>
                  </a:lnTo>
                  <a:lnTo>
                    <a:pt x="1281" y="226"/>
                  </a:lnTo>
                  <a:lnTo>
                    <a:pt x="1272" y="226"/>
                  </a:lnTo>
                  <a:lnTo>
                    <a:pt x="1262" y="230"/>
                  </a:lnTo>
                  <a:lnTo>
                    <a:pt x="1262" y="230"/>
                  </a:lnTo>
                  <a:lnTo>
                    <a:pt x="1254" y="232"/>
                  </a:lnTo>
                  <a:lnTo>
                    <a:pt x="1251" y="233"/>
                  </a:lnTo>
                  <a:lnTo>
                    <a:pt x="1243" y="244"/>
                  </a:lnTo>
                  <a:lnTo>
                    <a:pt x="1243" y="244"/>
                  </a:lnTo>
                  <a:lnTo>
                    <a:pt x="1240" y="248"/>
                  </a:lnTo>
                  <a:lnTo>
                    <a:pt x="1236" y="250"/>
                  </a:lnTo>
                  <a:lnTo>
                    <a:pt x="1233" y="248"/>
                  </a:lnTo>
                  <a:lnTo>
                    <a:pt x="1229" y="244"/>
                  </a:lnTo>
                  <a:lnTo>
                    <a:pt x="1229" y="244"/>
                  </a:lnTo>
                  <a:lnTo>
                    <a:pt x="1229" y="241"/>
                  </a:lnTo>
                  <a:lnTo>
                    <a:pt x="1229" y="237"/>
                  </a:lnTo>
                  <a:lnTo>
                    <a:pt x="1227" y="233"/>
                  </a:lnTo>
                  <a:lnTo>
                    <a:pt x="1222" y="233"/>
                  </a:lnTo>
                  <a:lnTo>
                    <a:pt x="1222" y="233"/>
                  </a:lnTo>
                  <a:lnTo>
                    <a:pt x="1220" y="235"/>
                  </a:lnTo>
                  <a:lnTo>
                    <a:pt x="1218" y="237"/>
                  </a:lnTo>
                  <a:lnTo>
                    <a:pt x="1214" y="239"/>
                  </a:lnTo>
                  <a:lnTo>
                    <a:pt x="1213" y="239"/>
                  </a:lnTo>
                  <a:lnTo>
                    <a:pt x="1213" y="239"/>
                  </a:lnTo>
                  <a:lnTo>
                    <a:pt x="1209" y="237"/>
                  </a:lnTo>
                  <a:lnTo>
                    <a:pt x="1207" y="235"/>
                  </a:lnTo>
                  <a:lnTo>
                    <a:pt x="1204" y="232"/>
                  </a:lnTo>
                  <a:lnTo>
                    <a:pt x="1204" y="232"/>
                  </a:lnTo>
                  <a:lnTo>
                    <a:pt x="1198" y="230"/>
                  </a:lnTo>
                  <a:lnTo>
                    <a:pt x="1195" y="232"/>
                  </a:lnTo>
                  <a:lnTo>
                    <a:pt x="1189" y="233"/>
                  </a:lnTo>
                  <a:lnTo>
                    <a:pt x="1186" y="237"/>
                  </a:lnTo>
                  <a:lnTo>
                    <a:pt x="1186" y="237"/>
                  </a:lnTo>
                  <a:lnTo>
                    <a:pt x="1184" y="242"/>
                  </a:lnTo>
                  <a:lnTo>
                    <a:pt x="1186" y="246"/>
                  </a:lnTo>
                  <a:lnTo>
                    <a:pt x="1187" y="250"/>
                  </a:lnTo>
                  <a:lnTo>
                    <a:pt x="1187" y="255"/>
                  </a:lnTo>
                  <a:lnTo>
                    <a:pt x="1187" y="255"/>
                  </a:lnTo>
                  <a:lnTo>
                    <a:pt x="1178" y="253"/>
                  </a:lnTo>
                  <a:lnTo>
                    <a:pt x="1173" y="251"/>
                  </a:lnTo>
                  <a:lnTo>
                    <a:pt x="1173" y="251"/>
                  </a:lnTo>
                  <a:lnTo>
                    <a:pt x="1167" y="253"/>
                  </a:lnTo>
                  <a:lnTo>
                    <a:pt x="1164" y="255"/>
                  </a:lnTo>
                  <a:lnTo>
                    <a:pt x="1160" y="259"/>
                  </a:lnTo>
                  <a:lnTo>
                    <a:pt x="1157" y="259"/>
                  </a:lnTo>
                  <a:lnTo>
                    <a:pt x="1157" y="259"/>
                  </a:lnTo>
                  <a:lnTo>
                    <a:pt x="1153" y="259"/>
                  </a:lnTo>
                  <a:lnTo>
                    <a:pt x="1151" y="257"/>
                  </a:lnTo>
                  <a:lnTo>
                    <a:pt x="1149" y="255"/>
                  </a:lnTo>
                  <a:lnTo>
                    <a:pt x="1149" y="253"/>
                  </a:lnTo>
                  <a:lnTo>
                    <a:pt x="1153" y="248"/>
                  </a:lnTo>
                  <a:lnTo>
                    <a:pt x="1157" y="244"/>
                  </a:lnTo>
                  <a:lnTo>
                    <a:pt x="1157" y="244"/>
                  </a:lnTo>
                  <a:lnTo>
                    <a:pt x="1169" y="239"/>
                  </a:lnTo>
                  <a:lnTo>
                    <a:pt x="1173" y="235"/>
                  </a:lnTo>
                  <a:lnTo>
                    <a:pt x="1178" y="230"/>
                  </a:lnTo>
                  <a:lnTo>
                    <a:pt x="1178" y="230"/>
                  </a:lnTo>
                  <a:lnTo>
                    <a:pt x="1189" y="219"/>
                  </a:lnTo>
                  <a:lnTo>
                    <a:pt x="1195" y="213"/>
                  </a:lnTo>
                  <a:lnTo>
                    <a:pt x="1202" y="210"/>
                  </a:lnTo>
                  <a:lnTo>
                    <a:pt x="1202" y="210"/>
                  </a:lnTo>
                  <a:lnTo>
                    <a:pt x="1211" y="208"/>
                  </a:lnTo>
                  <a:lnTo>
                    <a:pt x="1220" y="208"/>
                  </a:lnTo>
                  <a:lnTo>
                    <a:pt x="1229" y="208"/>
                  </a:lnTo>
                  <a:lnTo>
                    <a:pt x="1238" y="204"/>
                  </a:lnTo>
                  <a:lnTo>
                    <a:pt x="1238" y="204"/>
                  </a:lnTo>
                  <a:lnTo>
                    <a:pt x="1247" y="201"/>
                  </a:lnTo>
                  <a:lnTo>
                    <a:pt x="1251" y="195"/>
                  </a:lnTo>
                  <a:lnTo>
                    <a:pt x="1251" y="190"/>
                  </a:lnTo>
                  <a:lnTo>
                    <a:pt x="1247" y="183"/>
                  </a:lnTo>
                  <a:lnTo>
                    <a:pt x="1247" y="183"/>
                  </a:lnTo>
                  <a:lnTo>
                    <a:pt x="1243" y="177"/>
                  </a:lnTo>
                  <a:lnTo>
                    <a:pt x="1242" y="175"/>
                  </a:lnTo>
                  <a:lnTo>
                    <a:pt x="1242" y="172"/>
                  </a:lnTo>
                  <a:lnTo>
                    <a:pt x="1242" y="172"/>
                  </a:lnTo>
                  <a:lnTo>
                    <a:pt x="1243" y="165"/>
                  </a:lnTo>
                  <a:lnTo>
                    <a:pt x="1243" y="161"/>
                  </a:lnTo>
                  <a:lnTo>
                    <a:pt x="1240" y="156"/>
                  </a:lnTo>
                  <a:lnTo>
                    <a:pt x="1240" y="156"/>
                  </a:lnTo>
                  <a:lnTo>
                    <a:pt x="1234" y="154"/>
                  </a:lnTo>
                  <a:lnTo>
                    <a:pt x="1227" y="150"/>
                  </a:lnTo>
                  <a:lnTo>
                    <a:pt x="1227" y="150"/>
                  </a:lnTo>
                  <a:lnTo>
                    <a:pt x="1225" y="146"/>
                  </a:lnTo>
                  <a:lnTo>
                    <a:pt x="1224" y="143"/>
                  </a:lnTo>
                  <a:lnTo>
                    <a:pt x="1222" y="137"/>
                  </a:lnTo>
                  <a:lnTo>
                    <a:pt x="1218" y="134"/>
                  </a:lnTo>
                  <a:lnTo>
                    <a:pt x="1218" y="134"/>
                  </a:lnTo>
                  <a:lnTo>
                    <a:pt x="1214" y="132"/>
                  </a:lnTo>
                  <a:lnTo>
                    <a:pt x="1211" y="132"/>
                  </a:lnTo>
                  <a:lnTo>
                    <a:pt x="1202" y="136"/>
                  </a:lnTo>
                  <a:lnTo>
                    <a:pt x="1202" y="136"/>
                  </a:lnTo>
                  <a:lnTo>
                    <a:pt x="1191" y="136"/>
                  </a:lnTo>
                  <a:lnTo>
                    <a:pt x="1180" y="137"/>
                  </a:lnTo>
                  <a:lnTo>
                    <a:pt x="1180" y="137"/>
                  </a:lnTo>
                  <a:lnTo>
                    <a:pt x="1175" y="139"/>
                  </a:lnTo>
                  <a:lnTo>
                    <a:pt x="1167" y="143"/>
                  </a:lnTo>
                  <a:lnTo>
                    <a:pt x="1167" y="143"/>
                  </a:lnTo>
                  <a:lnTo>
                    <a:pt x="1162" y="143"/>
                  </a:lnTo>
                  <a:lnTo>
                    <a:pt x="1157" y="141"/>
                  </a:lnTo>
                  <a:lnTo>
                    <a:pt x="1146" y="134"/>
                  </a:lnTo>
                  <a:lnTo>
                    <a:pt x="1129" y="116"/>
                  </a:lnTo>
                  <a:lnTo>
                    <a:pt x="1129" y="116"/>
                  </a:lnTo>
                  <a:lnTo>
                    <a:pt x="1122" y="112"/>
                  </a:lnTo>
                  <a:lnTo>
                    <a:pt x="1115" y="108"/>
                  </a:lnTo>
                  <a:lnTo>
                    <a:pt x="1115" y="108"/>
                  </a:lnTo>
                  <a:lnTo>
                    <a:pt x="1108" y="107"/>
                  </a:lnTo>
                  <a:lnTo>
                    <a:pt x="1099" y="107"/>
                  </a:lnTo>
                  <a:lnTo>
                    <a:pt x="1082" y="110"/>
                  </a:lnTo>
                  <a:lnTo>
                    <a:pt x="1082" y="110"/>
                  </a:lnTo>
                  <a:lnTo>
                    <a:pt x="1066" y="116"/>
                  </a:lnTo>
                  <a:lnTo>
                    <a:pt x="1059" y="119"/>
                  </a:lnTo>
                  <a:lnTo>
                    <a:pt x="1057" y="123"/>
                  </a:lnTo>
                  <a:lnTo>
                    <a:pt x="1057" y="128"/>
                  </a:lnTo>
                  <a:lnTo>
                    <a:pt x="1057" y="128"/>
                  </a:lnTo>
                  <a:lnTo>
                    <a:pt x="1055" y="134"/>
                  </a:lnTo>
                  <a:lnTo>
                    <a:pt x="1057" y="139"/>
                  </a:lnTo>
                  <a:lnTo>
                    <a:pt x="1057" y="139"/>
                  </a:lnTo>
                  <a:lnTo>
                    <a:pt x="1061" y="145"/>
                  </a:lnTo>
                  <a:lnTo>
                    <a:pt x="1061" y="146"/>
                  </a:lnTo>
                  <a:lnTo>
                    <a:pt x="1061" y="148"/>
                  </a:lnTo>
                  <a:lnTo>
                    <a:pt x="1061" y="148"/>
                  </a:lnTo>
                  <a:lnTo>
                    <a:pt x="1057" y="150"/>
                  </a:lnTo>
                  <a:lnTo>
                    <a:pt x="1053" y="150"/>
                  </a:lnTo>
                  <a:lnTo>
                    <a:pt x="1044" y="146"/>
                  </a:lnTo>
                  <a:lnTo>
                    <a:pt x="1035" y="143"/>
                  </a:lnTo>
                  <a:lnTo>
                    <a:pt x="1032" y="141"/>
                  </a:lnTo>
                  <a:lnTo>
                    <a:pt x="1026" y="143"/>
                  </a:lnTo>
                  <a:lnTo>
                    <a:pt x="1026" y="143"/>
                  </a:lnTo>
                  <a:lnTo>
                    <a:pt x="1024" y="145"/>
                  </a:lnTo>
                  <a:lnTo>
                    <a:pt x="1023" y="146"/>
                  </a:lnTo>
                  <a:lnTo>
                    <a:pt x="1021" y="152"/>
                  </a:lnTo>
                  <a:lnTo>
                    <a:pt x="1017" y="156"/>
                  </a:lnTo>
                  <a:lnTo>
                    <a:pt x="1015" y="159"/>
                  </a:lnTo>
                  <a:lnTo>
                    <a:pt x="1012" y="159"/>
                  </a:lnTo>
                  <a:lnTo>
                    <a:pt x="1012" y="159"/>
                  </a:lnTo>
                  <a:lnTo>
                    <a:pt x="1003" y="161"/>
                  </a:lnTo>
                  <a:lnTo>
                    <a:pt x="999" y="157"/>
                  </a:lnTo>
                  <a:lnTo>
                    <a:pt x="995" y="154"/>
                  </a:lnTo>
                  <a:lnTo>
                    <a:pt x="992" y="148"/>
                  </a:lnTo>
                  <a:lnTo>
                    <a:pt x="992" y="148"/>
                  </a:lnTo>
                  <a:lnTo>
                    <a:pt x="986" y="148"/>
                  </a:lnTo>
                  <a:lnTo>
                    <a:pt x="983" y="148"/>
                  </a:lnTo>
                  <a:lnTo>
                    <a:pt x="976" y="156"/>
                  </a:lnTo>
                  <a:lnTo>
                    <a:pt x="976" y="156"/>
                  </a:lnTo>
                  <a:lnTo>
                    <a:pt x="972" y="159"/>
                  </a:lnTo>
                  <a:lnTo>
                    <a:pt x="968" y="159"/>
                  </a:lnTo>
                  <a:lnTo>
                    <a:pt x="959" y="159"/>
                  </a:lnTo>
                  <a:lnTo>
                    <a:pt x="950" y="157"/>
                  </a:lnTo>
                  <a:lnTo>
                    <a:pt x="947" y="157"/>
                  </a:lnTo>
                  <a:lnTo>
                    <a:pt x="941" y="159"/>
                  </a:lnTo>
                  <a:lnTo>
                    <a:pt x="941" y="159"/>
                  </a:lnTo>
                  <a:lnTo>
                    <a:pt x="938" y="163"/>
                  </a:lnTo>
                  <a:lnTo>
                    <a:pt x="932" y="165"/>
                  </a:lnTo>
                  <a:lnTo>
                    <a:pt x="932" y="165"/>
                  </a:lnTo>
                  <a:lnTo>
                    <a:pt x="925" y="163"/>
                  </a:lnTo>
                  <a:lnTo>
                    <a:pt x="916" y="161"/>
                  </a:lnTo>
                  <a:lnTo>
                    <a:pt x="916" y="161"/>
                  </a:lnTo>
                  <a:lnTo>
                    <a:pt x="900" y="159"/>
                  </a:lnTo>
                  <a:lnTo>
                    <a:pt x="881" y="161"/>
                  </a:lnTo>
                  <a:lnTo>
                    <a:pt x="863" y="166"/>
                  </a:lnTo>
                  <a:lnTo>
                    <a:pt x="856" y="170"/>
                  </a:lnTo>
                  <a:lnTo>
                    <a:pt x="849" y="174"/>
                  </a:lnTo>
                  <a:lnTo>
                    <a:pt x="849" y="174"/>
                  </a:lnTo>
                  <a:lnTo>
                    <a:pt x="843" y="179"/>
                  </a:lnTo>
                  <a:lnTo>
                    <a:pt x="842" y="184"/>
                  </a:lnTo>
                  <a:lnTo>
                    <a:pt x="840" y="190"/>
                  </a:lnTo>
                  <a:lnTo>
                    <a:pt x="842" y="195"/>
                  </a:lnTo>
                  <a:lnTo>
                    <a:pt x="847" y="208"/>
                  </a:lnTo>
                  <a:lnTo>
                    <a:pt x="854" y="219"/>
                  </a:lnTo>
                  <a:lnTo>
                    <a:pt x="854" y="219"/>
                  </a:lnTo>
                  <a:lnTo>
                    <a:pt x="856" y="224"/>
                  </a:lnTo>
                  <a:lnTo>
                    <a:pt x="858" y="230"/>
                  </a:lnTo>
                  <a:lnTo>
                    <a:pt x="858" y="232"/>
                  </a:lnTo>
                  <a:lnTo>
                    <a:pt x="856" y="233"/>
                  </a:lnTo>
                  <a:lnTo>
                    <a:pt x="854" y="233"/>
                  </a:lnTo>
                  <a:lnTo>
                    <a:pt x="849" y="233"/>
                  </a:lnTo>
                  <a:lnTo>
                    <a:pt x="849" y="233"/>
                  </a:lnTo>
                  <a:lnTo>
                    <a:pt x="847" y="233"/>
                  </a:lnTo>
                  <a:lnTo>
                    <a:pt x="843" y="232"/>
                  </a:lnTo>
                  <a:lnTo>
                    <a:pt x="840" y="226"/>
                  </a:lnTo>
                  <a:lnTo>
                    <a:pt x="836" y="221"/>
                  </a:lnTo>
                  <a:lnTo>
                    <a:pt x="833" y="219"/>
                  </a:lnTo>
                  <a:lnTo>
                    <a:pt x="831" y="217"/>
                  </a:lnTo>
                  <a:lnTo>
                    <a:pt x="831" y="217"/>
                  </a:lnTo>
                  <a:lnTo>
                    <a:pt x="827" y="217"/>
                  </a:lnTo>
                  <a:lnTo>
                    <a:pt x="824" y="219"/>
                  </a:lnTo>
                  <a:lnTo>
                    <a:pt x="818" y="222"/>
                  </a:lnTo>
                  <a:lnTo>
                    <a:pt x="818" y="222"/>
                  </a:lnTo>
                  <a:lnTo>
                    <a:pt x="809" y="226"/>
                  </a:lnTo>
                  <a:lnTo>
                    <a:pt x="798" y="226"/>
                  </a:lnTo>
                  <a:lnTo>
                    <a:pt x="798" y="226"/>
                  </a:lnTo>
                  <a:lnTo>
                    <a:pt x="787" y="224"/>
                  </a:lnTo>
                  <a:lnTo>
                    <a:pt x="782" y="224"/>
                  </a:lnTo>
                  <a:lnTo>
                    <a:pt x="776" y="226"/>
                  </a:lnTo>
                  <a:lnTo>
                    <a:pt x="776" y="226"/>
                  </a:lnTo>
                  <a:lnTo>
                    <a:pt x="771" y="228"/>
                  </a:lnTo>
                  <a:lnTo>
                    <a:pt x="767" y="232"/>
                  </a:lnTo>
                  <a:lnTo>
                    <a:pt x="764" y="237"/>
                  </a:lnTo>
                  <a:lnTo>
                    <a:pt x="760" y="242"/>
                  </a:lnTo>
                  <a:lnTo>
                    <a:pt x="760" y="248"/>
                  </a:lnTo>
                  <a:lnTo>
                    <a:pt x="760" y="253"/>
                  </a:lnTo>
                  <a:lnTo>
                    <a:pt x="760" y="259"/>
                  </a:lnTo>
                  <a:lnTo>
                    <a:pt x="764" y="264"/>
                  </a:lnTo>
                  <a:lnTo>
                    <a:pt x="764" y="264"/>
                  </a:lnTo>
                  <a:lnTo>
                    <a:pt x="769" y="271"/>
                  </a:lnTo>
                  <a:lnTo>
                    <a:pt x="778" y="277"/>
                  </a:lnTo>
                  <a:lnTo>
                    <a:pt x="786" y="282"/>
                  </a:lnTo>
                  <a:lnTo>
                    <a:pt x="789" y="286"/>
                  </a:lnTo>
                  <a:lnTo>
                    <a:pt x="791" y="289"/>
                  </a:lnTo>
                  <a:lnTo>
                    <a:pt x="791" y="289"/>
                  </a:lnTo>
                  <a:lnTo>
                    <a:pt x="793" y="297"/>
                  </a:lnTo>
                  <a:lnTo>
                    <a:pt x="793" y="304"/>
                  </a:lnTo>
                  <a:lnTo>
                    <a:pt x="795" y="320"/>
                  </a:lnTo>
                  <a:lnTo>
                    <a:pt x="795" y="327"/>
                  </a:lnTo>
                  <a:lnTo>
                    <a:pt x="798" y="333"/>
                  </a:lnTo>
                  <a:lnTo>
                    <a:pt x="804" y="338"/>
                  </a:lnTo>
                  <a:lnTo>
                    <a:pt x="811" y="340"/>
                  </a:lnTo>
                  <a:lnTo>
                    <a:pt x="811" y="340"/>
                  </a:lnTo>
                  <a:lnTo>
                    <a:pt x="818" y="344"/>
                  </a:lnTo>
                  <a:lnTo>
                    <a:pt x="822" y="346"/>
                  </a:lnTo>
                  <a:lnTo>
                    <a:pt x="825" y="349"/>
                  </a:lnTo>
                  <a:lnTo>
                    <a:pt x="825" y="349"/>
                  </a:lnTo>
                  <a:lnTo>
                    <a:pt x="827" y="355"/>
                  </a:lnTo>
                  <a:lnTo>
                    <a:pt x="827" y="358"/>
                  </a:lnTo>
                  <a:lnTo>
                    <a:pt x="825" y="360"/>
                  </a:lnTo>
                  <a:lnTo>
                    <a:pt x="822" y="362"/>
                  </a:lnTo>
                  <a:lnTo>
                    <a:pt x="822" y="362"/>
                  </a:lnTo>
                  <a:lnTo>
                    <a:pt x="818" y="362"/>
                  </a:lnTo>
                  <a:lnTo>
                    <a:pt x="814" y="360"/>
                  </a:lnTo>
                  <a:lnTo>
                    <a:pt x="809" y="356"/>
                  </a:lnTo>
                  <a:lnTo>
                    <a:pt x="804" y="351"/>
                  </a:lnTo>
                  <a:lnTo>
                    <a:pt x="796" y="347"/>
                  </a:lnTo>
                  <a:lnTo>
                    <a:pt x="796" y="347"/>
                  </a:lnTo>
                  <a:lnTo>
                    <a:pt x="786" y="344"/>
                  </a:lnTo>
                  <a:lnTo>
                    <a:pt x="778" y="336"/>
                  </a:lnTo>
                  <a:lnTo>
                    <a:pt x="776" y="331"/>
                  </a:lnTo>
                  <a:lnTo>
                    <a:pt x="775" y="327"/>
                  </a:lnTo>
                  <a:lnTo>
                    <a:pt x="773" y="322"/>
                  </a:lnTo>
                  <a:lnTo>
                    <a:pt x="775" y="315"/>
                  </a:lnTo>
                  <a:lnTo>
                    <a:pt x="775" y="315"/>
                  </a:lnTo>
                  <a:lnTo>
                    <a:pt x="776" y="302"/>
                  </a:lnTo>
                  <a:lnTo>
                    <a:pt x="776" y="295"/>
                  </a:lnTo>
                  <a:lnTo>
                    <a:pt x="775" y="291"/>
                  </a:lnTo>
                  <a:lnTo>
                    <a:pt x="773" y="289"/>
                  </a:lnTo>
                  <a:lnTo>
                    <a:pt x="773" y="289"/>
                  </a:lnTo>
                  <a:lnTo>
                    <a:pt x="769" y="288"/>
                  </a:lnTo>
                  <a:lnTo>
                    <a:pt x="766" y="288"/>
                  </a:lnTo>
                  <a:lnTo>
                    <a:pt x="764" y="288"/>
                  </a:lnTo>
                  <a:lnTo>
                    <a:pt x="760" y="288"/>
                  </a:lnTo>
                  <a:lnTo>
                    <a:pt x="760" y="288"/>
                  </a:lnTo>
                  <a:lnTo>
                    <a:pt x="757" y="286"/>
                  </a:lnTo>
                  <a:lnTo>
                    <a:pt x="755" y="284"/>
                  </a:lnTo>
                  <a:lnTo>
                    <a:pt x="751" y="279"/>
                  </a:lnTo>
                  <a:lnTo>
                    <a:pt x="751" y="279"/>
                  </a:lnTo>
                  <a:lnTo>
                    <a:pt x="746" y="275"/>
                  </a:lnTo>
                  <a:lnTo>
                    <a:pt x="740" y="273"/>
                  </a:lnTo>
                  <a:lnTo>
                    <a:pt x="729" y="271"/>
                  </a:lnTo>
                  <a:lnTo>
                    <a:pt x="729" y="271"/>
                  </a:lnTo>
                  <a:lnTo>
                    <a:pt x="719" y="271"/>
                  </a:lnTo>
                  <a:lnTo>
                    <a:pt x="715" y="273"/>
                  </a:lnTo>
                  <a:lnTo>
                    <a:pt x="713" y="277"/>
                  </a:lnTo>
                  <a:lnTo>
                    <a:pt x="713" y="277"/>
                  </a:lnTo>
                  <a:lnTo>
                    <a:pt x="713" y="280"/>
                  </a:lnTo>
                  <a:lnTo>
                    <a:pt x="715" y="284"/>
                  </a:lnTo>
                  <a:lnTo>
                    <a:pt x="717" y="288"/>
                  </a:lnTo>
                  <a:lnTo>
                    <a:pt x="717" y="291"/>
                  </a:lnTo>
                  <a:lnTo>
                    <a:pt x="717" y="291"/>
                  </a:lnTo>
                  <a:lnTo>
                    <a:pt x="708" y="291"/>
                  </a:lnTo>
                  <a:lnTo>
                    <a:pt x="708" y="291"/>
                  </a:lnTo>
                  <a:lnTo>
                    <a:pt x="704" y="291"/>
                  </a:lnTo>
                  <a:lnTo>
                    <a:pt x="699" y="289"/>
                  </a:lnTo>
                  <a:lnTo>
                    <a:pt x="695" y="288"/>
                  </a:lnTo>
                  <a:lnTo>
                    <a:pt x="691" y="288"/>
                  </a:lnTo>
                  <a:lnTo>
                    <a:pt x="691" y="288"/>
                  </a:lnTo>
                  <a:lnTo>
                    <a:pt x="688" y="288"/>
                  </a:lnTo>
                  <a:lnTo>
                    <a:pt x="684" y="291"/>
                  </a:lnTo>
                  <a:lnTo>
                    <a:pt x="681" y="297"/>
                  </a:lnTo>
                  <a:lnTo>
                    <a:pt x="681" y="300"/>
                  </a:lnTo>
                  <a:lnTo>
                    <a:pt x="681" y="300"/>
                  </a:lnTo>
                  <a:lnTo>
                    <a:pt x="684" y="304"/>
                  </a:lnTo>
                  <a:lnTo>
                    <a:pt x="690" y="306"/>
                  </a:lnTo>
                  <a:lnTo>
                    <a:pt x="695" y="308"/>
                  </a:lnTo>
                  <a:lnTo>
                    <a:pt x="700" y="309"/>
                  </a:lnTo>
                  <a:lnTo>
                    <a:pt x="700" y="309"/>
                  </a:lnTo>
                  <a:lnTo>
                    <a:pt x="704" y="315"/>
                  </a:lnTo>
                  <a:lnTo>
                    <a:pt x="704" y="317"/>
                  </a:lnTo>
                  <a:lnTo>
                    <a:pt x="704" y="318"/>
                  </a:lnTo>
                  <a:lnTo>
                    <a:pt x="699" y="318"/>
                  </a:lnTo>
                  <a:lnTo>
                    <a:pt x="691" y="318"/>
                  </a:lnTo>
                  <a:lnTo>
                    <a:pt x="691" y="318"/>
                  </a:lnTo>
                  <a:lnTo>
                    <a:pt x="686" y="317"/>
                  </a:lnTo>
                  <a:lnTo>
                    <a:pt x="679" y="318"/>
                  </a:lnTo>
                  <a:lnTo>
                    <a:pt x="673" y="318"/>
                  </a:lnTo>
                  <a:lnTo>
                    <a:pt x="668" y="317"/>
                  </a:lnTo>
                  <a:lnTo>
                    <a:pt x="668" y="317"/>
                  </a:lnTo>
                  <a:lnTo>
                    <a:pt x="666" y="315"/>
                  </a:lnTo>
                  <a:lnTo>
                    <a:pt x="664" y="311"/>
                  </a:lnTo>
                  <a:lnTo>
                    <a:pt x="664" y="304"/>
                  </a:lnTo>
                  <a:lnTo>
                    <a:pt x="668" y="286"/>
                  </a:lnTo>
                  <a:lnTo>
                    <a:pt x="670" y="277"/>
                  </a:lnTo>
                  <a:lnTo>
                    <a:pt x="670" y="270"/>
                  </a:lnTo>
                  <a:lnTo>
                    <a:pt x="668" y="264"/>
                  </a:lnTo>
                  <a:lnTo>
                    <a:pt x="666" y="262"/>
                  </a:lnTo>
                  <a:lnTo>
                    <a:pt x="662" y="260"/>
                  </a:lnTo>
                  <a:lnTo>
                    <a:pt x="662" y="260"/>
                  </a:lnTo>
                  <a:lnTo>
                    <a:pt x="659" y="262"/>
                  </a:lnTo>
                  <a:lnTo>
                    <a:pt x="657" y="264"/>
                  </a:lnTo>
                  <a:lnTo>
                    <a:pt x="653" y="270"/>
                  </a:lnTo>
                  <a:lnTo>
                    <a:pt x="653" y="282"/>
                  </a:lnTo>
                  <a:lnTo>
                    <a:pt x="653" y="282"/>
                  </a:lnTo>
                  <a:lnTo>
                    <a:pt x="652" y="291"/>
                  </a:lnTo>
                  <a:lnTo>
                    <a:pt x="650" y="297"/>
                  </a:lnTo>
                  <a:lnTo>
                    <a:pt x="646" y="304"/>
                  </a:lnTo>
                  <a:lnTo>
                    <a:pt x="643" y="311"/>
                  </a:lnTo>
                  <a:lnTo>
                    <a:pt x="643" y="311"/>
                  </a:lnTo>
                  <a:lnTo>
                    <a:pt x="643" y="317"/>
                  </a:lnTo>
                  <a:lnTo>
                    <a:pt x="644" y="322"/>
                  </a:lnTo>
                  <a:lnTo>
                    <a:pt x="646" y="327"/>
                  </a:lnTo>
                  <a:lnTo>
                    <a:pt x="650" y="333"/>
                  </a:lnTo>
                  <a:lnTo>
                    <a:pt x="650" y="333"/>
                  </a:lnTo>
                  <a:lnTo>
                    <a:pt x="650" y="338"/>
                  </a:lnTo>
                  <a:lnTo>
                    <a:pt x="648" y="344"/>
                  </a:lnTo>
                  <a:lnTo>
                    <a:pt x="648" y="349"/>
                  </a:lnTo>
                  <a:lnTo>
                    <a:pt x="650" y="355"/>
                  </a:lnTo>
                  <a:lnTo>
                    <a:pt x="650" y="355"/>
                  </a:lnTo>
                  <a:lnTo>
                    <a:pt x="657" y="358"/>
                  </a:lnTo>
                  <a:lnTo>
                    <a:pt x="662" y="360"/>
                  </a:lnTo>
                  <a:lnTo>
                    <a:pt x="677" y="360"/>
                  </a:lnTo>
                  <a:lnTo>
                    <a:pt x="677" y="360"/>
                  </a:lnTo>
                  <a:lnTo>
                    <a:pt x="684" y="362"/>
                  </a:lnTo>
                  <a:lnTo>
                    <a:pt x="691" y="367"/>
                  </a:lnTo>
                  <a:lnTo>
                    <a:pt x="700" y="374"/>
                  </a:lnTo>
                  <a:lnTo>
                    <a:pt x="709" y="384"/>
                  </a:lnTo>
                  <a:lnTo>
                    <a:pt x="719" y="393"/>
                  </a:lnTo>
                  <a:lnTo>
                    <a:pt x="722" y="402"/>
                  </a:lnTo>
                  <a:lnTo>
                    <a:pt x="722" y="407"/>
                  </a:lnTo>
                  <a:lnTo>
                    <a:pt x="722" y="411"/>
                  </a:lnTo>
                  <a:lnTo>
                    <a:pt x="720" y="414"/>
                  </a:lnTo>
                  <a:lnTo>
                    <a:pt x="717" y="416"/>
                  </a:lnTo>
                  <a:lnTo>
                    <a:pt x="717" y="416"/>
                  </a:lnTo>
                  <a:lnTo>
                    <a:pt x="713" y="418"/>
                  </a:lnTo>
                  <a:lnTo>
                    <a:pt x="711" y="418"/>
                  </a:lnTo>
                  <a:lnTo>
                    <a:pt x="706" y="414"/>
                  </a:lnTo>
                  <a:lnTo>
                    <a:pt x="702" y="409"/>
                  </a:lnTo>
                  <a:lnTo>
                    <a:pt x="700" y="403"/>
                  </a:lnTo>
                  <a:lnTo>
                    <a:pt x="700" y="403"/>
                  </a:lnTo>
                  <a:lnTo>
                    <a:pt x="697" y="396"/>
                  </a:lnTo>
                  <a:lnTo>
                    <a:pt x="693" y="389"/>
                  </a:lnTo>
                  <a:lnTo>
                    <a:pt x="690" y="384"/>
                  </a:lnTo>
                  <a:lnTo>
                    <a:pt x="682" y="380"/>
                  </a:lnTo>
                  <a:lnTo>
                    <a:pt x="682" y="380"/>
                  </a:lnTo>
                  <a:lnTo>
                    <a:pt x="677" y="378"/>
                  </a:lnTo>
                  <a:lnTo>
                    <a:pt x="671" y="380"/>
                  </a:lnTo>
                  <a:lnTo>
                    <a:pt x="666" y="382"/>
                  </a:lnTo>
                  <a:lnTo>
                    <a:pt x="662" y="387"/>
                  </a:lnTo>
                  <a:lnTo>
                    <a:pt x="662" y="387"/>
                  </a:lnTo>
                  <a:lnTo>
                    <a:pt x="661" y="393"/>
                  </a:lnTo>
                  <a:lnTo>
                    <a:pt x="661" y="398"/>
                  </a:lnTo>
                  <a:lnTo>
                    <a:pt x="661" y="411"/>
                  </a:lnTo>
                  <a:lnTo>
                    <a:pt x="661" y="411"/>
                  </a:lnTo>
                  <a:lnTo>
                    <a:pt x="661" y="414"/>
                  </a:lnTo>
                  <a:lnTo>
                    <a:pt x="659" y="420"/>
                  </a:lnTo>
                  <a:lnTo>
                    <a:pt x="652" y="427"/>
                  </a:lnTo>
                  <a:lnTo>
                    <a:pt x="646" y="432"/>
                  </a:lnTo>
                  <a:lnTo>
                    <a:pt x="641" y="441"/>
                  </a:lnTo>
                  <a:lnTo>
                    <a:pt x="641" y="441"/>
                  </a:lnTo>
                  <a:lnTo>
                    <a:pt x="637" y="449"/>
                  </a:lnTo>
                  <a:lnTo>
                    <a:pt x="637" y="452"/>
                  </a:lnTo>
                  <a:lnTo>
                    <a:pt x="633" y="454"/>
                  </a:lnTo>
                  <a:lnTo>
                    <a:pt x="633" y="454"/>
                  </a:lnTo>
                  <a:lnTo>
                    <a:pt x="628" y="458"/>
                  </a:lnTo>
                  <a:lnTo>
                    <a:pt x="621" y="459"/>
                  </a:lnTo>
                  <a:lnTo>
                    <a:pt x="621" y="459"/>
                  </a:lnTo>
                  <a:lnTo>
                    <a:pt x="615" y="459"/>
                  </a:lnTo>
                  <a:lnTo>
                    <a:pt x="608" y="458"/>
                  </a:lnTo>
                  <a:lnTo>
                    <a:pt x="603" y="456"/>
                  </a:lnTo>
                  <a:lnTo>
                    <a:pt x="599" y="450"/>
                  </a:lnTo>
                  <a:lnTo>
                    <a:pt x="599" y="450"/>
                  </a:lnTo>
                  <a:lnTo>
                    <a:pt x="599" y="447"/>
                  </a:lnTo>
                  <a:lnTo>
                    <a:pt x="603" y="441"/>
                  </a:lnTo>
                  <a:lnTo>
                    <a:pt x="610" y="434"/>
                  </a:lnTo>
                  <a:lnTo>
                    <a:pt x="610" y="434"/>
                  </a:lnTo>
                  <a:lnTo>
                    <a:pt x="617" y="425"/>
                  </a:lnTo>
                  <a:lnTo>
                    <a:pt x="624" y="418"/>
                  </a:lnTo>
                  <a:lnTo>
                    <a:pt x="628" y="409"/>
                  </a:lnTo>
                  <a:lnTo>
                    <a:pt x="630" y="398"/>
                  </a:lnTo>
                  <a:lnTo>
                    <a:pt x="630" y="398"/>
                  </a:lnTo>
                  <a:lnTo>
                    <a:pt x="626" y="382"/>
                  </a:lnTo>
                  <a:lnTo>
                    <a:pt x="624" y="367"/>
                  </a:lnTo>
                  <a:lnTo>
                    <a:pt x="624" y="367"/>
                  </a:lnTo>
                  <a:lnTo>
                    <a:pt x="624" y="358"/>
                  </a:lnTo>
                  <a:lnTo>
                    <a:pt x="626" y="347"/>
                  </a:lnTo>
                  <a:lnTo>
                    <a:pt x="628" y="338"/>
                  </a:lnTo>
                  <a:lnTo>
                    <a:pt x="628" y="327"/>
                  </a:lnTo>
                  <a:lnTo>
                    <a:pt x="628" y="327"/>
                  </a:lnTo>
                  <a:lnTo>
                    <a:pt x="623" y="320"/>
                  </a:lnTo>
                  <a:lnTo>
                    <a:pt x="621" y="315"/>
                  </a:lnTo>
                  <a:lnTo>
                    <a:pt x="621" y="311"/>
                  </a:lnTo>
                  <a:lnTo>
                    <a:pt x="621" y="311"/>
                  </a:lnTo>
                  <a:lnTo>
                    <a:pt x="624" y="306"/>
                  </a:lnTo>
                  <a:lnTo>
                    <a:pt x="624" y="306"/>
                  </a:lnTo>
                  <a:lnTo>
                    <a:pt x="628" y="291"/>
                  </a:lnTo>
                  <a:lnTo>
                    <a:pt x="628" y="291"/>
                  </a:lnTo>
                  <a:lnTo>
                    <a:pt x="630" y="277"/>
                  </a:lnTo>
                  <a:lnTo>
                    <a:pt x="630" y="270"/>
                  </a:lnTo>
                  <a:lnTo>
                    <a:pt x="626" y="262"/>
                  </a:lnTo>
                  <a:lnTo>
                    <a:pt x="626" y="262"/>
                  </a:lnTo>
                  <a:lnTo>
                    <a:pt x="623" y="257"/>
                  </a:lnTo>
                  <a:lnTo>
                    <a:pt x="617" y="253"/>
                  </a:lnTo>
                  <a:lnTo>
                    <a:pt x="610" y="251"/>
                  </a:lnTo>
                  <a:lnTo>
                    <a:pt x="603" y="250"/>
                  </a:lnTo>
                  <a:lnTo>
                    <a:pt x="595" y="248"/>
                  </a:lnTo>
                  <a:lnTo>
                    <a:pt x="588" y="250"/>
                  </a:lnTo>
                  <a:lnTo>
                    <a:pt x="581" y="251"/>
                  </a:lnTo>
                  <a:lnTo>
                    <a:pt x="574" y="253"/>
                  </a:lnTo>
                  <a:lnTo>
                    <a:pt x="574" y="253"/>
                  </a:lnTo>
                  <a:lnTo>
                    <a:pt x="570" y="257"/>
                  </a:lnTo>
                  <a:lnTo>
                    <a:pt x="567" y="260"/>
                  </a:lnTo>
                  <a:lnTo>
                    <a:pt x="565" y="266"/>
                  </a:lnTo>
                  <a:lnTo>
                    <a:pt x="563" y="271"/>
                  </a:lnTo>
                  <a:lnTo>
                    <a:pt x="563" y="282"/>
                  </a:lnTo>
                  <a:lnTo>
                    <a:pt x="563" y="293"/>
                  </a:lnTo>
                  <a:lnTo>
                    <a:pt x="563" y="293"/>
                  </a:lnTo>
                  <a:lnTo>
                    <a:pt x="557" y="293"/>
                  </a:lnTo>
                  <a:lnTo>
                    <a:pt x="552" y="295"/>
                  </a:lnTo>
                  <a:lnTo>
                    <a:pt x="548" y="295"/>
                  </a:lnTo>
                  <a:lnTo>
                    <a:pt x="543" y="298"/>
                  </a:lnTo>
                  <a:lnTo>
                    <a:pt x="543" y="298"/>
                  </a:lnTo>
                  <a:lnTo>
                    <a:pt x="541" y="304"/>
                  </a:lnTo>
                  <a:lnTo>
                    <a:pt x="539" y="309"/>
                  </a:lnTo>
                  <a:lnTo>
                    <a:pt x="541" y="315"/>
                  </a:lnTo>
                  <a:lnTo>
                    <a:pt x="545" y="322"/>
                  </a:lnTo>
                  <a:lnTo>
                    <a:pt x="545" y="322"/>
                  </a:lnTo>
                  <a:lnTo>
                    <a:pt x="547" y="329"/>
                  </a:lnTo>
                  <a:lnTo>
                    <a:pt x="548" y="338"/>
                  </a:lnTo>
                  <a:lnTo>
                    <a:pt x="548" y="338"/>
                  </a:lnTo>
                  <a:lnTo>
                    <a:pt x="550" y="346"/>
                  </a:lnTo>
                  <a:lnTo>
                    <a:pt x="554" y="351"/>
                  </a:lnTo>
                  <a:lnTo>
                    <a:pt x="559" y="355"/>
                  </a:lnTo>
                  <a:lnTo>
                    <a:pt x="563" y="360"/>
                  </a:lnTo>
                  <a:lnTo>
                    <a:pt x="563" y="360"/>
                  </a:lnTo>
                  <a:lnTo>
                    <a:pt x="565" y="365"/>
                  </a:lnTo>
                  <a:lnTo>
                    <a:pt x="565" y="373"/>
                  </a:lnTo>
                  <a:lnTo>
                    <a:pt x="565" y="378"/>
                  </a:lnTo>
                  <a:lnTo>
                    <a:pt x="561" y="384"/>
                  </a:lnTo>
                  <a:lnTo>
                    <a:pt x="561" y="384"/>
                  </a:lnTo>
                  <a:lnTo>
                    <a:pt x="557" y="385"/>
                  </a:lnTo>
                  <a:lnTo>
                    <a:pt x="552" y="385"/>
                  </a:lnTo>
                  <a:lnTo>
                    <a:pt x="543" y="384"/>
                  </a:lnTo>
                  <a:lnTo>
                    <a:pt x="543" y="384"/>
                  </a:lnTo>
                  <a:lnTo>
                    <a:pt x="534" y="380"/>
                  </a:lnTo>
                  <a:lnTo>
                    <a:pt x="534" y="380"/>
                  </a:lnTo>
                  <a:lnTo>
                    <a:pt x="532" y="391"/>
                  </a:lnTo>
                  <a:lnTo>
                    <a:pt x="525" y="398"/>
                  </a:lnTo>
                  <a:lnTo>
                    <a:pt x="514" y="405"/>
                  </a:lnTo>
                  <a:lnTo>
                    <a:pt x="500" y="412"/>
                  </a:lnTo>
                  <a:lnTo>
                    <a:pt x="500" y="412"/>
                  </a:lnTo>
                  <a:lnTo>
                    <a:pt x="472" y="420"/>
                  </a:lnTo>
                  <a:lnTo>
                    <a:pt x="462" y="425"/>
                  </a:lnTo>
                  <a:lnTo>
                    <a:pt x="451" y="431"/>
                  </a:lnTo>
                  <a:lnTo>
                    <a:pt x="443" y="440"/>
                  </a:lnTo>
                  <a:lnTo>
                    <a:pt x="438" y="449"/>
                  </a:lnTo>
                  <a:lnTo>
                    <a:pt x="436" y="461"/>
                  </a:lnTo>
                  <a:lnTo>
                    <a:pt x="440" y="474"/>
                  </a:lnTo>
                  <a:lnTo>
                    <a:pt x="440" y="474"/>
                  </a:lnTo>
                  <a:lnTo>
                    <a:pt x="445" y="497"/>
                  </a:lnTo>
                  <a:lnTo>
                    <a:pt x="451" y="521"/>
                  </a:lnTo>
                  <a:lnTo>
                    <a:pt x="452" y="545"/>
                  </a:lnTo>
                  <a:lnTo>
                    <a:pt x="452" y="568"/>
                  </a:lnTo>
                  <a:lnTo>
                    <a:pt x="452" y="568"/>
                  </a:lnTo>
                  <a:lnTo>
                    <a:pt x="449" y="601"/>
                  </a:lnTo>
                  <a:lnTo>
                    <a:pt x="449" y="615"/>
                  </a:lnTo>
                  <a:lnTo>
                    <a:pt x="451" y="633"/>
                  </a:lnTo>
                  <a:lnTo>
                    <a:pt x="451" y="633"/>
                  </a:lnTo>
                  <a:lnTo>
                    <a:pt x="449" y="637"/>
                  </a:lnTo>
                  <a:lnTo>
                    <a:pt x="447" y="640"/>
                  </a:lnTo>
                  <a:lnTo>
                    <a:pt x="445" y="644"/>
                  </a:lnTo>
                  <a:lnTo>
                    <a:pt x="447" y="649"/>
                  </a:lnTo>
                  <a:lnTo>
                    <a:pt x="447" y="649"/>
                  </a:lnTo>
                  <a:lnTo>
                    <a:pt x="451" y="653"/>
                  </a:lnTo>
                  <a:lnTo>
                    <a:pt x="458" y="655"/>
                  </a:lnTo>
                  <a:lnTo>
                    <a:pt x="463" y="657"/>
                  </a:lnTo>
                  <a:lnTo>
                    <a:pt x="465" y="659"/>
                  </a:lnTo>
                  <a:lnTo>
                    <a:pt x="467" y="662"/>
                  </a:lnTo>
                  <a:lnTo>
                    <a:pt x="467" y="662"/>
                  </a:lnTo>
                  <a:lnTo>
                    <a:pt x="469" y="668"/>
                  </a:lnTo>
                  <a:lnTo>
                    <a:pt x="467" y="673"/>
                  </a:lnTo>
                  <a:lnTo>
                    <a:pt x="463" y="678"/>
                  </a:lnTo>
                  <a:lnTo>
                    <a:pt x="460" y="686"/>
                  </a:lnTo>
                  <a:lnTo>
                    <a:pt x="449" y="697"/>
                  </a:lnTo>
                  <a:lnTo>
                    <a:pt x="440" y="704"/>
                  </a:lnTo>
                  <a:lnTo>
                    <a:pt x="440" y="704"/>
                  </a:lnTo>
                  <a:lnTo>
                    <a:pt x="433" y="706"/>
                  </a:lnTo>
                  <a:lnTo>
                    <a:pt x="425" y="707"/>
                  </a:lnTo>
                  <a:lnTo>
                    <a:pt x="418" y="709"/>
                  </a:lnTo>
                  <a:lnTo>
                    <a:pt x="416" y="711"/>
                  </a:lnTo>
                  <a:lnTo>
                    <a:pt x="416" y="715"/>
                  </a:lnTo>
                  <a:lnTo>
                    <a:pt x="422" y="729"/>
                  </a:lnTo>
                  <a:lnTo>
                    <a:pt x="422" y="729"/>
                  </a:lnTo>
                  <a:lnTo>
                    <a:pt x="425" y="740"/>
                  </a:lnTo>
                  <a:lnTo>
                    <a:pt x="431" y="753"/>
                  </a:lnTo>
                  <a:lnTo>
                    <a:pt x="434" y="758"/>
                  </a:lnTo>
                  <a:lnTo>
                    <a:pt x="438" y="762"/>
                  </a:lnTo>
                  <a:lnTo>
                    <a:pt x="443" y="762"/>
                  </a:lnTo>
                  <a:lnTo>
                    <a:pt x="451" y="762"/>
                  </a:lnTo>
                  <a:lnTo>
                    <a:pt x="451" y="762"/>
                  </a:lnTo>
                  <a:lnTo>
                    <a:pt x="454" y="758"/>
                  </a:lnTo>
                  <a:lnTo>
                    <a:pt x="456" y="753"/>
                  </a:lnTo>
                  <a:lnTo>
                    <a:pt x="460" y="744"/>
                  </a:lnTo>
                  <a:lnTo>
                    <a:pt x="462" y="738"/>
                  </a:lnTo>
                  <a:lnTo>
                    <a:pt x="465" y="735"/>
                  </a:lnTo>
                  <a:lnTo>
                    <a:pt x="471" y="731"/>
                  </a:lnTo>
                  <a:lnTo>
                    <a:pt x="478" y="731"/>
                  </a:lnTo>
                  <a:lnTo>
                    <a:pt x="478" y="731"/>
                  </a:lnTo>
                  <a:lnTo>
                    <a:pt x="483" y="733"/>
                  </a:lnTo>
                  <a:lnTo>
                    <a:pt x="489" y="735"/>
                  </a:lnTo>
                  <a:lnTo>
                    <a:pt x="490" y="738"/>
                  </a:lnTo>
                  <a:lnTo>
                    <a:pt x="490" y="742"/>
                  </a:lnTo>
                  <a:lnTo>
                    <a:pt x="490" y="753"/>
                  </a:lnTo>
                  <a:lnTo>
                    <a:pt x="489" y="762"/>
                  </a:lnTo>
                  <a:lnTo>
                    <a:pt x="489" y="762"/>
                  </a:lnTo>
                  <a:lnTo>
                    <a:pt x="483" y="782"/>
                  </a:lnTo>
                  <a:lnTo>
                    <a:pt x="481" y="792"/>
                  </a:lnTo>
                  <a:lnTo>
                    <a:pt x="481" y="801"/>
                  </a:lnTo>
                  <a:lnTo>
                    <a:pt x="481" y="801"/>
                  </a:lnTo>
                  <a:lnTo>
                    <a:pt x="483" y="805"/>
                  </a:lnTo>
                  <a:lnTo>
                    <a:pt x="485" y="807"/>
                  </a:lnTo>
                  <a:lnTo>
                    <a:pt x="492" y="809"/>
                  </a:lnTo>
                  <a:lnTo>
                    <a:pt x="494" y="811"/>
                  </a:lnTo>
                  <a:lnTo>
                    <a:pt x="496" y="812"/>
                  </a:lnTo>
                  <a:lnTo>
                    <a:pt x="496" y="814"/>
                  </a:lnTo>
                  <a:lnTo>
                    <a:pt x="494" y="820"/>
                  </a:lnTo>
                  <a:lnTo>
                    <a:pt x="494" y="820"/>
                  </a:lnTo>
                  <a:lnTo>
                    <a:pt x="490" y="821"/>
                  </a:lnTo>
                  <a:lnTo>
                    <a:pt x="485" y="823"/>
                  </a:lnTo>
                  <a:lnTo>
                    <a:pt x="478" y="825"/>
                  </a:lnTo>
                  <a:lnTo>
                    <a:pt x="474" y="829"/>
                  </a:lnTo>
                  <a:lnTo>
                    <a:pt x="474" y="829"/>
                  </a:lnTo>
                  <a:lnTo>
                    <a:pt x="469" y="834"/>
                  </a:lnTo>
                  <a:lnTo>
                    <a:pt x="465" y="839"/>
                  </a:lnTo>
                  <a:lnTo>
                    <a:pt x="462" y="849"/>
                  </a:lnTo>
                  <a:lnTo>
                    <a:pt x="458" y="850"/>
                  </a:lnTo>
                  <a:lnTo>
                    <a:pt x="452" y="850"/>
                  </a:lnTo>
                  <a:lnTo>
                    <a:pt x="447" y="849"/>
                  </a:lnTo>
                  <a:lnTo>
                    <a:pt x="436" y="843"/>
                  </a:lnTo>
                  <a:lnTo>
                    <a:pt x="436" y="843"/>
                  </a:lnTo>
                  <a:lnTo>
                    <a:pt x="424" y="834"/>
                  </a:lnTo>
                  <a:lnTo>
                    <a:pt x="413" y="823"/>
                  </a:lnTo>
                  <a:lnTo>
                    <a:pt x="400" y="814"/>
                  </a:lnTo>
                  <a:lnTo>
                    <a:pt x="395" y="811"/>
                  </a:lnTo>
                  <a:lnTo>
                    <a:pt x="387" y="807"/>
                  </a:lnTo>
                  <a:lnTo>
                    <a:pt x="387" y="807"/>
                  </a:lnTo>
                  <a:lnTo>
                    <a:pt x="380" y="807"/>
                  </a:lnTo>
                  <a:lnTo>
                    <a:pt x="375" y="807"/>
                  </a:lnTo>
                  <a:lnTo>
                    <a:pt x="362" y="807"/>
                  </a:lnTo>
                  <a:lnTo>
                    <a:pt x="347" y="809"/>
                  </a:lnTo>
                  <a:lnTo>
                    <a:pt x="342" y="809"/>
                  </a:lnTo>
                  <a:lnTo>
                    <a:pt x="333" y="807"/>
                  </a:lnTo>
                  <a:lnTo>
                    <a:pt x="333" y="807"/>
                  </a:lnTo>
                  <a:lnTo>
                    <a:pt x="320" y="803"/>
                  </a:lnTo>
                  <a:lnTo>
                    <a:pt x="309" y="801"/>
                  </a:lnTo>
                  <a:lnTo>
                    <a:pt x="306" y="801"/>
                  </a:lnTo>
                  <a:lnTo>
                    <a:pt x="302" y="803"/>
                  </a:lnTo>
                  <a:lnTo>
                    <a:pt x="299" y="807"/>
                  </a:lnTo>
                  <a:lnTo>
                    <a:pt x="295" y="814"/>
                  </a:lnTo>
                  <a:lnTo>
                    <a:pt x="295" y="814"/>
                  </a:lnTo>
                  <a:lnTo>
                    <a:pt x="293" y="825"/>
                  </a:lnTo>
                  <a:lnTo>
                    <a:pt x="293" y="834"/>
                  </a:lnTo>
                  <a:lnTo>
                    <a:pt x="300" y="852"/>
                  </a:lnTo>
                  <a:lnTo>
                    <a:pt x="300" y="852"/>
                  </a:lnTo>
                  <a:lnTo>
                    <a:pt x="300" y="863"/>
                  </a:lnTo>
                  <a:lnTo>
                    <a:pt x="299" y="872"/>
                  </a:lnTo>
                  <a:lnTo>
                    <a:pt x="299" y="883"/>
                  </a:lnTo>
                  <a:lnTo>
                    <a:pt x="299" y="892"/>
                  </a:lnTo>
                  <a:lnTo>
                    <a:pt x="299" y="892"/>
                  </a:lnTo>
                  <a:lnTo>
                    <a:pt x="302" y="901"/>
                  </a:lnTo>
                  <a:lnTo>
                    <a:pt x="306" y="910"/>
                  </a:lnTo>
                  <a:lnTo>
                    <a:pt x="309" y="917"/>
                  </a:lnTo>
                  <a:lnTo>
                    <a:pt x="311" y="928"/>
                  </a:lnTo>
                  <a:lnTo>
                    <a:pt x="311" y="928"/>
                  </a:lnTo>
                  <a:lnTo>
                    <a:pt x="309" y="943"/>
                  </a:lnTo>
                  <a:lnTo>
                    <a:pt x="309" y="959"/>
                  </a:lnTo>
                  <a:lnTo>
                    <a:pt x="309" y="959"/>
                  </a:lnTo>
                  <a:lnTo>
                    <a:pt x="320" y="964"/>
                  </a:lnTo>
                  <a:lnTo>
                    <a:pt x="331" y="973"/>
                  </a:lnTo>
                  <a:lnTo>
                    <a:pt x="340" y="984"/>
                  </a:lnTo>
                  <a:lnTo>
                    <a:pt x="349" y="993"/>
                  </a:lnTo>
                  <a:lnTo>
                    <a:pt x="353" y="999"/>
                  </a:lnTo>
                  <a:lnTo>
                    <a:pt x="353" y="999"/>
                  </a:lnTo>
                  <a:lnTo>
                    <a:pt x="349" y="1002"/>
                  </a:lnTo>
                  <a:lnTo>
                    <a:pt x="346" y="1004"/>
                  </a:lnTo>
                  <a:lnTo>
                    <a:pt x="340" y="1004"/>
                  </a:lnTo>
                  <a:lnTo>
                    <a:pt x="333" y="1004"/>
                  </a:lnTo>
                  <a:lnTo>
                    <a:pt x="319" y="1002"/>
                  </a:lnTo>
                  <a:lnTo>
                    <a:pt x="313" y="1001"/>
                  </a:lnTo>
                  <a:lnTo>
                    <a:pt x="308" y="1002"/>
                  </a:lnTo>
                  <a:lnTo>
                    <a:pt x="308" y="1002"/>
                  </a:lnTo>
                  <a:lnTo>
                    <a:pt x="300" y="1006"/>
                  </a:lnTo>
                  <a:lnTo>
                    <a:pt x="295" y="1013"/>
                  </a:lnTo>
                  <a:lnTo>
                    <a:pt x="291" y="1022"/>
                  </a:lnTo>
                  <a:lnTo>
                    <a:pt x="291" y="1029"/>
                  </a:lnTo>
                  <a:lnTo>
                    <a:pt x="291" y="1029"/>
                  </a:lnTo>
                  <a:lnTo>
                    <a:pt x="290" y="1037"/>
                  </a:lnTo>
                  <a:lnTo>
                    <a:pt x="291" y="1040"/>
                  </a:lnTo>
                  <a:lnTo>
                    <a:pt x="293" y="1044"/>
                  </a:lnTo>
                  <a:lnTo>
                    <a:pt x="297" y="1048"/>
                  </a:lnTo>
                  <a:lnTo>
                    <a:pt x="306" y="1051"/>
                  </a:lnTo>
                  <a:lnTo>
                    <a:pt x="319" y="1053"/>
                  </a:lnTo>
                  <a:lnTo>
                    <a:pt x="319" y="1053"/>
                  </a:lnTo>
                  <a:lnTo>
                    <a:pt x="331" y="1058"/>
                  </a:lnTo>
                  <a:lnTo>
                    <a:pt x="340" y="1064"/>
                  </a:lnTo>
                  <a:lnTo>
                    <a:pt x="355" y="1080"/>
                  </a:lnTo>
                  <a:lnTo>
                    <a:pt x="355" y="1080"/>
                  </a:lnTo>
                  <a:lnTo>
                    <a:pt x="360" y="1073"/>
                  </a:lnTo>
                  <a:lnTo>
                    <a:pt x="364" y="1066"/>
                  </a:lnTo>
                  <a:lnTo>
                    <a:pt x="367" y="1064"/>
                  </a:lnTo>
                  <a:lnTo>
                    <a:pt x="369" y="1064"/>
                  </a:lnTo>
                  <a:lnTo>
                    <a:pt x="373" y="1064"/>
                  </a:lnTo>
                  <a:lnTo>
                    <a:pt x="378" y="1069"/>
                  </a:lnTo>
                  <a:lnTo>
                    <a:pt x="378" y="1069"/>
                  </a:lnTo>
                  <a:lnTo>
                    <a:pt x="380" y="1073"/>
                  </a:lnTo>
                  <a:lnTo>
                    <a:pt x="382" y="1078"/>
                  </a:lnTo>
                  <a:lnTo>
                    <a:pt x="386" y="1089"/>
                  </a:lnTo>
                  <a:lnTo>
                    <a:pt x="386" y="1089"/>
                  </a:lnTo>
                  <a:lnTo>
                    <a:pt x="389" y="1096"/>
                  </a:lnTo>
                  <a:lnTo>
                    <a:pt x="395" y="1104"/>
                  </a:lnTo>
                  <a:lnTo>
                    <a:pt x="396" y="1107"/>
                  </a:lnTo>
                  <a:lnTo>
                    <a:pt x="396" y="1111"/>
                  </a:lnTo>
                  <a:lnTo>
                    <a:pt x="395" y="1115"/>
                  </a:lnTo>
                  <a:lnTo>
                    <a:pt x="391" y="1118"/>
                  </a:lnTo>
                  <a:lnTo>
                    <a:pt x="391" y="1118"/>
                  </a:lnTo>
                  <a:lnTo>
                    <a:pt x="386" y="1118"/>
                  </a:lnTo>
                  <a:lnTo>
                    <a:pt x="376" y="1116"/>
                  </a:lnTo>
                  <a:lnTo>
                    <a:pt x="367" y="1115"/>
                  </a:lnTo>
                  <a:lnTo>
                    <a:pt x="360" y="1115"/>
                  </a:lnTo>
                  <a:lnTo>
                    <a:pt x="360" y="1115"/>
                  </a:lnTo>
                  <a:lnTo>
                    <a:pt x="362" y="1122"/>
                  </a:lnTo>
                  <a:lnTo>
                    <a:pt x="366" y="1129"/>
                  </a:lnTo>
                  <a:lnTo>
                    <a:pt x="371" y="1134"/>
                  </a:lnTo>
                  <a:lnTo>
                    <a:pt x="378" y="1140"/>
                  </a:lnTo>
                  <a:lnTo>
                    <a:pt x="386" y="1145"/>
                  </a:lnTo>
                  <a:lnTo>
                    <a:pt x="391" y="1151"/>
                  </a:lnTo>
                  <a:lnTo>
                    <a:pt x="395" y="1156"/>
                  </a:lnTo>
                  <a:lnTo>
                    <a:pt x="398" y="1165"/>
                  </a:lnTo>
                  <a:lnTo>
                    <a:pt x="398" y="1165"/>
                  </a:lnTo>
                  <a:lnTo>
                    <a:pt x="398" y="1180"/>
                  </a:lnTo>
                  <a:lnTo>
                    <a:pt x="400" y="1198"/>
                  </a:lnTo>
                  <a:lnTo>
                    <a:pt x="398" y="1207"/>
                  </a:lnTo>
                  <a:lnTo>
                    <a:pt x="396" y="1214"/>
                  </a:lnTo>
                  <a:lnTo>
                    <a:pt x="393" y="1221"/>
                  </a:lnTo>
                  <a:lnTo>
                    <a:pt x="387" y="1225"/>
                  </a:lnTo>
                  <a:lnTo>
                    <a:pt x="387" y="1225"/>
                  </a:lnTo>
                  <a:lnTo>
                    <a:pt x="376" y="1229"/>
                  </a:lnTo>
                  <a:lnTo>
                    <a:pt x="369" y="1229"/>
                  </a:lnTo>
                  <a:lnTo>
                    <a:pt x="355" y="1221"/>
                  </a:lnTo>
                  <a:lnTo>
                    <a:pt x="355" y="1221"/>
                  </a:lnTo>
                  <a:lnTo>
                    <a:pt x="344" y="1216"/>
                  </a:lnTo>
                  <a:lnTo>
                    <a:pt x="331" y="1212"/>
                  </a:lnTo>
                  <a:lnTo>
                    <a:pt x="319" y="1209"/>
                  </a:lnTo>
                  <a:lnTo>
                    <a:pt x="308" y="1205"/>
                  </a:lnTo>
                  <a:lnTo>
                    <a:pt x="308" y="1205"/>
                  </a:lnTo>
                  <a:lnTo>
                    <a:pt x="299" y="1201"/>
                  </a:lnTo>
                  <a:lnTo>
                    <a:pt x="293" y="1196"/>
                  </a:lnTo>
                  <a:lnTo>
                    <a:pt x="288" y="1192"/>
                  </a:lnTo>
                  <a:lnTo>
                    <a:pt x="284" y="1187"/>
                  </a:lnTo>
                  <a:lnTo>
                    <a:pt x="284" y="1187"/>
                  </a:lnTo>
                  <a:lnTo>
                    <a:pt x="270" y="1191"/>
                  </a:lnTo>
                  <a:lnTo>
                    <a:pt x="253" y="1192"/>
                  </a:lnTo>
                  <a:lnTo>
                    <a:pt x="239" y="1192"/>
                  </a:lnTo>
                  <a:lnTo>
                    <a:pt x="224" y="1192"/>
                  </a:lnTo>
                  <a:lnTo>
                    <a:pt x="197" y="1189"/>
                  </a:lnTo>
                  <a:lnTo>
                    <a:pt x="170" y="1183"/>
                  </a:lnTo>
                  <a:lnTo>
                    <a:pt x="143" y="1178"/>
                  </a:lnTo>
                  <a:lnTo>
                    <a:pt x="130" y="1178"/>
                  </a:lnTo>
                  <a:lnTo>
                    <a:pt x="116" y="1176"/>
                  </a:lnTo>
                  <a:lnTo>
                    <a:pt x="103" y="1178"/>
                  </a:lnTo>
                  <a:lnTo>
                    <a:pt x="89" y="1180"/>
                  </a:lnTo>
                  <a:lnTo>
                    <a:pt x="74" y="1185"/>
                  </a:lnTo>
                  <a:lnTo>
                    <a:pt x="60" y="1191"/>
                  </a:lnTo>
                  <a:lnTo>
                    <a:pt x="60" y="1191"/>
                  </a:lnTo>
                  <a:lnTo>
                    <a:pt x="56" y="1200"/>
                  </a:lnTo>
                  <a:lnTo>
                    <a:pt x="54" y="1209"/>
                  </a:lnTo>
                  <a:lnTo>
                    <a:pt x="54" y="1209"/>
                  </a:lnTo>
                  <a:lnTo>
                    <a:pt x="56" y="1216"/>
                  </a:lnTo>
                  <a:lnTo>
                    <a:pt x="60" y="1223"/>
                  </a:lnTo>
                  <a:lnTo>
                    <a:pt x="60" y="1227"/>
                  </a:lnTo>
                  <a:lnTo>
                    <a:pt x="58" y="1230"/>
                  </a:lnTo>
                  <a:lnTo>
                    <a:pt x="56" y="1232"/>
                  </a:lnTo>
                  <a:lnTo>
                    <a:pt x="51" y="1236"/>
                  </a:lnTo>
                  <a:lnTo>
                    <a:pt x="51" y="1236"/>
                  </a:lnTo>
                  <a:lnTo>
                    <a:pt x="43" y="1238"/>
                  </a:lnTo>
                  <a:lnTo>
                    <a:pt x="33" y="1239"/>
                  </a:lnTo>
                  <a:lnTo>
                    <a:pt x="23" y="1239"/>
                  </a:lnTo>
                  <a:lnTo>
                    <a:pt x="14" y="1239"/>
                  </a:lnTo>
                  <a:lnTo>
                    <a:pt x="14" y="1239"/>
                  </a:lnTo>
                  <a:lnTo>
                    <a:pt x="7" y="1241"/>
                  </a:lnTo>
                  <a:lnTo>
                    <a:pt x="2" y="1245"/>
                  </a:lnTo>
                  <a:lnTo>
                    <a:pt x="2" y="1245"/>
                  </a:lnTo>
                  <a:lnTo>
                    <a:pt x="0" y="1250"/>
                  </a:lnTo>
                  <a:lnTo>
                    <a:pt x="2" y="1257"/>
                  </a:lnTo>
                  <a:lnTo>
                    <a:pt x="5" y="1270"/>
                  </a:lnTo>
                  <a:lnTo>
                    <a:pt x="14" y="1285"/>
                  </a:lnTo>
                  <a:lnTo>
                    <a:pt x="23" y="1297"/>
                  </a:lnTo>
                  <a:lnTo>
                    <a:pt x="23" y="1297"/>
                  </a:lnTo>
                  <a:lnTo>
                    <a:pt x="29" y="1295"/>
                  </a:lnTo>
                  <a:lnTo>
                    <a:pt x="36" y="1295"/>
                  </a:lnTo>
                  <a:lnTo>
                    <a:pt x="47" y="1299"/>
                  </a:lnTo>
                  <a:lnTo>
                    <a:pt x="47" y="1299"/>
                  </a:lnTo>
                  <a:lnTo>
                    <a:pt x="54" y="1305"/>
                  </a:lnTo>
                  <a:lnTo>
                    <a:pt x="63" y="1312"/>
                  </a:lnTo>
                  <a:lnTo>
                    <a:pt x="69" y="1319"/>
                  </a:lnTo>
                  <a:lnTo>
                    <a:pt x="72" y="1326"/>
                  </a:lnTo>
                  <a:lnTo>
                    <a:pt x="72" y="1326"/>
                  </a:lnTo>
                  <a:lnTo>
                    <a:pt x="76" y="1341"/>
                  </a:lnTo>
                  <a:lnTo>
                    <a:pt x="78" y="1346"/>
                  </a:lnTo>
                  <a:lnTo>
                    <a:pt x="81" y="1353"/>
                  </a:lnTo>
                  <a:lnTo>
                    <a:pt x="81" y="1353"/>
                  </a:lnTo>
                  <a:lnTo>
                    <a:pt x="90" y="1366"/>
                  </a:lnTo>
                  <a:lnTo>
                    <a:pt x="92" y="1373"/>
                  </a:lnTo>
                  <a:lnTo>
                    <a:pt x="94" y="1381"/>
                  </a:lnTo>
                  <a:lnTo>
                    <a:pt x="94" y="1381"/>
                  </a:lnTo>
                  <a:lnTo>
                    <a:pt x="96" y="1390"/>
                  </a:lnTo>
                  <a:lnTo>
                    <a:pt x="100" y="1397"/>
                  </a:lnTo>
                  <a:lnTo>
                    <a:pt x="109" y="1409"/>
                  </a:lnTo>
                  <a:lnTo>
                    <a:pt x="109" y="1409"/>
                  </a:lnTo>
                  <a:lnTo>
                    <a:pt x="114" y="1417"/>
                  </a:lnTo>
                  <a:lnTo>
                    <a:pt x="118" y="1426"/>
                  </a:lnTo>
                  <a:lnTo>
                    <a:pt x="119" y="1442"/>
                  </a:lnTo>
                  <a:lnTo>
                    <a:pt x="119" y="1442"/>
                  </a:lnTo>
                  <a:lnTo>
                    <a:pt x="121" y="1449"/>
                  </a:lnTo>
                  <a:lnTo>
                    <a:pt x="125" y="1455"/>
                  </a:lnTo>
                  <a:lnTo>
                    <a:pt x="132" y="1464"/>
                  </a:lnTo>
                  <a:lnTo>
                    <a:pt x="132" y="1464"/>
                  </a:lnTo>
                  <a:lnTo>
                    <a:pt x="136" y="1471"/>
                  </a:lnTo>
                  <a:lnTo>
                    <a:pt x="138" y="1480"/>
                  </a:lnTo>
                  <a:lnTo>
                    <a:pt x="139" y="1487"/>
                  </a:lnTo>
                  <a:lnTo>
                    <a:pt x="143" y="1496"/>
                  </a:lnTo>
                  <a:lnTo>
                    <a:pt x="143" y="1496"/>
                  </a:lnTo>
                  <a:lnTo>
                    <a:pt x="147" y="1502"/>
                  </a:lnTo>
                  <a:lnTo>
                    <a:pt x="154" y="1505"/>
                  </a:lnTo>
                  <a:lnTo>
                    <a:pt x="159" y="1511"/>
                  </a:lnTo>
                  <a:lnTo>
                    <a:pt x="165" y="1516"/>
                  </a:lnTo>
                  <a:lnTo>
                    <a:pt x="165" y="1516"/>
                  </a:lnTo>
                  <a:lnTo>
                    <a:pt x="168" y="1520"/>
                  </a:lnTo>
                  <a:lnTo>
                    <a:pt x="168" y="1523"/>
                  </a:lnTo>
                  <a:lnTo>
                    <a:pt x="170" y="1534"/>
                  </a:lnTo>
                  <a:lnTo>
                    <a:pt x="168" y="1554"/>
                  </a:lnTo>
                  <a:lnTo>
                    <a:pt x="168" y="1554"/>
                  </a:lnTo>
                  <a:lnTo>
                    <a:pt x="168" y="1561"/>
                  </a:lnTo>
                  <a:lnTo>
                    <a:pt x="170" y="1569"/>
                  </a:lnTo>
                  <a:lnTo>
                    <a:pt x="174" y="1576"/>
                  </a:lnTo>
                  <a:lnTo>
                    <a:pt x="177" y="1581"/>
                  </a:lnTo>
                  <a:lnTo>
                    <a:pt x="181" y="1587"/>
                  </a:lnTo>
                  <a:lnTo>
                    <a:pt x="186" y="1590"/>
                  </a:lnTo>
                  <a:lnTo>
                    <a:pt x="194" y="1594"/>
                  </a:lnTo>
                  <a:lnTo>
                    <a:pt x="203" y="1596"/>
                  </a:lnTo>
                  <a:lnTo>
                    <a:pt x="203" y="1596"/>
                  </a:lnTo>
                  <a:lnTo>
                    <a:pt x="212" y="1596"/>
                  </a:lnTo>
                  <a:lnTo>
                    <a:pt x="221" y="1594"/>
                  </a:lnTo>
                  <a:lnTo>
                    <a:pt x="239" y="1590"/>
                  </a:lnTo>
                  <a:lnTo>
                    <a:pt x="239" y="1590"/>
                  </a:lnTo>
                  <a:lnTo>
                    <a:pt x="248" y="1589"/>
                  </a:lnTo>
                  <a:lnTo>
                    <a:pt x="257" y="1589"/>
                  </a:lnTo>
                  <a:lnTo>
                    <a:pt x="264" y="1589"/>
                  </a:lnTo>
                  <a:lnTo>
                    <a:pt x="271" y="1585"/>
                  </a:lnTo>
                  <a:lnTo>
                    <a:pt x="271" y="1585"/>
                  </a:lnTo>
                  <a:lnTo>
                    <a:pt x="275" y="1581"/>
                  </a:lnTo>
                  <a:lnTo>
                    <a:pt x="277" y="1578"/>
                  </a:lnTo>
                  <a:lnTo>
                    <a:pt x="281" y="1572"/>
                  </a:lnTo>
                  <a:lnTo>
                    <a:pt x="284" y="1570"/>
                  </a:lnTo>
                  <a:lnTo>
                    <a:pt x="284" y="1570"/>
                  </a:lnTo>
                  <a:lnTo>
                    <a:pt x="290" y="1567"/>
                  </a:lnTo>
                  <a:lnTo>
                    <a:pt x="297" y="1567"/>
                  </a:lnTo>
                  <a:lnTo>
                    <a:pt x="304" y="1565"/>
                  </a:lnTo>
                  <a:lnTo>
                    <a:pt x="308" y="1563"/>
                  </a:lnTo>
                  <a:lnTo>
                    <a:pt x="309" y="1561"/>
                  </a:lnTo>
                  <a:lnTo>
                    <a:pt x="309" y="1561"/>
                  </a:lnTo>
                  <a:lnTo>
                    <a:pt x="311" y="1556"/>
                  </a:lnTo>
                  <a:lnTo>
                    <a:pt x="313" y="1551"/>
                  </a:lnTo>
                  <a:lnTo>
                    <a:pt x="313" y="1545"/>
                  </a:lnTo>
                  <a:lnTo>
                    <a:pt x="313" y="1542"/>
                  </a:lnTo>
                  <a:lnTo>
                    <a:pt x="313" y="1542"/>
                  </a:lnTo>
                  <a:lnTo>
                    <a:pt x="317" y="1536"/>
                  </a:lnTo>
                  <a:lnTo>
                    <a:pt x="320" y="1531"/>
                  </a:lnTo>
                  <a:lnTo>
                    <a:pt x="331" y="1525"/>
                  </a:lnTo>
                  <a:lnTo>
                    <a:pt x="355" y="1516"/>
                  </a:lnTo>
                  <a:lnTo>
                    <a:pt x="355" y="1516"/>
                  </a:lnTo>
                  <a:lnTo>
                    <a:pt x="366" y="1511"/>
                  </a:lnTo>
                  <a:lnTo>
                    <a:pt x="375" y="1505"/>
                  </a:lnTo>
                  <a:lnTo>
                    <a:pt x="375" y="1505"/>
                  </a:lnTo>
                  <a:lnTo>
                    <a:pt x="389" y="1502"/>
                  </a:lnTo>
                  <a:lnTo>
                    <a:pt x="396" y="1500"/>
                  </a:lnTo>
                  <a:lnTo>
                    <a:pt x="402" y="1496"/>
                  </a:lnTo>
                  <a:lnTo>
                    <a:pt x="402" y="1496"/>
                  </a:lnTo>
                  <a:lnTo>
                    <a:pt x="411" y="1487"/>
                  </a:lnTo>
                  <a:lnTo>
                    <a:pt x="414" y="1478"/>
                  </a:lnTo>
                  <a:lnTo>
                    <a:pt x="418" y="1467"/>
                  </a:lnTo>
                  <a:lnTo>
                    <a:pt x="420" y="1456"/>
                  </a:lnTo>
                  <a:lnTo>
                    <a:pt x="420" y="1456"/>
                  </a:lnTo>
                  <a:lnTo>
                    <a:pt x="422" y="1435"/>
                  </a:lnTo>
                  <a:lnTo>
                    <a:pt x="422" y="1424"/>
                  </a:lnTo>
                  <a:lnTo>
                    <a:pt x="418" y="1411"/>
                  </a:lnTo>
                  <a:lnTo>
                    <a:pt x="418" y="1411"/>
                  </a:lnTo>
                  <a:lnTo>
                    <a:pt x="416" y="1406"/>
                  </a:lnTo>
                  <a:lnTo>
                    <a:pt x="413" y="1402"/>
                  </a:lnTo>
                  <a:lnTo>
                    <a:pt x="404" y="1397"/>
                  </a:lnTo>
                  <a:lnTo>
                    <a:pt x="395" y="1391"/>
                  </a:lnTo>
                  <a:lnTo>
                    <a:pt x="391" y="1390"/>
                  </a:lnTo>
                  <a:lnTo>
                    <a:pt x="387" y="1384"/>
                  </a:lnTo>
                  <a:lnTo>
                    <a:pt x="387" y="1384"/>
                  </a:lnTo>
                  <a:lnTo>
                    <a:pt x="380" y="1375"/>
                  </a:lnTo>
                  <a:lnTo>
                    <a:pt x="376" y="1371"/>
                  </a:lnTo>
                  <a:lnTo>
                    <a:pt x="369" y="1373"/>
                  </a:lnTo>
                  <a:lnTo>
                    <a:pt x="369" y="1373"/>
                  </a:lnTo>
                  <a:lnTo>
                    <a:pt x="366" y="1375"/>
                  </a:lnTo>
                  <a:lnTo>
                    <a:pt x="362" y="1379"/>
                  </a:lnTo>
                  <a:lnTo>
                    <a:pt x="357" y="1388"/>
                  </a:lnTo>
                  <a:lnTo>
                    <a:pt x="353" y="1397"/>
                  </a:lnTo>
                  <a:lnTo>
                    <a:pt x="349" y="1400"/>
                  </a:lnTo>
                  <a:lnTo>
                    <a:pt x="344" y="1402"/>
                  </a:lnTo>
                  <a:lnTo>
                    <a:pt x="344" y="1402"/>
                  </a:lnTo>
                  <a:lnTo>
                    <a:pt x="338" y="1404"/>
                  </a:lnTo>
                  <a:lnTo>
                    <a:pt x="331" y="1402"/>
                  </a:lnTo>
                  <a:lnTo>
                    <a:pt x="317" y="1397"/>
                  </a:lnTo>
                  <a:lnTo>
                    <a:pt x="304" y="1388"/>
                  </a:lnTo>
                  <a:lnTo>
                    <a:pt x="293" y="1381"/>
                  </a:lnTo>
                  <a:lnTo>
                    <a:pt x="293" y="1381"/>
                  </a:lnTo>
                  <a:lnTo>
                    <a:pt x="282" y="1371"/>
                  </a:lnTo>
                  <a:lnTo>
                    <a:pt x="281" y="1364"/>
                  </a:lnTo>
                  <a:lnTo>
                    <a:pt x="277" y="1359"/>
                  </a:lnTo>
                  <a:lnTo>
                    <a:pt x="277" y="1359"/>
                  </a:lnTo>
                  <a:lnTo>
                    <a:pt x="277" y="1346"/>
                  </a:lnTo>
                  <a:lnTo>
                    <a:pt x="277" y="1341"/>
                  </a:lnTo>
                  <a:lnTo>
                    <a:pt x="277" y="1335"/>
                  </a:lnTo>
                  <a:lnTo>
                    <a:pt x="277" y="1335"/>
                  </a:lnTo>
                  <a:lnTo>
                    <a:pt x="273" y="1328"/>
                  </a:lnTo>
                  <a:lnTo>
                    <a:pt x="268" y="1321"/>
                  </a:lnTo>
                  <a:lnTo>
                    <a:pt x="257" y="1308"/>
                  </a:lnTo>
                  <a:lnTo>
                    <a:pt x="257" y="1308"/>
                  </a:lnTo>
                  <a:lnTo>
                    <a:pt x="252" y="1301"/>
                  </a:lnTo>
                  <a:lnTo>
                    <a:pt x="250" y="1297"/>
                  </a:lnTo>
                  <a:lnTo>
                    <a:pt x="248" y="1292"/>
                  </a:lnTo>
                  <a:lnTo>
                    <a:pt x="248" y="1292"/>
                  </a:lnTo>
                  <a:lnTo>
                    <a:pt x="250" y="1286"/>
                  </a:lnTo>
                  <a:lnTo>
                    <a:pt x="252" y="1281"/>
                  </a:lnTo>
                  <a:lnTo>
                    <a:pt x="255" y="1276"/>
                  </a:lnTo>
                  <a:lnTo>
                    <a:pt x="259" y="1272"/>
                  </a:lnTo>
                  <a:lnTo>
                    <a:pt x="264" y="1270"/>
                  </a:lnTo>
                  <a:lnTo>
                    <a:pt x="270" y="1268"/>
                  </a:lnTo>
                  <a:lnTo>
                    <a:pt x="275" y="1270"/>
                  </a:lnTo>
                  <a:lnTo>
                    <a:pt x="279" y="1272"/>
                  </a:lnTo>
                  <a:lnTo>
                    <a:pt x="279" y="1272"/>
                  </a:lnTo>
                  <a:lnTo>
                    <a:pt x="282" y="1276"/>
                  </a:lnTo>
                  <a:lnTo>
                    <a:pt x="286" y="1281"/>
                  </a:lnTo>
                  <a:lnTo>
                    <a:pt x="290" y="1290"/>
                  </a:lnTo>
                  <a:lnTo>
                    <a:pt x="291" y="1299"/>
                  </a:lnTo>
                  <a:lnTo>
                    <a:pt x="295" y="1310"/>
                  </a:lnTo>
                  <a:lnTo>
                    <a:pt x="295" y="1310"/>
                  </a:lnTo>
                  <a:lnTo>
                    <a:pt x="299" y="1315"/>
                  </a:lnTo>
                  <a:lnTo>
                    <a:pt x="302" y="1321"/>
                  </a:lnTo>
                  <a:lnTo>
                    <a:pt x="308" y="1324"/>
                  </a:lnTo>
                  <a:lnTo>
                    <a:pt x="313" y="1326"/>
                  </a:lnTo>
                  <a:lnTo>
                    <a:pt x="326" y="1328"/>
                  </a:lnTo>
                  <a:lnTo>
                    <a:pt x="338" y="1330"/>
                  </a:lnTo>
                  <a:lnTo>
                    <a:pt x="338" y="1330"/>
                  </a:lnTo>
                  <a:lnTo>
                    <a:pt x="351" y="1328"/>
                  </a:lnTo>
                  <a:lnTo>
                    <a:pt x="362" y="1330"/>
                  </a:lnTo>
                  <a:lnTo>
                    <a:pt x="373" y="1335"/>
                  </a:lnTo>
                  <a:lnTo>
                    <a:pt x="384" y="1343"/>
                  </a:lnTo>
                  <a:lnTo>
                    <a:pt x="384" y="1343"/>
                  </a:lnTo>
                  <a:lnTo>
                    <a:pt x="396" y="1355"/>
                  </a:lnTo>
                  <a:lnTo>
                    <a:pt x="404" y="1361"/>
                  </a:lnTo>
                  <a:lnTo>
                    <a:pt x="413" y="1364"/>
                  </a:lnTo>
                  <a:lnTo>
                    <a:pt x="413" y="1364"/>
                  </a:lnTo>
                  <a:lnTo>
                    <a:pt x="429" y="1366"/>
                  </a:lnTo>
                  <a:lnTo>
                    <a:pt x="445" y="1370"/>
                  </a:lnTo>
                  <a:lnTo>
                    <a:pt x="445" y="1370"/>
                  </a:lnTo>
                  <a:lnTo>
                    <a:pt x="456" y="1370"/>
                  </a:lnTo>
                  <a:lnTo>
                    <a:pt x="467" y="1370"/>
                  </a:lnTo>
                  <a:lnTo>
                    <a:pt x="480" y="1368"/>
                  </a:lnTo>
                  <a:lnTo>
                    <a:pt x="490" y="1364"/>
                  </a:lnTo>
                  <a:lnTo>
                    <a:pt x="490" y="1364"/>
                  </a:lnTo>
                  <a:lnTo>
                    <a:pt x="501" y="1361"/>
                  </a:lnTo>
                  <a:lnTo>
                    <a:pt x="514" y="1357"/>
                  </a:lnTo>
                  <a:lnTo>
                    <a:pt x="519" y="1355"/>
                  </a:lnTo>
                  <a:lnTo>
                    <a:pt x="525" y="1357"/>
                  </a:lnTo>
                  <a:lnTo>
                    <a:pt x="530" y="1359"/>
                  </a:lnTo>
                  <a:lnTo>
                    <a:pt x="536" y="1362"/>
                  </a:lnTo>
                  <a:lnTo>
                    <a:pt x="536" y="1362"/>
                  </a:lnTo>
                  <a:lnTo>
                    <a:pt x="539" y="1366"/>
                  </a:lnTo>
                  <a:lnTo>
                    <a:pt x="543" y="1371"/>
                  </a:lnTo>
                  <a:lnTo>
                    <a:pt x="545" y="1381"/>
                  </a:lnTo>
                  <a:lnTo>
                    <a:pt x="548" y="1391"/>
                  </a:lnTo>
                  <a:lnTo>
                    <a:pt x="552" y="1400"/>
                  </a:lnTo>
                  <a:lnTo>
                    <a:pt x="552" y="1400"/>
                  </a:lnTo>
                  <a:lnTo>
                    <a:pt x="557" y="1406"/>
                  </a:lnTo>
                  <a:lnTo>
                    <a:pt x="565" y="1411"/>
                  </a:lnTo>
                  <a:lnTo>
                    <a:pt x="572" y="1413"/>
                  </a:lnTo>
                  <a:lnTo>
                    <a:pt x="577" y="1419"/>
                  </a:lnTo>
                  <a:lnTo>
                    <a:pt x="577" y="1419"/>
                  </a:lnTo>
                  <a:lnTo>
                    <a:pt x="581" y="1422"/>
                  </a:lnTo>
                  <a:lnTo>
                    <a:pt x="581" y="1426"/>
                  </a:lnTo>
                  <a:lnTo>
                    <a:pt x="581" y="1428"/>
                  </a:lnTo>
                  <a:lnTo>
                    <a:pt x="579" y="1429"/>
                  </a:lnTo>
                  <a:lnTo>
                    <a:pt x="574" y="1435"/>
                  </a:lnTo>
                  <a:lnTo>
                    <a:pt x="572" y="1438"/>
                  </a:lnTo>
                  <a:lnTo>
                    <a:pt x="570" y="1442"/>
                  </a:lnTo>
                  <a:lnTo>
                    <a:pt x="570" y="1442"/>
                  </a:lnTo>
                  <a:lnTo>
                    <a:pt x="572" y="1449"/>
                  </a:lnTo>
                  <a:lnTo>
                    <a:pt x="576" y="1456"/>
                  </a:lnTo>
                  <a:lnTo>
                    <a:pt x="583" y="1460"/>
                  </a:lnTo>
                  <a:lnTo>
                    <a:pt x="590" y="1460"/>
                  </a:lnTo>
                  <a:lnTo>
                    <a:pt x="590" y="1460"/>
                  </a:lnTo>
                  <a:lnTo>
                    <a:pt x="597" y="1460"/>
                  </a:lnTo>
                  <a:lnTo>
                    <a:pt x="601" y="1456"/>
                  </a:lnTo>
                  <a:lnTo>
                    <a:pt x="608" y="1444"/>
                  </a:lnTo>
                  <a:lnTo>
                    <a:pt x="608" y="1444"/>
                  </a:lnTo>
                  <a:lnTo>
                    <a:pt x="610" y="1440"/>
                  </a:lnTo>
                  <a:lnTo>
                    <a:pt x="615" y="1437"/>
                  </a:lnTo>
                  <a:lnTo>
                    <a:pt x="619" y="1438"/>
                  </a:lnTo>
                  <a:lnTo>
                    <a:pt x="621" y="1442"/>
                  </a:lnTo>
                  <a:lnTo>
                    <a:pt x="621" y="1442"/>
                  </a:lnTo>
                  <a:lnTo>
                    <a:pt x="623" y="1451"/>
                  </a:lnTo>
                  <a:lnTo>
                    <a:pt x="623" y="1462"/>
                  </a:lnTo>
                  <a:lnTo>
                    <a:pt x="619" y="1480"/>
                  </a:lnTo>
                  <a:lnTo>
                    <a:pt x="619" y="1480"/>
                  </a:lnTo>
                  <a:lnTo>
                    <a:pt x="619" y="1493"/>
                  </a:lnTo>
                  <a:lnTo>
                    <a:pt x="623" y="1504"/>
                  </a:lnTo>
                  <a:lnTo>
                    <a:pt x="626" y="1514"/>
                  </a:lnTo>
                  <a:lnTo>
                    <a:pt x="632" y="1525"/>
                  </a:lnTo>
                  <a:lnTo>
                    <a:pt x="632" y="1525"/>
                  </a:lnTo>
                  <a:lnTo>
                    <a:pt x="637" y="1536"/>
                  </a:lnTo>
                  <a:lnTo>
                    <a:pt x="643" y="1547"/>
                  </a:lnTo>
                  <a:lnTo>
                    <a:pt x="646" y="1569"/>
                  </a:lnTo>
                  <a:lnTo>
                    <a:pt x="646" y="1569"/>
                  </a:lnTo>
                  <a:lnTo>
                    <a:pt x="650" y="1587"/>
                  </a:lnTo>
                  <a:lnTo>
                    <a:pt x="653" y="1605"/>
                  </a:lnTo>
                  <a:lnTo>
                    <a:pt x="653" y="1605"/>
                  </a:lnTo>
                  <a:lnTo>
                    <a:pt x="659" y="1628"/>
                  </a:lnTo>
                  <a:lnTo>
                    <a:pt x="664" y="1652"/>
                  </a:lnTo>
                  <a:lnTo>
                    <a:pt x="664" y="1652"/>
                  </a:lnTo>
                  <a:lnTo>
                    <a:pt x="666" y="1659"/>
                  </a:lnTo>
                  <a:lnTo>
                    <a:pt x="670" y="1666"/>
                  </a:lnTo>
                  <a:lnTo>
                    <a:pt x="673" y="1674"/>
                  </a:lnTo>
                  <a:lnTo>
                    <a:pt x="679" y="1679"/>
                  </a:lnTo>
                  <a:lnTo>
                    <a:pt x="686" y="1683"/>
                  </a:lnTo>
                  <a:lnTo>
                    <a:pt x="693" y="1684"/>
                  </a:lnTo>
                  <a:lnTo>
                    <a:pt x="700" y="1684"/>
                  </a:lnTo>
                  <a:lnTo>
                    <a:pt x="708" y="1681"/>
                  </a:lnTo>
                  <a:lnTo>
                    <a:pt x="708" y="1681"/>
                  </a:lnTo>
                  <a:lnTo>
                    <a:pt x="715" y="1677"/>
                  </a:lnTo>
                  <a:lnTo>
                    <a:pt x="720" y="1670"/>
                  </a:lnTo>
                  <a:lnTo>
                    <a:pt x="724" y="1663"/>
                  </a:lnTo>
                  <a:lnTo>
                    <a:pt x="726" y="1654"/>
                  </a:lnTo>
                  <a:lnTo>
                    <a:pt x="726" y="1654"/>
                  </a:lnTo>
                  <a:lnTo>
                    <a:pt x="728" y="1637"/>
                  </a:lnTo>
                  <a:lnTo>
                    <a:pt x="728" y="1637"/>
                  </a:lnTo>
                  <a:lnTo>
                    <a:pt x="731" y="1630"/>
                  </a:lnTo>
                  <a:lnTo>
                    <a:pt x="735" y="1623"/>
                  </a:lnTo>
                  <a:lnTo>
                    <a:pt x="735" y="1623"/>
                  </a:lnTo>
                  <a:lnTo>
                    <a:pt x="735" y="1616"/>
                  </a:lnTo>
                  <a:lnTo>
                    <a:pt x="735" y="1610"/>
                  </a:lnTo>
                  <a:lnTo>
                    <a:pt x="731" y="1598"/>
                  </a:lnTo>
                  <a:lnTo>
                    <a:pt x="731" y="1598"/>
                  </a:lnTo>
                  <a:lnTo>
                    <a:pt x="729" y="1583"/>
                  </a:lnTo>
                  <a:lnTo>
                    <a:pt x="731" y="1576"/>
                  </a:lnTo>
                  <a:lnTo>
                    <a:pt x="733" y="1569"/>
                  </a:lnTo>
                  <a:lnTo>
                    <a:pt x="733" y="1569"/>
                  </a:lnTo>
                  <a:lnTo>
                    <a:pt x="738" y="1563"/>
                  </a:lnTo>
                  <a:lnTo>
                    <a:pt x="744" y="1560"/>
                  </a:lnTo>
                  <a:lnTo>
                    <a:pt x="744" y="1560"/>
                  </a:lnTo>
                  <a:lnTo>
                    <a:pt x="748" y="1554"/>
                  </a:lnTo>
                  <a:lnTo>
                    <a:pt x="751" y="1549"/>
                  </a:lnTo>
                  <a:lnTo>
                    <a:pt x="751" y="1549"/>
                  </a:lnTo>
                  <a:lnTo>
                    <a:pt x="757" y="1542"/>
                  </a:lnTo>
                  <a:lnTo>
                    <a:pt x="762" y="1538"/>
                  </a:lnTo>
                  <a:lnTo>
                    <a:pt x="776" y="1529"/>
                  </a:lnTo>
                  <a:lnTo>
                    <a:pt x="776" y="1529"/>
                  </a:lnTo>
                  <a:lnTo>
                    <a:pt x="791" y="1522"/>
                  </a:lnTo>
                  <a:lnTo>
                    <a:pt x="804" y="1513"/>
                  </a:lnTo>
                  <a:lnTo>
                    <a:pt x="814" y="1502"/>
                  </a:lnTo>
                  <a:lnTo>
                    <a:pt x="820" y="1496"/>
                  </a:lnTo>
                  <a:lnTo>
                    <a:pt x="824" y="1489"/>
                  </a:lnTo>
                  <a:lnTo>
                    <a:pt x="824" y="1489"/>
                  </a:lnTo>
                  <a:lnTo>
                    <a:pt x="829" y="1482"/>
                  </a:lnTo>
                  <a:lnTo>
                    <a:pt x="833" y="1476"/>
                  </a:lnTo>
                  <a:lnTo>
                    <a:pt x="842" y="1466"/>
                  </a:lnTo>
                  <a:lnTo>
                    <a:pt x="842" y="1466"/>
                  </a:lnTo>
                  <a:lnTo>
                    <a:pt x="847" y="1460"/>
                  </a:lnTo>
                  <a:lnTo>
                    <a:pt x="852" y="1455"/>
                  </a:lnTo>
                  <a:lnTo>
                    <a:pt x="852" y="1455"/>
                  </a:lnTo>
                  <a:lnTo>
                    <a:pt x="858" y="1455"/>
                  </a:lnTo>
                  <a:lnTo>
                    <a:pt x="865" y="1453"/>
                  </a:lnTo>
                  <a:lnTo>
                    <a:pt x="871" y="1453"/>
                  </a:lnTo>
                  <a:lnTo>
                    <a:pt x="876" y="1449"/>
                  </a:lnTo>
                  <a:lnTo>
                    <a:pt x="876" y="1449"/>
                  </a:lnTo>
                  <a:lnTo>
                    <a:pt x="881" y="1446"/>
                  </a:lnTo>
                  <a:lnTo>
                    <a:pt x="885" y="1438"/>
                  </a:lnTo>
                  <a:lnTo>
                    <a:pt x="889" y="1433"/>
                  </a:lnTo>
                  <a:lnTo>
                    <a:pt x="894" y="1429"/>
                  </a:lnTo>
                  <a:lnTo>
                    <a:pt x="894" y="1429"/>
                  </a:lnTo>
                  <a:lnTo>
                    <a:pt x="898" y="1429"/>
                  </a:lnTo>
                  <a:lnTo>
                    <a:pt x="901" y="1431"/>
                  </a:lnTo>
                  <a:lnTo>
                    <a:pt x="909" y="1437"/>
                  </a:lnTo>
                  <a:lnTo>
                    <a:pt x="909" y="1437"/>
                  </a:lnTo>
                  <a:lnTo>
                    <a:pt x="912" y="1444"/>
                  </a:lnTo>
                  <a:lnTo>
                    <a:pt x="916" y="1451"/>
                  </a:lnTo>
                  <a:lnTo>
                    <a:pt x="919" y="1460"/>
                  </a:lnTo>
                  <a:lnTo>
                    <a:pt x="923" y="1467"/>
                  </a:lnTo>
                  <a:lnTo>
                    <a:pt x="923" y="1467"/>
                  </a:lnTo>
                  <a:lnTo>
                    <a:pt x="927" y="1469"/>
                  </a:lnTo>
                  <a:lnTo>
                    <a:pt x="929" y="1471"/>
                  </a:lnTo>
                  <a:lnTo>
                    <a:pt x="936" y="1475"/>
                  </a:lnTo>
                  <a:lnTo>
                    <a:pt x="936" y="1475"/>
                  </a:lnTo>
                  <a:lnTo>
                    <a:pt x="939" y="1478"/>
                  </a:lnTo>
                  <a:lnTo>
                    <a:pt x="941" y="1482"/>
                  </a:lnTo>
                  <a:lnTo>
                    <a:pt x="943" y="1491"/>
                  </a:lnTo>
                  <a:lnTo>
                    <a:pt x="943" y="1491"/>
                  </a:lnTo>
                  <a:lnTo>
                    <a:pt x="947" y="1500"/>
                  </a:lnTo>
                  <a:lnTo>
                    <a:pt x="952" y="1507"/>
                  </a:lnTo>
                  <a:lnTo>
                    <a:pt x="952" y="1507"/>
                  </a:lnTo>
                  <a:lnTo>
                    <a:pt x="954" y="1513"/>
                  </a:lnTo>
                  <a:lnTo>
                    <a:pt x="954" y="1518"/>
                  </a:lnTo>
                  <a:lnTo>
                    <a:pt x="952" y="1529"/>
                  </a:lnTo>
                  <a:lnTo>
                    <a:pt x="952" y="1529"/>
                  </a:lnTo>
                  <a:lnTo>
                    <a:pt x="950" y="1534"/>
                  </a:lnTo>
                  <a:lnTo>
                    <a:pt x="948" y="1540"/>
                  </a:lnTo>
                  <a:lnTo>
                    <a:pt x="948" y="1547"/>
                  </a:lnTo>
                  <a:lnTo>
                    <a:pt x="950" y="1549"/>
                  </a:lnTo>
                  <a:lnTo>
                    <a:pt x="952" y="1552"/>
                  </a:lnTo>
                  <a:lnTo>
                    <a:pt x="952" y="1552"/>
                  </a:lnTo>
                  <a:lnTo>
                    <a:pt x="956" y="1552"/>
                  </a:lnTo>
                  <a:lnTo>
                    <a:pt x="961" y="1551"/>
                  </a:lnTo>
                  <a:lnTo>
                    <a:pt x="970" y="1547"/>
                  </a:lnTo>
                  <a:lnTo>
                    <a:pt x="970" y="1547"/>
                  </a:lnTo>
                  <a:lnTo>
                    <a:pt x="979" y="1538"/>
                  </a:lnTo>
                  <a:lnTo>
                    <a:pt x="985" y="1536"/>
                  </a:lnTo>
                  <a:lnTo>
                    <a:pt x="988" y="1536"/>
                  </a:lnTo>
                  <a:lnTo>
                    <a:pt x="992" y="1538"/>
                  </a:lnTo>
                  <a:lnTo>
                    <a:pt x="992" y="1538"/>
                  </a:lnTo>
                  <a:lnTo>
                    <a:pt x="995" y="1543"/>
                  </a:lnTo>
                  <a:lnTo>
                    <a:pt x="999" y="1549"/>
                  </a:lnTo>
                  <a:lnTo>
                    <a:pt x="1005" y="1561"/>
                  </a:lnTo>
                  <a:lnTo>
                    <a:pt x="1008" y="1576"/>
                  </a:lnTo>
                  <a:lnTo>
                    <a:pt x="1010" y="1589"/>
                  </a:lnTo>
                  <a:lnTo>
                    <a:pt x="1010" y="1589"/>
                  </a:lnTo>
                  <a:lnTo>
                    <a:pt x="1015" y="1614"/>
                  </a:lnTo>
                  <a:lnTo>
                    <a:pt x="1019" y="1625"/>
                  </a:lnTo>
                  <a:lnTo>
                    <a:pt x="1021" y="1637"/>
                  </a:lnTo>
                  <a:lnTo>
                    <a:pt x="1021" y="1637"/>
                  </a:lnTo>
                  <a:lnTo>
                    <a:pt x="1021" y="1654"/>
                  </a:lnTo>
                  <a:lnTo>
                    <a:pt x="1019" y="1668"/>
                  </a:lnTo>
                  <a:lnTo>
                    <a:pt x="1019" y="1683"/>
                  </a:lnTo>
                  <a:lnTo>
                    <a:pt x="1021" y="1690"/>
                  </a:lnTo>
                  <a:lnTo>
                    <a:pt x="1024" y="1699"/>
                  </a:lnTo>
                  <a:lnTo>
                    <a:pt x="1024" y="1699"/>
                  </a:lnTo>
                  <a:lnTo>
                    <a:pt x="1030" y="1706"/>
                  </a:lnTo>
                  <a:lnTo>
                    <a:pt x="1035" y="1715"/>
                  </a:lnTo>
                  <a:lnTo>
                    <a:pt x="1035" y="1715"/>
                  </a:lnTo>
                  <a:lnTo>
                    <a:pt x="1039" y="1724"/>
                  </a:lnTo>
                  <a:lnTo>
                    <a:pt x="1041" y="1735"/>
                  </a:lnTo>
                  <a:lnTo>
                    <a:pt x="1043" y="1755"/>
                  </a:lnTo>
                  <a:lnTo>
                    <a:pt x="1043" y="1755"/>
                  </a:lnTo>
                  <a:lnTo>
                    <a:pt x="1046" y="1777"/>
                  </a:lnTo>
                  <a:lnTo>
                    <a:pt x="1048" y="1788"/>
                  </a:lnTo>
                  <a:lnTo>
                    <a:pt x="1053" y="1797"/>
                  </a:lnTo>
                  <a:lnTo>
                    <a:pt x="1053" y="1797"/>
                  </a:lnTo>
                  <a:lnTo>
                    <a:pt x="1062" y="1806"/>
                  </a:lnTo>
                  <a:lnTo>
                    <a:pt x="1071" y="1813"/>
                  </a:lnTo>
                  <a:lnTo>
                    <a:pt x="1071" y="1813"/>
                  </a:lnTo>
                  <a:lnTo>
                    <a:pt x="1077" y="1817"/>
                  </a:lnTo>
                  <a:lnTo>
                    <a:pt x="1084" y="1818"/>
                  </a:lnTo>
                  <a:lnTo>
                    <a:pt x="1090" y="1820"/>
                  </a:lnTo>
                  <a:lnTo>
                    <a:pt x="1097" y="1818"/>
                  </a:lnTo>
                  <a:lnTo>
                    <a:pt x="1097" y="1818"/>
                  </a:lnTo>
                  <a:lnTo>
                    <a:pt x="1099" y="1815"/>
                  </a:lnTo>
                  <a:lnTo>
                    <a:pt x="1100" y="1808"/>
                  </a:lnTo>
                  <a:lnTo>
                    <a:pt x="1099" y="1802"/>
                  </a:lnTo>
                  <a:lnTo>
                    <a:pt x="1097" y="1797"/>
                  </a:lnTo>
                  <a:lnTo>
                    <a:pt x="1097" y="1797"/>
                  </a:lnTo>
                  <a:lnTo>
                    <a:pt x="1091" y="1782"/>
                  </a:lnTo>
                  <a:lnTo>
                    <a:pt x="1086" y="1768"/>
                  </a:lnTo>
                  <a:lnTo>
                    <a:pt x="1086" y="1768"/>
                  </a:lnTo>
                  <a:lnTo>
                    <a:pt x="1082" y="1751"/>
                  </a:lnTo>
                  <a:lnTo>
                    <a:pt x="1079" y="1744"/>
                  </a:lnTo>
                  <a:lnTo>
                    <a:pt x="1075" y="1737"/>
                  </a:lnTo>
                  <a:lnTo>
                    <a:pt x="1075" y="1737"/>
                  </a:lnTo>
                  <a:lnTo>
                    <a:pt x="1071" y="1730"/>
                  </a:lnTo>
                  <a:lnTo>
                    <a:pt x="1064" y="1722"/>
                  </a:lnTo>
                  <a:lnTo>
                    <a:pt x="1052" y="1710"/>
                  </a:lnTo>
                  <a:lnTo>
                    <a:pt x="1041" y="1697"/>
                  </a:lnTo>
                  <a:lnTo>
                    <a:pt x="1035" y="1690"/>
                  </a:lnTo>
                  <a:lnTo>
                    <a:pt x="1032" y="1681"/>
                  </a:lnTo>
                  <a:lnTo>
                    <a:pt x="1032" y="1681"/>
                  </a:lnTo>
                  <a:lnTo>
                    <a:pt x="1030" y="1670"/>
                  </a:lnTo>
                  <a:lnTo>
                    <a:pt x="1032" y="1657"/>
                  </a:lnTo>
                  <a:lnTo>
                    <a:pt x="1033" y="1632"/>
                  </a:lnTo>
                  <a:lnTo>
                    <a:pt x="1033" y="1632"/>
                  </a:lnTo>
                  <a:lnTo>
                    <a:pt x="1037" y="1621"/>
                  </a:lnTo>
                  <a:lnTo>
                    <a:pt x="1039" y="1616"/>
                  </a:lnTo>
                  <a:lnTo>
                    <a:pt x="1043" y="1612"/>
                  </a:lnTo>
                  <a:lnTo>
                    <a:pt x="1043" y="1612"/>
                  </a:lnTo>
                  <a:lnTo>
                    <a:pt x="1048" y="1612"/>
                  </a:lnTo>
                  <a:lnTo>
                    <a:pt x="1053" y="1616"/>
                  </a:lnTo>
                  <a:lnTo>
                    <a:pt x="1066" y="1623"/>
                  </a:lnTo>
                  <a:lnTo>
                    <a:pt x="1066" y="1623"/>
                  </a:lnTo>
                  <a:lnTo>
                    <a:pt x="1073" y="1627"/>
                  </a:lnTo>
                  <a:lnTo>
                    <a:pt x="1081" y="1632"/>
                  </a:lnTo>
                  <a:lnTo>
                    <a:pt x="1088" y="1639"/>
                  </a:lnTo>
                  <a:lnTo>
                    <a:pt x="1093" y="1646"/>
                  </a:lnTo>
                  <a:lnTo>
                    <a:pt x="1093" y="1646"/>
                  </a:lnTo>
                  <a:lnTo>
                    <a:pt x="1102" y="1668"/>
                  </a:lnTo>
                  <a:lnTo>
                    <a:pt x="1110" y="1679"/>
                  </a:lnTo>
                  <a:lnTo>
                    <a:pt x="1117" y="1686"/>
                  </a:lnTo>
                  <a:lnTo>
                    <a:pt x="1117" y="1686"/>
                  </a:lnTo>
                  <a:lnTo>
                    <a:pt x="1122" y="1690"/>
                  </a:lnTo>
                  <a:lnTo>
                    <a:pt x="1128" y="1688"/>
                  </a:lnTo>
                  <a:lnTo>
                    <a:pt x="1133" y="1684"/>
                  </a:lnTo>
                  <a:lnTo>
                    <a:pt x="1138" y="1677"/>
                  </a:lnTo>
                  <a:lnTo>
                    <a:pt x="1138" y="1677"/>
                  </a:lnTo>
                  <a:lnTo>
                    <a:pt x="1144" y="1668"/>
                  </a:lnTo>
                  <a:lnTo>
                    <a:pt x="1151" y="1661"/>
                  </a:lnTo>
                  <a:lnTo>
                    <a:pt x="1166" y="1645"/>
                  </a:lnTo>
                  <a:lnTo>
                    <a:pt x="1166" y="1645"/>
                  </a:lnTo>
                  <a:lnTo>
                    <a:pt x="1175" y="1637"/>
                  </a:lnTo>
                  <a:lnTo>
                    <a:pt x="1180" y="1627"/>
                  </a:lnTo>
                  <a:lnTo>
                    <a:pt x="1180" y="1627"/>
                  </a:lnTo>
                  <a:lnTo>
                    <a:pt x="1182" y="1618"/>
                  </a:lnTo>
                  <a:lnTo>
                    <a:pt x="1184" y="1608"/>
                  </a:lnTo>
                  <a:lnTo>
                    <a:pt x="1182" y="1589"/>
                  </a:lnTo>
                  <a:lnTo>
                    <a:pt x="1178" y="1570"/>
                  </a:lnTo>
                  <a:lnTo>
                    <a:pt x="1171" y="1552"/>
                  </a:lnTo>
                  <a:lnTo>
                    <a:pt x="1171" y="1552"/>
                  </a:lnTo>
                  <a:lnTo>
                    <a:pt x="1160" y="1538"/>
                  </a:lnTo>
                  <a:lnTo>
                    <a:pt x="1149" y="1525"/>
                  </a:lnTo>
                  <a:lnTo>
                    <a:pt x="1140" y="1509"/>
                  </a:lnTo>
                  <a:lnTo>
                    <a:pt x="1137" y="1502"/>
                  </a:lnTo>
                  <a:lnTo>
                    <a:pt x="1137" y="1494"/>
                  </a:lnTo>
                  <a:lnTo>
                    <a:pt x="1137" y="1494"/>
                  </a:lnTo>
                  <a:lnTo>
                    <a:pt x="1137" y="1482"/>
                  </a:lnTo>
                  <a:lnTo>
                    <a:pt x="1140" y="1471"/>
                  </a:lnTo>
                  <a:lnTo>
                    <a:pt x="1146" y="1460"/>
                  </a:lnTo>
                  <a:lnTo>
                    <a:pt x="1153" y="1453"/>
                  </a:lnTo>
                  <a:lnTo>
                    <a:pt x="1160" y="1447"/>
                  </a:lnTo>
                  <a:lnTo>
                    <a:pt x="1169" y="1446"/>
                  </a:lnTo>
                  <a:lnTo>
                    <a:pt x="1175" y="1446"/>
                  </a:lnTo>
                  <a:lnTo>
                    <a:pt x="1180" y="1447"/>
                  </a:lnTo>
                  <a:lnTo>
                    <a:pt x="1186" y="1451"/>
                  </a:lnTo>
                  <a:lnTo>
                    <a:pt x="1189" y="1456"/>
                  </a:lnTo>
                  <a:lnTo>
                    <a:pt x="1189" y="1456"/>
                  </a:lnTo>
                  <a:lnTo>
                    <a:pt x="1195" y="1460"/>
                  </a:lnTo>
                  <a:lnTo>
                    <a:pt x="1198" y="1460"/>
                  </a:lnTo>
                  <a:lnTo>
                    <a:pt x="1202" y="1458"/>
                  </a:lnTo>
                  <a:lnTo>
                    <a:pt x="1205" y="1453"/>
                  </a:lnTo>
                  <a:lnTo>
                    <a:pt x="1205" y="1453"/>
                  </a:lnTo>
                  <a:lnTo>
                    <a:pt x="1213" y="1444"/>
                  </a:lnTo>
                  <a:lnTo>
                    <a:pt x="1220" y="1438"/>
                  </a:lnTo>
                  <a:lnTo>
                    <a:pt x="1227" y="1435"/>
                  </a:lnTo>
                  <a:lnTo>
                    <a:pt x="1238" y="1431"/>
                  </a:lnTo>
                  <a:lnTo>
                    <a:pt x="1238" y="1431"/>
                  </a:lnTo>
                  <a:lnTo>
                    <a:pt x="1262" y="1426"/>
                  </a:lnTo>
                  <a:lnTo>
                    <a:pt x="1274" y="1422"/>
                  </a:lnTo>
                  <a:lnTo>
                    <a:pt x="1285" y="1419"/>
                  </a:lnTo>
                  <a:lnTo>
                    <a:pt x="1285" y="1419"/>
                  </a:lnTo>
                  <a:lnTo>
                    <a:pt x="1292" y="1413"/>
                  </a:lnTo>
                  <a:lnTo>
                    <a:pt x="1300" y="1408"/>
                  </a:lnTo>
                  <a:lnTo>
                    <a:pt x="1300" y="1408"/>
                  </a:lnTo>
                  <a:lnTo>
                    <a:pt x="1305" y="1402"/>
                  </a:lnTo>
                  <a:lnTo>
                    <a:pt x="1309" y="1395"/>
                  </a:lnTo>
                  <a:lnTo>
                    <a:pt x="1316" y="1382"/>
                  </a:lnTo>
                  <a:lnTo>
                    <a:pt x="1319" y="1366"/>
                  </a:lnTo>
                  <a:lnTo>
                    <a:pt x="1325" y="1352"/>
                  </a:lnTo>
                  <a:lnTo>
                    <a:pt x="1325" y="1352"/>
                  </a:lnTo>
                  <a:lnTo>
                    <a:pt x="1329" y="1344"/>
                  </a:lnTo>
                  <a:lnTo>
                    <a:pt x="1332" y="1339"/>
                  </a:lnTo>
                  <a:lnTo>
                    <a:pt x="1343" y="1328"/>
                  </a:lnTo>
                  <a:lnTo>
                    <a:pt x="1352" y="1315"/>
                  </a:lnTo>
                  <a:lnTo>
                    <a:pt x="1357" y="1310"/>
                  </a:lnTo>
                  <a:lnTo>
                    <a:pt x="1361" y="1303"/>
                  </a:lnTo>
                  <a:lnTo>
                    <a:pt x="1361" y="1303"/>
                  </a:lnTo>
                  <a:lnTo>
                    <a:pt x="1363" y="1295"/>
                  </a:lnTo>
                  <a:lnTo>
                    <a:pt x="1361" y="1290"/>
                  </a:lnTo>
                  <a:lnTo>
                    <a:pt x="1359" y="1285"/>
                  </a:lnTo>
                  <a:lnTo>
                    <a:pt x="1356" y="1279"/>
                  </a:lnTo>
                  <a:lnTo>
                    <a:pt x="1356" y="1279"/>
                  </a:lnTo>
                  <a:lnTo>
                    <a:pt x="1352" y="1274"/>
                  </a:lnTo>
                  <a:lnTo>
                    <a:pt x="1352" y="1268"/>
                  </a:lnTo>
                  <a:lnTo>
                    <a:pt x="1356" y="1257"/>
                  </a:lnTo>
                  <a:lnTo>
                    <a:pt x="1356" y="1257"/>
                  </a:lnTo>
                  <a:lnTo>
                    <a:pt x="1356" y="1245"/>
                  </a:lnTo>
                  <a:lnTo>
                    <a:pt x="1356" y="1245"/>
                  </a:lnTo>
                  <a:lnTo>
                    <a:pt x="1354" y="1236"/>
                  </a:lnTo>
                  <a:lnTo>
                    <a:pt x="1348" y="1227"/>
                  </a:lnTo>
                  <a:lnTo>
                    <a:pt x="1343" y="1218"/>
                  </a:lnTo>
                  <a:lnTo>
                    <a:pt x="1341" y="1214"/>
                  </a:lnTo>
                  <a:lnTo>
                    <a:pt x="1339" y="1209"/>
                  </a:lnTo>
                  <a:lnTo>
                    <a:pt x="1339" y="1209"/>
                  </a:lnTo>
                  <a:lnTo>
                    <a:pt x="1339" y="1203"/>
                  </a:lnTo>
                  <a:lnTo>
                    <a:pt x="1341" y="1200"/>
                  </a:lnTo>
                  <a:lnTo>
                    <a:pt x="1341" y="1194"/>
                  </a:lnTo>
                  <a:lnTo>
                    <a:pt x="1341" y="1189"/>
                  </a:lnTo>
                  <a:lnTo>
                    <a:pt x="1341" y="1189"/>
                  </a:lnTo>
                  <a:lnTo>
                    <a:pt x="1338" y="1174"/>
                  </a:lnTo>
                  <a:lnTo>
                    <a:pt x="1336" y="1167"/>
                  </a:lnTo>
                  <a:lnTo>
                    <a:pt x="1338" y="1158"/>
                  </a:lnTo>
                  <a:lnTo>
                    <a:pt x="1338" y="1158"/>
                  </a:lnTo>
                  <a:lnTo>
                    <a:pt x="1339" y="1154"/>
                  </a:lnTo>
                  <a:lnTo>
                    <a:pt x="1343" y="1151"/>
                  </a:lnTo>
                  <a:lnTo>
                    <a:pt x="1354" y="1147"/>
                  </a:lnTo>
                  <a:lnTo>
                    <a:pt x="1363" y="1142"/>
                  </a:lnTo>
                  <a:lnTo>
                    <a:pt x="1367" y="1140"/>
                  </a:lnTo>
                  <a:lnTo>
                    <a:pt x="1368" y="1136"/>
                  </a:lnTo>
                  <a:lnTo>
                    <a:pt x="1368" y="1136"/>
                  </a:lnTo>
                  <a:lnTo>
                    <a:pt x="1368" y="1131"/>
                  </a:lnTo>
                  <a:lnTo>
                    <a:pt x="1365" y="1125"/>
                  </a:lnTo>
                  <a:lnTo>
                    <a:pt x="1361" y="1124"/>
                  </a:lnTo>
                  <a:lnTo>
                    <a:pt x="1357" y="1120"/>
                  </a:lnTo>
                  <a:lnTo>
                    <a:pt x="1357" y="1120"/>
                  </a:lnTo>
                  <a:lnTo>
                    <a:pt x="1345" y="1118"/>
                  </a:lnTo>
                  <a:lnTo>
                    <a:pt x="1330" y="1118"/>
                  </a:lnTo>
                  <a:lnTo>
                    <a:pt x="1325" y="1116"/>
                  </a:lnTo>
                  <a:lnTo>
                    <a:pt x="1319" y="1113"/>
                  </a:lnTo>
                  <a:lnTo>
                    <a:pt x="1314" y="1109"/>
                  </a:lnTo>
                  <a:lnTo>
                    <a:pt x="1312" y="1104"/>
                  </a:lnTo>
                  <a:lnTo>
                    <a:pt x="1312" y="1104"/>
                  </a:lnTo>
                  <a:lnTo>
                    <a:pt x="1310" y="1096"/>
                  </a:lnTo>
                  <a:lnTo>
                    <a:pt x="1310" y="1091"/>
                  </a:lnTo>
                  <a:lnTo>
                    <a:pt x="1314" y="1086"/>
                  </a:lnTo>
                  <a:lnTo>
                    <a:pt x="1318" y="1082"/>
                  </a:lnTo>
                  <a:lnTo>
                    <a:pt x="1329" y="1077"/>
                  </a:lnTo>
                  <a:lnTo>
                    <a:pt x="1338" y="1073"/>
                  </a:lnTo>
                  <a:lnTo>
                    <a:pt x="1338" y="1073"/>
                  </a:lnTo>
                  <a:lnTo>
                    <a:pt x="1347" y="1064"/>
                  </a:lnTo>
                  <a:lnTo>
                    <a:pt x="1352" y="1060"/>
                  </a:lnTo>
                  <a:lnTo>
                    <a:pt x="1357" y="1058"/>
                  </a:lnTo>
                  <a:lnTo>
                    <a:pt x="1357" y="1058"/>
                  </a:lnTo>
                  <a:lnTo>
                    <a:pt x="1361" y="1058"/>
                  </a:lnTo>
                  <a:lnTo>
                    <a:pt x="1367" y="1060"/>
                  </a:lnTo>
                  <a:lnTo>
                    <a:pt x="1370" y="1062"/>
                  </a:lnTo>
                  <a:lnTo>
                    <a:pt x="1374" y="1066"/>
                  </a:lnTo>
                  <a:lnTo>
                    <a:pt x="1374" y="1066"/>
                  </a:lnTo>
                  <a:lnTo>
                    <a:pt x="1374" y="1069"/>
                  </a:lnTo>
                  <a:lnTo>
                    <a:pt x="1374" y="1071"/>
                  </a:lnTo>
                  <a:lnTo>
                    <a:pt x="1370" y="1077"/>
                  </a:lnTo>
                  <a:lnTo>
                    <a:pt x="1370" y="1077"/>
                  </a:lnTo>
                  <a:lnTo>
                    <a:pt x="1368" y="1082"/>
                  </a:lnTo>
                  <a:lnTo>
                    <a:pt x="1370" y="1087"/>
                  </a:lnTo>
                  <a:lnTo>
                    <a:pt x="1374" y="1089"/>
                  </a:lnTo>
                  <a:lnTo>
                    <a:pt x="1379" y="1087"/>
                  </a:lnTo>
                  <a:lnTo>
                    <a:pt x="1379" y="1087"/>
                  </a:lnTo>
                  <a:lnTo>
                    <a:pt x="1392" y="1084"/>
                  </a:lnTo>
                  <a:lnTo>
                    <a:pt x="1397" y="1084"/>
                  </a:lnTo>
                  <a:lnTo>
                    <a:pt x="1403" y="1086"/>
                  </a:lnTo>
                  <a:lnTo>
                    <a:pt x="1406" y="1087"/>
                  </a:lnTo>
                  <a:lnTo>
                    <a:pt x="1410" y="1089"/>
                  </a:lnTo>
                  <a:lnTo>
                    <a:pt x="1417" y="1102"/>
                  </a:lnTo>
                  <a:lnTo>
                    <a:pt x="1417" y="1102"/>
                  </a:lnTo>
                  <a:lnTo>
                    <a:pt x="1421" y="1107"/>
                  </a:lnTo>
                  <a:lnTo>
                    <a:pt x="1426" y="1113"/>
                  </a:lnTo>
                  <a:lnTo>
                    <a:pt x="1437" y="1124"/>
                  </a:lnTo>
                  <a:lnTo>
                    <a:pt x="1437" y="1124"/>
                  </a:lnTo>
                  <a:lnTo>
                    <a:pt x="1441" y="1131"/>
                  </a:lnTo>
                  <a:lnTo>
                    <a:pt x="1444" y="1138"/>
                  </a:lnTo>
                  <a:lnTo>
                    <a:pt x="1446" y="1156"/>
                  </a:lnTo>
                  <a:lnTo>
                    <a:pt x="1446" y="1156"/>
                  </a:lnTo>
                  <a:lnTo>
                    <a:pt x="1446" y="1171"/>
                  </a:lnTo>
                  <a:lnTo>
                    <a:pt x="1446" y="1176"/>
                  </a:lnTo>
                  <a:lnTo>
                    <a:pt x="1450" y="1181"/>
                  </a:lnTo>
                  <a:lnTo>
                    <a:pt x="1450" y="1181"/>
                  </a:lnTo>
                  <a:lnTo>
                    <a:pt x="1455" y="1185"/>
                  </a:lnTo>
                  <a:lnTo>
                    <a:pt x="1461" y="1185"/>
                  </a:lnTo>
                  <a:lnTo>
                    <a:pt x="1466" y="1183"/>
                  </a:lnTo>
                  <a:lnTo>
                    <a:pt x="1470" y="1180"/>
                  </a:lnTo>
                  <a:lnTo>
                    <a:pt x="1470" y="1180"/>
                  </a:lnTo>
                  <a:lnTo>
                    <a:pt x="1477" y="1171"/>
                  </a:lnTo>
                  <a:lnTo>
                    <a:pt x="1479" y="1162"/>
                  </a:lnTo>
                  <a:lnTo>
                    <a:pt x="1477" y="1151"/>
                  </a:lnTo>
                  <a:lnTo>
                    <a:pt x="1473" y="1142"/>
                  </a:lnTo>
                  <a:lnTo>
                    <a:pt x="1464" y="1124"/>
                  </a:lnTo>
                  <a:lnTo>
                    <a:pt x="1462" y="1115"/>
                  </a:lnTo>
                  <a:lnTo>
                    <a:pt x="1462" y="1105"/>
                  </a:lnTo>
                  <a:lnTo>
                    <a:pt x="1462" y="1105"/>
                  </a:lnTo>
                  <a:lnTo>
                    <a:pt x="1466" y="1093"/>
                  </a:lnTo>
                  <a:lnTo>
                    <a:pt x="1472" y="1084"/>
                  </a:lnTo>
                  <a:lnTo>
                    <a:pt x="1477" y="1073"/>
                  </a:lnTo>
                  <a:lnTo>
                    <a:pt x="1481" y="1060"/>
                  </a:lnTo>
                  <a:lnTo>
                    <a:pt x="1481" y="1060"/>
                  </a:lnTo>
                  <a:lnTo>
                    <a:pt x="1482" y="1046"/>
                  </a:lnTo>
                  <a:lnTo>
                    <a:pt x="1484" y="1039"/>
                  </a:lnTo>
                  <a:lnTo>
                    <a:pt x="1486" y="1033"/>
                  </a:lnTo>
                  <a:lnTo>
                    <a:pt x="1486" y="1033"/>
                  </a:lnTo>
                  <a:lnTo>
                    <a:pt x="1493" y="1022"/>
                  </a:lnTo>
                  <a:lnTo>
                    <a:pt x="1500" y="1011"/>
                  </a:lnTo>
                  <a:lnTo>
                    <a:pt x="1500" y="1011"/>
                  </a:lnTo>
                  <a:lnTo>
                    <a:pt x="1504" y="1006"/>
                  </a:lnTo>
                  <a:lnTo>
                    <a:pt x="1508" y="1002"/>
                  </a:lnTo>
                  <a:lnTo>
                    <a:pt x="1511" y="1002"/>
                  </a:lnTo>
                  <a:lnTo>
                    <a:pt x="1517" y="1001"/>
                  </a:lnTo>
                  <a:lnTo>
                    <a:pt x="1526" y="1004"/>
                  </a:lnTo>
                  <a:lnTo>
                    <a:pt x="1538" y="1006"/>
                  </a:lnTo>
                  <a:lnTo>
                    <a:pt x="1538" y="1006"/>
                  </a:lnTo>
                  <a:lnTo>
                    <a:pt x="1549" y="1006"/>
                  </a:lnTo>
                  <a:lnTo>
                    <a:pt x="1560" y="1004"/>
                  </a:lnTo>
                  <a:lnTo>
                    <a:pt x="1569" y="997"/>
                  </a:lnTo>
                  <a:lnTo>
                    <a:pt x="1573" y="993"/>
                  </a:lnTo>
                  <a:lnTo>
                    <a:pt x="1575" y="988"/>
                  </a:lnTo>
                  <a:lnTo>
                    <a:pt x="1575" y="988"/>
                  </a:lnTo>
                  <a:lnTo>
                    <a:pt x="1582" y="975"/>
                  </a:lnTo>
                  <a:lnTo>
                    <a:pt x="1593" y="963"/>
                  </a:lnTo>
                  <a:lnTo>
                    <a:pt x="1593" y="963"/>
                  </a:lnTo>
                  <a:lnTo>
                    <a:pt x="1605" y="944"/>
                  </a:lnTo>
                  <a:lnTo>
                    <a:pt x="1618" y="928"/>
                  </a:lnTo>
                  <a:lnTo>
                    <a:pt x="1618" y="928"/>
                  </a:lnTo>
                  <a:lnTo>
                    <a:pt x="1629" y="908"/>
                  </a:lnTo>
                  <a:lnTo>
                    <a:pt x="1640" y="888"/>
                  </a:lnTo>
                  <a:lnTo>
                    <a:pt x="1640" y="888"/>
                  </a:lnTo>
                  <a:lnTo>
                    <a:pt x="1645" y="879"/>
                  </a:lnTo>
                  <a:lnTo>
                    <a:pt x="1649" y="870"/>
                  </a:lnTo>
                  <a:lnTo>
                    <a:pt x="1651" y="861"/>
                  </a:lnTo>
                  <a:lnTo>
                    <a:pt x="1651" y="850"/>
                  </a:lnTo>
                  <a:lnTo>
                    <a:pt x="1651" y="850"/>
                  </a:lnTo>
                  <a:lnTo>
                    <a:pt x="1651" y="830"/>
                  </a:lnTo>
                  <a:lnTo>
                    <a:pt x="1649" y="809"/>
                  </a:lnTo>
                  <a:lnTo>
                    <a:pt x="1649" y="809"/>
                  </a:lnTo>
                  <a:lnTo>
                    <a:pt x="1647" y="792"/>
                  </a:lnTo>
                  <a:lnTo>
                    <a:pt x="1645" y="785"/>
                  </a:lnTo>
                  <a:lnTo>
                    <a:pt x="1642" y="780"/>
                  </a:lnTo>
                  <a:lnTo>
                    <a:pt x="1642" y="780"/>
                  </a:lnTo>
                  <a:lnTo>
                    <a:pt x="1638" y="773"/>
                  </a:lnTo>
                  <a:lnTo>
                    <a:pt x="1633" y="769"/>
                  </a:lnTo>
                  <a:lnTo>
                    <a:pt x="1629" y="767"/>
                  </a:lnTo>
                  <a:lnTo>
                    <a:pt x="1624" y="767"/>
                  </a:lnTo>
                  <a:lnTo>
                    <a:pt x="1613" y="769"/>
                  </a:lnTo>
                  <a:lnTo>
                    <a:pt x="1600" y="769"/>
                  </a:lnTo>
                  <a:lnTo>
                    <a:pt x="1600" y="769"/>
                  </a:lnTo>
                  <a:lnTo>
                    <a:pt x="1595" y="767"/>
                  </a:lnTo>
                  <a:lnTo>
                    <a:pt x="1591" y="765"/>
                  </a:lnTo>
                  <a:lnTo>
                    <a:pt x="1584" y="758"/>
                  </a:lnTo>
                  <a:lnTo>
                    <a:pt x="1580" y="749"/>
                  </a:lnTo>
                  <a:lnTo>
                    <a:pt x="1578" y="740"/>
                  </a:lnTo>
                  <a:lnTo>
                    <a:pt x="1578" y="740"/>
                  </a:lnTo>
                  <a:lnTo>
                    <a:pt x="1582" y="733"/>
                  </a:lnTo>
                  <a:lnTo>
                    <a:pt x="1586" y="725"/>
                  </a:lnTo>
                  <a:lnTo>
                    <a:pt x="1591" y="720"/>
                  </a:lnTo>
                  <a:lnTo>
                    <a:pt x="1596" y="716"/>
                  </a:lnTo>
                  <a:lnTo>
                    <a:pt x="1596" y="716"/>
                  </a:lnTo>
                  <a:lnTo>
                    <a:pt x="1615" y="704"/>
                  </a:lnTo>
                  <a:lnTo>
                    <a:pt x="1629" y="689"/>
                  </a:lnTo>
                  <a:lnTo>
                    <a:pt x="1629" y="689"/>
                  </a:lnTo>
                  <a:lnTo>
                    <a:pt x="1636" y="682"/>
                  </a:lnTo>
                  <a:lnTo>
                    <a:pt x="1642" y="675"/>
                  </a:lnTo>
                  <a:lnTo>
                    <a:pt x="1642" y="675"/>
                  </a:lnTo>
                  <a:lnTo>
                    <a:pt x="1643" y="668"/>
                  </a:lnTo>
                  <a:lnTo>
                    <a:pt x="1645" y="659"/>
                  </a:lnTo>
                  <a:lnTo>
                    <a:pt x="1649" y="651"/>
                  </a:lnTo>
                  <a:lnTo>
                    <a:pt x="1653" y="644"/>
                  </a:lnTo>
                  <a:lnTo>
                    <a:pt x="1653" y="644"/>
                  </a:lnTo>
                  <a:lnTo>
                    <a:pt x="1662" y="635"/>
                  </a:lnTo>
                  <a:lnTo>
                    <a:pt x="1674" y="628"/>
                  </a:lnTo>
                  <a:lnTo>
                    <a:pt x="1687" y="626"/>
                  </a:lnTo>
                  <a:lnTo>
                    <a:pt x="1700" y="626"/>
                  </a:lnTo>
                  <a:lnTo>
                    <a:pt x="1700" y="626"/>
                  </a:lnTo>
                  <a:lnTo>
                    <a:pt x="1721" y="628"/>
                  </a:lnTo>
                  <a:lnTo>
                    <a:pt x="1743" y="630"/>
                  </a:lnTo>
                  <a:lnTo>
                    <a:pt x="1752" y="630"/>
                  </a:lnTo>
                  <a:lnTo>
                    <a:pt x="1763" y="628"/>
                  </a:lnTo>
                  <a:lnTo>
                    <a:pt x="1774" y="626"/>
                  </a:lnTo>
                  <a:lnTo>
                    <a:pt x="1783" y="621"/>
                  </a:lnTo>
                  <a:lnTo>
                    <a:pt x="1783" y="621"/>
                  </a:lnTo>
                  <a:lnTo>
                    <a:pt x="1790" y="617"/>
                  </a:lnTo>
                  <a:lnTo>
                    <a:pt x="1799" y="615"/>
                  </a:lnTo>
                  <a:lnTo>
                    <a:pt x="1806" y="613"/>
                  </a:lnTo>
                  <a:lnTo>
                    <a:pt x="1814" y="615"/>
                  </a:lnTo>
                  <a:lnTo>
                    <a:pt x="1814" y="615"/>
                  </a:lnTo>
                  <a:lnTo>
                    <a:pt x="1819" y="617"/>
                  </a:lnTo>
                  <a:lnTo>
                    <a:pt x="1823" y="619"/>
                  </a:lnTo>
                  <a:lnTo>
                    <a:pt x="1826" y="626"/>
                  </a:lnTo>
                  <a:lnTo>
                    <a:pt x="1826" y="626"/>
                  </a:lnTo>
                  <a:lnTo>
                    <a:pt x="1834" y="635"/>
                  </a:lnTo>
                  <a:lnTo>
                    <a:pt x="1839" y="640"/>
                  </a:lnTo>
                  <a:lnTo>
                    <a:pt x="1844" y="642"/>
                  </a:lnTo>
                  <a:lnTo>
                    <a:pt x="1850" y="640"/>
                  </a:lnTo>
                  <a:lnTo>
                    <a:pt x="1855" y="637"/>
                  </a:lnTo>
                  <a:lnTo>
                    <a:pt x="1861" y="631"/>
                  </a:lnTo>
                  <a:lnTo>
                    <a:pt x="1864" y="624"/>
                  </a:lnTo>
                  <a:lnTo>
                    <a:pt x="1868" y="615"/>
                  </a:lnTo>
                  <a:lnTo>
                    <a:pt x="1868" y="615"/>
                  </a:lnTo>
                  <a:lnTo>
                    <a:pt x="1872" y="604"/>
                  </a:lnTo>
                  <a:lnTo>
                    <a:pt x="1877" y="597"/>
                  </a:lnTo>
                  <a:lnTo>
                    <a:pt x="1891" y="583"/>
                  </a:lnTo>
                  <a:lnTo>
                    <a:pt x="1891" y="583"/>
                  </a:lnTo>
                  <a:lnTo>
                    <a:pt x="1900" y="573"/>
                  </a:lnTo>
                  <a:lnTo>
                    <a:pt x="1910" y="570"/>
                  </a:lnTo>
                  <a:lnTo>
                    <a:pt x="1919" y="568"/>
                  </a:lnTo>
                  <a:lnTo>
                    <a:pt x="1931" y="568"/>
                  </a:lnTo>
                  <a:lnTo>
                    <a:pt x="1931" y="568"/>
                  </a:lnTo>
                  <a:lnTo>
                    <a:pt x="1937" y="570"/>
                  </a:lnTo>
                  <a:lnTo>
                    <a:pt x="1938" y="572"/>
                  </a:lnTo>
                  <a:lnTo>
                    <a:pt x="1944" y="579"/>
                  </a:lnTo>
                  <a:lnTo>
                    <a:pt x="1944" y="579"/>
                  </a:lnTo>
                  <a:lnTo>
                    <a:pt x="1951" y="581"/>
                  </a:lnTo>
                  <a:lnTo>
                    <a:pt x="1955" y="583"/>
                  </a:lnTo>
                  <a:lnTo>
                    <a:pt x="1958" y="581"/>
                  </a:lnTo>
                  <a:lnTo>
                    <a:pt x="1962" y="577"/>
                  </a:lnTo>
                  <a:lnTo>
                    <a:pt x="1967" y="566"/>
                  </a:lnTo>
                  <a:lnTo>
                    <a:pt x="1973" y="557"/>
                  </a:lnTo>
                  <a:lnTo>
                    <a:pt x="1973" y="557"/>
                  </a:lnTo>
                  <a:lnTo>
                    <a:pt x="1980" y="550"/>
                  </a:lnTo>
                  <a:lnTo>
                    <a:pt x="1991" y="545"/>
                  </a:lnTo>
                  <a:lnTo>
                    <a:pt x="1995" y="545"/>
                  </a:lnTo>
                  <a:lnTo>
                    <a:pt x="2000" y="545"/>
                  </a:lnTo>
                  <a:lnTo>
                    <a:pt x="2004" y="548"/>
                  </a:lnTo>
                  <a:lnTo>
                    <a:pt x="2005" y="554"/>
                  </a:lnTo>
                  <a:lnTo>
                    <a:pt x="2005" y="554"/>
                  </a:lnTo>
                  <a:lnTo>
                    <a:pt x="2005" y="559"/>
                  </a:lnTo>
                  <a:lnTo>
                    <a:pt x="2005" y="564"/>
                  </a:lnTo>
                  <a:lnTo>
                    <a:pt x="2000" y="573"/>
                  </a:lnTo>
                  <a:lnTo>
                    <a:pt x="1995" y="583"/>
                  </a:lnTo>
                  <a:lnTo>
                    <a:pt x="1987" y="592"/>
                  </a:lnTo>
                  <a:lnTo>
                    <a:pt x="1987" y="592"/>
                  </a:lnTo>
                  <a:lnTo>
                    <a:pt x="1978" y="602"/>
                  </a:lnTo>
                  <a:lnTo>
                    <a:pt x="1971" y="613"/>
                  </a:lnTo>
                  <a:lnTo>
                    <a:pt x="1962" y="624"/>
                  </a:lnTo>
                  <a:lnTo>
                    <a:pt x="1953" y="635"/>
                  </a:lnTo>
                  <a:lnTo>
                    <a:pt x="1953" y="635"/>
                  </a:lnTo>
                  <a:lnTo>
                    <a:pt x="1946" y="640"/>
                  </a:lnTo>
                  <a:lnTo>
                    <a:pt x="1937" y="644"/>
                  </a:lnTo>
                  <a:lnTo>
                    <a:pt x="1929" y="648"/>
                  </a:lnTo>
                  <a:lnTo>
                    <a:pt x="1920" y="653"/>
                  </a:lnTo>
                  <a:lnTo>
                    <a:pt x="1920" y="653"/>
                  </a:lnTo>
                  <a:lnTo>
                    <a:pt x="1910" y="662"/>
                  </a:lnTo>
                  <a:lnTo>
                    <a:pt x="1900" y="673"/>
                  </a:lnTo>
                  <a:lnTo>
                    <a:pt x="1893" y="686"/>
                  </a:lnTo>
                  <a:lnTo>
                    <a:pt x="1890" y="700"/>
                  </a:lnTo>
                  <a:lnTo>
                    <a:pt x="1886" y="715"/>
                  </a:lnTo>
                  <a:lnTo>
                    <a:pt x="1884" y="729"/>
                  </a:lnTo>
                  <a:lnTo>
                    <a:pt x="1882" y="758"/>
                  </a:lnTo>
                  <a:lnTo>
                    <a:pt x="1882" y="758"/>
                  </a:lnTo>
                  <a:lnTo>
                    <a:pt x="1882" y="774"/>
                  </a:lnTo>
                  <a:lnTo>
                    <a:pt x="1884" y="785"/>
                  </a:lnTo>
                  <a:lnTo>
                    <a:pt x="1888" y="796"/>
                  </a:lnTo>
                  <a:lnTo>
                    <a:pt x="1891" y="805"/>
                  </a:lnTo>
                  <a:lnTo>
                    <a:pt x="1899" y="812"/>
                  </a:lnTo>
                  <a:lnTo>
                    <a:pt x="1902" y="814"/>
                  </a:lnTo>
                  <a:lnTo>
                    <a:pt x="1906" y="814"/>
                  </a:lnTo>
                  <a:lnTo>
                    <a:pt x="1910" y="816"/>
                  </a:lnTo>
                  <a:lnTo>
                    <a:pt x="1915" y="814"/>
                  </a:lnTo>
                  <a:lnTo>
                    <a:pt x="1915" y="814"/>
                  </a:lnTo>
                  <a:lnTo>
                    <a:pt x="1920" y="811"/>
                  </a:lnTo>
                  <a:lnTo>
                    <a:pt x="1926" y="805"/>
                  </a:lnTo>
                  <a:lnTo>
                    <a:pt x="1928" y="798"/>
                  </a:lnTo>
                  <a:lnTo>
                    <a:pt x="1929" y="789"/>
                  </a:lnTo>
                  <a:lnTo>
                    <a:pt x="1931" y="773"/>
                  </a:lnTo>
                  <a:lnTo>
                    <a:pt x="1935" y="765"/>
                  </a:lnTo>
                  <a:lnTo>
                    <a:pt x="1938" y="760"/>
                  </a:lnTo>
                  <a:lnTo>
                    <a:pt x="1938" y="760"/>
                  </a:lnTo>
                  <a:lnTo>
                    <a:pt x="1946" y="756"/>
                  </a:lnTo>
                  <a:lnTo>
                    <a:pt x="1953" y="754"/>
                  </a:lnTo>
                  <a:lnTo>
                    <a:pt x="1962" y="751"/>
                  </a:lnTo>
                  <a:lnTo>
                    <a:pt x="1967" y="747"/>
                  </a:lnTo>
                  <a:lnTo>
                    <a:pt x="1967" y="747"/>
                  </a:lnTo>
                  <a:lnTo>
                    <a:pt x="1971" y="742"/>
                  </a:lnTo>
                  <a:lnTo>
                    <a:pt x="1973" y="736"/>
                  </a:lnTo>
                  <a:lnTo>
                    <a:pt x="1977" y="724"/>
                  </a:lnTo>
                  <a:lnTo>
                    <a:pt x="1977" y="724"/>
                  </a:lnTo>
                  <a:lnTo>
                    <a:pt x="1978" y="718"/>
                  </a:lnTo>
                  <a:lnTo>
                    <a:pt x="1982" y="713"/>
                  </a:lnTo>
                  <a:lnTo>
                    <a:pt x="1991" y="704"/>
                  </a:lnTo>
                  <a:lnTo>
                    <a:pt x="2000" y="695"/>
                  </a:lnTo>
                  <a:lnTo>
                    <a:pt x="2002" y="689"/>
                  </a:lnTo>
                  <a:lnTo>
                    <a:pt x="2002" y="682"/>
                  </a:lnTo>
                  <a:lnTo>
                    <a:pt x="2002" y="682"/>
                  </a:lnTo>
                  <a:lnTo>
                    <a:pt x="2000" y="675"/>
                  </a:lnTo>
                  <a:lnTo>
                    <a:pt x="1996" y="668"/>
                  </a:lnTo>
                  <a:lnTo>
                    <a:pt x="1993" y="660"/>
                  </a:lnTo>
                  <a:lnTo>
                    <a:pt x="1991" y="653"/>
                  </a:lnTo>
                  <a:lnTo>
                    <a:pt x="1991" y="653"/>
                  </a:lnTo>
                  <a:lnTo>
                    <a:pt x="1991" y="646"/>
                  </a:lnTo>
                  <a:lnTo>
                    <a:pt x="1995" y="639"/>
                  </a:lnTo>
                  <a:lnTo>
                    <a:pt x="2004" y="628"/>
                  </a:lnTo>
                  <a:lnTo>
                    <a:pt x="2004" y="628"/>
                  </a:lnTo>
                  <a:lnTo>
                    <a:pt x="2009" y="621"/>
                  </a:lnTo>
                  <a:lnTo>
                    <a:pt x="2016" y="613"/>
                  </a:lnTo>
                  <a:lnTo>
                    <a:pt x="2024" y="610"/>
                  </a:lnTo>
                  <a:lnTo>
                    <a:pt x="2033" y="606"/>
                  </a:lnTo>
                  <a:lnTo>
                    <a:pt x="2033" y="606"/>
                  </a:lnTo>
                  <a:lnTo>
                    <a:pt x="2043" y="602"/>
                  </a:lnTo>
                  <a:lnTo>
                    <a:pt x="2056" y="599"/>
                  </a:lnTo>
                  <a:lnTo>
                    <a:pt x="2067" y="595"/>
                  </a:lnTo>
                  <a:lnTo>
                    <a:pt x="2080" y="595"/>
                  </a:lnTo>
                  <a:lnTo>
                    <a:pt x="2080" y="595"/>
                  </a:lnTo>
                  <a:lnTo>
                    <a:pt x="2085" y="597"/>
                  </a:lnTo>
                  <a:lnTo>
                    <a:pt x="2091" y="601"/>
                  </a:lnTo>
                  <a:lnTo>
                    <a:pt x="2096" y="602"/>
                  </a:lnTo>
                  <a:lnTo>
                    <a:pt x="2103" y="604"/>
                  </a:lnTo>
                  <a:lnTo>
                    <a:pt x="2103" y="604"/>
                  </a:lnTo>
                  <a:lnTo>
                    <a:pt x="2110" y="601"/>
                  </a:lnTo>
                  <a:lnTo>
                    <a:pt x="2118" y="595"/>
                  </a:lnTo>
                  <a:lnTo>
                    <a:pt x="2129" y="581"/>
                  </a:lnTo>
                  <a:lnTo>
                    <a:pt x="2129" y="581"/>
                  </a:lnTo>
                  <a:lnTo>
                    <a:pt x="2136" y="575"/>
                  </a:lnTo>
                  <a:lnTo>
                    <a:pt x="2141" y="570"/>
                  </a:lnTo>
                  <a:lnTo>
                    <a:pt x="2158" y="561"/>
                  </a:lnTo>
                  <a:lnTo>
                    <a:pt x="2174" y="555"/>
                  </a:lnTo>
                  <a:lnTo>
                    <a:pt x="2192" y="552"/>
                  </a:lnTo>
                  <a:lnTo>
                    <a:pt x="2192" y="552"/>
                  </a:lnTo>
                  <a:lnTo>
                    <a:pt x="2210" y="550"/>
                  </a:lnTo>
                  <a:lnTo>
                    <a:pt x="2219" y="548"/>
                  </a:lnTo>
                  <a:lnTo>
                    <a:pt x="2226" y="543"/>
                  </a:lnTo>
                  <a:lnTo>
                    <a:pt x="2226" y="543"/>
                  </a:lnTo>
                  <a:lnTo>
                    <a:pt x="2232" y="535"/>
                  </a:lnTo>
                  <a:lnTo>
                    <a:pt x="2235" y="528"/>
                  </a:lnTo>
                  <a:lnTo>
                    <a:pt x="2237" y="521"/>
                  </a:lnTo>
                  <a:lnTo>
                    <a:pt x="2234" y="512"/>
                  </a:lnTo>
                  <a:lnTo>
                    <a:pt x="2234" y="512"/>
                  </a:lnTo>
                  <a:lnTo>
                    <a:pt x="2230" y="508"/>
                  </a:lnTo>
                  <a:lnTo>
                    <a:pt x="2223" y="503"/>
                  </a:lnTo>
                  <a:lnTo>
                    <a:pt x="2217" y="497"/>
                  </a:lnTo>
                  <a:lnTo>
                    <a:pt x="2215" y="494"/>
                  </a:lnTo>
                  <a:lnTo>
                    <a:pt x="2215" y="492"/>
                  </a:lnTo>
                  <a:lnTo>
                    <a:pt x="2215" y="492"/>
                  </a:lnTo>
                  <a:lnTo>
                    <a:pt x="2217" y="490"/>
                  </a:lnTo>
                  <a:lnTo>
                    <a:pt x="2219" y="488"/>
                  </a:lnTo>
                  <a:lnTo>
                    <a:pt x="2224" y="488"/>
                  </a:lnTo>
                  <a:lnTo>
                    <a:pt x="2230" y="490"/>
                  </a:lnTo>
                  <a:lnTo>
                    <a:pt x="2235" y="490"/>
                  </a:lnTo>
                  <a:lnTo>
                    <a:pt x="2235" y="490"/>
                  </a:lnTo>
                  <a:lnTo>
                    <a:pt x="2241" y="487"/>
                  </a:lnTo>
                  <a:lnTo>
                    <a:pt x="2244" y="481"/>
                  </a:lnTo>
                  <a:lnTo>
                    <a:pt x="2250" y="478"/>
                  </a:lnTo>
                  <a:lnTo>
                    <a:pt x="2253" y="472"/>
                  </a:lnTo>
                  <a:lnTo>
                    <a:pt x="2253" y="472"/>
                  </a:lnTo>
                  <a:lnTo>
                    <a:pt x="2259" y="470"/>
                  </a:lnTo>
                  <a:lnTo>
                    <a:pt x="2262" y="470"/>
                  </a:lnTo>
                  <a:lnTo>
                    <a:pt x="2273" y="472"/>
                  </a:lnTo>
                  <a:lnTo>
                    <a:pt x="2273" y="472"/>
                  </a:lnTo>
                  <a:lnTo>
                    <a:pt x="2281" y="472"/>
                  </a:lnTo>
                  <a:lnTo>
                    <a:pt x="2286" y="470"/>
                  </a:lnTo>
                  <a:lnTo>
                    <a:pt x="2291" y="469"/>
                  </a:lnTo>
                  <a:lnTo>
                    <a:pt x="2299" y="469"/>
                  </a:lnTo>
                  <a:lnTo>
                    <a:pt x="2299" y="469"/>
                  </a:lnTo>
                  <a:lnTo>
                    <a:pt x="2304" y="472"/>
                  </a:lnTo>
                  <a:lnTo>
                    <a:pt x="2308" y="476"/>
                  </a:lnTo>
                  <a:lnTo>
                    <a:pt x="2315" y="487"/>
                  </a:lnTo>
                  <a:lnTo>
                    <a:pt x="2315" y="487"/>
                  </a:lnTo>
                  <a:lnTo>
                    <a:pt x="2322" y="492"/>
                  </a:lnTo>
                  <a:lnTo>
                    <a:pt x="2331" y="496"/>
                  </a:lnTo>
                  <a:lnTo>
                    <a:pt x="2349" y="499"/>
                  </a:lnTo>
                  <a:lnTo>
                    <a:pt x="2349" y="499"/>
                  </a:lnTo>
                  <a:lnTo>
                    <a:pt x="2357" y="501"/>
                  </a:lnTo>
                  <a:lnTo>
                    <a:pt x="2362" y="501"/>
                  </a:lnTo>
                  <a:lnTo>
                    <a:pt x="2366" y="497"/>
                  </a:lnTo>
                  <a:lnTo>
                    <a:pt x="2367" y="490"/>
                  </a:lnTo>
                  <a:lnTo>
                    <a:pt x="2367" y="490"/>
                  </a:lnTo>
                  <a:lnTo>
                    <a:pt x="2369" y="483"/>
                  </a:lnTo>
                  <a:lnTo>
                    <a:pt x="2371" y="479"/>
                  </a:lnTo>
                  <a:lnTo>
                    <a:pt x="2377" y="478"/>
                  </a:lnTo>
                  <a:lnTo>
                    <a:pt x="2382" y="476"/>
                  </a:lnTo>
                  <a:lnTo>
                    <a:pt x="2382" y="476"/>
                  </a:lnTo>
                  <a:lnTo>
                    <a:pt x="2389" y="474"/>
                  </a:lnTo>
                  <a:lnTo>
                    <a:pt x="2391" y="469"/>
                  </a:lnTo>
                  <a:lnTo>
                    <a:pt x="2391" y="463"/>
                  </a:lnTo>
                  <a:lnTo>
                    <a:pt x="2389" y="458"/>
                  </a:lnTo>
                  <a:lnTo>
                    <a:pt x="2389" y="4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+mn-ea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3751263" y="1792289"/>
              <a:ext cx="2232025" cy="1665288"/>
            </a:xfrm>
            <a:custGeom>
              <a:avLst/>
              <a:gdLst>
                <a:gd name="T0" fmla="*/ 231 w 1406"/>
                <a:gd name="T1" fmla="*/ 660 h 1049"/>
                <a:gd name="T2" fmla="*/ 240 w 1406"/>
                <a:gd name="T3" fmla="*/ 588 h 1049"/>
                <a:gd name="T4" fmla="*/ 204 w 1406"/>
                <a:gd name="T5" fmla="*/ 640 h 1049"/>
                <a:gd name="T6" fmla="*/ 1200 w 1406"/>
                <a:gd name="T7" fmla="*/ 159 h 1049"/>
                <a:gd name="T8" fmla="*/ 1373 w 1406"/>
                <a:gd name="T9" fmla="*/ 3 h 1049"/>
                <a:gd name="T10" fmla="*/ 1169 w 1406"/>
                <a:gd name="T11" fmla="*/ 96 h 1049"/>
                <a:gd name="T12" fmla="*/ 267 w 1406"/>
                <a:gd name="T13" fmla="*/ 700 h 1049"/>
                <a:gd name="T14" fmla="*/ 356 w 1406"/>
                <a:gd name="T15" fmla="*/ 669 h 1049"/>
                <a:gd name="T16" fmla="*/ 336 w 1406"/>
                <a:gd name="T17" fmla="*/ 602 h 1049"/>
                <a:gd name="T18" fmla="*/ 320 w 1406"/>
                <a:gd name="T19" fmla="*/ 521 h 1049"/>
                <a:gd name="T20" fmla="*/ 267 w 1406"/>
                <a:gd name="T21" fmla="*/ 516 h 1049"/>
                <a:gd name="T22" fmla="*/ 289 w 1406"/>
                <a:gd name="T23" fmla="*/ 584 h 1049"/>
                <a:gd name="T24" fmla="*/ 277 w 1406"/>
                <a:gd name="T25" fmla="*/ 640 h 1049"/>
                <a:gd name="T26" fmla="*/ 525 w 1406"/>
                <a:gd name="T27" fmla="*/ 566 h 1049"/>
                <a:gd name="T28" fmla="*/ 126 w 1406"/>
                <a:gd name="T29" fmla="*/ 338 h 1049"/>
                <a:gd name="T30" fmla="*/ 85 w 1406"/>
                <a:gd name="T31" fmla="*/ 302 h 1049"/>
                <a:gd name="T32" fmla="*/ 36 w 1406"/>
                <a:gd name="T33" fmla="*/ 316 h 1049"/>
                <a:gd name="T34" fmla="*/ 16 w 1406"/>
                <a:gd name="T35" fmla="*/ 342 h 1049"/>
                <a:gd name="T36" fmla="*/ 106 w 1406"/>
                <a:gd name="T37" fmla="*/ 356 h 1049"/>
                <a:gd name="T38" fmla="*/ 1033 w 1406"/>
                <a:gd name="T39" fmla="*/ 877 h 1049"/>
                <a:gd name="T40" fmla="*/ 1118 w 1406"/>
                <a:gd name="T41" fmla="*/ 691 h 1049"/>
                <a:gd name="T42" fmla="*/ 1303 w 1406"/>
                <a:gd name="T43" fmla="*/ 682 h 1049"/>
                <a:gd name="T44" fmla="*/ 1268 w 1406"/>
                <a:gd name="T45" fmla="*/ 619 h 1049"/>
                <a:gd name="T46" fmla="*/ 1274 w 1406"/>
                <a:gd name="T47" fmla="*/ 472 h 1049"/>
                <a:gd name="T48" fmla="*/ 1277 w 1406"/>
                <a:gd name="T49" fmla="*/ 208 h 1049"/>
                <a:gd name="T50" fmla="*/ 1180 w 1406"/>
                <a:gd name="T51" fmla="*/ 251 h 1049"/>
                <a:gd name="T52" fmla="*/ 1042 w 1406"/>
                <a:gd name="T53" fmla="*/ 289 h 1049"/>
                <a:gd name="T54" fmla="*/ 999 w 1406"/>
                <a:gd name="T55" fmla="*/ 302 h 1049"/>
                <a:gd name="T56" fmla="*/ 894 w 1406"/>
                <a:gd name="T57" fmla="*/ 358 h 1049"/>
                <a:gd name="T58" fmla="*/ 955 w 1406"/>
                <a:gd name="T59" fmla="*/ 289 h 1049"/>
                <a:gd name="T60" fmla="*/ 798 w 1406"/>
                <a:gd name="T61" fmla="*/ 190 h 1049"/>
                <a:gd name="T62" fmla="*/ 749 w 1406"/>
                <a:gd name="T63" fmla="*/ 170 h 1049"/>
                <a:gd name="T64" fmla="*/ 682 w 1406"/>
                <a:gd name="T65" fmla="*/ 183 h 1049"/>
                <a:gd name="T66" fmla="*/ 591 w 1406"/>
                <a:gd name="T67" fmla="*/ 264 h 1049"/>
                <a:gd name="T68" fmla="*/ 525 w 1406"/>
                <a:gd name="T69" fmla="*/ 342 h 1049"/>
                <a:gd name="T70" fmla="*/ 452 w 1406"/>
                <a:gd name="T71" fmla="*/ 394 h 1049"/>
                <a:gd name="T72" fmla="*/ 429 w 1406"/>
                <a:gd name="T73" fmla="*/ 449 h 1049"/>
                <a:gd name="T74" fmla="*/ 443 w 1406"/>
                <a:gd name="T75" fmla="*/ 510 h 1049"/>
                <a:gd name="T76" fmla="*/ 523 w 1406"/>
                <a:gd name="T77" fmla="*/ 503 h 1049"/>
                <a:gd name="T78" fmla="*/ 586 w 1406"/>
                <a:gd name="T79" fmla="*/ 554 h 1049"/>
                <a:gd name="T80" fmla="*/ 617 w 1406"/>
                <a:gd name="T81" fmla="*/ 416 h 1049"/>
                <a:gd name="T82" fmla="*/ 716 w 1406"/>
                <a:gd name="T83" fmla="*/ 322 h 1049"/>
                <a:gd name="T84" fmla="*/ 704 w 1406"/>
                <a:gd name="T85" fmla="*/ 459 h 1049"/>
                <a:gd name="T86" fmla="*/ 745 w 1406"/>
                <a:gd name="T87" fmla="*/ 479 h 1049"/>
                <a:gd name="T88" fmla="*/ 669 w 1406"/>
                <a:gd name="T89" fmla="*/ 561 h 1049"/>
                <a:gd name="T90" fmla="*/ 541 w 1406"/>
                <a:gd name="T91" fmla="*/ 610 h 1049"/>
                <a:gd name="T92" fmla="*/ 505 w 1406"/>
                <a:gd name="T93" fmla="*/ 525 h 1049"/>
                <a:gd name="T94" fmla="*/ 474 w 1406"/>
                <a:gd name="T95" fmla="*/ 577 h 1049"/>
                <a:gd name="T96" fmla="*/ 414 w 1406"/>
                <a:gd name="T97" fmla="*/ 673 h 1049"/>
                <a:gd name="T98" fmla="*/ 325 w 1406"/>
                <a:gd name="T99" fmla="*/ 724 h 1049"/>
                <a:gd name="T100" fmla="*/ 338 w 1406"/>
                <a:gd name="T101" fmla="*/ 814 h 1049"/>
                <a:gd name="T102" fmla="*/ 208 w 1406"/>
                <a:gd name="T103" fmla="*/ 861 h 1049"/>
                <a:gd name="T104" fmla="*/ 304 w 1406"/>
                <a:gd name="T105" fmla="*/ 997 h 1049"/>
                <a:gd name="T106" fmla="*/ 407 w 1406"/>
                <a:gd name="T107" fmla="*/ 854 h 1049"/>
                <a:gd name="T108" fmla="*/ 572 w 1406"/>
                <a:gd name="T109" fmla="*/ 917 h 1049"/>
                <a:gd name="T110" fmla="*/ 573 w 1406"/>
                <a:gd name="T111" fmla="*/ 986 h 1049"/>
                <a:gd name="T112" fmla="*/ 608 w 1406"/>
                <a:gd name="T113" fmla="*/ 910 h 1049"/>
                <a:gd name="T114" fmla="*/ 582 w 1406"/>
                <a:gd name="T115" fmla="*/ 859 h 1049"/>
                <a:gd name="T116" fmla="*/ 671 w 1406"/>
                <a:gd name="T117" fmla="*/ 984 h 1049"/>
                <a:gd name="T118" fmla="*/ 715 w 1406"/>
                <a:gd name="T119" fmla="*/ 928 h 1049"/>
                <a:gd name="T120" fmla="*/ 798 w 1406"/>
                <a:gd name="T121" fmla="*/ 1015 h 1049"/>
                <a:gd name="T122" fmla="*/ 928 w 1406"/>
                <a:gd name="T123" fmla="*/ 103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06" h="1049">
                  <a:moveTo>
                    <a:pt x="1095" y="206"/>
                  </a:moveTo>
                  <a:lnTo>
                    <a:pt x="1095" y="206"/>
                  </a:lnTo>
                  <a:lnTo>
                    <a:pt x="1096" y="206"/>
                  </a:lnTo>
                  <a:lnTo>
                    <a:pt x="1096" y="206"/>
                  </a:lnTo>
                  <a:lnTo>
                    <a:pt x="1100" y="208"/>
                  </a:lnTo>
                  <a:lnTo>
                    <a:pt x="1102" y="210"/>
                  </a:lnTo>
                  <a:lnTo>
                    <a:pt x="1104" y="217"/>
                  </a:lnTo>
                  <a:lnTo>
                    <a:pt x="1104" y="221"/>
                  </a:lnTo>
                  <a:lnTo>
                    <a:pt x="1102" y="224"/>
                  </a:lnTo>
                  <a:lnTo>
                    <a:pt x="1098" y="226"/>
                  </a:lnTo>
                  <a:lnTo>
                    <a:pt x="1095" y="224"/>
                  </a:lnTo>
                  <a:lnTo>
                    <a:pt x="1095" y="224"/>
                  </a:lnTo>
                  <a:lnTo>
                    <a:pt x="1093" y="224"/>
                  </a:lnTo>
                  <a:lnTo>
                    <a:pt x="1089" y="221"/>
                  </a:lnTo>
                  <a:lnTo>
                    <a:pt x="1087" y="213"/>
                  </a:lnTo>
                  <a:lnTo>
                    <a:pt x="1087" y="210"/>
                  </a:lnTo>
                  <a:lnTo>
                    <a:pt x="1089" y="208"/>
                  </a:lnTo>
                  <a:lnTo>
                    <a:pt x="1091" y="206"/>
                  </a:lnTo>
                  <a:lnTo>
                    <a:pt x="1095" y="206"/>
                  </a:lnTo>
                  <a:lnTo>
                    <a:pt x="1095" y="206"/>
                  </a:lnTo>
                  <a:close/>
                  <a:moveTo>
                    <a:pt x="197" y="669"/>
                  </a:moveTo>
                  <a:lnTo>
                    <a:pt x="197" y="669"/>
                  </a:lnTo>
                  <a:lnTo>
                    <a:pt x="201" y="668"/>
                  </a:lnTo>
                  <a:lnTo>
                    <a:pt x="206" y="668"/>
                  </a:lnTo>
                  <a:lnTo>
                    <a:pt x="206" y="668"/>
                  </a:lnTo>
                  <a:lnTo>
                    <a:pt x="211" y="669"/>
                  </a:lnTo>
                  <a:lnTo>
                    <a:pt x="217" y="671"/>
                  </a:lnTo>
                  <a:lnTo>
                    <a:pt x="217" y="671"/>
                  </a:lnTo>
                  <a:lnTo>
                    <a:pt x="220" y="669"/>
                  </a:lnTo>
                  <a:lnTo>
                    <a:pt x="222" y="666"/>
                  </a:lnTo>
                  <a:lnTo>
                    <a:pt x="222" y="666"/>
                  </a:lnTo>
                  <a:lnTo>
                    <a:pt x="231" y="660"/>
                  </a:lnTo>
                  <a:lnTo>
                    <a:pt x="231" y="660"/>
                  </a:lnTo>
                  <a:lnTo>
                    <a:pt x="239" y="658"/>
                  </a:lnTo>
                  <a:lnTo>
                    <a:pt x="239" y="658"/>
                  </a:lnTo>
                  <a:lnTo>
                    <a:pt x="242" y="655"/>
                  </a:lnTo>
                  <a:lnTo>
                    <a:pt x="244" y="651"/>
                  </a:lnTo>
                  <a:lnTo>
                    <a:pt x="244" y="651"/>
                  </a:lnTo>
                  <a:lnTo>
                    <a:pt x="246" y="648"/>
                  </a:lnTo>
                  <a:lnTo>
                    <a:pt x="249" y="644"/>
                  </a:lnTo>
                  <a:lnTo>
                    <a:pt x="249" y="644"/>
                  </a:lnTo>
                  <a:lnTo>
                    <a:pt x="249" y="639"/>
                  </a:lnTo>
                  <a:lnTo>
                    <a:pt x="248" y="635"/>
                  </a:lnTo>
                  <a:lnTo>
                    <a:pt x="246" y="631"/>
                  </a:lnTo>
                  <a:lnTo>
                    <a:pt x="244" y="628"/>
                  </a:lnTo>
                  <a:lnTo>
                    <a:pt x="244" y="628"/>
                  </a:lnTo>
                  <a:lnTo>
                    <a:pt x="246" y="620"/>
                  </a:lnTo>
                  <a:lnTo>
                    <a:pt x="246" y="620"/>
                  </a:lnTo>
                  <a:lnTo>
                    <a:pt x="246" y="615"/>
                  </a:lnTo>
                  <a:lnTo>
                    <a:pt x="246" y="615"/>
                  </a:lnTo>
                  <a:lnTo>
                    <a:pt x="248" y="611"/>
                  </a:lnTo>
                  <a:lnTo>
                    <a:pt x="249" y="610"/>
                  </a:lnTo>
                  <a:lnTo>
                    <a:pt x="255" y="606"/>
                  </a:lnTo>
                  <a:lnTo>
                    <a:pt x="255" y="606"/>
                  </a:lnTo>
                  <a:lnTo>
                    <a:pt x="257" y="602"/>
                  </a:lnTo>
                  <a:lnTo>
                    <a:pt x="257" y="597"/>
                  </a:lnTo>
                  <a:lnTo>
                    <a:pt x="255" y="592"/>
                  </a:lnTo>
                  <a:lnTo>
                    <a:pt x="251" y="588"/>
                  </a:lnTo>
                  <a:lnTo>
                    <a:pt x="251" y="588"/>
                  </a:lnTo>
                  <a:lnTo>
                    <a:pt x="249" y="588"/>
                  </a:lnTo>
                  <a:lnTo>
                    <a:pt x="248" y="588"/>
                  </a:lnTo>
                  <a:lnTo>
                    <a:pt x="242" y="588"/>
                  </a:lnTo>
                  <a:lnTo>
                    <a:pt x="242" y="588"/>
                  </a:lnTo>
                  <a:lnTo>
                    <a:pt x="240" y="588"/>
                  </a:lnTo>
                  <a:lnTo>
                    <a:pt x="240" y="588"/>
                  </a:lnTo>
                  <a:lnTo>
                    <a:pt x="239" y="586"/>
                  </a:lnTo>
                  <a:lnTo>
                    <a:pt x="235" y="584"/>
                  </a:lnTo>
                  <a:lnTo>
                    <a:pt x="235" y="584"/>
                  </a:lnTo>
                  <a:lnTo>
                    <a:pt x="231" y="584"/>
                  </a:lnTo>
                  <a:lnTo>
                    <a:pt x="228" y="586"/>
                  </a:lnTo>
                  <a:lnTo>
                    <a:pt x="224" y="592"/>
                  </a:lnTo>
                  <a:lnTo>
                    <a:pt x="224" y="592"/>
                  </a:lnTo>
                  <a:lnTo>
                    <a:pt x="219" y="597"/>
                  </a:lnTo>
                  <a:lnTo>
                    <a:pt x="211" y="601"/>
                  </a:lnTo>
                  <a:lnTo>
                    <a:pt x="211" y="601"/>
                  </a:lnTo>
                  <a:lnTo>
                    <a:pt x="206" y="602"/>
                  </a:lnTo>
                  <a:lnTo>
                    <a:pt x="204" y="602"/>
                  </a:lnTo>
                  <a:lnTo>
                    <a:pt x="202" y="604"/>
                  </a:lnTo>
                  <a:lnTo>
                    <a:pt x="202" y="604"/>
                  </a:lnTo>
                  <a:lnTo>
                    <a:pt x="201" y="606"/>
                  </a:lnTo>
                  <a:lnTo>
                    <a:pt x="202" y="608"/>
                  </a:lnTo>
                  <a:lnTo>
                    <a:pt x="204" y="611"/>
                  </a:lnTo>
                  <a:lnTo>
                    <a:pt x="204" y="611"/>
                  </a:lnTo>
                  <a:lnTo>
                    <a:pt x="204" y="613"/>
                  </a:lnTo>
                  <a:lnTo>
                    <a:pt x="204" y="615"/>
                  </a:lnTo>
                  <a:lnTo>
                    <a:pt x="201" y="615"/>
                  </a:lnTo>
                  <a:lnTo>
                    <a:pt x="197" y="617"/>
                  </a:lnTo>
                  <a:lnTo>
                    <a:pt x="195" y="619"/>
                  </a:lnTo>
                  <a:lnTo>
                    <a:pt x="197" y="622"/>
                  </a:lnTo>
                  <a:lnTo>
                    <a:pt x="197" y="622"/>
                  </a:lnTo>
                  <a:lnTo>
                    <a:pt x="197" y="624"/>
                  </a:lnTo>
                  <a:lnTo>
                    <a:pt x="199" y="626"/>
                  </a:lnTo>
                  <a:lnTo>
                    <a:pt x="202" y="630"/>
                  </a:lnTo>
                  <a:lnTo>
                    <a:pt x="202" y="630"/>
                  </a:lnTo>
                  <a:lnTo>
                    <a:pt x="204" y="635"/>
                  </a:lnTo>
                  <a:lnTo>
                    <a:pt x="204" y="640"/>
                  </a:lnTo>
                  <a:lnTo>
                    <a:pt x="204" y="640"/>
                  </a:lnTo>
                  <a:lnTo>
                    <a:pt x="202" y="646"/>
                  </a:lnTo>
                  <a:lnTo>
                    <a:pt x="199" y="651"/>
                  </a:lnTo>
                  <a:lnTo>
                    <a:pt x="199" y="651"/>
                  </a:lnTo>
                  <a:lnTo>
                    <a:pt x="195" y="653"/>
                  </a:lnTo>
                  <a:lnTo>
                    <a:pt x="193" y="655"/>
                  </a:lnTo>
                  <a:lnTo>
                    <a:pt x="193" y="655"/>
                  </a:lnTo>
                  <a:lnTo>
                    <a:pt x="191" y="660"/>
                  </a:lnTo>
                  <a:lnTo>
                    <a:pt x="190" y="664"/>
                  </a:lnTo>
                  <a:lnTo>
                    <a:pt x="190" y="664"/>
                  </a:lnTo>
                  <a:lnTo>
                    <a:pt x="190" y="668"/>
                  </a:lnTo>
                  <a:lnTo>
                    <a:pt x="191" y="669"/>
                  </a:lnTo>
                  <a:lnTo>
                    <a:pt x="191" y="669"/>
                  </a:lnTo>
                  <a:lnTo>
                    <a:pt x="195" y="669"/>
                  </a:lnTo>
                  <a:lnTo>
                    <a:pt x="197" y="669"/>
                  </a:lnTo>
                  <a:lnTo>
                    <a:pt x="197" y="669"/>
                  </a:lnTo>
                  <a:close/>
                  <a:moveTo>
                    <a:pt x="1149" y="163"/>
                  </a:moveTo>
                  <a:lnTo>
                    <a:pt x="1149" y="163"/>
                  </a:lnTo>
                  <a:lnTo>
                    <a:pt x="1153" y="166"/>
                  </a:lnTo>
                  <a:lnTo>
                    <a:pt x="1156" y="170"/>
                  </a:lnTo>
                  <a:lnTo>
                    <a:pt x="1160" y="174"/>
                  </a:lnTo>
                  <a:lnTo>
                    <a:pt x="1165" y="177"/>
                  </a:lnTo>
                  <a:lnTo>
                    <a:pt x="1165" y="177"/>
                  </a:lnTo>
                  <a:lnTo>
                    <a:pt x="1172" y="181"/>
                  </a:lnTo>
                  <a:lnTo>
                    <a:pt x="1182" y="183"/>
                  </a:lnTo>
                  <a:lnTo>
                    <a:pt x="1192" y="183"/>
                  </a:lnTo>
                  <a:lnTo>
                    <a:pt x="1196" y="181"/>
                  </a:lnTo>
                  <a:lnTo>
                    <a:pt x="1198" y="179"/>
                  </a:lnTo>
                  <a:lnTo>
                    <a:pt x="1198" y="179"/>
                  </a:lnTo>
                  <a:lnTo>
                    <a:pt x="1200" y="175"/>
                  </a:lnTo>
                  <a:lnTo>
                    <a:pt x="1200" y="170"/>
                  </a:lnTo>
                  <a:lnTo>
                    <a:pt x="1200" y="159"/>
                  </a:lnTo>
                  <a:lnTo>
                    <a:pt x="1196" y="141"/>
                  </a:lnTo>
                  <a:lnTo>
                    <a:pt x="1196" y="141"/>
                  </a:lnTo>
                  <a:lnTo>
                    <a:pt x="1194" y="127"/>
                  </a:lnTo>
                  <a:lnTo>
                    <a:pt x="1194" y="114"/>
                  </a:lnTo>
                  <a:lnTo>
                    <a:pt x="1198" y="99"/>
                  </a:lnTo>
                  <a:lnTo>
                    <a:pt x="1203" y="87"/>
                  </a:lnTo>
                  <a:lnTo>
                    <a:pt x="1203" y="87"/>
                  </a:lnTo>
                  <a:lnTo>
                    <a:pt x="1211" y="79"/>
                  </a:lnTo>
                  <a:lnTo>
                    <a:pt x="1220" y="70"/>
                  </a:lnTo>
                  <a:lnTo>
                    <a:pt x="1239" y="60"/>
                  </a:lnTo>
                  <a:lnTo>
                    <a:pt x="1239" y="60"/>
                  </a:lnTo>
                  <a:lnTo>
                    <a:pt x="1254" y="51"/>
                  </a:lnTo>
                  <a:lnTo>
                    <a:pt x="1268" y="43"/>
                  </a:lnTo>
                  <a:lnTo>
                    <a:pt x="1283" y="40"/>
                  </a:lnTo>
                  <a:lnTo>
                    <a:pt x="1301" y="36"/>
                  </a:lnTo>
                  <a:lnTo>
                    <a:pt x="1301" y="36"/>
                  </a:lnTo>
                  <a:lnTo>
                    <a:pt x="1341" y="32"/>
                  </a:lnTo>
                  <a:lnTo>
                    <a:pt x="1341" y="32"/>
                  </a:lnTo>
                  <a:lnTo>
                    <a:pt x="1368" y="29"/>
                  </a:lnTo>
                  <a:lnTo>
                    <a:pt x="1381" y="27"/>
                  </a:lnTo>
                  <a:lnTo>
                    <a:pt x="1393" y="23"/>
                  </a:lnTo>
                  <a:lnTo>
                    <a:pt x="1393" y="23"/>
                  </a:lnTo>
                  <a:lnTo>
                    <a:pt x="1401" y="20"/>
                  </a:lnTo>
                  <a:lnTo>
                    <a:pt x="1404" y="18"/>
                  </a:lnTo>
                  <a:lnTo>
                    <a:pt x="1406" y="16"/>
                  </a:lnTo>
                  <a:lnTo>
                    <a:pt x="1406" y="13"/>
                  </a:lnTo>
                  <a:lnTo>
                    <a:pt x="1402" y="7"/>
                  </a:lnTo>
                  <a:lnTo>
                    <a:pt x="1402" y="7"/>
                  </a:lnTo>
                  <a:lnTo>
                    <a:pt x="1395" y="2"/>
                  </a:lnTo>
                  <a:lnTo>
                    <a:pt x="1388" y="0"/>
                  </a:lnTo>
                  <a:lnTo>
                    <a:pt x="1381" y="0"/>
                  </a:lnTo>
                  <a:lnTo>
                    <a:pt x="1373" y="3"/>
                  </a:lnTo>
                  <a:lnTo>
                    <a:pt x="1373" y="3"/>
                  </a:lnTo>
                  <a:lnTo>
                    <a:pt x="1366" y="7"/>
                  </a:lnTo>
                  <a:lnTo>
                    <a:pt x="1366" y="7"/>
                  </a:lnTo>
                  <a:lnTo>
                    <a:pt x="1353" y="13"/>
                  </a:lnTo>
                  <a:lnTo>
                    <a:pt x="1341" y="16"/>
                  </a:lnTo>
                  <a:lnTo>
                    <a:pt x="1341" y="16"/>
                  </a:lnTo>
                  <a:lnTo>
                    <a:pt x="1328" y="16"/>
                  </a:lnTo>
                  <a:lnTo>
                    <a:pt x="1314" y="16"/>
                  </a:lnTo>
                  <a:lnTo>
                    <a:pt x="1314" y="16"/>
                  </a:lnTo>
                  <a:lnTo>
                    <a:pt x="1301" y="16"/>
                  </a:lnTo>
                  <a:lnTo>
                    <a:pt x="1294" y="16"/>
                  </a:lnTo>
                  <a:lnTo>
                    <a:pt x="1288" y="18"/>
                  </a:lnTo>
                  <a:lnTo>
                    <a:pt x="1288" y="18"/>
                  </a:lnTo>
                  <a:lnTo>
                    <a:pt x="1272" y="27"/>
                  </a:lnTo>
                  <a:lnTo>
                    <a:pt x="1265" y="31"/>
                  </a:lnTo>
                  <a:lnTo>
                    <a:pt x="1256" y="32"/>
                  </a:lnTo>
                  <a:lnTo>
                    <a:pt x="1256" y="32"/>
                  </a:lnTo>
                  <a:lnTo>
                    <a:pt x="1243" y="34"/>
                  </a:lnTo>
                  <a:lnTo>
                    <a:pt x="1232" y="36"/>
                  </a:lnTo>
                  <a:lnTo>
                    <a:pt x="1220" y="38"/>
                  </a:lnTo>
                  <a:lnTo>
                    <a:pt x="1209" y="41"/>
                  </a:lnTo>
                  <a:lnTo>
                    <a:pt x="1209" y="41"/>
                  </a:lnTo>
                  <a:lnTo>
                    <a:pt x="1198" y="49"/>
                  </a:lnTo>
                  <a:lnTo>
                    <a:pt x="1187" y="58"/>
                  </a:lnTo>
                  <a:lnTo>
                    <a:pt x="1180" y="69"/>
                  </a:lnTo>
                  <a:lnTo>
                    <a:pt x="1176" y="72"/>
                  </a:lnTo>
                  <a:lnTo>
                    <a:pt x="1174" y="78"/>
                  </a:lnTo>
                  <a:lnTo>
                    <a:pt x="1174" y="78"/>
                  </a:lnTo>
                  <a:lnTo>
                    <a:pt x="1174" y="87"/>
                  </a:lnTo>
                  <a:lnTo>
                    <a:pt x="1172" y="90"/>
                  </a:lnTo>
                  <a:lnTo>
                    <a:pt x="1169" y="96"/>
                  </a:lnTo>
                  <a:lnTo>
                    <a:pt x="1169" y="96"/>
                  </a:lnTo>
                  <a:lnTo>
                    <a:pt x="1156" y="107"/>
                  </a:lnTo>
                  <a:lnTo>
                    <a:pt x="1149" y="114"/>
                  </a:lnTo>
                  <a:lnTo>
                    <a:pt x="1144" y="121"/>
                  </a:lnTo>
                  <a:lnTo>
                    <a:pt x="1144" y="121"/>
                  </a:lnTo>
                  <a:lnTo>
                    <a:pt x="1138" y="136"/>
                  </a:lnTo>
                  <a:lnTo>
                    <a:pt x="1136" y="143"/>
                  </a:lnTo>
                  <a:lnTo>
                    <a:pt x="1136" y="152"/>
                  </a:lnTo>
                  <a:lnTo>
                    <a:pt x="1136" y="152"/>
                  </a:lnTo>
                  <a:lnTo>
                    <a:pt x="1136" y="157"/>
                  </a:lnTo>
                  <a:lnTo>
                    <a:pt x="1140" y="159"/>
                  </a:lnTo>
                  <a:lnTo>
                    <a:pt x="1149" y="163"/>
                  </a:lnTo>
                  <a:lnTo>
                    <a:pt x="1149" y="163"/>
                  </a:lnTo>
                  <a:close/>
                  <a:moveTo>
                    <a:pt x="286" y="675"/>
                  </a:moveTo>
                  <a:lnTo>
                    <a:pt x="286" y="675"/>
                  </a:lnTo>
                  <a:lnTo>
                    <a:pt x="278" y="677"/>
                  </a:lnTo>
                  <a:lnTo>
                    <a:pt x="275" y="682"/>
                  </a:lnTo>
                  <a:lnTo>
                    <a:pt x="275" y="682"/>
                  </a:lnTo>
                  <a:lnTo>
                    <a:pt x="271" y="686"/>
                  </a:lnTo>
                  <a:lnTo>
                    <a:pt x="266" y="691"/>
                  </a:lnTo>
                  <a:lnTo>
                    <a:pt x="266" y="691"/>
                  </a:lnTo>
                  <a:lnTo>
                    <a:pt x="260" y="695"/>
                  </a:lnTo>
                  <a:lnTo>
                    <a:pt x="255" y="698"/>
                  </a:lnTo>
                  <a:lnTo>
                    <a:pt x="255" y="698"/>
                  </a:lnTo>
                  <a:lnTo>
                    <a:pt x="255" y="702"/>
                  </a:lnTo>
                  <a:lnTo>
                    <a:pt x="255" y="704"/>
                  </a:lnTo>
                  <a:lnTo>
                    <a:pt x="257" y="706"/>
                  </a:lnTo>
                  <a:lnTo>
                    <a:pt x="258" y="706"/>
                  </a:lnTo>
                  <a:lnTo>
                    <a:pt x="258" y="706"/>
                  </a:lnTo>
                  <a:lnTo>
                    <a:pt x="262" y="706"/>
                  </a:lnTo>
                  <a:lnTo>
                    <a:pt x="264" y="704"/>
                  </a:lnTo>
                  <a:lnTo>
                    <a:pt x="267" y="700"/>
                  </a:lnTo>
                  <a:lnTo>
                    <a:pt x="267" y="700"/>
                  </a:lnTo>
                  <a:lnTo>
                    <a:pt x="275" y="695"/>
                  </a:lnTo>
                  <a:lnTo>
                    <a:pt x="278" y="695"/>
                  </a:lnTo>
                  <a:lnTo>
                    <a:pt x="282" y="695"/>
                  </a:lnTo>
                  <a:lnTo>
                    <a:pt x="282" y="695"/>
                  </a:lnTo>
                  <a:lnTo>
                    <a:pt x="289" y="695"/>
                  </a:lnTo>
                  <a:lnTo>
                    <a:pt x="291" y="695"/>
                  </a:lnTo>
                  <a:lnTo>
                    <a:pt x="295" y="693"/>
                  </a:lnTo>
                  <a:lnTo>
                    <a:pt x="295" y="693"/>
                  </a:lnTo>
                  <a:lnTo>
                    <a:pt x="298" y="691"/>
                  </a:lnTo>
                  <a:lnTo>
                    <a:pt x="300" y="691"/>
                  </a:lnTo>
                  <a:lnTo>
                    <a:pt x="307" y="693"/>
                  </a:lnTo>
                  <a:lnTo>
                    <a:pt x="307" y="693"/>
                  </a:lnTo>
                  <a:lnTo>
                    <a:pt x="313" y="691"/>
                  </a:lnTo>
                  <a:lnTo>
                    <a:pt x="316" y="689"/>
                  </a:lnTo>
                  <a:lnTo>
                    <a:pt x="320" y="686"/>
                  </a:lnTo>
                  <a:lnTo>
                    <a:pt x="324" y="684"/>
                  </a:lnTo>
                  <a:lnTo>
                    <a:pt x="324" y="684"/>
                  </a:lnTo>
                  <a:lnTo>
                    <a:pt x="331" y="684"/>
                  </a:lnTo>
                  <a:lnTo>
                    <a:pt x="336" y="686"/>
                  </a:lnTo>
                  <a:lnTo>
                    <a:pt x="336" y="686"/>
                  </a:lnTo>
                  <a:lnTo>
                    <a:pt x="353" y="686"/>
                  </a:lnTo>
                  <a:lnTo>
                    <a:pt x="353" y="686"/>
                  </a:lnTo>
                  <a:lnTo>
                    <a:pt x="358" y="684"/>
                  </a:lnTo>
                  <a:lnTo>
                    <a:pt x="365" y="680"/>
                  </a:lnTo>
                  <a:lnTo>
                    <a:pt x="365" y="680"/>
                  </a:lnTo>
                  <a:lnTo>
                    <a:pt x="367" y="677"/>
                  </a:lnTo>
                  <a:lnTo>
                    <a:pt x="365" y="673"/>
                  </a:lnTo>
                  <a:lnTo>
                    <a:pt x="365" y="671"/>
                  </a:lnTo>
                  <a:lnTo>
                    <a:pt x="365" y="671"/>
                  </a:lnTo>
                  <a:lnTo>
                    <a:pt x="360" y="671"/>
                  </a:lnTo>
                  <a:lnTo>
                    <a:pt x="358" y="671"/>
                  </a:lnTo>
                  <a:lnTo>
                    <a:pt x="356" y="669"/>
                  </a:lnTo>
                  <a:lnTo>
                    <a:pt x="356" y="669"/>
                  </a:lnTo>
                  <a:lnTo>
                    <a:pt x="356" y="668"/>
                  </a:lnTo>
                  <a:lnTo>
                    <a:pt x="356" y="664"/>
                  </a:lnTo>
                  <a:lnTo>
                    <a:pt x="362" y="660"/>
                  </a:lnTo>
                  <a:lnTo>
                    <a:pt x="362" y="660"/>
                  </a:lnTo>
                  <a:lnTo>
                    <a:pt x="365" y="660"/>
                  </a:lnTo>
                  <a:lnTo>
                    <a:pt x="369" y="658"/>
                  </a:lnTo>
                  <a:lnTo>
                    <a:pt x="369" y="658"/>
                  </a:lnTo>
                  <a:lnTo>
                    <a:pt x="371" y="653"/>
                  </a:lnTo>
                  <a:lnTo>
                    <a:pt x="371" y="648"/>
                  </a:lnTo>
                  <a:lnTo>
                    <a:pt x="371" y="648"/>
                  </a:lnTo>
                  <a:lnTo>
                    <a:pt x="371" y="642"/>
                  </a:lnTo>
                  <a:lnTo>
                    <a:pt x="369" y="639"/>
                  </a:lnTo>
                  <a:lnTo>
                    <a:pt x="367" y="635"/>
                  </a:lnTo>
                  <a:lnTo>
                    <a:pt x="362" y="635"/>
                  </a:lnTo>
                  <a:lnTo>
                    <a:pt x="362" y="635"/>
                  </a:lnTo>
                  <a:lnTo>
                    <a:pt x="354" y="637"/>
                  </a:lnTo>
                  <a:lnTo>
                    <a:pt x="353" y="635"/>
                  </a:lnTo>
                  <a:lnTo>
                    <a:pt x="351" y="631"/>
                  </a:lnTo>
                  <a:lnTo>
                    <a:pt x="351" y="631"/>
                  </a:lnTo>
                  <a:lnTo>
                    <a:pt x="349" y="626"/>
                  </a:lnTo>
                  <a:lnTo>
                    <a:pt x="349" y="626"/>
                  </a:lnTo>
                  <a:lnTo>
                    <a:pt x="349" y="622"/>
                  </a:lnTo>
                  <a:lnTo>
                    <a:pt x="349" y="620"/>
                  </a:lnTo>
                  <a:lnTo>
                    <a:pt x="349" y="620"/>
                  </a:lnTo>
                  <a:lnTo>
                    <a:pt x="349" y="617"/>
                  </a:lnTo>
                  <a:lnTo>
                    <a:pt x="347" y="615"/>
                  </a:lnTo>
                  <a:lnTo>
                    <a:pt x="344" y="611"/>
                  </a:lnTo>
                  <a:lnTo>
                    <a:pt x="344" y="611"/>
                  </a:lnTo>
                  <a:lnTo>
                    <a:pt x="338" y="608"/>
                  </a:lnTo>
                  <a:lnTo>
                    <a:pt x="336" y="602"/>
                  </a:lnTo>
                  <a:lnTo>
                    <a:pt x="336" y="602"/>
                  </a:lnTo>
                  <a:lnTo>
                    <a:pt x="334" y="601"/>
                  </a:lnTo>
                  <a:lnTo>
                    <a:pt x="334" y="601"/>
                  </a:lnTo>
                  <a:lnTo>
                    <a:pt x="331" y="595"/>
                  </a:lnTo>
                  <a:lnTo>
                    <a:pt x="331" y="595"/>
                  </a:lnTo>
                  <a:lnTo>
                    <a:pt x="327" y="592"/>
                  </a:lnTo>
                  <a:lnTo>
                    <a:pt x="324" y="586"/>
                  </a:lnTo>
                  <a:lnTo>
                    <a:pt x="324" y="586"/>
                  </a:lnTo>
                  <a:lnTo>
                    <a:pt x="320" y="581"/>
                  </a:lnTo>
                  <a:lnTo>
                    <a:pt x="316" y="575"/>
                  </a:lnTo>
                  <a:lnTo>
                    <a:pt x="316" y="575"/>
                  </a:lnTo>
                  <a:lnTo>
                    <a:pt x="313" y="572"/>
                  </a:lnTo>
                  <a:lnTo>
                    <a:pt x="311" y="568"/>
                  </a:lnTo>
                  <a:lnTo>
                    <a:pt x="311" y="568"/>
                  </a:lnTo>
                  <a:lnTo>
                    <a:pt x="309" y="564"/>
                  </a:lnTo>
                  <a:lnTo>
                    <a:pt x="305" y="563"/>
                  </a:lnTo>
                  <a:lnTo>
                    <a:pt x="305" y="563"/>
                  </a:lnTo>
                  <a:lnTo>
                    <a:pt x="304" y="559"/>
                  </a:lnTo>
                  <a:lnTo>
                    <a:pt x="304" y="557"/>
                  </a:lnTo>
                  <a:lnTo>
                    <a:pt x="305" y="554"/>
                  </a:lnTo>
                  <a:lnTo>
                    <a:pt x="305" y="554"/>
                  </a:lnTo>
                  <a:lnTo>
                    <a:pt x="305" y="550"/>
                  </a:lnTo>
                  <a:lnTo>
                    <a:pt x="305" y="546"/>
                  </a:lnTo>
                  <a:lnTo>
                    <a:pt x="305" y="546"/>
                  </a:lnTo>
                  <a:lnTo>
                    <a:pt x="307" y="544"/>
                  </a:lnTo>
                  <a:lnTo>
                    <a:pt x="309" y="543"/>
                  </a:lnTo>
                  <a:lnTo>
                    <a:pt x="313" y="541"/>
                  </a:lnTo>
                  <a:lnTo>
                    <a:pt x="313" y="541"/>
                  </a:lnTo>
                  <a:lnTo>
                    <a:pt x="316" y="535"/>
                  </a:lnTo>
                  <a:lnTo>
                    <a:pt x="318" y="530"/>
                  </a:lnTo>
                  <a:lnTo>
                    <a:pt x="318" y="530"/>
                  </a:lnTo>
                  <a:lnTo>
                    <a:pt x="320" y="523"/>
                  </a:lnTo>
                  <a:lnTo>
                    <a:pt x="320" y="521"/>
                  </a:lnTo>
                  <a:lnTo>
                    <a:pt x="318" y="517"/>
                  </a:lnTo>
                  <a:lnTo>
                    <a:pt x="318" y="517"/>
                  </a:lnTo>
                  <a:lnTo>
                    <a:pt x="311" y="514"/>
                  </a:lnTo>
                  <a:lnTo>
                    <a:pt x="311" y="514"/>
                  </a:lnTo>
                  <a:lnTo>
                    <a:pt x="305" y="514"/>
                  </a:lnTo>
                  <a:lnTo>
                    <a:pt x="300" y="514"/>
                  </a:lnTo>
                  <a:lnTo>
                    <a:pt x="295" y="512"/>
                  </a:lnTo>
                  <a:lnTo>
                    <a:pt x="295" y="510"/>
                  </a:lnTo>
                  <a:lnTo>
                    <a:pt x="293" y="506"/>
                  </a:lnTo>
                  <a:lnTo>
                    <a:pt x="293" y="506"/>
                  </a:lnTo>
                  <a:lnTo>
                    <a:pt x="295" y="503"/>
                  </a:lnTo>
                  <a:lnTo>
                    <a:pt x="296" y="499"/>
                  </a:lnTo>
                  <a:lnTo>
                    <a:pt x="296" y="499"/>
                  </a:lnTo>
                  <a:lnTo>
                    <a:pt x="295" y="496"/>
                  </a:lnTo>
                  <a:lnTo>
                    <a:pt x="293" y="494"/>
                  </a:lnTo>
                  <a:lnTo>
                    <a:pt x="291" y="494"/>
                  </a:lnTo>
                  <a:lnTo>
                    <a:pt x="287" y="494"/>
                  </a:lnTo>
                  <a:lnTo>
                    <a:pt x="287" y="494"/>
                  </a:lnTo>
                  <a:lnTo>
                    <a:pt x="286" y="494"/>
                  </a:lnTo>
                  <a:lnTo>
                    <a:pt x="286" y="494"/>
                  </a:lnTo>
                  <a:lnTo>
                    <a:pt x="278" y="496"/>
                  </a:lnTo>
                  <a:lnTo>
                    <a:pt x="278" y="496"/>
                  </a:lnTo>
                  <a:lnTo>
                    <a:pt x="275" y="497"/>
                  </a:lnTo>
                  <a:lnTo>
                    <a:pt x="275" y="497"/>
                  </a:lnTo>
                  <a:lnTo>
                    <a:pt x="273" y="503"/>
                  </a:lnTo>
                  <a:lnTo>
                    <a:pt x="273" y="503"/>
                  </a:lnTo>
                  <a:lnTo>
                    <a:pt x="273" y="505"/>
                  </a:lnTo>
                  <a:lnTo>
                    <a:pt x="271" y="506"/>
                  </a:lnTo>
                  <a:lnTo>
                    <a:pt x="267" y="508"/>
                  </a:lnTo>
                  <a:lnTo>
                    <a:pt x="267" y="508"/>
                  </a:lnTo>
                  <a:lnTo>
                    <a:pt x="267" y="512"/>
                  </a:lnTo>
                  <a:lnTo>
                    <a:pt x="267" y="516"/>
                  </a:lnTo>
                  <a:lnTo>
                    <a:pt x="267" y="516"/>
                  </a:lnTo>
                  <a:lnTo>
                    <a:pt x="264" y="519"/>
                  </a:lnTo>
                  <a:lnTo>
                    <a:pt x="260" y="521"/>
                  </a:lnTo>
                  <a:lnTo>
                    <a:pt x="260" y="521"/>
                  </a:lnTo>
                  <a:lnTo>
                    <a:pt x="260" y="526"/>
                  </a:lnTo>
                  <a:lnTo>
                    <a:pt x="260" y="530"/>
                  </a:lnTo>
                  <a:lnTo>
                    <a:pt x="260" y="530"/>
                  </a:lnTo>
                  <a:lnTo>
                    <a:pt x="264" y="534"/>
                  </a:lnTo>
                  <a:lnTo>
                    <a:pt x="262" y="537"/>
                  </a:lnTo>
                  <a:lnTo>
                    <a:pt x="258" y="543"/>
                  </a:lnTo>
                  <a:lnTo>
                    <a:pt x="258" y="543"/>
                  </a:lnTo>
                  <a:lnTo>
                    <a:pt x="260" y="546"/>
                  </a:lnTo>
                  <a:lnTo>
                    <a:pt x="262" y="550"/>
                  </a:lnTo>
                  <a:lnTo>
                    <a:pt x="262" y="550"/>
                  </a:lnTo>
                  <a:lnTo>
                    <a:pt x="262" y="554"/>
                  </a:lnTo>
                  <a:lnTo>
                    <a:pt x="260" y="559"/>
                  </a:lnTo>
                  <a:lnTo>
                    <a:pt x="260" y="559"/>
                  </a:lnTo>
                  <a:lnTo>
                    <a:pt x="262" y="561"/>
                  </a:lnTo>
                  <a:lnTo>
                    <a:pt x="262" y="563"/>
                  </a:lnTo>
                  <a:lnTo>
                    <a:pt x="267" y="563"/>
                  </a:lnTo>
                  <a:lnTo>
                    <a:pt x="267" y="563"/>
                  </a:lnTo>
                  <a:lnTo>
                    <a:pt x="269" y="564"/>
                  </a:lnTo>
                  <a:lnTo>
                    <a:pt x="271" y="568"/>
                  </a:lnTo>
                  <a:lnTo>
                    <a:pt x="271" y="568"/>
                  </a:lnTo>
                  <a:lnTo>
                    <a:pt x="271" y="572"/>
                  </a:lnTo>
                  <a:lnTo>
                    <a:pt x="271" y="575"/>
                  </a:lnTo>
                  <a:lnTo>
                    <a:pt x="271" y="575"/>
                  </a:lnTo>
                  <a:lnTo>
                    <a:pt x="273" y="579"/>
                  </a:lnTo>
                  <a:lnTo>
                    <a:pt x="275" y="581"/>
                  </a:lnTo>
                  <a:lnTo>
                    <a:pt x="280" y="584"/>
                  </a:lnTo>
                  <a:lnTo>
                    <a:pt x="280" y="584"/>
                  </a:lnTo>
                  <a:lnTo>
                    <a:pt x="289" y="584"/>
                  </a:lnTo>
                  <a:lnTo>
                    <a:pt x="293" y="586"/>
                  </a:lnTo>
                  <a:lnTo>
                    <a:pt x="295" y="588"/>
                  </a:lnTo>
                  <a:lnTo>
                    <a:pt x="295" y="588"/>
                  </a:lnTo>
                  <a:lnTo>
                    <a:pt x="296" y="590"/>
                  </a:lnTo>
                  <a:lnTo>
                    <a:pt x="295" y="593"/>
                  </a:lnTo>
                  <a:lnTo>
                    <a:pt x="293" y="597"/>
                  </a:lnTo>
                  <a:lnTo>
                    <a:pt x="291" y="601"/>
                  </a:lnTo>
                  <a:lnTo>
                    <a:pt x="291" y="602"/>
                  </a:lnTo>
                  <a:lnTo>
                    <a:pt x="293" y="604"/>
                  </a:lnTo>
                  <a:lnTo>
                    <a:pt x="293" y="604"/>
                  </a:lnTo>
                  <a:lnTo>
                    <a:pt x="296" y="604"/>
                  </a:lnTo>
                  <a:lnTo>
                    <a:pt x="298" y="602"/>
                  </a:lnTo>
                  <a:lnTo>
                    <a:pt x="300" y="602"/>
                  </a:lnTo>
                  <a:lnTo>
                    <a:pt x="302" y="604"/>
                  </a:lnTo>
                  <a:lnTo>
                    <a:pt x="302" y="604"/>
                  </a:lnTo>
                  <a:lnTo>
                    <a:pt x="304" y="610"/>
                  </a:lnTo>
                  <a:lnTo>
                    <a:pt x="302" y="613"/>
                  </a:lnTo>
                  <a:lnTo>
                    <a:pt x="298" y="615"/>
                  </a:lnTo>
                  <a:lnTo>
                    <a:pt x="295" y="615"/>
                  </a:lnTo>
                  <a:lnTo>
                    <a:pt x="286" y="617"/>
                  </a:lnTo>
                  <a:lnTo>
                    <a:pt x="280" y="619"/>
                  </a:lnTo>
                  <a:lnTo>
                    <a:pt x="278" y="620"/>
                  </a:lnTo>
                  <a:lnTo>
                    <a:pt x="278" y="620"/>
                  </a:lnTo>
                  <a:lnTo>
                    <a:pt x="278" y="624"/>
                  </a:lnTo>
                  <a:lnTo>
                    <a:pt x="278" y="626"/>
                  </a:lnTo>
                  <a:lnTo>
                    <a:pt x="280" y="628"/>
                  </a:lnTo>
                  <a:lnTo>
                    <a:pt x="280" y="631"/>
                  </a:lnTo>
                  <a:lnTo>
                    <a:pt x="280" y="631"/>
                  </a:lnTo>
                  <a:lnTo>
                    <a:pt x="280" y="633"/>
                  </a:lnTo>
                  <a:lnTo>
                    <a:pt x="278" y="635"/>
                  </a:lnTo>
                  <a:lnTo>
                    <a:pt x="277" y="637"/>
                  </a:lnTo>
                  <a:lnTo>
                    <a:pt x="277" y="640"/>
                  </a:lnTo>
                  <a:lnTo>
                    <a:pt x="277" y="640"/>
                  </a:lnTo>
                  <a:lnTo>
                    <a:pt x="278" y="646"/>
                  </a:lnTo>
                  <a:lnTo>
                    <a:pt x="278" y="648"/>
                  </a:lnTo>
                  <a:lnTo>
                    <a:pt x="278" y="649"/>
                  </a:lnTo>
                  <a:lnTo>
                    <a:pt x="278" y="649"/>
                  </a:lnTo>
                  <a:lnTo>
                    <a:pt x="273" y="653"/>
                  </a:lnTo>
                  <a:lnTo>
                    <a:pt x="269" y="657"/>
                  </a:lnTo>
                  <a:lnTo>
                    <a:pt x="269" y="657"/>
                  </a:lnTo>
                  <a:lnTo>
                    <a:pt x="269" y="660"/>
                  </a:lnTo>
                  <a:lnTo>
                    <a:pt x="269" y="662"/>
                  </a:lnTo>
                  <a:lnTo>
                    <a:pt x="275" y="664"/>
                  </a:lnTo>
                  <a:lnTo>
                    <a:pt x="275" y="664"/>
                  </a:lnTo>
                  <a:lnTo>
                    <a:pt x="280" y="666"/>
                  </a:lnTo>
                  <a:lnTo>
                    <a:pt x="286" y="668"/>
                  </a:lnTo>
                  <a:lnTo>
                    <a:pt x="286" y="668"/>
                  </a:lnTo>
                  <a:lnTo>
                    <a:pt x="291" y="668"/>
                  </a:lnTo>
                  <a:lnTo>
                    <a:pt x="298" y="668"/>
                  </a:lnTo>
                  <a:lnTo>
                    <a:pt x="298" y="668"/>
                  </a:lnTo>
                  <a:lnTo>
                    <a:pt x="302" y="669"/>
                  </a:lnTo>
                  <a:lnTo>
                    <a:pt x="302" y="671"/>
                  </a:lnTo>
                  <a:lnTo>
                    <a:pt x="302" y="673"/>
                  </a:lnTo>
                  <a:lnTo>
                    <a:pt x="302" y="673"/>
                  </a:lnTo>
                  <a:lnTo>
                    <a:pt x="298" y="675"/>
                  </a:lnTo>
                  <a:lnTo>
                    <a:pt x="293" y="675"/>
                  </a:lnTo>
                  <a:lnTo>
                    <a:pt x="286" y="675"/>
                  </a:lnTo>
                  <a:lnTo>
                    <a:pt x="286" y="675"/>
                  </a:lnTo>
                  <a:close/>
                  <a:moveTo>
                    <a:pt x="534" y="572"/>
                  </a:moveTo>
                  <a:lnTo>
                    <a:pt x="534" y="572"/>
                  </a:lnTo>
                  <a:lnTo>
                    <a:pt x="532" y="566"/>
                  </a:lnTo>
                  <a:lnTo>
                    <a:pt x="530" y="564"/>
                  </a:lnTo>
                  <a:lnTo>
                    <a:pt x="526" y="564"/>
                  </a:lnTo>
                  <a:lnTo>
                    <a:pt x="525" y="566"/>
                  </a:lnTo>
                  <a:lnTo>
                    <a:pt x="519" y="570"/>
                  </a:lnTo>
                  <a:lnTo>
                    <a:pt x="515" y="577"/>
                  </a:lnTo>
                  <a:lnTo>
                    <a:pt x="515" y="577"/>
                  </a:lnTo>
                  <a:lnTo>
                    <a:pt x="515" y="577"/>
                  </a:lnTo>
                  <a:lnTo>
                    <a:pt x="515" y="577"/>
                  </a:lnTo>
                  <a:lnTo>
                    <a:pt x="517" y="582"/>
                  </a:lnTo>
                  <a:lnTo>
                    <a:pt x="517" y="586"/>
                  </a:lnTo>
                  <a:lnTo>
                    <a:pt x="521" y="590"/>
                  </a:lnTo>
                  <a:lnTo>
                    <a:pt x="526" y="590"/>
                  </a:lnTo>
                  <a:lnTo>
                    <a:pt x="526" y="590"/>
                  </a:lnTo>
                  <a:lnTo>
                    <a:pt x="530" y="590"/>
                  </a:lnTo>
                  <a:lnTo>
                    <a:pt x="532" y="588"/>
                  </a:lnTo>
                  <a:lnTo>
                    <a:pt x="535" y="582"/>
                  </a:lnTo>
                  <a:lnTo>
                    <a:pt x="535" y="577"/>
                  </a:lnTo>
                  <a:lnTo>
                    <a:pt x="534" y="572"/>
                  </a:lnTo>
                  <a:lnTo>
                    <a:pt x="534" y="572"/>
                  </a:lnTo>
                  <a:close/>
                  <a:moveTo>
                    <a:pt x="937" y="338"/>
                  </a:moveTo>
                  <a:lnTo>
                    <a:pt x="937" y="338"/>
                  </a:lnTo>
                  <a:lnTo>
                    <a:pt x="935" y="336"/>
                  </a:lnTo>
                  <a:lnTo>
                    <a:pt x="935" y="338"/>
                  </a:lnTo>
                  <a:lnTo>
                    <a:pt x="935" y="342"/>
                  </a:lnTo>
                  <a:lnTo>
                    <a:pt x="935" y="342"/>
                  </a:lnTo>
                  <a:lnTo>
                    <a:pt x="937" y="340"/>
                  </a:lnTo>
                  <a:lnTo>
                    <a:pt x="939" y="338"/>
                  </a:lnTo>
                  <a:lnTo>
                    <a:pt x="937" y="338"/>
                  </a:lnTo>
                  <a:lnTo>
                    <a:pt x="937" y="338"/>
                  </a:lnTo>
                  <a:close/>
                  <a:moveTo>
                    <a:pt x="110" y="354"/>
                  </a:moveTo>
                  <a:lnTo>
                    <a:pt x="110" y="354"/>
                  </a:lnTo>
                  <a:lnTo>
                    <a:pt x="121" y="347"/>
                  </a:lnTo>
                  <a:lnTo>
                    <a:pt x="124" y="344"/>
                  </a:lnTo>
                  <a:lnTo>
                    <a:pt x="126" y="338"/>
                  </a:lnTo>
                  <a:lnTo>
                    <a:pt x="126" y="338"/>
                  </a:lnTo>
                  <a:lnTo>
                    <a:pt x="128" y="335"/>
                  </a:lnTo>
                  <a:lnTo>
                    <a:pt x="130" y="333"/>
                  </a:lnTo>
                  <a:lnTo>
                    <a:pt x="130" y="333"/>
                  </a:lnTo>
                  <a:lnTo>
                    <a:pt x="134" y="331"/>
                  </a:lnTo>
                  <a:lnTo>
                    <a:pt x="137" y="329"/>
                  </a:lnTo>
                  <a:lnTo>
                    <a:pt x="137" y="329"/>
                  </a:lnTo>
                  <a:lnTo>
                    <a:pt x="139" y="326"/>
                  </a:lnTo>
                  <a:lnTo>
                    <a:pt x="139" y="322"/>
                  </a:lnTo>
                  <a:lnTo>
                    <a:pt x="137" y="316"/>
                  </a:lnTo>
                  <a:lnTo>
                    <a:pt x="137" y="316"/>
                  </a:lnTo>
                  <a:lnTo>
                    <a:pt x="135" y="313"/>
                  </a:lnTo>
                  <a:lnTo>
                    <a:pt x="132" y="313"/>
                  </a:lnTo>
                  <a:lnTo>
                    <a:pt x="126" y="313"/>
                  </a:lnTo>
                  <a:lnTo>
                    <a:pt x="119" y="311"/>
                  </a:lnTo>
                  <a:lnTo>
                    <a:pt x="117" y="309"/>
                  </a:lnTo>
                  <a:lnTo>
                    <a:pt x="115" y="307"/>
                  </a:lnTo>
                  <a:lnTo>
                    <a:pt x="115" y="307"/>
                  </a:lnTo>
                  <a:lnTo>
                    <a:pt x="112" y="300"/>
                  </a:lnTo>
                  <a:lnTo>
                    <a:pt x="108" y="297"/>
                  </a:lnTo>
                  <a:lnTo>
                    <a:pt x="108" y="297"/>
                  </a:lnTo>
                  <a:lnTo>
                    <a:pt x="105" y="295"/>
                  </a:lnTo>
                  <a:lnTo>
                    <a:pt x="101" y="295"/>
                  </a:lnTo>
                  <a:lnTo>
                    <a:pt x="101" y="295"/>
                  </a:lnTo>
                  <a:lnTo>
                    <a:pt x="99" y="295"/>
                  </a:lnTo>
                  <a:lnTo>
                    <a:pt x="99" y="295"/>
                  </a:lnTo>
                  <a:lnTo>
                    <a:pt x="97" y="297"/>
                  </a:lnTo>
                  <a:lnTo>
                    <a:pt x="96" y="300"/>
                  </a:lnTo>
                  <a:lnTo>
                    <a:pt x="96" y="300"/>
                  </a:lnTo>
                  <a:lnTo>
                    <a:pt x="94" y="302"/>
                  </a:lnTo>
                  <a:lnTo>
                    <a:pt x="90" y="302"/>
                  </a:lnTo>
                  <a:lnTo>
                    <a:pt x="85" y="302"/>
                  </a:lnTo>
                  <a:lnTo>
                    <a:pt x="85" y="302"/>
                  </a:lnTo>
                  <a:lnTo>
                    <a:pt x="81" y="304"/>
                  </a:lnTo>
                  <a:lnTo>
                    <a:pt x="79" y="306"/>
                  </a:lnTo>
                  <a:lnTo>
                    <a:pt x="77" y="306"/>
                  </a:lnTo>
                  <a:lnTo>
                    <a:pt x="77" y="306"/>
                  </a:lnTo>
                  <a:lnTo>
                    <a:pt x="72" y="304"/>
                  </a:lnTo>
                  <a:lnTo>
                    <a:pt x="72" y="304"/>
                  </a:lnTo>
                  <a:lnTo>
                    <a:pt x="68" y="304"/>
                  </a:lnTo>
                  <a:lnTo>
                    <a:pt x="67" y="306"/>
                  </a:lnTo>
                  <a:lnTo>
                    <a:pt x="67" y="306"/>
                  </a:lnTo>
                  <a:lnTo>
                    <a:pt x="63" y="306"/>
                  </a:lnTo>
                  <a:lnTo>
                    <a:pt x="61" y="302"/>
                  </a:lnTo>
                  <a:lnTo>
                    <a:pt x="61" y="302"/>
                  </a:lnTo>
                  <a:lnTo>
                    <a:pt x="61" y="298"/>
                  </a:lnTo>
                  <a:lnTo>
                    <a:pt x="59" y="298"/>
                  </a:lnTo>
                  <a:lnTo>
                    <a:pt x="58" y="298"/>
                  </a:lnTo>
                  <a:lnTo>
                    <a:pt x="58" y="298"/>
                  </a:lnTo>
                  <a:lnTo>
                    <a:pt x="54" y="302"/>
                  </a:lnTo>
                  <a:lnTo>
                    <a:pt x="52" y="306"/>
                  </a:lnTo>
                  <a:lnTo>
                    <a:pt x="52" y="306"/>
                  </a:lnTo>
                  <a:lnTo>
                    <a:pt x="48" y="309"/>
                  </a:lnTo>
                  <a:lnTo>
                    <a:pt x="47" y="309"/>
                  </a:lnTo>
                  <a:lnTo>
                    <a:pt x="45" y="307"/>
                  </a:lnTo>
                  <a:lnTo>
                    <a:pt x="45" y="307"/>
                  </a:lnTo>
                  <a:lnTo>
                    <a:pt x="43" y="304"/>
                  </a:lnTo>
                  <a:lnTo>
                    <a:pt x="43" y="302"/>
                  </a:lnTo>
                  <a:lnTo>
                    <a:pt x="41" y="302"/>
                  </a:lnTo>
                  <a:lnTo>
                    <a:pt x="41" y="302"/>
                  </a:lnTo>
                  <a:lnTo>
                    <a:pt x="38" y="304"/>
                  </a:lnTo>
                  <a:lnTo>
                    <a:pt x="38" y="307"/>
                  </a:lnTo>
                  <a:lnTo>
                    <a:pt x="38" y="315"/>
                  </a:lnTo>
                  <a:lnTo>
                    <a:pt x="38" y="315"/>
                  </a:lnTo>
                  <a:lnTo>
                    <a:pt x="36" y="316"/>
                  </a:lnTo>
                  <a:lnTo>
                    <a:pt x="34" y="316"/>
                  </a:lnTo>
                  <a:lnTo>
                    <a:pt x="34" y="316"/>
                  </a:lnTo>
                  <a:lnTo>
                    <a:pt x="29" y="320"/>
                  </a:lnTo>
                  <a:lnTo>
                    <a:pt x="27" y="320"/>
                  </a:lnTo>
                  <a:lnTo>
                    <a:pt x="23" y="320"/>
                  </a:lnTo>
                  <a:lnTo>
                    <a:pt x="23" y="320"/>
                  </a:lnTo>
                  <a:lnTo>
                    <a:pt x="21" y="316"/>
                  </a:lnTo>
                  <a:lnTo>
                    <a:pt x="21" y="315"/>
                  </a:lnTo>
                  <a:lnTo>
                    <a:pt x="20" y="311"/>
                  </a:lnTo>
                  <a:lnTo>
                    <a:pt x="18" y="307"/>
                  </a:lnTo>
                  <a:lnTo>
                    <a:pt x="18" y="307"/>
                  </a:lnTo>
                  <a:lnTo>
                    <a:pt x="12" y="306"/>
                  </a:lnTo>
                  <a:lnTo>
                    <a:pt x="7" y="307"/>
                  </a:lnTo>
                  <a:lnTo>
                    <a:pt x="7" y="307"/>
                  </a:lnTo>
                  <a:lnTo>
                    <a:pt x="3" y="309"/>
                  </a:lnTo>
                  <a:lnTo>
                    <a:pt x="3" y="311"/>
                  </a:lnTo>
                  <a:lnTo>
                    <a:pt x="3" y="315"/>
                  </a:lnTo>
                  <a:lnTo>
                    <a:pt x="5" y="316"/>
                  </a:lnTo>
                  <a:lnTo>
                    <a:pt x="5" y="316"/>
                  </a:lnTo>
                  <a:lnTo>
                    <a:pt x="9" y="320"/>
                  </a:lnTo>
                  <a:lnTo>
                    <a:pt x="10" y="324"/>
                  </a:lnTo>
                  <a:lnTo>
                    <a:pt x="9" y="326"/>
                  </a:lnTo>
                  <a:lnTo>
                    <a:pt x="9" y="326"/>
                  </a:lnTo>
                  <a:lnTo>
                    <a:pt x="5" y="327"/>
                  </a:lnTo>
                  <a:lnTo>
                    <a:pt x="1" y="329"/>
                  </a:lnTo>
                  <a:lnTo>
                    <a:pt x="1" y="329"/>
                  </a:lnTo>
                  <a:lnTo>
                    <a:pt x="0" y="331"/>
                  </a:lnTo>
                  <a:lnTo>
                    <a:pt x="1" y="333"/>
                  </a:lnTo>
                  <a:lnTo>
                    <a:pt x="5" y="336"/>
                  </a:lnTo>
                  <a:lnTo>
                    <a:pt x="12" y="340"/>
                  </a:lnTo>
                  <a:lnTo>
                    <a:pt x="12" y="340"/>
                  </a:lnTo>
                  <a:lnTo>
                    <a:pt x="16" y="342"/>
                  </a:lnTo>
                  <a:lnTo>
                    <a:pt x="18" y="345"/>
                  </a:lnTo>
                  <a:lnTo>
                    <a:pt x="18" y="345"/>
                  </a:lnTo>
                  <a:lnTo>
                    <a:pt x="18" y="347"/>
                  </a:lnTo>
                  <a:lnTo>
                    <a:pt x="16" y="349"/>
                  </a:lnTo>
                  <a:lnTo>
                    <a:pt x="10" y="353"/>
                  </a:lnTo>
                  <a:lnTo>
                    <a:pt x="10" y="353"/>
                  </a:lnTo>
                  <a:lnTo>
                    <a:pt x="9" y="356"/>
                  </a:lnTo>
                  <a:lnTo>
                    <a:pt x="10" y="356"/>
                  </a:lnTo>
                  <a:lnTo>
                    <a:pt x="12" y="358"/>
                  </a:lnTo>
                  <a:lnTo>
                    <a:pt x="12" y="358"/>
                  </a:lnTo>
                  <a:lnTo>
                    <a:pt x="16" y="358"/>
                  </a:lnTo>
                  <a:lnTo>
                    <a:pt x="20" y="356"/>
                  </a:lnTo>
                  <a:lnTo>
                    <a:pt x="27" y="353"/>
                  </a:lnTo>
                  <a:lnTo>
                    <a:pt x="27" y="353"/>
                  </a:lnTo>
                  <a:lnTo>
                    <a:pt x="30" y="353"/>
                  </a:lnTo>
                  <a:lnTo>
                    <a:pt x="32" y="354"/>
                  </a:lnTo>
                  <a:lnTo>
                    <a:pt x="32" y="354"/>
                  </a:lnTo>
                  <a:lnTo>
                    <a:pt x="34" y="358"/>
                  </a:lnTo>
                  <a:lnTo>
                    <a:pt x="38" y="362"/>
                  </a:lnTo>
                  <a:lnTo>
                    <a:pt x="38" y="362"/>
                  </a:lnTo>
                  <a:lnTo>
                    <a:pt x="50" y="365"/>
                  </a:lnTo>
                  <a:lnTo>
                    <a:pt x="58" y="365"/>
                  </a:lnTo>
                  <a:lnTo>
                    <a:pt x="65" y="365"/>
                  </a:lnTo>
                  <a:lnTo>
                    <a:pt x="65" y="365"/>
                  </a:lnTo>
                  <a:lnTo>
                    <a:pt x="74" y="360"/>
                  </a:lnTo>
                  <a:lnTo>
                    <a:pt x="79" y="358"/>
                  </a:lnTo>
                  <a:lnTo>
                    <a:pt x="85" y="356"/>
                  </a:lnTo>
                  <a:lnTo>
                    <a:pt x="85" y="356"/>
                  </a:lnTo>
                  <a:lnTo>
                    <a:pt x="90" y="358"/>
                  </a:lnTo>
                  <a:lnTo>
                    <a:pt x="90" y="358"/>
                  </a:lnTo>
                  <a:lnTo>
                    <a:pt x="101" y="358"/>
                  </a:lnTo>
                  <a:lnTo>
                    <a:pt x="106" y="356"/>
                  </a:lnTo>
                  <a:lnTo>
                    <a:pt x="110" y="354"/>
                  </a:lnTo>
                  <a:lnTo>
                    <a:pt x="110" y="354"/>
                  </a:lnTo>
                  <a:close/>
                  <a:moveTo>
                    <a:pt x="1109" y="1044"/>
                  </a:moveTo>
                  <a:lnTo>
                    <a:pt x="1109" y="1044"/>
                  </a:lnTo>
                  <a:lnTo>
                    <a:pt x="1107" y="1035"/>
                  </a:lnTo>
                  <a:lnTo>
                    <a:pt x="1106" y="1026"/>
                  </a:lnTo>
                  <a:lnTo>
                    <a:pt x="1107" y="1004"/>
                  </a:lnTo>
                  <a:lnTo>
                    <a:pt x="1107" y="1004"/>
                  </a:lnTo>
                  <a:lnTo>
                    <a:pt x="1109" y="986"/>
                  </a:lnTo>
                  <a:lnTo>
                    <a:pt x="1109" y="977"/>
                  </a:lnTo>
                  <a:lnTo>
                    <a:pt x="1107" y="968"/>
                  </a:lnTo>
                  <a:lnTo>
                    <a:pt x="1107" y="968"/>
                  </a:lnTo>
                  <a:lnTo>
                    <a:pt x="1104" y="961"/>
                  </a:lnTo>
                  <a:lnTo>
                    <a:pt x="1100" y="957"/>
                  </a:lnTo>
                  <a:lnTo>
                    <a:pt x="1091" y="948"/>
                  </a:lnTo>
                  <a:lnTo>
                    <a:pt x="1078" y="941"/>
                  </a:lnTo>
                  <a:lnTo>
                    <a:pt x="1068" y="932"/>
                  </a:lnTo>
                  <a:lnTo>
                    <a:pt x="1068" y="932"/>
                  </a:lnTo>
                  <a:lnTo>
                    <a:pt x="1060" y="924"/>
                  </a:lnTo>
                  <a:lnTo>
                    <a:pt x="1055" y="917"/>
                  </a:lnTo>
                  <a:lnTo>
                    <a:pt x="1055" y="917"/>
                  </a:lnTo>
                  <a:lnTo>
                    <a:pt x="1053" y="912"/>
                  </a:lnTo>
                  <a:lnTo>
                    <a:pt x="1053" y="906"/>
                  </a:lnTo>
                  <a:lnTo>
                    <a:pt x="1053" y="901"/>
                  </a:lnTo>
                  <a:lnTo>
                    <a:pt x="1053" y="897"/>
                  </a:lnTo>
                  <a:lnTo>
                    <a:pt x="1053" y="897"/>
                  </a:lnTo>
                  <a:lnTo>
                    <a:pt x="1048" y="894"/>
                  </a:lnTo>
                  <a:lnTo>
                    <a:pt x="1042" y="890"/>
                  </a:lnTo>
                  <a:lnTo>
                    <a:pt x="1039" y="888"/>
                  </a:lnTo>
                  <a:lnTo>
                    <a:pt x="1035" y="883"/>
                  </a:lnTo>
                  <a:lnTo>
                    <a:pt x="1035" y="883"/>
                  </a:lnTo>
                  <a:lnTo>
                    <a:pt x="1033" y="877"/>
                  </a:lnTo>
                  <a:lnTo>
                    <a:pt x="1037" y="872"/>
                  </a:lnTo>
                  <a:lnTo>
                    <a:pt x="1042" y="861"/>
                  </a:lnTo>
                  <a:lnTo>
                    <a:pt x="1042" y="861"/>
                  </a:lnTo>
                  <a:lnTo>
                    <a:pt x="1046" y="852"/>
                  </a:lnTo>
                  <a:lnTo>
                    <a:pt x="1051" y="848"/>
                  </a:lnTo>
                  <a:lnTo>
                    <a:pt x="1068" y="843"/>
                  </a:lnTo>
                  <a:lnTo>
                    <a:pt x="1068" y="843"/>
                  </a:lnTo>
                  <a:lnTo>
                    <a:pt x="1073" y="841"/>
                  </a:lnTo>
                  <a:lnTo>
                    <a:pt x="1078" y="838"/>
                  </a:lnTo>
                  <a:lnTo>
                    <a:pt x="1084" y="832"/>
                  </a:lnTo>
                  <a:lnTo>
                    <a:pt x="1089" y="825"/>
                  </a:lnTo>
                  <a:lnTo>
                    <a:pt x="1098" y="820"/>
                  </a:lnTo>
                  <a:lnTo>
                    <a:pt x="1098" y="820"/>
                  </a:lnTo>
                  <a:lnTo>
                    <a:pt x="1107" y="814"/>
                  </a:lnTo>
                  <a:lnTo>
                    <a:pt x="1116" y="812"/>
                  </a:lnTo>
                  <a:lnTo>
                    <a:pt x="1125" y="814"/>
                  </a:lnTo>
                  <a:lnTo>
                    <a:pt x="1134" y="816"/>
                  </a:lnTo>
                  <a:lnTo>
                    <a:pt x="1134" y="816"/>
                  </a:lnTo>
                  <a:lnTo>
                    <a:pt x="1134" y="800"/>
                  </a:lnTo>
                  <a:lnTo>
                    <a:pt x="1136" y="785"/>
                  </a:lnTo>
                  <a:lnTo>
                    <a:pt x="1136" y="785"/>
                  </a:lnTo>
                  <a:lnTo>
                    <a:pt x="1134" y="774"/>
                  </a:lnTo>
                  <a:lnTo>
                    <a:pt x="1131" y="767"/>
                  </a:lnTo>
                  <a:lnTo>
                    <a:pt x="1127" y="758"/>
                  </a:lnTo>
                  <a:lnTo>
                    <a:pt x="1124" y="749"/>
                  </a:lnTo>
                  <a:lnTo>
                    <a:pt x="1124" y="749"/>
                  </a:lnTo>
                  <a:lnTo>
                    <a:pt x="1124" y="740"/>
                  </a:lnTo>
                  <a:lnTo>
                    <a:pt x="1124" y="729"/>
                  </a:lnTo>
                  <a:lnTo>
                    <a:pt x="1125" y="720"/>
                  </a:lnTo>
                  <a:lnTo>
                    <a:pt x="1125" y="709"/>
                  </a:lnTo>
                  <a:lnTo>
                    <a:pt x="1125" y="709"/>
                  </a:lnTo>
                  <a:lnTo>
                    <a:pt x="1118" y="691"/>
                  </a:lnTo>
                  <a:lnTo>
                    <a:pt x="1118" y="682"/>
                  </a:lnTo>
                  <a:lnTo>
                    <a:pt x="1120" y="671"/>
                  </a:lnTo>
                  <a:lnTo>
                    <a:pt x="1120" y="671"/>
                  </a:lnTo>
                  <a:lnTo>
                    <a:pt x="1124" y="664"/>
                  </a:lnTo>
                  <a:lnTo>
                    <a:pt x="1127" y="660"/>
                  </a:lnTo>
                  <a:lnTo>
                    <a:pt x="1131" y="658"/>
                  </a:lnTo>
                  <a:lnTo>
                    <a:pt x="1134" y="658"/>
                  </a:lnTo>
                  <a:lnTo>
                    <a:pt x="1145" y="660"/>
                  </a:lnTo>
                  <a:lnTo>
                    <a:pt x="1158" y="664"/>
                  </a:lnTo>
                  <a:lnTo>
                    <a:pt x="1158" y="664"/>
                  </a:lnTo>
                  <a:lnTo>
                    <a:pt x="1167" y="666"/>
                  </a:lnTo>
                  <a:lnTo>
                    <a:pt x="1172" y="666"/>
                  </a:lnTo>
                  <a:lnTo>
                    <a:pt x="1187" y="664"/>
                  </a:lnTo>
                  <a:lnTo>
                    <a:pt x="1200" y="664"/>
                  </a:lnTo>
                  <a:lnTo>
                    <a:pt x="1205" y="664"/>
                  </a:lnTo>
                  <a:lnTo>
                    <a:pt x="1212" y="664"/>
                  </a:lnTo>
                  <a:lnTo>
                    <a:pt x="1212" y="664"/>
                  </a:lnTo>
                  <a:lnTo>
                    <a:pt x="1220" y="668"/>
                  </a:lnTo>
                  <a:lnTo>
                    <a:pt x="1225" y="671"/>
                  </a:lnTo>
                  <a:lnTo>
                    <a:pt x="1238" y="680"/>
                  </a:lnTo>
                  <a:lnTo>
                    <a:pt x="1249" y="691"/>
                  </a:lnTo>
                  <a:lnTo>
                    <a:pt x="1261" y="700"/>
                  </a:lnTo>
                  <a:lnTo>
                    <a:pt x="1261" y="700"/>
                  </a:lnTo>
                  <a:lnTo>
                    <a:pt x="1272" y="706"/>
                  </a:lnTo>
                  <a:lnTo>
                    <a:pt x="1277" y="707"/>
                  </a:lnTo>
                  <a:lnTo>
                    <a:pt x="1283" y="707"/>
                  </a:lnTo>
                  <a:lnTo>
                    <a:pt x="1287" y="706"/>
                  </a:lnTo>
                  <a:lnTo>
                    <a:pt x="1290" y="696"/>
                  </a:lnTo>
                  <a:lnTo>
                    <a:pt x="1294" y="691"/>
                  </a:lnTo>
                  <a:lnTo>
                    <a:pt x="1299" y="686"/>
                  </a:lnTo>
                  <a:lnTo>
                    <a:pt x="1299" y="686"/>
                  </a:lnTo>
                  <a:lnTo>
                    <a:pt x="1303" y="682"/>
                  </a:lnTo>
                  <a:lnTo>
                    <a:pt x="1310" y="680"/>
                  </a:lnTo>
                  <a:lnTo>
                    <a:pt x="1315" y="678"/>
                  </a:lnTo>
                  <a:lnTo>
                    <a:pt x="1319" y="677"/>
                  </a:lnTo>
                  <a:lnTo>
                    <a:pt x="1319" y="677"/>
                  </a:lnTo>
                  <a:lnTo>
                    <a:pt x="1321" y="671"/>
                  </a:lnTo>
                  <a:lnTo>
                    <a:pt x="1321" y="669"/>
                  </a:lnTo>
                  <a:lnTo>
                    <a:pt x="1319" y="668"/>
                  </a:lnTo>
                  <a:lnTo>
                    <a:pt x="1317" y="666"/>
                  </a:lnTo>
                  <a:lnTo>
                    <a:pt x="1310" y="664"/>
                  </a:lnTo>
                  <a:lnTo>
                    <a:pt x="1308" y="662"/>
                  </a:lnTo>
                  <a:lnTo>
                    <a:pt x="1306" y="658"/>
                  </a:lnTo>
                  <a:lnTo>
                    <a:pt x="1306" y="658"/>
                  </a:lnTo>
                  <a:lnTo>
                    <a:pt x="1306" y="649"/>
                  </a:lnTo>
                  <a:lnTo>
                    <a:pt x="1308" y="639"/>
                  </a:lnTo>
                  <a:lnTo>
                    <a:pt x="1314" y="619"/>
                  </a:lnTo>
                  <a:lnTo>
                    <a:pt x="1314" y="619"/>
                  </a:lnTo>
                  <a:lnTo>
                    <a:pt x="1315" y="610"/>
                  </a:lnTo>
                  <a:lnTo>
                    <a:pt x="1315" y="599"/>
                  </a:lnTo>
                  <a:lnTo>
                    <a:pt x="1315" y="595"/>
                  </a:lnTo>
                  <a:lnTo>
                    <a:pt x="1314" y="592"/>
                  </a:lnTo>
                  <a:lnTo>
                    <a:pt x="1308" y="590"/>
                  </a:lnTo>
                  <a:lnTo>
                    <a:pt x="1303" y="588"/>
                  </a:lnTo>
                  <a:lnTo>
                    <a:pt x="1303" y="588"/>
                  </a:lnTo>
                  <a:lnTo>
                    <a:pt x="1296" y="588"/>
                  </a:lnTo>
                  <a:lnTo>
                    <a:pt x="1290" y="592"/>
                  </a:lnTo>
                  <a:lnTo>
                    <a:pt x="1287" y="595"/>
                  </a:lnTo>
                  <a:lnTo>
                    <a:pt x="1285" y="601"/>
                  </a:lnTo>
                  <a:lnTo>
                    <a:pt x="1281" y="610"/>
                  </a:lnTo>
                  <a:lnTo>
                    <a:pt x="1279" y="615"/>
                  </a:lnTo>
                  <a:lnTo>
                    <a:pt x="1276" y="619"/>
                  </a:lnTo>
                  <a:lnTo>
                    <a:pt x="1276" y="619"/>
                  </a:lnTo>
                  <a:lnTo>
                    <a:pt x="1268" y="619"/>
                  </a:lnTo>
                  <a:lnTo>
                    <a:pt x="1263" y="619"/>
                  </a:lnTo>
                  <a:lnTo>
                    <a:pt x="1259" y="615"/>
                  </a:lnTo>
                  <a:lnTo>
                    <a:pt x="1256" y="610"/>
                  </a:lnTo>
                  <a:lnTo>
                    <a:pt x="1250" y="597"/>
                  </a:lnTo>
                  <a:lnTo>
                    <a:pt x="1247" y="586"/>
                  </a:lnTo>
                  <a:lnTo>
                    <a:pt x="1247" y="586"/>
                  </a:lnTo>
                  <a:lnTo>
                    <a:pt x="1241" y="572"/>
                  </a:lnTo>
                  <a:lnTo>
                    <a:pt x="1241" y="568"/>
                  </a:lnTo>
                  <a:lnTo>
                    <a:pt x="1243" y="566"/>
                  </a:lnTo>
                  <a:lnTo>
                    <a:pt x="1250" y="564"/>
                  </a:lnTo>
                  <a:lnTo>
                    <a:pt x="1258" y="563"/>
                  </a:lnTo>
                  <a:lnTo>
                    <a:pt x="1265" y="561"/>
                  </a:lnTo>
                  <a:lnTo>
                    <a:pt x="1265" y="561"/>
                  </a:lnTo>
                  <a:lnTo>
                    <a:pt x="1274" y="554"/>
                  </a:lnTo>
                  <a:lnTo>
                    <a:pt x="1285" y="543"/>
                  </a:lnTo>
                  <a:lnTo>
                    <a:pt x="1288" y="535"/>
                  </a:lnTo>
                  <a:lnTo>
                    <a:pt x="1292" y="530"/>
                  </a:lnTo>
                  <a:lnTo>
                    <a:pt x="1294" y="525"/>
                  </a:lnTo>
                  <a:lnTo>
                    <a:pt x="1292" y="519"/>
                  </a:lnTo>
                  <a:lnTo>
                    <a:pt x="1292" y="519"/>
                  </a:lnTo>
                  <a:lnTo>
                    <a:pt x="1290" y="516"/>
                  </a:lnTo>
                  <a:lnTo>
                    <a:pt x="1288" y="514"/>
                  </a:lnTo>
                  <a:lnTo>
                    <a:pt x="1283" y="512"/>
                  </a:lnTo>
                  <a:lnTo>
                    <a:pt x="1276" y="510"/>
                  </a:lnTo>
                  <a:lnTo>
                    <a:pt x="1272" y="506"/>
                  </a:lnTo>
                  <a:lnTo>
                    <a:pt x="1272" y="506"/>
                  </a:lnTo>
                  <a:lnTo>
                    <a:pt x="1270" y="501"/>
                  </a:lnTo>
                  <a:lnTo>
                    <a:pt x="1272" y="497"/>
                  </a:lnTo>
                  <a:lnTo>
                    <a:pt x="1274" y="494"/>
                  </a:lnTo>
                  <a:lnTo>
                    <a:pt x="1276" y="490"/>
                  </a:lnTo>
                  <a:lnTo>
                    <a:pt x="1276" y="490"/>
                  </a:lnTo>
                  <a:lnTo>
                    <a:pt x="1274" y="472"/>
                  </a:lnTo>
                  <a:lnTo>
                    <a:pt x="1274" y="458"/>
                  </a:lnTo>
                  <a:lnTo>
                    <a:pt x="1277" y="425"/>
                  </a:lnTo>
                  <a:lnTo>
                    <a:pt x="1277" y="425"/>
                  </a:lnTo>
                  <a:lnTo>
                    <a:pt x="1277" y="402"/>
                  </a:lnTo>
                  <a:lnTo>
                    <a:pt x="1276" y="378"/>
                  </a:lnTo>
                  <a:lnTo>
                    <a:pt x="1270" y="354"/>
                  </a:lnTo>
                  <a:lnTo>
                    <a:pt x="1265" y="331"/>
                  </a:lnTo>
                  <a:lnTo>
                    <a:pt x="1265" y="331"/>
                  </a:lnTo>
                  <a:lnTo>
                    <a:pt x="1261" y="318"/>
                  </a:lnTo>
                  <a:lnTo>
                    <a:pt x="1263" y="306"/>
                  </a:lnTo>
                  <a:lnTo>
                    <a:pt x="1268" y="297"/>
                  </a:lnTo>
                  <a:lnTo>
                    <a:pt x="1276" y="288"/>
                  </a:lnTo>
                  <a:lnTo>
                    <a:pt x="1287" y="282"/>
                  </a:lnTo>
                  <a:lnTo>
                    <a:pt x="1297" y="277"/>
                  </a:lnTo>
                  <a:lnTo>
                    <a:pt x="1325" y="269"/>
                  </a:lnTo>
                  <a:lnTo>
                    <a:pt x="1325" y="269"/>
                  </a:lnTo>
                  <a:lnTo>
                    <a:pt x="1339" y="262"/>
                  </a:lnTo>
                  <a:lnTo>
                    <a:pt x="1350" y="255"/>
                  </a:lnTo>
                  <a:lnTo>
                    <a:pt x="1357" y="248"/>
                  </a:lnTo>
                  <a:lnTo>
                    <a:pt x="1359" y="237"/>
                  </a:lnTo>
                  <a:lnTo>
                    <a:pt x="1359" y="237"/>
                  </a:lnTo>
                  <a:lnTo>
                    <a:pt x="1352" y="230"/>
                  </a:lnTo>
                  <a:lnTo>
                    <a:pt x="1343" y="221"/>
                  </a:lnTo>
                  <a:lnTo>
                    <a:pt x="1335" y="213"/>
                  </a:lnTo>
                  <a:lnTo>
                    <a:pt x="1330" y="212"/>
                  </a:lnTo>
                  <a:lnTo>
                    <a:pt x="1325" y="208"/>
                  </a:lnTo>
                  <a:lnTo>
                    <a:pt x="1325" y="208"/>
                  </a:lnTo>
                  <a:lnTo>
                    <a:pt x="1315" y="208"/>
                  </a:lnTo>
                  <a:lnTo>
                    <a:pt x="1308" y="206"/>
                  </a:lnTo>
                  <a:lnTo>
                    <a:pt x="1292" y="208"/>
                  </a:lnTo>
                  <a:lnTo>
                    <a:pt x="1292" y="208"/>
                  </a:lnTo>
                  <a:lnTo>
                    <a:pt x="1277" y="208"/>
                  </a:lnTo>
                  <a:lnTo>
                    <a:pt x="1272" y="210"/>
                  </a:lnTo>
                  <a:lnTo>
                    <a:pt x="1270" y="212"/>
                  </a:lnTo>
                  <a:lnTo>
                    <a:pt x="1268" y="213"/>
                  </a:lnTo>
                  <a:lnTo>
                    <a:pt x="1268" y="213"/>
                  </a:lnTo>
                  <a:lnTo>
                    <a:pt x="1267" y="217"/>
                  </a:lnTo>
                  <a:lnTo>
                    <a:pt x="1268" y="221"/>
                  </a:lnTo>
                  <a:lnTo>
                    <a:pt x="1270" y="228"/>
                  </a:lnTo>
                  <a:lnTo>
                    <a:pt x="1272" y="233"/>
                  </a:lnTo>
                  <a:lnTo>
                    <a:pt x="1272" y="237"/>
                  </a:lnTo>
                  <a:lnTo>
                    <a:pt x="1268" y="241"/>
                  </a:lnTo>
                  <a:lnTo>
                    <a:pt x="1268" y="241"/>
                  </a:lnTo>
                  <a:lnTo>
                    <a:pt x="1265" y="242"/>
                  </a:lnTo>
                  <a:lnTo>
                    <a:pt x="1259" y="244"/>
                  </a:lnTo>
                  <a:lnTo>
                    <a:pt x="1252" y="241"/>
                  </a:lnTo>
                  <a:lnTo>
                    <a:pt x="1243" y="235"/>
                  </a:lnTo>
                  <a:lnTo>
                    <a:pt x="1236" y="233"/>
                  </a:lnTo>
                  <a:lnTo>
                    <a:pt x="1236" y="233"/>
                  </a:lnTo>
                  <a:lnTo>
                    <a:pt x="1230" y="233"/>
                  </a:lnTo>
                  <a:lnTo>
                    <a:pt x="1227" y="235"/>
                  </a:lnTo>
                  <a:lnTo>
                    <a:pt x="1221" y="241"/>
                  </a:lnTo>
                  <a:lnTo>
                    <a:pt x="1216" y="246"/>
                  </a:lnTo>
                  <a:lnTo>
                    <a:pt x="1212" y="248"/>
                  </a:lnTo>
                  <a:lnTo>
                    <a:pt x="1207" y="248"/>
                  </a:lnTo>
                  <a:lnTo>
                    <a:pt x="1207" y="248"/>
                  </a:lnTo>
                  <a:lnTo>
                    <a:pt x="1201" y="248"/>
                  </a:lnTo>
                  <a:lnTo>
                    <a:pt x="1198" y="246"/>
                  </a:lnTo>
                  <a:lnTo>
                    <a:pt x="1196" y="244"/>
                  </a:lnTo>
                  <a:lnTo>
                    <a:pt x="1192" y="242"/>
                  </a:lnTo>
                  <a:lnTo>
                    <a:pt x="1192" y="242"/>
                  </a:lnTo>
                  <a:lnTo>
                    <a:pt x="1187" y="242"/>
                  </a:lnTo>
                  <a:lnTo>
                    <a:pt x="1185" y="244"/>
                  </a:lnTo>
                  <a:lnTo>
                    <a:pt x="1180" y="251"/>
                  </a:lnTo>
                  <a:lnTo>
                    <a:pt x="1180" y="251"/>
                  </a:lnTo>
                  <a:lnTo>
                    <a:pt x="1174" y="253"/>
                  </a:lnTo>
                  <a:lnTo>
                    <a:pt x="1172" y="251"/>
                  </a:lnTo>
                  <a:lnTo>
                    <a:pt x="1169" y="251"/>
                  </a:lnTo>
                  <a:lnTo>
                    <a:pt x="1167" y="248"/>
                  </a:lnTo>
                  <a:lnTo>
                    <a:pt x="1163" y="241"/>
                  </a:lnTo>
                  <a:lnTo>
                    <a:pt x="1162" y="239"/>
                  </a:lnTo>
                  <a:lnTo>
                    <a:pt x="1158" y="237"/>
                  </a:lnTo>
                  <a:lnTo>
                    <a:pt x="1158" y="237"/>
                  </a:lnTo>
                  <a:lnTo>
                    <a:pt x="1153" y="237"/>
                  </a:lnTo>
                  <a:lnTo>
                    <a:pt x="1149" y="237"/>
                  </a:lnTo>
                  <a:lnTo>
                    <a:pt x="1136" y="242"/>
                  </a:lnTo>
                  <a:lnTo>
                    <a:pt x="1125" y="250"/>
                  </a:lnTo>
                  <a:lnTo>
                    <a:pt x="1115" y="253"/>
                  </a:lnTo>
                  <a:lnTo>
                    <a:pt x="1115" y="253"/>
                  </a:lnTo>
                  <a:lnTo>
                    <a:pt x="1109" y="255"/>
                  </a:lnTo>
                  <a:lnTo>
                    <a:pt x="1102" y="255"/>
                  </a:lnTo>
                  <a:lnTo>
                    <a:pt x="1096" y="255"/>
                  </a:lnTo>
                  <a:lnTo>
                    <a:pt x="1089" y="259"/>
                  </a:lnTo>
                  <a:lnTo>
                    <a:pt x="1089" y="259"/>
                  </a:lnTo>
                  <a:lnTo>
                    <a:pt x="1086" y="264"/>
                  </a:lnTo>
                  <a:lnTo>
                    <a:pt x="1084" y="269"/>
                  </a:lnTo>
                  <a:lnTo>
                    <a:pt x="1082" y="277"/>
                  </a:lnTo>
                  <a:lnTo>
                    <a:pt x="1078" y="282"/>
                  </a:lnTo>
                  <a:lnTo>
                    <a:pt x="1078" y="282"/>
                  </a:lnTo>
                  <a:lnTo>
                    <a:pt x="1071" y="289"/>
                  </a:lnTo>
                  <a:lnTo>
                    <a:pt x="1060" y="295"/>
                  </a:lnTo>
                  <a:lnTo>
                    <a:pt x="1055" y="295"/>
                  </a:lnTo>
                  <a:lnTo>
                    <a:pt x="1049" y="295"/>
                  </a:lnTo>
                  <a:lnTo>
                    <a:pt x="1046" y="293"/>
                  </a:lnTo>
                  <a:lnTo>
                    <a:pt x="1042" y="289"/>
                  </a:lnTo>
                  <a:lnTo>
                    <a:pt x="1042" y="289"/>
                  </a:lnTo>
                  <a:lnTo>
                    <a:pt x="1042" y="282"/>
                  </a:lnTo>
                  <a:lnTo>
                    <a:pt x="1042" y="277"/>
                  </a:lnTo>
                  <a:lnTo>
                    <a:pt x="1049" y="264"/>
                  </a:lnTo>
                  <a:lnTo>
                    <a:pt x="1053" y="259"/>
                  </a:lnTo>
                  <a:lnTo>
                    <a:pt x="1055" y="253"/>
                  </a:lnTo>
                  <a:lnTo>
                    <a:pt x="1053" y="246"/>
                  </a:lnTo>
                  <a:lnTo>
                    <a:pt x="1048" y="241"/>
                  </a:lnTo>
                  <a:lnTo>
                    <a:pt x="1048" y="241"/>
                  </a:lnTo>
                  <a:lnTo>
                    <a:pt x="1042" y="235"/>
                  </a:lnTo>
                  <a:lnTo>
                    <a:pt x="1031" y="231"/>
                  </a:lnTo>
                  <a:lnTo>
                    <a:pt x="1022" y="230"/>
                  </a:lnTo>
                  <a:lnTo>
                    <a:pt x="1019" y="230"/>
                  </a:lnTo>
                  <a:lnTo>
                    <a:pt x="1015" y="231"/>
                  </a:lnTo>
                  <a:lnTo>
                    <a:pt x="1015" y="231"/>
                  </a:lnTo>
                  <a:lnTo>
                    <a:pt x="1013" y="233"/>
                  </a:lnTo>
                  <a:lnTo>
                    <a:pt x="1011" y="237"/>
                  </a:lnTo>
                  <a:lnTo>
                    <a:pt x="1010" y="242"/>
                  </a:lnTo>
                  <a:lnTo>
                    <a:pt x="1011" y="248"/>
                  </a:lnTo>
                  <a:lnTo>
                    <a:pt x="1015" y="253"/>
                  </a:lnTo>
                  <a:lnTo>
                    <a:pt x="1015" y="253"/>
                  </a:lnTo>
                  <a:lnTo>
                    <a:pt x="1017" y="260"/>
                  </a:lnTo>
                  <a:lnTo>
                    <a:pt x="1015" y="266"/>
                  </a:lnTo>
                  <a:lnTo>
                    <a:pt x="1008" y="277"/>
                  </a:lnTo>
                  <a:lnTo>
                    <a:pt x="1008" y="277"/>
                  </a:lnTo>
                  <a:lnTo>
                    <a:pt x="1008" y="282"/>
                  </a:lnTo>
                  <a:lnTo>
                    <a:pt x="1008" y="289"/>
                  </a:lnTo>
                  <a:lnTo>
                    <a:pt x="1010" y="295"/>
                  </a:lnTo>
                  <a:lnTo>
                    <a:pt x="1010" y="297"/>
                  </a:lnTo>
                  <a:lnTo>
                    <a:pt x="1008" y="300"/>
                  </a:lnTo>
                  <a:lnTo>
                    <a:pt x="1008" y="300"/>
                  </a:lnTo>
                  <a:lnTo>
                    <a:pt x="1002" y="302"/>
                  </a:lnTo>
                  <a:lnTo>
                    <a:pt x="999" y="302"/>
                  </a:lnTo>
                  <a:lnTo>
                    <a:pt x="988" y="302"/>
                  </a:lnTo>
                  <a:lnTo>
                    <a:pt x="988" y="302"/>
                  </a:lnTo>
                  <a:lnTo>
                    <a:pt x="982" y="302"/>
                  </a:lnTo>
                  <a:lnTo>
                    <a:pt x="975" y="306"/>
                  </a:lnTo>
                  <a:lnTo>
                    <a:pt x="970" y="309"/>
                  </a:lnTo>
                  <a:lnTo>
                    <a:pt x="966" y="315"/>
                  </a:lnTo>
                  <a:lnTo>
                    <a:pt x="966" y="315"/>
                  </a:lnTo>
                  <a:lnTo>
                    <a:pt x="966" y="320"/>
                  </a:lnTo>
                  <a:lnTo>
                    <a:pt x="966" y="324"/>
                  </a:lnTo>
                  <a:lnTo>
                    <a:pt x="970" y="335"/>
                  </a:lnTo>
                  <a:lnTo>
                    <a:pt x="970" y="344"/>
                  </a:lnTo>
                  <a:lnTo>
                    <a:pt x="970" y="347"/>
                  </a:lnTo>
                  <a:lnTo>
                    <a:pt x="966" y="351"/>
                  </a:lnTo>
                  <a:lnTo>
                    <a:pt x="966" y="351"/>
                  </a:lnTo>
                  <a:lnTo>
                    <a:pt x="963" y="353"/>
                  </a:lnTo>
                  <a:lnTo>
                    <a:pt x="957" y="353"/>
                  </a:lnTo>
                  <a:lnTo>
                    <a:pt x="946" y="351"/>
                  </a:lnTo>
                  <a:lnTo>
                    <a:pt x="946" y="351"/>
                  </a:lnTo>
                  <a:lnTo>
                    <a:pt x="941" y="347"/>
                  </a:lnTo>
                  <a:lnTo>
                    <a:pt x="939" y="347"/>
                  </a:lnTo>
                  <a:lnTo>
                    <a:pt x="937" y="351"/>
                  </a:lnTo>
                  <a:lnTo>
                    <a:pt x="937" y="351"/>
                  </a:lnTo>
                  <a:lnTo>
                    <a:pt x="934" y="358"/>
                  </a:lnTo>
                  <a:lnTo>
                    <a:pt x="932" y="367"/>
                  </a:lnTo>
                  <a:lnTo>
                    <a:pt x="932" y="371"/>
                  </a:lnTo>
                  <a:lnTo>
                    <a:pt x="928" y="374"/>
                  </a:lnTo>
                  <a:lnTo>
                    <a:pt x="925" y="374"/>
                  </a:lnTo>
                  <a:lnTo>
                    <a:pt x="919" y="374"/>
                  </a:lnTo>
                  <a:lnTo>
                    <a:pt x="919" y="374"/>
                  </a:lnTo>
                  <a:lnTo>
                    <a:pt x="910" y="371"/>
                  </a:lnTo>
                  <a:lnTo>
                    <a:pt x="903" y="365"/>
                  </a:lnTo>
                  <a:lnTo>
                    <a:pt x="894" y="358"/>
                  </a:lnTo>
                  <a:lnTo>
                    <a:pt x="890" y="353"/>
                  </a:lnTo>
                  <a:lnTo>
                    <a:pt x="890" y="353"/>
                  </a:lnTo>
                  <a:lnTo>
                    <a:pt x="887" y="344"/>
                  </a:lnTo>
                  <a:lnTo>
                    <a:pt x="887" y="335"/>
                  </a:lnTo>
                  <a:lnTo>
                    <a:pt x="887" y="326"/>
                  </a:lnTo>
                  <a:lnTo>
                    <a:pt x="887" y="322"/>
                  </a:lnTo>
                  <a:lnTo>
                    <a:pt x="883" y="318"/>
                  </a:lnTo>
                  <a:lnTo>
                    <a:pt x="883" y="318"/>
                  </a:lnTo>
                  <a:lnTo>
                    <a:pt x="881" y="316"/>
                  </a:lnTo>
                  <a:lnTo>
                    <a:pt x="877" y="315"/>
                  </a:lnTo>
                  <a:lnTo>
                    <a:pt x="870" y="313"/>
                  </a:lnTo>
                  <a:lnTo>
                    <a:pt x="861" y="311"/>
                  </a:lnTo>
                  <a:lnTo>
                    <a:pt x="854" y="307"/>
                  </a:lnTo>
                  <a:lnTo>
                    <a:pt x="854" y="307"/>
                  </a:lnTo>
                  <a:lnTo>
                    <a:pt x="850" y="304"/>
                  </a:lnTo>
                  <a:lnTo>
                    <a:pt x="848" y="298"/>
                  </a:lnTo>
                  <a:lnTo>
                    <a:pt x="850" y="293"/>
                  </a:lnTo>
                  <a:lnTo>
                    <a:pt x="854" y="289"/>
                  </a:lnTo>
                  <a:lnTo>
                    <a:pt x="854" y="289"/>
                  </a:lnTo>
                  <a:lnTo>
                    <a:pt x="859" y="289"/>
                  </a:lnTo>
                  <a:lnTo>
                    <a:pt x="865" y="289"/>
                  </a:lnTo>
                  <a:lnTo>
                    <a:pt x="876" y="293"/>
                  </a:lnTo>
                  <a:lnTo>
                    <a:pt x="876" y="293"/>
                  </a:lnTo>
                  <a:lnTo>
                    <a:pt x="892" y="300"/>
                  </a:lnTo>
                  <a:lnTo>
                    <a:pt x="910" y="307"/>
                  </a:lnTo>
                  <a:lnTo>
                    <a:pt x="919" y="307"/>
                  </a:lnTo>
                  <a:lnTo>
                    <a:pt x="928" y="307"/>
                  </a:lnTo>
                  <a:lnTo>
                    <a:pt x="935" y="306"/>
                  </a:lnTo>
                  <a:lnTo>
                    <a:pt x="944" y="302"/>
                  </a:lnTo>
                  <a:lnTo>
                    <a:pt x="944" y="302"/>
                  </a:lnTo>
                  <a:lnTo>
                    <a:pt x="950" y="297"/>
                  </a:lnTo>
                  <a:lnTo>
                    <a:pt x="955" y="289"/>
                  </a:lnTo>
                  <a:lnTo>
                    <a:pt x="961" y="280"/>
                  </a:lnTo>
                  <a:lnTo>
                    <a:pt x="964" y="273"/>
                  </a:lnTo>
                  <a:lnTo>
                    <a:pt x="964" y="266"/>
                  </a:lnTo>
                  <a:lnTo>
                    <a:pt x="963" y="259"/>
                  </a:lnTo>
                  <a:lnTo>
                    <a:pt x="957" y="251"/>
                  </a:lnTo>
                  <a:lnTo>
                    <a:pt x="948" y="248"/>
                  </a:lnTo>
                  <a:lnTo>
                    <a:pt x="948" y="248"/>
                  </a:lnTo>
                  <a:lnTo>
                    <a:pt x="937" y="246"/>
                  </a:lnTo>
                  <a:lnTo>
                    <a:pt x="926" y="242"/>
                  </a:lnTo>
                  <a:lnTo>
                    <a:pt x="926" y="242"/>
                  </a:lnTo>
                  <a:lnTo>
                    <a:pt x="908" y="237"/>
                  </a:lnTo>
                  <a:lnTo>
                    <a:pt x="899" y="233"/>
                  </a:lnTo>
                  <a:lnTo>
                    <a:pt x="890" y="228"/>
                  </a:lnTo>
                  <a:lnTo>
                    <a:pt x="890" y="228"/>
                  </a:lnTo>
                  <a:lnTo>
                    <a:pt x="879" y="221"/>
                  </a:lnTo>
                  <a:lnTo>
                    <a:pt x="872" y="215"/>
                  </a:lnTo>
                  <a:lnTo>
                    <a:pt x="867" y="212"/>
                  </a:lnTo>
                  <a:lnTo>
                    <a:pt x="867" y="212"/>
                  </a:lnTo>
                  <a:lnTo>
                    <a:pt x="854" y="206"/>
                  </a:lnTo>
                  <a:lnTo>
                    <a:pt x="843" y="201"/>
                  </a:lnTo>
                  <a:lnTo>
                    <a:pt x="843" y="201"/>
                  </a:lnTo>
                  <a:lnTo>
                    <a:pt x="838" y="199"/>
                  </a:lnTo>
                  <a:lnTo>
                    <a:pt x="830" y="197"/>
                  </a:lnTo>
                  <a:lnTo>
                    <a:pt x="830" y="197"/>
                  </a:lnTo>
                  <a:lnTo>
                    <a:pt x="821" y="197"/>
                  </a:lnTo>
                  <a:lnTo>
                    <a:pt x="812" y="199"/>
                  </a:lnTo>
                  <a:lnTo>
                    <a:pt x="812" y="199"/>
                  </a:lnTo>
                  <a:lnTo>
                    <a:pt x="803" y="199"/>
                  </a:lnTo>
                  <a:lnTo>
                    <a:pt x="800" y="197"/>
                  </a:lnTo>
                  <a:lnTo>
                    <a:pt x="798" y="192"/>
                  </a:lnTo>
                  <a:lnTo>
                    <a:pt x="798" y="192"/>
                  </a:lnTo>
                  <a:lnTo>
                    <a:pt x="798" y="190"/>
                  </a:lnTo>
                  <a:lnTo>
                    <a:pt x="800" y="188"/>
                  </a:lnTo>
                  <a:lnTo>
                    <a:pt x="803" y="184"/>
                  </a:lnTo>
                  <a:lnTo>
                    <a:pt x="807" y="181"/>
                  </a:lnTo>
                  <a:lnTo>
                    <a:pt x="809" y="179"/>
                  </a:lnTo>
                  <a:lnTo>
                    <a:pt x="809" y="175"/>
                  </a:lnTo>
                  <a:lnTo>
                    <a:pt x="809" y="175"/>
                  </a:lnTo>
                  <a:lnTo>
                    <a:pt x="807" y="172"/>
                  </a:lnTo>
                  <a:lnTo>
                    <a:pt x="805" y="170"/>
                  </a:lnTo>
                  <a:lnTo>
                    <a:pt x="801" y="170"/>
                  </a:lnTo>
                  <a:lnTo>
                    <a:pt x="791" y="175"/>
                  </a:lnTo>
                  <a:lnTo>
                    <a:pt x="791" y="175"/>
                  </a:lnTo>
                  <a:lnTo>
                    <a:pt x="785" y="177"/>
                  </a:lnTo>
                  <a:lnTo>
                    <a:pt x="780" y="177"/>
                  </a:lnTo>
                  <a:lnTo>
                    <a:pt x="778" y="175"/>
                  </a:lnTo>
                  <a:lnTo>
                    <a:pt x="778" y="172"/>
                  </a:lnTo>
                  <a:lnTo>
                    <a:pt x="776" y="165"/>
                  </a:lnTo>
                  <a:lnTo>
                    <a:pt x="774" y="163"/>
                  </a:lnTo>
                  <a:lnTo>
                    <a:pt x="771" y="161"/>
                  </a:lnTo>
                  <a:lnTo>
                    <a:pt x="771" y="161"/>
                  </a:lnTo>
                  <a:lnTo>
                    <a:pt x="767" y="163"/>
                  </a:lnTo>
                  <a:lnTo>
                    <a:pt x="767" y="165"/>
                  </a:lnTo>
                  <a:lnTo>
                    <a:pt x="765" y="168"/>
                  </a:lnTo>
                  <a:lnTo>
                    <a:pt x="765" y="174"/>
                  </a:lnTo>
                  <a:lnTo>
                    <a:pt x="763" y="175"/>
                  </a:lnTo>
                  <a:lnTo>
                    <a:pt x="762" y="177"/>
                  </a:lnTo>
                  <a:lnTo>
                    <a:pt x="762" y="177"/>
                  </a:lnTo>
                  <a:lnTo>
                    <a:pt x="758" y="177"/>
                  </a:lnTo>
                  <a:lnTo>
                    <a:pt x="756" y="177"/>
                  </a:lnTo>
                  <a:lnTo>
                    <a:pt x="754" y="172"/>
                  </a:lnTo>
                  <a:lnTo>
                    <a:pt x="753" y="170"/>
                  </a:lnTo>
                  <a:lnTo>
                    <a:pt x="751" y="170"/>
                  </a:lnTo>
                  <a:lnTo>
                    <a:pt x="749" y="170"/>
                  </a:lnTo>
                  <a:lnTo>
                    <a:pt x="747" y="174"/>
                  </a:lnTo>
                  <a:lnTo>
                    <a:pt x="747" y="174"/>
                  </a:lnTo>
                  <a:lnTo>
                    <a:pt x="745" y="177"/>
                  </a:lnTo>
                  <a:lnTo>
                    <a:pt x="745" y="181"/>
                  </a:lnTo>
                  <a:lnTo>
                    <a:pt x="745" y="184"/>
                  </a:lnTo>
                  <a:lnTo>
                    <a:pt x="745" y="188"/>
                  </a:lnTo>
                  <a:lnTo>
                    <a:pt x="745" y="188"/>
                  </a:lnTo>
                  <a:lnTo>
                    <a:pt x="742" y="190"/>
                  </a:lnTo>
                  <a:lnTo>
                    <a:pt x="738" y="192"/>
                  </a:lnTo>
                  <a:lnTo>
                    <a:pt x="734" y="192"/>
                  </a:lnTo>
                  <a:lnTo>
                    <a:pt x="731" y="190"/>
                  </a:lnTo>
                  <a:lnTo>
                    <a:pt x="731" y="190"/>
                  </a:lnTo>
                  <a:lnTo>
                    <a:pt x="731" y="186"/>
                  </a:lnTo>
                  <a:lnTo>
                    <a:pt x="731" y="183"/>
                  </a:lnTo>
                  <a:lnTo>
                    <a:pt x="733" y="172"/>
                  </a:lnTo>
                  <a:lnTo>
                    <a:pt x="733" y="168"/>
                  </a:lnTo>
                  <a:lnTo>
                    <a:pt x="731" y="165"/>
                  </a:lnTo>
                  <a:lnTo>
                    <a:pt x="727" y="163"/>
                  </a:lnTo>
                  <a:lnTo>
                    <a:pt x="722" y="165"/>
                  </a:lnTo>
                  <a:lnTo>
                    <a:pt x="722" y="165"/>
                  </a:lnTo>
                  <a:lnTo>
                    <a:pt x="718" y="166"/>
                  </a:lnTo>
                  <a:lnTo>
                    <a:pt x="716" y="172"/>
                  </a:lnTo>
                  <a:lnTo>
                    <a:pt x="715" y="175"/>
                  </a:lnTo>
                  <a:lnTo>
                    <a:pt x="711" y="179"/>
                  </a:lnTo>
                  <a:lnTo>
                    <a:pt x="711" y="179"/>
                  </a:lnTo>
                  <a:lnTo>
                    <a:pt x="707" y="181"/>
                  </a:lnTo>
                  <a:lnTo>
                    <a:pt x="702" y="179"/>
                  </a:lnTo>
                  <a:lnTo>
                    <a:pt x="695" y="177"/>
                  </a:lnTo>
                  <a:lnTo>
                    <a:pt x="695" y="177"/>
                  </a:lnTo>
                  <a:lnTo>
                    <a:pt x="689" y="177"/>
                  </a:lnTo>
                  <a:lnTo>
                    <a:pt x="684" y="179"/>
                  </a:lnTo>
                  <a:lnTo>
                    <a:pt x="682" y="183"/>
                  </a:lnTo>
                  <a:lnTo>
                    <a:pt x="680" y="188"/>
                  </a:lnTo>
                  <a:lnTo>
                    <a:pt x="675" y="197"/>
                  </a:lnTo>
                  <a:lnTo>
                    <a:pt x="671" y="201"/>
                  </a:lnTo>
                  <a:lnTo>
                    <a:pt x="666" y="204"/>
                  </a:lnTo>
                  <a:lnTo>
                    <a:pt x="666" y="204"/>
                  </a:lnTo>
                  <a:lnTo>
                    <a:pt x="655" y="206"/>
                  </a:lnTo>
                  <a:lnTo>
                    <a:pt x="640" y="208"/>
                  </a:lnTo>
                  <a:lnTo>
                    <a:pt x="635" y="210"/>
                  </a:lnTo>
                  <a:lnTo>
                    <a:pt x="629" y="212"/>
                  </a:lnTo>
                  <a:lnTo>
                    <a:pt x="626" y="217"/>
                  </a:lnTo>
                  <a:lnTo>
                    <a:pt x="622" y="222"/>
                  </a:lnTo>
                  <a:lnTo>
                    <a:pt x="622" y="222"/>
                  </a:lnTo>
                  <a:lnTo>
                    <a:pt x="622" y="231"/>
                  </a:lnTo>
                  <a:lnTo>
                    <a:pt x="620" y="237"/>
                  </a:lnTo>
                  <a:lnTo>
                    <a:pt x="619" y="241"/>
                  </a:lnTo>
                  <a:lnTo>
                    <a:pt x="619" y="241"/>
                  </a:lnTo>
                  <a:lnTo>
                    <a:pt x="615" y="242"/>
                  </a:lnTo>
                  <a:lnTo>
                    <a:pt x="610" y="242"/>
                  </a:lnTo>
                  <a:lnTo>
                    <a:pt x="601" y="244"/>
                  </a:lnTo>
                  <a:lnTo>
                    <a:pt x="601" y="244"/>
                  </a:lnTo>
                  <a:lnTo>
                    <a:pt x="601" y="248"/>
                  </a:lnTo>
                  <a:lnTo>
                    <a:pt x="601" y="250"/>
                  </a:lnTo>
                  <a:lnTo>
                    <a:pt x="604" y="253"/>
                  </a:lnTo>
                  <a:lnTo>
                    <a:pt x="606" y="255"/>
                  </a:lnTo>
                  <a:lnTo>
                    <a:pt x="606" y="255"/>
                  </a:lnTo>
                  <a:lnTo>
                    <a:pt x="608" y="259"/>
                  </a:lnTo>
                  <a:lnTo>
                    <a:pt x="606" y="262"/>
                  </a:lnTo>
                  <a:lnTo>
                    <a:pt x="606" y="262"/>
                  </a:lnTo>
                  <a:lnTo>
                    <a:pt x="604" y="264"/>
                  </a:lnTo>
                  <a:lnTo>
                    <a:pt x="599" y="264"/>
                  </a:lnTo>
                  <a:lnTo>
                    <a:pt x="591" y="264"/>
                  </a:lnTo>
                  <a:lnTo>
                    <a:pt x="591" y="264"/>
                  </a:lnTo>
                  <a:lnTo>
                    <a:pt x="590" y="268"/>
                  </a:lnTo>
                  <a:lnTo>
                    <a:pt x="590" y="271"/>
                  </a:lnTo>
                  <a:lnTo>
                    <a:pt x="591" y="275"/>
                  </a:lnTo>
                  <a:lnTo>
                    <a:pt x="591" y="278"/>
                  </a:lnTo>
                  <a:lnTo>
                    <a:pt x="591" y="278"/>
                  </a:lnTo>
                  <a:lnTo>
                    <a:pt x="591" y="282"/>
                  </a:lnTo>
                  <a:lnTo>
                    <a:pt x="590" y="284"/>
                  </a:lnTo>
                  <a:lnTo>
                    <a:pt x="586" y="286"/>
                  </a:lnTo>
                  <a:lnTo>
                    <a:pt x="584" y="286"/>
                  </a:lnTo>
                  <a:lnTo>
                    <a:pt x="575" y="282"/>
                  </a:lnTo>
                  <a:lnTo>
                    <a:pt x="568" y="280"/>
                  </a:lnTo>
                  <a:lnTo>
                    <a:pt x="568" y="280"/>
                  </a:lnTo>
                  <a:lnTo>
                    <a:pt x="563" y="282"/>
                  </a:lnTo>
                  <a:lnTo>
                    <a:pt x="561" y="286"/>
                  </a:lnTo>
                  <a:lnTo>
                    <a:pt x="563" y="289"/>
                  </a:lnTo>
                  <a:lnTo>
                    <a:pt x="564" y="295"/>
                  </a:lnTo>
                  <a:lnTo>
                    <a:pt x="572" y="304"/>
                  </a:lnTo>
                  <a:lnTo>
                    <a:pt x="573" y="309"/>
                  </a:lnTo>
                  <a:lnTo>
                    <a:pt x="573" y="311"/>
                  </a:lnTo>
                  <a:lnTo>
                    <a:pt x="573" y="311"/>
                  </a:lnTo>
                  <a:lnTo>
                    <a:pt x="568" y="313"/>
                  </a:lnTo>
                  <a:lnTo>
                    <a:pt x="564" y="313"/>
                  </a:lnTo>
                  <a:lnTo>
                    <a:pt x="557" y="311"/>
                  </a:lnTo>
                  <a:lnTo>
                    <a:pt x="553" y="309"/>
                  </a:lnTo>
                  <a:lnTo>
                    <a:pt x="548" y="309"/>
                  </a:lnTo>
                  <a:lnTo>
                    <a:pt x="544" y="311"/>
                  </a:lnTo>
                  <a:lnTo>
                    <a:pt x="541" y="315"/>
                  </a:lnTo>
                  <a:lnTo>
                    <a:pt x="541" y="315"/>
                  </a:lnTo>
                  <a:lnTo>
                    <a:pt x="537" y="322"/>
                  </a:lnTo>
                  <a:lnTo>
                    <a:pt x="534" y="329"/>
                  </a:lnTo>
                  <a:lnTo>
                    <a:pt x="530" y="336"/>
                  </a:lnTo>
                  <a:lnTo>
                    <a:pt x="525" y="342"/>
                  </a:lnTo>
                  <a:lnTo>
                    <a:pt x="525" y="342"/>
                  </a:lnTo>
                  <a:lnTo>
                    <a:pt x="519" y="345"/>
                  </a:lnTo>
                  <a:lnTo>
                    <a:pt x="514" y="349"/>
                  </a:lnTo>
                  <a:lnTo>
                    <a:pt x="512" y="351"/>
                  </a:lnTo>
                  <a:lnTo>
                    <a:pt x="512" y="353"/>
                  </a:lnTo>
                  <a:lnTo>
                    <a:pt x="515" y="354"/>
                  </a:lnTo>
                  <a:lnTo>
                    <a:pt x="519" y="356"/>
                  </a:lnTo>
                  <a:lnTo>
                    <a:pt x="519" y="356"/>
                  </a:lnTo>
                  <a:lnTo>
                    <a:pt x="526" y="362"/>
                  </a:lnTo>
                  <a:lnTo>
                    <a:pt x="526" y="364"/>
                  </a:lnTo>
                  <a:lnTo>
                    <a:pt x="523" y="367"/>
                  </a:lnTo>
                  <a:lnTo>
                    <a:pt x="523" y="367"/>
                  </a:lnTo>
                  <a:lnTo>
                    <a:pt x="517" y="367"/>
                  </a:lnTo>
                  <a:lnTo>
                    <a:pt x="510" y="365"/>
                  </a:lnTo>
                  <a:lnTo>
                    <a:pt x="499" y="362"/>
                  </a:lnTo>
                  <a:lnTo>
                    <a:pt x="499" y="362"/>
                  </a:lnTo>
                  <a:lnTo>
                    <a:pt x="488" y="360"/>
                  </a:lnTo>
                  <a:lnTo>
                    <a:pt x="485" y="362"/>
                  </a:lnTo>
                  <a:lnTo>
                    <a:pt x="481" y="365"/>
                  </a:lnTo>
                  <a:lnTo>
                    <a:pt x="481" y="365"/>
                  </a:lnTo>
                  <a:lnTo>
                    <a:pt x="479" y="369"/>
                  </a:lnTo>
                  <a:lnTo>
                    <a:pt x="481" y="373"/>
                  </a:lnTo>
                  <a:lnTo>
                    <a:pt x="483" y="376"/>
                  </a:lnTo>
                  <a:lnTo>
                    <a:pt x="483" y="380"/>
                  </a:lnTo>
                  <a:lnTo>
                    <a:pt x="483" y="380"/>
                  </a:lnTo>
                  <a:lnTo>
                    <a:pt x="481" y="383"/>
                  </a:lnTo>
                  <a:lnTo>
                    <a:pt x="477" y="385"/>
                  </a:lnTo>
                  <a:lnTo>
                    <a:pt x="468" y="387"/>
                  </a:lnTo>
                  <a:lnTo>
                    <a:pt x="458" y="387"/>
                  </a:lnTo>
                  <a:lnTo>
                    <a:pt x="454" y="391"/>
                  </a:lnTo>
                  <a:lnTo>
                    <a:pt x="452" y="394"/>
                  </a:lnTo>
                  <a:lnTo>
                    <a:pt x="452" y="394"/>
                  </a:lnTo>
                  <a:lnTo>
                    <a:pt x="450" y="398"/>
                  </a:lnTo>
                  <a:lnTo>
                    <a:pt x="452" y="403"/>
                  </a:lnTo>
                  <a:lnTo>
                    <a:pt x="452" y="407"/>
                  </a:lnTo>
                  <a:lnTo>
                    <a:pt x="452" y="411"/>
                  </a:lnTo>
                  <a:lnTo>
                    <a:pt x="452" y="411"/>
                  </a:lnTo>
                  <a:lnTo>
                    <a:pt x="448" y="412"/>
                  </a:lnTo>
                  <a:lnTo>
                    <a:pt x="447" y="414"/>
                  </a:lnTo>
                  <a:lnTo>
                    <a:pt x="441" y="416"/>
                  </a:lnTo>
                  <a:lnTo>
                    <a:pt x="429" y="416"/>
                  </a:lnTo>
                  <a:lnTo>
                    <a:pt x="429" y="416"/>
                  </a:lnTo>
                  <a:lnTo>
                    <a:pt x="423" y="416"/>
                  </a:lnTo>
                  <a:lnTo>
                    <a:pt x="421" y="418"/>
                  </a:lnTo>
                  <a:lnTo>
                    <a:pt x="425" y="423"/>
                  </a:lnTo>
                  <a:lnTo>
                    <a:pt x="425" y="423"/>
                  </a:lnTo>
                  <a:lnTo>
                    <a:pt x="425" y="425"/>
                  </a:lnTo>
                  <a:lnTo>
                    <a:pt x="427" y="427"/>
                  </a:lnTo>
                  <a:lnTo>
                    <a:pt x="427" y="429"/>
                  </a:lnTo>
                  <a:lnTo>
                    <a:pt x="427" y="429"/>
                  </a:lnTo>
                  <a:lnTo>
                    <a:pt x="427" y="430"/>
                  </a:lnTo>
                  <a:lnTo>
                    <a:pt x="425" y="430"/>
                  </a:lnTo>
                  <a:lnTo>
                    <a:pt x="423" y="432"/>
                  </a:lnTo>
                  <a:lnTo>
                    <a:pt x="423" y="432"/>
                  </a:lnTo>
                  <a:lnTo>
                    <a:pt x="421" y="434"/>
                  </a:lnTo>
                  <a:lnTo>
                    <a:pt x="420" y="436"/>
                  </a:lnTo>
                  <a:lnTo>
                    <a:pt x="421" y="438"/>
                  </a:lnTo>
                  <a:lnTo>
                    <a:pt x="421" y="438"/>
                  </a:lnTo>
                  <a:lnTo>
                    <a:pt x="421" y="440"/>
                  </a:lnTo>
                  <a:lnTo>
                    <a:pt x="425" y="441"/>
                  </a:lnTo>
                  <a:lnTo>
                    <a:pt x="429" y="443"/>
                  </a:lnTo>
                  <a:lnTo>
                    <a:pt x="429" y="443"/>
                  </a:lnTo>
                  <a:lnTo>
                    <a:pt x="430" y="447"/>
                  </a:lnTo>
                  <a:lnTo>
                    <a:pt x="429" y="449"/>
                  </a:lnTo>
                  <a:lnTo>
                    <a:pt x="425" y="454"/>
                  </a:lnTo>
                  <a:lnTo>
                    <a:pt x="425" y="454"/>
                  </a:lnTo>
                  <a:lnTo>
                    <a:pt x="423" y="458"/>
                  </a:lnTo>
                  <a:lnTo>
                    <a:pt x="423" y="459"/>
                  </a:lnTo>
                  <a:lnTo>
                    <a:pt x="427" y="461"/>
                  </a:lnTo>
                  <a:lnTo>
                    <a:pt x="434" y="461"/>
                  </a:lnTo>
                  <a:lnTo>
                    <a:pt x="439" y="463"/>
                  </a:lnTo>
                  <a:lnTo>
                    <a:pt x="439" y="463"/>
                  </a:lnTo>
                  <a:lnTo>
                    <a:pt x="441" y="467"/>
                  </a:lnTo>
                  <a:lnTo>
                    <a:pt x="441" y="470"/>
                  </a:lnTo>
                  <a:lnTo>
                    <a:pt x="438" y="474"/>
                  </a:lnTo>
                  <a:lnTo>
                    <a:pt x="434" y="476"/>
                  </a:lnTo>
                  <a:lnTo>
                    <a:pt x="427" y="479"/>
                  </a:lnTo>
                  <a:lnTo>
                    <a:pt x="425" y="483"/>
                  </a:lnTo>
                  <a:lnTo>
                    <a:pt x="427" y="485"/>
                  </a:lnTo>
                  <a:lnTo>
                    <a:pt x="427" y="485"/>
                  </a:lnTo>
                  <a:lnTo>
                    <a:pt x="429" y="487"/>
                  </a:lnTo>
                  <a:lnTo>
                    <a:pt x="430" y="488"/>
                  </a:lnTo>
                  <a:lnTo>
                    <a:pt x="438" y="487"/>
                  </a:lnTo>
                  <a:lnTo>
                    <a:pt x="439" y="487"/>
                  </a:lnTo>
                  <a:lnTo>
                    <a:pt x="441" y="488"/>
                  </a:lnTo>
                  <a:lnTo>
                    <a:pt x="441" y="492"/>
                  </a:lnTo>
                  <a:lnTo>
                    <a:pt x="438" y="496"/>
                  </a:lnTo>
                  <a:lnTo>
                    <a:pt x="438" y="496"/>
                  </a:lnTo>
                  <a:lnTo>
                    <a:pt x="434" y="501"/>
                  </a:lnTo>
                  <a:lnTo>
                    <a:pt x="432" y="503"/>
                  </a:lnTo>
                  <a:lnTo>
                    <a:pt x="432" y="506"/>
                  </a:lnTo>
                  <a:lnTo>
                    <a:pt x="432" y="506"/>
                  </a:lnTo>
                  <a:lnTo>
                    <a:pt x="434" y="510"/>
                  </a:lnTo>
                  <a:lnTo>
                    <a:pt x="436" y="510"/>
                  </a:lnTo>
                  <a:lnTo>
                    <a:pt x="439" y="510"/>
                  </a:lnTo>
                  <a:lnTo>
                    <a:pt x="443" y="510"/>
                  </a:lnTo>
                  <a:lnTo>
                    <a:pt x="443" y="510"/>
                  </a:lnTo>
                  <a:lnTo>
                    <a:pt x="445" y="510"/>
                  </a:lnTo>
                  <a:lnTo>
                    <a:pt x="447" y="514"/>
                  </a:lnTo>
                  <a:lnTo>
                    <a:pt x="448" y="519"/>
                  </a:lnTo>
                  <a:lnTo>
                    <a:pt x="450" y="523"/>
                  </a:lnTo>
                  <a:lnTo>
                    <a:pt x="452" y="525"/>
                  </a:lnTo>
                  <a:lnTo>
                    <a:pt x="456" y="525"/>
                  </a:lnTo>
                  <a:lnTo>
                    <a:pt x="456" y="525"/>
                  </a:lnTo>
                  <a:lnTo>
                    <a:pt x="459" y="523"/>
                  </a:lnTo>
                  <a:lnTo>
                    <a:pt x="463" y="521"/>
                  </a:lnTo>
                  <a:lnTo>
                    <a:pt x="465" y="516"/>
                  </a:lnTo>
                  <a:lnTo>
                    <a:pt x="468" y="512"/>
                  </a:lnTo>
                  <a:lnTo>
                    <a:pt x="472" y="510"/>
                  </a:lnTo>
                  <a:lnTo>
                    <a:pt x="476" y="510"/>
                  </a:lnTo>
                  <a:lnTo>
                    <a:pt x="476" y="510"/>
                  </a:lnTo>
                  <a:lnTo>
                    <a:pt x="479" y="510"/>
                  </a:lnTo>
                  <a:lnTo>
                    <a:pt x="483" y="510"/>
                  </a:lnTo>
                  <a:lnTo>
                    <a:pt x="485" y="510"/>
                  </a:lnTo>
                  <a:lnTo>
                    <a:pt x="485" y="510"/>
                  </a:lnTo>
                  <a:lnTo>
                    <a:pt x="486" y="506"/>
                  </a:lnTo>
                  <a:lnTo>
                    <a:pt x="488" y="503"/>
                  </a:lnTo>
                  <a:lnTo>
                    <a:pt x="490" y="499"/>
                  </a:lnTo>
                  <a:lnTo>
                    <a:pt x="494" y="497"/>
                  </a:lnTo>
                  <a:lnTo>
                    <a:pt x="494" y="497"/>
                  </a:lnTo>
                  <a:lnTo>
                    <a:pt x="497" y="496"/>
                  </a:lnTo>
                  <a:lnTo>
                    <a:pt x="501" y="497"/>
                  </a:lnTo>
                  <a:lnTo>
                    <a:pt x="505" y="499"/>
                  </a:lnTo>
                  <a:lnTo>
                    <a:pt x="510" y="499"/>
                  </a:lnTo>
                  <a:lnTo>
                    <a:pt x="510" y="499"/>
                  </a:lnTo>
                  <a:lnTo>
                    <a:pt x="517" y="497"/>
                  </a:lnTo>
                  <a:lnTo>
                    <a:pt x="521" y="497"/>
                  </a:lnTo>
                  <a:lnTo>
                    <a:pt x="523" y="503"/>
                  </a:lnTo>
                  <a:lnTo>
                    <a:pt x="523" y="503"/>
                  </a:lnTo>
                  <a:lnTo>
                    <a:pt x="523" y="508"/>
                  </a:lnTo>
                  <a:lnTo>
                    <a:pt x="519" y="516"/>
                  </a:lnTo>
                  <a:lnTo>
                    <a:pt x="517" y="521"/>
                  </a:lnTo>
                  <a:lnTo>
                    <a:pt x="519" y="525"/>
                  </a:lnTo>
                  <a:lnTo>
                    <a:pt x="521" y="528"/>
                  </a:lnTo>
                  <a:lnTo>
                    <a:pt x="521" y="528"/>
                  </a:lnTo>
                  <a:lnTo>
                    <a:pt x="526" y="534"/>
                  </a:lnTo>
                  <a:lnTo>
                    <a:pt x="534" y="537"/>
                  </a:lnTo>
                  <a:lnTo>
                    <a:pt x="543" y="539"/>
                  </a:lnTo>
                  <a:lnTo>
                    <a:pt x="550" y="544"/>
                  </a:lnTo>
                  <a:lnTo>
                    <a:pt x="550" y="544"/>
                  </a:lnTo>
                  <a:lnTo>
                    <a:pt x="553" y="550"/>
                  </a:lnTo>
                  <a:lnTo>
                    <a:pt x="553" y="552"/>
                  </a:lnTo>
                  <a:lnTo>
                    <a:pt x="552" y="552"/>
                  </a:lnTo>
                  <a:lnTo>
                    <a:pt x="548" y="555"/>
                  </a:lnTo>
                  <a:lnTo>
                    <a:pt x="546" y="559"/>
                  </a:lnTo>
                  <a:lnTo>
                    <a:pt x="546" y="561"/>
                  </a:lnTo>
                  <a:lnTo>
                    <a:pt x="546" y="561"/>
                  </a:lnTo>
                  <a:lnTo>
                    <a:pt x="546" y="566"/>
                  </a:lnTo>
                  <a:lnTo>
                    <a:pt x="548" y="572"/>
                  </a:lnTo>
                  <a:lnTo>
                    <a:pt x="550" y="573"/>
                  </a:lnTo>
                  <a:lnTo>
                    <a:pt x="553" y="577"/>
                  </a:lnTo>
                  <a:lnTo>
                    <a:pt x="557" y="577"/>
                  </a:lnTo>
                  <a:lnTo>
                    <a:pt x="561" y="577"/>
                  </a:lnTo>
                  <a:lnTo>
                    <a:pt x="564" y="573"/>
                  </a:lnTo>
                  <a:lnTo>
                    <a:pt x="568" y="570"/>
                  </a:lnTo>
                  <a:lnTo>
                    <a:pt x="568" y="570"/>
                  </a:lnTo>
                  <a:lnTo>
                    <a:pt x="573" y="555"/>
                  </a:lnTo>
                  <a:lnTo>
                    <a:pt x="575" y="554"/>
                  </a:lnTo>
                  <a:lnTo>
                    <a:pt x="577" y="554"/>
                  </a:lnTo>
                  <a:lnTo>
                    <a:pt x="586" y="554"/>
                  </a:lnTo>
                  <a:lnTo>
                    <a:pt x="586" y="554"/>
                  </a:lnTo>
                  <a:lnTo>
                    <a:pt x="595" y="554"/>
                  </a:lnTo>
                  <a:lnTo>
                    <a:pt x="599" y="554"/>
                  </a:lnTo>
                  <a:lnTo>
                    <a:pt x="601" y="552"/>
                  </a:lnTo>
                  <a:lnTo>
                    <a:pt x="601" y="546"/>
                  </a:lnTo>
                  <a:lnTo>
                    <a:pt x="601" y="537"/>
                  </a:lnTo>
                  <a:lnTo>
                    <a:pt x="601" y="537"/>
                  </a:lnTo>
                  <a:lnTo>
                    <a:pt x="597" y="528"/>
                  </a:lnTo>
                  <a:lnTo>
                    <a:pt x="595" y="519"/>
                  </a:lnTo>
                  <a:lnTo>
                    <a:pt x="595" y="516"/>
                  </a:lnTo>
                  <a:lnTo>
                    <a:pt x="597" y="512"/>
                  </a:lnTo>
                  <a:lnTo>
                    <a:pt x="599" y="508"/>
                  </a:lnTo>
                  <a:lnTo>
                    <a:pt x="602" y="506"/>
                  </a:lnTo>
                  <a:lnTo>
                    <a:pt x="602" y="506"/>
                  </a:lnTo>
                  <a:lnTo>
                    <a:pt x="617" y="501"/>
                  </a:lnTo>
                  <a:lnTo>
                    <a:pt x="622" y="497"/>
                  </a:lnTo>
                  <a:lnTo>
                    <a:pt x="628" y="492"/>
                  </a:lnTo>
                  <a:lnTo>
                    <a:pt x="628" y="492"/>
                  </a:lnTo>
                  <a:lnTo>
                    <a:pt x="629" y="485"/>
                  </a:lnTo>
                  <a:lnTo>
                    <a:pt x="629" y="478"/>
                  </a:lnTo>
                  <a:lnTo>
                    <a:pt x="626" y="470"/>
                  </a:lnTo>
                  <a:lnTo>
                    <a:pt x="622" y="463"/>
                  </a:lnTo>
                  <a:lnTo>
                    <a:pt x="622" y="463"/>
                  </a:lnTo>
                  <a:lnTo>
                    <a:pt x="613" y="452"/>
                  </a:lnTo>
                  <a:lnTo>
                    <a:pt x="610" y="447"/>
                  </a:lnTo>
                  <a:lnTo>
                    <a:pt x="608" y="440"/>
                  </a:lnTo>
                  <a:lnTo>
                    <a:pt x="608" y="440"/>
                  </a:lnTo>
                  <a:lnTo>
                    <a:pt x="610" y="434"/>
                  </a:lnTo>
                  <a:lnTo>
                    <a:pt x="611" y="429"/>
                  </a:lnTo>
                  <a:lnTo>
                    <a:pt x="615" y="421"/>
                  </a:lnTo>
                  <a:lnTo>
                    <a:pt x="617" y="416"/>
                  </a:lnTo>
                  <a:lnTo>
                    <a:pt x="617" y="416"/>
                  </a:lnTo>
                  <a:lnTo>
                    <a:pt x="615" y="403"/>
                  </a:lnTo>
                  <a:lnTo>
                    <a:pt x="615" y="398"/>
                  </a:lnTo>
                  <a:lnTo>
                    <a:pt x="619" y="392"/>
                  </a:lnTo>
                  <a:lnTo>
                    <a:pt x="619" y="392"/>
                  </a:lnTo>
                  <a:lnTo>
                    <a:pt x="622" y="389"/>
                  </a:lnTo>
                  <a:lnTo>
                    <a:pt x="626" y="387"/>
                  </a:lnTo>
                  <a:lnTo>
                    <a:pt x="629" y="385"/>
                  </a:lnTo>
                  <a:lnTo>
                    <a:pt x="631" y="380"/>
                  </a:lnTo>
                  <a:lnTo>
                    <a:pt x="631" y="380"/>
                  </a:lnTo>
                  <a:lnTo>
                    <a:pt x="633" y="373"/>
                  </a:lnTo>
                  <a:lnTo>
                    <a:pt x="635" y="369"/>
                  </a:lnTo>
                  <a:lnTo>
                    <a:pt x="639" y="365"/>
                  </a:lnTo>
                  <a:lnTo>
                    <a:pt x="639" y="365"/>
                  </a:lnTo>
                  <a:lnTo>
                    <a:pt x="646" y="364"/>
                  </a:lnTo>
                  <a:lnTo>
                    <a:pt x="653" y="362"/>
                  </a:lnTo>
                  <a:lnTo>
                    <a:pt x="658" y="360"/>
                  </a:lnTo>
                  <a:lnTo>
                    <a:pt x="664" y="353"/>
                  </a:lnTo>
                  <a:lnTo>
                    <a:pt x="664" y="353"/>
                  </a:lnTo>
                  <a:lnTo>
                    <a:pt x="673" y="338"/>
                  </a:lnTo>
                  <a:lnTo>
                    <a:pt x="675" y="331"/>
                  </a:lnTo>
                  <a:lnTo>
                    <a:pt x="678" y="322"/>
                  </a:lnTo>
                  <a:lnTo>
                    <a:pt x="678" y="322"/>
                  </a:lnTo>
                  <a:lnTo>
                    <a:pt x="678" y="318"/>
                  </a:lnTo>
                  <a:lnTo>
                    <a:pt x="682" y="315"/>
                  </a:lnTo>
                  <a:lnTo>
                    <a:pt x="687" y="309"/>
                  </a:lnTo>
                  <a:lnTo>
                    <a:pt x="696" y="306"/>
                  </a:lnTo>
                  <a:lnTo>
                    <a:pt x="706" y="307"/>
                  </a:lnTo>
                  <a:lnTo>
                    <a:pt x="706" y="307"/>
                  </a:lnTo>
                  <a:lnTo>
                    <a:pt x="709" y="309"/>
                  </a:lnTo>
                  <a:lnTo>
                    <a:pt x="713" y="311"/>
                  </a:lnTo>
                  <a:lnTo>
                    <a:pt x="715" y="316"/>
                  </a:lnTo>
                  <a:lnTo>
                    <a:pt x="716" y="322"/>
                  </a:lnTo>
                  <a:lnTo>
                    <a:pt x="716" y="322"/>
                  </a:lnTo>
                  <a:lnTo>
                    <a:pt x="716" y="331"/>
                  </a:lnTo>
                  <a:lnTo>
                    <a:pt x="716" y="331"/>
                  </a:lnTo>
                  <a:lnTo>
                    <a:pt x="718" y="336"/>
                  </a:lnTo>
                  <a:lnTo>
                    <a:pt x="718" y="340"/>
                  </a:lnTo>
                  <a:lnTo>
                    <a:pt x="718" y="342"/>
                  </a:lnTo>
                  <a:lnTo>
                    <a:pt x="718" y="342"/>
                  </a:lnTo>
                  <a:lnTo>
                    <a:pt x="716" y="347"/>
                  </a:lnTo>
                  <a:lnTo>
                    <a:pt x="713" y="349"/>
                  </a:lnTo>
                  <a:lnTo>
                    <a:pt x="702" y="354"/>
                  </a:lnTo>
                  <a:lnTo>
                    <a:pt x="702" y="354"/>
                  </a:lnTo>
                  <a:lnTo>
                    <a:pt x="689" y="362"/>
                  </a:lnTo>
                  <a:lnTo>
                    <a:pt x="684" y="365"/>
                  </a:lnTo>
                  <a:lnTo>
                    <a:pt x="678" y="373"/>
                  </a:lnTo>
                  <a:lnTo>
                    <a:pt x="678" y="373"/>
                  </a:lnTo>
                  <a:lnTo>
                    <a:pt x="677" y="378"/>
                  </a:lnTo>
                  <a:lnTo>
                    <a:pt x="675" y="383"/>
                  </a:lnTo>
                  <a:lnTo>
                    <a:pt x="675" y="383"/>
                  </a:lnTo>
                  <a:lnTo>
                    <a:pt x="675" y="391"/>
                  </a:lnTo>
                  <a:lnTo>
                    <a:pt x="677" y="398"/>
                  </a:lnTo>
                  <a:lnTo>
                    <a:pt x="680" y="412"/>
                  </a:lnTo>
                  <a:lnTo>
                    <a:pt x="680" y="412"/>
                  </a:lnTo>
                  <a:lnTo>
                    <a:pt x="682" y="420"/>
                  </a:lnTo>
                  <a:lnTo>
                    <a:pt x="684" y="423"/>
                  </a:lnTo>
                  <a:lnTo>
                    <a:pt x="689" y="432"/>
                  </a:lnTo>
                  <a:lnTo>
                    <a:pt x="689" y="432"/>
                  </a:lnTo>
                  <a:lnTo>
                    <a:pt x="691" y="440"/>
                  </a:lnTo>
                  <a:lnTo>
                    <a:pt x="693" y="447"/>
                  </a:lnTo>
                  <a:lnTo>
                    <a:pt x="695" y="452"/>
                  </a:lnTo>
                  <a:lnTo>
                    <a:pt x="698" y="458"/>
                  </a:lnTo>
                  <a:lnTo>
                    <a:pt x="698" y="458"/>
                  </a:lnTo>
                  <a:lnTo>
                    <a:pt x="704" y="459"/>
                  </a:lnTo>
                  <a:lnTo>
                    <a:pt x="709" y="461"/>
                  </a:lnTo>
                  <a:lnTo>
                    <a:pt x="715" y="461"/>
                  </a:lnTo>
                  <a:lnTo>
                    <a:pt x="720" y="458"/>
                  </a:lnTo>
                  <a:lnTo>
                    <a:pt x="720" y="458"/>
                  </a:lnTo>
                  <a:lnTo>
                    <a:pt x="733" y="449"/>
                  </a:lnTo>
                  <a:lnTo>
                    <a:pt x="740" y="447"/>
                  </a:lnTo>
                  <a:lnTo>
                    <a:pt x="749" y="445"/>
                  </a:lnTo>
                  <a:lnTo>
                    <a:pt x="749" y="445"/>
                  </a:lnTo>
                  <a:lnTo>
                    <a:pt x="753" y="447"/>
                  </a:lnTo>
                  <a:lnTo>
                    <a:pt x="756" y="449"/>
                  </a:lnTo>
                  <a:lnTo>
                    <a:pt x="765" y="452"/>
                  </a:lnTo>
                  <a:lnTo>
                    <a:pt x="765" y="452"/>
                  </a:lnTo>
                  <a:lnTo>
                    <a:pt x="772" y="452"/>
                  </a:lnTo>
                  <a:lnTo>
                    <a:pt x="782" y="452"/>
                  </a:lnTo>
                  <a:lnTo>
                    <a:pt x="782" y="452"/>
                  </a:lnTo>
                  <a:lnTo>
                    <a:pt x="789" y="456"/>
                  </a:lnTo>
                  <a:lnTo>
                    <a:pt x="792" y="461"/>
                  </a:lnTo>
                  <a:lnTo>
                    <a:pt x="794" y="463"/>
                  </a:lnTo>
                  <a:lnTo>
                    <a:pt x="792" y="467"/>
                  </a:lnTo>
                  <a:lnTo>
                    <a:pt x="791" y="468"/>
                  </a:lnTo>
                  <a:lnTo>
                    <a:pt x="789" y="470"/>
                  </a:lnTo>
                  <a:lnTo>
                    <a:pt x="789" y="470"/>
                  </a:lnTo>
                  <a:lnTo>
                    <a:pt x="782" y="472"/>
                  </a:lnTo>
                  <a:lnTo>
                    <a:pt x="774" y="472"/>
                  </a:lnTo>
                  <a:lnTo>
                    <a:pt x="769" y="470"/>
                  </a:lnTo>
                  <a:lnTo>
                    <a:pt x="762" y="468"/>
                  </a:lnTo>
                  <a:lnTo>
                    <a:pt x="762" y="468"/>
                  </a:lnTo>
                  <a:lnTo>
                    <a:pt x="756" y="470"/>
                  </a:lnTo>
                  <a:lnTo>
                    <a:pt x="753" y="474"/>
                  </a:lnTo>
                  <a:lnTo>
                    <a:pt x="749" y="478"/>
                  </a:lnTo>
                  <a:lnTo>
                    <a:pt x="745" y="479"/>
                  </a:lnTo>
                  <a:lnTo>
                    <a:pt x="745" y="479"/>
                  </a:lnTo>
                  <a:lnTo>
                    <a:pt x="740" y="479"/>
                  </a:lnTo>
                  <a:lnTo>
                    <a:pt x="736" y="479"/>
                  </a:lnTo>
                  <a:lnTo>
                    <a:pt x="729" y="478"/>
                  </a:lnTo>
                  <a:lnTo>
                    <a:pt x="722" y="476"/>
                  </a:lnTo>
                  <a:lnTo>
                    <a:pt x="718" y="476"/>
                  </a:lnTo>
                  <a:lnTo>
                    <a:pt x="713" y="478"/>
                  </a:lnTo>
                  <a:lnTo>
                    <a:pt x="713" y="478"/>
                  </a:lnTo>
                  <a:lnTo>
                    <a:pt x="707" y="483"/>
                  </a:lnTo>
                  <a:lnTo>
                    <a:pt x="706" y="490"/>
                  </a:lnTo>
                  <a:lnTo>
                    <a:pt x="706" y="496"/>
                  </a:lnTo>
                  <a:lnTo>
                    <a:pt x="709" y="503"/>
                  </a:lnTo>
                  <a:lnTo>
                    <a:pt x="711" y="508"/>
                  </a:lnTo>
                  <a:lnTo>
                    <a:pt x="715" y="516"/>
                  </a:lnTo>
                  <a:lnTo>
                    <a:pt x="715" y="521"/>
                  </a:lnTo>
                  <a:lnTo>
                    <a:pt x="711" y="526"/>
                  </a:lnTo>
                  <a:lnTo>
                    <a:pt x="711" y="526"/>
                  </a:lnTo>
                  <a:lnTo>
                    <a:pt x="709" y="530"/>
                  </a:lnTo>
                  <a:lnTo>
                    <a:pt x="706" y="530"/>
                  </a:lnTo>
                  <a:lnTo>
                    <a:pt x="704" y="530"/>
                  </a:lnTo>
                  <a:lnTo>
                    <a:pt x="700" y="530"/>
                  </a:lnTo>
                  <a:lnTo>
                    <a:pt x="691" y="521"/>
                  </a:lnTo>
                  <a:lnTo>
                    <a:pt x="691" y="521"/>
                  </a:lnTo>
                  <a:lnTo>
                    <a:pt x="684" y="519"/>
                  </a:lnTo>
                  <a:lnTo>
                    <a:pt x="677" y="521"/>
                  </a:lnTo>
                  <a:lnTo>
                    <a:pt x="669" y="526"/>
                  </a:lnTo>
                  <a:lnTo>
                    <a:pt x="667" y="534"/>
                  </a:lnTo>
                  <a:lnTo>
                    <a:pt x="667" y="534"/>
                  </a:lnTo>
                  <a:lnTo>
                    <a:pt x="667" y="539"/>
                  </a:lnTo>
                  <a:lnTo>
                    <a:pt x="669" y="546"/>
                  </a:lnTo>
                  <a:lnTo>
                    <a:pt x="669" y="554"/>
                  </a:lnTo>
                  <a:lnTo>
                    <a:pt x="669" y="561"/>
                  </a:lnTo>
                  <a:lnTo>
                    <a:pt x="669" y="561"/>
                  </a:lnTo>
                  <a:lnTo>
                    <a:pt x="666" y="566"/>
                  </a:lnTo>
                  <a:lnTo>
                    <a:pt x="662" y="572"/>
                  </a:lnTo>
                  <a:lnTo>
                    <a:pt x="662" y="572"/>
                  </a:lnTo>
                  <a:lnTo>
                    <a:pt x="662" y="573"/>
                  </a:lnTo>
                  <a:lnTo>
                    <a:pt x="664" y="577"/>
                  </a:lnTo>
                  <a:lnTo>
                    <a:pt x="664" y="581"/>
                  </a:lnTo>
                  <a:lnTo>
                    <a:pt x="664" y="581"/>
                  </a:lnTo>
                  <a:lnTo>
                    <a:pt x="662" y="584"/>
                  </a:lnTo>
                  <a:lnTo>
                    <a:pt x="658" y="586"/>
                  </a:lnTo>
                  <a:lnTo>
                    <a:pt x="655" y="586"/>
                  </a:lnTo>
                  <a:lnTo>
                    <a:pt x="651" y="586"/>
                  </a:lnTo>
                  <a:lnTo>
                    <a:pt x="651" y="586"/>
                  </a:lnTo>
                  <a:lnTo>
                    <a:pt x="648" y="590"/>
                  </a:lnTo>
                  <a:lnTo>
                    <a:pt x="646" y="592"/>
                  </a:lnTo>
                  <a:lnTo>
                    <a:pt x="644" y="595"/>
                  </a:lnTo>
                  <a:lnTo>
                    <a:pt x="642" y="601"/>
                  </a:lnTo>
                  <a:lnTo>
                    <a:pt x="642" y="601"/>
                  </a:lnTo>
                  <a:lnTo>
                    <a:pt x="635" y="606"/>
                  </a:lnTo>
                  <a:lnTo>
                    <a:pt x="628" y="608"/>
                  </a:lnTo>
                  <a:lnTo>
                    <a:pt x="619" y="608"/>
                  </a:lnTo>
                  <a:lnTo>
                    <a:pt x="611" y="608"/>
                  </a:lnTo>
                  <a:lnTo>
                    <a:pt x="611" y="608"/>
                  </a:lnTo>
                  <a:lnTo>
                    <a:pt x="601" y="608"/>
                  </a:lnTo>
                  <a:lnTo>
                    <a:pt x="591" y="610"/>
                  </a:lnTo>
                  <a:lnTo>
                    <a:pt x="573" y="617"/>
                  </a:lnTo>
                  <a:lnTo>
                    <a:pt x="573" y="617"/>
                  </a:lnTo>
                  <a:lnTo>
                    <a:pt x="568" y="619"/>
                  </a:lnTo>
                  <a:lnTo>
                    <a:pt x="564" y="619"/>
                  </a:lnTo>
                  <a:lnTo>
                    <a:pt x="555" y="617"/>
                  </a:lnTo>
                  <a:lnTo>
                    <a:pt x="548" y="613"/>
                  </a:lnTo>
                  <a:lnTo>
                    <a:pt x="541" y="610"/>
                  </a:lnTo>
                  <a:lnTo>
                    <a:pt x="541" y="610"/>
                  </a:lnTo>
                  <a:lnTo>
                    <a:pt x="534" y="610"/>
                  </a:lnTo>
                  <a:lnTo>
                    <a:pt x="532" y="611"/>
                  </a:lnTo>
                  <a:lnTo>
                    <a:pt x="530" y="615"/>
                  </a:lnTo>
                  <a:lnTo>
                    <a:pt x="526" y="619"/>
                  </a:lnTo>
                  <a:lnTo>
                    <a:pt x="526" y="619"/>
                  </a:lnTo>
                  <a:lnTo>
                    <a:pt x="523" y="620"/>
                  </a:lnTo>
                  <a:lnTo>
                    <a:pt x="519" y="620"/>
                  </a:lnTo>
                  <a:lnTo>
                    <a:pt x="512" y="617"/>
                  </a:lnTo>
                  <a:lnTo>
                    <a:pt x="512" y="617"/>
                  </a:lnTo>
                  <a:lnTo>
                    <a:pt x="501" y="608"/>
                  </a:lnTo>
                  <a:lnTo>
                    <a:pt x="501" y="608"/>
                  </a:lnTo>
                  <a:lnTo>
                    <a:pt x="497" y="604"/>
                  </a:lnTo>
                  <a:lnTo>
                    <a:pt x="497" y="601"/>
                  </a:lnTo>
                  <a:lnTo>
                    <a:pt x="497" y="595"/>
                  </a:lnTo>
                  <a:lnTo>
                    <a:pt x="501" y="590"/>
                  </a:lnTo>
                  <a:lnTo>
                    <a:pt x="503" y="584"/>
                  </a:lnTo>
                  <a:lnTo>
                    <a:pt x="503" y="584"/>
                  </a:lnTo>
                  <a:lnTo>
                    <a:pt x="501" y="579"/>
                  </a:lnTo>
                  <a:lnTo>
                    <a:pt x="499" y="573"/>
                  </a:lnTo>
                  <a:lnTo>
                    <a:pt x="499" y="570"/>
                  </a:lnTo>
                  <a:lnTo>
                    <a:pt x="499" y="564"/>
                  </a:lnTo>
                  <a:lnTo>
                    <a:pt x="499" y="564"/>
                  </a:lnTo>
                  <a:lnTo>
                    <a:pt x="501" y="559"/>
                  </a:lnTo>
                  <a:lnTo>
                    <a:pt x="503" y="554"/>
                  </a:lnTo>
                  <a:lnTo>
                    <a:pt x="503" y="554"/>
                  </a:lnTo>
                  <a:lnTo>
                    <a:pt x="501" y="546"/>
                  </a:lnTo>
                  <a:lnTo>
                    <a:pt x="501" y="543"/>
                  </a:lnTo>
                  <a:lnTo>
                    <a:pt x="501" y="539"/>
                  </a:lnTo>
                  <a:lnTo>
                    <a:pt x="501" y="539"/>
                  </a:lnTo>
                  <a:lnTo>
                    <a:pt x="503" y="534"/>
                  </a:lnTo>
                  <a:lnTo>
                    <a:pt x="505" y="526"/>
                  </a:lnTo>
                  <a:lnTo>
                    <a:pt x="505" y="525"/>
                  </a:lnTo>
                  <a:lnTo>
                    <a:pt x="503" y="521"/>
                  </a:lnTo>
                  <a:lnTo>
                    <a:pt x="499" y="521"/>
                  </a:lnTo>
                  <a:lnTo>
                    <a:pt x="496" y="523"/>
                  </a:lnTo>
                  <a:lnTo>
                    <a:pt x="496" y="523"/>
                  </a:lnTo>
                  <a:lnTo>
                    <a:pt x="494" y="525"/>
                  </a:lnTo>
                  <a:lnTo>
                    <a:pt x="492" y="528"/>
                  </a:lnTo>
                  <a:lnTo>
                    <a:pt x="492" y="530"/>
                  </a:lnTo>
                  <a:lnTo>
                    <a:pt x="490" y="534"/>
                  </a:lnTo>
                  <a:lnTo>
                    <a:pt x="490" y="534"/>
                  </a:lnTo>
                  <a:lnTo>
                    <a:pt x="488" y="534"/>
                  </a:lnTo>
                  <a:lnTo>
                    <a:pt x="485" y="534"/>
                  </a:lnTo>
                  <a:lnTo>
                    <a:pt x="481" y="532"/>
                  </a:lnTo>
                  <a:lnTo>
                    <a:pt x="477" y="532"/>
                  </a:lnTo>
                  <a:lnTo>
                    <a:pt x="477" y="532"/>
                  </a:lnTo>
                  <a:lnTo>
                    <a:pt x="476" y="534"/>
                  </a:lnTo>
                  <a:lnTo>
                    <a:pt x="476" y="535"/>
                  </a:lnTo>
                  <a:lnTo>
                    <a:pt x="479" y="539"/>
                  </a:lnTo>
                  <a:lnTo>
                    <a:pt x="486" y="544"/>
                  </a:lnTo>
                  <a:lnTo>
                    <a:pt x="488" y="546"/>
                  </a:lnTo>
                  <a:lnTo>
                    <a:pt x="488" y="548"/>
                  </a:lnTo>
                  <a:lnTo>
                    <a:pt x="488" y="548"/>
                  </a:lnTo>
                  <a:lnTo>
                    <a:pt x="470" y="552"/>
                  </a:lnTo>
                  <a:lnTo>
                    <a:pt x="467" y="555"/>
                  </a:lnTo>
                  <a:lnTo>
                    <a:pt x="465" y="557"/>
                  </a:lnTo>
                  <a:lnTo>
                    <a:pt x="463" y="561"/>
                  </a:lnTo>
                  <a:lnTo>
                    <a:pt x="465" y="566"/>
                  </a:lnTo>
                  <a:lnTo>
                    <a:pt x="465" y="566"/>
                  </a:lnTo>
                  <a:lnTo>
                    <a:pt x="468" y="570"/>
                  </a:lnTo>
                  <a:lnTo>
                    <a:pt x="470" y="570"/>
                  </a:lnTo>
                  <a:lnTo>
                    <a:pt x="472" y="573"/>
                  </a:lnTo>
                  <a:lnTo>
                    <a:pt x="472" y="573"/>
                  </a:lnTo>
                  <a:lnTo>
                    <a:pt x="474" y="577"/>
                  </a:lnTo>
                  <a:lnTo>
                    <a:pt x="472" y="579"/>
                  </a:lnTo>
                  <a:lnTo>
                    <a:pt x="470" y="582"/>
                  </a:lnTo>
                  <a:lnTo>
                    <a:pt x="468" y="586"/>
                  </a:lnTo>
                  <a:lnTo>
                    <a:pt x="468" y="586"/>
                  </a:lnTo>
                  <a:lnTo>
                    <a:pt x="468" y="590"/>
                  </a:lnTo>
                  <a:lnTo>
                    <a:pt x="470" y="593"/>
                  </a:lnTo>
                  <a:lnTo>
                    <a:pt x="476" y="601"/>
                  </a:lnTo>
                  <a:lnTo>
                    <a:pt x="481" y="606"/>
                  </a:lnTo>
                  <a:lnTo>
                    <a:pt x="483" y="610"/>
                  </a:lnTo>
                  <a:lnTo>
                    <a:pt x="485" y="613"/>
                  </a:lnTo>
                  <a:lnTo>
                    <a:pt x="485" y="613"/>
                  </a:lnTo>
                  <a:lnTo>
                    <a:pt x="485" y="619"/>
                  </a:lnTo>
                  <a:lnTo>
                    <a:pt x="485" y="622"/>
                  </a:lnTo>
                  <a:lnTo>
                    <a:pt x="483" y="626"/>
                  </a:lnTo>
                  <a:lnTo>
                    <a:pt x="479" y="628"/>
                  </a:lnTo>
                  <a:lnTo>
                    <a:pt x="472" y="628"/>
                  </a:lnTo>
                  <a:lnTo>
                    <a:pt x="463" y="628"/>
                  </a:lnTo>
                  <a:lnTo>
                    <a:pt x="463" y="628"/>
                  </a:lnTo>
                  <a:lnTo>
                    <a:pt x="456" y="635"/>
                  </a:lnTo>
                  <a:lnTo>
                    <a:pt x="456" y="635"/>
                  </a:lnTo>
                  <a:lnTo>
                    <a:pt x="450" y="637"/>
                  </a:lnTo>
                  <a:lnTo>
                    <a:pt x="443" y="635"/>
                  </a:lnTo>
                  <a:lnTo>
                    <a:pt x="443" y="635"/>
                  </a:lnTo>
                  <a:lnTo>
                    <a:pt x="436" y="635"/>
                  </a:lnTo>
                  <a:lnTo>
                    <a:pt x="429" y="637"/>
                  </a:lnTo>
                  <a:lnTo>
                    <a:pt x="423" y="640"/>
                  </a:lnTo>
                  <a:lnTo>
                    <a:pt x="420" y="646"/>
                  </a:lnTo>
                  <a:lnTo>
                    <a:pt x="420" y="646"/>
                  </a:lnTo>
                  <a:lnTo>
                    <a:pt x="416" y="653"/>
                  </a:lnTo>
                  <a:lnTo>
                    <a:pt x="416" y="660"/>
                  </a:lnTo>
                  <a:lnTo>
                    <a:pt x="416" y="666"/>
                  </a:lnTo>
                  <a:lnTo>
                    <a:pt x="414" y="673"/>
                  </a:lnTo>
                  <a:lnTo>
                    <a:pt x="414" y="673"/>
                  </a:lnTo>
                  <a:lnTo>
                    <a:pt x="410" y="677"/>
                  </a:lnTo>
                  <a:lnTo>
                    <a:pt x="407" y="678"/>
                  </a:lnTo>
                  <a:lnTo>
                    <a:pt x="398" y="680"/>
                  </a:lnTo>
                  <a:lnTo>
                    <a:pt x="389" y="682"/>
                  </a:lnTo>
                  <a:lnTo>
                    <a:pt x="380" y="680"/>
                  </a:lnTo>
                  <a:lnTo>
                    <a:pt x="380" y="680"/>
                  </a:lnTo>
                  <a:lnTo>
                    <a:pt x="374" y="680"/>
                  </a:lnTo>
                  <a:lnTo>
                    <a:pt x="369" y="682"/>
                  </a:lnTo>
                  <a:lnTo>
                    <a:pt x="365" y="686"/>
                  </a:lnTo>
                  <a:lnTo>
                    <a:pt x="365" y="693"/>
                  </a:lnTo>
                  <a:lnTo>
                    <a:pt x="365" y="693"/>
                  </a:lnTo>
                  <a:lnTo>
                    <a:pt x="367" y="700"/>
                  </a:lnTo>
                  <a:lnTo>
                    <a:pt x="369" y="704"/>
                  </a:lnTo>
                  <a:lnTo>
                    <a:pt x="369" y="709"/>
                  </a:lnTo>
                  <a:lnTo>
                    <a:pt x="369" y="709"/>
                  </a:lnTo>
                  <a:lnTo>
                    <a:pt x="365" y="715"/>
                  </a:lnTo>
                  <a:lnTo>
                    <a:pt x="360" y="716"/>
                  </a:lnTo>
                  <a:lnTo>
                    <a:pt x="354" y="718"/>
                  </a:lnTo>
                  <a:lnTo>
                    <a:pt x="349" y="718"/>
                  </a:lnTo>
                  <a:lnTo>
                    <a:pt x="349" y="718"/>
                  </a:lnTo>
                  <a:lnTo>
                    <a:pt x="344" y="716"/>
                  </a:lnTo>
                  <a:lnTo>
                    <a:pt x="340" y="715"/>
                  </a:lnTo>
                  <a:lnTo>
                    <a:pt x="334" y="711"/>
                  </a:lnTo>
                  <a:lnTo>
                    <a:pt x="331" y="709"/>
                  </a:lnTo>
                  <a:lnTo>
                    <a:pt x="331" y="709"/>
                  </a:lnTo>
                  <a:lnTo>
                    <a:pt x="325" y="707"/>
                  </a:lnTo>
                  <a:lnTo>
                    <a:pt x="324" y="709"/>
                  </a:lnTo>
                  <a:lnTo>
                    <a:pt x="322" y="709"/>
                  </a:lnTo>
                  <a:lnTo>
                    <a:pt x="320" y="713"/>
                  </a:lnTo>
                  <a:lnTo>
                    <a:pt x="322" y="718"/>
                  </a:lnTo>
                  <a:lnTo>
                    <a:pt x="325" y="724"/>
                  </a:lnTo>
                  <a:lnTo>
                    <a:pt x="325" y="724"/>
                  </a:lnTo>
                  <a:lnTo>
                    <a:pt x="325" y="729"/>
                  </a:lnTo>
                  <a:lnTo>
                    <a:pt x="325" y="731"/>
                  </a:lnTo>
                  <a:lnTo>
                    <a:pt x="324" y="733"/>
                  </a:lnTo>
                  <a:lnTo>
                    <a:pt x="320" y="734"/>
                  </a:lnTo>
                  <a:lnTo>
                    <a:pt x="313" y="734"/>
                  </a:lnTo>
                  <a:lnTo>
                    <a:pt x="305" y="734"/>
                  </a:lnTo>
                  <a:lnTo>
                    <a:pt x="305" y="734"/>
                  </a:lnTo>
                  <a:lnTo>
                    <a:pt x="286" y="734"/>
                  </a:lnTo>
                  <a:lnTo>
                    <a:pt x="282" y="734"/>
                  </a:lnTo>
                  <a:lnTo>
                    <a:pt x="277" y="736"/>
                  </a:lnTo>
                  <a:lnTo>
                    <a:pt x="275" y="738"/>
                  </a:lnTo>
                  <a:lnTo>
                    <a:pt x="273" y="744"/>
                  </a:lnTo>
                  <a:lnTo>
                    <a:pt x="273" y="744"/>
                  </a:lnTo>
                  <a:lnTo>
                    <a:pt x="275" y="747"/>
                  </a:lnTo>
                  <a:lnTo>
                    <a:pt x="277" y="751"/>
                  </a:lnTo>
                  <a:lnTo>
                    <a:pt x="282" y="754"/>
                  </a:lnTo>
                  <a:lnTo>
                    <a:pt x="298" y="758"/>
                  </a:lnTo>
                  <a:lnTo>
                    <a:pt x="298" y="758"/>
                  </a:lnTo>
                  <a:lnTo>
                    <a:pt x="302" y="762"/>
                  </a:lnTo>
                  <a:lnTo>
                    <a:pt x="305" y="765"/>
                  </a:lnTo>
                  <a:lnTo>
                    <a:pt x="307" y="772"/>
                  </a:lnTo>
                  <a:lnTo>
                    <a:pt x="309" y="780"/>
                  </a:lnTo>
                  <a:lnTo>
                    <a:pt x="311" y="783"/>
                  </a:lnTo>
                  <a:lnTo>
                    <a:pt x="315" y="787"/>
                  </a:lnTo>
                  <a:lnTo>
                    <a:pt x="315" y="787"/>
                  </a:lnTo>
                  <a:lnTo>
                    <a:pt x="325" y="791"/>
                  </a:lnTo>
                  <a:lnTo>
                    <a:pt x="334" y="796"/>
                  </a:lnTo>
                  <a:lnTo>
                    <a:pt x="338" y="798"/>
                  </a:lnTo>
                  <a:lnTo>
                    <a:pt x="340" y="803"/>
                  </a:lnTo>
                  <a:lnTo>
                    <a:pt x="340" y="807"/>
                  </a:lnTo>
                  <a:lnTo>
                    <a:pt x="338" y="814"/>
                  </a:lnTo>
                  <a:lnTo>
                    <a:pt x="338" y="814"/>
                  </a:lnTo>
                  <a:lnTo>
                    <a:pt x="333" y="821"/>
                  </a:lnTo>
                  <a:lnTo>
                    <a:pt x="327" y="829"/>
                  </a:lnTo>
                  <a:lnTo>
                    <a:pt x="327" y="829"/>
                  </a:lnTo>
                  <a:lnTo>
                    <a:pt x="325" y="834"/>
                  </a:lnTo>
                  <a:lnTo>
                    <a:pt x="325" y="839"/>
                  </a:lnTo>
                  <a:lnTo>
                    <a:pt x="325" y="845"/>
                  </a:lnTo>
                  <a:lnTo>
                    <a:pt x="322" y="850"/>
                  </a:lnTo>
                  <a:lnTo>
                    <a:pt x="322" y="850"/>
                  </a:lnTo>
                  <a:lnTo>
                    <a:pt x="318" y="854"/>
                  </a:lnTo>
                  <a:lnTo>
                    <a:pt x="315" y="858"/>
                  </a:lnTo>
                  <a:lnTo>
                    <a:pt x="304" y="859"/>
                  </a:lnTo>
                  <a:lnTo>
                    <a:pt x="295" y="861"/>
                  </a:lnTo>
                  <a:lnTo>
                    <a:pt x="284" y="861"/>
                  </a:lnTo>
                  <a:lnTo>
                    <a:pt x="284" y="861"/>
                  </a:lnTo>
                  <a:lnTo>
                    <a:pt x="271" y="861"/>
                  </a:lnTo>
                  <a:lnTo>
                    <a:pt x="258" y="859"/>
                  </a:lnTo>
                  <a:lnTo>
                    <a:pt x="258" y="859"/>
                  </a:lnTo>
                  <a:lnTo>
                    <a:pt x="253" y="858"/>
                  </a:lnTo>
                  <a:lnTo>
                    <a:pt x="248" y="856"/>
                  </a:lnTo>
                  <a:lnTo>
                    <a:pt x="248" y="856"/>
                  </a:lnTo>
                  <a:lnTo>
                    <a:pt x="240" y="850"/>
                  </a:lnTo>
                  <a:lnTo>
                    <a:pt x="235" y="848"/>
                  </a:lnTo>
                  <a:lnTo>
                    <a:pt x="231" y="848"/>
                  </a:lnTo>
                  <a:lnTo>
                    <a:pt x="231" y="848"/>
                  </a:lnTo>
                  <a:lnTo>
                    <a:pt x="226" y="852"/>
                  </a:lnTo>
                  <a:lnTo>
                    <a:pt x="226" y="852"/>
                  </a:lnTo>
                  <a:lnTo>
                    <a:pt x="224" y="854"/>
                  </a:lnTo>
                  <a:lnTo>
                    <a:pt x="219" y="856"/>
                  </a:lnTo>
                  <a:lnTo>
                    <a:pt x="219" y="856"/>
                  </a:lnTo>
                  <a:lnTo>
                    <a:pt x="213" y="858"/>
                  </a:lnTo>
                  <a:lnTo>
                    <a:pt x="208" y="861"/>
                  </a:lnTo>
                  <a:lnTo>
                    <a:pt x="204" y="865"/>
                  </a:lnTo>
                  <a:lnTo>
                    <a:pt x="204" y="872"/>
                  </a:lnTo>
                  <a:lnTo>
                    <a:pt x="204" y="872"/>
                  </a:lnTo>
                  <a:lnTo>
                    <a:pt x="206" y="885"/>
                  </a:lnTo>
                  <a:lnTo>
                    <a:pt x="210" y="894"/>
                  </a:lnTo>
                  <a:lnTo>
                    <a:pt x="211" y="905"/>
                  </a:lnTo>
                  <a:lnTo>
                    <a:pt x="210" y="910"/>
                  </a:lnTo>
                  <a:lnTo>
                    <a:pt x="208" y="915"/>
                  </a:lnTo>
                  <a:lnTo>
                    <a:pt x="208" y="915"/>
                  </a:lnTo>
                  <a:lnTo>
                    <a:pt x="201" y="926"/>
                  </a:lnTo>
                  <a:lnTo>
                    <a:pt x="199" y="932"/>
                  </a:lnTo>
                  <a:lnTo>
                    <a:pt x="199" y="939"/>
                  </a:lnTo>
                  <a:lnTo>
                    <a:pt x="199" y="939"/>
                  </a:lnTo>
                  <a:lnTo>
                    <a:pt x="202" y="950"/>
                  </a:lnTo>
                  <a:lnTo>
                    <a:pt x="206" y="962"/>
                  </a:lnTo>
                  <a:lnTo>
                    <a:pt x="213" y="972"/>
                  </a:lnTo>
                  <a:lnTo>
                    <a:pt x="220" y="979"/>
                  </a:lnTo>
                  <a:lnTo>
                    <a:pt x="220" y="979"/>
                  </a:lnTo>
                  <a:lnTo>
                    <a:pt x="229" y="982"/>
                  </a:lnTo>
                  <a:lnTo>
                    <a:pt x="239" y="986"/>
                  </a:lnTo>
                  <a:lnTo>
                    <a:pt x="239" y="986"/>
                  </a:lnTo>
                  <a:lnTo>
                    <a:pt x="251" y="991"/>
                  </a:lnTo>
                  <a:lnTo>
                    <a:pt x="258" y="993"/>
                  </a:lnTo>
                  <a:lnTo>
                    <a:pt x="266" y="995"/>
                  </a:lnTo>
                  <a:lnTo>
                    <a:pt x="266" y="995"/>
                  </a:lnTo>
                  <a:lnTo>
                    <a:pt x="275" y="993"/>
                  </a:lnTo>
                  <a:lnTo>
                    <a:pt x="280" y="993"/>
                  </a:lnTo>
                  <a:lnTo>
                    <a:pt x="286" y="991"/>
                  </a:lnTo>
                  <a:lnTo>
                    <a:pt x="286" y="991"/>
                  </a:lnTo>
                  <a:lnTo>
                    <a:pt x="295" y="995"/>
                  </a:lnTo>
                  <a:lnTo>
                    <a:pt x="298" y="997"/>
                  </a:lnTo>
                  <a:lnTo>
                    <a:pt x="304" y="997"/>
                  </a:lnTo>
                  <a:lnTo>
                    <a:pt x="304" y="997"/>
                  </a:lnTo>
                  <a:lnTo>
                    <a:pt x="307" y="995"/>
                  </a:lnTo>
                  <a:lnTo>
                    <a:pt x="311" y="991"/>
                  </a:lnTo>
                  <a:lnTo>
                    <a:pt x="316" y="984"/>
                  </a:lnTo>
                  <a:lnTo>
                    <a:pt x="316" y="984"/>
                  </a:lnTo>
                  <a:lnTo>
                    <a:pt x="322" y="977"/>
                  </a:lnTo>
                  <a:lnTo>
                    <a:pt x="329" y="972"/>
                  </a:lnTo>
                  <a:lnTo>
                    <a:pt x="329" y="972"/>
                  </a:lnTo>
                  <a:lnTo>
                    <a:pt x="340" y="964"/>
                  </a:lnTo>
                  <a:lnTo>
                    <a:pt x="344" y="961"/>
                  </a:lnTo>
                  <a:lnTo>
                    <a:pt x="345" y="955"/>
                  </a:lnTo>
                  <a:lnTo>
                    <a:pt x="345" y="955"/>
                  </a:lnTo>
                  <a:lnTo>
                    <a:pt x="347" y="948"/>
                  </a:lnTo>
                  <a:lnTo>
                    <a:pt x="347" y="941"/>
                  </a:lnTo>
                  <a:lnTo>
                    <a:pt x="347" y="934"/>
                  </a:lnTo>
                  <a:lnTo>
                    <a:pt x="349" y="926"/>
                  </a:lnTo>
                  <a:lnTo>
                    <a:pt x="349" y="926"/>
                  </a:lnTo>
                  <a:lnTo>
                    <a:pt x="358" y="912"/>
                  </a:lnTo>
                  <a:lnTo>
                    <a:pt x="365" y="905"/>
                  </a:lnTo>
                  <a:lnTo>
                    <a:pt x="371" y="899"/>
                  </a:lnTo>
                  <a:lnTo>
                    <a:pt x="371" y="899"/>
                  </a:lnTo>
                  <a:lnTo>
                    <a:pt x="383" y="894"/>
                  </a:lnTo>
                  <a:lnTo>
                    <a:pt x="391" y="890"/>
                  </a:lnTo>
                  <a:lnTo>
                    <a:pt x="394" y="886"/>
                  </a:lnTo>
                  <a:lnTo>
                    <a:pt x="394" y="886"/>
                  </a:lnTo>
                  <a:lnTo>
                    <a:pt x="396" y="879"/>
                  </a:lnTo>
                  <a:lnTo>
                    <a:pt x="394" y="872"/>
                  </a:lnTo>
                  <a:lnTo>
                    <a:pt x="394" y="867"/>
                  </a:lnTo>
                  <a:lnTo>
                    <a:pt x="396" y="863"/>
                  </a:lnTo>
                  <a:lnTo>
                    <a:pt x="400" y="859"/>
                  </a:lnTo>
                  <a:lnTo>
                    <a:pt x="400" y="859"/>
                  </a:lnTo>
                  <a:lnTo>
                    <a:pt x="407" y="854"/>
                  </a:lnTo>
                  <a:lnTo>
                    <a:pt x="412" y="854"/>
                  </a:lnTo>
                  <a:lnTo>
                    <a:pt x="416" y="854"/>
                  </a:lnTo>
                  <a:lnTo>
                    <a:pt x="416" y="854"/>
                  </a:lnTo>
                  <a:lnTo>
                    <a:pt x="425" y="858"/>
                  </a:lnTo>
                  <a:lnTo>
                    <a:pt x="436" y="859"/>
                  </a:lnTo>
                  <a:lnTo>
                    <a:pt x="436" y="859"/>
                  </a:lnTo>
                  <a:lnTo>
                    <a:pt x="443" y="859"/>
                  </a:lnTo>
                  <a:lnTo>
                    <a:pt x="450" y="856"/>
                  </a:lnTo>
                  <a:lnTo>
                    <a:pt x="450" y="856"/>
                  </a:lnTo>
                  <a:lnTo>
                    <a:pt x="459" y="848"/>
                  </a:lnTo>
                  <a:lnTo>
                    <a:pt x="468" y="839"/>
                  </a:lnTo>
                  <a:lnTo>
                    <a:pt x="468" y="839"/>
                  </a:lnTo>
                  <a:lnTo>
                    <a:pt x="470" y="836"/>
                  </a:lnTo>
                  <a:lnTo>
                    <a:pt x="474" y="836"/>
                  </a:lnTo>
                  <a:lnTo>
                    <a:pt x="481" y="836"/>
                  </a:lnTo>
                  <a:lnTo>
                    <a:pt x="481" y="836"/>
                  </a:lnTo>
                  <a:lnTo>
                    <a:pt x="488" y="838"/>
                  </a:lnTo>
                  <a:lnTo>
                    <a:pt x="496" y="843"/>
                  </a:lnTo>
                  <a:lnTo>
                    <a:pt x="501" y="848"/>
                  </a:lnTo>
                  <a:lnTo>
                    <a:pt x="505" y="856"/>
                  </a:lnTo>
                  <a:lnTo>
                    <a:pt x="505" y="856"/>
                  </a:lnTo>
                  <a:lnTo>
                    <a:pt x="506" y="865"/>
                  </a:lnTo>
                  <a:lnTo>
                    <a:pt x="510" y="872"/>
                  </a:lnTo>
                  <a:lnTo>
                    <a:pt x="510" y="872"/>
                  </a:lnTo>
                  <a:lnTo>
                    <a:pt x="521" y="885"/>
                  </a:lnTo>
                  <a:lnTo>
                    <a:pt x="521" y="885"/>
                  </a:lnTo>
                  <a:lnTo>
                    <a:pt x="528" y="892"/>
                  </a:lnTo>
                  <a:lnTo>
                    <a:pt x="534" y="896"/>
                  </a:lnTo>
                  <a:lnTo>
                    <a:pt x="548" y="905"/>
                  </a:lnTo>
                  <a:lnTo>
                    <a:pt x="548" y="905"/>
                  </a:lnTo>
                  <a:lnTo>
                    <a:pt x="564" y="912"/>
                  </a:lnTo>
                  <a:lnTo>
                    <a:pt x="572" y="917"/>
                  </a:lnTo>
                  <a:lnTo>
                    <a:pt x="577" y="926"/>
                  </a:lnTo>
                  <a:lnTo>
                    <a:pt x="577" y="926"/>
                  </a:lnTo>
                  <a:lnTo>
                    <a:pt x="582" y="939"/>
                  </a:lnTo>
                  <a:lnTo>
                    <a:pt x="582" y="952"/>
                  </a:lnTo>
                  <a:lnTo>
                    <a:pt x="582" y="952"/>
                  </a:lnTo>
                  <a:lnTo>
                    <a:pt x="581" y="961"/>
                  </a:lnTo>
                  <a:lnTo>
                    <a:pt x="581" y="961"/>
                  </a:lnTo>
                  <a:lnTo>
                    <a:pt x="581" y="966"/>
                  </a:lnTo>
                  <a:lnTo>
                    <a:pt x="581" y="970"/>
                  </a:lnTo>
                  <a:lnTo>
                    <a:pt x="581" y="970"/>
                  </a:lnTo>
                  <a:lnTo>
                    <a:pt x="577" y="972"/>
                  </a:lnTo>
                  <a:lnTo>
                    <a:pt x="575" y="972"/>
                  </a:lnTo>
                  <a:lnTo>
                    <a:pt x="570" y="972"/>
                  </a:lnTo>
                  <a:lnTo>
                    <a:pt x="570" y="972"/>
                  </a:lnTo>
                  <a:lnTo>
                    <a:pt x="559" y="970"/>
                  </a:lnTo>
                  <a:lnTo>
                    <a:pt x="550" y="970"/>
                  </a:lnTo>
                  <a:lnTo>
                    <a:pt x="550" y="970"/>
                  </a:lnTo>
                  <a:lnTo>
                    <a:pt x="544" y="970"/>
                  </a:lnTo>
                  <a:lnTo>
                    <a:pt x="543" y="972"/>
                  </a:lnTo>
                  <a:lnTo>
                    <a:pt x="541" y="973"/>
                  </a:lnTo>
                  <a:lnTo>
                    <a:pt x="541" y="977"/>
                  </a:lnTo>
                  <a:lnTo>
                    <a:pt x="541" y="982"/>
                  </a:lnTo>
                  <a:lnTo>
                    <a:pt x="546" y="988"/>
                  </a:lnTo>
                  <a:lnTo>
                    <a:pt x="546" y="988"/>
                  </a:lnTo>
                  <a:lnTo>
                    <a:pt x="552" y="991"/>
                  </a:lnTo>
                  <a:lnTo>
                    <a:pt x="559" y="993"/>
                  </a:lnTo>
                  <a:lnTo>
                    <a:pt x="559" y="993"/>
                  </a:lnTo>
                  <a:lnTo>
                    <a:pt x="564" y="993"/>
                  </a:lnTo>
                  <a:lnTo>
                    <a:pt x="570" y="991"/>
                  </a:lnTo>
                  <a:lnTo>
                    <a:pt x="570" y="991"/>
                  </a:lnTo>
                  <a:lnTo>
                    <a:pt x="572" y="990"/>
                  </a:lnTo>
                  <a:lnTo>
                    <a:pt x="573" y="986"/>
                  </a:lnTo>
                  <a:lnTo>
                    <a:pt x="577" y="979"/>
                  </a:lnTo>
                  <a:lnTo>
                    <a:pt x="577" y="979"/>
                  </a:lnTo>
                  <a:lnTo>
                    <a:pt x="579" y="977"/>
                  </a:lnTo>
                  <a:lnTo>
                    <a:pt x="581" y="975"/>
                  </a:lnTo>
                  <a:lnTo>
                    <a:pt x="586" y="973"/>
                  </a:lnTo>
                  <a:lnTo>
                    <a:pt x="586" y="973"/>
                  </a:lnTo>
                  <a:lnTo>
                    <a:pt x="590" y="968"/>
                  </a:lnTo>
                  <a:lnTo>
                    <a:pt x="590" y="968"/>
                  </a:lnTo>
                  <a:lnTo>
                    <a:pt x="595" y="962"/>
                  </a:lnTo>
                  <a:lnTo>
                    <a:pt x="595" y="962"/>
                  </a:lnTo>
                  <a:lnTo>
                    <a:pt x="601" y="955"/>
                  </a:lnTo>
                  <a:lnTo>
                    <a:pt x="601" y="955"/>
                  </a:lnTo>
                  <a:lnTo>
                    <a:pt x="602" y="950"/>
                  </a:lnTo>
                  <a:lnTo>
                    <a:pt x="602" y="946"/>
                  </a:lnTo>
                  <a:lnTo>
                    <a:pt x="599" y="939"/>
                  </a:lnTo>
                  <a:lnTo>
                    <a:pt x="599" y="939"/>
                  </a:lnTo>
                  <a:lnTo>
                    <a:pt x="597" y="935"/>
                  </a:lnTo>
                  <a:lnTo>
                    <a:pt x="597" y="930"/>
                  </a:lnTo>
                  <a:lnTo>
                    <a:pt x="599" y="923"/>
                  </a:lnTo>
                  <a:lnTo>
                    <a:pt x="599" y="923"/>
                  </a:lnTo>
                  <a:lnTo>
                    <a:pt x="601" y="921"/>
                  </a:lnTo>
                  <a:lnTo>
                    <a:pt x="604" y="921"/>
                  </a:lnTo>
                  <a:lnTo>
                    <a:pt x="610" y="923"/>
                  </a:lnTo>
                  <a:lnTo>
                    <a:pt x="615" y="926"/>
                  </a:lnTo>
                  <a:lnTo>
                    <a:pt x="617" y="926"/>
                  </a:lnTo>
                  <a:lnTo>
                    <a:pt x="619" y="926"/>
                  </a:lnTo>
                  <a:lnTo>
                    <a:pt x="619" y="926"/>
                  </a:lnTo>
                  <a:lnTo>
                    <a:pt x="620" y="924"/>
                  </a:lnTo>
                  <a:lnTo>
                    <a:pt x="620" y="923"/>
                  </a:lnTo>
                  <a:lnTo>
                    <a:pt x="617" y="917"/>
                  </a:lnTo>
                  <a:lnTo>
                    <a:pt x="608" y="910"/>
                  </a:lnTo>
                  <a:lnTo>
                    <a:pt x="608" y="910"/>
                  </a:lnTo>
                  <a:lnTo>
                    <a:pt x="601" y="906"/>
                  </a:lnTo>
                  <a:lnTo>
                    <a:pt x="593" y="905"/>
                  </a:lnTo>
                  <a:lnTo>
                    <a:pt x="593" y="905"/>
                  </a:lnTo>
                  <a:lnTo>
                    <a:pt x="582" y="892"/>
                  </a:lnTo>
                  <a:lnTo>
                    <a:pt x="582" y="892"/>
                  </a:lnTo>
                  <a:lnTo>
                    <a:pt x="577" y="888"/>
                  </a:lnTo>
                  <a:lnTo>
                    <a:pt x="570" y="883"/>
                  </a:lnTo>
                  <a:lnTo>
                    <a:pt x="563" y="879"/>
                  </a:lnTo>
                  <a:lnTo>
                    <a:pt x="555" y="874"/>
                  </a:lnTo>
                  <a:lnTo>
                    <a:pt x="555" y="874"/>
                  </a:lnTo>
                  <a:lnTo>
                    <a:pt x="548" y="863"/>
                  </a:lnTo>
                  <a:lnTo>
                    <a:pt x="543" y="854"/>
                  </a:lnTo>
                  <a:lnTo>
                    <a:pt x="543" y="854"/>
                  </a:lnTo>
                  <a:lnTo>
                    <a:pt x="537" y="845"/>
                  </a:lnTo>
                  <a:lnTo>
                    <a:pt x="532" y="838"/>
                  </a:lnTo>
                  <a:lnTo>
                    <a:pt x="532" y="838"/>
                  </a:lnTo>
                  <a:lnTo>
                    <a:pt x="530" y="830"/>
                  </a:lnTo>
                  <a:lnTo>
                    <a:pt x="530" y="823"/>
                  </a:lnTo>
                  <a:lnTo>
                    <a:pt x="530" y="821"/>
                  </a:lnTo>
                  <a:lnTo>
                    <a:pt x="534" y="820"/>
                  </a:lnTo>
                  <a:lnTo>
                    <a:pt x="535" y="818"/>
                  </a:lnTo>
                  <a:lnTo>
                    <a:pt x="541" y="818"/>
                  </a:lnTo>
                  <a:lnTo>
                    <a:pt x="541" y="818"/>
                  </a:lnTo>
                  <a:lnTo>
                    <a:pt x="544" y="820"/>
                  </a:lnTo>
                  <a:lnTo>
                    <a:pt x="550" y="821"/>
                  </a:lnTo>
                  <a:lnTo>
                    <a:pt x="555" y="829"/>
                  </a:lnTo>
                  <a:lnTo>
                    <a:pt x="555" y="829"/>
                  </a:lnTo>
                  <a:lnTo>
                    <a:pt x="561" y="839"/>
                  </a:lnTo>
                  <a:lnTo>
                    <a:pt x="568" y="848"/>
                  </a:lnTo>
                  <a:lnTo>
                    <a:pt x="568" y="848"/>
                  </a:lnTo>
                  <a:lnTo>
                    <a:pt x="575" y="854"/>
                  </a:lnTo>
                  <a:lnTo>
                    <a:pt x="582" y="859"/>
                  </a:lnTo>
                  <a:lnTo>
                    <a:pt x="599" y="868"/>
                  </a:lnTo>
                  <a:lnTo>
                    <a:pt x="599" y="868"/>
                  </a:lnTo>
                  <a:lnTo>
                    <a:pt x="613" y="876"/>
                  </a:lnTo>
                  <a:lnTo>
                    <a:pt x="620" y="877"/>
                  </a:lnTo>
                  <a:lnTo>
                    <a:pt x="626" y="881"/>
                  </a:lnTo>
                  <a:lnTo>
                    <a:pt x="626" y="881"/>
                  </a:lnTo>
                  <a:lnTo>
                    <a:pt x="633" y="888"/>
                  </a:lnTo>
                  <a:lnTo>
                    <a:pt x="637" y="896"/>
                  </a:lnTo>
                  <a:lnTo>
                    <a:pt x="637" y="896"/>
                  </a:lnTo>
                  <a:lnTo>
                    <a:pt x="639" y="908"/>
                  </a:lnTo>
                  <a:lnTo>
                    <a:pt x="640" y="923"/>
                  </a:lnTo>
                  <a:lnTo>
                    <a:pt x="640" y="923"/>
                  </a:lnTo>
                  <a:lnTo>
                    <a:pt x="642" y="928"/>
                  </a:lnTo>
                  <a:lnTo>
                    <a:pt x="644" y="935"/>
                  </a:lnTo>
                  <a:lnTo>
                    <a:pt x="653" y="946"/>
                  </a:lnTo>
                  <a:lnTo>
                    <a:pt x="653" y="946"/>
                  </a:lnTo>
                  <a:lnTo>
                    <a:pt x="662" y="953"/>
                  </a:lnTo>
                  <a:lnTo>
                    <a:pt x="662" y="953"/>
                  </a:lnTo>
                  <a:lnTo>
                    <a:pt x="669" y="961"/>
                  </a:lnTo>
                  <a:lnTo>
                    <a:pt x="669" y="961"/>
                  </a:lnTo>
                  <a:lnTo>
                    <a:pt x="678" y="964"/>
                  </a:lnTo>
                  <a:lnTo>
                    <a:pt x="682" y="966"/>
                  </a:lnTo>
                  <a:lnTo>
                    <a:pt x="686" y="970"/>
                  </a:lnTo>
                  <a:lnTo>
                    <a:pt x="686" y="970"/>
                  </a:lnTo>
                  <a:lnTo>
                    <a:pt x="684" y="972"/>
                  </a:lnTo>
                  <a:lnTo>
                    <a:pt x="682" y="973"/>
                  </a:lnTo>
                  <a:lnTo>
                    <a:pt x="675" y="973"/>
                  </a:lnTo>
                  <a:lnTo>
                    <a:pt x="675" y="973"/>
                  </a:lnTo>
                  <a:lnTo>
                    <a:pt x="671" y="975"/>
                  </a:lnTo>
                  <a:lnTo>
                    <a:pt x="671" y="977"/>
                  </a:lnTo>
                  <a:lnTo>
                    <a:pt x="671" y="984"/>
                  </a:lnTo>
                  <a:lnTo>
                    <a:pt x="671" y="984"/>
                  </a:lnTo>
                  <a:lnTo>
                    <a:pt x="673" y="990"/>
                  </a:lnTo>
                  <a:lnTo>
                    <a:pt x="677" y="993"/>
                  </a:lnTo>
                  <a:lnTo>
                    <a:pt x="682" y="995"/>
                  </a:lnTo>
                  <a:lnTo>
                    <a:pt x="687" y="995"/>
                  </a:lnTo>
                  <a:lnTo>
                    <a:pt x="687" y="995"/>
                  </a:lnTo>
                  <a:lnTo>
                    <a:pt x="691" y="995"/>
                  </a:lnTo>
                  <a:lnTo>
                    <a:pt x="693" y="993"/>
                  </a:lnTo>
                  <a:lnTo>
                    <a:pt x="695" y="990"/>
                  </a:lnTo>
                  <a:lnTo>
                    <a:pt x="696" y="986"/>
                  </a:lnTo>
                  <a:lnTo>
                    <a:pt x="696" y="986"/>
                  </a:lnTo>
                  <a:lnTo>
                    <a:pt x="696" y="981"/>
                  </a:lnTo>
                  <a:lnTo>
                    <a:pt x="698" y="979"/>
                  </a:lnTo>
                  <a:lnTo>
                    <a:pt x="700" y="977"/>
                  </a:lnTo>
                  <a:lnTo>
                    <a:pt x="706" y="975"/>
                  </a:lnTo>
                  <a:lnTo>
                    <a:pt x="706" y="975"/>
                  </a:lnTo>
                  <a:lnTo>
                    <a:pt x="709" y="973"/>
                  </a:lnTo>
                  <a:lnTo>
                    <a:pt x="713" y="972"/>
                  </a:lnTo>
                  <a:lnTo>
                    <a:pt x="713" y="966"/>
                  </a:lnTo>
                  <a:lnTo>
                    <a:pt x="711" y="962"/>
                  </a:lnTo>
                  <a:lnTo>
                    <a:pt x="711" y="962"/>
                  </a:lnTo>
                  <a:lnTo>
                    <a:pt x="707" y="957"/>
                  </a:lnTo>
                  <a:lnTo>
                    <a:pt x="702" y="952"/>
                  </a:lnTo>
                  <a:lnTo>
                    <a:pt x="702" y="952"/>
                  </a:lnTo>
                  <a:lnTo>
                    <a:pt x="696" y="944"/>
                  </a:lnTo>
                  <a:lnTo>
                    <a:pt x="695" y="939"/>
                  </a:lnTo>
                  <a:lnTo>
                    <a:pt x="696" y="935"/>
                  </a:lnTo>
                  <a:lnTo>
                    <a:pt x="696" y="935"/>
                  </a:lnTo>
                  <a:lnTo>
                    <a:pt x="698" y="932"/>
                  </a:lnTo>
                  <a:lnTo>
                    <a:pt x="702" y="930"/>
                  </a:lnTo>
                  <a:lnTo>
                    <a:pt x="711" y="930"/>
                  </a:lnTo>
                  <a:lnTo>
                    <a:pt x="711" y="930"/>
                  </a:lnTo>
                  <a:lnTo>
                    <a:pt x="715" y="928"/>
                  </a:lnTo>
                  <a:lnTo>
                    <a:pt x="716" y="924"/>
                  </a:lnTo>
                  <a:lnTo>
                    <a:pt x="716" y="924"/>
                  </a:lnTo>
                  <a:lnTo>
                    <a:pt x="718" y="919"/>
                  </a:lnTo>
                  <a:lnTo>
                    <a:pt x="720" y="915"/>
                  </a:lnTo>
                  <a:lnTo>
                    <a:pt x="720" y="915"/>
                  </a:lnTo>
                  <a:lnTo>
                    <a:pt x="722" y="912"/>
                  </a:lnTo>
                  <a:lnTo>
                    <a:pt x="724" y="910"/>
                  </a:lnTo>
                  <a:lnTo>
                    <a:pt x="729" y="910"/>
                  </a:lnTo>
                  <a:lnTo>
                    <a:pt x="729" y="910"/>
                  </a:lnTo>
                  <a:lnTo>
                    <a:pt x="734" y="912"/>
                  </a:lnTo>
                  <a:lnTo>
                    <a:pt x="734" y="912"/>
                  </a:lnTo>
                  <a:lnTo>
                    <a:pt x="744" y="915"/>
                  </a:lnTo>
                  <a:lnTo>
                    <a:pt x="747" y="917"/>
                  </a:lnTo>
                  <a:lnTo>
                    <a:pt x="749" y="923"/>
                  </a:lnTo>
                  <a:lnTo>
                    <a:pt x="749" y="923"/>
                  </a:lnTo>
                  <a:lnTo>
                    <a:pt x="754" y="934"/>
                  </a:lnTo>
                  <a:lnTo>
                    <a:pt x="756" y="939"/>
                  </a:lnTo>
                  <a:lnTo>
                    <a:pt x="758" y="946"/>
                  </a:lnTo>
                  <a:lnTo>
                    <a:pt x="758" y="946"/>
                  </a:lnTo>
                  <a:lnTo>
                    <a:pt x="756" y="968"/>
                  </a:lnTo>
                  <a:lnTo>
                    <a:pt x="756" y="972"/>
                  </a:lnTo>
                  <a:lnTo>
                    <a:pt x="758" y="977"/>
                  </a:lnTo>
                  <a:lnTo>
                    <a:pt x="760" y="981"/>
                  </a:lnTo>
                  <a:lnTo>
                    <a:pt x="765" y="986"/>
                  </a:lnTo>
                  <a:lnTo>
                    <a:pt x="765" y="986"/>
                  </a:lnTo>
                  <a:lnTo>
                    <a:pt x="778" y="995"/>
                  </a:lnTo>
                  <a:lnTo>
                    <a:pt x="778" y="995"/>
                  </a:lnTo>
                  <a:lnTo>
                    <a:pt x="785" y="1004"/>
                  </a:lnTo>
                  <a:lnTo>
                    <a:pt x="789" y="1010"/>
                  </a:lnTo>
                  <a:lnTo>
                    <a:pt x="792" y="1013"/>
                  </a:lnTo>
                  <a:lnTo>
                    <a:pt x="792" y="1013"/>
                  </a:lnTo>
                  <a:lnTo>
                    <a:pt x="798" y="1015"/>
                  </a:lnTo>
                  <a:lnTo>
                    <a:pt x="801" y="1017"/>
                  </a:lnTo>
                  <a:lnTo>
                    <a:pt x="805" y="1015"/>
                  </a:lnTo>
                  <a:lnTo>
                    <a:pt x="809" y="1013"/>
                  </a:lnTo>
                  <a:lnTo>
                    <a:pt x="814" y="1010"/>
                  </a:lnTo>
                  <a:lnTo>
                    <a:pt x="821" y="1004"/>
                  </a:lnTo>
                  <a:lnTo>
                    <a:pt x="821" y="1004"/>
                  </a:lnTo>
                  <a:lnTo>
                    <a:pt x="829" y="1004"/>
                  </a:lnTo>
                  <a:lnTo>
                    <a:pt x="834" y="1006"/>
                  </a:lnTo>
                  <a:lnTo>
                    <a:pt x="839" y="1010"/>
                  </a:lnTo>
                  <a:lnTo>
                    <a:pt x="845" y="1013"/>
                  </a:lnTo>
                  <a:lnTo>
                    <a:pt x="845" y="1013"/>
                  </a:lnTo>
                  <a:lnTo>
                    <a:pt x="852" y="1015"/>
                  </a:lnTo>
                  <a:lnTo>
                    <a:pt x="863" y="1015"/>
                  </a:lnTo>
                  <a:lnTo>
                    <a:pt x="872" y="1013"/>
                  </a:lnTo>
                  <a:lnTo>
                    <a:pt x="879" y="1010"/>
                  </a:lnTo>
                  <a:lnTo>
                    <a:pt x="879" y="1010"/>
                  </a:lnTo>
                  <a:lnTo>
                    <a:pt x="887" y="1000"/>
                  </a:lnTo>
                  <a:lnTo>
                    <a:pt x="888" y="999"/>
                  </a:lnTo>
                  <a:lnTo>
                    <a:pt x="892" y="999"/>
                  </a:lnTo>
                  <a:lnTo>
                    <a:pt x="894" y="1000"/>
                  </a:lnTo>
                  <a:lnTo>
                    <a:pt x="897" y="1002"/>
                  </a:lnTo>
                  <a:lnTo>
                    <a:pt x="897" y="1002"/>
                  </a:lnTo>
                  <a:lnTo>
                    <a:pt x="899" y="1008"/>
                  </a:lnTo>
                  <a:lnTo>
                    <a:pt x="901" y="1011"/>
                  </a:lnTo>
                  <a:lnTo>
                    <a:pt x="899" y="1017"/>
                  </a:lnTo>
                  <a:lnTo>
                    <a:pt x="897" y="1024"/>
                  </a:lnTo>
                  <a:lnTo>
                    <a:pt x="892" y="1037"/>
                  </a:lnTo>
                  <a:lnTo>
                    <a:pt x="885" y="1048"/>
                  </a:lnTo>
                  <a:lnTo>
                    <a:pt x="885" y="1048"/>
                  </a:lnTo>
                  <a:lnTo>
                    <a:pt x="899" y="1042"/>
                  </a:lnTo>
                  <a:lnTo>
                    <a:pt x="914" y="1037"/>
                  </a:lnTo>
                  <a:lnTo>
                    <a:pt x="928" y="1035"/>
                  </a:lnTo>
                  <a:lnTo>
                    <a:pt x="941" y="1033"/>
                  </a:lnTo>
                  <a:lnTo>
                    <a:pt x="955" y="1035"/>
                  </a:lnTo>
                  <a:lnTo>
                    <a:pt x="968" y="1035"/>
                  </a:lnTo>
                  <a:lnTo>
                    <a:pt x="995" y="1040"/>
                  </a:lnTo>
                  <a:lnTo>
                    <a:pt x="1022" y="1046"/>
                  </a:lnTo>
                  <a:lnTo>
                    <a:pt x="1049" y="1049"/>
                  </a:lnTo>
                  <a:lnTo>
                    <a:pt x="1064" y="1049"/>
                  </a:lnTo>
                  <a:lnTo>
                    <a:pt x="1078" y="1049"/>
                  </a:lnTo>
                  <a:lnTo>
                    <a:pt x="1095" y="1048"/>
                  </a:lnTo>
                  <a:lnTo>
                    <a:pt x="1109" y="1044"/>
                  </a:lnTo>
                  <a:lnTo>
                    <a:pt x="1109" y="10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+mn-ea"/>
              </a:endParaRPr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3886199" y="3357563"/>
              <a:ext cx="1665288" cy="2200274"/>
            </a:xfrm>
            <a:custGeom>
              <a:avLst/>
              <a:gdLst>
                <a:gd name="T0" fmla="*/ 1006 w 1049"/>
                <a:gd name="T1" fmla="*/ 1089 h 1386"/>
                <a:gd name="T2" fmla="*/ 970 w 1049"/>
                <a:gd name="T3" fmla="*/ 1182 h 1386"/>
                <a:gd name="T4" fmla="*/ 937 w 1049"/>
                <a:gd name="T5" fmla="*/ 1214 h 1386"/>
                <a:gd name="T6" fmla="*/ 903 w 1049"/>
                <a:gd name="T7" fmla="*/ 1153 h 1386"/>
                <a:gd name="T8" fmla="*/ 928 w 1049"/>
                <a:gd name="T9" fmla="*/ 1095 h 1386"/>
                <a:gd name="T10" fmla="*/ 943 w 1049"/>
                <a:gd name="T11" fmla="*/ 1035 h 1386"/>
                <a:gd name="T12" fmla="*/ 986 w 1049"/>
                <a:gd name="T13" fmla="*/ 997 h 1386"/>
                <a:gd name="T14" fmla="*/ 1011 w 1049"/>
                <a:gd name="T15" fmla="*/ 1022 h 1386"/>
                <a:gd name="T16" fmla="*/ 702 w 1049"/>
                <a:gd name="T17" fmla="*/ 118 h 1386"/>
                <a:gd name="T18" fmla="*/ 671 w 1049"/>
                <a:gd name="T19" fmla="*/ 118 h 1386"/>
                <a:gd name="T20" fmla="*/ 599 w 1049"/>
                <a:gd name="T21" fmla="*/ 92 h 1386"/>
                <a:gd name="T22" fmla="*/ 561 w 1049"/>
                <a:gd name="T23" fmla="*/ 112 h 1386"/>
                <a:gd name="T24" fmla="*/ 499 w 1049"/>
                <a:gd name="T25" fmla="*/ 119 h 1386"/>
                <a:gd name="T26" fmla="*/ 425 w 1049"/>
                <a:gd name="T27" fmla="*/ 81 h 1386"/>
                <a:gd name="T28" fmla="*/ 420 w 1049"/>
                <a:gd name="T29" fmla="*/ 9 h 1386"/>
                <a:gd name="T30" fmla="*/ 351 w 1049"/>
                <a:gd name="T31" fmla="*/ 7 h 1386"/>
                <a:gd name="T32" fmla="*/ 262 w 1049"/>
                <a:gd name="T33" fmla="*/ 24 h 1386"/>
                <a:gd name="T34" fmla="*/ 202 w 1049"/>
                <a:gd name="T35" fmla="*/ 38 h 1386"/>
                <a:gd name="T36" fmla="*/ 161 w 1049"/>
                <a:gd name="T37" fmla="*/ 33 h 1386"/>
                <a:gd name="T38" fmla="*/ 134 w 1049"/>
                <a:gd name="T39" fmla="*/ 76 h 1386"/>
                <a:gd name="T40" fmla="*/ 106 w 1049"/>
                <a:gd name="T41" fmla="*/ 145 h 1386"/>
                <a:gd name="T42" fmla="*/ 49 w 1049"/>
                <a:gd name="T43" fmla="*/ 219 h 1386"/>
                <a:gd name="T44" fmla="*/ 12 w 1049"/>
                <a:gd name="T45" fmla="*/ 277 h 1386"/>
                <a:gd name="T46" fmla="*/ 9 w 1049"/>
                <a:gd name="T47" fmla="*/ 335 h 1386"/>
                <a:gd name="T48" fmla="*/ 7 w 1049"/>
                <a:gd name="T49" fmla="*/ 413 h 1386"/>
                <a:gd name="T50" fmla="*/ 14 w 1049"/>
                <a:gd name="T51" fmla="*/ 485 h 1386"/>
                <a:gd name="T52" fmla="*/ 79 w 1049"/>
                <a:gd name="T53" fmla="*/ 597 h 1386"/>
                <a:gd name="T54" fmla="*/ 168 w 1049"/>
                <a:gd name="T55" fmla="*/ 628 h 1386"/>
                <a:gd name="T56" fmla="*/ 244 w 1049"/>
                <a:gd name="T57" fmla="*/ 621 h 1386"/>
                <a:gd name="T58" fmla="*/ 324 w 1049"/>
                <a:gd name="T59" fmla="*/ 606 h 1386"/>
                <a:gd name="T60" fmla="*/ 382 w 1049"/>
                <a:gd name="T61" fmla="*/ 641 h 1386"/>
                <a:gd name="T62" fmla="*/ 392 w 1049"/>
                <a:gd name="T63" fmla="*/ 747 h 1386"/>
                <a:gd name="T64" fmla="*/ 450 w 1049"/>
                <a:gd name="T65" fmla="*/ 845 h 1386"/>
                <a:gd name="T66" fmla="*/ 458 w 1049"/>
                <a:gd name="T67" fmla="*/ 919 h 1386"/>
                <a:gd name="T68" fmla="*/ 440 w 1049"/>
                <a:gd name="T69" fmla="*/ 1008 h 1386"/>
                <a:gd name="T70" fmla="*/ 452 w 1049"/>
                <a:gd name="T71" fmla="*/ 1075 h 1386"/>
                <a:gd name="T72" fmla="*/ 470 w 1049"/>
                <a:gd name="T73" fmla="*/ 1135 h 1386"/>
                <a:gd name="T74" fmla="*/ 490 w 1049"/>
                <a:gd name="T75" fmla="*/ 1234 h 1386"/>
                <a:gd name="T76" fmla="*/ 526 w 1049"/>
                <a:gd name="T77" fmla="*/ 1343 h 1386"/>
                <a:gd name="T78" fmla="*/ 550 w 1049"/>
                <a:gd name="T79" fmla="*/ 1386 h 1386"/>
                <a:gd name="T80" fmla="*/ 637 w 1049"/>
                <a:gd name="T81" fmla="*/ 1379 h 1386"/>
                <a:gd name="T82" fmla="*/ 706 w 1049"/>
                <a:gd name="T83" fmla="*/ 1334 h 1386"/>
                <a:gd name="T84" fmla="*/ 754 w 1049"/>
                <a:gd name="T85" fmla="*/ 1261 h 1386"/>
                <a:gd name="T86" fmla="*/ 783 w 1049"/>
                <a:gd name="T87" fmla="*/ 1200 h 1386"/>
                <a:gd name="T88" fmla="*/ 792 w 1049"/>
                <a:gd name="T89" fmla="*/ 1124 h 1386"/>
                <a:gd name="T90" fmla="*/ 807 w 1049"/>
                <a:gd name="T91" fmla="*/ 1080 h 1386"/>
                <a:gd name="T92" fmla="*/ 859 w 1049"/>
                <a:gd name="T93" fmla="*/ 1035 h 1386"/>
                <a:gd name="T94" fmla="*/ 874 w 1049"/>
                <a:gd name="T95" fmla="*/ 934 h 1386"/>
                <a:gd name="T96" fmla="*/ 845 w 1049"/>
                <a:gd name="T97" fmla="*/ 838 h 1386"/>
                <a:gd name="T98" fmla="*/ 868 w 1049"/>
                <a:gd name="T99" fmla="*/ 785 h 1386"/>
                <a:gd name="T100" fmla="*/ 925 w 1049"/>
                <a:gd name="T101" fmla="*/ 720 h 1386"/>
                <a:gd name="T102" fmla="*/ 986 w 1049"/>
                <a:gd name="T103" fmla="*/ 648 h 1386"/>
                <a:gd name="T104" fmla="*/ 1010 w 1049"/>
                <a:gd name="T105" fmla="*/ 588 h 1386"/>
                <a:gd name="T106" fmla="*/ 1042 w 1049"/>
                <a:gd name="T107" fmla="*/ 521 h 1386"/>
                <a:gd name="T108" fmla="*/ 1031 w 1049"/>
                <a:gd name="T109" fmla="*/ 492 h 1386"/>
                <a:gd name="T110" fmla="*/ 990 w 1049"/>
                <a:gd name="T111" fmla="*/ 507 h 1386"/>
                <a:gd name="T112" fmla="*/ 934 w 1049"/>
                <a:gd name="T113" fmla="*/ 512 h 1386"/>
                <a:gd name="T114" fmla="*/ 894 w 1049"/>
                <a:gd name="T115" fmla="*/ 456 h 1386"/>
                <a:gd name="T116" fmla="*/ 841 w 1049"/>
                <a:gd name="T117" fmla="*/ 342 h 1386"/>
                <a:gd name="T118" fmla="*/ 800 w 1049"/>
                <a:gd name="T119" fmla="*/ 252 h 1386"/>
                <a:gd name="T120" fmla="*/ 762 w 1049"/>
                <a:gd name="T121" fmla="*/ 176 h 1386"/>
                <a:gd name="T122" fmla="*/ 742 w 1049"/>
                <a:gd name="T123" fmla="*/ 116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9" h="1386">
                  <a:moveTo>
                    <a:pt x="1011" y="1022"/>
                  </a:moveTo>
                  <a:lnTo>
                    <a:pt x="1011" y="1022"/>
                  </a:lnTo>
                  <a:lnTo>
                    <a:pt x="1010" y="1031"/>
                  </a:lnTo>
                  <a:lnTo>
                    <a:pt x="1010" y="1040"/>
                  </a:lnTo>
                  <a:lnTo>
                    <a:pt x="1010" y="1040"/>
                  </a:lnTo>
                  <a:lnTo>
                    <a:pt x="1011" y="1053"/>
                  </a:lnTo>
                  <a:lnTo>
                    <a:pt x="1011" y="1066"/>
                  </a:lnTo>
                  <a:lnTo>
                    <a:pt x="1010" y="1077"/>
                  </a:lnTo>
                  <a:lnTo>
                    <a:pt x="1006" y="1089"/>
                  </a:lnTo>
                  <a:lnTo>
                    <a:pt x="1006" y="1089"/>
                  </a:lnTo>
                  <a:lnTo>
                    <a:pt x="995" y="1111"/>
                  </a:lnTo>
                  <a:lnTo>
                    <a:pt x="990" y="1122"/>
                  </a:lnTo>
                  <a:lnTo>
                    <a:pt x="988" y="1135"/>
                  </a:lnTo>
                  <a:lnTo>
                    <a:pt x="988" y="1135"/>
                  </a:lnTo>
                  <a:lnTo>
                    <a:pt x="984" y="1147"/>
                  </a:lnTo>
                  <a:lnTo>
                    <a:pt x="979" y="1158"/>
                  </a:lnTo>
                  <a:lnTo>
                    <a:pt x="973" y="1169"/>
                  </a:lnTo>
                  <a:lnTo>
                    <a:pt x="970" y="1182"/>
                  </a:lnTo>
                  <a:lnTo>
                    <a:pt x="970" y="1182"/>
                  </a:lnTo>
                  <a:lnTo>
                    <a:pt x="966" y="1200"/>
                  </a:lnTo>
                  <a:lnTo>
                    <a:pt x="963" y="1209"/>
                  </a:lnTo>
                  <a:lnTo>
                    <a:pt x="959" y="1212"/>
                  </a:lnTo>
                  <a:lnTo>
                    <a:pt x="955" y="1214"/>
                  </a:lnTo>
                  <a:lnTo>
                    <a:pt x="955" y="1214"/>
                  </a:lnTo>
                  <a:lnTo>
                    <a:pt x="952" y="1216"/>
                  </a:lnTo>
                  <a:lnTo>
                    <a:pt x="946" y="1216"/>
                  </a:lnTo>
                  <a:lnTo>
                    <a:pt x="937" y="1214"/>
                  </a:lnTo>
                  <a:lnTo>
                    <a:pt x="928" y="1209"/>
                  </a:lnTo>
                  <a:lnTo>
                    <a:pt x="923" y="1200"/>
                  </a:lnTo>
                  <a:lnTo>
                    <a:pt x="923" y="1200"/>
                  </a:lnTo>
                  <a:lnTo>
                    <a:pt x="919" y="1192"/>
                  </a:lnTo>
                  <a:lnTo>
                    <a:pt x="917" y="1185"/>
                  </a:lnTo>
                  <a:lnTo>
                    <a:pt x="917" y="1185"/>
                  </a:lnTo>
                  <a:lnTo>
                    <a:pt x="906" y="1171"/>
                  </a:lnTo>
                  <a:lnTo>
                    <a:pt x="905" y="1163"/>
                  </a:lnTo>
                  <a:lnTo>
                    <a:pt x="903" y="1153"/>
                  </a:lnTo>
                  <a:lnTo>
                    <a:pt x="903" y="1153"/>
                  </a:lnTo>
                  <a:lnTo>
                    <a:pt x="905" y="1144"/>
                  </a:lnTo>
                  <a:lnTo>
                    <a:pt x="908" y="1135"/>
                  </a:lnTo>
                  <a:lnTo>
                    <a:pt x="912" y="1127"/>
                  </a:lnTo>
                  <a:lnTo>
                    <a:pt x="919" y="1120"/>
                  </a:lnTo>
                  <a:lnTo>
                    <a:pt x="919" y="1120"/>
                  </a:lnTo>
                  <a:lnTo>
                    <a:pt x="925" y="1111"/>
                  </a:lnTo>
                  <a:lnTo>
                    <a:pt x="928" y="1104"/>
                  </a:lnTo>
                  <a:lnTo>
                    <a:pt x="928" y="1095"/>
                  </a:lnTo>
                  <a:lnTo>
                    <a:pt x="926" y="1086"/>
                  </a:lnTo>
                  <a:lnTo>
                    <a:pt x="926" y="1086"/>
                  </a:lnTo>
                  <a:lnTo>
                    <a:pt x="923" y="1068"/>
                  </a:lnTo>
                  <a:lnTo>
                    <a:pt x="923" y="1059"/>
                  </a:lnTo>
                  <a:lnTo>
                    <a:pt x="925" y="1049"/>
                  </a:lnTo>
                  <a:lnTo>
                    <a:pt x="925" y="1049"/>
                  </a:lnTo>
                  <a:lnTo>
                    <a:pt x="928" y="1044"/>
                  </a:lnTo>
                  <a:lnTo>
                    <a:pt x="932" y="1040"/>
                  </a:lnTo>
                  <a:lnTo>
                    <a:pt x="943" y="1035"/>
                  </a:lnTo>
                  <a:lnTo>
                    <a:pt x="955" y="1030"/>
                  </a:lnTo>
                  <a:lnTo>
                    <a:pt x="964" y="1024"/>
                  </a:lnTo>
                  <a:lnTo>
                    <a:pt x="964" y="1024"/>
                  </a:lnTo>
                  <a:lnTo>
                    <a:pt x="972" y="1017"/>
                  </a:lnTo>
                  <a:lnTo>
                    <a:pt x="975" y="1010"/>
                  </a:lnTo>
                  <a:lnTo>
                    <a:pt x="975" y="1010"/>
                  </a:lnTo>
                  <a:lnTo>
                    <a:pt x="979" y="1002"/>
                  </a:lnTo>
                  <a:lnTo>
                    <a:pt x="983" y="999"/>
                  </a:lnTo>
                  <a:lnTo>
                    <a:pt x="986" y="997"/>
                  </a:lnTo>
                  <a:lnTo>
                    <a:pt x="986" y="997"/>
                  </a:lnTo>
                  <a:lnTo>
                    <a:pt x="990" y="997"/>
                  </a:lnTo>
                  <a:lnTo>
                    <a:pt x="997" y="997"/>
                  </a:lnTo>
                  <a:lnTo>
                    <a:pt x="1006" y="1001"/>
                  </a:lnTo>
                  <a:lnTo>
                    <a:pt x="1006" y="1001"/>
                  </a:lnTo>
                  <a:lnTo>
                    <a:pt x="1010" y="1004"/>
                  </a:lnTo>
                  <a:lnTo>
                    <a:pt x="1011" y="1011"/>
                  </a:lnTo>
                  <a:lnTo>
                    <a:pt x="1011" y="1017"/>
                  </a:lnTo>
                  <a:lnTo>
                    <a:pt x="1011" y="1022"/>
                  </a:lnTo>
                  <a:lnTo>
                    <a:pt x="1011" y="1022"/>
                  </a:lnTo>
                  <a:close/>
                  <a:moveTo>
                    <a:pt x="742" y="116"/>
                  </a:moveTo>
                  <a:lnTo>
                    <a:pt x="742" y="116"/>
                  </a:lnTo>
                  <a:lnTo>
                    <a:pt x="733" y="121"/>
                  </a:lnTo>
                  <a:lnTo>
                    <a:pt x="733" y="121"/>
                  </a:lnTo>
                  <a:lnTo>
                    <a:pt x="724" y="123"/>
                  </a:lnTo>
                  <a:lnTo>
                    <a:pt x="716" y="123"/>
                  </a:lnTo>
                  <a:lnTo>
                    <a:pt x="702" y="118"/>
                  </a:lnTo>
                  <a:lnTo>
                    <a:pt x="702" y="118"/>
                  </a:lnTo>
                  <a:lnTo>
                    <a:pt x="697" y="116"/>
                  </a:lnTo>
                  <a:lnTo>
                    <a:pt x="691" y="116"/>
                  </a:lnTo>
                  <a:lnTo>
                    <a:pt x="691" y="116"/>
                  </a:lnTo>
                  <a:lnTo>
                    <a:pt x="687" y="118"/>
                  </a:lnTo>
                  <a:lnTo>
                    <a:pt x="684" y="121"/>
                  </a:lnTo>
                  <a:lnTo>
                    <a:pt x="684" y="121"/>
                  </a:lnTo>
                  <a:lnTo>
                    <a:pt x="680" y="121"/>
                  </a:lnTo>
                  <a:lnTo>
                    <a:pt x="677" y="119"/>
                  </a:lnTo>
                  <a:lnTo>
                    <a:pt x="671" y="118"/>
                  </a:lnTo>
                  <a:lnTo>
                    <a:pt x="671" y="118"/>
                  </a:lnTo>
                  <a:lnTo>
                    <a:pt x="648" y="119"/>
                  </a:lnTo>
                  <a:lnTo>
                    <a:pt x="637" y="118"/>
                  </a:lnTo>
                  <a:lnTo>
                    <a:pt x="631" y="114"/>
                  </a:lnTo>
                  <a:lnTo>
                    <a:pt x="626" y="110"/>
                  </a:lnTo>
                  <a:lnTo>
                    <a:pt x="626" y="110"/>
                  </a:lnTo>
                  <a:lnTo>
                    <a:pt x="617" y="103"/>
                  </a:lnTo>
                  <a:lnTo>
                    <a:pt x="608" y="96"/>
                  </a:lnTo>
                  <a:lnTo>
                    <a:pt x="599" y="92"/>
                  </a:lnTo>
                  <a:lnTo>
                    <a:pt x="593" y="90"/>
                  </a:lnTo>
                  <a:lnTo>
                    <a:pt x="588" y="90"/>
                  </a:lnTo>
                  <a:lnTo>
                    <a:pt x="588" y="90"/>
                  </a:lnTo>
                  <a:lnTo>
                    <a:pt x="577" y="92"/>
                  </a:lnTo>
                  <a:lnTo>
                    <a:pt x="570" y="96"/>
                  </a:lnTo>
                  <a:lnTo>
                    <a:pt x="564" y="103"/>
                  </a:lnTo>
                  <a:lnTo>
                    <a:pt x="563" y="107"/>
                  </a:lnTo>
                  <a:lnTo>
                    <a:pt x="561" y="112"/>
                  </a:lnTo>
                  <a:lnTo>
                    <a:pt x="561" y="112"/>
                  </a:lnTo>
                  <a:lnTo>
                    <a:pt x="561" y="125"/>
                  </a:lnTo>
                  <a:lnTo>
                    <a:pt x="559" y="132"/>
                  </a:lnTo>
                  <a:lnTo>
                    <a:pt x="554" y="136"/>
                  </a:lnTo>
                  <a:lnTo>
                    <a:pt x="554" y="136"/>
                  </a:lnTo>
                  <a:lnTo>
                    <a:pt x="548" y="138"/>
                  </a:lnTo>
                  <a:lnTo>
                    <a:pt x="541" y="138"/>
                  </a:lnTo>
                  <a:lnTo>
                    <a:pt x="526" y="134"/>
                  </a:lnTo>
                  <a:lnTo>
                    <a:pt x="510" y="128"/>
                  </a:lnTo>
                  <a:lnTo>
                    <a:pt x="499" y="119"/>
                  </a:lnTo>
                  <a:lnTo>
                    <a:pt x="499" y="119"/>
                  </a:lnTo>
                  <a:lnTo>
                    <a:pt x="490" y="112"/>
                  </a:lnTo>
                  <a:lnTo>
                    <a:pt x="481" y="105"/>
                  </a:lnTo>
                  <a:lnTo>
                    <a:pt x="472" y="100"/>
                  </a:lnTo>
                  <a:lnTo>
                    <a:pt x="459" y="96"/>
                  </a:lnTo>
                  <a:lnTo>
                    <a:pt x="459" y="96"/>
                  </a:lnTo>
                  <a:lnTo>
                    <a:pt x="447" y="94"/>
                  </a:lnTo>
                  <a:lnTo>
                    <a:pt x="436" y="89"/>
                  </a:lnTo>
                  <a:lnTo>
                    <a:pt x="425" y="81"/>
                  </a:lnTo>
                  <a:lnTo>
                    <a:pt x="420" y="76"/>
                  </a:lnTo>
                  <a:lnTo>
                    <a:pt x="418" y="71"/>
                  </a:lnTo>
                  <a:lnTo>
                    <a:pt x="418" y="71"/>
                  </a:lnTo>
                  <a:lnTo>
                    <a:pt x="416" y="62"/>
                  </a:lnTo>
                  <a:lnTo>
                    <a:pt x="416" y="52"/>
                  </a:lnTo>
                  <a:lnTo>
                    <a:pt x="420" y="34"/>
                  </a:lnTo>
                  <a:lnTo>
                    <a:pt x="421" y="24"/>
                  </a:lnTo>
                  <a:lnTo>
                    <a:pt x="421" y="16"/>
                  </a:lnTo>
                  <a:lnTo>
                    <a:pt x="420" y="9"/>
                  </a:lnTo>
                  <a:lnTo>
                    <a:pt x="416" y="5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01" y="0"/>
                  </a:lnTo>
                  <a:lnTo>
                    <a:pt x="389" y="0"/>
                  </a:lnTo>
                  <a:lnTo>
                    <a:pt x="376" y="2"/>
                  </a:lnTo>
                  <a:lnTo>
                    <a:pt x="365" y="4"/>
                  </a:lnTo>
                  <a:lnTo>
                    <a:pt x="365" y="4"/>
                  </a:lnTo>
                  <a:lnTo>
                    <a:pt x="351" y="7"/>
                  </a:lnTo>
                  <a:lnTo>
                    <a:pt x="338" y="11"/>
                  </a:lnTo>
                  <a:lnTo>
                    <a:pt x="324" y="11"/>
                  </a:lnTo>
                  <a:lnTo>
                    <a:pt x="309" y="11"/>
                  </a:lnTo>
                  <a:lnTo>
                    <a:pt x="309" y="11"/>
                  </a:lnTo>
                  <a:lnTo>
                    <a:pt x="297" y="9"/>
                  </a:lnTo>
                  <a:lnTo>
                    <a:pt x="284" y="11"/>
                  </a:lnTo>
                  <a:lnTo>
                    <a:pt x="273" y="16"/>
                  </a:lnTo>
                  <a:lnTo>
                    <a:pt x="262" y="24"/>
                  </a:lnTo>
                  <a:lnTo>
                    <a:pt x="262" y="24"/>
                  </a:lnTo>
                  <a:lnTo>
                    <a:pt x="249" y="33"/>
                  </a:lnTo>
                  <a:lnTo>
                    <a:pt x="239" y="40"/>
                  </a:lnTo>
                  <a:lnTo>
                    <a:pt x="233" y="42"/>
                  </a:lnTo>
                  <a:lnTo>
                    <a:pt x="228" y="42"/>
                  </a:lnTo>
                  <a:lnTo>
                    <a:pt x="220" y="42"/>
                  </a:lnTo>
                  <a:lnTo>
                    <a:pt x="213" y="40"/>
                  </a:lnTo>
                  <a:lnTo>
                    <a:pt x="213" y="40"/>
                  </a:lnTo>
                  <a:lnTo>
                    <a:pt x="208" y="38"/>
                  </a:lnTo>
                  <a:lnTo>
                    <a:pt x="202" y="38"/>
                  </a:lnTo>
                  <a:lnTo>
                    <a:pt x="192" y="38"/>
                  </a:lnTo>
                  <a:lnTo>
                    <a:pt x="192" y="38"/>
                  </a:lnTo>
                  <a:lnTo>
                    <a:pt x="186" y="38"/>
                  </a:lnTo>
                  <a:lnTo>
                    <a:pt x="182" y="34"/>
                  </a:lnTo>
                  <a:lnTo>
                    <a:pt x="177" y="31"/>
                  </a:lnTo>
                  <a:lnTo>
                    <a:pt x="172" y="29"/>
                  </a:lnTo>
                  <a:lnTo>
                    <a:pt x="172" y="29"/>
                  </a:lnTo>
                  <a:lnTo>
                    <a:pt x="164" y="31"/>
                  </a:lnTo>
                  <a:lnTo>
                    <a:pt x="161" y="33"/>
                  </a:lnTo>
                  <a:lnTo>
                    <a:pt x="159" y="38"/>
                  </a:lnTo>
                  <a:lnTo>
                    <a:pt x="159" y="42"/>
                  </a:lnTo>
                  <a:lnTo>
                    <a:pt x="159" y="52"/>
                  </a:lnTo>
                  <a:lnTo>
                    <a:pt x="157" y="62"/>
                  </a:lnTo>
                  <a:lnTo>
                    <a:pt x="157" y="62"/>
                  </a:lnTo>
                  <a:lnTo>
                    <a:pt x="155" y="65"/>
                  </a:lnTo>
                  <a:lnTo>
                    <a:pt x="152" y="69"/>
                  </a:lnTo>
                  <a:lnTo>
                    <a:pt x="143" y="72"/>
                  </a:lnTo>
                  <a:lnTo>
                    <a:pt x="134" y="76"/>
                  </a:lnTo>
                  <a:lnTo>
                    <a:pt x="128" y="78"/>
                  </a:lnTo>
                  <a:lnTo>
                    <a:pt x="125" y="81"/>
                  </a:lnTo>
                  <a:lnTo>
                    <a:pt x="125" y="81"/>
                  </a:lnTo>
                  <a:lnTo>
                    <a:pt x="121" y="89"/>
                  </a:lnTo>
                  <a:lnTo>
                    <a:pt x="116" y="96"/>
                  </a:lnTo>
                  <a:lnTo>
                    <a:pt x="112" y="112"/>
                  </a:lnTo>
                  <a:lnTo>
                    <a:pt x="108" y="128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5" y="157"/>
                  </a:lnTo>
                  <a:lnTo>
                    <a:pt x="101" y="168"/>
                  </a:lnTo>
                  <a:lnTo>
                    <a:pt x="96" y="181"/>
                  </a:lnTo>
                  <a:lnTo>
                    <a:pt x="87" y="190"/>
                  </a:lnTo>
                  <a:lnTo>
                    <a:pt x="87" y="190"/>
                  </a:lnTo>
                  <a:lnTo>
                    <a:pt x="74" y="197"/>
                  </a:lnTo>
                  <a:lnTo>
                    <a:pt x="63" y="204"/>
                  </a:lnTo>
                  <a:lnTo>
                    <a:pt x="52" y="214"/>
                  </a:lnTo>
                  <a:lnTo>
                    <a:pt x="49" y="219"/>
                  </a:lnTo>
                  <a:lnTo>
                    <a:pt x="47" y="226"/>
                  </a:lnTo>
                  <a:lnTo>
                    <a:pt x="47" y="226"/>
                  </a:lnTo>
                  <a:lnTo>
                    <a:pt x="43" y="237"/>
                  </a:lnTo>
                  <a:lnTo>
                    <a:pt x="38" y="246"/>
                  </a:lnTo>
                  <a:lnTo>
                    <a:pt x="32" y="255"/>
                  </a:lnTo>
                  <a:lnTo>
                    <a:pt x="23" y="264"/>
                  </a:lnTo>
                  <a:lnTo>
                    <a:pt x="23" y="264"/>
                  </a:lnTo>
                  <a:lnTo>
                    <a:pt x="14" y="273"/>
                  </a:lnTo>
                  <a:lnTo>
                    <a:pt x="12" y="277"/>
                  </a:lnTo>
                  <a:lnTo>
                    <a:pt x="11" y="282"/>
                  </a:lnTo>
                  <a:lnTo>
                    <a:pt x="11" y="282"/>
                  </a:lnTo>
                  <a:lnTo>
                    <a:pt x="7" y="295"/>
                  </a:lnTo>
                  <a:lnTo>
                    <a:pt x="3" y="306"/>
                  </a:lnTo>
                  <a:lnTo>
                    <a:pt x="1" y="317"/>
                  </a:lnTo>
                  <a:lnTo>
                    <a:pt x="3" y="324"/>
                  </a:lnTo>
                  <a:lnTo>
                    <a:pt x="7" y="329"/>
                  </a:lnTo>
                  <a:lnTo>
                    <a:pt x="7" y="329"/>
                  </a:lnTo>
                  <a:lnTo>
                    <a:pt x="9" y="335"/>
                  </a:lnTo>
                  <a:lnTo>
                    <a:pt x="9" y="342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4" y="367"/>
                  </a:lnTo>
                  <a:lnTo>
                    <a:pt x="16" y="380"/>
                  </a:lnTo>
                  <a:lnTo>
                    <a:pt x="16" y="380"/>
                  </a:lnTo>
                  <a:lnTo>
                    <a:pt x="14" y="389"/>
                  </a:lnTo>
                  <a:lnTo>
                    <a:pt x="12" y="396"/>
                  </a:lnTo>
                  <a:lnTo>
                    <a:pt x="7" y="413"/>
                  </a:lnTo>
                  <a:lnTo>
                    <a:pt x="7" y="413"/>
                  </a:lnTo>
                  <a:lnTo>
                    <a:pt x="3" y="423"/>
                  </a:lnTo>
                  <a:lnTo>
                    <a:pt x="1" y="436"/>
                  </a:lnTo>
                  <a:lnTo>
                    <a:pt x="0" y="449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1" y="467"/>
                  </a:lnTo>
                  <a:lnTo>
                    <a:pt x="5" y="474"/>
                  </a:lnTo>
                  <a:lnTo>
                    <a:pt x="14" y="485"/>
                  </a:lnTo>
                  <a:lnTo>
                    <a:pt x="25" y="498"/>
                  </a:lnTo>
                  <a:lnTo>
                    <a:pt x="34" y="508"/>
                  </a:lnTo>
                  <a:lnTo>
                    <a:pt x="34" y="508"/>
                  </a:lnTo>
                  <a:lnTo>
                    <a:pt x="39" y="519"/>
                  </a:lnTo>
                  <a:lnTo>
                    <a:pt x="47" y="532"/>
                  </a:lnTo>
                  <a:lnTo>
                    <a:pt x="58" y="561"/>
                  </a:lnTo>
                  <a:lnTo>
                    <a:pt x="63" y="575"/>
                  </a:lnTo>
                  <a:lnTo>
                    <a:pt x="70" y="588"/>
                  </a:lnTo>
                  <a:lnTo>
                    <a:pt x="79" y="597"/>
                  </a:lnTo>
                  <a:lnTo>
                    <a:pt x="90" y="606"/>
                  </a:lnTo>
                  <a:lnTo>
                    <a:pt x="90" y="606"/>
                  </a:lnTo>
                  <a:lnTo>
                    <a:pt x="108" y="615"/>
                  </a:lnTo>
                  <a:lnTo>
                    <a:pt x="128" y="624"/>
                  </a:lnTo>
                  <a:lnTo>
                    <a:pt x="137" y="628"/>
                  </a:lnTo>
                  <a:lnTo>
                    <a:pt x="148" y="630"/>
                  </a:lnTo>
                  <a:lnTo>
                    <a:pt x="159" y="630"/>
                  </a:lnTo>
                  <a:lnTo>
                    <a:pt x="168" y="628"/>
                  </a:lnTo>
                  <a:lnTo>
                    <a:pt x="168" y="628"/>
                  </a:lnTo>
                  <a:lnTo>
                    <a:pt x="190" y="621"/>
                  </a:lnTo>
                  <a:lnTo>
                    <a:pt x="213" y="617"/>
                  </a:lnTo>
                  <a:lnTo>
                    <a:pt x="213" y="617"/>
                  </a:lnTo>
                  <a:lnTo>
                    <a:pt x="222" y="615"/>
                  </a:lnTo>
                  <a:lnTo>
                    <a:pt x="230" y="615"/>
                  </a:lnTo>
                  <a:lnTo>
                    <a:pt x="230" y="615"/>
                  </a:lnTo>
                  <a:lnTo>
                    <a:pt x="237" y="617"/>
                  </a:lnTo>
                  <a:lnTo>
                    <a:pt x="244" y="621"/>
                  </a:lnTo>
                  <a:lnTo>
                    <a:pt x="244" y="621"/>
                  </a:lnTo>
                  <a:lnTo>
                    <a:pt x="251" y="622"/>
                  </a:lnTo>
                  <a:lnTo>
                    <a:pt x="259" y="622"/>
                  </a:lnTo>
                  <a:lnTo>
                    <a:pt x="271" y="619"/>
                  </a:lnTo>
                  <a:lnTo>
                    <a:pt x="295" y="610"/>
                  </a:lnTo>
                  <a:lnTo>
                    <a:pt x="295" y="610"/>
                  </a:lnTo>
                  <a:lnTo>
                    <a:pt x="307" y="606"/>
                  </a:lnTo>
                  <a:lnTo>
                    <a:pt x="318" y="606"/>
                  </a:lnTo>
                  <a:lnTo>
                    <a:pt x="318" y="606"/>
                  </a:lnTo>
                  <a:lnTo>
                    <a:pt x="324" y="606"/>
                  </a:lnTo>
                  <a:lnTo>
                    <a:pt x="327" y="608"/>
                  </a:lnTo>
                  <a:lnTo>
                    <a:pt x="335" y="613"/>
                  </a:lnTo>
                  <a:lnTo>
                    <a:pt x="335" y="613"/>
                  </a:lnTo>
                  <a:lnTo>
                    <a:pt x="351" y="626"/>
                  </a:lnTo>
                  <a:lnTo>
                    <a:pt x="360" y="631"/>
                  </a:lnTo>
                  <a:lnTo>
                    <a:pt x="369" y="635"/>
                  </a:lnTo>
                  <a:lnTo>
                    <a:pt x="369" y="635"/>
                  </a:lnTo>
                  <a:lnTo>
                    <a:pt x="376" y="637"/>
                  </a:lnTo>
                  <a:lnTo>
                    <a:pt x="382" y="641"/>
                  </a:lnTo>
                  <a:lnTo>
                    <a:pt x="387" y="646"/>
                  </a:lnTo>
                  <a:lnTo>
                    <a:pt x="392" y="651"/>
                  </a:lnTo>
                  <a:lnTo>
                    <a:pt x="398" y="662"/>
                  </a:lnTo>
                  <a:lnTo>
                    <a:pt x="401" y="677"/>
                  </a:lnTo>
                  <a:lnTo>
                    <a:pt x="401" y="691"/>
                  </a:lnTo>
                  <a:lnTo>
                    <a:pt x="400" y="706"/>
                  </a:lnTo>
                  <a:lnTo>
                    <a:pt x="394" y="735"/>
                  </a:lnTo>
                  <a:lnTo>
                    <a:pt x="394" y="735"/>
                  </a:lnTo>
                  <a:lnTo>
                    <a:pt x="392" y="747"/>
                  </a:lnTo>
                  <a:lnTo>
                    <a:pt x="394" y="762"/>
                  </a:lnTo>
                  <a:lnTo>
                    <a:pt x="400" y="776"/>
                  </a:lnTo>
                  <a:lnTo>
                    <a:pt x="407" y="789"/>
                  </a:lnTo>
                  <a:lnTo>
                    <a:pt x="407" y="789"/>
                  </a:lnTo>
                  <a:lnTo>
                    <a:pt x="427" y="809"/>
                  </a:lnTo>
                  <a:lnTo>
                    <a:pt x="436" y="820"/>
                  </a:lnTo>
                  <a:lnTo>
                    <a:pt x="445" y="831"/>
                  </a:lnTo>
                  <a:lnTo>
                    <a:pt x="445" y="831"/>
                  </a:lnTo>
                  <a:lnTo>
                    <a:pt x="450" y="845"/>
                  </a:lnTo>
                  <a:lnTo>
                    <a:pt x="456" y="859"/>
                  </a:lnTo>
                  <a:lnTo>
                    <a:pt x="456" y="859"/>
                  </a:lnTo>
                  <a:lnTo>
                    <a:pt x="456" y="874"/>
                  </a:lnTo>
                  <a:lnTo>
                    <a:pt x="456" y="874"/>
                  </a:lnTo>
                  <a:lnTo>
                    <a:pt x="456" y="887"/>
                  </a:lnTo>
                  <a:lnTo>
                    <a:pt x="454" y="897"/>
                  </a:lnTo>
                  <a:lnTo>
                    <a:pt x="454" y="908"/>
                  </a:lnTo>
                  <a:lnTo>
                    <a:pt x="454" y="914"/>
                  </a:lnTo>
                  <a:lnTo>
                    <a:pt x="458" y="919"/>
                  </a:lnTo>
                  <a:lnTo>
                    <a:pt x="458" y="919"/>
                  </a:lnTo>
                  <a:lnTo>
                    <a:pt x="463" y="928"/>
                  </a:lnTo>
                  <a:lnTo>
                    <a:pt x="463" y="939"/>
                  </a:lnTo>
                  <a:lnTo>
                    <a:pt x="461" y="952"/>
                  </a:lnTo>
                  <a:lnTo>
                    <a:pt x="458" y="963"/>
                  </a:lnTo>
                  <a:lnTo>
                    <a:pt x="447" y="984"/>
                  </a:lnTo>
                  <a:lnTo>
                    <a:pt x="443" y="995"/>
                  </a:lnTo>
                  <a:lnTo>
                    <a:pt x="440" y="1008"/>
                  </a:lnTo>
                  <a:lnTo>
                    <a:pt x="440" y="1008"/>
                  </a:lnTo>
                  <a:lnTo>
                    <a:pt x="436" y="1021"/>
                  </a:lnTo>
                  <a:lnTo>
                    <a:pt x="434" y="1037"/>
                  </a:lnTo>
                  <a:lnTo>
                    <a:pt x="434" y="1046"/>
                  </a:lnTo>
                  <a:lnTo>
                    <a:pt x="434" y="1053"/>
                  </a:lnTo>
                  <a:lnTo>
                    <a:pt x="436" y="1060"/>
                  </a:lnTo>
                  <a:lnTo>
                    <a:pt x="440" y="1066"/>
                  </a:lnTo>
                  <a:lnTo>
                    <a:pt x="440" y="1066"/>
                  </a:lnTo>
                  <a:lnTo>
                    <a:pt x="447" y="1073"/>
                  </a:lnTo>
                  <a:lnTo>
                    <a:pt x="452" y="1075"/>
                  </a:lnTo>
                  <a:lnTo>
                    <a:pt x="454" y="1078"/>
                  </a:lnTo>
                  <a:lnTo>
                    <a:pt x="454" y="1078"/>
                  </a:lnTo>
                  <a:lnTo>
                    <a:pt x="459" y="1086"/>
                  </a:lnTo>
                  <a:lnTo>
                    <a:pt x="461" y="1095"/>
                  </a:lnTo>
                  <a:lnTo>
                    <a:pt x="465" y="1109"/>
                  </a:lnTo>
                  <a:lnTo>
                    <a:pt x="465" y="1109"/>
                  </a:lnTo>
                  <a:lnTo>
                    <a:pt x="468" y="1122"/>
                  </a:lnTo>
                  <a:lnTo>
                    <a:pt x="470" y="1135"/>
                  </a:lnTo>
                  <a:lnTo>
                    <a:pt x="470" y="1135"/>
                  </a:lnTo>
                  <a:lnTo>
                    <a:pt x="474" y="1142"/>
                  </a:lnTo>
                  <a:lnTo>
                    <a:pt x="478" y="1149"/>
                  </a:lnTo>
                  <a:lnTo>
                    <a:pt x="481" y="1154"/>
                  </a:lnTo>
                  <a:lnTo>
                    <a:pt x="485" y="1163"/>
                  </a:lnTo>
                  <a:lnTo>
                    <a:pt x="485" y="1163"/>
                  </a:lnTo>
                  <a:lnTo>
                    <a:pt x="487" y="1183"/>
                  </a:lnTo>
                  <a:lnTo>
                    <a:pt x="487" y="1203"/>
                  </a:lnTo>
                  <a:lnTo>
                    <a:pt x="488" y="1225"/>
                  </a:lnTo>
                  <a:lnTo>
                    <a:pt x="490" y="1234"/>
                  </a:lnTo>
                  <a:lnTo>
                    <a:pt x="494" y="1245"/>
                  </a:lnTo>
                  <a:lnTo>
                    <a:pt x="494" y="1245"/>
                  </a:lnTo>
                  <a:lnTo>
                    <a:pt x="517" y="1290"/>
                  </a:lnTo>
                  <a:lnTo>
                    <a:pt x="517" y="1290"/>
                  </a:lnTo>
                  <a:lnTo>
                    <a:pt x="523" y="1303"/>
                  </a:lnTo>
                  <a:lnTo>
                    <a:pt x="526" y="1319"/>
                  </a:lnTo>
                  <a:lnTo>
                    <a:pt x="526" y="1319"/>
                  </a:lnTo>
                  <a:lnTo>
                    <a:pt x="526" y="1330"/>
                  </a:lnTo>
                  <a:lnTo>
                    <a:pt x="526" y="1343"/>
                  </a:lnTo>
                  <a:lnTo>
                    <a:pt x="525" y="1355"/>
                  </a:lnTo>
                  <a:lnTo>
                    <a:pt x="525" y="1366"/>
                  </a:lnTo>
                  <a:lnTo>
                    <a:pt x="525" y="1366"/>
                  </a:lnTo>
                  <a:lnTo>
                    <a:pt x="526" y="1373"/>
                  </a:lnTo>
                  <a:lnTo>
                    <a:pt x="530" y="1379"/>
                  </a:lnTo>
                  <a:lnTo>
                    <a:pt x="534" y="1384"/>
                  </a:lnTo>
                  <a:lnTo>
                    <a:pt x="539" y="1386"/>
                  </a:lnTo>
                  <a:lnTo>
                    <a:pt x="544" y="1386"/>
                  </a:lnTo>
                  <a:lnTo>
                    <a:pt x="550" y="1386"/>
                  </a:lnTo>
                  <a:lnTo>
                    <a:pt x="564" y="1382"/>
                  </a:lnTo>
                  <a:lnTo>
                    <a:pt x="564" y="1382"/>
                  </a:lnTo>
                  <a:lnTo>
                    <a:pt x="573" y="1379"/>
                  </a:lnTo>
                  <a:lnTo>
                    <a:pt x="582" y="1375"/>
                  </a:lnTo>
                  <a:lnTo>
                    <a:pt x="592" y="1375"/>
                  </a:lnTo>
                  <a:lnTo>
                    <a:pt x="602" y="1375"/>
                  </a:lnTo>
                  <a:lnTo>
                    <a:pt x="602" y="1375"/>
                  </a:lnTo>
                  <a:lnTo>
                    <a:pt x="619" y="1379"/>
                  </a:lnTo>
                  <a:lnTo>
                    <a:pt x="637" y="1379"/>
                  </a:lnTo>
                  <a:lnTo>
                    <a:pt x="646" y="1379"/>
                  </a:lnTo>
                  <a:lnTo>
                    <a:pt x="655" y="1377"/>
                  </a:lnTo>
                  <a:lnTo>
                    <a:pt x="664" y="1373"/>
                  </a:lnTo>
                  <a:lnTo>
                    <a:pt x="671" y="1370"/>
                  </a:lnTo>
                  <a:lnTo>
                    <a:pt x="671" y="1370"/>
                  </a:lnTo>
                  <a:lnTo>
                    <a:pt x="687" y="1355"/>
                  </a:lnTo>
                  <a:lnTo>
                    <a:pt x="702" y="1339"/>
                  </a:lnTo>
                  <a:lnTo>
                    <a:pt x="702" y="1339"/>
                  </a:lnTo>
                  <a:lnTo>
                    <a:pt x="706" y="1334"/>
                  </a:lnTo>
                  <a:lnTo>
                    <a:pt x="707" y="1328"/>
                  </a:lnTo>
                  <a:lnTo>
                    <a:pt x="713" y="1314"/>
                  </a:lnTo>
                  <a:lnTo>
                    <a:pt x="713" y="1314"/>
                  </a:lnTo>
                  <a:lnTo>
                    <a:pt x="716" y="1306"/>
                  </a:lnTo>
                  <a:lnTo>
                    <a:pt x="722" y="1299"/>
                  </a:lnTo>
                  <a:lnTo>
                    <a:pt x="735" y="1288"/>
                  </a:lnTo>
                  <a:lnTo>
                    <a:pt x="747" y="1276"/>
                  </a:lnTo>
                  <a:lnTo>
                    <a:pt x="751" y="1268"/>
                  </a:lnTo>
                  <a:lnTo>
                    <a:pt x="754" y="1261"/>
                  </a:lnTo>
                  <a:lnTo>
                    <a:pt x="754" y="1261"/>
                  </a:lnTo>
                  <a:lnTo>
                    <a:pt x="756" y="1252"/>
                  </a:lnTo>
                  <a:lnTo>
                    <a:pt x="758" y="1245"/>
                  </a:lnTo>
                  <a:lnTo>
                    <a:pt x="760" y="1229"/>
                  </a:lnTo>
                  <a:lnTo>
                    <a:pt x="760" y="1229"/>
                  </a:lnTo>
                  <a:lnTo>
                    <a:pt x="762" y="1221"/>
                  </a:lnTo>
                  <a:lnTo>
                    <a:pt x="765" y="1216"/>
                  </a:lnTo>
                  <a:lnTo>
                    <a:pt x="774" y="1209"/>
                  </a:lnTo>
                  <a:lnTo>
                    <a:pt x="783" y="1200"/>
                  </a:lnTo>
                  <a:lnTo>
                    <a:pt x="787" y="1196"/>
                  </a:lnTo>
                  <a:lnTo>
                    <a:pt x="789" y="1191"/>
                  </a:lnTo>
                  <a:lnTo>
                    <a:pt x="789" y="1191"/>
                  </a:lnTo>
                  <a:lnTo>
                    <a:pt x="794" y="1174"/>
                  </a:lnTo>
                  <a:lnTo>
                    <a:pt x="798" y="1156"/>
                  </a:lnTo>
                  <a:lnTo>
                    <a:pt x="800" y="1147"/>
                  </a:lnTo>
                  <a:lnTo>
                    <a:pt x="800" y="1138"/>
                  </a:lnTo>
                  <a:lnTo>
                    <a:pt x="796" y="1131"/>
                  </a:lnTo>
                  <a:lnTo>
                    <a:pt x="792" y="1124"/>
                  </a:lnTo>
                  <a:lnTo>
                    <a:pt x="792" y="1124"/>
                  </a:lnTo>
                  <a:lnTo>
                    <a:pt x="787" y="1120"/>
                  </a:lnTo>
                  <a:lnTo>
                    <a:pt x="783" y="1116"/>
                  </a:lnTo>
                  <a:lnTo>
                    <a:pt x="782" y="1111"/>
                  </a:lnTo>
                  <a:lnTo>
                    <a:pt x="783" y="1104"/>
                  </a:lnTo>
                  <a:lnTo>
                    <a:pt x="783" y="1104"/>
                  </a:lnTo>
                  <a:lnTo>
                    <a:pt x="787" y="1097"/>
                  </a:lnTo>
                  <a:lnTo>
                    <a:pt x="792" y="1089"/>
                  </a:lnTo>
                  <a:lnTo>
                    <a:pt x="807" y="1080"/>
                  </a:lnTo>
                  <a:lnTo>
                    <a:pt x="807" y="1080"/>
                  </a:lnTo>
                  <a:lnTo>
                    <a:pt x="818" y="1075"/>
                  </a:lnTo>
                  <a:lnTo>
                    <a:pt x="830" y="1069"/>
                  </a:lnTo>
                  <a:lnTo>
                    <a:pt x="841" y="1064"/>
                  </a:lnTo>
                  <a:lnTo>
                    <a:pt x="845" y="1060"/>
                  </a:lnTo>
                  <a:lnTo>
                    <a:pt x="850" y="1055"/>
                  </a:lnTo>
                  <a:lnTo>
                    <a:pt x="850" y="1055"/>
                  </a:lnTo>
                  <a:lnTo>
                    <a:pt x="856" y="1046"/>
                  </a:lnTo>
                  <a:lnTo>
                    <a:pt x="859" y="1035"/>
                  </a:lnTo>
                  <a:lnTo>
                    <a:pt x="863" y="1011"/>
                  </a:lnTo>
                  <a:lnTo>
                    <a:pt x="863" y="1011"/>
                  </a:lnTo>
                  <a:lnTo>
                    <a:pt x="867" y="999"/>
                  </a:lnTo>
                  <a:lnTo>
                    <a:pt x="870" y="988"/>
                  </a:lnTo>
                  <a:lnTo>
                    <a:pt x="872" y="975"/>
                  </a:lnTo>
                  <a:lnTo>
                    <a:pt x="874" y="963"/>
                  </a:lnTo>
                  <a:lnTo>
                    <a:pt x="874" y="963"/>
                  </a:lnTo>
                  <a:lnTo>
                    <a:pt x="874" y="948"/>
                  </a:lnTo>
                  <a:lnTo>
                    <a:pt x="874" y="934"/>
                  </a:lnTo>
                  <a:lnTo>
                    <a:pt x="870" y="919"/>
                  </a:lnTo>
                  <a:lnTo>
                    <a:pt x="867" y="907"/>
                  </a:lnTo>
                  <a:lnTo>
                    <a:pt x="867" y="907"/>
                  </a:lnTo>
                  <a:lnTo>
                    <a:pt x="859" y="883"/>
                  </a:lnTo>
                  <a:lnTo>
                    <a:pt x="852" y="859"/>
                  </a:lnTo>
                  <a:lnTo>
                    <a:pt x="852" y="859"/>
                  </a:lnTo>
                  <a:lnTo>
                    <a:pt x="847" y="849"/>
                  </a:lnTo>
                  <a:lnTo>
                    <a:pt x="845" y="838"/>
                  </a:lnTo>
                  <a:lnTo>
                    <a:pt x="845" y="838"/>
                  </a:lnTo>
                  <a:lnTo>
                    <a:pt x="847" y="829"/>
                  </a:lnTo>
                  <a:lnTo>
                    <a:pt x="847" y="820"/>
                  </a:lnTo>
                  <a:lnTo>
                    <a:pt x="850" y="811"/>
                  </a:lnTo>
                  <a:lnTo>
                    <a:pt x="854" y="802"/>
                  </a:lnTo>
                  <a:lnTo>
                    <a:pt x="854" y="802"/>
                  </a:lnTo>
                  <a:lnTo>
                    <a:pt x="858" y="796"/>
                  </a:lnTo>
                  <a:lnTo>
                    <a:pt x="861" y="793"/>
                  </a:lnTo>
                  <a:lnTo>
                    <a:pt x="868" y="785"/>
                  </a:lnTo>
                  <a:lnTo>
                    <a:pt x="868" y="785"/>
                  </a:lnTo>
                  <a:lnTo>
                    <a:pt x="872" y="778"/>
                  </a:lnTo>
                  <a:lnTo>
                    <a:pt x="876" y="769"/>
                  </a:lnTo>
                  <a:lnTo>
                    <a:pt x="876" y="769"/>
                  </a:lnTo>
                  <a:lnTo>
                    <a:pt x="881" y="762"/>
                  </a:lnTo>
                  <a:lnTo>
                    <a:pt x="890" y="755"/>
                  </a:lnTo>
                  <a:lnTo>
                    <a:pt x="899" y="747"/>
                  </a:lnTo>
                  <a:lnTo>
                    <a:pt x="906" y="740"/>
                  </a:lnTo>
                  <a:lnTo>
                    <a:pt x="906" y="740"/>
                  </a:lnTo>
                  <a:lnTo>
                    <a:pt x="925" y="720"/>
                  </a:lnTo>
                  <a:lnTo>
                    <a:pt x="941" y="697"/>
                  </a:lnTo>
                  <a:lnTo>
                    <a:pt x="941" y="697"/>
                  </a:lnTo>
                  <a:lnTo>
                    <a:pt x="944" y="688"/>
                  </a:lnTo>
                  <a:lnTo>
                    <a:pt x="950" y="679"/>
                  </a:lnTo>
                  <a:lnTo>
                    <a:pt x="950" y="679"/>
                  </a:lnTo>
                  <a:lnTo>
                    <a:pt x="954" y="673"/>
                  </a:lnTo>
                  <a:lnTo>
                    <a:pt x="961" y="668"/>
                  </a:lnTo>
                  <a:lnTo>
                    <a:pt x="973" y="657"/>
                  </a:lnTo>
                  <a:lnTo>
                    <a:pt x="986" y="648"/>
                  </a:lnTo>
                  <a:lnTo>
                    <a:pt x="997" y="635"/>
                  </a:lnTo>
                  <a:lnTo>
                    <a:pt x="997" y="635"/>
                  </a:lnTo>
                  <a:lnTo>
                    <a:pt x="1002" y="630"/>
                  </a:lnTo>
                  <a:lnTo>
                    <a:pt x="1006" y="622"/>
                  </a:lnTo>
                  <a:lnTo>
                    <a:pt x="1006" y="615"/>
                  </a:lnTo>
                  <a:lnTo>
                    <a:pt x="1006" y="608"/>
                  </a:lnTo>
                  <a:lnTo>
                    <a:pt x="1006" y="608"/>
                  </a:lnTo>
                  <a:lnTo>
                    <a:pt x="1006" y="597"/>
                  </a:lnTo>
                  <a:lnTo>
                    <a:pt x="1010" y="588"/>
                  </a:lnTo>
                  <a:lnTo>
                    <a:pt x="1011" y="579"/>
                  </a:lnTo>
                  <a:lnTo>
                    <a:pt x="1017" y="570"/>
                  </a:lnTo>
                  <a:lnTo>
                    <a:pt x="1017" y="570"/>
                  </a:lnTo>
                  <a:lnTo>
                    <a:pt x="1026" y="555"/>
                  </a:lnTo>
                  <a:lnTo>
                    <a:pt x="1033" y="543"/>
                  </a:lnTo>
                  <a:lnTo>
                    <a:pt x="1033" y="543"/>
                  </a:lnTo>
                  <a:lnTo>
                    <a:pt x="1039" y="532"/>
                  </a:lnTo>
                  <a:lnTo>
                    <a:pt x="1042" y="521"/>
                  </a:lnTo>
                  <a:lnTo>
                    <a:pt x="1042" y="521"/>
                  </a:lnTo>
                  <a:lnTo>
                    <a:pt x="1048" y="507"/>
                  </a:lnTo>
                  <a:lnTo>
                    <a:pt x="1049" y="499"/>
                  </a:lnTo>
                  <a:lnTo>
                    <a:pt x="1049" y="496"/>
                  </a:lnTo>
                  <a:lnTo>
                    <a:pt x="1048" y="492"/>
                  </a:lnTo>
                  <a:lnTo>
                    <a:pt x="1048" y="492"/>
                  </a:lnTo>
                  <a:lnTo>
                    <a:pt x="1044" y="489"/>
                  </a:lnTo>
                  <a:lnTo>
                    <a:pt x="1040" y="489"/>
                  </a:lnTo>
                  <a:lnTo>
                    <a:pt x="1035" y="490"/>
                  </a:lnTo>
                  <a:lnTo>
                    <a:pt x="1031" y="492"/>
                  </a:lnTo>
                  <a:lnTo>
                    <a:pt x="1031" y="492"/>
                  </a:lnTo>
                  <a:lnTo>
                    <a:pt x="1021" y="499"/>
                  </a:lnTo>
                  <a:lnTo>
                    <a:pt x="1017" y="501"/>
                  </a:lnTo>
                  <a:lnTo>
                    <a:pt x="1010" y="501"/>
                  </a:lnTo>
                  <a:lnTo>
                    <a:pt x="1010" y="501"/>
                  </a:lnTo>
                  <a:lnTo>
                    <a:pt x="1002" y="501"/>
                  </a:lnTo>
                  <a:lnTo>
                    <a:pt x="995" y="503"/>
                  </a:lnTo>
                  <a:lnTo>
                    <a:pt x="995" y="503"/>
                  </a:lnTo>
                  <a:lnTo>
                    <a:pt x="990" y="507"/>
                  </a:lnTo>
                  <a:lnTo>
                    <a:pt x="986" y="510"/>
                  </a:lnTo>
                  <a:lnTo>
                    <a:pt x="986" y="510"/>
                  </a:lnTo>
                  <a:lnTo>
                    <a:pt x="979" y="514"/>
                  </a:lnTo>
                  <a:lnTo>
                    <a:pt x="970" y="514"/>
                  </a:lnTo>
                  <a:lnTo>
                    <a:pt x="954" y="512"/>
                  </a:lnTo>
                  <a:lnTo>
                    <a:pt x="954" y="512"/>
                  </a:lnTo>
                  <a:lnTo>
                    <a:pt x="944" y="512"/>
                  </a:lnTo>
                  <a:lnTo>
                    <a:pt x="939" y="512"/>
                  </a:lnTo>
                  <a:lnTo>
                    <a:pt x="934" y="512"/>
                  </a:lnTo>
                  <a:lnTo>
                    <a:pt x="934" y="512"/>
                  </a:lnTo>
                  <a:lnTo>
                    <a:pt x="930" y="508"/>
                  </a:lnTo>
                  <a:lnTo>
                    <a:pt x="926" y="505"/>
                  </a:lnTo>
                  <a:lnTo>
                    <a:pt x="923" y="494"/>
                  </a:lnTo>
                  <a:lnTo>
                    <a:pt x="923" y="494"/>
                  </a:lnTo>
                  <a:lnTo>
                    <a:pt x="919" y="487"/>
                  </a:lnTo>
                  <a:lnTo>
                    <a:pt x="916" y="479"/>
                  </a:lnTo>
                  <a:lnTo>
                    <a:pt x="905" y="467"/>
                  </a:lnTo>
                  <a:lnTo>
                    <a:pt x="894" y="456"/>
                  </a:lnTo>
                  <a:lnTo>
                    <a:pt x="885" y="441"/>
                  </a:lnTo>
                  <a:lnTo>
                    <a:pt x="885" y="441"/>
                  </a:lnTo>
                  <a:lnTo>
                    <a:pt x="876" y="425"/>
                  </a:lnTo>
                  <a:lnTo>
                    <a:pt x="865" y="409"/>
                  </a:lnTo>
                  <a:lnTo>
                    <a:pt x="856" y="391"/>
                  </a:lnTo>
                  <a:lnTo>
                    <a:pt x="849" y="373"/>
                  </a:lnTo>
                  <a:lnTo>
                    <a:pt x="849" y="373"/>
                  </a:lnTo>
                  <a:lnTo>
                    <a:pt x="845" y="351"/>
                  </a:lnTo>
                  <a:lnTo>
                    <a:pt x="841" y="342"/>
                  </a:lnTo>
                  <a:lnTo>
                    <a:pt x="838" y="331"/>
                  </a:lnTo>
                  <a:lnTo>
                    <a:pt x="838" y="331"/>
                  </a:lnTo>
                  <a:lnTo>
                    <a:pt x="829" y="315"/>
                  </a:lnTo>
                  <a:lnTo>
                    <a:pt x="818" y="300"/>
                  </a:lnTo>
                  <a:lnTo>
                    <a:pt x="809" y="286"/>
                  </a:lnTo>
                  <a:lnTo>
                    <a:pt x="802" y="270"/>
                  </a:lnTo>
                  <a:lnTo>
                    <a:pt x="802" y="270"/>
                  </a:lnTo>
                  <a:lnTo>
                    <a:pt x="800" y="261"/>
                  </a:lnTo>
                  <a:lnTo>
                    <a:pt x="800" y="252"/>
                  </a:lnTo>
                  <a:lnTo>
                    <a:pt x="800" y="244"/>
                  </a:lnTo>
                  <a:lnTo>
                    <a:pt x="798" y="235"/>
                  </a:lnTo>
                  <a:lnTo>
                    <a:pt x="798" y="235"/>
                  </a:lnTo>
                  <a:lnTo>
                    <a:pt x="789" y="221"/>
                  </a:lnTo>
                  <a:lnTo>
                    <a:pt x="780" y="204"/>
                  </a:lnTo>
                  <a:lnTo>
                    <a:pt x="780" y="204"/>
                  </a:lnTo>
                  <a:lnTo>
                    <a:pt x="769" y="188"/>
                  </a:lnTo>
                  <a:lnTo>
                    <a:pt x="762" y="179"/>
                  </a:lnTo>
                  <a:lnTo>
                    <a:pt x="762" y="176"/>
                  </a:lnTo>
                  <a:lnTo>
                    <a:pt x="760" y="172"/>
                  </a:lnTo>
                  <a:lnTo>
                    <a:pt x="760" y="172"/>
                  </a:lnTo>
                  <a:lnTo>
                    <a:pt x="763" y="168"/>
                  </a:lnTo>
                  <a:lnTo>
                    <a:pt x="763" y="168"/>
                  </a:lnTo>
                  <a:lnTo>
                    <a:pt x="754" y="156"/>
                  </a:lnTo>
                  <a:lnTo>
                    <a:pt x="745" y="141"/>
                  </a:lnTo>
                  <a:lnTo>
                    <a:pt x="742" y="128"/>
                  </a:lnTo>
                  <a:lnTo>
                    <a:pt x="740" y="121"/>
                  </a:lnTo>
                  <a:lnTo>
                    <a:pt x="742" y="116"/>
                  </a:lnTo>
                  <a:lnTo>
                    <a:pt x="74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733257" y="2442362"/>
            <a:ext cx="603749" cy="1158955"/>
            <a:chOff x="7733257" y="2442362"/>
            <a:chExt cx="603749" cy="1158955"/>
          </a:xfrm>
        </p:grpSpPr>
        <p:grpSp>
          <p:nvGrpSpPr>
            <p:cNvPr id="71" name="Group 70"/>
            <p:cNvGrpSpPr/>
            <p:nvPr/>
          </p:nvGrpSpPr>
          <p:grpSpPr>
            <a:xfrm>
              <a:off x="7733257" y="2442362"/>
              <a:ext cx="603749" cy="1158955"/>
              <a:chOff x="1615191" y="866274"/>
              <a:chExt cx="883091" cy="1695180"/>
            </a:xfrm>
            <a:solidFill>
              <a:schemeClr val="accent1">
                <a:lumMod val="50000"/>
              </a:schemeClr>
            </a:solidFill>
          </p:grpSpPr>
          <p:cxnSp>
            <p:nvCxnSpPr>
              <p:cNvPr id="72" name="Straight Connector 71"/>
              <p:cNvCxnSpPr/>
              <p:nvPr/>
            </p:nvCxnSpPr>
            <p:spPr>
              <a:xfrm>
                <a:off x="2056736" y="1529993"/>
                <a:ext cx="1" cy="788792"/>
              </a:xfrm>
              <a:prstGeom prst="line">
                <a:avLst/>
              </a:prstGeom>
              <a:grpFill/>
              <a:ln w="3175">
                <a:solidFill>
                  <a:schemeClr val="accent1">
                    <a:lumMod val="5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Freeform 72"/>
              <p:cNvSpPr/>
              <p:nvPr/>
            </p:nvSpPr>
            <p:spPr>
              <a:xfrm rot="10800000">
                <a:off x="1615191" y="866274"/>
                <a:ext cx="883091" cy="971254"/>
              </a:xfrm>
              <a:custGeom>
                <a:avLst/>
                <a:gdLst>
                  <a:gd name="connsiteX0" fmla="*/ 829340 w 1658680"/>
                  <a:gd name="connsiteY0" fmla="*/ 1824273 h 1824273"/>
                  <a:gd name="connsiteX1" fmla="*/ 0 w 1658680"/>
                  <a:gd name="connsiteY1" fmla="*/ 994933 h 1824273"/>
                  <a:gd name="connsiteX2" fmla="*/ 506524 w 1658680"/>
                  <a:gd name="connsiteY2" fmla="*/ 230767 h 1824273"/>
                  <a:gd name="connsiteX3" fmla="*/ 614520 w 1658680"/>
                  <a:gd name="connsiteY3" fmla="*/ 197243 h 1824273"/>
                  <a:gd name="connsiteX4" fmla="*/ 829339 w 1658680"/>
                  <a:gd name="connsiteY4" fmla="*/ 0 h 1824273"/>
                  <a:gd name="connsiteX5" fmla="*/ 1044157 w 1658680"/>
                  <a:gd name="connsiteY5" fmla="*/ 197242 h 1824273"/>
                  <a:gd name="connsiteX6" fmla="*/ 1152157 w 1658680"/>
                  <a:gd name="connsiteY6" fmla="*/ 230767 h 1824273"/>
                  <a:gd name="connsiteX7" fmla="*/ 1658680 w 1658680"/>
                  <a:gd name="connsiteY7" fmla="*/ 994933 h 1824273"/>
                  <a:gd name="connsiteX8" fmla="*/ 829340 w 1658680"/>
                  <a:gd name="connsiteY8" fmla="*/ 1824273 h 1824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58680" h="1824273">
                    <a:moveTo>
                      <a:pt x="829340" y="1824273"/>
                    </a:moveTo>
                    <a:cubicBezTo>
                      <a:pt x="371308" y="1824273"/>
                      <a:pt x="0" y="1452965"/>
                      <a:pt x="0" y="994933"/>
                    </a:cubicBezTo>
                    <a:cubicBezTo>
                      <a:pt x="0" y="651409"/>
                      <a:pt x="208861" y="356667"/>
                      <a:pt x="506524" y="230767"/>
                    </a:cubicBezTo>
                    <a:lnTo>
                      <a:pt x="614520" y="197243"/>
                    </a:lnTo>
                    <a:lnTo>
                      <a:pt x="829339" y="0"/>
                    </a:lnTo>
                    <a:lnTo>
                      <a:pt x="1044157" y="197242"/>
                    </a:lnTo>
                    <a:lnTo>
                      <a:pt x="1152157" y="230767"/>
                    </a:lnTo>
                    <a:cubicBezTo>
                      <a:pt x="1449819" y="356667"/>
                      <a:pt x="1658680" y="651409"/>
                      <a:pt x="1658680" y="994933"/>
                    </a:cubicBezTo>
                    <a:cubicBezTo>
                      <a:pt x="1658680" y="1452965"/>
                      <a:pt x="1287372" y="1824273"/>
                      <a:pt x="829340" y="1824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>
                  <a:latin typeface="+mn-ea"/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1935402" y="2318785"/>
                <a:ext cx="242669" cy="242669"/>
              </a:xfrm>
              <a:prstGeom prst="ellipse">
                <a:avLst/>
              </a:prstGeom>
              <a:grpFill/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>
                  <a:latin typeface="+mn-ea"/>
                </a:endParaRPr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1998985" y="2382368"/>
                <a:ext cx="115503" cy="115503"/>
              </a:xfrm>
              <a:prstGeom prst="ellipse">
                <a:avLst/>
              </a:prstGeom>
              <a:grpFill/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+mn-ea"/>
                </a:endParaRPr>
              </a:p>
            </p:txBody>
          </p:sp>
        </p:grpSp>
        <p:sp>
          <p:nvSpPr>
            <p:cNvPr id="41" name="Freeform 30"/>
            <p:cNvSpPr>
              <a:spLocks noEditPoints="1"/>
            </p:cNvSpPr>
            <p:nvPr/>
          </p:nvSpPr>
          <p:spPr bwMode="auto">
            <a:xfrm flipH="1">
              <a:off x="7861569" y="2567679"/>
              <a:ext cx="346676" cy="376405"/>
            </a:xfrm>
            <a:custGeom>
              <a:avLst/>
              <a:gdLst>
                <a:gd name="T0" fmla="*/ 558 w 639"/>
                <a:gd name="T1" fmla="*/ 454 h 694"/>
                <a:gd name="T2" fmla="*/ 521 w 639"/>
                <a:gd name="T3" fmla="*/ 314 h 694"/>
                <a:gd name="T4" fmla="*/ 459 w 639"/>
                <a:gd name="T5" fmla="*/ 65 h 694"/>
                <a:gd name="T6" fmla="*/ 316 w 639"/>
                <a:gd name="T7" fmla="*/ 0 h 694"/>
                <a:gd name="T8" fmla="*/ 132 w 639"/>
                <a:gd name="T9" fmla="*/ 180 h 694"/>
                <a:gd name="T10" fmla="*/ 74 w 639"/>
                <a:gd name="T11" fmla="*/ 454 h 694"/>
                <a:gd name="T12" fmla="*/ 1 w 639"/>
                <a:gd name="T13" fmla="*/ 631 h 694"/>
                <a:gd name="T14" fmla="*/ 131 w 639"/>
                <a:gd name="T15" fmla="*/ 694 h 694"/>
                <a:gd name="T16" fmla="*/ 399 w 639"/>
                <a:gd name="T17" fmla="*/ 694 h 694"/>
                <a:gd name="T18" fmla="*/ 484 w 639"/>
                <a:gd name="T19" fmla="*/ 694 h 694"/>
                <a:gd name="T20" fmla="*/ 629 w 639"/>
                <a:gd name="T21" fmla="*/ 631 h 694"/>
                <a:gd name="T22" fmla="*/ 459 w 639"/>
                <a:gd name="T23" fmla="*/ 311 h 694"/>
                <a:gd name="T24" fmla="*/ 440 w 639"/>
                <a:gd name="T25" fmla="*/ 266 h 694"/>
                <a:gd name="T26" fmla="*/ 459 w 639"/>
                <a:gd name="T27" fmla="*/ 230 h 694"/>
                <a:gd name="T28" fmla="*/ 399 w 639"/>
                <a:gd name="T29" fmla="*/ 287 h 694"/>
                <a:gd name="T30" fmla="*/ 362 w 639"/>
                <a:gd name="T31" fmla="*/ 248 h 694"/>
                <a:gd name="T32" fmla="*/ 407 w 639"/>
                <a:gd name="T33" fmla="*/ 258 h 694"/>
                <a:gd name="T34" fmla="*/ 254 w 639"/>
                <a:gd name="T35" fmla="*/ 234 h 694"/>
                <a:gd name="T36" fmla="*/ 193 w 639"/>
                <a:gd name="T37" fmla="*/ 226 h 694"/>
                <a:gd name="T38" fmla="*/ 296 w 639"/>
                <a:gd name="T39" fmla="*/ 123 h 694"/>
                <a:gd name="T40" fmla="*/ 407 w 639"/>
                <a:gd name="T41" fmla="*/ 229 h 694"/>
                <a:gd name="T42" fmla="*/ 332 w 639"/>
                <a:gd name="T43" fmla="*/ 248 h 694"/>
                <a:gd name="T44" fmla="*/ 285 w 639"/>
                <a:gd name="T45" fmla="*/ 279 h 694"/>
                <a:gd name="T46" fmla="*/ 214 w 639"/>
                <a:gd name="T47" fmla="*/ 246 h 694"/>
                <a:gd name="T48" fmla="*/ 285 w 639"/>
                <a:gd name="T49" fmla="*/ 279 h 694"/>
                <a:gd name="T50" fmla="*/ 399 w 639"/>
                <a:gd name="T51" fmla="*/ 59 h 694"/>
                <a:gd name="T52" fmla="*/ 473 w 639"/>
                <a:gd name="T53" fmla="*/ 183 h 694"/>
                <a:gd name="T54" fmla="*/ 440 w 639"/>
                <a:gd name="T55" fmla="*/ 138 h 694"/>
                <a:gd name="T56" fmla="*/ 412 w 639"/>
                <a:gd name="T57" fmla="*/ 105 h 694"/>
                <a:gd name="T58" fmla="*/ 217 w 639"/>
                <a:gd name="T59" fmla="*/ 108 h 694"/>
                <a:gd name="T60" fmla="*/ 217 w 639"/>
                <a:gd name="T61" fmla="*/ 71 h 694"/>
                <a:gd name="T62" fmla="*/ 193 w 639"/>
                <a:gd name="T63" fmla="*/ 265 h 694"/>
                <a:gd name="T64" fmla="*/ 284 w 639"/>
                <a:gd name="T65" fmla="*/ 295 h 694"/>
                <a:gd name="T66" fmla="*/ 347 w 639"/>
                <a:gd name="T67" fmla="*/ 295 h 694"/>
                <a:gd name="T68" fmla="*/ 440 w 639"/>
                <a:gd name="T69" fmla="*/ 345 h 694"/>
                <a:gd name="T70" fmla="*/ 440 w 639"/>
                <a:gd name="T71" fmla="*/ 355 h 694"/>
                <a:gd name="T72" fmla="*/ 296 w 639"/>
                <a:gd name="T73" fmla="*/ 444 h 694"/>
                <a:gd name="T74" fmla="*/ 150 w 639"/>
                <a:gd name="T75" fmla="*/ 253 h 694"/>
                <a:gd name="T76" fmla="*/ 56 w 639"/>
                <a:gd name="T77" fmla="*/ 613 h 694"/>
                <a:gd name="T78" fmla="*/ 131 w 639"/>
                <a:gd name="T79" fmla="*/ 664 h 694"/>
                <a:gd name="T80" fmla="*/ 147 w 639"/>
                <a:gd name="T81" fmla="*/ 648 h 694"/>
                <a:gd name="T82" fmla="*/ 201 w 639"/>
                <a:gd name="T83" fmla="*/ 654 h 694"/>
                <a:gd name="T84" fmla="*/ 217 w 639"/>
                <a:gd name="T85" fmla="*/ 670 h 694"/>
                <a:gd name="T86" fmla="*/ 292 w 639"/>
                <a:gd name="T87" fmla="*/ 655 h 694"/>
                <a:gd name="T88" fmla="*/ 323 w 639"/>
                <a:gd name="T89" fmla="*/ 655 h 694"/>
                <a:gd name="T90" fmla="*/ 383 w 639"/>
                <a:gd name="T91" fmla="*/ 654 h 694"/>
                <a:gd name="T92" fmla="*/ 399 w 639"/>
                <a:gd name="T93" fmla="*/ 670 h 694"/>
                <a:gd name="T94" fmla="*/ 484 w 639"/>
                <a:gd name="T95" fmla="*/ 631 h 694"/>
                <a:gd name="T96" fmla="*/ 559 w 639"/>
                <a:gd name="T97" fmla="*/ 645 h 694"/>
                <a:gd name="T98" fmla="*/ 575 w 639"/>
                <a:gd name="T99" fmla="*/ 629 h 694"/>
                <a:gd name="T100" fmla="*/ 484 w 639"/>
                <a:gd name="T101" fmla="*/ 613 h 694"/>
                <a:gd name="T102" fmla="*/ 399 w 639"/>
                <a:gd name="T103" fmla="*/ 620 h 694"/>
                <a:gd name="T104" fmla="*/ 131 w 639"/>
                <a:gd name="T105" fmla="*/ 609 h 694"/>
                <a:gd name="T106" fmla="*/ 56 w 639"/>
                <a:gd name="T107" fmla="*/ 574 h 694"/>
                <a:gd name="T108" fmla="*/ 217 w 639"/>
                <a:gd name="T109" fmla="*/ 507 h 694"/>
                <a:gd name="T110" fmla="*/ 315 w 639"/>
                <a:gd name="T111" fmla="*/ 468 h 694"/>
                <a:gd name="T112" fmla="*/ 431 w 639"/>
                <a:gd name="T113" fmla="*/ 516 h 694"/>
                <a:gd name="T114" fmla="*/ 484 w 639"/>
                <a:gd name="T115" fmla="*/ 532 h 694"/>
                <a:gd name="T116" fmla="*/ 559 w 639"/>
                <a:gd name="T117" fmla="*/ 595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39" h="694">
                  <a:moveTo>
                    <a:pt x="606" y="567"/>
                  </a:moveTo>
                  <a:cubicBezTo>
                    <a:pt x="639" y="498"/>
                    <a:pt x="576" y="496"/>
                    <a:pt x="559" y="475"/>
                  </a:cubicBezTo>
                  <a:cubicBezTo>
                    <a:pt x="555" y="470"/>
                    <a:pt x="554" y="463"/>
                    <a:pt x="558" y="454"/>
                  </a:cubicBezTo>
                  <a:cubicBezTo>
                    <a:pt x="559" y="453"/>
                    <a:pt x="559" y="452"/>
                    <a:pt x="559" y="451"/>
                  </a:cubicBezTo>
                  <a:cubicBezTo>
                    <a:pt x="577" y="411"/>
                    <a:pt x="571" y="389"/>
                    <a:pt x="559" y="374"/>
                  </a:cubicBezTo>
                  <a:cubicBezTo>
                    <a:pt x="539" y="350"/>
                    <a:pt x="501" y="346"/>
                    <a:pt x="521" y="314"/>
                  </a:cubicBezTo>
                  <a:cubicBezTo>
                    <a:pt x="559" y="255"/>
                    <a:pt x="506" y="227"/>
                    <a:pt x="500" y="180"/>
                  </a:cubicBezTo>
                  <a:cubicBezTo>
                    <a:pt x="497" y="156"/>
                    <a:pt x="492" y="133"/>
                    <a:pt x="484" y="112"/>
                  </a:cubicBezTo>
                  <a:cubicBezTo>
                    <a:pt x="478" y="95"/>
                    <a:pt x="470" y="79"/>
                    <a:pt x="459" y="65"/>
                  </a:cubicBezTo>
                  <a:cubicBezTo>
                    <a:pt x="454" y="57"/>
                    <a:pt x="447" y="49"/>
                    <a:pt x="440" y="42"/>
                  </a:cubicBezTo>
                  <a:cubicBezTo>
                    <a:pt x="428" y="32"/>
                    <a:pt x="414" y="23"/>
                    <a:pt x="399" y="16"/>
                  </a:cubicBezTo>
                  <a:cubicBezTo>
                    <a:pt x="376" y="5"/>
                    <a:pt x="349" y="0"/>
                    <a:pt x="316" y="0"/>
                  </a:cubicBezTo>
                  <a:cubicBezTo>
                    <a:pt x="309" y="0"/>
                    <a:pt x="302" y="0"/>
                    <a:pt x="296" y="1"/>
                  </a:cubicBezTo>
                  <a:cubicBezTo>
                    <a:pt x="264" y="3"/>
                    <a:pt x="238" y="11"/>
                    <a:pt x="217" y="24"/>
                  </a:cubicBezTo>
                  <a:cubicBezTo>
                    <a:pt x="165" y="55"/>
                    <a:pt x="141" y="113"/>
                    <a:pt x="132" y="180"/>
                  </a:cubicBezTo>
                  <a:cubicBezTo>
                    <a:pt x="132" y="183"/>
                    <a:pt x="132" y="185"/>
                    <a:pt x="131" y="187"/>
                  </a:cubicBezTo>
                  <a:cubicBezTo>
                    <a:pt x="122" y="229"/>
                    <a:pt x="75" y="258"/>
                    <a:pt x="111" y="314"/>
                  </a:cubicBezTo>
                  <a:cubicBezTo>
                    <a:pt x="144" y="366"/>
                    <a:pt x="24" y="345"/>
                    <a:pt x="74" y="454"/>
                  </a:cubicBezTo>
                  <a:cubicBezTo>
                    <a:pt x="82" y="471"/>
                    <a:pt x="71" y="479"/>
                    <a:pt x="56" y="488"/>
                  </a:cubicBezTo>
                  <a:cubicBezTo>
                    <a:pt x="33" y="500"/>
                    <a:pt x="1" y="513"/>
                    <a:pt x="26" y="565"/>
                  </a:cubicBezTo>
                  <a:cubicBezTo>
                    <a:pt x="10" y="581"/>
                    <a:pt x="0" y="602"/>
                    <a:pt x="1" y="631"/>
                  </a:cubicBezTo>
                  <a:cubicBezTo>
                    <a:pt x="2" y="652"/>
                    <a:pt x="10" y="673"/>
                    <a:pt x="22" y="694"/>
                  </a:cubicBezTo>
                  <a:cubicBezTo>
                    <a:pt x="56" y="694"/>
                    <a:pt x="56" y="694"/>
                    <a:pt x="56" y="694"/>
                  </a:cubicBezTo>
                  <a:cubicBezTo>
                    <a:pt x="131" y="694"/>
                    <a:pt x="131" y="694"/>
                    <a:pt x="131" y="694"/>
                  </a:cubicBezTo>
                  <a:cubicBezTo>
                    <a:pt x="217" y="694"/>
                    <a:pt x="217" y="694"/>
                    <a:pt x="217" y="694"/>
                  </a:cubicBezTo>
                  <a:cubicBezTo>
                    <a:pt x="296" y="694"/>
                    <a:pt x="296" y="694"/>
                    <a:pt x="296" y="694"/>
                  </a:cubicBezTo>
                  <a:cubicBezTo>
                    <a:pt x="399" y="694"/>
                    <a:pt x="399" y="694"/>
                    <a:pt x="399" y="694"/>
                  </a:cubicBezTo>
                  <a:cubicBezTo>
                    <a:pt x="440" y="694"/>
                    <a:pt x="440" y="694"/>
                    <a:pt x="440" y="694"/>
                  </a:cubicBezTo>
                  <a:cubicBezTo>
                    <a:pt x="459" y="694"/>
                    <a:pt x="459" y="694"/>
                    <a:pt x="459" y="694"/>
                  </a:cubicBezTo>
                  <a:cubicBezTo>
                    <a:pt x="484" y="694"/>
                    <a:pt x="484" y="694"/>
                    <a:pt x="484" y="694"/>
                  </a:cubicBezTo>
                  <a:cubicBezTo>
                    <a:pt x="559" y="694"/>
                    <a:pt x="559" y="694"/>
                    <a:pt x="559" y="694"/>
                  </a:cubicBezTo>
                  <a:cubicBezTo>
                    <a:pt x="608" y="694"/>
                    <a:pt x="608" y="694"/>
                    <a:pt x="608" y="694"/>
                  </a:cubicBezTo>
                  <a:cubicBezTo>
                    <a:pt x="621" y="673"/>
                    <a:pt x="629" y="652"/>
                    <a:pt x="629" y="631"/>
                  </a:cubicBezTo>
                  <a:cubicBezTo>
                    <a:pt x="630" y="603"/>
                    <a:pt x="621" y="582"/>
                    <a:pt x="606" y="567"/>
                  </a:cubicBezTo>
                  <a:close/>
                  <a:moveTo>
                    <a:pt x="473" y="320"/>
                  </a:moveTo>
                  <a:cubicBezTo>
                    <a:pt x="469" y="316"/>
                    <a:pt x="464" y="313"/>
                    <a:pt x="459" y="311"/>
                  </a:cubicBezTo>
                  <a:cubicBezTo>
                    <a:pt x="456" y="310"/>
                    <a:pt x="453" y="309"/>
                    <a:pt x="450" y="309"/>
                  </a:cubicBezTo>
                  <a:cubicBezTo>
                    <a:pt x="445" y="309"/>
                    <a:pt x="442" y="307"/>
                    <a:pt x="440" y="304"/>
                  </a:cubicBezTo>
                  <a:cubicBezTo>
                    <a:pt x="434" y="297"/>
                    <a:pt x="436" y="282"/>
                    <a:pt x="440" y="266"/>
                  </a:cubicBezTo>
                  <a:cubicBezTo>
                    <a:pt x="440" y="263"/>
                    <a:pt x="440" y="263"/>
                    <a:pt x="440" y="263"/>
                  </a:cubicBezTo>
                  <a:cubicBezTo>
                    <a:pt x="442" y="260"/>
                    <a:pt x="444" y="253"/>
                    <a:pt x="447" y="245"/>
                  </a:cubicBezTo>
                  <a:cubicBezTo>
                    <a:pt x="450" y="237"/>
                    <a:pt x="455" y="232"/>
                    <a:pt x="459" y="230"/>
                  </a:cubicBezTo>
                  <a:cubicBezTo>
                    <a:pt x="468" y="227"/>
                    <a:pt x="477" y="236"/>
                    <a:pt x="481" y="254"/>
                  </a:cubicBezTo>
                  <a:cubicBezTo>
                    <a:pt x="485" y="275"/>
                    <a:pt x="482" y="301"/>
                    <a:pt x="473" y="320"/>
                  </a:cubicBezTo>
                  <a:close/>
                  <a:moveTo>
                    <a:pt x="399" y="287"/>
                  </a:moveTo>
                  <a:cubicBezTo>
                    <a:pt x="393" y="291"/>
                    <a:pt x="386" y="293"/>
                    <a:pt x="379" y="293"/>
                  </a:cubicBezTo>
                  <a:cubicBezTo>
                    <a:pt x="366" y="294"/>
                    <a:pt x="353" y="288"/>
                    <a:pt x="345" y="279"/>
                  </a:cubicBezTo>
                  <a:cubicBezTo>
                    <a:pt x="333" y="266"/>
                    <a:pt x="339" y="255"/>
                    <a:pt x="362" y="248"/>
                  </a:cubicBezTo>
                  <a:cubicBezTo>
                    <a:pt x="368" y="246"/>
                    <a:pt x="374" y="245"/>
                    <a:pt x="379" y="244"/>
                  </a:cubicBezTo>
                  <a:cubicBezTo>
                    <a:pt x="392" y="243"/>
                    <a:pt x="403" y="243"/>
                    <a:pt x="410" y="244"/>
                  </a:cubicBezTo>
                  <a:cubicBezTo>
                    <a:pt x="410" y="248"/>
                    <a:pt x="409" y="253"/>
                    <a:pt x="407" y="258"/>
                  </a:cubicBezTo>
                  <a:cubicBezTo>
                    <a:pt x="403" y="268"/>
                    <a:pt x="402" y="277"/>
                    <a:pt x="401" y="286"/>
                  </a:cubicBezTo>
                  <a:cubicBezTo>
                    <a:pt x="401" y="286"/>
                    <a:pt x="400" y="287"/>
                    <a:pt x="399" y="287"/>
                  </a:cubicBezTo>
                  <a:close/>
                  <a:moveTo>
                    <a:pt x="254" y="234"/>
                  </a:moveTo>
                  <a:cubicBezTo>
                    <a:pt x="251" y="233"/>
                    <a:pt x="251" y="233"/>
                    <a:pt x="251" y="233"/>
                  </a:cubicBezTo>
                  <a:cubicBezTo>
                    <a:pt x="233" y="229"/>
                    <a:pt x="208" y="226"/>
                    <a:pt x="193" y="229"/>
                  </a:cubicBezTo>
                  <a:cubicBezTo>
                    <a:pt x="193" y="228"/>
                    <a:pt x="193" y="227"/>
                    <a:pt x="193" y="226"/>
                  </a:cubicBezTo>
                  <a:cubicBezTo>
                    <a:pt x="194" y="196"/>
                    <a:pt x="203" y="171"/>
                    <a:pt x="217" y="152"/>
                  </a:cubicBezTo>
                  <a:cubicBezTo>
                    <a:pt x="222" y="144"/>
                    <a:pt x="229" y="137"/>
                    <a:pt x="236" y="131"/>
                  </a:cubicBezTo>
                  <a:cubicBezTo>
                    <a:pt x="257" y="123"/>
                    <a:pt x="277" y="121"/>
                    <a:pt x="296" y="123"/>
                  </a:cubicBezTo>
                  <a:cubicBezTo>
                    <a:pt x="337" y="128"/>
                    <a:pt x="367" y="154"/>
                    <a:pt x="361" y="178"/>
                  </a:cubicBezTo>
                  <a:cubicBezTo>
                    <a:pt x="347" y="236"/>
                    <a:pt x="380" y="224"/>
                    <a:pt x="399" y="226"/>
                  </a:cubicBezTo>
                  <a:cubicBezTo>
                    <a:pt x="402" y="226"/>
                    <a:pt x="405" y="227"/>
                    <a:pt x="407" y="229"/>
                  </a:cubicBezTo>
                  <a:cubicBezTo>
                    <a:pt x="397" y="229"/>
                    <a:pt x="388" y="231"/>
                    <a:pt x="379" y="233"/>
                  </a:cubicBezTo>
                  <a:cubicBezTo>
                    <a:pt x="377" y="234"/>
                    <a:pt x="377" y="234"/>
                    <a:pt x="377" y="234"/>
                  </a:cubicBezTo>
                  <a:cubicBezTo>
                    <a:pt x="361" y="237"/>
                    <a:pt x="346" y="245"/>
                    <a:pt x="332" y="248"/>
                  </a:cubicBezTo>
                  <a:cubicBezTo>
                    <a:pt x="320" y="251"/>
                    <a:pt x="308" y="251"/>
                    <a:pt x="296" y="247"/>
                  </a:cubicBezTo>
                  <a:cubicBezTo>
                    <a:pt x="282" y="244"/>
                    <a:pt x="269" y="237"/>
                    <a:pt x="254" y="234"/>
                  </a:cubicBezTo>
                  <a:close/>
                  <a:moveTo>
                    <a:pt x="285" y="279"/>
                  </a:moveTo>
                  <a:cubicBezTo>
                    <a:pt x="278" y="288"/>
                    <a:pt x="265" y="294"/>
                    <a:pt x="251" y="293"/>
                  </a:cubicBezTo>
                  <a:cubicBezTo>
                    <a:pt x="244" y="293"/>
                    <a:pt x="238" y="291"/>
                    <a:pt x="231" y="287"/>
                  </a:cubicBezTo>
                  <a:cubicBezTo>
                    <a:pt x="212" y="275"/>
                    <a:pt x="207" y="251"/>
                    <a:pt x="214" y="246"/>
                  </a:cubicBezTo>
                  <a:cubicBezTo>
                    <a:pt x="219" y="243"/>
                    <a:pt x="234" y="242"/>
                    <a:pt x="251" y="244"/>
                  </a:cubicBezTo>
                  <a:cubicBezTo>
                    <a:pt x="257" y="245"/>
                    <a:pt x="263" y="246"/>
                    <a:pt x="268" y="248"/>
                  </a:cubicBezTo>
                  <a:cubicBezTo>
                    <a:pt x="291" y="255"/>
                    <a:pt x="297" y="266"/>
                    <a:pt x="285" y="279"/>
                  </a:cubicBezTo>
                  <a:close/>
                  <a:moveTo>
                    <a:pt x="217" y="71"/>
                  </a:moveTo>
                  <a:cubicBezTo>
                    <a:pt x="240" y="50"/>
                    <a:pt x="267" y="38"/>
                    <a:pt x="296" y="34"/>
                  </a:cubicBezTo>
                  <a:cubicBezTo>
                    <a:pt x="331" y="30"/>
                    <a:pt x="368" y="38"/>
                    <a:pt x="399" y="59"/>
                  </a:cubicBezTo>
                  <a:cubicBezTo>
                    <a:pt x="414" y="70"/>
                    <a:pt x="428" y="83"/>
                    <a:pt x="440" y="100"/>
                  </a:cubicBezTo>
                  <a:cubicBezTo>
                    <a:pt x="447" y="110"/>
                    <a:pt x="454" y="122"/>
                    <a:pt x="459" y="136"/>
                  </a:cubicBezTo>
                  <a:cubicBezTo>
                    <a:pt x="465" y="150"/>
                    <a:pt x="470" y="166"/>
                    <a:pt x="473" y="183"/>
                  </a:cubicBezTo>
                  <a:cubicBezTo>
                    <a:pt x="469" y="176"/>
                    <a:pt x="465" y="170"/>
                    <a:pt x="460" y="164"/>
                  </a:cubicBezTo>
                  <a:cubicBezTo>
                    <a:pt x="460" y="163"/>
                    <a:pt x="460" y="163"/>
                    <a:pt x="459" y="162"/>
                  </a:cubicBezTo>
                  <a:cubicBezTo>
                    <a:pt x="456" y="149"/>
                    <a:pt x="448" y="143"/>
                    <a:pt x="440" y="138"/>
                  </a:cubicBezTo>
                  <a:cubicBezTo>
                    <a:pt x="437" y="137"/>
                    <a:pt x="435" y="135"/>
                    <a:pt x="432" y="134"/>
                  </a:cubicBezTo>
                  <a:cubicBezTo>
                    <a:pt x="427" y="129"/>
                    <a:pt x="421" y="125"/>
                    <a:pt x="416" y="121"/>
                  </a:cubicBezTo>
                  <a:cubicBezTo>
                    <a:pt x="413" y="117"/>
                    <a:pt x="412" y="112"/>
                    <a:pt x="412" y="105"/>
                  </a:cubicBezTo>
                  <a:cubicBezTo>
                    <a:pt x="412" y="92"/>
                    <a:pt x="407" y="81"/>
                    <a:pt x="399" y="72"/>
                  </a:cubicBezTo>
                  <a:cubicBezTo>
                    <a:pt x="379" y="51"/>
                    <a:pt x="338" y="42"/>
                    <a:pt x="296" y="55"/>
                  </a:cubicBezTo>
                  <a:cubicBezTo>
                    <a:pt x="269" y="63"/>
                    <a:pt x="241" y="80"/>
                    <a:pt x="217" y="108"/>
                  </a:cubicBezTo>
                  <a:cubicBezTo>
                    <a:pt x="210" y="116"/>
                    <a:pt x="204" y="124"/>
                    <a:pt x="198" y="133"/>
                  </a:cubicBezTo>
                  <a:cubicBezTo>
                    <a:pt x="183" y="147"/>
                    <a:pt x="169" y="163"/>
                    <a:pt x="157" y="183"/>
                  </a:cubicBezTo>
                  <a:cubicBezTo>
                    <a:pt x="166" y="133"/>
                    <a:pt x="188" y="96"/>
                    <a:pt x="217" y="71"/>
                  </a:cubicBezTo>
                  <a:close/>
                  <a:moveTo>
                    <a:pt x="150" y="253"/>
                  </a:moveTo>
                  <a:cubicBezTo>
                    <a:pt x="156" y="224"/>
                    <a:pt x="171" y="219"/>
                    <a:pt x="184" y="245"/>
                  </a:cubicBezTo>
                  <a:cubicBezTo>
                    <a:pt x="189" y="256"/>
                    <a:pt x="192" y="265"/>
                    <a:pt x="193" y="265"/>
                  </a:cubicBezTo>
                  <a:cubicBezTo>
                    <a:pt x="199" y="274"/>
                    <a:pt x="207" y="283"/>
                    <a:pt x="218" y="291"/>
                  </a:cubicBezTo>
                  <a:cubicBezTo>
                    <a:pt x="228" y="299"/>
                    <a:pt x="240" y="303"/>
                    <a:pt x="251" y="303"/>
                  </a:cubicBezTo>
                  <a:cubicBezTo>
                    <a:pt x="263" y="304"/>
                    <a:pt x="274" y="301"/>
                    <a:pt x="284" y="295"/>
                  </a:cubicBezTo>
                  <a:cubicBezTo>
                    <a:pt x="294" y="289"/>
                    <a:pt x="300" y="277"/>
                    <a:pt x="306" y="270"/>
                  </a:cubicBezTo>
                  <a:cubicBezTo>
                    <a:pt x="312" y="262"/>
                    <a:pt x="319" y="262"/>
                    <a:pt x="325" y="270"/>
                  </a:cubicBezTo>
                  <a:cubicBezTo>
                    <a:pt x="330" y="277"/>
                    <a:pt x="336" y="289"/>
                    <a:pt x="347" y="295"/>
                  </a:cubicBezTo>
                  <a:cubicBezTo>
                    <a:pt x="356" y="301"/>
                    <a:pt x="368" y="304"/>
                    <a:pt x="379" y="303"/>
                  </a:cubicBezTo>
                  <a:cubicBezTo>
                    <a:pt x="387" y="303"/>
                    <a:pt x="395" y="301"/>
                    <a:pt x="402" y="297"/>
                  </a:cubicBezTo>
                  <a:cubicBezTo>
                    <a:pt x="406" y="325"/>
                    <a:pt x="424" y="343"/>
                    <a:pt x="440" y="345"/>
                  </a:cubicBezTo>
                  <a:cubicBezTo>
                    <a:pt x="441" y="346"/>
                    <a:pt x="442" y="346"/>
                    <a:pt x="443" y="346"/>
                  </a:cubicBezTo>
                  <a:cubicBezTo>
                    <a:pt x="443" y="346"/>
                    <a:pt x="443" y="347"/>
                    <a:pt x="443" y="347"/>
                  </a:cubicBezTo>
                  <a:cubicBezTo>
                    <a:pt x="442" y="350"/>
                    <a:pt x="441" y="352"/>
                    <a:pt x="440" y="355"/>
                  </a:cubicBezTo>
                  <a:cubicBezTo>
                    <a:pt x="429" y="377"/>
                    <a:pt x="416" y="397"/>
                    <a:pt x="399" y="412"/>
                  </a:cubicBezTo>
                  <a:cubicBezTo>
                    <a:pt x="376" y="433"/>
                    <a:pt x="348" y="446"/>
                    <a:pt x="315" y="446"/>
                  </a:cubicBezTo>
                  <a:cubicBezTo>
                    <a:pt x="308" y="446"/>
                    <a:pt x="302" y="445"/>
                    <a:pt x="296" y="444"/>
                  </a:cubicBezTo>
                  <a:cubicBezTo>
                    <a:pt x="264" y="439"/>
                    <a:pt x="237" y="421"/>
                    <a:pt x="217" y="396"/>
                  </a:cubicBezTo>
                  <a:cubicBezTo>
                    <a:pt x="205" y="382"/>
                    <a:pt x="195" y="365"/>
                    <a:pt x="187" y="347"/>
                  </a:cubicBezTo>
                  <a:cubicBezTo>
                    <a:pt x="157" y="342"/>
                    <a:pt x="142" y="291"/>
                    <a:pt x="150" y="253"/>
                  </a:cubicBezTo>
                  <a:close/>
                  <a:moveTo>
                    <a:pt x="56" y="645"/>
                  </a:moveTo>
                  <a:cubicBezTo>
                    <a:pt x="48" y="645"/>
                    <a:pt x="41" y="638"/>
                    <a:pt x="41" y="629"/>
                  </a:cubicBezTo>
                  <a:cubicBezTo>
                    <a:pt x="41" y="620"/>
                    <a:pt x="48" y="613"/>
                    <a:pt x="56" y="613"/>
                  </a:cubicBezTo>
                  <a:cubicBezTo>
                    <a:pt x="65" y="613"/>
                    <a:pt x="72" y="620"/>
                    <a:pt x="72" y="629"/>
                  </a:cubicBezTo>
                  <a:cubicBezTo>
                    <a:pt x="72" y="638"/>
                    <a:pt x="65" y="645"/>
                    <a:pt x="56" y="645"/>
                  </a:cubicBezTo>
                  <a:close/>
                  <a:moveTo>
                    <a:pt x="131" y="664"/>
                  </a:moveTo>
                  <a:cubicBezTo>
                    <a:pt x="123" y="664"/>
                    <a:pt x="116" y="657"/>
                    <a:pt x="116" y="648"/>
                  </a:cubicBezTo>
                  <a:cubicBezTo>
                    <a:pt x="116" y="639"/>
                    <a:pt x="123" y="631"/>
                    <a:pt x="131" y="631"/>
                  </a:cubicBezTo>
                  <a:cubicBezTo>
                    <a:pt x="140" y="631"/>
                    <a:pt x="147" y="639"/>
                    <a:pt x="147" y="648"/>
                  </a:cubicBezTo>
                  <a:cubicBezTo>
                    <a:pt x="147" y="657"/>
                    <a:pt x="140" y="664"/>
                    <a:pt x="131" y="664"/>
                  </a:cubicBezTo>
                  <a:close/>
                  <a:moveTo>
                    <a:pt x="217" y="670"/>
                  </a:moveTo>
                  <a:cubicBezTo>
                    <a:pt x="208" y="670"/>
                    <a:pt x="201" y="663"/>
                    <a:pt x="201" y="654"/>
                  </a:cubicBezTo>
                  <a:cubicBezTo>
                    <a:pt x="201" y="645"/>
                    <a:pt x="208" y="638"/>
                    <a:pt x="217" y="638"/>
                  </a:cubicBezTo>
                  <a:cubicBezTo>
                    <a:pt x="225" y="638"/>
                    <a:pt x="232" y="645"/>
                    <a:pt x="232" y="654"/>
                  </a:cubicBezTo>
                  <a:cubicBezTo>
                    <a:pt x="232" y="663"/>
                    <a:pt x="225" y="670"/>
                    <a:pt x="217" y="670"/>
                  </a:cubicBezTo>
                  <a:close/>
                  <a:moveTo>
                    <a:pt x="308" y="672"/>
                  </a:moveTo>
                  <a:cubicBezTo>
                    <a:pt x="303" y="672"/>
                    <a:pt x="298" y="669"/>
                    <a:pt x="296" y="665"/>
                  </a:cubicBezTo>
                  <a:cubicBezTo>
                    <a:pt x="294" y="663"/>
                    <a:pt x="292" y="659"/>
                    <a:pt x="292" y="655"/>
                  </a:cubicBezTo>
                  <a:cubicBezTo>
                    <a:pt x="292" y="652"/>
                    <a:pt x="294" y="648"/>
                    <a:pt x="296" y="645"/>
                  </a:cubicBezTo>
                  <a:cubicBezTo>
                    <a:pt x="298" y="642"/>
                    <a:pt x="303" y="639"/>
                    <a:pt x="308" y="639"/>
                  </a:cubicBezTo>
                  <a:cubicBezTo>
                    <a:pt x="316" y="639"/>
                    <a:pt x="323" y="646"/>
                    <a:pt x="323" y="655"/>
                  </a:cubicBezTo>
                  <a:cubicBezTo>
                    <a:pt x="323" y="664"/>
                    <a:pt x="316" y="672"/>
                    <a:pt x="308" y="672"/>
                  </a:cubicBezTo>
                  <a:close/>
                  <a:moveTo>
                    <a:pt x="399" y="670"/>
                  </a:moveTo>
                  <a:cubicBezTo>
                    <a:pt x="390" y="670"/>
                    <a:pt x="383" y="663"/>
                    <a:pt x="383" y="654"/>
                  </a:cubicBezTo>
                  <a:cubicBezTo>
                    <a:pt x="383" y="645"/>
                    <a:pt x="390" y="638"/>
                    <a:pt x="399" y="638"/>
                  </a:cubicBezTo>
                  <a:cubicBezTo>
                    <a:pt x="407" y="638"/>
                    <a:pt x="414" y="645"/>
                    <a:pt x="414" y="654"/>
                  </a:cubicBezTo>
                  <a:cubicBezTo>
                    <a:pt x="414" y="663"/>
                    <a:pt x="407" y="670"/>
                    <a:pt x="399" y="670"/>
                  </a:cubicBezTo>
                  <a:close/>
                  <a:moveTo>
                    <a:pt x="484" y="664"/>
                  </a:moveTo>
                  <a:cubicBezTo>
                    <a:pt x="476" y="664"/>
                    <a:pt x="469" y="657"/>
                    <a:pt x="469" y="648"/>
                  </a:cubicBezTo>
                  <a:cubicBezTo>
                    <a:pt x="469" y="639"/>
                    <a:pt x="476" y="631"/>
                    <a:pt x="484" y="631"/>
                  </a:cubicBezTo>
                  <a:cubicBezTo>
                    <a:pt x="493" y="631"/>
                    <a:pt x="500" y="639"/>
                    <a:pt x="500" y="648"/>
                  </a:cubicBezTo>
                  <a:cubicBezTo>
                    <a:pt x="500" y="657"/>
                    <a:pt x="493" y="664"/>
                    <a:pt x="484" y="664"/>
                  </a:cubicBezTo>
                  <a:close/>
                  <a:moveTo>
                    <a:pt x="559" y="645"/>
                  </a:moveTo>
                  <a:cubicBezTo>
                    <a:pt x="551" y="645"/>
                    <a:pt x="544" y="638"/>
                    <a:pt x="544" y="629"/>
                  </a:cubicBezTo>
                  <a:cubicBezTo>
                    <a:pt x="544" y="620"/>
                    <a:pt x="551" y="613"/>
                    <a:pt x="559" y="613"/>
                  </a:cubicBezTo>
                  <a:cubicBezTo>
                    <a:pt x="568" y="613"/>
                    <a:pt x="575" y="620"/>
                    <a:pt x="575" y="629"/>
                  </a:cubicBezTo>
                  <a:cubicBezTo>
                    <a:pt x="575" y="638"/>
                    <a:pt x="568" y="645"/>
                    <a:pt x="559" y="645"/>
                  </a:cubicBezTo>
                  <a:close/>
                  <a:moveTo>
                    <a:pt x="559" y="595"/>
                  </a:moveTo>
                  <a:cubicBezTo>
                    <a:pt x="543" y="603"/>
                    <a:pt x="517" y="609"/>
                    <a:pt x="484" y="613"/>
                  </a:cubicBezTo>
                  <a:cubicBezTo>
                    <a:pt x="476" y="614"/>
                    <a:pt x="468" y="615"/>
                    <a:pt x="459" y="616"/>
                  </a:cubicBezTo>
                  <a:cubicBezTo>
                    <a:pt x="453" y="616"/>
                    <a:pt x="446" y="617"/>
                    <a:pt x="440" y="617"/>
                  </a:cubicBezTo>
                  <a:cubicBezTo>
                    <a:pt x="427" y="618"/>
                    <a:pt x="413" y="619"/>
                    <a:pt x="399" y="620"/>
                  </a:cubicBezTo>
                  <a:cubicBezTo>
                    <a:pt x="366" y="621"/>
                    <a:pt x="330" y="622"/>
                    <a:pt x="296" y="621"/>
                  </a:cubicBezTo>
                  <a:cubicBezTo>
                    <a:pt x="269" y="621"/>
                    <a:pt x="242" y="620"/>
                    <a:pt x="217" y="618"/>
                  </a:cubicBezTo>
                  <a:cubicBezTo>
                    <a:pt x="185" y="616"/>
                    <a:pt x="156" y="613"/>
                    <a:pt x="131" y="609"/>
                  </a:cubicBezTo>
                  <a:cubicBezTo>
                    <a:pt x="91" y="602"/>
                    <a:pt x="63" y="594"/>
                    <a:pt x="56" y="583"/>
                  </a:cubicBezTo>
                  <a:cubicBezTo>
                    <a:pt x="55" y="580"/>
                    <a:pt x="54" y="578"/>
                    <a:pt x="55" y="575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74" y="556"/>
                    <a:pt x="101" y="546"/>
                    <a:pt x="131" y="537"/>
                  </a:cubicBezTo>
                  <a:cubicBezTo>
                    <a:pt x="153" y="530"/>
                    <a:pt x="177" y="524"/>
                    <a:pt x="200" y="516"/>
                  </a:cubicBezTo>
                  <a:cubicBezTo>
                    <a:pt x="206" y="513"/>
                    <a:pt x="212" y="510"/>
                    <a:pt x="217" y="507"/>
                  </a:cubicBezTo>
                  <a:cubicBezTo>
                    <a:pt x="236" y="492"/>
                    <a:pt x="240" y="471"/>
                    <a:pt x="240" y="446"/>
                  </a:cubicBezTo>
                  <a:cubicBezTo>
                    <a:pt x="256" y="457"/>
                    <a:pt x="275" y="464"/>
                    <a:pt x="296" y="467"/>
                  </a:cubicBezTo>
                  <a:cubicBezTo>
                    <a:pt x="302" y="468"/>
                    <a:pt x="308" y="468"/>
                    <a:pt x="315" y="468"/>
                  </a:cubicBezTo>
                  <a:cubicBezTo>
                    <a:pt x="343" y="468"/>
                    <a:pt x="369" y="460"/>
                    <a:pt x="391" y="446"/>
                  </a:cubicBezTo>
                  <a:cubicBezTo>
                    <a:pt x="390" y="462"/>
                    <a:pt x="392" y="478"/>
                    <a:pt x="399" y="490"/>
                  </a:cubicBezTo>
                  <a:cubicBezTo>
                    <a:pt x="405" y="501"/>
                    <a:pt x="415" y="510"/>
                    <a:pt x="431" y="516"/>
                  </a:cubicBezTo>
                  <a:cubicBezTo>
                    <a:pt x="434" y="517"/>
                    <a:pt x="437" y="518"/>
                    <a:pt x="440" y="519"/>
                  </a:cubicBezTo>
                  <a:cubicBezTo>
                    <a:pt x="446" y="521"/>
                    <a:pt x="453" y="523"/>
                    <a:pt x="459" y="525"/>
                  </a:cubicBezTo>
                  <a:cubicBezTo>
                    <a:pt x="468" y="528"/>
                    <a:pt x="476" y="530"/>
                    <a:pt x="484" y="532"/>
                  </a:cubicBezTo>
                  <a:cubicBezTo>
                    <a:pt x="513" y="541"/>
                    <a:pt x="539" y="548"/>
                    <a:pt x="559" y="562"/>
                  </a:cubicBezTo>
                  <a:cubicBezTo>
                    <a:pt x="565" y="566"/>
                    <a:pt x="571" y="570"/>
                    <a:pt x="575" y="575"/>
                  </a:cubicBezTo>
                  <a:cubicBezTo>
                    <a:pt x="577" y="583"/>
                    <a:pt x="571" y="590"/>
                    <a:pt x="559" y="5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latin typeface="+mn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27111" y="3167009"/>
            <a:ext cx="603749" cy="1158955"/>
            <a:chOff x="5927111" y="3167009"/>
            <a:chExt cx="603749" cy="1158955"/>
          </a:xfrm>
        </p:grpSpPr>
        <p:grpSp>
          <p:nvGrpSpPr>
            <p:cNvPr id="61" name="Group 60"/>
            <p:cNvGrpSpPr/>
            <p:nvPr/>
          </p:nvGrpSpPr>
          <p:grpSpPr>
            <a:xfrm>
              <a:off x="5927111" y="3167009"/>
              <a:ext cx="603749" cy="1158955"/>
              <a:chOff x="1615191" y="866274"/>
              <a:chExt cx="883091" cy="1695180"/>
            </a:xfrm>
            <a:solidFill>
              <a:schemeClr val="accent1"/>
            </a:solidFill>
          </p:grpSpPr>
          <p:cxnSp>
            <p:nvCxnSpPr>
              <p:cNvPr id="62" name="Straight Connector 61"/>
              <p:cNvCxnSpPr/>
              <p:nvPr/>
            </p:nvCxnSpPr>
            <p:spPr>
              <a:xfrm>
                <a:off x="2056736" y="1529993"/>
                <a:ext cx="1" cy="788792"/>
              </a:xfrm>
              <a:prstGeom prst="line">
                <a:avLst/>
              </a:prstGeom>
              <a:grpFill/>
              <a:ln w="3175">
                <a:solidFill>
                  <a:schemeClr val="accent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Freeform 62"/>
              <p:cNvSpPr/>
              <p:nvPr/>
            </p:nvSpPr>
            <p:spPr>
              <a:xfrm rot="10800000">
                <a:off x="1615191" y="866274"/>
                <a:ext cx="883091" cy="971254"/>
              </a:xfrm>
              <a:custGeom>
                <a:avLst/>
                <a:gdLst>
                  <a:gd name="connsiteX0" fmla="*/ 829340 w 1658680"/>
                  <a:gd name="connsiteY0" fmla="*/ 1824273 h 1824273"/>
                  <a:gd name="connsiteX1" fmla="*/ 0 w 1658680"/>
                  <a:gd name="connsiteY1" fmla="*/ 994933 h 1824273"/>
                  <a:gd name="connsiteX2" fmla="*/ 506524 w 1658680"/>
                  <a:gd name="connsiteY2" fmla="*/ 230767 h 1824273"/>
                  <a:gd name="connsiteX3" fmla="*/ 614520 w 1658680"/>
                  <a:gd name="connsiteY3" fmla="*/ 197243 h 1824273"/>
                  <a:gd name="connsiteX4" fmla="*/ 829339 w 1658680"/>
                  <a:gd name="connsiteY4" fmla="*/ 0 h 1824273"/>
                  <a:gd name="connsiteX5" fmla="*/ 1044157 w 1658680"/>
                  <a:gd name="connsiteY5" fmla="*/ 197242 h 1824273"/>
                  <a:gd name="connsiteX6" fmla="*/ 1152157 w 1658680"/>
                  <a:gd name="connsiteY6" fmla="*/ 230767 h 1824273"/>
                  <a:gd name="connsiteX7" fmla="*/ 1658680 w 1658680"/>
                  <a:gd name="connsiteY7" fmla="*/ 994933 h 1824273"/>
                  <a:gd name="connsiteX8" fmla="*/ 829340 w 1658680"/>
                  <a:gd name="connsiteY8" fmla="*/ 1824273 h 1824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58680" h="1824273">
                    <a:moveTo>
                      <a:pt x="829340" y="1824273"/>
                    </a:moveTo>
                    <a:cubicBezTo>
                      <a:pt x="371308" y="1824273"/>
                      <a:pt x="0" y="1452965"/>
                      <a:pt x="0" y="994933"/>
                    </a:cubicBezTo>
                    <a:cubicBezTo>
                      <a:pt x="0" y="651409"/>
                      <a:pt x="208861" y="356667"/>
                      <a:pt x="506524" y="230767"/>
                    </a:cubicBezTo>
                    <a:lnTo>
                      <a:pt x="614520" y="197243"/>
                    </a:lnTo>
                    <a:lnTo>
                      <a:pt x="829339" y="0"/>
                    </a:lnTo>
                    <a:lnTo>
                      <a:pt x="1044157" y="197242"/>
                    </a:lnTo>
                    <a:lnTo>
                      <a:pt x="1152157" y="230767"/>
                    </a:lnTo>
                    <a:cubicBezTo>
                      <a:pt x="1449819" y="356667"/>
                      <a:pt x="1658680" y="651409"/>
                      <a:pt x="1658680" y="994933"/>
                    </a:cubicBezTo>
                    <a:cubicBezTo>
                      <a:pt x="1658680" y="1452965"/>
                      <a:pt x="1287372" y="1824273"/>
                      <a:pt x="829340" y="1824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>
                  <a:latin typeface="+mn-ea"/>
                </a:endParaRPr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1935402" y="2318785"/>
                <a:ext cx="242669" cy="242669"/>
              </a:xfrm>
              <a:prstGeom prst="ellipse">
                <a:avLst/>
              </a:prstGeom>
              <a:grp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>
                  <a:latin typeface="+mn-ea"/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1998985" y="2382368"/>
                <a:ext cx="115503" cy="115503"/>
              </a:xfrm>
              <a:prstGeom prst="ellipse">
                <a:avLst/>
              </a:prstGeom>
              <a:grp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+mn-ea"/>
                </a:endParaRPr>
              </a:p>
            </p:txBody>
          </p:sp>
        </p:grpSp>
        <p:sp>
          <p:nvSpPr>
            <p:cNvPr id="42" name="Freeform 18"/>
            <p:cNvSpPr>
              <a:spLocks noEditPoints="1"/>
            </p:cNvSpPr>
            <p:nvPr/>
          </p:nvSpPr>
          <p:spPr bwMode="auto">
            <a:xfrm flipH="1">
              <a:off x="6068456" y="3267074"/>
              <a:ext cx="351886" cy="377172"/>
            </a:xfrm>
            <a:custGeom>
              <a:avLst/>
              <a:gdLst>
                <a:gd name="T0" fmla="*/ 453 w 633"/>
                <a:gd name="T1" fmla="*/ 483 h 679"/>
                <a:gd name="T2" fmla="*/ 408 w 633"/>
                <a:gd name="T3" fmla="*/ 435 h 679"/>
                <a:gd name="T4" fmla="*/ 440 w 633"/>
                <a:gd name="T5" fmla="*/ 461 h 679"/>
                <a:gd name="T6" fmla="*/ 401 w 633"/>
                <a:gd name="T7" fmla="*/ 34 h 679"/>
                <a:gd name="T8" fmla="*/ 319 w 633"/>
                <a:gd name="T9" fmla="*/ 3 h 679"/>
                <a:gd name="T10" fmla="*/ 112 w 633"/>
                <a:gd name="T11" fmla="*/ 244 h 679"/>
                <a:gd name="T12" fmla="*/ 190 w 633"/>
                <a:gd name="T13" fmla="*/ 459 h 679"/>
                <a:gd name="T14" fmla="*/ 226 w 633"/>
                <a:gd name="T15" fmla="*/ 430 h 679"/>
                <a:gd name="T16" fmla="*/ 180 w 633"/>
                <a:gd name="T17" fmla="*/ 483 h 679"/>
                <a:gd name="T18" fmla="*/ 3 w 633"/>
                <a:gd name="T19" fmla="*/ 616 h 679"/>
                <a:gd name="T20" fmla="*/ 24 w 633"/>
                <a:gd name="T21" fmla="*/ 679 h 679"/>
                <a:gd name="T22" fmla="*/ 319 w 633"/>
                <a:gd name="T23" fmla="*/ 679 h 679"/>
                <a:gd name="T24" fmla="*/ 610 w 633"/>
                <a:gd name="T25" fmla="*/ 679 h 679"/>
                <a:gd name="T26" fmla="*/ 631 w 633"/>
                <a:gd name="T27" fmla="*/ 616 h 679"/>
                <a:gd name="T28" fmla="*/ 453 w 633"/>
                <a:gd name="T29" fmla="*/ 483 h 679"/>
                <a:gd name="T30" fmla="*/ 189 w 633"/>
                <a:gd name="T31" fmla="*/ 332 h 679"/>
                <a:gd name="T32" fmla="*/ 173 w 633"/>
                <a:gd name="T33" fmla="*/ 325 h 679"/>
                <a:gd name="T34" fmla="*/ 319 w 633"/>
                <a:gd name="T35" fmla="*/ 191 h 679"/>
                <a:gd name="T36" fmla="*/ 354 w 633"/>
                <a:gd name="T37" fmla="*/ 159 h 679"/>
                <a:gd name="T38" fmla="*/ 319 w 633"/>
                <a:gd name="T39" fmla="*/ 211 h 679"/>
                <a:gd name="T40" fmla="*/ 219 w 633"/>
                <a:gd name="T41" fmla="*/ 314 h 679"/>
                <a:gd name="T42" fmla="*/ 319 w 633"/>
                <a:gd name="T43" fmla="*/ 279 h 679"/>
                <a:gd name="T44" fmla="*/ 413 w 633"/>
                <a:gd name="T45" fmla="*/ 192 h 679"/>
                <a:gd name="T46" fmla="*/ 464 w 633"/>
                <a:gd name="T47" fmla="*/ 321 h 679"/>
                <a:gd name="T48" fmla="*/ 444 w 633"/>
                <a:gd name="T49" fmla="*/ 332 h 679"/>
                <a:gd name="T50" fmla="*/ 319 w 633"/>
                <a:gd name="T51" fmla="*/ 431 h 679"/>
                <a:gd name="T52" fmla="*/ 317 w 633"/>
                <a:gd name="T53" fmla="*/ 431 h 679"/>
                <a:gd name="T54" fmla="*/ 189 w 633"/>
                <a:gd name="T55" fmla="*/ 332 h 679"/>
                <a:gd name="T56" fmla="*/ 319 w 633"/>
                <a:gd name="T57" fmla="*/ 640 h 679"/>
                <a:gd name="T58" fmla="*/ 83 w 633"/>
                <a:gd name="T59" fmla="*/ 540 h 679"/>
                <a:gd name="T60" fmla="*/ 197 w 633"/>
                <a:gd name="T61" fmla="*/ 501 h 679"/>
                <a:gd name="T62" fmla="*/ 248 w 633"/>
                <a:gd name="T63" fmla="*/ 433 h 679"/>
                <a:gd name="T64" fmla="*/ 317 w 633"/>
                <a:gd name="T65" fmla="*/ 451 h 679"/>
                <a:gd name="T66" fmla="*/ 319 w 633"/>
                <a:gd name="T67" fmla="*/ 451 h 679"/>
                <a:gd name="T68" fmla="*/ 385 w 633"/>
                <a:gd name="T69" fmla="*/ 433 h 679"/>
                <a:gd name="T70" fmla="*/ 432 w 633"/>
                <a:gd name="T71" fmla="*/ 501 h 679"/>
                <a:gd name="T72" fmla="*/ 555 w 633"/>
                <a:gd name="T73" fmla="*/ 543 h 679"/>
                <a:gd name="T74" fmla="*/ 319 w 633"/>
                <a:gd name="T75" fmla="*/ 64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3" h="679">
                  <a:moveTo>
                    <a:pt x="453" y="483"/>
                  </a:moveTo>
                  <a:cubicBezTo>
                    <a:pt x="427" y="472"/>
                    <a:pt x="414" y="455"/>
                    <a:pt x="408" y="435"/>
                  </a:cubicBezTo>
                  <a:cubicBezTo>
                    <a:pt x="419" y="442"/>
                    <a:pt x="429" y="451"/>
                    <a:pt x="440" y="461"/>
                  </a:cubicBezTo>
                  <a:cubicBezTo>
                    <a:pt x="540" y="369"/>
                    <a:pt x="587" y="34"/>
                    <a:pt x="401" y="34"/>
                  </a:cubicBezTo>
                  <a:cubicBezTo>
                    <a:pt x="380" y="15"/>
                    <a:pt x="351" y="4"/>
                    <a:pt x="319" y="3"/>
                  </a:cubicBezTo>
                  <a:cubicBezTo>
                    <a:pt x="226" y="0"/>
                    <a:pt x="110" y="75"/>
                    <a:pt x="112" y="244"/>
                  </a:cubicBezTo>
                  <a:cubicBezTo>
                    <a:pt x="113" y="347"/>
                    <a:pt x="141" y="397"/>
                    <a:pt x="190" y="459"/>
                  </a:cubicBezTo>
                  <a:cubicBezTo>
                    <a:pt x="202" y="448"/>
                    <a:pt x="214" y="439"/>
                    <a:pt x="226" y="430"/>
                  </a:cubicBezTo>
                  <a:cubicBezTo>
                    <a:pt x="221" y="453"/>
                    <a:pt x="209" y="471"/>
                    <a:pt x="180" y="483"/>
                  </a:cubicBezTo>
                  <a:cubicBezTo>
                    <a:pt x="106" y="514"/>
                    <a:pt x="0" y="522"/>
                    <a:pt x="3" y="616"/>
                  </a:cubicBezTo>
                  <a:cubicBezTo>
                    <a:pt x="3" y="637"/>
                    <a:pt x="11" y="658"/>
                    <a:pt x="24" y="679"/>
                  </a:cubicBezTo>
                  <a:cubicBezTo>
                    <a:pt x="319" y="679"/>
                    <a:pt x="319" y="679"/>
                    <a:pt x="319" y="679"/>
                  </a:cubicBezTo>
                  <a:cubicBezTo>
                    <a:pt x="610" y="679"/>
                    <a:pt x="610" y="679"/>
                    <a:pt x="610" y="679"/>
                  </a:cubicBezTo>
                  <a:cubicBezTo>
                    <a:pt x="622" y="658"/>
                    <a:pt x="630" y="637"/>
                    <a:pt x="631" y="616"/>
                  </a:cubicBezTo>
                  <a:cubicBezTo>
                    <a:pt x="633" y="522"/>
                    <a:pt x="528" y="514"/>
                    <a:pt x="453" y="483"/>
                  </a:cubicBezTo>
                  <a:close/>
                  <a:moveTo>
                    <a:pt x="189" y="332"/>
                  </a:moveTo>
                  <a:cubicBezTo>
                    <a:pt x="183" y="331"/>
                    <a:pt x="178" y="329"/>
                    <a:pt x="173" y="325"/>
                  </a:cubicBezTo>
                  <a:cubicBezTo>
                    <a:pt x="212" y="302"/>
                    <a:pt x="247" y="258"/>
                    <a:pt x="319" y="191"/>
                  </a:cubicBezTo>
                  <a:cubicBezTo>
                    <a:pt x="330" y="181"/>
                    <a:pt x="341" y="170"/>
                    <a:pt x="354" y="159"/>
                  </a:cubicBezTo>
                  <a:cubicBezTo>
                    <a:pt x="347" y="171"/>
                    <a:pt x="337" y="188"/>
                    <a:pt x="319" y="211"/>
                  </a:cubicBezTo>
                  <a:cubicBezTo>
                    <a:pt x="299" y="237"/>
                    <a:pt x="268" y="270"/>
                    <a:pt x="219" y="314"/>
                  </a:cubicBezTo>
                  <a:cubicBezTo>
                    <a:pt x="245" y="318"/>
                    <a:pt x="282" y="303"/>
                    <a:pt x="319" y="279"/>
                  </a:cubicBezTo>
                  <a:cubicBezTo>
                    <a:pt x="354" y="256"/>
                    <a:pt x="388" y="225"/>
                    <a:pt x="413" y="192"/>
                  </a:cubicBezTo>
                  <a:cubicBezTo>
                    <a:pt x="425" y="239"/>
                    <a:pt x="442" y="291"/>
                    <a:pt x="464" y="321"/>
                  </a:cubicBezTo>
                  <a:cubicBezTo>
                    <a:pt x="458" y="327"/>
                    <a:pt x="452" y="331"/>
                    <a:pt x="444" y="332"/>
                  </a:cubicBezTo>
                  <a:cubicBezTo>
                    <a:pt x="421" y="388"/>
                    <a:pt x="378" y="430"/>
                    <a:pt x="319" y="431"/>
                  </a:cubicBezTo>
                  <a:cubicBezTo>
                    <a:pt x="317" y="431"/>
                    <a:pt x="317" y="431"/>
                    <a:pt x="317" y="431"/>
                  </a:cubicBezTo>
                  <a:cubicBezTo>
                    <a:pt x="257" y="431"/>
                    <a:pt x="213" y="389"/>
                    <a:pt x="189" y="332"/>
                  </a:cubicBezTo>
                  <a:close/>
                  <a:moveTo>
                    <a:pt x="319" y="640"/>
                  </a:moveTo>
                  <a:cubicBezTo>
                    <a:pt x="229" y="642"/>
                    <a:pt x="142" y="608"/>
                    <a:pt x="83" y="540"/>
                  </a:cubicBezTo>
                  <a:cubicBezTo>
                    <a:pt x="115" y="525"/>
                    <a:pt x="157" y="515"/>
                    <a:pt x="197" y="501"/>
                  </a:cubicBezTo>
                  <a:cubicBezTo>
                    <a:pt x="224" y="490"/>
                    <a:pt x="239" y="464"/>
                    <a:pt x="248" y="433"/>
                  </a:cubicBezTo>
                  <a:cubicBezTo>
                    <a:pt x="268" y="444"/>
                    <a:pt x="291" y="451"/>
                    <a:pt x="317" y="451"/>
                  </a:cubicBezTo>
                  <a:cubicBezTo>
                    <a:pt x="319" y="451"/>
                    <a:pt x="319" y="451"/>
                    <a:pt x="319" y="451"/>
                  </a:cubicBezTo>
                  <a:cubicBezTo>
                    <a:pt x="343" y="451"/>
                    <a:pt x="365" y="444"/>
                    <a:pt x="385" y="433"/>
                  </a:cubicBezTo>
                  <a:cubicBezTo>
                    <a:pt x="393" y="463"/>
                    <a:pt x="407" y="490"/>
                    <a:pt x="432" y="501"/>
                  </a:cubicBezTo>
                  <a:cubicBezTo>
                    <a:pt x="466" y="515"/>
                    <a:pt x="518" y="525"/>
                    <a:pt x="555" y="543"/>
                  </a:cubicBezTo>
                  <a:cubicBezTo>
                    <a:pt x="488" y="607"/>
                    <a:pt x="402" y="639"/>
                    <a:pt x="319" y="6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latin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739788" y="1196681"/>
            <a:ext cx="603749" cy="1158955"/>
            <a:chOff x="4739788" y="1196681"/>
            <a:chExt cx="603749" cy="1158955"/>
          </a:xfrm>
        </p:grpSpPr>
        <p:grpSp>
          <p:nvGrpSpPr>
            <p:cNvPr id="49" name="Group 48"/>
            <p:cNvGrpSpPr/>
            <p:nvPr/>
          </p:nvGrpSpPr>
          <p:grpSpPr>
            <a:xfrm>
              <a:off x="4739788" y="1196681"/>
              <a:ext cx="603749" cy="1158955"/>
              <a:chOff x="1615191" y="866274"/>
              <a:chExt cx="883091" cy="1695180"/>
            </a:xfrm>
            <a:solidFill>
              <a:schemeClr val="accent1">
                <a:lumMod val="75000"/>
              </a:schemeClr>
            </a:solidFill>
          </p:grpSpPr>
          <p:cxnSp>
            <p:nvCxnSpPr>
              <p:cNvPr id="50" name="Straight Connector 49"/>
              <p:cNvCxnSpPr/>
              <p:nvPr/>
            </p:nvCxnSpPr>
            <p:spPr>
              <a:xfrm>
                <a:off x="2056736" y="1529993"/>
                <a:ext cx="1" cy="788792"/>
              </a:xfrm>
              <a:prstGeom prst="line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Freeform 50"/>
              <p:cNvSpPr/>
              <p:nvPr/>
            </p:nvSpPr>
            <p:spPr>
              <a:xfrm rot="10800000">
                <a:off x="1615191" y="866274"/>
                <a:ext cx="883091" cy="971254"/>
              </a:xfrm>
              <a:custGeom>
                <a:avLst/>
                <a:gdLst>
                  <a:gd name="connsiteX0" fmla="*/ 829340 w 1658680"/>
                  <a:gd name="connsiteY0" fmla="*/ 1824273 h 1824273"/>
                  <a:gd name="connsiteX1" fmla="*/ 0 w 1658680"/>
                  <a:gd name="connsiteY1" fmla="*/ 994933 h 1824273"/>
                  <a:gd name="connsiteX2" fmla="*/ 506524 w 1658680"/>
                  <a:gd name="connsiteY2" fmla="*/ 230767 h 1824273"/>
                  <a:gd name="connsiteX3" fmla="*/ 614520 w 1658680"/>
                  <a:gd name="connsiteY3" fmla="*/ 197243 h 1824273"/>
                  <a:gd name="connsiteX4" fmla="*/ 829339 w 1658680"/>
                  <a:gd name="connsiteY4" fmla="*/ 0 h 1824273"/>
                  <a:gd name="connsiteX5" fmla="*/ 1044157 w 1658680"/>
                  <a:gd name="connsiteY5" fmla="*/ 197242 h 1824273"/>
                  <a:gd name="connsiteX6" fmla="*/ 1152157 w 1658680"/>
                  <a:gd name="connsiteY6" fmla="*/ 230767 h 1824273"/>
                  <a:gd name="connsiteX7" fmla="*/ 1658680 w 1658680"/>
                  <a:gd name="connsiteY7" fmla="*/ 994933 h 1824273"/>
                  <a:gd name="connsiteX8" fmla="*/ 829340 w 1658680"/>
                  <a:gd name="connsiteY8" fmla="*/ 1824273 h 1824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58680" h="1824273">
                    <a:moveTo>
                      <a:pt x="829340" y="1824273"/>
                    </a:moveTo>
                    <a:cubicBezTo>
                      <a:pt x="371308" y="1824273"/>
                      <a:pt x="0" y="1452965"/>
                      <a:pt x="0" y="994933"/>
                    </a:cubicBezTo>
                    <a:cubicBezTo>
                      <a:pt x="0" y="651409"/>
                      <a:pt x="208861" y="356667"/>
                      <a:pt x="506524" y="230767"/>
                    </a:cubicBezTo>
                    <a:lnTo>
                      <a:pt x="614520" y="197243"/>
                    </a:lnTo>
                    <a:lnTo>
                      <a:pt x="829339" y="0"/>
                    </a:lnTo>
                    <a:lnTo>
                      <a:pt x="1044157" y="197242"/>
                    </a:lnTo>
                    <a:lnTo>
                      <a:pt x="1152157" y="230767"/>
                    </a:lnTo>
                    <a:cubicBezTo>
                      <a:pt x="1449819" y="356667"/>
                      <a:pt x="1658680" y="651409"/>
                      <a:pt x="1658680" y="994933"/>
                    </a:cubicBezTo>
                    <a:cubicBezTo>
                      <a:pt x="1658680" y="1452965"/>
                      <a:pt x="1287372" y="1824273"/>
                      <a:pt x="829340" y="1824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>
                  <a:latin typeface="+mn-ea"/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1935402" y="2318785"/>
                <a:ext cx="242669" cy="242669"/>
              </a:xfrm>
              <a:prstGeom prst="ellipse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>
                  <a:latin typeface="+mn-ea"/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1998985" y="2382368"/>
                <a:ext cx="115503" cy="115503"/>
              </a:xfrm>
              <a:prstGeom prst="ellipse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+mn-ea"/>
                </a:endParaRPr>
              </a:p>
            </p:txBody>
          </p:sp>
        </p:grpSp>
        <p:sp>
          <p:nvSpPr>
            <p:cNvPr id="44" name="Freeform 6"/>
            <p:cNvSpPr>
              <a:spLocks noEditPoints="1"/>
            </p:cNvSpPr>
            <p:nvPr/>
          </p:nvSpPr>
          <p:spPr bwMode="auto">
            <a:xfrm flipH="1">
              <a:off x="4864399" y="1312677"/>
              <a:ext cx="359919" cy="383575"/>
            </a:xfrm>
            <a:custGeom>
              <a:avLst/>
              <a:gdLst>
                <a:gd name="T0" fmla="*/ 743 w 957"/>
                <a:gd name="T1" fmla="*/ 313 h 1020"/>
                <a:gd name="T2" fmla="*/ 756 w 957"/>
                <a:gd name="T3" fmla="*/ 428 h 1020"/>
                <a:gd name="T4" fmla="*/ 704 w 957"/>
                <a:gd name="T5" fmla="*/ 513 h 1020"/>
                <a:gd name="T6" fmla="*/ 724 w 957"/>
                <a:gd name="T7" fmla="*/ 341 h 1020"/>
                <a:gd name="T8" fmla="*/ 704 w 957"/>
                <a:gd name="T9" fmla="*/ 152 h 1020"/>
                <a:gd name="T10" fmla="*/ 953 w 957"/>
                <a:gd name="T11" fmla="*/ 925 h 1020"/>
                <a:gd name="T12" fmla="*/ 704 w 957"/>
                <a:gd name="T13" fmla="*/ 1020 h 1020"/>
                <a:gd name="T14" fmla="*/ 478 w 957"/>
                <a:gd name="T15" fmla="*/ 16 h 1020"/>
                <a:gd name="T16" fmla="*/ 704 w 957"/>
                <a:gd name="T17" fmla="*/ 308 h 1020"/>
                <a:gd name="T18" fmla="*/ 679 w 957"/>
                <a:gd name="T19" fmla="*/ 494 h 1020"/>
                <a:gd name="T20" fmla="*/ 704 w 957"/>
                <a:gd name="T21" fmla="*/ 513 h 1020"/>
                <a:gd name="T22" fmla="*/ 665 w 957"/>
                <a:gd name="T23" fmla="*/ 566 h 1020"/>
                <a:gd name="T24" fmla="*/ 684 w 957"/>
                <a:gd name="T25" fmla="*/ 723 h 1020"/>
                <a:gd name="T26" fmla="*/ 704 w 957"/>
                <a:gd name="T27" fmla="*/ 1020 h 1020"/>
                <a:gd name="T28" fmla="*/ 478 w 957"/>
                <a:gd name="T29" fmla="*/ 984 h 1020"/>
                <a:gd name="T30" fmla="*/ 493 w 957"/>
                <a:gd name="T31" fmla="*/ 969 h 1020"/>
                <a:gd name="T32" fmla="*/ 478 w 957"/>
                <a:gd name="T33" fmla="*/ 955 h 1020"/>
                <a:gd name="T34" fmla="*/ 480 w 957"/>
                <a:gd name="T35" fmla="*/ 945 h 1020"/>
                <a:gd name="T36" fmla="*/ 480 w 957"/>
                <a:gd name="T37" fmla="*/ 916 h 1020"/>
                <a:gd name="T38" fmla="*/ 478 w 957"/>
                <a:gd name="T39" fmla="*/ 901 h 1020"/>
                <a:gd name="T40" fmla="*/ 589 w 957"/>
                <a:gd name="T41" fmla="*/ 663 h 1020"/>
                <a:gd name="T42" fmla="*/ 479 w 957"/>
                <a:gd name="T43" fmla="*/ 709 h 1020"/>
                <a:gd name="T44" fmla="*/ 478 w 957"/>
                <a:gd name="T45" fmla="*/ 613 h 1020"/>
                <a:gd name="T46" fmla="*/ 519 w 957"/>
                <a:gd name="T47" fmla="*/ 628 h 1020"/>
                <a:gd name="T48" fmla="*/ 478 w 957"/>
                <a:gd name="T49" fmla="*/ 512 h 1020"/>
                <a:gd name="T50" fmla="*/ 587 w 957"/>
                <a:gd name="T51" fmla="*/ 502 h 1020"/>
                <a:gd name="T52" fmla="*/ 664 w 957"/>
                <a:gd name="T53" fmla="*/ 319 h 1020"/>
                <a:gd name="T54" fmla="*/ 478 w 957"/>
                <a:gd name="T55" fmla="*/ 16 h 1020"/>
                <a:gd name="T56" fmla="*/ 395 w 957"/>
                <a:gd name="T57" fmla="*/ 35 h 1020"/>
                <a:gd name="T58" fmla="*/ 478 w 957"/>
                <a:gd name="T59" fmla="*/ 16 h 1020"/>
                <a:gd name="T60" fmla="*/ 425 w 957"/>
                <a:gd name="T61" fmla="*/ 204 h 1020"/>
                <a:gd name="T62" fmla="*/ 294 w 957"/>
                <a:gd name="T63" fmla="*/ 284 h 1020"/>
                <a:gd name="T64" fmla="*/ 362 w 957"/>
                <a:gd name="T65" fmla="*/ 506 h 1020"/>
                <a:gd name="T66" fmla="*/ 477 w 957"/>
                <a:gd name="T67" fmla="*/ 478 h 1020"/>
                <a:gd name="T68" fmla="*/ 478 w 957"/>
                <a:gd name="T69" fmla="*/ 512 h 1020"/>
                <a:gd name="T70" fmla="*/ 438 w 957"/>
                <a:gd name="T71" fmla="*/ 628 h 1020"/>
                <a:gd name="T72" fmla="*/ 478 w 957"/>
                <a:gd name="T73" fmla="*/ 709 h 1020"/>
                <a:gd name="T74" fmla="*/ 370 w 957"/>
                <a:gd name="T75" fmla="*/ 665 h 1020"/>
                <a:gd name="T76" fmla="*/ 478 w 957"/>
                <a:gd name="T77" fmla="*/ 901 h 1020"/>
                <a:gd name="T78" fmla="*/ 478 w 957"/>
                <a:gd name="T79" fmla="*/ 916 h 1020"/>
                <a:gd name="T80" fmla="*/ 478 w 957"/>
                <a:gd name="T81" fmla="*/ 945 h 1020"/>
                <a:gd name="T82" fmla="*/ 466 w 957"/>
                <a:gd name="T83" fmla="*/ 969 h 1020"/>
                <a:gd name="T84" fmla="*/ 478 w 957"/>
                <a:gd name="T85" fmla="*/ 1020 h 1020"/>
                <a:gd name="T86" fmla="*/ 253 w 957"/>
                <a:gd name="T87" fmla="*/ 730 h 1020"/>
                <a:gd name="T88" fmla="*/ 342 w 957"/>
                <a:gd name="T89" fmla="*/ 640 h 1020"/>
                <a:gd name="T90" fmla="*/ 265 w 957"/>
                <a:gd name="T91" fmla="*/ 519 h 1020"/>
                <a:gd name="T92" fmla="*/ 253 w 957"/>
                <a:gd name="T93" fmla="*/ 477 h 1020"/>
                <a:gd name="T94" fmla="*/ 276 w 957"/>
                <a:gd name="T95" fmla="*/ 341 h 1020"/>
                <a:gd name="T96" fmla="*/ 253 w 957"/>
                <a:gd name="T97" fmla="*/ 143 h 1020"/>
                <a:gd name="T98" fmla="*/ 214 w 957"/>
                <a:gd name="T99" fmla="*/ 313 h 1020"/>
                <a:gd name="T100" fmla="*/ 253 w 957"/>
                <a:gd name="T101" fmla="*/ 310 h 1020"/>
                <a:gd name="T102" fmla="*/ 253 w 957"/>
                <a:gd name="T103" fmla="*/ 477 h 1020"/>
                <a:gd name="T104" fmla="*/ 227 w 957"/>
                <a:gd name="T105" fmla="*/ 490 h 1020"/>
                <a:gd name="T106" fmla="*/ 199 w 957"/>
                <a:gd name="T107" fmla="*/ 359 h 1020"/>
                <a:gd name="T108" fmla="*/ 253 w 957"/>
                <a:gd name="T109" fmla="*/ 1020 h 1020"/>
                <a:gd name="T110" fmla="*/ 3 w 957"/>
                <a:gd name="T111" fmla="*/ 925 h 1020"/>
                <a:gd name="T112" fmla="*/ 253 w 957"/>
                <a:gd name="T113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57" h="1020">
                  <a:moveTo>
                    <a:pt x="704" y="152"/>
                  </a:moveTo>
                  <a:cubicBezTo>
                    <a:pt x="723" y="197"/>
                    <a:pt x="736" y="251"/>
                    <a:pt x="743" y="313"/>
                  </a:cubicBezTo>
                  <a:cubicBezTo>
                    <a:pt x="750" y="327"/>
                    <a:pt x="755" y="342"/>
                    <a:pt x="757" y="359"/>
                  </a:cubicBezTo>
                  <a:cubicBezTo>
                    <a:pt x="761" y="381"/>
                    <a:pt x="760" y="406"/>
                    <a:pt x="756" y="428"/>
                  </a:cubicBezTo>
                  <a:cubicBezTo>
                    <a:pt x="751" y="452"/>
                    <a:pt x="742" y="473"/>
                    <a:pt x="729" y="490"/>
                  </a:cubicBezTo>
                  <a:cubicBezTo>
                    <a:pt x="722" y="500"/>
                    <a:pt x="713" y="508"/>
                    <a:pt x="704" y="513"/>
                  </a:cubicBezTo>
                  <a:cubicBezTo>
                    <a:pt x="704" y="476"/>
                    <a:pt x="704" y="476"/>
                    <a:pt x="704" y="476"/>
                  </a:cubicBezTo>
                  <a:cubicBezTo>
                    <a:pt x="730" y="445"/>
                    <a:pt x="739" y="384"/>
                    <a:pt x="724" y="341"/>
                  </a:cubicBezTo>
                  <a:cubicBezTo>
                    <a:pt x="718" y="320"/>
                    <a:pt x="710" y="310"/>
                    <a:pt x="704" y="308"/>
                  </a:cubicBezTo>
                  <a:lnTo>
                    <a:pt x="704" y="152"/>
                  </a:lnTo>
                  <a:close/>
                  <a:moveTo>
                    <a:pt x="704" y="731"/>
                  </a:moveTo>
                  <a:cubicBezTo>
                    <a:pt x="815" y="772"/>
                    <a:pt x="957" y="791"/>
                    <a:pt x="953" y="925"/>
                  </a:cubicBezTo>
                  <a:cubicBezTo>
                    <a:pt x="952" y="956"/>
                    <a:pt x="940" y="988"/>
                    <a:pt x="921" y="1020"/>
                  </a:cubicBezTo>
                  <a:cubicBezTo>
                    <a:pt x="704" y="1020"/>
                    <a:pt x="704" y="1020"/>
                    <a:pt x="704" y="1020"/>
                  </a:cubicBezTo>
                  <a:lnTo>
                    <a:pt x="704" y="731"/>
                  </a:lnTo>
                  <a:close/>
                  <a:moveTo>
                    <a:pt x="478" y="16"/>
                  </a:moveTo>
                  <a:cubicBezTo>
                    <a:pt x="588" y="0"/>
                    <a:pt x="661" y="52"/>
                    <a:pt x="704" y="152"/>
                  </a:cubicBezTo>
                  <a:cubicBezTo>
                    <a:pt x="704" y="308"/>
                    <a:pt x="704" y="308"/>
                    <a:pt x="704" y="308"/>
                  </a:cubicBezTo>
                  <a:cubicBezTo>
                    <a:pt x="693" y="305"/>
                    <a:pt x="684" y="321"/>
                    <a:pt x="680" y="350"/>
                  </a:cubicBezTo>
                  <a:cubicBezTo>
                    <a:pt x="675" y="381"/>
                    <a:pt x="674" y="429"/>
                    <a:pt x="679" y="494"/>
                  </a:cubicBezTo>
                  <a:cubicBezTo>
                    <a:pt x="688" y="491"/>
                    <a:pt x="697" y="484"/>
                    <a:pt x="704" y="476"/>
                  </a:cubicBezTo>
                  <a:cubicBezTo>
                    <a:pt x="704" y="513"/>
                    <a:pt x="704" y="513"/>
                    <a:pt x="704" y="513"/>
                  </a:cubicBezTo>
                  <a:cubicBezTo>
                    <a:pt x="700" y="515"/>
                    <a:pt x="696" y="517"/>
                    <a:pt x="692" y="519"/>
                  </a:cubicBezTo>
                  <a:cubicBezTo>
                    <a:pt x="684" y="535"/>
                    <a:pt x="675" y="552"/>
                    <a:pt x="665" y="566"/>
                  </a:cubicBezTo>
                  <a:cubicBezTo>
                    <a:pt x="654" y="594"/>
                    <a:pt x="635" y="619"/>
                    <a:pt x="614" y="640"/>
                  </a:cubicBezTo>
                  <a:cubicBezTo>
                    <a:pt x="621" y="675"/>
                    <a:pt x="640" y="705"/>
                    <a:pt x="684" y="723"/>
                  </a:cubicBezTo>
                  <a:cubicBezTo>
                    <a:pt x="690" y="726"/>
                    <a:pt x="697" y="728"/>
                    <a:pt x="704" y="731"/>
                  </a:cubicBezTo>
                  <a:cubicBezTo>
                    <a:pt x="704" y="1020"/>
                    <a:pt x="704" y="1020"/>
                    <a:pt x="704" y="1020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478" y="984"/>
                    <a:pt x="478" y="984"/>
                    <a:pt x="478" y="984"/>
                  </a:cubicBezTo>
                  <a:cubicBezTo>
                    <a:pt x="479" y="984"/>
                    <a:pt x="479" y="984"/>
                    <a:pt x="480" y="984"/>
                  </a:cubicBezTo>
                  <a:cubicBezTo>
                    <a:pt x="487" y="984"/>
                    <a:pt x="493" y="977"/>
                    <a:pt x="493" y="969"/>
                  </a:cubicBezTo>
                  <a:cubicBezTo>
                    <a:pt x="493" y="961"/>
                    <a:pt x="487" y="955"/>
                    <a:pt x="480" y="955"/>
                  </a:cubicBezTo>
                  <a:cubicBezTo>
                    <a:pt x="479" y="955"/>
                    <a:pt x="479" y="955"/>
                    <a:pt x="478" y="955"/>
                  </a:cubicBezTo>
                  <a:cubicBezTo>
                    <a:pt x="478" y="945"/>
                    <a:pt x="478" y="945"/>
                    <a:pt x="478" y="945"/>
                  </a:cubicBezTo>
                  <a:cubicBezTo>
                    <a:pt x="479" y="945"/>
                    <a:pt x="479" y="945"/>
                    <a:pt x="480" y="945"/>
                  </a:cubicBezTo>
                  <a:cubicBezTo>
                    <a:pt x="487" y="945"/>
                    <a:pt x="493" y="938"/>
                    <a:pt x="493" y="930"/>
                  </a:cubicBezTo>
                  <a:cubicBezTo>
                    <a:pt x="493" y="922"/>
                    <a:pt x="487" y="916"/>
                    <a:pt x="480" y="916"/>
                  </a:cubicBezTo>
                  <a:cubicBezTo>
                    <a:pt x="479" y="916"/>
                    <a:pt x="479" y="916"/>
                    <a:pt x="478" y="916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556" y="871"/>
                    <a:pt x="598" y="831"/>
                    <a:pt x="661" y="751"/>
                  </a:cubicBezTo>
                  <a:cubicBezTo>
                    <a:pt x="625" y="737"/>
                    <a:pt x="602" y="703"/>
                    <a:pt x="589" y="663"/>
                  </a:cubicBezTo>
                  <a:cubicBezTo>
                    <a:pt x="553" y="691"/>
                    <a:pt x="514" y="709"/>
                    <a:pt x="485" y="709"/>
                  </a:cubicBezTo>
                  <a:cubicBezTo>
                    <a:pt x="483" y="709"/>
                    <a:pt x="481" y="709"/>
                    <a:pt x="479" y="709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8" y="613"/>
                    <a:pt x="478" y="613"/>
                    <a:pt x="478" y="613"/>
                  </a:cubicBezTo>
                  <a:cubicBezTo>
                    <a:pt x="479" y="613"/>
                    <a:pt x="479" y="613"/>
                    <a:pt x="479" y="613"/>
                  </a:cubicBezTo>
                  <a:cubicBezTo>
                    <a:pt x="493" y="613"/>
                    <a:pt x="503" y="634"/>
                    <a:pt x="519" y="628"/>
                  </a:cubicBezTo>
                  <a:cubicBezTo>
                    <a:pt x="555" y="615"/>
                    <a:pt x="571" y="591"/>
                    <a:pt x="571" y="565"/>
                  </a:cubicBezTo>
                  <a:cubicBezTo>
                    <a:pt x="571" y="529"/>
                    <a:pt x="525" y="512"/>
                    <a:pt x="478" y="512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531" y="470"/>
                    <a:pt x="566" y="485"/>
                    <a:pt x="587" y="502"/>
                  </a:cubicBezTo>
                  <a:cubicBezTo>
                    <a:pt x="588" y="503"/>
                    <a:pt x="590" y="504"/>
                    <a:pt x="591" y="506"/>
                  </a:cubicBezTo>
                  <a:cubicBezTo>
                    <a:pt x="644" y="538"/>
                    <a:pt x="663" y="405"/>
                    <a:pt x="664" y="319"/>
                  </a:cubicBezTo>
                  <a:cubicBezTo>
                    <a:pt x="580" y="314"/>
                    <a:pt x="531" y="271"/>
                    <a:pt x="478" y="235"/>
                  </a:cubicBezTo>
                  <a:lnTo>
                    <a:pt x="478" y="16"/>
                  </a:lnTo>
                  <a:close/>
                  <a:moveTo>
                    <a:pt x="253" y="143"/>
                  </a:moveTo>
                  <a:cubicBezTo>
                    <a:pt x="281" y="83"/>
                    <a:pt x="325" y="38"/>
                    <a:pt x="395" y="35"/>
                  </a:cubicBezTo>
                  <a:cubicBezTo>
                    <a:pt x="408" y="31"/>
                    <a:pt x="422" y="27"/>
                    <a:pt x="437" y="25"/>
                  </a:cubicBezTo>
                  <a:cubicBezTo>
                    <a:pt x="451" y="21"/>
                    <a:pt x="465" y="18"/>
                    <a:pt x="478" y="16"/>
                  </a:cubicBezTo>
                  <a:cubicBezTo>
                    <a:pt x="478" y="235"/>
                    <a:pt x="478" y="235"/>
                    <a:pt x="478" y="235"/>
                  </a:cubicBezTo>
                  <a:cubicBezTo>
                    <a:pt x="461" y="223"/>
                    <a:pt x="444" y="212"/>
                    <a:pt x="425" y="204"/>
                  </a:cubicBezTo>
                  <a:cubicBezTo>
                    <a:pt x="378" y="183"/>
                    <a:pt x="333" y="179"/>
                    <a:pt x="316" y="207"/>
                  </a:cubicBezTo>
                  <a:cubicBezTo>
                    <a:pt x="303" y="228"/>
                    <a:pt x="296" y="254"/>
                    <a:pt x="294" y="284"/>
                  </a:cubicBezTo>
                  <a:cubicBezTo>
                    <a:pt x="294" y="285"/>
                    <a:pt x="294" y="287"/>
                    <a:pt x="294" y="289"/>
                  </a:cubicBezTo>
                  <a:cubicBezTo>
                    <a:pt x="290" y="370"/>
                    <a:pt x="303" y="542"/>
                    <a:pt x="362" y="506"/>
                  </a:cubicBezTo>
                  <a:cubicBezTo>
                    <a:pt x="364" y="504"/>
                    <a:pt x="365" y="503"/>
                    <a:pt x="367" y="502"/>
                  </a:cubicBezTo>
                  <a:cubicBezTo>
                    <a:pt x="388" y="485"/>
                    <a:pt x="423" y="469"/>
                    <a:pt x="477" y="478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478" y="512"/>
                    <a:pt x="478" y="512"/>
                    <a:pt x="478" y="512"/>
                  </a:cubicBezTo>
                  <a:cubicBezTo>
                    <a:pt x="432" y="512"/>
                    <a:pt x="384" y="529"/>
                    <a:pt x="382" y="561"/>
                  </a:cubicBezTo>
                  <a:cubicBezTo>
                    <a:pt x="380" y="588"/>
                    <a:pt x="400" y="615"/>
                    <a:pt x="438" y="628"/>
                  </a:cubicBezTo>
                  <a:cubicBezTo>
                    <a:pt x="454" y="634"/>
                    <a:pt x="464" y="613"/>
                    <a:pt x="478" y="613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7" y="709"/>
                    <a:pt x="475" y="709"/>
                    <a:pt x="472" y="709"/>
                  </a:cubicBezTo>
                  <a:cubicBezTo>
                    <a:pt x="444" y="709"/>
                    <a:pt x="405" y="692"/>
                    <a:pt x="370" y="665"/>
                  </a:cubicBezTo>
                  <a:cubicBezTo>
                    <a:pt x="357" y="704"/>
                    <a:pt x="334" y="737"/>
                    <a:pt x="298" y="751"/>
                  </a:cubicBezTo>
                  <a:cubicBezTo>
                    <a:pt x="358" y="841"/>
                    <a:pt x="407" y="878"/>
                    <a:pt x="478" y="901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478" y="916"/>
                    <a:pt x="478" y="916"/>
                    <a:pt x="478" y="916"/>
                  </a:cubicBezTo>
                  <a:cubicBezTo>
                    <a:pt x="471" y="916"/>
                    <a:pt x="466" y="923"/>
                    <a:pt x="466" y="930"/>
                  </a:cubicBezTo>
                  <a:cubicBezTo>
                    <a:pt x="466" y="938"/>
                    <a:pt x="471" y="944"/>
                    <a:pt x="478" y="945"/>
                  </a:cubicBezTo>
                  <a:cubicBezTo>
                    <a:pt x="478" y="955"/>
                    <a:pt x="478" y="955"/>
                    <a:pt x="478" y="955"/>
                  </a:cubicBezTo>
                  <a:cubicBezTo>
                    <a:pt x="471" y="956"/>
                    <a:pt x="466" y="962"/>
                    <a:pt x="466" y="969"/>
                  </a:cubicBezTo>
                  <a:cubicBezTo>
                    <a:pt x="466" y="977"/>
                    <a:pt x="471" y="983"/>
                    <a:pt x="478" y="984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253" y="1020"/>
                    <a:pt x="253" y="1020"/>
                    <a:pt x="253" y="1020"/>
                  </a:cubicBezTo>
                  <a:cubicBezTo>
                    <a:pt x="253" y="730"/>
                    <a:pt x="253" y="730"/>
                    <a:pt x="253" y="730"/>
                  </a:cubicBezTo>
                  <a:cubicBezTo>
                    <a:pt x="260" y="728"/>
                    <a:pt x="266" y="726"/>
                    <a:pt x="272" y="723"/>
                  </a:cubicBezTo>
                  <a:cubicBezTo>
                    <a:pt x="317" y="704"/>
                    <a:pt x="336" y="675"/>
                    <a:pt x="342" y="640"/>
                  </a:cubicBezTo>
                  <a:cubicBezTo>
                    <a:pt x="322" y="619"/>
                    <a:pt x="304" y="595"/>
                    <a:pt x="293" y="569"/>
                  </a:cubicBezTo>
                  <a:cubicBezTo>
                    <a:pt x="282" y="554"/>
                    <a:pt x="273" y="537"/>
                    <a:pt x="265" y="519"/>
                  </a:cubicBezTo>
                  <a:cubicBezTo>
                    <a:pt x="261" y="517"/>
                    <a:pt x="257" y="516"/>
                    <a:pt x="253" y="513"/>
                  </a:cubicBezTo>
                  <a:cubicBezTo>
                    <a:pt x="253" y="477"/>
                    <a:pt x="253" y="477"/>
                    <a:pt x="253" y="477"/>
                  </a:cubicBezTo>
                  <a:cubicBezTo>
                    <a:pt x="260" y="485"/>
                    <a:pt x="269" y="491"/>
                    <a:pt x="278" y="494"/>
                  </a:cubicBezTo>
                  <a:cubicBezTo>
                    <a:pt x="283" y="431"/>
                    <a:pt x="283" y="374"/>
                    <a:pt x="276" y="341"/>
                  </a:cubicBezTo>
                  <a:cubicBezTo>
                    <a:pt x="271" y="317"/>
                    <a:pt x="262" y="308"/>
                    <a:pt x="253" y="310"/>
                  </a:cubicBezTo>
                  <a:lnTo>
                    <a:pt x="253" y="143"/>
                  </a:lnTo>
                  <a:close/>
                  <a:moveTo>
                    <a:pt x="214" y="313"/>
                  </a:moveTo>
                  <a:cubicBezTo>
                    <a:pt x="214" y="313"/>
                    <a:pt x="214" y="313"/>
                    <a:pt x="214" y="313"/>
                  </a:cubicBezTo>
                  <a:cubicBezTo>
                    <a:pt x="218" y="258"/>
                    <a:pt x="229" y="195"/>
                    <a:pt x="253" y="143"/>
                  </a:cubicBezTo>
                  <a:cubicBezTo>
                    <a:pt x="253" y="310"/>
                    <a:pt x="253" y="310"/>
                    <a:pt x="253" y="310"/>
                  </a:cubicBezTo>
                  <a:cubicBezTo>
                    <a:pt x="246" y="312"/>
                    <a:pt x="238" y="323"/>
                    <a:pt x="233" y="339"/>
                  </a:cubicBezTo>
                  <a:cubicBezTo>
                    <a:pt x="217" y="383"/>
                    <a:pt x="226" y="445"/>
                    <a:pt x="253" y="477"/>
                  </a:cubicBezTo>
                  <a:cubicBezTo>
                    <a:pt x="253" y="513"/>
                    <a:pt x="253" y="513"/>
                    <a:pt x="253" y="513"/>
                  </a:cubicBezTo>
                  <a:cubicBezTo>
                    <a:pt x="243" y="508"/>
                    <a:pt x="235" y="500"/>
                    <a:pt x="227" y="490"/>
                  </a:cubicBezTo>
                  <a:cubicBezTo>
                    <a:pt x="214" y="473"/>
                    <a:pt x="206" y="452"/>
                    <a:pt x="201" y="428"/>
                  </a:cubicBezTo>
                  <a:cubicBezTo>
                    <a:pt x="196" y="406"/>
                    <a:pt x="195" y="381"/>
                    <a:pt x="199" y="359"/>
                  </a:cubicBezTo>
                  <a:cubicBezTo>
                    <a:pt x="202" y="342"/>
                    <a:pt x="206" y="326"/>
                    <a:pt x="214" y="313"/>
                  </a:cubicBezTo>
                  <a:moveTo>
                    <a:pt x="253" y="1020"/>
                  </a:moveTo>
                  <a:cubicBezTo>
                    <a:pt x="35" y="1020"/>
                    <a:pt x="35" y="1020"/>
                    <a:pt x="35" y="1020"/>
                  </a:cubicBezTo>
                  <a:cubicBezTo>
                    <a:pt x="16" y="988"/>
                    <a:pt x="4" y="956"/>
                    <a:pt x="3" y="925"/>
                  </a:cubicBezTo>
                  <a:cubicBezTo>
                    <a:pt x="0" y="791"/>
                    <a:pt x="142" y="772"/>
                    <a:pt x="253" y="730"/>
                  </a:cubicBezTo>
                  <a:lnTo>
                    <a:pt x="253" y="10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 dirty="0">
                <a:latin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859770" y="1050696"/>
            <a:ext cx="603749" cy="1158955"/>
            <a:chOff x="9859770" y="1050696"/>
            <a:chExt cx="603749" cy="1158955"/>
          </a:xfrm>
        </p:grpSpPr>
        <p:grpSp>
          <p:nvGrpSpPr>
            <p:cNvPr id="66" name="Group 65"/>
            <p:cNvGrpSpPr/>
            <p:nvPr/>
          </p:nvGrpSpPr>
          <p:grpSpPr>
            <a:xfrm>
              <a:off x="9859770" y="1050696"/>
              <a:ext cx="603749" cy="1158955"/>
              <a:chOff x="1615191" y="866274"/>
              <a:chExt cx="883091" cy="1695180"/>
            </a:xfrm>
            <a:solidFill>
              <a:schemeClr val="bg1">
                <a:lumMod val="75000"/>
              </a:schemeClr>
            </a:solidFill>
          </p:grpSpPr>
          <p:cxnSp>
            <p:nvCxnSpPr>
              <p:cNvPr id="67" name="Straight Connector 66"/>
              <p:cNvCxnSpPr/>
              <p:nvPr/>
            </p:nvCxnSpPr>
            <p:spPr>
              <a:xfrm>
                <a:off x="2056736" y="1529993"/>
                <a:ext cx="1" cy="788792"/>
              </a:xfrm>
              <a:prstGeom prst="line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Freeform 67"/>
              <p:cNvSpPr/>
              <p:nvPr/>
            </p:nvSpPr>
            <p:spPr>
              <a:xfrm rot="10800000">
                <a:off x="1615191" y="866274"/>
                <a:ext cx="883091" cy="971254"/>
              </a:xfrm>
              <a:custGeom>
                <a:avLst/>
                <a:gdLst>
                  <a:gd name="connsiteX0" fmla="*/ 829340 w 1658680"/>
                  <a:gd name="connsiteY0" fmla="*/ 1824273 h 1824273"/>
                  <a:gd name="connsiteX1" fmla="*/ 0 w 1658680"/>
                  <a:gd name="connsiteY1" fmla="*/ 994933 h 1824273"/>
                  <a:gd name="connsiteX2" fmla="*/ 506524 w 1658680"/>
                  <a:gd name="connsiteY2" fmla="*/ 230767 h 1824273"/>
                  <a:gd name="connsiteX3" fmla="*/ 614520 w 1658680"/>
                  <a:gd name="connsiteY3" fmla="*/ 197243 h 1824273"/>
                  <a:gd name="connsiteX4" fmla="*/ 829339 w 1658680"/>
                  <a:gd name="connsiteY4" fmla="*/ 0 h 1824273"/>
                  <a:gd name="connsiteX5" fmla="*/ 1044157 w 1658680"/>
                  <a:gd name="connsiteY5" fmla="*/ 197242 h 1824273"/>
                  <a:gd name="connsiteX6" fmla="*/ 1152157 w 1658680"/>
                  <a:gd name="connsiteY6" fmla="*/ 230767 h 1824273"/>
                  <a:gd name="connsiteX7" fmla="*/ 1658680 w 1658680"/>
                  <a:gd name="connsiteY7" fmla="*/ 994933 h 1824273"/>
                  <a:gd name="connsiteX8" fmla="*/ 829340 w 1658680"/>
                  <a:gd name="connsiteY8" fmla="*/ 1824273 h 1824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58680" h="1824273">
                    <a:moveTo>
                      <a:pt x="829340" y="1824273"/>
                    </a:moveTo>
                    <a:cubicBezTo>
                      <a:pt x="371308" y="1824273"/>
                      <a:pt x="0" y="1452965"/>
                      <a:pt x="0" y="994933"/>
                    </a:cubicBezTo>
                    <a:cubicBezTo>
                      <a:pt x="0" y="651409"/>
                      <a:pt x="208861" y="356667"/>
                      <a:pt x="506524" y="230767"/>
                    </a:cubicBezTo>
                    <a:lnTo>
                      <a:pt x="614520" y="197243"/>
                    </a:lnTo>
                    <a:lnTo>
                      <a:pt x="829339" y="0"/>
                    </a:lnTo>
                    <a:lnTo>
                      <a:pt x="1044157" y="197242"/>
                    </a:lnTo>
                    <a:lnTo>
                      <a:pt x="1152157" y="230767"/>
                    </a:lnTo>
                    <a:cubicBezTo>
                      <a:pt x="1449819" y="356667"/>
                      <a:pt x="1658680" y="651409"/>
                      <a:pt x="1658680" y="994933"/>
                    </a:cubicBezTo>
                    <a:cubicBezTo>
                      <a:pt x="1658680" y="1452965"/>
                      <a:pt x="1287372" y="1824273"/>
                      <a:pt x="829340" y="1824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>
                  <a:latin typeface="+mn-ea"/>
                </a:endParaRPr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1935402" y="2318785"/>
                <a:ext cx="242669" cy="242669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>
                  <a:latin typeface="+mn-ea"/>
                </a:endParaRPr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1998985" y="2382368"/>
                <a:ext cx="115503" cy="11550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+mn-ea"/>
                </a:endParaRPr>
              </a:p>
            </p:txBody>
          </p:sp>
        </p:grpSp>
        <p:sp>
          <p:nvSpPr>
            <p:cNvPr id="82" name="Freeform 14"/>
            <p:cNvSpPr>
              <a:spLocks noEditPoints="1"/>
            </p:cNvSpPr>
            <p:nvPr/>
          </p:nvSpPr>
          <p:spPr bwMode="auto">
            <a:xfrm flipH="1">
              <a:off x="9987603" y="1152818"/>
              <a:ext cx="348082" cy="376293"/>
            </a:xfrm>
            <a:custGeom>
              <a:avLst/>
              <a:gdLst>
                <a:gd name="T0" fmla="*/ 524 w 629"/>
                <a:gd name="T1" fmla="*/ 402 h 680"/>
                <a:gd name="T2" fmla="*/ 409 w 629"/>
                <a:gd name="T3" fmla="*/ 33 h 680"/>
                <a:gd name="T4" fmla="*/ 170 w 629"/>
                <a:gd name="T5" fmla="*/ 64 h 680"/>
                <a:gd name="T6" fmla="*/ 105 w 629"/>
                <a:gd name="T7" fmla="*/ 413 h 680"/>
                <a:gd name="T8" fmla="*/ 0 w 629"/>
                <a:gd name="T9" fmla="*/ 618 h 680"/>
                <a:gd name="T10" fmla="*/ 239 w 629"/>
                <a:gd name="T11" fmla="*/ 680 h 680"/>
                <a:gd name="T12" fmla="*/ 524 w 629"/>
                <a:gd name="T13" fmla="*/ 680 h 680"/>
                <a:gd name="T14" fmla="*/ 28 w 629"/>
                <a:gd name="T15" fmla="*/ 570 h 680"/>
                <a:gd name="T16" fmla="*/ 25 w 629"/>
                <a:gd name="T17" fmla="*/ 570 h 680"/>
                <a:gd name="T18" fmla="*/ 22 w 629"/>
                <a:gd name="T19" fmla="*/ 570 h 680"/>
                <a:gd name="T20" fmla="*/ 23 w 629"/>
                <a:gd name="T21" fmla="*/ 562 h 680"/>
                <a:gd name="T22" fmla="*/ 26 w 629"/>
                <a:gd name="T23" fmla="*/ 562 h 680"/>
                <a:gd name="T24" fmla="*/ 29 w 629"/>
                <a:gd name="T25" fmla="*/ 562 h 680"/>
                <a:gd name="T26" fmla="*/ 68 w 629"/>
                <a:gd name="T27" fmla="*/ 580 h 680"/>
                <a:gd name="T28" fmla="*/ 64 w 629"/>
                <a:gd name="T29" fmla="*/ 578 h 680"/>
                <a:gd name="T30" fmla="*/ 71 w 629"/>
                <a:gd name="T31" fmla="*/ 572 h 680"/>
                <a:gd name="T32" fmla="*/ 105 w 629"/>
                <a:gd name="T33" fmla="*/ 610 h 680"/>
                <a:gd name="T34" fmla="*/ 101 w 629"/>
                <a:gd name="T35" fmla="*/ 604 h 680"/>
                <a:gd name="T36" fmla="*/ 106 w 629"/>
                <a:gd name="T37" fmla="*/ 599 h 680"/>
                <a:gd name="T38" fmla="*/ 110 w 629"/>
                <a:gd name="T39" fmla="*/ 604 h 680"/>
                <a:gd name="T40" fmla="*/ 120 w 629"/>
                <a:gd name="T41" fmla="*/ 645 h 680"/>
                <a:gd name="T42" fmla="*/ 127 w 629"/>
                <a:gd name="T43" fmla="*/ 644 h 680"/>
                <a:gd name="T44" fmla="*/ 170 w 629"/>
                <a:gd name="T45" fmla="*/ 515 h 680"/>
                <a:gd name="T46" fmla="*/ 174 w 629"/>
                <a:gd name="T47" fmla="*/ 505 h 680"/>
                <a:gd name="T48" fmla="*/ 176 w 629"/>
                <a:gd name="T49" fmla="*/ 555 h 680"/>
                <a:gd name="T50" fmla="*/ 183 w 629"/>
                <a:gd name="T51" fmla="*/ 553 h 680"/>
                <a:gd name="T52" fmla="*/ 201 w 629"/>
                <a:gd name="T53" fmla="*/ 596 h 680"/>
                <a:gd name="T54" fmla="*/ 206 w 629"/>
                <a:gd name="T55" fmla="*/ 590 h 680"/>
                <a:gd name="T56" fmla="*/ 239 w 629"/>
                <a:gd name="T57" fmla="*/ 624 h 680"/>
                <a:gd name="T58" fmla="*/ 242 w 629"/>
                <a:gd name="T59" fmla="*/ 617 h 680"/>
                <a:gd name="T60" fmla="*/ 280 w 629"/>
                <a:gd name="T61" fmla="*/ 639 h 680"/>
                <a:gd name="T62" fmla="*/ 285 w 629"/>
                <a:gd name="T63" fmla="*/ 632 h 680"/>
                <a:gd name="T64" fmla="*/ 325 w 629"/>
                <a:gd name="T65" fmla="*/ 642 h 680"/>
                <a:gd name="T66" fmla="*/ 327 w 629"/>
                <a:gd name="T67" fmla="*/ 634 h 680"/>
                <a:gd name="T68" fmla="*/ 370 w 629"/>
                <a:gd name="T69" fmla="*/ 633 h 680"/>
                <a:gd name="T70" fmla="*/ 371 w 629"/>
                <a:gd name="T71" fmla="*/ 624 h 680"/>
                <a:gd name="T72" fmla="*/ 409 w 629"/>
                <a:gd name="T73" fmla="*/ 612 h 680"/>
                <a:gd name="T74" fmla="*/ 409 w 629"/>
                <a:gd name="T75" fmla="*/ 602 h 680"/>
                <a:gd name="T76" fmla="*/ 282 w 629"/>
                <a:gd name="T77" fmla="*/ 611 h 680"/>
                <a:gd name="T78" fmla="*/ 315 w 629"/>
                <a:gd name="T79" fmla="*/ 453 h 680"/>
                <a:gd name="T80" fmla="*/ 444 w 629"/>
                <a:gd name="T81" fmla="*/ 573 h 680"/>
                <a:gd name="T82" fmla="*/ 436 w 629"/>
                <a:gd name="T83" fmla="*/ 572 h 680"/>
                <a:gd name="T84" fmla="*/ 460 w 629"/>
                <a:gd name="T85" fmla="*/ 528 h 680"/>
                <a:gd name="T86" fmla="*/ 452 w 629"/>
                <a:gd name="T87" fmla="*/ 530 h 680"/>
                <a:gd name="T88" fmla="*/ 440 w 629"/>
                <a:gd name="T89" fmla="*/ 339 h 680"/>
                <a:gd name="T90" fmla="*/ 187 w 629"/>
                <a:gd name="T91" fmla="*/ 334 h 680"/>
                <a:gd name="T92" fmla="*/ 265 w 629"/>
                <a:gd name="T93" fmla="*/ 121 h 680"/>
                <a:gd name="T94" fmla="*/ 481 w 629"/>
                <a:gd name="T95" fmla="*/ 278 h 680"/>
                <a:gd name="T96" fmla="*/ 508 w 629"/>
                <a:gd name="T97" fmla="*/ 649 h 680"/>
                <a:gd name="T98" fmla="*/ 502 w 629"/>
                <a:gd name="T99" fmla="*/ 646 h 680"/>
                <a:gd name="T100" fmla="*/ 530 w 629"/>
                <a:gd name="T101" fmla="*/ 603 h 680"/>
                <a:gd name="T102" fmla="*/ 526 w 629"/>
                <a:gd name="T103" fmla="*/ 608 h 680"/>
                <a:gd name="T104" fmla="*/ 521 w 629"/>
                <a:gd name="T105" fmla="*/ 602 h 680"/>
                <a:gd name="T106" fmla="*/ 524 w 629"/>
                <a:gd name="T107" fmla="*/ 597 h 680"/>
                <a:gd name="T108" fmla="*/ 561 w 629"/>
                <a:gd name="T109" fmla="*/ 579 h 680"/>
                <a:gd name="T110" fmla="*/ 555 w 629"/>
                <a:gd name="T111" fmla="*/ 574 h 680"/>
                <a:gd name="T112" fmla="*/ 560 w 629"/>
                <a:gd name="T113" fmla="*/ 571 h 680"/>
                <a:gd name="T114" fmla="*/ 607 w 629"/>
                <a:gd name="T115" fmla="*/ 570 h 680"/>
                <a:gd name="T116" fmla="*/ 604 w 629"/>
                <a:gd name="T117" fmla="*/ 570 h 680"/>
                <a:gd name="T118" fmla="*/ 601 w 629"/>
                <a:gd name="T119" fmla="*/ 570 h 680"/>
                <a:gd name="T120" fmla="*/ 601 w 629"/>
                <a:gd name="T121" fmla="*/ 562 h 680"/>
                <a:gd name="T122" fmla="*/ 604 w 629"/>
                <a:gd name="T123" fmla="*/ 562 h 680"/>
                <a:gd name="T124" fmla="*/ 607 w 629"/>
                <a:gd name="T125" fmla="*/ 56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9" h="680">
                  <a:moveTo>
                    <a:pt x="604" y="551"/>
                  </a:moveTo>
                  <a:cubicBezTo>
                    <a:pt x="592" y="540"/>
                    <a:pt x="577" y="531"/>
                    <a:pt x="560" y="523"/>
                  </a:cubicBezTo>
                  <a:cubicBezTo>
                    <a:pt x="549" y="518"/>
                    <a:pt x="537" y="514"/>
                    <a:pt x="524" y="509"/>
                  </a:cubicBezTo>
                  <a:cubicBezTo>
                    <a:pt x="519" y="508"/>
                    <a:pt x="514" y="506"/>
                    <a:pt x="509" y="504"/>
                  </a:cubicBezTo>
                  <a:cubicBezTo>
                    <a:pt x="515" y="499"/>
                    <a:pt x="520" y="493"/>
                    <a:pt x="524" y="486"/>
                  </a:cubicBezTo>
                  <a:cubicBezTo>
                    <a:pt x="530" y="475"/>
                    <a:pt x="533" y="464"/>
                    <a:pt x="533" y="451"/>
                  </a:cubicBezTo>
                  <a:cubicBezTo>
                    <a:pt x="533" y="438"/>
                    <a:pt x="530" y="426"/>
                    <a:pt x="524" y="416"/>
                  </a:cubicBezTo>
                  <a:cubicBezTo>
                    <a:pt x="523" y="413"/>
                    <a:pt x="520" y="409"/>
                    <a:pt x="518" y="406"/>
                  </a:cubicBezTo>
                  <a:cubicBezTo>
                    <a:pt x="520" y="405"/>
                    <a:pt x="522" y="403"/>
                    <a:pt x="524" y="402"/>
                  </a:cubicBezTo>
                  <a:cubicBezTo>
                    <a:pt x="540" y="389"/>
                    <a:pt x="551" y="369"/>
                    <a:pt x="551" y="346"/>
                  </a:cubicBezTo>
                  <a:cubicBezTo>
                    <a:pt x="551" y="325"/>
                    <a:pt x="541" y="305"/>
                    <a:pt x="527" y="293"/>
                  </a:cubicBezTo>
                  <a:cubicBezTo>
                    <a:pt x="528" y="287"/>
                    <a:pt x="529" y="281"/>
                    <a:pt x="529" y="274"/>
                  </a:cubicBezTo>
                  <a:cubicBezTo>
                    <a:pt x="529" y="265"/>
                    <a:pt x="527" y="256"/>
                    <a:pt x="524" y="248"/>
                  </a:cubicBezTo>
                  <a:cubicBezTo>
                    <a:pt x="520" y="237"/>
                    <a:pt x="514" y="228"/>
                    <a:pt x="505" y="221"/>
                  </a:cubicBezTo>
                  <a:cubicBezTo>
                    <a:pt x="505" y="220"/>
                    <a:pt x="504" y="219"/>
                    <a:pt x="503" y="219"/>
                  </a:cubicBezTo>
                  <a:cubicBezTo>
                    <a:pt x="506" y="157"/>
                    <a:pt x="486" y="108"/>
                    <a:pt x="456" y="73"/>
                  </a:cubicBezTo>
                  <a:cubicBezTo>
                    <a:pt x="451" y="67"/>
                    <a:pt x="446" y="62"/>
                    <a:pt x="440" y="56"/>
                  </a:cubicBezTo>
                  <a:cubicBezTo>
                    <a:pt x="430" y="47"/>
                    <a:pt x="420" y="39"/>
                    <a:pt x="409" y="33"/>
                  </a:cubicBezTo>
                  <a:cubicBezTo>
                    <a:pt x="397" y="24"/>
                    <a:pt x="383" y="18"/>
                    <a:pt x="370" y="13"/>
                  </a:cubicBezTo>
                  <a:cubicBezTo>
                    <a:pt x="355" y="7"/>
                    <a:pt x="340" y="4"/>
                    <a:pt x="326" y="2"/>
                  </a:cubicBezTo>
                  <a:cubicBezTo>
                    <a:pt x="322" y="1"/>
                    <a:pt x="318" y="1"/>
                    <a:pt x="314" y="1"/>
                  </a:cubicBezTo>
                  <a:cubicBezTo>
                    <a:pt x="302" y="0"/>
                    <a:pt x="291" y="1"/>
                    <a:pt x="282" y="3"/>
                  </a:cubicBezTo>
                  <a:cubicBezTo>
                    <a:pt x="269" y="5"/>
                    <a:pt x="259" y="10"/>
                    <a:pt x="251" y="16"/>
                  </a:cubicBezTo>
                  <a:cubicBezTo>
                    <a:pt x="247" y="16"/>
                    <a:pt x="243" y="17"/>
                    <a:pt x="239" y="17"/>
                  </a:cubicBezTo>
                  <a:cubicBezTo>
                    <a:pt x="226" y="20"/>
                    <a:pt x="214" y="25"/>
                    <a:pt x="203" y="32"/>
                  </a:cubicBezTo>
                  <a:cubicBezTo>
                    <a:pt x="195" y="38"/>
                    <a:pt x="187" y="45"/>
                    <a:pt x="179" y="53"/>
                  </a:cubicBezTo>
                  <a:cubicBezTo>
                    <a:pt x="176" y="57"/>
                    <a:pt x="173" y="60"/>
                    <a:pt x="170" y="64"/>
                  </a:cubicBezTo>
                  <a:cubicBezTo>
                    <a:pt x="146" y="96"/>
                    <a:pt x="130" y="140"/>
                    <a:pt x="124" y="184"/>
                  </a:cubicBezTo>
                  <a:cubicBezTo>
                    <a:pt x="122" y="194"/>
                    <a:pt x="122" y="203"/>
                    <a:pt x="121" y="212"/>
                  </a:cubicBezTo>
                  <a:cubicBezTo>
                    <a:pt x="115" y="215"/>
                    <a:pt x="109" y="220"/>
                    <a:pt x="105" y="225"/>
                  </a:cubicBezTo>
                  <a:cubicBezTo>
                    <a:pt x="93" y="238"/>
                    <a:pt x="85" y="255"/>
                    <a:pt x="85" y="274"/>
                  </a:cubicBezTo>
                  <a:cubicBezTo>
                    <a:pt x="85" y="279"/>
                    <a:pt x="86" y="284"/>
                    <a:pt x="87" y="289"/>
                  </a:cubicBezTo>
                  <a:cubicBezTo>
                    <a:pt x="80" y="294"/>
                    <a:pt x="74" y="300"/>
                    <a:pt x="69" y="308"/>
                  </a:cubicBezTo>
                  <a:cubicBezTo>
                    <a:pt x="62" y="319"/>
                    <a:pt x="58" y="332"/>
                    <a:pt x="58" y="346"/>
                  </a:cubicBezTo>
                  <a:cubicBezTo>
                    <a:pt x="58" y="360"/>
                    <a:pt x="62" y="373"/>
                    <a:pt x="69" y="384"/>
                  </a:cubicBezTo>
                  <a:cubicBezTo>
                    <a:pt x="77" y="398"/>
                    <a:pt x="90" y="408"/>
                    <a:pt x="105" y="413"/>
                  </a:cubicBezTo>
                  <a:cubicBezTo>
                    <a:pt x="108" y="414"/>
                    <a:pt x="112" y="415"/>
                    <a:pt x="116" y="415"/>
                  </a:cubicBezTo>
                  <a:cubicBezTo>
                    <a:pt x="110" y="426"/>
                    <a:pt x="107" y="438"/>
                    <a:pt x="107" y="451"/>
                  </a:cubicBezTo>
                  <a:cubicBezTo>
                    <a:pt x="107" y="469"/>
                    <a:pt x="113" y="485"/>
                    <a:pt x="124" y="497"/>
                  </a:cubicBezTo>
                  <a:cubicBezTo>
                    <a:pt x="125" y="499"/>
                    <a:pt x="126" y="500"/>
                    <a:pt x="128" y="502"/>
                  </a:cubicBezTo>
                  <a:cubicBezTo>
                    <a:pt x="124" y="503"/>
                    <a:pt x="124" y="503"/>
                    <a:pt x="124" y="503"/>
                  </a:cubicBezTo>
                  <a:cubicBezTo>
                    <a:pt x="117" y="505"/>
                    <a:pt x="111" y="507"/>
                    <a:pt x="105" y="509"/>
                  </a:cubicBezTo>
                  <a:cubicBezTo>
                    <a:pt x="92" y="514"/>
                    <a:pt x="80" y="518"/>
                    <a:pt x="69" y="523"/>
                  </a:cubicBezTo>
                  <a:cubicBezTo>
                    <a:pt x="52" y="531"/>
                    <a:pt x="37" y="540"/>
                    <a:pt x="26" y="551"/>
                  </a:cubicBezTo>
                  <a:cubicBezTo>
                    <a:pt x="9" y="567"/>
                    <a:pt x="0" y="588"/>
                    <a:pt x="0" y="618"/>
                  </a:cubicBezTo>
                  <a:cubicBezTo>
                    <a:pt x="1" y="638"/>
                    <a:pt x="9" y="659"/>
                    <a:pt x="21" y="680"/>
                  </a:cubicBezTo>
                  <a:cubicBezTo>
                    <a:pt x="26" y="680"/>
                    <a:pt x="26" y="680"/>
                    <a:pt x="26" y="680"/>
                  </a:cubicBezTo>
                  <a:cubicBezTo>
                    <a:pt x="69" y="680"/>
                    <a:pt x="69" y="680"/>
                    <a:pt x="69" y="680"/>
                  </a:cubicBezTo>
                  <a:cubicBezTo>
                    <a:pt x="105" y="680"/>
                    <a:pt x="105" y="680"/>
                    <a:pt x="105" y="680"/>
                  </a:cubicBezTo>
                  <a:cubicBezTo>
                    <a:pt x="124" y="680"/>
                    <a:pt x="124" y="680"/>
                    <a:pt x="124" y="680"/>
                  </a:cubicBezTo>
                  <a:cubicBezTo>
                    <a:pt x="170" y="680"/>
                    <a:pt x="170" y="680"/>
                    <a:pt x="170" y="680"/>
                  </a:cubicBezTo>
                  <a:cubicBezTo>
                    <a:pt x="179" y="680"/>
                    <a:pt x="179" y="680"/>
                    <a:pt x="179" y="680"/>
                  </a:cubicBezTo>
                  <a:cubicBezTo>
                    <a:pt x="203" y="680"/>
                    <a:pt x="203" y="680"/>
                    <a:pt x="203" y="680"/>
                  </a:cubicBezTo>
                  <a:cubicBezTo>
                    <a:pt x="239" y="680"/>
                    <a:pt x="239" y="680"/>
                    <a:pt x="239" y="680"/>
                  </a:cubicBezTo>
                  <a:cubicBezTo>
                    <a:pt x="282" y="680"/>
                    <a:pt x="282" y="680"/>
                    <a:pt x="282" y="680"/>
                  </a:cubicBezTo>
                  <a:cubicBezTo>
                    <a:pt x="314" y="680"/>
                    <a:pt x="314" y="680"/>
                    <a:pt x="314" y="680"/>
                  </a:cubicBezTo>
                  <a:cubicBezTo>
                    <a:pt x="326" y="680"/>
                    <a:pt x="326" y="680"/>
                    <a:pt x="326" y="680"/>
                  </a:cubicBezTo>
                  <a:cubicBezTo>
                    <a:pt x="370" y="680"/>
                    <a:pt x="370" y="680"/>
                    <a:pt x="370" y="680"/>
                  </a:cubicBezTo>
                  <a:cubicBezTo>
                    <a:pt x="409" y="680"/>
                    <a:pt x="409" y="680"/>
                    <a:pt x="409" y="680"/>
                  </a:cubicBezTo>
                  <a:cubicBezTo>
                    <a:pt x="440" y="680"/>
                    <a:pt x="440" y="680"/>
                    <a:pt x="440" y="680"/>
                  </a:cubicBezTo>
                  <a:cubicBezTo>
                    <a:pt x="456" y="680"/>
                    <a:pt x="456" y="680"/>
                    <a:pt x="456" y="680"/>
                  </a:cubicBezTo>
                  <a:cubicBezTo>
                    <a:pt x="505" y="680"/>
                    <a:pt x="505" y="680"/>
                    <a:pt x="505" y="680"/>
                  </a:cubicBezTo>
                  <a:cubicBezTo>
                    <a:pt x="524" y="680"/>
                    <a:pt x="524" y="680"/>
                    <a:pt x="524" y="680"/>
                  </a:cubicBezTo>
                  <a:cubicBezTo>
                    <a:pt x="560" y="680"/>
                    <a:pt x="560" y="680"/>
                    <a:pt x="560" y="680"/>
                  </a:cubicBezTo>
                  <a:cubicBezTo>
                    <a:pt x="604" y="680"/>
                    <a:pt x="604" y="680"/>
                    <a:pt x="604" y="680"/>
                  </a:cubicBezTo>
                  <a:cubicBezTo>
                    <a:pt x="608" y="680"/>
                    <a:pt x="608" y="680"/>
                    <a:pt x="608" y="680"/>
                  </a:cubicBezTo>
                  <a:cubicBezTo>
                    <a:pt x="620" y="659"/>
                    <a:pt x="628" y="638"/>
                    <a:pt x="629" y="618"/>
                  </a:cubicBezTo>
                  <a:cubicBezTo>
                    <a:pt x="629" y="588"/>
                    <a:pt x="620" y="567"/>
                    <a:pt x="604" y="551"/>
                  </a:cubicBezTo>
                  <a:close/>
                  <a:moveTo>
                    <a:pt x="29" y="570"/>
                  </a:moveTo>
                  <a:cubicBezTo>
                    <a:pt x="29" y="570"/>
                    <a:pt x="29" y="570"/>
                    <a:pt x="29" y="570"/>
                  </a:cubicBezTo>
                  <a:cubicBezTo>
                    <a:pt x="28" y="570"/>
                    <a:pt x="28" y="570"/>
                    <a:pt x="28" y="570"/>
                  </a:cubicBezTo>
                  <a:cubicBezTo>
                    <a:pt x="28" y="570"/>
                    <a:pt x="28" y="570"/>
                    <a:pt x="28" y="570"/>
                  </a:cubicBezTo>
                  <a:cubicBezTo>
                    <a:pt x="28" y="570"/>
                    <a:pt x="28" y="570"/>
                    <a:pt x="28" y="570"/>
                  </a:cubicBezTo>
                  <a:cubicBezTo>
                    <a:pt x="27" y="570"/>
                    <a:pt x="27" y="570"/>
                    <a:pt x="27" y="570"/>
                  </a:cubicBezTo>
                  <a:cubicBezTo>
                    <a:pt x="27" y="570"/>
                    <a:pt x="27" y="570"/>
                    <a:pt x="27" y="570"/>
                  </a:cubicBezTo>
                  <a:cubicBezTo>
                    <a:pt x="27" y="570"/>
                    <a:pt x="27" y="570"/>
                    <a:pt x="27" y="570"/>
                  </a:cubicBezTo>
                  <a:cubicBezTo>
                    <a:pt x="26" y="570"/>
                    <a:pt x="26" y="570"/>
                    <a:pt x="26" y="570"/>
                  </a:cubicBezTo>
                  <a:cubicBezTo>
                    <a:pt x="26" y="570"/>
                    <a:pt x="26" y="570"/>
                    <a:pt x="26" y="570"/>
                  </a:cubicBezTo>
                  <a:cubicBezTo>
                    <a:pt x="26" y="570"/>
                    <a:pt x="26" y="570"/>
                    <a:pt x="26" y="570"/>
                  </a:cubicBezTo>
                  <a:cubicBezTo>
                    <a:pt x="26" y="570"/>
                    <a:pt x="26" y="570"/>
                    <a:pt x="26" y="570"/>
                  </a:cubicBezTo>
                  <a:cubicBezTo>
                    <a:pt x="25" y="570"/>
                    <a:pt x="25" y="570"/>
                    <a:pt x="25" y="570"/>
                  </a:cubicBezTo>
                  <a:cubicBezTo>
                    <a:pt x="25" y="570"/>
                    <a:pt x="25" y="570"/>
                    <a:pt x="25" y="570"/>
                  </a:cubicBezTo>
                  <a:cubicBezTo>
                    <a:pt x="25" y="570"/>
                    <a:pt x="25" y="570"/>
                    <a:pt x="25" y="570"/>
                  </a:cubicBezTo>
                  <a:cubicBezTo>
                    <a:pt x="24" y="570"/>
                    <a:pt x="24" y="570"/>
                    <a:pt x="24" y="570"/>
                  </a:cubicBezTo>
                  <a:cubicBezTo>
                    <a:pt x="24" y="570"/>
                    <a:pt x="24" y="570"/>
                    <a:pt x="24" y="570"/>
                  </a:cubicBezTo>
                  <a:cubicBezTo>
                    <a:pt x="24" y="570"/>
                    <a:pt x="24" y="570"/>
                    <a:pt x="24" y="570"/>
                  </a:cubicBezTo>
                  <a:cubicBezTo>
                    <a:pt x="23" y="570"/>
                    <a:pt x="23" y="570"/>
                    <a:pt x="23" y="570"/>
                  </a:cubicBezTo>
                  <a:cubicBezTo>
                    <a:pt x="23" y="570"/>
                    <a:pt x="23" y="570"/>
                    <a:pt x="23" y="570"/>
                  </a:cubicBezTo>
                  <a:cubicBezTo>
                    <a:pt x="23" y="570"/>
                    <a:pt x="23" y="570"/>
                    <a:pt x="23" y="570"/>
                  </a:cubicBezTo>
                  <a:cubicBezTo>
                    <a:pt x="22" y="570"/>
                    <a:pt x="22" y="570"/>
                    <a:pt x="22" y="570"/>
                  </a:cubicBezTo>
                  <a:cubicBezTo>
                    <a:pt x="22" y="570"/>
                    <a:pt x="22" y="570"/>
                    <a:pt x="22" y="570"/>
                  </a:cubicBezTo>
                  <a:cubicBezTo>
                    <a:pt x="22" y="570"/>
                    <a:pt x="22" y="570"/>
                    <a:pt x="22" y="570"/>
                  </a:cubicBezTo>
                  <a:cubicBezTo>
                    <a:pt x="20" y="570"/>
                    <a:pt x="18" y="568"/>
                    <a:pt x="18" y="566"/>
                  </a:cubicBezTo>
                  <a:cubicBezTo>
                    <a:pt x="18" y="564"/>
                    <a:pt x="20" y="562"/>
                    <a:pt x="22" y="562"/>
                  </a:cubicBezTo>
                  <a:cubicBezTo>
                    <a:pt x="22" y="562"/>
                    <a:pt x="22" y="562"/>
                    <a:pt x="22" y="562"/>
                  </a:cubicBezTo>
                  <a:cubicBezTo>
                    <a:pt x="22" y="562"/>
                    <a:pt x="22" y="562"/>
                    <a:pt x="22" y="562"/>
                  </a:cubicBezTo>
                  <a:cubicBezTo>
                    <a:pt x="23" y="562"/>
                    <a:pt x="23" y="562"/>
                    <a:pt x="23" y="562"/>
                  </a:cubicBezTo>
                  <a:cubicBezTo>
                    <a:pt x="23" y="562"/>
                    <a:pt x="23" y="562"/>
                    <a:pt x="23" y="562"/>
                  </a:cubicBezTo>
                  <a:cubicBezTo>
                    <a:pt x="23" y="562"/>
                    <a:pt x="23" y="562"/>
                    <a:pt x="23" y="562"/>
                  </a:cubicBezTo>
                  <a:cubicBezTo>
                    <a:pt x="24" y="562"/>
                    <a:pt x="24" y="562"/>
                    <a:pt x="24" y="562"/>
                  </a:cubicBezTo>
                  <a:cubicBezTo>
                    <a:pt x="24" y="562"/>
                    <a:pt x="24" y="562"/>
                    <a:pt x="24" y="562"/>
                  </a:cubicBezTo>
                  <a:cubicBezTo>
                    <a:pt x="24" y="562"/>
                    <a:pt x="24" y="562"/>
                    <a:pt x="24" y="562"/>
                  </a:cubicBezTo>
                  <a:cubicBezTo>
                    <a:pt x="25" y="562"/>
                    <a:pt x="25" y="562"/>
                    <a:pt x="25" y="562"/>
                  </a:cubicBezTo>
                  <a:cubicBezTo>
                    <a:pt x="25" y="562"/>
                    <a:pt x="25" y="562"/>
                    <a:pt x="25" y="562"/>
                  </a:cubicBezTo>
                  <a:cubicBezTo>
                    <a:pt x="25" y="562"/>
                    <a:pt x="25" y="562"/>
                    <a:pt x="25" y="562"/>
                  </a:cubicBezTo>
                  <a:cubicBezTo>
                    <a:pt x="26" y="562"/>
                    <a:pt x="26" y="562"/>
                    <a:pt x="26" y="562"/>
                  </a:cubicBezTo>
                  <a:cubicBezTo>
                    <a:pt x="26" y="562"/>
                    <a:pt x="26" y="562"/>
                    <a:pt x="26" y="562"/>
                  </a:cubicBezTo>
                  <a:cubicBezTo>
                    <a:pt x="26" y="562"/>
                    <a:pt x="26" y="562"/>
                    <a:pt x="26" y="562"/>
                  </a:cubicBezTo>
                  <a:cubicBezTo>
                    <a:pt x="27" y="562"/>
                    <a:pt x="27" y="562"/>
                    <a:pt x="27" y="562"/>
                  </a:cubicBezTo>
                  <a:cubicBezTo>
                    <a:pt x="27" y="562"/>
                    <a:pt x="27" y="562"/>
                    <a:pt x="27" y="562"/>
                  </a:cubicBezTo>
                  <a:cubicBezTo>
                    <a:pt x="27" y="562"/>
                    <a:pt x="27" y="562"/>
                    <a:pt x="27" y="562"/>
                  </a:cubicBezTo>
                  <a:cubicBezTo>
                    <a:pt x="28" y="562"/>
                    <a:pt x="28" y="562"/>
                    <a:pt x="28" y="562"/>
                  </a:cubicBezTo>
                  <a:cubicBezTo>
                    <a:pt x="28" y="562"/>
                    <a:pt x="28" y="562"/>
                    <a:pt x="28" y="562"/>
                  </a:cubicBezTo>
                  <a:cubicBezTo>
                    <a:pt x="29" y="562"/>
                    <a:pt x="29" y="562"/>
                    <a:pt x="29" y="562"/>
                  </a:cubicBezTo>
                  <a:cubicBezTo>
                    <a:pt x="29" y="562"/>
                    <a:pt x="29" y="562"/>
                    <a:pt x="29" y="562"/>
                  </a:cubicBezTo>
                  <a:cubicBezTo>
                    <a:pt x="29" y="562"/>
                    <a:pt x="29" y="562"/>
                    <a:pt x="29" y="562"/>
                  </a:cubicBezTo>
                  <a:cubicBezTo>
                    <a:pt x="29" y="562"/>
                    <a:pt x="29" y="562"/>
                    <a:pt x="29" y="562"/>
                  </a:cubicBezTo>
                  <a:cubicBezTo>
                    <a:pt x="30" y="562"/>
                    <a:pt x="30" y="562"/>
                    <a:pt x="30" y="562"/>
                  </a:cubicBezTo>
                  <a:cubicBezTo>
                    <a:pt x="34" y="563"/>
                    <a:pt x="34" y="570"/>
                    <a:pt x="29" y="570"/>
                  </a:cubicBezTo>
                  <a:close/>
                  <a:moveTo>
                    <a:pt x="71" y="581"/>
                  </a:moveTo>
                  <a:cubicBezTo>
                    <a:pt x="70" y="581"/>
                    <a:pt x="70" y="581"/>
                    <a:pt x="70" y="581"/>
                  </a:cubicBezTo>
                  <a:cubicBezTo>
                    <a:pt x="70" y="580"/>
                    <a:pt x="70" y="580"/>
                    <a:pt x="70" y="580"/>
                  </a:cubicBezTo>
                  <a:cubicBezTo>
                    <a:pt x="69" y="580"/>
                    <a:pt x="69" y="580"/>
                    <a:pt x="69" y="580"/>
                  </a:cubicBezTo>
                  <a:cubicBezTo>
                    <a:pt x="69" y="580"/>
                    <a:pt x="69" y="580"/>
                    <a:pt x="69" y="580"/>
                  </a:cubicBezTo>
                  <a:cubicBezTo>
                    <a:pt x="69" y="580"/>
                    <a:pt x="69" y="580"/>
                    <a:pt x="69" y="580"/>
                  </a:cubicBezTo>
                  <a:cubicBezTo>
                    <a:pt x="68" y="580"/>
                    <a:pt x="68" y="580"/>
                    <a:pt x="68" y="580"/>
                  </a:cubicBezTo>
                  <a:cubicBezTo>
                    <a:pt x="68" y="579"/>
                    <a:pt x="68" y="579"/>
                    <a:pt x="68" y="579"/>
                  </a:cubicBezTo>
                  <a:cubicBezTo>
                    <a:pt x="67" y="579"/>
                    <a:pt x="67" y="579"/>
                    <a:pt x="67" y="579"/>
                  </a:cubicBezTo>
                  <a:cubicBezTo>
                    <a:pt x="67" y="579"/>
                    <a:pt x="67" y="579"/>
                    <a:pt x="67" y="579"/>
                  </a:cubicBezTo>
                  <a:cubicBezTo>
                    <a:pt x="66" y="579"/>
                    <a:pt x="66" y="579"/>
                    <a:pt x="66" y="579"/>
                  </a:cubicBezTo>
                  <a:cubicBezTo>
                    <a:pt x="66" y="579"/>
                    <a:pt x="66" y="579"/>
                    <a:pt x="66" y="579"/>
                  </a:cubicBezTo>
                  <a:cubicBezTo>
                    <a:pt x="65" y="578"/>
                    <a:pt x="65" y="578"/>
                    <a:pt x="65" y="578"/>
                  </a:cubicBezTo>
                  <a:cubicBezTo>
                    <a:pt x="65" y="578"/>
                    <a:pt x="65" y="578"/>
                    <a:pt x="65" y="578"/>
                  </a:cubicBezTo>
                  <a:cubicBezTo>
                    <a:pt x="64" y="578"/>
                    <a:pt x="64" y="578"/>
                    <a:pt x="64" y="578"/>
                  </a:cubicBezTo>
                  <a:cubicBezTo>
                    <a:pt x="64" y="578"/>
                    <a:pt x="64" y="578"/>
                    <a:pt x="64" y="578"/>
                  </a:cubicBezTo>
                  <a:cubicBezTo>
                    <a:pt x="60" y="575"/>
                    <a:pt x="63" y="569"/>
                    <a:pt x="67" y="571"/>
                  </a:cubicBezTo>
                  <a:cubicBezTo>
                    <a:pt x="67" y="571"/>
                    <a:pt x="67" y="571"/>
                    <a:pt x="67" y="571"/>
                  </a:cubicBezTo>
                  <a:cubicBezTo>
                    <a:pt x="68" y="571"/>
                    <a:pt x="68" y="571"/>
                    <a:pt x="68" y="571"/>
                  </a:cubicBezTo>
                  <a:cubicBezTo>
                    <a:pt x="68" y="571"/>
                    <a:pt x="68" y="571"/>
                    <a:pt x="68" y="571"/>
                  </a:cubicBezTo>
                  <a:cubicBezTo>
                    <a:pt x="69" y="571"/>
                    <a:pt x="69" y="571"/>
                    <a:pt x="69" y="571"/>
                  </a:cubicBezTo>
                  <a:cubicBezTo>
                    <a:pt x="69" y="571"/>
                    <a:pt x="69" y="571"/>
                    <a:pt x="69" y="571"/>
                  </a:cubicBezTo>
                  <a:cubicBezTo>
                    <a:pt x="70" y="572"/>
                    <a:pt x="70" y="572"/>
                    <a:pt x="70" y="572"/>
                  </a:cubicBezTo>
                  <a:cubicBezTo>
                    <a:pt x="70" y="572"/>
                    <a:pt x="70" y="572"/>
                    <a:pt x="70" y="572"/>
                  </a:cubicBezTo>
                  <a:cubicBezTo>
                    <a:pt x="71" y="572"/>
                    <a:pt x="71" y="572"/>
                    <a:pt x="71" y="572"/>
                  </a:cubicBezTo>
                  <a:cubicBezTo>
                    <a:pt x="71" y="572"/>
                    <a:pt x="71" y="572"/>
                    <a:pt x="71" y="572"/>
                  </a:cubicBezTo>
                  <a:cubicBezTo>
                    <a:pt x="72" y="573"/>
                    <a:pt x="72" y="573"/>
                    <a:pt x="72" y="573"/>
                  </a:cubicBezTo>
                  <a:cubicBezTo>
                    <a:pt x="72" y="573"/>
                    <a:pt x="72" y="573"/>
                    <a:pt x="72" y="573"/>
                  </a:cubicBezTo>
                  <a:cubicBezTo>
                    <a:pt x="73" y="573"/>
                    <a:pt x="73" y="573"/>
                    <a:pt x="73" y="573"/>
                  </a:cubicBezTo>
                  <a:cubicBezTo>
                    <a:pt x="73" y="574"/>
                    <a:pt x="73" y="574"/>
                    <a:pt x="73" y="574"/>
                  </a:cubicBezTo>
                  <a:cubicBezTo>
                    <a:pt x="74" y="574"/>
                    <a:pt x="74" y="574"/>
                    <a:pt x="74" y="574"/>
                  </a:cubicBezTo>
                  <a:cubicBezTo>
                    <a:pt x="74" y="574"/>
                    <a:pt x="74" y="574"/>
                    <a:pt x="75" y="574"/>
                  </a:cubicBezTo>
                  <a:cubicBezTo>
                    <a:pt x="78" y="577"/>
                    <a:pt x="75" y="583"/>
                    <a:pt x="71" y="581"/>
                  </a:cubicBezTo>
                  <a:close/>
                  <a:moveTo>
                    <a:pt x="105" y="610"/>
                  </a:moveTo>
                  <a:cubicBezTo>
                    <a:pt x="104" y="609"/>
                    <a:pt x="104" y="609"/>
                    <a:pt x="104" y="609"/>
                  </a:cubicBezTo>
                  <a:cubicBezTo>
                    <a:pt x="104" y="608"/>
                    <a:pt x="104" y="608"/>
                    <a:pt x="104" y="608"/>
                  </a:cubicBezTo>
                  <a:cubicBezTo>
                    <a:pt x="103" y="608"/>
                    <a:pt x="103" y="608"/>
                    <a:pt x="103" y="608"/>
                  </a:cubicBezTo>
                  <a:cubicBezTo>
                    <a:pt x="103" y="607"/>
                    <a:pt x="103" y="607"/>
                    <a:pt x="103" y="607"/>
                  </a:cubicBezTo>
                  <a:cubicBezTo>
                    <a:pt x="102" y="607"/>
                    <a:pt x="102" y="607"/>
                    <a:pt x="102" y="607"/>
                  </a:cubicBezTo>
                  <a:cubicBezTo>
                    <a:pt x="102" y="606"/>
                    <a:pt x="102" y="606"/>
                    <a:pt x="102" y="606"/>
                  </a:cubicBezTo>
                  <a:cubicBezTo>
                    <a:pt x="102" y="606"/>
                    <a:pt x="102" y="606"/>
                    <a:pt x="102" y="606"/>
                  </a:cubicBezTo>
                  <a:cubicBezTo>
                    <a:pt x="101" y="605"/>
                    <a:pt x="101" y="605"/>
                    <a:pt x="101" y="605"/>
                  </a:cubicBezTo>
                  <a:cubicBezTo>
                    <a:pt x="101" y="604"/>
                    <a:pt x="101" y="604"/>
                    <a:pt x="101" y="604"/>
                  </a:cubicBezTo>
                  <a:cubicBezTo>
                    <a:pt x="100" y="604"/>
                    <a:pt x="100" y="604"/>
                    <a:pt x="100" y="604"/>
                  </a:cubicBezTo>
                  <a:cubicBezTo>
                    <a:pt x="100" y="603"/>
                    <a:pt x="100" y="603"/>
                    <a:pt x="100" y="603"/>
                  </a:cubicBezTo>
                  <a:cubicBezTo>
                    <a:pt x="99" y="603"/>
                    <a:pt x="99" y="603"/>
                    <a:pt x="99" y="603"/>
                  </a:cubicBezTo>
                  <a:cubicBezTo>
                    <a:pt x="99" y="603"/>
                    <a:pt x="99" y="602"/>
                    <a:pt x="99" y="602"/>
                  </a:cubicBezTo>
                  <a:cubicBezTo>
                    <a:pt x="97" y="598"/>
                    <a:pt x="102" y="595"/>
                    <a:pt x="105" y="597"/>
                  </a:cubicBezTo>
                  <a:cubicBezTo>
                    <a:pt x="105" y="597"/>
                    <a:pt x="105" y="598"/>
                    <a:pt x="105" y="598"/>
                  </a:cubicBezTo>
                  <a:cubicBezTo>
                    <a:pt x="105" y="598"/>
                    <a:pt x="105" y="598"/>
                    <a:pt x="105" y="598"/>
                  </a:cubicBezTo>
                  <a:cubicBezTo>
                    <a:pt x="106" y="599"/>
                    <a:pt x="106" y="599"/>
                    <a:pt x="106" y="599"/>
                  </a:cubicBezTo>
                  <a:cubicBezTo>
                    <a:pt x="106" y="599"/>
                    <a:pt x="106" y="599"/>
                    <a:pt x="106" y="599"/>
                  </a:cubicBezTo>
                  <a:cubicBezTo>
                    <a:pt x="107" y="600"/>
                    <a:pt x="107" y="600"/>
                    <a:pt x="107" y="600"/>
                  </a:cubicBezTo>
                  <a:cubicBezTo>
                    <a:pt x="107" y="601"/>
                    <a:pt x="107" y="601"/>
                    <a:pt x="107" y="601"/>
                  </a:cubicBezTo>
                  <a:cubicBezTo>
                    <a:pt x="108" y="601"/>
                    <a:pt x="108" y="601"/>
                    <a:pt x="108" y="601"/>
                  </a:cubicBezTo>
                  <a:cubicBezTo>
                    <a:pt x="108" y="602"/>
                    <a:pt x="108" y="602"/>
                    <a:pt x="108" y="602"/>
                  </a:cubicBezTo>
                  <a:cubicBezTo>
                    <a:pt x="109" y="602"/>
                    <a:pt x="109" y="602"/>
                    <a:pt x="109" y="602"/>
                  </a:cubicBezTo>
                  <a:cubicBezTo>
                    <a:pt x="109" y="603"/>
                    <a:pt x="109" y="603"/>
                    <a:pt x="109" y="603"/>
                  </a:cubicBezTo>
                  <a:cubicBezTo>
                    <a:pt x="110" y="604"/>
                    <a:pt x="110" y="604"/>
                    <a:pt x="110" y="604"/>
                  </a:cubicBezTo>
                  <a:cubicBezTo>
                    <a:pt x="110" y="604"/>
                    <a:pt x="110" y="604"/>
                    <a:pt x="110" y="604"/>
                  </a:cubicBezTo>
                  <a:cubicBezTo>
                    <a:pt x="110" y="604"/>
                    <a:pt x="110" y="604"/>
                    <a:pt x="110" y="604"/>
                  </a:cubicBezTo>
                  <a:cubicBezTo>
                    <a:pt x="112" y="608"/>
                    <a:pt x="108" y="612"/>
                    <a:pt x="105" y="610"/>
                  </a:cubicBezTo>
                  <a:close/>
                  <a:moveTo>
                    <a:pt x="124" y="653"/>
                  </a:moveTo>
                  <a:cubicBezTo>
                    <a:pt x="122" y="653"/>
                    <a:pt x="121" y="652"/>
                    <a:pt x="121" y="650"/>
                  </a:cubicBezTo>
                  <a:cubicBezTo>
                    <a:pt x="121" y="650"/>
                    <a:pt x="121" y="650"/>
                    <a:pt x="121" y="650"/>
                  </a:cubicBezTo>
                  <a:cubicBezTo>
                    <a:pt x="121" y="649"/>
                    <a:pt x="121" y="649"/>
                    <a:pt x="121" y="649"/>
                  </a:cubicBezTo>
                  <a:cubicBezTo>
                    <a:pt x="120" y="648"/>
                    <a:pt x="120" y="648"/>
                    <a:pt x="120" y="648"/>
                  </a:cubicBezTo>
                  <a:cubicBezTo>
                    <a:pt x="120" y="647"/>
                    <a:pt x="120" y="647"/>
                    <a:pt x="120" y="647"/>
                  </a:cubicBezTo>
                  <a:cubicBezTo>
                    <a:pt x="120" y="646"/>
                    <a:pt x="120" y="646"/>
                    <a:pt x="120" y="646"/>
                  </a:cubicBezTo>
                  <a:cubicBezTo>
                    <a:pt x="120" y="645"/>
                    <a:pt x="120" y="645"/>
                    <a:pt x="120" y="645"/>
                  </a:cubicBezTo>
                  <a:cubicBezTo>
                    <a:pt x="120" y="644"/>
                    <a:pt x="120" y="644"/>
                    <a:pt x="120" y="644"/>
                  </a:cubicBezTo>
                  <a:cubicBezTo>
                    <a:pt x="119" y="644"/>
                    <a:pt x="119" y="644"/>
                    <a:pt x="119" y="644"/>
                  </a:cubicBezTo>
                  <a:cubicBezTo>
                    <a:pt x="119" y="643"/>
                    <a:pt x="119" y="643"/>
                    <a:pt x="119" y="643"/>
                  </a:cubicBezTo>
                  <a:cubicBezTo>
                    <a:pt x="119" y="643"/>
                    <a:pt x="119" y="643"/>
                    <a:pt x="119" y="643"/>
                  </a:cubicBezTo>
                  <a:cubicBezTo>
                    <a:pt x="119" y="639"/>
                    <a:pt x="121" y="638"/>
                    <a:pt x="124" y="638"/>
                  </a:cubicBezTo>
                  <a:cubicBezTo>
                    <a:pt x="125" y="638"/>
                    <a:pt x="126" y="639"/>
                    <a:pt x="126" y="641"/>
                  </a:cubicBezTo>
                  <a:cubicBezTo>
                    <a:pt x="127" y="642"/>
                    <a:pt x="127" y="642"/>
                    <a:pt x="127" y="642"/>
                  </a:cubicBezTo>
                  <a:cubicBezTo>
                    <a:pt x="127" y="643"/>
                    <a:pt x="127" y="643"/>
                    <a:pt x="127" y="643"/>
                  </a:cubicBezTo>
                  <a:cubicBezTo>
                    <a:pt x="127" y="644"/>
                    <a:pt x="127" y="644"/>
                    <a:pt x="127" y="644"/>
                  </a:cubicBezTo>
                  <a:cubicBezTo>
                    <a:pt x="127" y="645"/>
                    <a:pt x="127" y="645"/>
                    <a:pt x="127" y="645"/>
                  </a:cubicBezTo>
                  <a:cubicBezTo>
                    <a:pt x="127" y="646"/>
                    <a:pt x="127" y="646"/>
                    <a:pt x="127" y="646"/>
                  </a:cubicBezTo>
                  <a:cubicBezTo>
                    <a:pt x="128" y="647"/>
                    <a:pt x="128" y="647"/>
                    <a:pt x="128" y="647"/>
                  </a:cubicBezTo>
                  <a:cubicBezTo>
                    <a:pt x="128" y="648"/>
                    <a:pt x="128" y="648"/>
                    <a:pt x="128" y="648"/>
                  </a:cubicBezTo>
                  <a:cubicBezTo>
                    <a:pt x="128" y="649"/>
                    <a:pt x="128" y="649"/>
                    <a:pt x="128" y="649"/>
                  </a:cubicBezTo>
                  <a:cubicBezTo>
                    <a:pt x="128" y="649"/>
                    <a:pt x="128" y="649"/>
                    <a:pt x="128" y="649"/>
                  </a:cubicBezTo>
                  <a:cubicBezTo>
                    <a:pt x="128" y="649"/>
                    <a:pt x="128" y="649"/>
                    <a:pt x="128" y="649"/>
                  </a:cubicBezTo>
                  <a:cubicBezTo>
                    <a:pt x="129" y="652"/>
                    <a:pt x="126" y="654"/>
                    <a:pt x="124" y="653"/>
                  </a:cubicBezTo>
                  <a:close/>
                  <a:moveTo>
                    <a:pt x="170" y="515"/>
                  </a:moveTo>
                  <a:cubicBezTo>
                    <a:pt x="169" y="515"/>
                    <a:pt x="167" y="513"/>
                    <a:pt x="167" y="511"/>
                  </a:cubicBezTo>
                  <a:cubicBezTo>
                    <a:pt x="167" y="509"/>
                    <a:pt x="167" y="509"/>
                    <a:pt x="167" y="509"/>
                  </a:cubicBezTo>
                  <a:cubicBezTo>
                    <a:pt x="167" y="507"/>
                    <a:pt x="167" y="507"/>
                    <a:pt x="167" y="507"/>
                  </a:cubicBezTo>
                  <a:cubicBezTo>
                    <a:pt x="167" y="505"/>
                    <a:pt x="167" y="505"/>
                    <a:pt x="167" y="505"/>
                  </a:cubicBezTo>
                  <a:cubicBezTo>
                    <a:pt x="166" y="503"/>
                    <a:pt x="166" y="503"/>
                    <a:pt x="166" y="503"/>
                  </a:cubicBezTo>
                  <a:cubicBezTo>
                    <a:pt x="166" y="501"/>
                    <a:pt x="168" y="499"/>
                    <a:pt x="170" y="499"/>
                  </a:cubicBezTo>
                  <a:cubicBezTo>
                    <a:pt x="171" y="499"/>
                    <a:pt x="172" y="500"/>
                    <a:pt x="173" y="500"/>
                  </a:cubicBezTo>
                  <a:cubicBezTo>
                    <a:pt x="174" y="501"/>
                    <a:pt x="174" y="502"/>
                    <a:pt x="174" y="503"/>
                  </a:cubicBezTo>
                  <a:cubicBezTo>
                    <a:pt x="174" y="505"/>
                    <a:pt x="174" y="505"/>
                    <a:pt x="174" y="505"/>
                  </a:cubicBezTo>
                  <a:cubicBezTo>
                    <a:pt x="174" y="507"/>
                    <a:pt x="174" y="507"/>
                    <a:pt x="174" y="507"/>
                  </a:cubicBezTo>
                  <a:cubicBezTo>
                    <a:pt x="174" y="509"/>
                    <a:pt x="174" y="509"/>
                    <a:pt x="174" y="509"/>
                  </a:cubicBezTo>
                  <a:cubicBezTo>
                    <a:pt x="174" y="511"/>
                    <a:pt x="174" y="511"/>
                    <a:pt x="174" y="511"/>
                  </a:cubicBezTo>
                  <a:cubicBezTo>
                    <a:pt x="174" y="511"/>
                    <a:pt x="174" y="511"/>
                    <a:pt x="174" y="512"/>
                  </a:cubicBezTo>
                  <a:cubicBezTo>
                    <a:pt x="174" y="514"/>
                    <a:pt x="172" y="515"/>
                    <a:pt x="170" y="515"/>
                  </a:cubicBezTo>
                  <a:close/>
                  <a:moveTo>
                    <a:pt x="179" y="560"/>
                  </a:moveTo>
                  <a:cubicBezTo>
                    <a:pt x="178" y="560"/>
                    <a:pt x="178" y="559"/>
                    <a:pt x="177" y="558"/>
                  </a:cubicBezTo>
                  <a:cubicBezTo>
                    <a:pt x="177" y="557"/>
                    <a:pt x="177" y="557"/>
                    <a:pt x="177" y="557"/>
                  </a:cubicBezTo>
                  <a:cubicBezTo>
                    <a:pt x="176" y="555"/>
                    <a:pt x="176" y="555"/>
                    <a:pt x="176" y="555"/>
                  </a:cubicBezTo>
                  <a:cubicBezTo>
                    <a:pt x="175" y="554"/>
                    <a:pt x="175" y="554"/>
                    <a:pt x="175" y="554"/>
                  </a:cubicBezTo>
                  <a:cubicBezTo>
                    <a:pt x="175" y="552"/>
                    <a:pt x="175" y="552"/>
                    <a:pt x="175" y="552"/>
                  </a:cubicBezTo>
                  <a:cubicBezTo>
                    <a:pt x="174" y="551"/>
                    <a:pt x="174" y="551"/>
                    <a:pt x="174" y="551"/>
                  </a:cubicBezTo>
                  <a:cubicBezTo>
                    <a:pt x="173" y="549"/>
                    <a:pt x="175" y="546"/>
                    <a:pt x="177" y="546"/>
                  </a:cubicBezTo>
                  <a:cubicBezTo>
                    <a:pt x="178" y="545"/>
                    <a:pt x="178" y="545"/>
                    <a:pt x="179" y="546"/>
                  </a:cubicBezTo>
                  <a:cubicBezTo>
                    <a:pt x="180" y="546"/>
                    <a:pt x="181" y="547"/>
                    <a:pt x="181" y="548"/>
                  </a:cubicBezTo>
                  <a:cubicBezTo>
                    <a:pt x="182" y="549"/>
                    <a:pt x="182" y="549"/>
                    <a:pt x="182" y="549"/>
                  </a:cubicBezTo>
                  <a:cubicBezTo>
                    <a:pt x="182" y="551"/>
                    <a:pt x="182" y="551"/>
                    <a:pt x="182" y="551"/>
                  </a:cubicBezTo>
                  <a:cubicBezTo>
                    <a:pt x="183" y="553"/>
                    <a:pt x="183" y="553"/>
                    <a:pt x="183" y="553"/>
                  </a:cubicBezTo>
                  <a:cubicBezTo>
                    <a:pt x="183" y="554"/>
                    <a:pt x="183" y="554"/>
                    <a:pt x="183" y="554"/>
                  </a:cubicBezTo>
                  <a:cubicBezTo>
                    <a:pt x="184" y="555"/>
                    <a:pt x="184" y="555"/>
                    <a:pt x="184" y="555"/>
                  </a:cubicBezTo>
                  <a:cubicBezTo>
                    <a:pt x="184" y="555"/>
                    <a:pt x="184" y="556"/>
                    <a:pt x="184" y="556"/>
                  </a:cubicBezTo>
                  <a:cubicBezTo>
                    <a:pt x="185" y="559"/>
                    <a:pt x="182" y="561"/>
                    <a:pt x="179" y="560"/>
                  </a:cubicBezTo>
                  <a:close/>
                  <a:moveTo>
                    <a:pt x="203" y="598"/>
                  </a:moveTo>
                  <a:cubicBezTo>
                    <a:pt x="203" y="598"/>
                    <a:pt x="203" y="598"/>
                    <a:pt x="203" y="598"/>
                  </a:cubicBezTo>
                  <a:cubicBezTo>
                    <a:pt x="203" y="598"/>
                    <a:pt x="203" y="598"/>
                    <a:pt x="203" y="598"/>
                  </a:cubicBezTo>
                  <a:cubicBezTo>
                    <a:pt x="202" y="597"/>
                    <a:pt x="202" y="597"/>
                    <a:pt x="202" y="597"/>
                  </a:cubicBezTo>
                  <a:cubicBezTo>
                    <a:pt x="201" y="596"/>
                    <a:pt x="201" y="596"/>
                    <a:pt x="201" y="596"/>
                  </a:cubicBezTo>
                  <a:cubicBezTo>
                    <a:pt x="200" y="594"/>
                    <a:pt x="200" y="594"/>
                    <a:pt x="200" y="594"/>
                  </a:cubicBezTo>
                  <a:cubicBezTo>
                    <a:pt x="199" y="593"/>
                    <a:pt x="199" y="593"/>
                    <a:pt x="199" y="593"/>
                  </a:cubicBezTo>
                  <a:cubicBezTo>
                    <a:pt x="198" y="592"/>
                    <a:pt x="198" y="592"/>
                    <a:pt x="198" y="592"/>
                  </a:cubicBezTo>
                  <a:cubicBezTo>
                    <a:pt x="198" y="592"/>
                    <a:pt x="197" y="592"/>
                    <a:pt x="197" y="591"/>
                  </a:cubicBezTo>
                  <a:cubicBezTo>
                    <a:pt x="196" y="587"/>
                    <a:pt x="200" y="584"/>
                    <a:pt x="203" y="587"/>
                  </a:cubicBezTo>
                  <a:cubicBezTo>
                    <a:pt x="203" y="587"/>
                    <a:pt x="203" y="587"/>
                    <a:pt x="203" y="587"/>
                  </a:cubicBezTo>
                  <a:cubicBezTo>
                    <a:pt x="204" y="588"/>
                    <a:pt x="204" y="588"/>
                    <a:pt x="204" y="588"/>
                  </a:cubicBezTo>
                  <a:cubicBezTo>
                    <a:pt x="205" y="589"/>
                    <a:pt x="205" y="589"/>
                    <a:pt x="205" y="589"/>
                  </a:cubicBezTo>
                  <a:cubicBezTo>
                    <a:pt x="206" y="590"/>
                    <a:pt x="206" y="590"/>
                    <a:pt x="206" y="590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8" y="593"/>
                    <a:pt x="208" y="593"/>
                    <a:pt x="208" y="593"/>
                  </a:cubicBezTo>
                  <a:cubicBezTo>
                    <a:pt x="208" y="593"/>
                    <a:pt x="208" y="593"/>
                    <a:pt x="208" y="593"/>
                  </a:cubicBezTo>
                  <a:cubicBezTo>
                    <a:pt x="209" y="593"/>
                    <a:pt x="209" y="593"/>
                    <a:pt x="209" y="594"/>
                  </a:cubicBezTo>
                  <a:cubicBezTo>
                    <a:pt x="211" y="598"/>
                    <a:pt x="206" y="601"/>
                    <a:pt x="203" y="598"/>
                  </a:cubicBezTo>
                  <a:close/>
                  <a:moveTo>
                    <a:pt x="241" y="625"/>
                  </a:moveTo>
                  <a:cubicBezTo>
                    <a:pt x="240" y="625"/>
                    <a:pt x="240" y="625"/>
                    <a:pt x="240" y="625"/>
                  </a:cubicBezTo>
                  <a:cubicBezTo>
                    <a:pt x="239" y="625"/>
                    <a:pt x="239" y="625"/>
                    <a:pt x="239" y="625"/>
                  </a:cubicBezTo>
                  <a:cubicBezTo>
                    <a:pt x="239" y="624"/>
                    <a:pt x="239" y="624"/>
                    <a:pt x="239" y="624"/>
                  </a:cubicBezTo>
                  <a:cubicBezTo>
                    <a:pt x="237" y="623"/>
                    <a:pt x="237" y="623"/>
                    <a:pt x="237" y="623"/>
                  </a:cubicBezTo>
                  <a:cubicBezTo>
                    <a:pt x="236" y="623"/>
                    <a:pt x="236" y="623"/>
                    <a:pt x="236" y="623"/>
                  </a:cubicBezTo>
                  <a:cubicBezTo>
                    <a:pt x="234" y="622"/>
                    <a:pt x="234" y="622"/>
                    <a:pt x="234" y="622"/>
                  </a:cubicBezTo>
                  <a:cubicBezTo>
                    <a:pt x="231" y="620"/>
                    <a:pt x="232" y="615"/>
                    <a:pt x="235" y="614"/>
                  </a:cubicBezTo>
                  <a:cubicBezTo>
                    <a:pt x="236" y="614"/>
                    <a:pt x="237" y="615"/>
                    <a:pt x="238" y="615"/>
                  </a:cubicBezTo>
                  <a:cubicBezTo>
                    <a:pt x="239" y="616"/>
                    <a:pt x="239" y="616"/>
                    <a:pt x="239" y="616"/>
                  </a:cubicBezTo>
                  <a:cubicBezTo>
                    <a:pt x="239" y="616"/>
                    <a:pt x="239" y="616"/>
                    <a:pt x="239" y="616"/>
                  </a:cubicBezTo>
                  <a:cubicBezTo>
                    <a:pt x="240" y="616"/>
                    <a:pt x="240" y="616"/>
                    <a:pt x="240" y="616"/>
                  </a:cubicBezTo>
                  <a:cubicBezTo>
                    <a:pt x="242" y="617"/>
                    <a:pt x="242" y="617"/>
                    <a:pt x="242" y="617"/>
                  </a:cubicBezTo>
                  <a:cubicBezTo>
                    <a:pt x="243" y="618"/>
                    <a:pt x="243" y="618"/>
                    <a:pt x="243" y="618"/>
                  </a:cubicBezTo>
                  <a:cubicBezTo>
                    <a:pt x="244" y="618"/>
                    <a:pt x="244" y="618"/>
                    <a:pt x="244" y="618"/>
                  </a:cubicBezTo>
                  <a:cubicBezTo>
                    <a:pt x="245" y="619"/>
                    <a:pt x="245" y="619"/>
                    <a:pt x="245" y="619"/>
                  </a:cubicBezTo>
                  <a:cubicBezTo>
                    <a:pt x="248" y="622"/>
                    <a:pt x="245" y="627"/>
                    <a:pt x="241" y="625"/>
                  </a:cubicBezTo>
                  <a:close/>
                  <a:moveTo>
                    <a:pt x="285" y="640"/>
                  </a:moveTo>
                  <a:cubicBezTo>
                    <a:pt x="284" y="639"/>
                    <a:pt x="284" y="639"/>
                    <a:pt x="284" y="639"/>
                  </a:cubicBezTo>
                  <a:cubicBezTo>
                    <a:pt x="282" y="639"/>
                    <a:pt x="282" y="639"/>
                    <a:pt x="282" y="639"/>
                  </a:cubicBezTo>
                  <a:cubicBezTo>
                    <a:pt x="282" y="639"/>
                    <a:pt x="282" y="639"/>
                    <a:pt x="282" y="639"/>
                  </a:cubicBezTo>
                  <a:cubicBezTo>
                    <a:pt x="280" y="639"/>
                    <a:pt x="280" y="639"/>
                    <a:pt x="280" y="639"/>
                  </a:cubicBezTo>
                  <a:cubicBezTo>
                    <a:pt x="279" y="638"/>
                    <a:pt x="279" y="638"/>
                    <a:pt x="279" y="638"/>
                  </a:cubicBezTo>
                  <a:cubicBezTo>
                    <a:pt x="277" y="638"/>
                    <a:pt x="277" y="638"/>
                    <a:pt x="277" y="638"/>
                  </a:cubicBezTo>
                  <a:cubicBezTo>
                    <a:pt x="274" y="637"/>
                    <a:pt x="273" y="632"/>
                    <a:pt x="276" y="631"/>
                  </a:cubicBezTo>
                  <a:cubicBezTo>
                    <a:pt x="277" y="630"/>
                    <a:pt x="278" y="630"/>
                    <a:pt x="279" y="630"/>
                  </a:cubicBezTo>
                  <a:cubicBezTo>
                    <a:pt x="280" y="631"/>
                    <a:pt x="280" y="631"/>
                    <a:pt x="280" y="631"/>
                  </a:cubicBezTo>
                  <a:cubicBezTo>
                    <a:pt x="282" y="631"/>
                    <a:pt x="282" y="631"/>
                    <a:pt x="282" y="631"/>
                  </a:cubicBezTo>
                  <a:cubicBezTo>
                    <a:pt x="282" y="631"/>
                    <a:pt x="282" y="631"/>
                    <a:pt x="282" y="631"/>
                  </a:cubicBezTo>
                  <a:cubicBezTo>
                    <a:pt x="283" y="631"/>
                    <a:pt x="283" y="631"/>
                    <a:pt x="283" y="631"/>
                  </a:cubicBezTo>
                  <a:cubicBezTo>
                    <a:pt x="285" y="632"/>
                    <a:pt x="285" y="632"/>
                    <a:pt x="285" y="632"/>
                  </a:cubicBezTo>
                  <a:cubicBezTo>
                    <a:pt x="286" y="632"/>
                    <a:pt x="286" y="632"/>
                    <a:pt x="286" y="632"/>
                  </a:cubicBezTo>
                  <a:cubicBezTo>
                    <a:pt x="287" y="632"/>
                    <a:pt x="289" y="633"/>
                    <a:pt x="289" y="635"/>
                  </a:cubicBezTo>
                  <a:cubicBezTo>
                    <a:pt x="289" y="638"/>
                    <a:pt x="287" y="640"/>
                    <a:pt x="285" y="640"/>
                  </a:cubicBezTo>
                  <a:close/>
                  <a:moveTo>
                    <a:pt x="330" y="641"/>
                  </a:moveTo>
                  <a:cubicBezTo>
                    <a:pt x="330" y="641"/>
                    <a:pt x="330" y="641"/>
                    <a:pt x="330" y="641"/>
                  </a:cubicBezTo>
                  <a:cubicBezTo>
                    <a:pt x="328" y="642"/>
                    <a:pt x="328" y="642"/>
                    <a:pt x="328" y="642"/>
                  </a:cubicBezTo>
                  <a:cubicBezTo>
                    <a:pt x="326" y="642"/>
                    <a:pt x="326" y="642"/>
                    <a:pt x="326" y="642"/>
                  </a:cubicBezTo>
                  <a:cubicBezTo>
                    <a:pt x="326" y="642"/>
                    <a:pt x="326" y="642"/>
                    <a:pt x="326" y="642"/>
                  </a:cubicBezTo>
                  <a:cubicBezTo>
                    <a:pt x="325" y="642"/>
                    <a:pt x="325" y="642"/>
                    <a:pt x="325" y="642"/>
                  </a:cubicBezTo>
                  <a:cubicBezTo>
                    <a:pt x="323" y="642"/>
                    <a:pt x="323" y="642"/>
                    <a:pt x="323" y="642"/>
                  </a:cubicBezTo>
                  <a:cubicBezTo>
                    <a:pt x="322" y="642"/>
                    <a:pt x="322" y="642"/>
                    <a:pt x="322" y="642"/>
                  </a:cubicBezTo>
                  <a:cubicBezTo>
                    <a:pt x="322" y="642"/>
                    <a:pt x="322" y="642"/>
                    <a:pt x="322" y="642"/>
                  </a:cubicBezTo>
                  <a:cubicBezTo>
                    <a:pt x="317" y="641"/>
                    <a:pt x="318" y="634"/>
                    <a:pt x="322" y="634"/>
                  </a:cubicBezTo>
                  <a:cubicBezTo>
                    <a:pt x="323" y="634"/>
                    <a:pt x="323" y="634"/>
                    <a:pt x="323" y="634"/>
                  </a:cubicBezTo>
                  <a:cubicBezTo>
                    <a:pt x="324" y="634"/>
                    <a:pt x="324" y="634"/>
                    <a:pt x="324" y="634"/>
                  </a:cubicBezTo>
                  <a:cubicBezTo>
                    <a:pt x="326" y="634"/>
                    <a:pt x="326" y="634"/>
                    <a:pt x="326" y="634"/>
                  </a:cubicBezTo>
                  <a:cubicBezTo>
                    <a:pt x="326" y="634"/>
                    <a:pt x="326" y="634"/>
                    <a:pt x="326" y="634"/>
                  </a:cubicBezTo>
                  <a:cubicBezTo>
                    <a:pt x="327" y="634"/>
                    <a:pt x="327" y="634"/>
                    <a:pt x="327" y="634"/>
                  </a:cubicBezTo>
                  <a:cubicBezTo>
                    <a:pt x="329" y="634"/>
                    <a:pt x="329" y="634"/>
                    <a:pt x="329" y="634"/>
                  </a:cubicBezTo>
                  <a:cubicBezTo>
                    <a:pt x="329" y="633"/>
                    <a:pt x="329" y="633"/>
                    <a:pt x="329" y="633"/>
                  </a:cubicBezTo>
                  <a:cubicBezTo>
                    <a:pt x="330" y="633"/>
                    <a:pt x="330" y="633"/>
                    <a:pt x="330" y="633"/>
                  </a:cubicBezTo>
                  <a:cubicBezTo>
                    <a:pt x="335" y="634"/>
                    <a:pt x="335" y="641"/>
                    <a:pt x="330" y="641"/>
                  </a:cubicBezTo>
                  <a:close/>
                  <a:moveTo>
                    <a:pt x="375" y="631"/>
                  </a:moveTo>
                  <a:cubicBezTo>
                    <a:pt x="373" y="632"/>
                    <a:pt x="373" y="632"/>
                    <a:pt x="373" y="632"/>
                  </a:cubicBezTo>
                  <a:cubicBezTo>
                    <a:pt x="371" y="632"/>
                    <a:pt x="371" y="632"/>
                    <a:pt x="371" y="632"/>
                  </a:cubicBezTo>
                  <a:cubicBezTo>
                    <a:pt x="370" y="633"/>
                    <a:pt x="370" y="633"/>
                    <a:pt x="370" y="633"/>
                  </a:cubicBezTo>
                  <a:cubicBezTo>
                    <a:pt x="370" y="633"/>
                    <a:pt x="370" y="633"/>
                    <a:pt x="370" y="633"/>
                  </a:cubicBezTo>
                  <a:cubicBezTo>
                    <a:pt x="368" y="633"/>
                    <a:pt x="368" y="633"/>
                    <a:pt x="368" y="633"/>
                  </a:cubicBezTo>
                  <a:cubicBezTo>
                    <a:pt x="367" y="634"/>
                    <a:pt x="367" y="634"/>
                    <a:pt x="367" y="634"/>
                  </a:cubicBezTo>
                  <a:cubicBezTo>
                    <a:pt x="367" y="634"/>
                    <a:pt x="367" y="634"/>
                    <a:pt x="367" y="634"/>
                  </a:cubicBezTo>
                  <a:cubicBezTo>
                    <a:pt x="362" y="635"/>
                    <a:pt x="361" y="628"/>
                    <a:pt x="365" y="626"/>
                  </a:cubicBezTo>
                  <a:cubicBezTo>
                    <a:pt x="366" y="626"/>
                    <a:pt x="366" y="626"/>
                    <a:pt x="366" y="626"/>
                  </a:cubicBezTo>
                  <a:cubicBezTo>
                    <a:pt x="367" y="625"/>
                    <a:pt x="367" y="625"/>
                    <a:pt x="367" y="625"/>
                  </a:cubicBezTo>
                  <a:cubicBezTo>
                    <a:pt x="369" y="625"/>
                    <a:pt x="369" y="625"/>
                    <a:pt x="369" y="625"/>
                  </a:cubicBezTo>
                  <a:cubicBezTo>
                    <a:pt x="370" y="625"/>
                    <a:pt x="370" y="625"/>
                    <a:pt x="370" y="625"/>
                  </a:cubicBezTo>
                  <a:cubicBezTo>
                    <a:pt x="371" y="624"/>
                    <a:pt x="371" y="624"/>
                    <a:pt x="371" y="624"/>
                  </a:cubicBezTo>
                  <a:cubicBezTo>
                    <a:pt x="372" y="624"/>
                    <a:pt x="372" y="624"/>
                    <a:pt x="372" y="624"/>
                  </a:cubicBezTo>
                  <a:cubicBezTo>
                    <a:pt x="372" y="624"/>
                    <a:pt x="372" y="624"/>
                    <a:pt x="373" y="624"/>
                  </a:cubicBezTo>
                  <a:cubicBezTo>
                    <a:pt x="377" y="623"/>
                    <a:pt x="379" y="630"/>
                    <a:pt x="375" y="631"/>
                  </a:cubicBezTo>
                  <a:close/>
                  <a:moveTo>
                    <a:pt x="415" y="608"/>
                  </a:moveTo>
                  <a:cubicBezTo>
                    <a:pt x="414" y="609"/>
                    <a:pt x="414" y="609"/>
                    <a:pt x="414" y="609"/>
                  </a:cubicBezTo>
                  <a:cubicBezTo>
                    <a:pt x="413" y="610"/>
                    <a:pt x="413" y="610"/>
                    <a:pt x="413" y="610"/>
                  </a:cubicBezTo>
                  <a:cubicBezTo>
                    <a:pt x="411" y="611"/>
                    <a:pt x="411" y="611"/>
                    <a:pt x="411" y="611"/>
                  </a:cubicBezTo>
                  <a:cubicBezTo>
                    <a:pt x="410" y="612"/>
                    <a:pt x="410" y="612"/>
                    <a:pt x="410" y="612"/>
                  </a:cubicBezTo>
                  <a:cubicBezTo>
                    <a:pt x="409" y="612"/>
                    <a:pt x="409" y="612"/>
                    <a:pt x="409" y="612"/>
                  </a:cubicBezTo>
                  <a:cubicBezTo>
                    <a:pt x="409" y="613"/>
                    <a:pt x="409" y="613"/>
                    <a:pt x="409" y="613"/>
                  </a:cubicBezTo>
                  <a:cubicBezTo>
                    <a:pt x="408" y="613"/>
                    <a:pt x="408" y="613"/>
                    <a:pt x="408" y="613"/>
                  </a:cubicBezTo>
                  <a:cubicBezTo>
                    <a:pt x="408" y="613"/>
                    <a:pt x="408" y="613"/>
                    <a:pt x="408" y="613"/>
                  </a:cubicBezTo>
                  <a:cubicBezTo>
                    <a:pt x="404" y="615"/>
                    <a:pt x="401" y="609"/>
                    <a:pt x="404" y="606"/>
                  </a:cubicBezTo>
                  <a:cubicBezTo>
                    <a:pt x="405" y="606"/>
                    <a:pt x="405" y="606"/>
                    <a:pt x="405" y="606"/>
                  </a:cubicBezTo>
                  <a:cubicBezTo>
                    <a:pt x="406" y="605"/>
                    <a:pt x="406" y="605"/>
                    <a:pt x="406" y="605"/>
                  </a:cubicBezTo>
                  <a:cubicBezTo>
                    <a:pt x="407" y="604"/>
                    <a:pt x="407" y="604"/>
                    <a:pt x="407" y="604"/>
                  </a:cubicBezTo>
                  <a:cubicBezTo>
                    <a:pt x="408" y="603"/>
                    <a:pt x="408" y="603"/>
                    <a:pt x="408" y="603"/>
                  </a:cubicBezTo>
                  <a:cubicBezTo>
                    <a:pt x="409" y="602"/>
                    <a:pt x="409" y="602"/>
                    <a:pt x="409" y="602"/>
                  </a:cubicBezTo>
                  <a:cubicBezTo>
                    <a:pt x="410" y="602"/>
                    <a:pt x="410" y="602"/>
                    <a:pt x="410" y="602"/>
                  </a:cubicBezTo>
                  <a:cubicBezTo>
                    <a:pt x="410" y="602"/>
                    <a:pt x="410" y="602"/>
                    <a:pt x="410" y="602"/>
                  </a:cubicBezTo>
                  <a:cubicBezTo>
                    <a:pt x="411" y="601"/>
                    <a:pt x="411" y="601"/>
                    <a:pt x="412" y="601"/>
                  </a:cubicBezTo>
                  <a:cubicBezTo>
                    <a:pt x="416" y="600"/>
                    <a:pt x="418" y="606"/>
                    <a:pt x="415" y="608"/>
                  </a:cubicBezTo>
                  <a:close/>
                  <a:moveTo>
                    <a:pt x="409" y="576"/>
                  </a:moveTo>
                  <a:cubicBezTo>
                    <a:pt x="399" y="587"/>
                    <a:pt x="385" y="596"/>
                    <a:pt x="370" y="602"/>
                  </a:cubicBezTo>
                  <a:cubicBezTo>
                    <a:pt x="356" y="608"/>
                    <a:pt x="341" y="612"/>
                    <a:pt x="326" y="613"/>
                  </a:cubicBezTo>
                  <a:cubicBezTo>
                    <a:pt x="322" y="613"/>
                    <a:pt x="318" y="613"/>
                    <a:pt x="314" y="614"/>
                  </a:cubicBezTo>
                  <a:cubicBezTo>
                    <a:pt x="303" y="614"/>
                    <a:pt x="292" y="613"/>
                    <a:pt x="282" y="611"/>
                  </a:cubicBezTo>
                  <a:cubicBezTo>
                    <a:pt x="266" y="608"/>
                    <a:pt x="252" y="602"/>
                    <a:pt x="239" y="595"/>
                  </a:cubicBezTo>
                  <a:cubicBezTo>
                    <a:pt x="224" y="585"/>
                    <a:pt x="211" y="572"/>
                    <a:pt x="203" y="555"/>
                  </a:cubicBezTo>
                  <a:cubicBezTo>
                    <a:pt x="196" y="540"/>
                    <a:pt x="193" y="523"/>
                    <a:pt x="196" y="502"/>
                  </a:cubicBezTo>
                  <a:cubicBezTo>
                    <a:pt x="198" y="501"/>
                    <a:pt x="201" y="500"/>
                    <a:pt x="203" y="498"/>
                  </a:cubicBezTo>
                  <a:cubicBezTo>
                    <a:pt x="220" y="490"/>
                    <a:pt x="231" y="474"/>
                    <a:pt x="239" y="456"/>
                  </a:cubicBezTo>
                  <a:cubicBezTo>
                    <a:pt x="242" y="449"/>
                    <a:pt x="245" y="442"/>
                    <a:pt x="247" y="434"/>
                  </a:cubicBezTo>
                  <a:cubicBezTo>
                    <a:pt x="258" y="441"/>
                    <a:pt x="269" y="446"/>
                    <a:pt x="282" y="449"/>
                  </a:cubicBezTo>
                  <a:cubicBezTo>
                    <a:pt x="292" y="451"/>
                    <a:pt x="303" y="452"/>
                    <a:pt x="314" y="453"/>
                  </a:cubicBezTo>
                  <a:cubicBezTo>
                    <a:pt x="315" y="453"/>
                    <a:pt x="315" y="453"/>
                    <a:pt x="315" y="453"/>
                  </a:cubicBezTo>
                  <a:cubicBezTo>
                    <a:pt x="318" y="453"/>
                    <a:pt x="322" y="452"/>
                    <a:pt x="326" y="452"/>
                  </a:cubicBezTo>
                  <a:cubicBezTo>
                    <a:pt x="342" y="451"/>
                    <a:pt x="356" y="447"/>
                    <a:pt x="370" y="441"/>
                  </a:cubicBezTo>
                  <a:cubicBezTo>
                    <a:pt x="375" y="439"/>
                    <a:pt x="379" y="436"/>
                    <a:pt x="384" y="434"/>
                  </a:cubicBezTo>
                  <a:cubicBezTo>
                    <a:pt x="389" y="454"/>
                    <a:pt x="397" y="473"/>
                    <a:pt x="409" y="486"/>
                  </a:cubicBezTo>
                  <a:cubicBezTo>
                    <a:pt x="416" y="493"/>
                    <a:pt x="423" y="498"/>
                    <a:pt x="431" y="502"/>
                  </a:cubicBezTo>
                  <a:cubicBezTo>
                    <a:pt x="435" y="533"/>
                    <a:pt x="426" y="557"/>
                    <a:pt x="409" y="576"/>
                  </a:cubicBezTo>
                  <a:close/>
                  <a:moveTo>
                    <a:pt x="445" y="572"/>
                  </a:moveTo>
                  <a:cubicBezTo>
                    <a:pt x="445" y="572"/>
                    <a:pt x="445" y="572"/>
                    <a:pt x="445" y="572"/>
                  </a:cubicBezTo>
                  <a:cubicBezTo>
                    <a:pt x="444" y="573"/>
                    <a:pt x="444" y="573"/>
                    <a:pt x="444" y="573"/>
                  </a:cubicBezTo>
                  <a:cubicBezTo>
                    <a:pt x="443" y="575"/>
                    <a:pt x="443" y="575"/>
                    <a:pt x="443" y="575"/>
                  </a:cubicBezTo>
                  <a:cubicBezTo>
                    <a:pt x="442" y="576"/>
                    <a:pt x="442" y="576"/>
                    <a:pt x="442" y="576"/>
                  </a:cubicBezTo>
                  <a:cubicBezTo>
                    <a:pt x="441" y="578"/>
                    <a:pt x="441" y="578"/>
                    <a:pt x="441" y="578"/>
                  </a:cubicBezTo>
                  <a:cubicBezTo>
                    <a:pt x="441" y="579"/>
                    <a:pt x="441" y="579"/>
                    <a:pt x="441" y="579"/>
                  </a:cubicBezTo>
                  <a:cubicBezTo>
                    <a:pt x="441" y="579"/>
                    <a:pt x="441" y="579"/>
                    <a:pt x="440" y="579"/>
                  </a:cubicBezTo>
                  <a:cubicBezTo>
                    <a:pt x="440" y="579"/>
                    <a:pt x="440" y="580"/>
                    <a:pt x="440" y="580"/>
                  </a:cubicBezTo>
                  <a:cubicBezTo>
                    <a:pt x="437" y="582"/>
                    <a:pt x="432" y="578"/>
                    <a:pt x="435" y="574"/>
                  </a:cubicBezTo>
                  <a:cubicBezTo>
                    <a:pt x="435" y="573"/>
                    <a:pt x="435" y="573"/>
                    <a:pt x="435" y="573"/>
                  </a:cubicBezTo>
                  <a:cubicBezTo>
                    <a:pt x="436" y="572"/>
                    <a:pt x="436" y="572"/>
                    <a:pt x="436" y="572"/>
                  </a:cubicBezTo>
                  <a:cubicBezTo>
                    <a:pt x="437" y="571"/>
                    <a:pt x="437" y="571"/>
                    <a:pt x="437" y="571"/>
                  </a:cubicBezTo>
                  <a:cubicBezTo>
                    <a:pt x="438" y="569"/>
                    <a:pt x="438" y="569"/>
                    <a:pt x="438" y="569"/>
                  </a:cubicBezTo>
                  <a:cubicBezTo>
                    <a:pt x="439" y="568"/>
                    <a:pt x="439" y="568"/>
                    <a:pt x="439" y="568"/>
                  </a:cubicBezTo>
                  <a:cubicBezTo>
                    <a:pt x="439" y="568"/>
                    <a:pt x="439" y="568"/>
                    <a:pt x="439" y="568"/>
                  </a:cubicBezTo>
                  <a:cubicBezTo>
                    <a:pt x="439" y="567"/>
                    <a:pt x="439" y="567"/>
                    <a:pt x="440" y="567"/>
                  </a:cubicBezTo>
                  <a:cubicBezTo>
                    <a:pt x="440" y="566"/>
                    <a:pt x="440" y="566"/>
                    <a:pt x="440" y="566"/>
                  </a:cubicBezTo>
                  <a:cubicBezTo>
                    <a:pt x="443" y="564"/>
                    <a:pt x="447" y="568"/>
                    <a:pt x="445" y="572"/>
                  </a:cubicBezTo>
                  <a:close/>
                  <a:moveTo>
                    <a:pt x="460" y="526"/>
                  </a:moveTo>
                  <a:cubicBezTo>
                    <a:pt x="460" y="528"/>
                    <a:pt x="460" y="528"/>
                    <a:pt x="460" y="528"/>
                  </a:cubicBezTo>
                  <a:cubicBezTo>
                    <a:pt x="460" y="530"/>
                    <a:pt x="460" y="530"/>
                    <a:pt x="460" y="530"/>
                  </a:cubicBezTo>
                  <a:cubicBezTo>
                    <a:pt x="459" y="532"/>
                    <a:pt x="459" y="532"/>
                    <a:pt x="459" y="532"/>
                  </a:cubicBezTo>
                  <a:cubicBezTo>
                    <a:pt x="459" y="534"/>
                    <a:pt x="459" y="534"/>
                    <a:pt x="459" y="534"/>
                  </a:cubicBezTo>
                  <a:cubicBezTo>
                    <a:pt x="459" y="534"/>
                    <a:pt x="459" y="534"/>
                    <a:pt x="459" y="534"/>
                  </a:cubicBezTo>
                  <a:cubicBezTo>
                    <a:pt x="459" y="536"/>
                    <a:pt x="457" y="537"/>
                    <a:pt x="456" y="537"/>
                  </a:cubicBezTo>
                  <a:cubicBezTo>
                    <a:pt x="455" y="537"/>
                    <a:pt x="454" y="537"/>
                    <a:pt x="453" y="536"/>
                  </a:cubicBezTo>
                  <a:cubicBezTo>
                    <a:pt x="452" y="535"/>
                    <a:pt x="451" y="534"/>
                    <a:pt x="452" y="532"/>
                  </a:cubicBezTo>
                  <a:cubicBezTo>
                    <a:pt x="452" y="532"/>
                    <a:pt x="452" y="532"/>
                    <a:pt x="452" y="532"/>
                  </a:cubicBezTo>
                  <a:cubicBezTo>
                    <a:pt x="452" y="530"/>
                    <a:pt x="452" y="530"/>
                    <a:pt x="452" y="530"/>
                  </a:cubicBezTo>
                  <a:cubicBezTo>
                    <a:pt x="452" y="528"/>
                    <a:pt x="452" y="528"/>
                    <a:pt x="452" y="528"/>
                  </a:cubicBezTo>
                  <a:cubicBezTo>
                    <a:pt x="453" y="526"/>
                    <a:pt x="453" y="526"/>
                    <a:pt x="453" y="526"/>
                  </a:cubicBezTo>
                  <a:cubicBezTo>
                    <a:pt x="453" y="525"/>
                    <a:pt x="453" y="525"/>
                    <a:pt x="453" y="525"/>
                  </a:cubicBezTo>
                  <a:cubicBezTo>
                    <a:pt x="453" y="524"/>
                    <a:pt x="453" y="524"/>
                    <a:pt x="453" y="524"/>
                  </a:cubicBezTo>
                  <a:cubicBezTo>
                    <a:pt x="454" y="522"/>
                    <a:pt x="455" y="522"/>
                    <a:pt x="456" y="522"/>
                  </a:cubicBezTo>
                  <a:cubicBezTo>
                    <a:pt x="458" y="521"/>
                    <a:pt x="461" y="523"/>
                    <a:pt x="460" y="526"/>
                  </a:cubicBezTo>
                  <a:close/>
                  <a:moveTo>
                    <a:pt x="456" y="328"/>
                  </a:moveTo>
                  <a:cubicBezTo>
                    <a:pt x="452" y="331"/>
                    <a:pt x="447" y="333"/>
                    <a:pt x="442" y="334"/>
                  </a:cubicBezTo>
                  <a:cubicBezTo>
                    <a:pt x="442" y="335"/>
                    <a:pt x="441" y="337"/>
                    <a:pt x="440" y="339"/>
                  </a:cubicBezTo>
                  <a:cubicBezTo>
                    <a:pt x="432" y="357"/>
                    <a:pt x="422" y="373"/>
                    <a:pt x="409" y="387"/>
                  </a:cubicBezTo>
                  <a:cubicBezTo>
                    <a:pt x="398" y="400"/>
                    <a:pt x="385" y="411"/>
                    <a:pt x="370" y="419"/>
                  </a:cubicBezTo>
                  <a:cubicBezTo>
                    <a:pt x="356" y="426"/>
                    <a:pt x="342" y="430"/>
                    <a:pt x="326" y="432"/>
                  </a:cubicBezTo>
                  <a:cubicBezTo>
                    <a:pt x="322" y="432"/>
                    <a:pt x="318" y="432"/>
                    <a:pt x="315" y="432"/>
                  </a:cubicBezTo>
                  <a:cubicBezTo>
                    <a:pt x="314" y="432"/>
                    <a:pt x="314" y="432"/>
                    <a:pt x="314" y="432"/>
                  </a:cubicBezTo>
                  <a:cubicBezTo>
                    <a:pt x="303" y="432"/>
                    <a:pt x="292" y="431"/>
                    <a:pt x="282" y="428"/>
                  </a:cubicBezTo>
                  <a:cubicBezTo>
                    <a:pt x="266" y="423"/>
                    <a:pt x="252" y="416"/>
                    <a:pt x="239" y="406"/>
                  </a:cubicBezTo>
                  <a:cubicBezTo>
                    <a:pt x="225" y="395"/>
                    <a:pt x="213" y="381"/>
                    <a:pt x="203" y="365"/>
                  </a:cubicBezTo>
                  <a:cubicBezTo>
                    <a:pt x="197" y="355"/>
                    <a:pt x="191" y="345"/>
                    <a:pt x="187" y="334"/>
                  </a:cubicBezTo>
                  <a:cubicBezTo>
                    <a:pt x="184" y="333"/>
                    <a:pt x="182" y="332"/>
                    <a:pt x="179" y="331"/>
                  </a:cubicBezTo>
                  <a:cubicBezTo>
                    <a:pt x="176" y="330"/>
                    <a:pt x="173" y="328"/>
                    <a:pt x="170" y="325"/>
                  </a:cubicBezTo>
                  <a:cubicBezTo>
                    <a:pt x="153" y="310"/>
                    <a:pt x="144" y="277"/>
                    <a:pt x="148" y="248"/>
                  </a:cubicBezTo>
                  <a:cubicBezTo>
                    <a:pt x="151" y="221"/>
                    <a:pt x="161" y="207"/>
                    <a:pt x="170" y="210"/>
                  </a:cubicBezTo>
                  <a:cubicBezTo>
                    <a:pt x="173" y="211"/>
                    <a:pt x="176" y="214"/>
                    <a:pt x="179" y="219"/>
                  </a:cubicBezTo>
                  <a:cubicBezTo>
                    <a:pt x="183" y="226"/>
                    <a:pt x="185" y="236"/>
                    <a:pt x="187" y="249"/>
                  </a:cubicBezTo>
                  <a:cubicBezTo>
                    <a:pt x="192" y="249"/>
                    <a:pt x="198" y="246"/>
                    <a:pt x="203" y="242"/>
                  </a:cubicBezTo>
                  <a:cubicBezTo>
                    <a:pt x="216" y="233"/>
                    <a:pt x="229" y="214"/>
                    <a:pt x="239" y="194"/>
                  </a:cubicBezTo>
                  <a:cubicBezTo>
                    <a:pt x="252" y="169"/>
                    <a:pt x="262" y="141"/>
                    <a:pt x="265" y="121"/>
                  </a:cubicBezTo>
                  <a:cubicBezTo>
                    <a:pt x="266" y="141"/>
                    <a:pt x="271" y="161"/>
                    <a:pt x="282" y="177"/>
                  </a:cubicBezTo>
                  <a:cubicBezTo>
                    <a:pt x="289" y="188"/>
                    <a:pt x="300" y="196"/>
                    <a:pt x="314" y="201"/>
                  </a:cubicBezTo>
                  <a:cubicBezTo>
                    <a:pt x="318" y="202"/>
                    <a:pt x="322" y="203"/>
                    <a:pt x="326" y="203"/>
                  </a:cubicBezTo>
                  <a:cubicBezTo>
                    <a:pt x="338" y="205"/>
                    <a:pt x="353" y="204"/>
                    <a:pt x="370" y="199"/>
                  </a:cubicBezTo>
                  <a:cubicBezTo>
                    <a:pt x="372" y="199"/>
                    <a:pt x="375" y="198"/>
                    <a:pt x="378" y="197"/>
                  </a:cubicBezTo>
                  <a:cubicBezTo>
                    <a:pt x="393" y="192"/>
                    <a:pt x="401" y="208"/>
                    <a:pt x="409" y="228"/>
                  </a:cubicBezTo>
                  <a:cubicBezTo>
                    <a:pt x="417" y="244"/>
                    <a:pt x="425" y="262"/>
                    <a:pt x="440" y="272"/>
                  </a:cubicBezTo>
                  <a:cubicBezTo>
                    <a:pt x="445" y="276"/>
                    <a:pt x="450" y="278"/>
                    <a:pt x="456" y="279"/>
                  </a:cubicBezTo>
                  <a:cubicBezTo>
                    <a:pt x="463" y="280"/>
                    <a:pt x="471" y="280"/>
                    <a:pt x="481" y="278"/>
                  </a:cubicBezTo>
                  <a:cubicBezTo>
                    <a:pt x="478" y="299"/>
                    <a:pt x="469" y="318"/>
                    <a:pt x="456" y="328"/>
                  </a:cubicBezTo>
                  <a:close/>
                  <a:moveTo>
                    <a:pt x="510" y="643"/>
                  </a:moveTo>
                  <a:cubicBezTo>
                    <a:pt x="510" y="644"/>
                    <a:pt x="510" y="644"/>
                    <a:pt x="510" y="644"/>
                  </a:cubicBezTo>
                  <a:cubicBezTo>
                    <a:pt x="509" y="644"/>
                    <a:pt x="509" y="644"/>
                    <a:pt x="509" y="644"/>
                  </a:cubicBezTo>
                  <a:cubicBezTo>
                    <a:pt x="509" y="645"/>
                    <a:pt x="509" y="645"/>
                    <a:pt x="509" y="645"/>
                  </a:cubicBezTo>
                  <a:cubicBezTo>
                    <a:pt x="509" y="646"/>
                    <a:pt x="509" y="646"/>
                    <a:pt x="509" y="646"/>
                  </a:cubicBezTo>
                  <a:cubicBezTo>
                    <a:pt x="509" y="647"/>
                    <a:pt x="509" y="647"/>
                    <a:pt x="509" y="647"/>
                  </a:cubicBezTo>
                  <a:cubicBezTo>
                    <a:pt x="509" y="648"/>
                    <a:pt x="509" y="648"/>
                    <a:pt x="509" y="648"/>
                  </a:cubicBezTo>
                  <a:cubicBezTo>
                    <a:pt x="508" y="649"/>
                    <a:pt x="508" y="649"/>
                    <a:pt x="508" y="649"/>
                  </a:cubicBezTo>
                  <a:cubicBezTo>
                    <a:pt x="508" y="650"/>
                    <a:pt x="508" y="650"/>
                    <a:pt x="508" y="650"/>
                  </a:cubicBezTo>
                  <a:cubicBezTo>
                    <a:pt x="508" y="650"/>
                    <a:pt x="508" y="650"/>
                    <a:pt x="508" y="650"/>
                  </a:cubicBezTo>
                  <a:cubicBezTo>
                    <a:pt x="508" y="651"/>
                    <a:pt x="508" y="651"/>
                    <a:pt x="508" y="651"/>
                  </a:cubicBezTo>
                  <a:cubicBezTo>
                    <a:pt x="507" y="653"/>
                    <a:pt x="506" y="653"/>
                    <a:pt x="505" y="653"/>
                  </a:cubicBezTo>
                  <a:cubicBezTo>
                    <a:pt x="503" y="654"/>
                    <a:pt x="500" y="652"/>
                    <a:pt x="501" y="649"/>
                  </a:cubicBezTo>
                  <a:cubicBezTo>
                    <a:pt x="501" y="649"/>
                    <a:pt x="501" y="649"/>
                    <a:pt x="501" y="649"/>
                  </a:cubicBezTo>
                  <a:cubicBezTo>
                    <a:pt x="501" y="648"/>
                    <a:pt x="501" y="648"/>
                    <a:pt x="501" y="648"/>
                  </a:cubicBezTo>
                  <a:cubicBezTo>
                    <a:pt x="501" y="647"/>
                    <a:pt x="501" y="647"/>
                    <a:pt x="501" y="647"/>
                  </a:cubicBezTo>
                  <a:cubicBezTo>
                    <a:pt x="502" y="646"/>
                    <a:pt x="502" y="646"/>
                    <a:pt x="502" y="646"/>
                  </a:cubicBezTo>
                  <a:cubicBezTo>
                    <a:pt x="502" y="645"/>
                    <a:pt x="502" y="645"/>
                    <a:pt x="502" y="645"/>
                  </a:cubicBezTo>
                  <a:cubicBezTo>
                    <a:pt x="502" y="644"/>
                    <a:pt x="502" y="644"/>
                    <a:pt x="502" y="644"/>
                  </a:cubicBezTo>
                  <a:cubicBezTo>
                    <a:pt x="502" y="643"/>
                    <a:pt x="502" y="643"/>
                    <a:pt x="502" y="643"/>
                  </a:cubicBezTo>
                  <a:cubicBezTo>
                    <a:pt x="502" y="642"/>
                    <a:pt x="502" y="642"/>
                    <a:pt x="502" y="642"/>
                  </a:cubicBezTo>
                  <a:cubicBezTo>
                    <a:pt x="503" y="641"/>
                    <a:pt x="503" y="641"/>
                    <a:pt x="503" y="641"/>
                  </a:cubicBezTo>
                  <a:cubicBezTo>
                    <a:pt x="503" y="641"/>
                    <a:pt x="503" y="640"/>
                    <a:pt x="503" y="640"/>
                  </a:cubicBezTo>
                  <a:cubicBezTo>
                    <a:pt x="503" y="639"/>
                    <a:pt x="504" y="638"/>
                    <a:pt x="505" y="638"/>
                  </a:cubicBezTo>
                  <a:cubicBezTo>
                    <a:pt x="508" y="638"/>
                    <a:pt x="511" y="640"/>
                    <a:pt x="510" y="643"/>
                  </a:cubicBezTo>
                  <a:close/>
                  <a:moveTo>
                    <a:pt x="530" y="603"/>
                  </a:moveTo>
                  <a:cubicBezTo>
                    <a:pt x="529" y="603"/>
                    <a:pt x="529" y="603"/>
                    <a:pt x="529" y="603"/>
                  </a:cubicBezTo>
                  <a:cubicBezTo>
                    <a:pt x="529" y="604"/>
                    <a:pt x="529" y="604"/>
                    <a:pt x="529" y="604"/>
                  </a:cubicBezTo>
                  <a:cubicBezTo>
                    <a:pt x="528" y="604"/>
                    <a:pt x="528" y="604"/>
                    <a:pt x="528" y="604"/>
                  </a:cubicBezTo>
                  <a:cubicBezTo>
                    <a:pt x="528" y="605"/>
                    <a:pt x="528" y="605"/>
                    <a:pt x="528" y="605"/>
                  </a:cubicBezTo>
                  <a:cubicBezTo>
                    <a:pt x="527" y="606"/>
                    <a:pt x="527" y="606"/>
                    <a:pt x="527" y="606"/>
                  </a:cubicBezTo>
                  <a:cubicBezTo>
                    <a:pt x="527" y="606"/>
                    <a:pt x="527" y="606"/>
                    <a:pt x="527" y="606"/>
                  </a:cubicBezTo>
                  <a:cubicBezTo>
                    <a:pt x="527" y="607"/>
                    <a:pt x="527" y="607"/>
                    <a:pt x="527" y="607"/>
                  </a:cubicBezTo>
                  <a:cubicBezTo>
                    <a:pt x="526" y="607"/>
                    <a:pt x="526" y="607"/>
                    <a:pt x="526" y="607"/>
                  </a:cubicBezTo>
                  <a:cubicBezTo>
                    <a:pt x="526" y="608"/>
                    <a:pt x="526" y="608"/>
                    <a:pt x="526" y="608"/>
                  </a:cubicBezTo>
                  <a:cubicBezTo>
                    <a:pt x="525" y="608"/>
                    <a:pt x="525" y="608"/>
                    <a:pt x="525" y="608"/>
                  </a:cubicBezTo>
                  <a:cubicBezTo>
                    <a:pt x="525" y="609"/>
                    <a:pt x="525" y="609"/>
                    <a:pt x="525" y="609"/>
                  </a:cubicBezTo>
                  <a:cubicBezTo>
                    <a:pt x="525" y="609"/>
                    <a:pt x="525" y="609"/>
                    <a:pt x="524" y="610"/>
                  </a:cubicBezTo>
                  <a:cubicBezTo>
                    <a:pt x="524" y="610"/>
                    <a:pt x="524" y="610"/>
                    <a:pt x="524" y="610"/>
                  </a:cubicBezTo>
                  <a:cubicBezTo>
                    <a:pt x="520" y="612"/>
                    <a:pt x="517" y="607"/>
                    <a:pt x="519" y="604"/>
                  </a:cubicBezTo>
                  <a:cubicBezTo>
                    <a:pt x="519" y="604"/>
                    <a:pt x="519" y="604"/>
                    <a:pt x="519" y="604"/>
                  </a:cubicBezTo>
                  <a:cubicBezTo>
                    <a:pt x="520" y="603"/>
                    <a:pt x="520" y="603"/>
                    <a:pt x="520" y="603"/>
                  </a:cubicBezTo>
                  <a:cubicBezTo>
                    <a:pt x="520" y="602"/>
                    <a:pt x="520" y="602"/>
                    <a:pt x="520" y="602"/>
                  </a:cubicBezTo>
                  <a:cubicBezTo>
                    <a:pt x="521" y="602"/>
                    <a:pt x="521" y="602"/>
                    <a:pt x="521" y="602"/>
                  </a:cubicBezTo>
                  <a:cubicBezTo>
                    <a:pt x="521" y="601"/>
                    <a:pt x="521" y="601"/>
                    <a:pt x="521" y="601"/>
                  </a:cubicBezTo>
                  <a:cubicBezTo>
                    <a:pt x="522" y="601"/>
                    <a:pt x="522" y="601"/>
                    <a:pt x="522" y="601"/>
                  </a:cubicBezTo>
                  <a:cubicBezTo>
                    <a:pt x="522" y="600"/>
                    <a:pt x="522" y="600"/>
                    <a:pt x="522" y="600"/>
                  </a:cubicBezTo>
                  <a:cubicBezTo>
                    <a:pt x="523" y="599"/>
                    <a:pt x="523" y="599"/>
                    <a:pt x="523" y="599"/>
                  </a:cubicBezTo>
                  <a:cubicBezTo>
                    <a:pt x="523" y="599"/>
                    <a:pt x="523" y="599"/>
                    <a:pt x="523" y="599"/>
                  </a:cubicBezTo>
                  <a:cubicBezTo>
                    <a:pt x="524" y="598"/>
                    <a:pt x="524" y="598"/>
                    <a:pt x="524" y="598"/>
                  </a:cubicBezTo>
                  <a:cubicBezTo>
                    <a:pt x="524" y="598"/>
                    <a:pt x="524" y="598"/>
                    <a:pt x="524" y="598"/>
                  </a:cubicBezTo>
                  <a:cubicBezTo>
                    <a:pt x="524" y="598"/>
                    <a:pt x="524" y="597"/>
                    <a:pt x="524" y="597"/>
                  </a:cubicBezTo>
                  <a:cubicBezTo>
                    <a:pt x="524" y="597"/>
                    <a:pt x="524" y="597"/>
                    <a:pt x="524" y="597"/>
                  </a:cubicBezTo>
                  <a:cubicBezTo>
                    <a:pt x="528" y="594"/>
                    <a:pt x="532" y="600"/>
                    <a:pt x="530" y="603"/>
                  </a:cubicBezTo>
                  <a:close/>
                  <a:moveTo>
                    <a:pt x="565" y="578"/>
                  </a:moveTo>
                  <a:cubicBezTo>
                    <a:pt x="564" y="578"/>
                    <a:pt x="564" y="578"/>
                    <a:pt x="564" y="578"/>
                  </a:cubicBezTo>
                  <a:cubicBezTo>
                    <a:pt x="564" y="578"/>
                    <a:pt x="564" y="578"/>
                    <a:pt x="564" y="578"/>
                  </a:cubicBezTo>
                  <a:cubicBezTo>
                    <a:pt x="563" y="579"/>
                    <a:pt x="563" y="579"/>
                    <a:pt x="563" y="579"/>
                  </a:cubicBezTo>
                  <a:cubicBezTo>
                    <a:pt x="563" y="579"/>
                    <a:pt x="563" y="579"/>
                    <a:pt x="563" y="579"/>
                  </a:cubicBezTo>
                  <a:cubicBezTo>
                    <a:pt x="562" y="579"/>
                    <a:pt x="562" y="579"/>
                    <a:pt x="562" y="579"/>
                  </a:cubicBezTo>
                  <a:cubicBezTo>
                    <a:pt x="562" y="579"/>
                    <a:pt x="562" y="579"/>
                    <a:pt x="562" y="579"/>
                  </a:cubicBezTo>
                  <a:cubicBezTo>
                    <a:pt x="561" y="579"/>
                    <a:pt x="561" y="579"/>
                    <a:pt x="561" y="579"/>
                  </a:cubicBezTo>
                  <a:cubicBezTo>
                    <a:pt x="561" y="580"/>
                    <a:pt x="561" y="580"/>
                    <a:pt x="561" y="580"/>
                  </a:cubicBezTo>
                  <a:cubicBezTo>
                    <a:pt x="560" y="580"/>
                    <a:pt x="560" y="580"/>
                    <a:pt x="560" y="580"/>
                  </a:cubicBezTo>
                  <a:cubicBezTo>
                    <a:pt x="560" y="580"/>
                    <a:pt x="560" y="580"/>
                    <a:pt x="560" y="580"/>
                  </a:cubicBezTo>
                  <a:cubicBezTo>
                    <a:pt x="560" y="580"/>
                    <a:pt x="560" y="580"/>
                    <a:pt x="560" y="580"/>
                  </a:cubicBezTo>
                  <a:cubicBezTo>
                    <a:pt x="559" y="580"/>
                    <a:pt x="559" y="580"/>
                    <a:pt x="559" y="580"/>
                  </a:cubicBezTo>
                  <a:cubicBezTo>
                    <a:pt x="559" y="581"/>
                    <a:pt x="559" y="581"/>
                    <a:pt x="559" y="581"/>
                  </a:cubicBezTo>
                  <a:cubicBezTo>
                    <a:pt x="558" y="581"/>
                    <a:pt x="558" y="581"/>
                    <a:pt x="558" y="581"/>
                  </a:cubicBezTo>
                  <a:cubicBezTo>
                    <a:pt x="558" y="581"/>
                    <a:pt x="558" y="581"/>
                    <a:pt x="557" y="581"/>
                  </a:cubicBezTo>
                  <a:cubicBezTo>
                    <a:pt x="553" y="582"/>
                    <a:pt x="551" y="576"/>
                    <a:pt x="555" y="574"/>
                  </a:cubicBezTo>
                  <a:cubicBezTo>
                    <a:pt x="556" y="574"/>
                    <a:pt x="556" y="574"/>
                    <a:pt x="556" y="574"/>
                  </a:cubicBezTo>
                  <a:cubicBezTo>
                    <a:pt x="556" y="573"/>
                    <a:pt x="556" y="573"/>
                    <a:pt x="556" y="573"/>
                  </a:cubicBezTo>
                  <a:cubicBezTo>
                    <a:pt x="557" y="573"/>
                    <a:pt x="557" y="573"/>
                    <a:pt x="557" y="573"/>
                  </a:cubicBezTo>
                  <a:cubicBezTo>
                    <a:pt x="557" y="573"/>
                    <a:pt x="557" y="573"/>
                    <a:pt x="557" y="573"/>
                  </a:cubicBezTo>
                  <a:cubicBezTo>
                    <a:pt x="558" y="572"/>
                    <a:pt x="558" y="572"/>
                    <a:pt x="558" y="572"/>
                  </a:cubicBezTo>
                  <a:cubicBezTo>
                    <a:pt x="558" y="572"/>
                    <a:pt x="558" y="572"/>
                    <a:pt x="558" y="572"/>
                  </a:cubicBezTo>
                  <a:cubicBezTo>
                    <a:pt x="559" y="572"/>
                    <a:pt x="559" y="572"/>
                    <a:pt x="559" y="572"/>
                  </a:cubicBezTo>
                  <a:cubicBezTo>
                    <a:pt x="560" y="572"/>
                    <a:pt x="560" y="572"/>
                    <a:pt x="560" y="572"/>
                  </a:cubicBezTo>
                  <a:cubicBezTo>
                    <a:pt x="560" y="571"/>
                    <a:pt x="560" y="571"/>
                    <a:pt x="560" y="571"/>
                  </a:cubicBezTo>
                  <a:cubicBezTo>
                    <a:pt x="560" y="571"/>
                    <a:pt x="560" y="571"/>
                    <a:pt x="560" y="571"/>
                  </a:cubicBezTo>
                  <a:cubicBezTo>
                    <a:pt x="561" y="571"/>
                    <a:pt x="561" y="571"/>
                    <a:pt x="561" y="571"/>
                  </a:cubicBezTo>
                  <a:cubicBezTo>
                    <a:pt x="561" y="571"/>
                    <a:pt x="561" y="571"/>
                    <a:pt x="561" y="571"/>
                  </a:cubicBezTo>
                  <a:cubicBezTo>
                    <a:pt x="562" y="571"/>
                    <a:pt x="562" y="571"/>
                    <a:pt x="562" y="571"/>
                  </a:cubicBezTo>
                  <a:cubicBezTo>
                    <a:pt x="562" y="571"/>
                    <a:pt x="562" y="571"/>
                    <a:pt x="562" y="571"/>
                  </a:cubicBezTo>
                  <a:cubicBezTo>
                    <a:pt x="564" y="570"/>
                    <a:pt x="567" y="571"/>
                    <a:pt x="567" y="573"/>
                  </a:cubicBezTo>
                  <a:cubicBezTo>
                    <a:pt x="568" y="575"/>
                    <a:pt x="567" y="577"/>
                    <a:pt x="565" y="578"/>
                  </a:cubicBezTo>
                  <a:close/>
                  <a:moveTo>
                    <a:pt x="607" y="570"/>
                  </a:moveTo>
                  <a:cubicBezTo>
                    <a:pt x="607" y="570"/>
                    <a:pt x="607" y="570"/>
                    <a:pt x="607" y="570"/>
                  </a:cubicBezTo>
                  <a:cubicBezTo>
                    <a:pt x="607" y="570"/>
                    <a:pt x="607" y="570"/>
                    <a:pt x="607" y="570"/>
                  </a:cubicBezTo>
                  <a:cubicBezTo>
                    <a:pt x="606" y="570"/>
                    <a:pt x="606" y="570"/>
                    <a:pt x="606" y="570"/>
                  </a:cubicBezTo>
                  <a:cubicBezTo>
                    <a:pt x="606" y="570"/>
                    <a:pt x="606" y="570"/>
                    <a:pt x="606" y="570"/>
                  </a:cubicBezTo>
                  <a:cubicBezTo>
                    <a:pt x="606" y="570"/>
                    <a:pt x="606" y="570"/>
                    <a:pt x="606" y="570"/>
                  </a:cubicBezTo>
                  <a:cubicBezTo>
                    <a:pt x="605" y="570"/>
                    <a:pt x="605" y="570"/>
                    <a:pt x="605" y="570"/>
                  </a:cubicBezTo>
                  <a:cubicBezTo>
                    <a:pt x="605" y="570"/>
                    <a:pt x="605" y="570"/>
                    <a:pt x="605" y="570"/>
                  </a:cubicBezTo>
                  <a:cubicBezTo>
                    <a:pt x="605" y="570"/>
                    <a:pt x="605" y="570"/>
                    <a:pt x="605" y="570"/>
                  </a:cubicBezTo>
                  <a:cubicBezTo>
                    <a:pt x="604" y="570"/>
                    <a:pt x="604" y="570"/>
                    <a:pt x="604" y="570"/>
                  </a:cubicBezTo>
                  <a:cubicBezTo>
                    <a:pt x="604" y="570"/>
                    <a:pt x="604" y="570"/>
                    <a:pt x="604" y="570"/>
                  </a:cubicBezTo>
                  <a:cubicBezTo>
                    <a:pt x="604" y="570"/>
                    <a:pt x="604" y="570"/>
                    <a:pt x="604" y="570"/>
                  </a:cubicBezTo>
                  <a:cubicBezTo>
                    <a:pt x="604" y="570"/>
                    <a:pt x="604" y="570"/>
                    <a:pt x="604" y="570"/>
                  </a:cubicBezTo>
                  <a:cubicBezTo>
                    <a:pt x="603" y="570"/>
                    <a:pt x="603" y="570"/>
                    <a:pt x="603" y="570"/>
                  </a:cubicBezTo>
                  <a:cubicBezTo>
                    <a:pt x="603" y="570"/>
                    <a:pt x="603" y="570"/>
                    <a:pt x="603" y="570"/>
                  </a:cubicBezTo>
                  <a:cubicBezTo>
                    <a:pt x="603" y="570"/>
                    <a:pt x="603" y="570"/>
                    <a:pt x="603" y="570"/>
                  </a:cubicBezTo>
                  <a:cubicBezTo>
                    <a:pt x="602" y="570"/>
                    <a:pt x="602" y="570"/>
                    <a:pt x="602" y="570"/>
                  </a:cubicBezTo>
                  <a:cubicBezTo>
                    <a:pt x="602" y="570"/>
                    <a:pt x="602" y="570"/>
                    <a:pt x="602" y="570"/>
                  </a:cubicBezTo>
                  <a:cubicBezTo>
                    <a:pt x="602" y="570"/>
                    <a:pt x="602" y="570"/>
                    <a:pt x="602" y="570"/>
                  </a:cubicBezTo>
                  <a:cubicBezTo>
                    <a:pt x="601" y="570"/>
                    <a:pt x="601" y="570"/>
                    <a:pt x="601" y="570"/>
                  </a:cubicBezTo>
                  <a:cubicBezTo>
                    <a:pt x="601" y="570"/>
                    <a:pt x="601" y="570"/>
                    <a:pt x="601" y="570"/>
                  </a:cubicBezTo>
                  <a:cubicBezTo>
                    <a:pt x="601" y="570"/>
                    <a:pt x="601" y="570"/>
                    <a:pt x="601" y="570"/>
                  </a:cubicBezTo>
                  <a:cubicBezTo>
                    <a:pt x="600" y="570"/>
                    <a:pt x="600" y="570"/>
                    <a:pt x="600" y="570"/>
                  </a:cubicBezTo>
                  <a:cubicBezTo>
                    <a:pt x="600" y="570"/>
                    <a:pt x="600" y="570"/>
                    <a:pt x="600" y="570"/>
                  </a:cubicBezTo>
                  <a:cubicBezTo>
                    <a:pt x="599" y="570"/>
                    <a:pt x="599" y="570"/>
                    <a:pt x="599" y="570"/>
                  </a:cubicBezTo>
                  <a:cubicBezTo>
                    <a:pt x="595" y="568"/>
                    <a:pt x="596" y="562"/>
                    <a:pt x="600" y="562"/>
                  </a:cubicBezTo>
                  <a:cubicBezTo>
                    <a:pt x="600" y="562"/>
                    <a:pt x="600" y="562"/>
                    <a:pt x="600" y="562"/>
                  </a:cubicBezTo>
                  <a:cubicBezTo>
                    <a:pt x="600" y="562"/>
                    <a:pt x="600" y="562"/>
                    <a:pt x="600" y="562"/>
                  </a:cubicBezTo>
                  <a:cubicBezTo>
                    <a:pt x="601" y="562"/>
                    <a:pt x="601" y="562"/>
                    <a:pt x="601" y="562"/>
                  </a:cubicBezTo>
                  <a:cubicBezTo>
                    <a:pt x="601" y="562"/>
                    <a:pt x="601" y="562"/>
                    <a:pt x="601" y="562"/>
                  </a:cubicBezTo>
                  <a:cubicBezTo>
                    <a:pt x="601" y="562"/>
                    <a:pt x="601" y="562"/>
                    <a:pt x="601" y="562"/>
                  </a:cubicBezTo>
                  <a:cubicBezTo>
                    <a:pt x="602" y="562"/>
                    <a:pt x="602" y="562"/>
                    <a:pt x="602" y="562"/>
                  </a:cubicBezTo>
                  <a:cubicBezTo>
                    <a:pt x="602" y="562"/>
                    <a:pt x="602" y="562"/>
                    <a:pt x="602" y="562"/>
                  </a:cubicBezTo>
                  <a:cubicBezTo>
                    <a:pt x="602" y="562"/>
                    <a:pt x="602" y="562"/>
                    <a:pt x="602" y="562"/>
                  </a:cubicBezTo>
                  <a:cubicBezTo>
                    <a:pt x="603" y="562"/>
                    <a:pt x="603" y="562"/>
                    <a:pt x="603" y="562"/>
                  </a:cubicBezTo>
                  <a:cubicBezTo>
                    <a:pt x="603" y="562"/>
                    <a:pt x="603" y="562"/>
                    <a:pt x="603" y="562"/>
                  </a:cubicBezTo>
                  <a:cubicBezTo>
                    <a:pt x="604" y="562"/>
                    <a:pt x="604" y="562"/>
                    <a:pt x="604" y="562"/>
                  </a:cubicBezTo>
                  <a:cubicBezTo>
                    <a:pt x="604" y="562"/>
                    <a:pt x="604" y="562"/>
                    <a:pt x="604" y="562"/>
                  </a:cubicBezTo>
                  <a:cubicBezTo>
                    <a:pt x="604" y="562"/>
                    <a:pt x="604" y="562"/>
                    <a:pt x="604" y="562"/>
                  </a:cubicBezTo>
                  <a:cubicBezTo>
                    <a:pt x="604" y="562"/>
                    <a:pt x="604" y="562"/>
                    <a:pt x="604" y="562"/>
                  </a:cubicBezTo>
                  <a:cubicBezTo>
                    <a:pt x="605" y="562"/>
                    <a:pt x="605" y="562"/>
                    <a:pt x="605" y="562"/>
                  </a:cubicBezTo>
                  <a:cubicBezTo>
                    <a:pt x="605" y="562"/>
                    <a:pt x="605" y="562"/>
                    <a:pt x="605" y="562"/>
                  </a:cubicBezTo>
                  <a:cubicBezTo>
                    <a:pt x="605" y="562"/>
                    <a:pt x="605" y="562"/>
                    <a:pt x="605" y="562"/>
                  </a:cubicBezTo>
                  <a:cubicBezTo>
                    <a:pt x="606" y="562"/>
                    <a:pt x="606" y="562"/>
                    <a:pt x="606" y="562"/>
                  </a:cubicBezTo>
                  <a:cubicBezTo>
                    <a:pt x="606" y="562"/>
                    <a:pt x="606" y="562"/>
                    <a:pt x="606" y="562"/>
                  </a:cubicBezTo>
                  <a:cubicBezTo>
                    <a:pt x="606" y="562"/>
                    <a:pt x="606" y="562"/>
                    <a:pt x="606" y="562"/>
                  </a:cubicBezTo>
                  <a:cubicBezTo>
                    <a:pt x="607" y="562"/>
                    <a:pt x="607" y="562"/>
                    <a:pt x="607" y="562"/>
                  </a:cubicBezTo>
                  <a:cubicBezTo>
                    <a:pt x="607" y="562"/>
                    <a:pt x="607" y="562"/>
                    <a:pt x="607" y="562"/>
                  </a:cubicBezTo>
                  <a:cubicBezTo>
                    <a:pt x="607" y="562"/>
                    <a:pt x="607" y="562"/>
                    <a:pt x="607" y="562"/>
                  </a:cubicBezTo>
                  <a:cubicBezTo>
                    <a:pt x="608" y="562"/>
                    <a:pt x="608" y="562"/>
                    <a:pt x="608" y="562"/>
                  </a:cubicBezTo>
                  <a:cubicBezTo>
                    <a:pt x="612" y="564"/>
                    <a:pt x="611" y="570"/>
                    <a:pt x="607" y="5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latin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776817" y="3348951"/>
            <a:ext cx="603749" cy="1158955"/>
            <a:chOff x="9776817" y="3348951"/>
            <a:chExt cx="603749" cy="1158955"/>
          </a:xfrm>
        </p:grpSpPr>
        <p:grpSp>
          <p:nvGrpSpPr>
            <p:cNvPr id="76" name="Group 75"/>
            <p:cNvGrpSpPr/>
            <p:nvPr/>
          </p:nvGrpSpPr>
          <p:grpSpPr>
            <a:xfrm>
              <a:off x="9776817" y="3348951"/>
              <a:ext cx="603749" cy="1158955"/>
              <a:chOff x="1615191" y="866274"/>
              <a:chExt cx="883091" cy="1695180"/>
            </a:xfrm>
            <a:solidFill>
              <a:schemeClr val="tx1">
                <a:lumMod val="65000"/>
                <a:lumOff val="35000"/>
              </a:schemeClr>
            </a:solidFill>
          </p:grpSpPr>
          <p:cxnSp>
            <p:nvCxnSpPr>
              <p:cNvPr id="77" name="Straight Connector 76"/>
              <p:cNvCxnSpPr/>
              <p:nvPr/>
            </p:nvCxnSpPr>
            <p:spPr>
              <a:xfrm>
                <a:off x="2056736" y="1529993"/>
                <a:ext cx="1" cy="788792"/>
              </a:xfrm>
              <a:prstGeom prst="line">
                <a:avLst/>
              </a:prstGeom>
              <a:grpFill/>
              <a:ln w="3175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Freeform 77"/>
              <p:cNvSpPr/>
              <p:nvPr/>
            </p:nvSpPr>
            <p:spPr>
              <a:xfrm rot="10800000">
                <a:off x="1615191" y="866274"/>
                <a:ext cx="883091" cy="971254"/>
              </a:xfrm>
              <a:custGeom>
                <a:avLst/>
                <a:gdLst>
                  <a:gd name="connsiteX0" fmla="*/ 829340 w 1658680"/>
                  <a:gd name="connsiteY0" fmla="*/ 1824273 h 1824273"/>
                  <a:gd name="connsiteX1" fmla="*/ 0 w 1658680"/>
                  <a:gd name="connsiteY1" fmla="*/ 994933 h 1824273"/>
                  <a:gd name="connsiteX2" fmla="*/ 506524 w 1658680"/>
                  <a:gd name="connsiteY2" fmla="*/ 230767 h 1824273"/>
                  <a:gd name="connsiteX3" fmla="*/ 614520 w 1658680"/>
                  <a:gd name="connsiteY3" fmla="*/ 197243 h 1824273"/>
                  <a:gd name="connsiteX4" fmla="*/ 829339 w 1658680"/>
                  <a:gd name="connsiteY4" fmla="*/ 0 h 1824273"/>
                  <a:gd name="connsiteX5" fmla="*/ 1044157 w 1658680"/>
                  <a:gd name="connsiteY5" fmla="*/ 197242 h 1824273"/>
                  <a:gd name="connsiteX6" fmla="*/ 1152157 w 1658680"/>
                  <a:gd name="connsiteY6" fmla="*/ 230767 h 1824273"/>
                  <a:gd name="connsiteX7" fmla="*/ 1658680 w 1658680"/>
                  <a:gd name="connsiteY7" fmla="*/ 994933 h 1824273"/>
                  <a:gd name="connsiteX8" fmla="*/ 829340 w 1658680"/>
                  <a:gd name="connsiteY8" fmla="*/ 1824273 h 1824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58680" h="1824273">
                    <a:moveTo>
                      <a:pt x="829340" y="1824273"/>
                    </a:moveTo>
                    <a:cubicBezTo>
                      <a:pt x="371308" y="1824273"/>
                      <a:pt x="0" y="1452965"/>
                      <a:pt x="0" y="994933"/>
                    </a:cubicBezTo>
                    <a:cubicBezTo>
                      <a:pt x="0" y="651409"/>
                      <a:pt x="208861" y="356667"/>
                      <a:pt x="506524" y="230767"/>
                    </a:cubicBezTo>
                    <a:lnTo>
                      <a:pt x="614520" y="197243"/>
                    </a:lnTo>
                    <a:lnTo>
                      <a:pt x="829339" y="0"/>
                    </a:lnTo>
                    <a:lnTo>
                      <a:pt x="1044157" y="197242"/>
                    </a:lnTo>
                    <a:lnTo>
                      <a:pt x="1152157" y="230767"/>
                    </a:lnTo>
                    <a:cubicBezTo>
                      <a:pt x="1449819" y="356667"/>
                      <a:pt x="1658680" y="651409"/>
                      <a:pt x="1658680" y="994933"/>
                    </a:cubicBezTo>
                    <a:cubicBezTo>
                      <a:pt x="1658680" y="1452965"/>
                      <a:pt x="1287372" y="1824273"/>
                      <a:pt x="829340" y="1824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>
                  <a:latin typeface="+mn-ea"/>
                </a:endParaRPr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1935402" y="2318785"/>
                <a:ext cx="242669" cy="242669"/>
              </a:xfrm>
              <a:prstGeom prst="ellipse">
                <a:avLst/>
              </a:prstGeom>
              <a:grpFill/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>
                  <a:latin typeface="+mn-ea"/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1998985" y="2382368"/>
                <a:ext cx="115503" cy="115503"/>
              </a:xfrm>
              <a:prstGeom prst="ellipse">
                <a:avLst/>
              </a:prstGeom>
              <a:grpFill/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+mn-ea"/>
                </a:endParaRPr>
              </a:p>
            </p:txBody>
          </p:sp>
        </p:grpSp>
        <p:sp>
          <p:nvSpPr>
            <p:cNvPr id="83" name="Freeform 34"/>
            <p:cNvSpPr>
              <a:spLocks noEditPoints="1"/>
            </p:cNvSpPr>
            <p:nvPr/>
          </p:nvSpPr>
          <p:spPr bwMode="auto">
            <a:xfrm flipH="1">
              <a:off x="9906592" y="3446630"/>
              <a:ext cx="344196" cy="396903"/>
            </a:xfrm>
            <a:custGeom>
              <a:avLst/>
              <a:gdLst>
                <a:gd name="T0" fmla="*/ 405 w 633"/>
                <a:gd name="T1" fmla="*/ 470 h 730"/>
                <a:gd name="T2" fmla="*/ 483 w 633"/>
                <a:gd name="T3" fmla="*/ 380 h 730"/>
                <a:gd name="T4" fmla="*/ 501 w 633"/>
                <a:gd name="T5" fmla="*/ 293 h 730"/>
                <a:gd name="T6" fmla="*/ 437 w 633"/>
                <a:gd name="T7" fmla="*/ 133 h 730"/>
                <a:gd name="T8" fmla="*/ 316 w 633"/>
                <a:gd name="T9" fmla="*/ 8 h 730"/>
                <a:gd name="T10" fmla="*/ 316 w 633"/>
                <a:gd name="T11" fmla="*/ 40 h 730"/>
                <a:gd name="T12" fmla="*/ 316 w 633"/>
                <a:gd name="T13" fmla="*/ 66 h 730"/>
                <a:gd name="T14" fmla="*/ 237 w 633"/>
                <a:gd name="T15" fmla="*/ 95 h 730"/>
                <a:gd name="T16" fmla="*/ 192 w 633"/>
                <a:gd name="T17" fmla="*/ 135 h 730"/>
                <a:gd name="T18" fmla="*/ 141 w 633"/>
                <a:gd name="T19" fmla="*/ 264 h 730"/>
                <a:gd name="T20" fmla="*/ 133 w 633"/>
                <a:gd name="T21" fmla="*/ 339 h 730"/>
                <a:gd name="T22" fmla="*/ 175 w 633"/>
                <a:gd name="T23" fmla="*/ 399 h 730"/>
                <a:gd name="T24" fmla="*/ 181 w 633"/>
                <a:gd name="T25" fmla="*/ 534 h 730"/>
                <a:gd name="T26" fmla="*/ 24 w 633"/>
                <a:gd name="T27" fmla="*/ 730 h 730"/>
                <a:gd name="T28" fmla="*/ 610 w 633"/>
                <a:gd name="T29" fmla="*/ 730 h 730"/>
                <a:gd name="T30" fmla="*/ 453 w 633"/>
                <a:gd name="T31" fmla="*/ 534 h 730"/>
                <a:gd name="T32" fmla="*/ 156 w 633"/>
                <a:gd name="T33" fmla="*/ 275 h 730"/>
                <a:gd name="T34" fmla="*/ 189 w 633"/>
                <a:gd name="T35" fmla="*/ 335 h 730"/>
                <a:gd name="T36" fmla="*/ 195 w 633"/>
                <a:gd name="T37" fmla="*/ 273 h 730"/>
                <a:gd name="T38" fmla="*/ 211 w 633"/>
                <a:gd name="T39" fmla="*/ 190 h 730"/>
                <a:gd name="T40" fmla="*/ 316 w 633"/>
                <a:gd name="T41" fmla="*/ 195 h 730"/>
                <a:gd name="T42" fmla="*/ 380 w 633"/>
                <a:gd name="T43" fmla="*/ 173 h 730"/>
                <a:gd name="T44" fmla="*/ 424 w 633"/>
                <a:gd name="T45" fmla="*/ 192 h 730"/>
                <a:gd name="T46" fmla="*/ 439 w 633"/>
                <a:gd name="T47" fmla="*/ 273 h 730"/>
                <a:gd name="T48" fmla="*/ 445 w 633"/>
                <a:gd name="T49" fmla="*/ 335 h 730"/>
                <a:gd name="T50" fmla="*/ 477 w 633"/>
                <a:gd name="T51" fmla="*/ 275 h 730"/>
                <a:gd name="T52" fmla="*/ 317 w 633"/>
                <a:gd name="T53" fmla="*/ 482 h 730"/>
                <a:gd name="T54" fmla="*/ 189 w 633"/>
                <a:gd name="T55" fmla="*/ 384 h 730"/>
                <a:gd name="T56" fmla="*/ 316 w 633"/>
                <a:gd name="T57" fmla="*/ 503 h 730"/>
                <a:gd name="T58" fmla="*/ 387 w 633"/>
                <a:gd name="T59" fmla="*/ 483 h 730"/>
                <a:gd name="T60" fmla="*/ 319 w 633"/>
                <a:gd name="T61" fmla="*/ 630 h 730"/>
                <a:gd name="T62" fmla="*/ 224 w 633"/>
                <a:gd name="T63" fmla="*/ 525 h 730"/>
                <a:gd name="T64" fmla="*/ 403 w 633"/>
                <a:gd name="T65" fmla="*/ 669 h 730"/>
                <a:gd name="T66" fmla="*/ 318 w 633"/>
                <a:gd name="T67" fmla="*/ 687 h 730"/>
                <a:gd name="T68" fmla="*/ 272 w 633"/>
                <a:gd name="T69" fmla="*/ 626 h 730"/>
                <a:gd name="T70" fmla="*/ 172 w 633"/>
                <a:gd name="T71" fmla="*/ 556 h 730"/>
                <a:gd name="T72" fmla="*/ 214 w 633"/>
                <a:gd name="T73" fmla="*/ 538 h 730"/>
                <a:gd name="T74" fmla="*/ 319 w 633"/>
                <a:gd name="T75" fmla="*/ 655 h 730"/>
                <a:gd name="T76" fmla="*/ 459 w 633"/>
                <a:gd name="T77" fmla="*/ 55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3" h="730">
                  <a:moveTo>
                    <a:pt x="453" y="534"/>
                  </a:moveTo>
                  <a:cubicBezTo>
                    <a:pt x="420" y="520"/>
                    <a:pt x="408" y="498"/>
                    <a:pt x="405" y="470"/>
                  </a:cubicBezTo>
                  <a:cubicBezTo>
                    <a:pt x="427" y="452"/>
                    <a:pt x="445" y="427"/>
                    <a:pt x="458" y="399"/>
                  </a:cubicBezTo>
                  <a:cubicBezTo>
                    <a:pt x="468" y="395"/>
                    <a:pt x="476" y="389"/>
                    <a:pt x="483" y="380"/>
                  </a:cubicBezTo>
                  <a:cubicBezTo>
                    <a:pt x="491" y="369"/>
                    <a:pt x="497" y="355"/>
                    <a:pt x="500" y="339"/>
                  </a:cubicBezTo>
                  <a:cubicBezTo>
                    <a:pt x="503" y="324"/>
                    <a:pt x="504" y="308"/>
                    <a:pt x="501" y="293"/>
                  </a:cubicBezTo>
                  <a:cubicBezTo>
                    <a:pt x="500" y="282"/>
                    <a:pt x="497" y="272"/>
                    <a:pt x="492" y="263"/>
                  </a:cubicBezTo>
                  <a:cubicBezTo>
                    <a:pt x="486" y="212"/>
                    <a:pt x="466" y="165"/>
                    <a:pt x="437" y="133"/>
                  </a:cubicBezTo>
                  <a:cubicBezTo>
                    <a:pt x="431" y="125"/>
                    <a:pt x="424" y="118"/>
                    <a:pt x="417" y="112"/>
                  </a:cubicBezTo>
                  <a:cubicBezTo>
                    <a:pt x="439" y="56"/>
                    <a:pt x="386" y="0"/>
                    <a:pt x="316" y="8"/>
                  </a:cubicBezTo>
                  <a:cubicBezTo>
                    <a:pt x="307" y="9"/>
                    <a:pt x="297" y="11"/>
                    <a:pt x="288" y="14"/>
                  </a:cubicBezTo>
                  <a:cubicBezTo>
                    <a:pt x="300" y="20"/>
                    <a:pt x="310" y="30"/>
                    <a:pt x="316" y="40"/>
                  </a:cubicBezTo>
                  <a:cubicBezTo>
                    <a:pt x="320" y="49"/>
                    <a:pt x="321" y="58"/>
                    <a:pt x="316" y="68"/>
                  </a:cubicBezTo>
                  <a:cubicBezTo>
                    <a:pt x="316" y="67"/>
                    <a:pt x="316" y="67"/>
                    <a:pt x="316" y="66"/>
                  </a:cubicBezTo>
                  <a:cubicBezTo>
                    <a:pt x="291" y="0"/>
                    <a:pt x="212" y="20"/>
                    <a:pt x="211" y="42"/>
                  </a:cubicBezTo>
                  <a:cubicBezTo>
                    <a:pt x="231" y="57"/>
                    <a:pt x="237" y="71"/>
                    <a:pt x="237" y="95"/>
                  </a:cubicBezTo>
                  <a:cubicBezTo>
                    <a:pt x="214" y="95"/>
                    <a:pt x="206" y="79"/>
                    <a:pt x="197" y="56"/>
                  </a:cubicBezTo>
                  <a:cubicBezTo>
                    <a:pt x="185" y="82"/>
                    <a:pt x="184" y="110"/>
                    <a:pt x="192" y="135"/>
                  </a:cubicBezTo>
                  <a:cubicBezTo>
                    <a:pt x="164" y="167"/>
                    <a:pt x="144" y="210"/>
                    <a:pt x="141" y="254"/>
                  </a:cubicBezTo>
                  <a:cubicBezTo>
                    <a:pt x="141" y="258"/>
                    <a:pt x="141" y="261"/>
                    <a:pt x="141" y="264"/>
                  </a:cubicBezTo>
                  <a:cubicBezTo>
                    <a:pt x="137" y="273"/>
                    <a:pt x="134" y="283"/>
                    <a:pt x="132" y="293"/>
                  </a:cubicBezTo>
                  <a:cubicBezTo>
                    <a:pt x="130" y="308"/>
                    <a:pt x="130" y="324"/>
                    <a:pt x="133" y="339"/>
                  </a:cubicBezTo>
                  <a:cubicBezTo>
                    <a:pt x="136" y="355"/>
                    <a:pt x="142" y="369"/>
                    <a:pt x="151" y="380"/>
                  </a:cubicBezTo>
                  <a:cubicBezTo>
                    <a:pt x="157" y="389"/>
                    <a:pt x="166" y="395"/>
                    <a:pt x="175" y="399"/>
                  </a:cubicBezTo>
                  <a:cubicBezTo>
                    <a:pt x="188" y="427"/>
                    <a:pt x="206" y="452"/>
                    <a:pt x="228" y="470"/>
                  </a:cubicBezTo>
                  <a:cubicBezTo>
                    <a:pt x="225" y="498"/>
                    <a:pt x="214" y="520"/>
                    <a:pt x="181" y="534"/>
                  </a:cubicBezTo>
                  <a:cubicBezTo>
                    <a:pt x="106" y="565"/>
                    <a:pt x="0" y="574"/>
                    <a:pt x="3" y="668"/>
                  </a:cubicBezTo>
                  <a:cubicBezTo>
                    <a:pt x="3" y="688"/>
                    <a:pt x="11" y="709"/>
                    <a:pt x="24" y="730"/>
                  </a:cubicBezTo>
                  <a:cubicBezTo>
                    <a:pt x="316" y="730"/>
                    <a:pt x="316" y="730"/>
                    <a:pt x="316" y="730"/>
                  </a:cubicBezTo>
                  <a:cubicBezTo>
                    <a:pt x="610" y="730"/>
                    <a:pt x="610" y="730"/>
                    <a:pt x="610" y="730"/>
                  </a:cubicBezTo>
                  <a:cubicBezTo>
                    <a:pt x="622" y="709"/>
                    <a:pt x="630" y="688"/>
                    <a:pt x="631" y="668"/>
                  </a:cubicBezTo>
                  <a:cubicBezTo>
                    <a:pt x="633" y="574"/>
                    <a:pt x="528" y="565"/>
                    <a:pt x="453" y="534"/>
                  </a:cubicBezTo>
                  <a:close/>
                  <a:moveTo>
                    <a:pt x="189" y="384"/>
                  </a:moveTo>
                  <a:cubicBezTo>
                    <a:pt x="154" y="378"/>
                    <a:pt x="140" y="313"/>
                    <a:pt x="156" y="275"/>
                  </a:cubicBezTo>
                  <a:cubicBezTo>
                    <a:pt x="157" y="275"/>
                    <a:pt x="158" y="274"/>
                    <a:pt x="158" y="274"/>
                  </a:cubicBezTo>
                  <a:cubicBezTo>
                    <a:pt x="182" y="259"/>
                    <a:pt x="189" y="329"/>
                    <a:pt x="189" y="335"/>
                  </a:cubicBezTo>
                  <a:cubicBezTo>
                    <a:pt x="189" y="360"/>
                    <a:pt x="216" y="369"/>
                    <a:pt x="210" y="352"/>
                  </a:cubicBezTo>
                  <a:cubicBezTo>
                    <a:pt x="204" y="334"/>
                    <a:pt x="196" y="307"/>
                    <a:pt x="195" y="273"/>
                  </a:cubicBezTo>
                  <a:cubicBezTo>
                    <a:pt x="195" y="272"/>
                    <a:pt x="195" y="272"/>
                    <a:pt x="195" y="271"/>
                  </a:cubicBezTo>
                  <a:cubicBezTo>
                    <a:pt x="194" y="245"/>
                    <a:pt x="200" y="216"/>
                    <a:pt x="211" y="190"/>
                  </a:cubicBezTo>
                  <a:cubicBezTo>
                    <a:pt x="215" y="185"/>
                    <a:pt x="218" y="180"/>
                    <a:pt x="223" y="177"/>
                  </a:cubicBezTo>
                  <a:cubicBezTo>
                    <a:pt x="244" y="194"/>
                    <a:pt x="275" y="202"/>
                    <a:pt x="316" y="195"/>
                  </a:cubicBezTo>
                  <a:cubicBezTo>
                    <a:pt x="335" y="191"/>
                    <a:pt x="356" y="185"/>
                    <a:pt x="379" y="174"/>
                  </a:cubicBezTo>
                  <a:cubicBezTo>
                    <a:pt x="380" y="174"/>
                    <a:pt x="380" y="173"/>
                    <a:pt x="380" y="173"/>
                  </a:cubicBezTo>
                  <a:cubicBezTo>
                    <a:pt x="405" y="167"/>
                    <a:pt x="412" y="175"/>
                    <a:pt x="423" y="191"/>
                  </a:cubicBezTo>
                  <a:cubicBezTo>
                    <a:pt x="423" y="191"/>
                    <a:pt x="423" y="191"/>
                    <a:pt x="424" y="192"/>
                  </a:cubicBezTo>
                  <a:cubicBezTo>
                    <a:pt x="434" y="216"/>
                    <a:pt x="440" y="243"/>
                    <a:pt x="440" y="269"/>
                  </a:cubicBezTo>
                  <a:cubicBezTo>
                    <a:pt x="439" y="270"/>
                    <a:pt x="439" y="272"/>
                    <a:pt x="439" y="273"/>
                  </a:cubicBezTo>
                  <a:cubicBezTo>
                    <a:pt x="438" y="307"/>
                    <a:pt x="430" y="334"/>
                    <a:pt x="424" y="352"/>
                  </a:cubicBezTo>
                  <a:cubicBezTo>
                    <a:pt x="418" y="369"/>
                    <a:pt x="445" y="360"/>
                    <a:pt x="445" y="335"/>
                  </a:cubicBezTo>
                  <a:cubicBezTo>
                    <a:pt x="445" y="329"/>
                    <a:pt x="452" y="259"/>
                    <a:pt x="476" y="274"/>
                  </a:cubicBezTo>
                  <a:cubicBezTo>
                    <a:pt x="476" y="274"/>
                    <a:pt x="477" y="274"/>
                    <a:pt x="477" y="275"/>
                  </a:cubicBezTo>
                  <a:cubicBezTo>
                    <a:pt x="494" y="313"/>
                    <a:pt x="480" y="378"/>
                    <a:pt x="445" y="384"/>
                  </a:cubicBezTo>
                  <a:cubicBezTo>
                    <a:pt x="421" y="440"/>
                    <a:pt x="377" y="482"/>
                    <a:pt x="317" y="482"/>
                  </a:cubicBezTo>
                  <a:cubicBezTo>
                    <a:pt x="316" y="482"/>
                    <a:pt x="316" y="482"/>
                    <a:pt x="316" y="482"/>
                  </a:cubicBezTo>
                  <a:cubicBezTo>
                    <a:pt x="256" y="482"/>
                    <a:pt x="213" y="440"/>
                    <a:pt x="189" y="384"/>
                  </a:cubicBezTo>
                  <a:close/>
                  <a:moveTo>
                    <a:pt x="249" y="484"/>
                  </a:moveTo>
                  <a:cubicBezTo>
                    <a:pt x="268" y="496"/>
                    <a:pt x="291" y="502"/>
                    <a:pt x="316" y="503"/>
                  </a:cubicBezTo>
                  <a:cubicBezTo>
                    <a:pt x="317" y="503"/>
                    <a:pt x="317" y="503"/>
                    <a:pt x="317" y="503"/>
                  </a:cubicBezTo>
                  <a:cubicBezTo>
                    <a:pt x="343" y="503"/>
                    <a:pt x="366" y="496"/>
                    <a:pt x="387" y="483"/>
                  </a:cubicBezTo>
                  <a:cubicBezTo>
                    <a:pt x="391" y="500"/>
                    <a:pt x="401" y="518"/>
                    <a:pt x="414" y="532"/>
                  </a:cubicBezTo>
                  <a:cubicBezTo>
                    <a:pt x="374" y="581"/>
                    <a:pt x="346" y="601"/>
                    <a:pt x="319" y="630"/>
                  </a:cubicBezTo>
                  <a:cubicBezTo>
                    <a:pt x="318" y="629"/>
                    <a:pt x="317" y="629"/>
                    <a:pt x="316" y="628"/>
                  </a:cubicBezTo>
                  <a:cubicBezTo>
                    <a:pt x="292" y="612"/>
                    <a:pt x="262" y="579"/>
                    <a:pt x="224" y="525"/>
                  </a:cubicBezTo>
                  <a:cubicBezTo>
                    <a:pt x="235" y="513"/>
                    <a:pt x="244" y="498"/>
                    <a:pt x="249" y="484"/>
                  </a:cubicBezTo>
                  <a:close/>
                  <a:moveTo>
                    <a:pt x="403" y="669"/>
                  </a:moveTo>
                  <a:cubicBezTo>
                    <a:pt x="391" y="655"/>
                    <a:pt x="383" y="631"/>
                    <a:pt x="362" y="619"/>
                  </a:cubicBezTo>
                  <a:cubicBezTo>
                    <a:pt x="344" y="631"/>
                    <a:pt x="321" y="669"/>
                    <a:pt x="318" y="687"/>
                  </a:cubicBezTo>
                  <a:cubicBezTo>
                    <a:pt x="318" y="684"/>
                    <a:pt x="317" y="680"/>
                    <a:pt x="316" y="677"/>
                  </a:cubicBezTo>
                  <a:cubicBezTo>
                    <a:pt x="308" y="654"/>
                    <a:pt x="281" y="635"/>
                    <a:pt x="272" y="626"/>
                  </a:cubicBezTo>
                  <a:cubicBezTo>
                    <a:pt x="252" y="635"/>
                    <a:pt x="246" y="653"/>
                    <a:pt x="233" y="670"/>
                  </a:cubicBezTo>
                  <a:cubicBezTo>
                    <a:pt x="220" y="653"/>
                    <a:pt x="183" y="602"/>
                    <a:pt x="172" y="556"/>
                  </a:cubicBezTo>
                  <a:cubicBezTo>
                    <a:pt x="187" y="553"/>
                    <a:pt x="201" y="545"/>
                    <a:pt x="213" y="535"/>
                  </a:cubicBezTo>
                  <a:cubicBezTo>
                    <a:pt x="213" y="536"/>
                    <a:pt x="214" y="537"/>
                    <a:pt x="214" y="538"/>
                  </a:cubicBezTo>
                  <a:cubicBezTo>
                    <a:pt x="240" y="574"/>
                    <a:pt x="285" y="626"/>
                    <a:pt x="316" y="652"/>
                  </a:cubicBezTo>
                  <a:cubicBezTo>
                    <a:pt x="317" y="653"/>
                    <a:pt x="318" y="654"/>
                    <a:pt x="319" y="655"/>
                  </a:cubicBezTo>
                  <a:cubicBezTo>
                    <a:pt x="351" y="612"/>
                    <a:pt x="388" y="581"/>
                    <a:pt x="425" y="541"/>
                  </a:cubicBezTo>
                  <a:cubicBezTo>
                    <a:pt x="435" y="549"/>
                    <a:pt x="446" y="555"/>
                    <a:pt x="459" y="558"/>
                  </a:cubicBezTo>
                  <a:cubicBezTo>
                    <a:pt x="446" y="592"/>
                    <a:pt x="425" y="648"/>
                    <a:pt x="403" y="6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latin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41627" y="0"/>
            <a:ext cx="2972792" cy="4747813"/>
            <a:chOff x="441627" y="0"/>
            <a:chExt cx="2972792" cy="4747813"/>
          </a:xfrm>
        </p:grpSpPr>
        <p:sp>
          <p:nvSpPr>
            <p:cNvPr id="101" name="Rectangle 100"/>
            <p:cNvSpPr/>
            <p:nvPr/>
          </p:nvSpPr>
          <p:spPr>
            <a:xfrm>
              <a:off x="504277" y="0"/>
              <a:ext cx="2874517" cy="360407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12447" y="2021573"/>
              <a:ext cx="2770073" cy="74970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4800" b="1" noProof="1">
                  <a:solidFill>
                    <a:schemeClr val="accent1"/>
                  </a:solidFill>
                  <a:latin typeface="+mn-ea"/>
                  <a:cs typeface="Lato Light" panose="020F0402020204030203" pitchFamily="34" charset="0"/>
                </a:rPr>
                <a:t>全球</a:t>
              </a:r>
              <a:endParaRPr lang="en-US" sz="4800" b="1" noProof="1">
                <a:solidFill>
                  <a:schemeClr val="accent1"/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16160" y="2708424"/>
              <a:ext cx="2748449" cy="83245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4800" b="1" noProof="1">
                  <a:solidFill>
                    <a:schemeClr val="accent1"/>
                  </a:solidFill>
                  <a:latin typeface="+mn-ea"/>
                  <a:cs typeface="Lato Light" panose="020F0402020204030203" pitchFamily="34" charset="0"/>
                </a:rPr>
                <a:t>市场规划</a:t>
              </a:r>
              <a:endParaRPr lang="en-US" sz="4800" b="1" noProof="1">
                <a:solidFill>
                  <a:schemeClr val="accent1"/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813923" y="477232"/>
              <a:ext cx="664124" cy="1135693"/>
              <a:chOff x="1615191" y="866274"/>
              <a:chExt cx="883091" cy="1510140"/>
            </a:xfrm>
            <a:solidFill>
              <a:schemeClr val="bg1"/>
            </a:solidFill>
          </p:grpSpPr>
          <p:cxnSp>
            <p:nvCxnSpPr>
              <p:cNvPr id="85" name="Straight Connector 84"/>
              <p:cNvCxnSpPr/>
              <p:nvPr/>
            </p:nvCxnSpPr>
            <p:spPr>
              <a:xfrm>
                <a:off x="2056737" y="1344953"/>
                <a:ext cx="1" cy="788792"/>
              </a:xfrm>
              <a:prstGeom prst="line">
                <a:avLst/>
              </a:prstGeom>
              <a:grpFill/>
              <a:ln w="12700"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Freeform 85"/>
              <p:cNvSpPr/>
              <p:nvPr/>
            </p:nvSpPr>
            <p:spPr>
              <a:xfrm rot="10800000">
                <a:off x="1615191" y="866274"/>
                <a:ext cx="883091" cy="971254"/>
              </a:xfrm>
              <a:custGeom>
                <a:avLst/>
                <a:gdLst>
                  <a:gd name="connsiteX0" fmla="*/ 829340 w 1658680"/>
                  <a:gd name="connsiteY0" fmla="*/ 1824273 h 1824273"/>
                  <a:gd name="connsiteX1" fmla="*/ 0 w 1658680"/>
                  <a:gd name="connsiteY1" fmla="*/ 994933 h 1824273"/>
                  <a:gd name="connsiteX2" fmla="*/ 506524 w 1658680"/>
                  <a:gd name="connsiteY2" fmla="*/ 230767 h 1824273"/>
                  <a:gd name="connsiteX3" fmla="*/ 614520 w 1658680"/>
                  <a:gd name="connsiteY3" fmla="*/ 197243 h 1824273"/>
                  <a:gd name="connsiteX4" fmla="*/ 829339 w 1658680"/>
                  <a:gd name="connsiteY4" fmla="*/ 0 h 1824273"/>
                  <a:gd name="connsiteX5" fmla="*/ 1044157 w 1658680"/>
                  <a:gd name="connsiteY5" fmla="*/ 197242 h 1824273"/>
                  <a:gd name="connsiteX6" fmla="*/ 1152157 w 1658680"/>
                  <a:gd name="connsiteY6" fmla="*/ 230767 h 1824273"/>
                  <a:gd name="connsiteX7" fmla="*/ 1658680 w 1658680"/>
                  <a:gd name="connsiteY7" fmla="*/ 994933 h 1824273"/>
                  <a:gd name="connsiteX8" fmla="*/ 829340 w 1658680"/>
                  <a:gd name="connsiteY8" fmla="*/ 1824273 h 1824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58680" h="1824273">
                    <a:moveTo>
                      <a:pt x="829340" y="1824273"/>
                    </a:moveTo>
                    <a:cubicBezTo>
                      <a:pt x="371308" y="1824273"/>
                      <a:pt x="0" y="1452965"/>
                      <a:pt x="0" y="994933"/>
                    </a:cubicBezTo>
                    <a:cubicBezTo>
                      <a:pt x="0" y="651409"/>
                      <a:pt x="208861" y="356667"/>
                      <a:pt x="506524" y="230767"/>
                    </a:cubicBezTo>
                    <a:lnTo>
                      <a:pt x="614520" y="197243"/>
                    </a:lnTo>
                    <a:lnTo>
                      <a:pt x="829339" y="0"/>
                    </a:lnTo>
                    <a:lnTo>
                      <a:pt x="1044157" y="197242"/>
                    </a:lnTo>
                    <a:lnTo>
                      <a:pt x="1152157" y="230767"/>
                    </a:lnTo>
                    <a:cubicBezTo>
                      <a:pt x="1449819" y="356667"/>
                      <a:pt x="1658680" y="651409"/>
                      <a:pt x="1658680" y="994933"/>
                    </a:cubicBezTo>
                    <a:cubicBezTo>
                      <a:pt x="1658680" y="1452965"/>
                      <a:pt x="1287372" y="1824273"/>
                      <a:pt x="829340" y="1824273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>
                  <a:latin typeface="+mn-ea"/>
                </a:endParaRPr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1935402" y="2133745"/>
                <a:ext cx="242669" cy="242669"/>
              </a:xfrm>
              <a:prstGeom prst="ellipse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200">
                  <a:latin typeface="+mn-ea"/>
                </a:endParaRPr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>
              <a:off x="988451" y="632513"/>
              <a:ext cx="331791" cy="311190"/>
              <a:chOff x="3052309" y="2790825"/>
              <a:chExt cx="485775" cy="455613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97" name="Freeform 64"/>
              <p:cNvSpPr>
                <a:spLocks noEditPoints="1"/>
              </p:cNvSpPr>
              <p:nvPr/>
            </p:nvSpPr>
            <p:spPr bwMode="auto">
              <a:xfrm>
                <a:off x="3052309" y="2930525"/>
                <a:ext cx="485775" cy="315913"/>
              </a:xfrm>
              <a:custGeom>
                <a:avLst/>
                <a:gdLst>
                  <a:gd name="T0" fmla="*/ 0 w 306"/>
                  <a:gd name="T1" fmla="*/ 25 h 199"/>
                  <a:gd name="T2" fmla="*/ 0 w 306"/>
                  <a:gd name="T3" fmla="*/ 172 h 199"/>
                  <a:gd name="T4" fmla="*/ 0 w 306"/>
                  <a:gd name="T5" fmla="*/ 172 h 199"/>
                  <a:gd name="T6" fmla="*/ 0 w 306"/>
                  <a:gd name="T7" fmla="*/ 178 h 199"/>
                  <a:gd name="T8" fmla="*/ 2 w 306"/>
                  <a:gd name="T9" fmla="*/ 183 h 199"/>
                  <a:gd name="T10" fmla="*/ 5 w 306"/>
                  <a:gd name="T11" fmla="*/ 187 h 199"/>
                  <a:gd name="T12" fmla="*/ 8 w 306"/>
                  <a:gd name="T13" fmla="*/ 191 h 199"/>
                  <a:gd name="T14" fmla="*/ 12 w 306"/>
                  <a:gd name="T15" fmla="*/ 194 h 199"/>
                  <a:gd name="T16" fmla="*/ 16 w 306"/>
                  <a:gd name="T17" fmla="*/ 196 h 199"/>
                  <a:gd name="T18" fmla="*/ 21 w 306"/>
                  <a:gd name="T19" fmla="*/ 197 h 199"/>
                  <a:gd name="T20" fmla="*/ 26 w 306"/>
                  <a:gd name="T21" fmla="*/ 199 h 199"/>
                  <a:gd name="T22" fmla="*/ 33 w 306"/>
                  <a:gd name="T23" fmla="*/ 199 h 199"/>
                  <a:gd name="T24" fmla="*/ 33 w 306"/>
                  <a:gd name="T25" fmla="*/ 0 h 199"/>
                  <a:gd name="T26" fmla="*/ 26 w 306"/>
                  <a:gd name="T27" fmla="*/ 0 h 199"/>
                  <a:gd name="T28" fmla="*/ 26 w 306"/>
                  <a:gd name="T29" fmla="*/ 0 h 199"/>
                  <a:gd name="T30" fmla="*/ 21 w 306"/>
                  <a:gd name="T31" fmla="*/ 0 h 199"/>
                  <a:gd name="T32" fmla="*/ 16 w 306"/>
                  <a:gd name="T33" fmla="*/ 1 h 199"/>
                  <a:gd name="T34" fmla="*/ 12 w 306"/>
                  <a:gd name="T35" fmla="*/ 4 h 199"/>
                  <a:gd name="T36" fmla="*/ 8 w 306"/>
                  <a:gd name="T37" fmla="*/ 7 h 199"/>
                  <a:gd name="T38" fmla="*/ 5 w 306"/>
                  <a:gd name="T39" fmla="*/ 11 h 199"/>
                  <a:gd name="T40" fmla="*/ 2 w 306"/>
                  <a:gd name="T41" fmla="*/ 16 h 199"/>
                  <a:gd name="T42" fmla="*/ 0 w 306"/>
                  <a:gd name="T43" fmla="*/ 20 h 199"/>
                  <a:gd name="T44" fmla="*/ 0 w 306"/>
                  <a:gd name="T45" fmla="*/ 25 h 199"/>
                  <a:gd name="T46" fmla="*/ 0 w 306"/>
                  <a:gd name="T47" fmla="*/ 25 h 199"/>
                  <a:gd name="T48" fmla="*/ 49 w 306"/>
                  <a:gd name="T49" fmla="*/ 199 h 199"/>
                  <a:gd name="T50" fmla="*/ 245 w 306"/>
                  <a:gd name="T51" fmla="*/ 199 h 199"/>
                  <a:gd name="T52" fmla="*/ 245 w 306"/>
                  <a:gd name="T53" fmla="*/ 0 h 199"/>
                  <a:gd name="T54" fmla="*/ 49 w 306"/>
                  <a:gd name="T55" fmla="*/ 0 h 199"/>
                  <a:gd name="T56" fmla="*/ 49 w 306"/>
                  <a:gd name="T57" fmla="*/ 199 h 199"/>
                  <a:gd name="T58" fmla="*/ 280 w 306"/>
                  <a:gd name="T59" fmla="*/ 0 h 199"/>
                  <a:gd name="T60" fmla="*/ 261 w 306"/>
                  <a:gd name="T61" fmla="*/ 0 h 199"/>
                  <a:gd name="T62" fmla="*/ 261 w 306"/>
                  <a:gd name="T63" fmla="*/ 199 h 199"/>
                  <a:gd name="T64" fmla="*/ 280 w 306"/>
                  <a:gd name="T65" fmla="*/ 199 h 199"/>
                  <a:gd name="T66" fmla="*/ 280 w 306"/>
                  <a:gd name="T67" fmla="*/ 199 h 199"/>
                  <a:gd name="T68" fmla="*/ 286 w 306"/>
                  <a:gd name="T69" fmla="*/ 197 h 199"/>
                  <a:gd name="T70" fmla="*/ 290 w 306"/>
                  <a:gd name="T71" fmla="*/ 196 h 199"/>
                  <a:gd name="T72" fmla="*/ 295 w 306"/>
                  <a:gd name="T73" fmla="*/ 194 h 199"/>
                  <a:gd name="T74" fmla="*/ 298 w 306"/>
                  <a:gd name="T75" fmla="*/ 191 h 199"/>
                  <a:gd name="T76" fmla="*/ 302 w 306"/>
                  <a:gd name="T77" fmla="*/ 187 h 199"/>
                  <a:gd name="T78" fmla="*/ 304 w 306"/>
                  <a:gd name="T79" fmla="*/ 183 h 199"/>
                  <a:gd name="T80" fmla="*/ 306 w 306"/>
                  <a:gd name="T81" fmla="*/ 178 h 199"/>
                  <a:gd name="T82" fmla="*/ 306 w 306"/>
                  <a:gd name="T83" fmla="*/ 172 h 199"/>
                  <a:gd name="T84" fmla="*/ 306 w 306"/>
                  <a:gd name="T85" fmla="*/ 25 h 199"/>
                  <a:gd name="T86" fmla="*/ 306 w 306"/>
                  <a:gd name="T87" fmla="*/ 25 h 199"/>
                  <a:gd name="T88" fmla="*/ 306 w 306"/>
                  <a:gd name="T89" fmla="*/ 20 h 199"/>
                  <a:gd name="T90" fmla="*/ 304 w 306"/>
                  <a:gd name="T91" fmla="*/ 16 h 199"/>
                  <a:gd name="T92" fmla="*/ 302 w 306"/>
                  <a:gd name="T93" fmla="*/ 11 h 199"/>
                  <a:gd name="T94" fmla="*/ 298 w 306"/>
                  <a:gd name="T95" fmla="*/ 7 h 199"/>
                  <a:gd name="T96" fmla="*/ 295 w 306"/>
                  <a:gd name="T97" fmla="*/ 4 h 199"/>
                  <a:gd name="T98" fmla="*/ 290 w 306"/>
                  <a:gd name="T99" fmla="*/ 1 h 199"/>
                  <a:gd name="T100" fmla="*/ 286 w 306"/>
                  <a:gd name="T101" fmla="*/ 0 h 199"/>
                  <a:gd name="T102" fmla="*/ 280 w 306"/>
                  <a:gd name="T103" fmla="*/ 0 h 199"/>
                  <a:gd name="T104" fmla="*/ 280 w 306"/>
                  <a:gd name="T105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06" h="199">
                    <a:moveTo>
                      <a:pt x="0" y="25"/>
                    </a:moveTo>
                    <a:lnTo>
                      <a:pt x="0" y="172"/>
                    </a:lnTo>
                    <a:lnTo>
                      <a:pt x="0" y="172"/>
                    </a:lnTo>
                    <a:lnTo>
                      <a:pt x="0" y="178"/>
                    </a:lnTo>
                    <a:lnTo>
                      <a:pt x="2" y="183"/>
                    </a:lnTo>
                    <a:lnTo>
                      <a:pt x="5" y="187"/>
                    </a:lnTo>
                    <a:lnTo>
                      <a:pt x="8" y="191"/>
                    </a:lnTo>
                    <a:lnTo>
                      <a:pt x="12" y="194"/>
                    </a:lnTo>
                    <a:lnTo>
                      <a:pt x="16" y="196"/>
                    </a:lnTo>
                    <a:lnTo>
                      <a:pt x="21" y="197"/>
                    </a:lnTo>
                    <a:lnTo>
                      <a:pt x="26" y="199"/>
                    </a:lnTo>
                    <a:lnTo>
                      <a:pt x="33" y="199"/>
                    </a:lnTo>
                    <a:lnTo>
                      <a:pt x="33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1"/>
                    </a:lnTo>
                    <a:lnTo>
                      <a:pt x="12" y="4"/>
                    </a:lnTo>
                    <a:lnTo>
                      <a:pt x="8" y="7"/>
                    </a:lnTo>
                    <a:lnTo>
                      <a:pt x="5" y="11"/>
                    </a:lnTo>
                    <a:lnTo>
                      <a:pt x="2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  <a:moveTo>
                      <a:pt x="49" y="199"/>
                    </a:moveTo>
                    <a:lnTo>
                      <a:pt x="245" y="199"/>
                    </a:lnTo>
                    <a:lnTo>
                      <a:pt x="245" y="0"/>
                    </a:lnTo>
                    <a:lnTo>
                      <a:pt x="49" y="0"/>
                    </a:lnTo>
                    <a:lnTo>
                      <a:pt x="49" y="199"/>
                    </a:lnTo>
                    <a:close/>
                    <a:moveTo>
                      <a:pt x="280" y="0"/>
                    </a:moveTo>
                    <a:lnTo>
                      <a:pt x="261" y="0"/>
                    </a:lnTo>
                    <a:lnTo>
                      <a:pt x="261" y="199"/>
                    </a:lnTo>
                    <a:lnTo>
                      <a:pt x="280" y="199"/>
                    </a:lnTo>
                    <a:lnTo>
                      <a:pt x="280" y="199"/>
                    </a:lnTo>
                    <a:lnTo>
                      <a:pt x="286" y="197"/>
                    </a:lnTo>
                    <a:lnTo>
                      <a:pt x="290" y="196"/>
                    </a:lnTo>
                    <a:lnTo>
                      <a:pt x="295" y="194"/>
                    </a:lnTo>
                    <a:lnTo>
                      <a:pt x="298" y="191"/>
                    </a:lnTo>
                    <a:lnTo>
                      <a:pt x="302" y="187"/>
                    </a:lnTo>
                    <a:lnTo>
                      <a:pt x="304" y="183"/>
                    </a:lnTo>
                    <a:lnTo>
                      <a:pt x="306" y="178"/>
                    </a:lnTo>
                    <a:lnTo>
                      <a:pt x="306" y="172"/>
                    </a:lnTo>
                    <a:lnTo>
                      <a:pt x="306" y="25"/>
                    </a:lnTo>
                    <a:lnTo>
                      <a:pt x="306" y="25"/>
                    </a:lnTo>
                    <a:lnTo>
                      <a:pt x="306" y="20"/>
                    </a:lnTo>
                    <a:lnTo>
                      <a:pt x="304" y="16"/>
                    </a:lnTo>
                    <a:lnTo>
                      <a:pt x="302" y="11"/>
                    </a:lnTo>
                    <a:lnTo>
                      <a:pt x="298" y="7"/>
                    </a:lnTo>
                    <a:lnTo>
                      <a:pt x="295" y="4"/>
                    </a:lnTo>
                    <a:lnTo>
                      <a:pt x="290" y="1"/>
                    </a:lnTo>
                    <a:lnTo>
                      <a:pt x="286" y="0"/>
                    </a:lnTo>
                    <a:lnTo>
                      <a:pt x="280" y="0"/>
                    </a:lnTo>
                    <a:lnTo>
                      <a:pt x="28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8" name="Freeform 65"/>
              <p:cNvSpPr>
                <a:spLocks/>
              </p:cNvSpPr>
              <p:nvPr/>
            </p:nvSpPr>
            <p:spPr bwMode="auto">
              <a:xfrm>
                <a:off x="3174546" y="2790825"/>
                <a:ext cx="242888" cy="117475"/>
              </a:xfrm>
              <a:custGeom>
                <a:avLst/>
                <a:gdLst>
                  <a:gd name="T0" fmla="*/ 21 w 153"/>
                  <a:gd name="T1" fmla="*/ 74 h 74"/>
                  <a:gd name="T2" fmla="*/ 21 w 153"/>
                  <a:gd name="T3" fmla="*/ 36 h 74"/>
                  <a:gd name="T4" fmla="*/ 21 w 153"/>
                  <a:gd name="T5" fmla="*/ 36 h 74"/>
                  <a:gd name="T6" fmla="*/ 23 w 153"/>
                  <a:gd name="T7" fmla="*/ 31 h 74"/>
                  <a:gd name="T8" fmla="*/ 26 w 153"/>
                  <a:gd name="T9" fmla="*/ 26 h 74"/>
                  <a:gd name="T10" fmla="*/ 31 w 153"/>
                  <a:gd name="T11" fmla="*/ 23 h 74"/>
                  <a:gd name="T12" fmla="*/ 36 w 153"/>
                  <a:gd name="T13" fmla="*/ 22 h 74"/>
                  <a:gd name="T14" fmla="*/ 116 w 153"/>
                  <a:gd name="T15" fmla="*/ 22 h 74"/>
                  <a:gd name="T16" fmla="*/ 116 w 153"/>
                  <a:gd name="T17" fmla="*/ 22 h 74"/>
                  <a:gd name="T18" fmla="*/ 122 w 153"/>
                  <a:gd name="T19" fmla="*/ 23 h 74"/>
                  <a:gd name="T20" fmla="*/ 127 w 153"/>
                  <a:gd name="T21" fmla="*/ 26 h 74"/>
                  <a:gd name="T22" fmla="*/ 130 w 153"/>
                  <a:gd name="T23" fmla="*/ 31 h 74"/>
                  <a:gd name="T24" fmla="*/ 131 w 153"/>
                  <a:gd name="T25" fmla="*/ 36 h 74"/>
                  <a:gd name="T26" fmla="*/ 131 w 153"/>
                  <a:gd name="T27" fmla="*/ 74 h 74"/>
                  <a:gd name="T28" fmla="*/ 153 w 153"/>
                  <a:gd name="T29" fmla="*/ 74 h 74"/>
                  <a:gd name="T30" fmla="*/ 153 w 153"/>
                  <a:gd name="T31" fmla="*/ 36 h 74"/>
                  <a:gd name="T32" fmla="*/ 153 w 153"/>
                  <a:gd name="T33" fmla="*/ 36 h 74"/>
                  <a:gd name="T34" fmla="*/ 152 w 153"/>
                  <a:gd name="T35" fmla="*/ 30 h 74"/>
                  <a:gd name="T36" fmla="*/ 149 w 153"/>
                  <a:gd name="T37" fmla="*/ 23 h 74"/>
                  <a:gd name="T38" fmla="*/ 146 w 153"/>
                  <a:gd name="T39" fmla="*/ 16 h 74"/>
                  <a:gd name="T40" fmla="*/ 142 w 153"/>
                  <a:gd name="T41" fmla="*/ 11 h 74"/>
                  <a:gd name="T42" fmla="*/ 137 w 153"/>
                  <a:gd name="T43" fmla="*/ 7 h 74"/>
                  <a:gd name="T44" fmla="*/ 130 w 153"/>
                  <a:gd name="T45" fmla="*/ 3 h 74"/>
                  <a:gd name="T46" fmla="*/ 123 w 153"/>
                  <a:gd name="T47" fmla="*/ 1 h 74"/>
                  <a:gd name="T48" fmla="*/ 116 w 153"/>
                  <a:gd name="T49" fmla="*/ 0 h 74"/>
                  <a:gd name="T50" fmla="*/ 36 w 153"/>
                  <a:gd name="T51" fmla="*/ 0 h 74"/>
                  <a:gd name="T52" fmla="*/ 36 w 153"/>
                  <a:gd name="T53" fmla="*/ 0 h 74"/>
                  <a:gd name="T54" fmla="*/ 29 w 153"/>
                  <a:gd name="T55" fmla="*/ 1 h 74"/>
                  <a:gd name="T56" fmla="*/ 23 w 153"/>
                  <a:gd name="T57" fmla="*/ 3 h 74"/>
                  <a:gd name="T58" fmla="*/ 16 w 153"/>
                  <a:gd name="T59" fmla="*/ 7 h 74"/>
                  <a:gd name="T60" fmla="*/ 10 w 153"/>
                  <a:gd name="T61" fmla="*/ 11 h 74"/>
                  <a:gd name="T62" fmla="*/ 5 w 153"/>
                  <a:gd name="T63" fmla="*/ 16 h 74"/>
                  <a:gd name="T64" fmla="*/ 2 w 153"/>
                  <a:gd name="T65" fmla="*/ 23 h 74"/>
                  <a:gd name="T66" fmla="*/ 1 w 153"/>
                  <a:gd name="T67" fmla="*/ 30 h 74"/>
                  <a:gd name="T68" fmla="*/ 0 w 153"/>
                  <a:gd name="T69" fmla="*/ 36 h 74"/>
                  <a:gd name="T70" fmla="*/ 0 w 153"/>
                  <a:gd name="T71" fmla="*/ 74 h 74"/>
                  <a:gd name="T72" fmla="*/ 21 w 153"/>
                  <a:gd name="T7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3" h="74">
                    <a:moveTo>
                      <a:pt x="21" y="74"/>
                    </a:moveTo>
                    <a:lnTo>
                      <a:pt x="21" y="36"/>
                    </a:lnTo>
                    <a:lnTo>
                      <a:pt x="21" y="36"/>
                    </a:lnTo>
                    <a:lnTo>
                      <a:pt x="23" y="31"/>
                    </a:lnTo>
                    <a:lnTo>
                      <a:pt x="26" y="26"/>
                    </a:lnTo>
                    <a:lnTo>
                      <a:pt x="31" y="23"/>
                    </a:lnTo>
                    <a:lnTo>
                      <a:pt x="36" y="22"/>
                    </a:lnTo>
                    <a:lnTo>
                      <a:pt x="116" y="22"/>
                    </a:lnTo>
                    <a:lnTo>
                      <a:pt x="116" y="22"/>
                    </a:lnTo>
                    <a:lnTo>
                      <a:pt x="122" y="23"/>
                    </a:lnTo>
                    <a:lnTo>
                      <a:pt x="127" y="26"/>
                    </a:lnTo>
                    <a:lnTo>
                      <a:pt x="130" y="31"/>
                    </a:lnTo>
                    <a:lnTo>
                      <a:pt x="131" y="36"/>
                    </a:lnTo>
                    <a:lnTo>
                      <a:pt x="131" y="74"/>
                    </a:lnTo>
                    <a:lnTo>
                      <a:pt x="153" y="74"/>
                    </a:lnTo>
                    <a:lnTo>
                      <a:pt x="153" y="36"/>
                    </a:lnTo>
                    <a:lnTo>
                      <a:pt x="153" y="36"/>
                    </a:lnTo>
                    <a:lnTo>
                      <a:pt x="152" y="30"/>
                    </a:lnTo>
                    <a:lnTo>
                      <a:pt x="149" y="23"/>
                    </a:lnTo>
                    <a:lnTo>
                      <a:pt x="146" y="16"/>
                    </a:lnTo>
                    <a:lnTo>
                      <a:pt x="142" y="11"/>
                    </a:lnTo>
                    <a:lnTo>
                      <a:pt x="137" y="7"/>
                    </a:lnTo>
                    <a:lnTo>
                      <a:pt x="130" y="3"/>
                    </a:lnTo>
                    <a:lnTo>
                      <a:pt x="123" y="1"/>
                    </a:lnTo>
                    <a:lnTo>
                      <a:pt x="116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9" y="1"/>
                    </a:lnTo>
                    <a:lnTo>
                      <a:pt x="23" y="3"/>
                    </a:lnTo>
                    <a:lnTo>
                      <a:pt x="16" y="7"/>
                    </a:lnTo>
                    <a:lnTo>
                      <a:pt x="10" y="11"/>
                    </a:lnTo>
                    <a:lnTo>
                      <a:pt x="5" y="16"/>
                    </a:lnTo>
                    <a:lnTo>
                      <a:pt x="2" y="23"/>
                    </a:lnTo>
                    <a:lnTo>
                      <a:pt x="1" y="30"/>
                    </a:lnTo>
                    <a:lnTo>
                      <a:pt x="0" y="36"/>
                    </a:lnTo>
                    <a:lnTo>
                      <a:pt x="0" y="74"/>
                    </a:lnTo>
                    <a:lnTo>
                      <a:pt x="21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99" name="Rectangle 98"/>
            <p:cNvSpPr/>
            <p:nvPr/>
          </p:nvSpPr>
          <p:spPr>
            <a:xfrm>
              <a:off x="441627" y="3732150"/>
              <a:ext cx="297279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200</a:t>
              </a:r>
              <a:r>
                <a:rPr lang="zh-CN" altLang="en-US" sz="12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字以内，据统计每页幻灯片的最好控制在</a:t>
              </a:r>
              <a:r>
                <a:rPr lang="en-US" altLang="zh-CN" sz="12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5</a:t>
              </a:r>
              <a:r>
                <a:rPr lang="zh-CN" altLang="en-US" sz="12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分钟之内。</a:t>
              </a:r>
              <a:endParaRPr lang="en-US" sz="1200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07825" y="1714844"/>
              <a:ext cx="1487908" cy="43433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400" noProof="1">
                  <a:solidFill>
                    <a:schemeClr val="bg1">
                      <a:lumMod val="95000"/>
                    </a:schemeClr>
                  </a:solidFill>
                  <a:latin typeface="+mn-ea"/>
                  <a:cs typeface="Lato Light" panose="020F0402020204030203" pitchFamily="34" charset="0"/>
                </a:rPr>
                <a:t>市场布局</a:t>
              </a:r>
              <a:endParaRPr lang="en-US" sz="2400" noProof="1">
                <a:solidFill>
                  <a:schemeClr val="bg1">
                    <a:lumMod val="9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5932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Rectangle 295"/>
          <p:cNvSpPr/>
          <p:nvPr/>
        </p:nvSpPr>
        <p:spPr>
          <a:xfrm>
            <a:off x="7133392" y="5320126"/>
            <a:ext cx="48935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E24848"/>
              </a:buClr>
              <a:defRPr/>
            </a:pPr>
            <a:r>
              <a:rPr lang="zh-CN" altLang="en-US" sz="1200" noProof="1">
                <a:solidFill>
                  <a:srgbClr val="171717"/>
                </a:solidFill>
                <a:latin typeface="+mn-ea"/>
                <a:cs typeface="Arial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noProof="1">
                <a:solidFill>
                  <a:srgbClr val="171717"/>
                </a:solidFill>
                <a:latin typeface="+mn-ea"/>
                <a:cs typeface="Arial" charset="0"/>
              </a:rPr>
              <a:t>200</a:t>
            </a:r>
            <a:r>
              <a:rPr lang="zh-CN" altLang="en-US" sz="1200" noProof="1">
                <a:solidFill>
                  <a:srgbClr val="171717"/>
                </a:solidFill>
                <a:latin typeface="+mn-ea"/>
                <a:cs typeface="Arial" charset="0"/>
              </a:rPr>
              <a:t>字以内，据统计每页幻灯片的最好控制在</a:t>
            </a:r>
            <a:r>
              <a:rPr lang="en-US" altLang="zh-CN" sz="1200" noProof="1">
                <a:solidFill>
                  <a:srgbClr val="171717"/>
                </a:solidFill>
                <a:latin typeface="+mn-ea"/>
                <a:cs typeface="Arial" charset="0"/>
              </a:rPr>
              <a:t>5</a:t>
            </a:r>
            <a:r>
              <a:rPr lang="zh-CN" altLang="en-US" sz="1200" noProof="1">
                <a:solidFill>
                  <a:srgbClr val="171717"/>
                </a:solidFill>
                <a:latin typeface="+mn-ea"/>
                <a:cs typeface="Arial" charset="0"/>
              </a:rPr>
              <a:t>分钟之内。</a:t>
            </a:r>
            <a:endParaRPr lang="en-US" sz="1200" noProof="1">
              <a:solidFill>
                <a:srgbClr val="171717"/>
              </a:solidFill>
              <a:latin typeface="+mn-ea"/>
              <a:cs typeface="Arial" charset="0"/>
            </a:endParaRPr>
          </a:p>
        </p:txBody>
      </p:sp>
      <p:grpSp>
        <p:nvGrpSpPr>
          <p:cNvPr id="241" name="组合 240"/>
          <p:cNvGrpSpPr/>
          <p:nvPr/>
        </p:nvGrpSpPr>
        <p:grpSpPr>
          <a:xfrm>
            <a:off x="-11876" y="0"/>
            <a:ext cx="12203876" cy="5047668"/>
            <a:chOff x="-11876" y="0"/>
            <a:chExt cx="12203876" cy="5047668"/>
          </a:xfrm>
        </p:grpSpPr>
        <p:sp>
          <p:nvSpPr>
            <p:cNvPr id="299" name="Rectangle 298"/>
            <p:cNvSpPr/>
            <p:nvPr/>
          </p:nvSpPr>
          <p:spPr>
            <a:xfrm>
              <a:off x="-11876" y="4735534"/>
              <a:ext cx="12203875" cy="3114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0" y="0"/>
              <a:ext cx="12191999" cy="4735534"/>
            </a:xfrm>
            <a:prstGeom prst="rect">
              <a:avLst/>
            </a:prstGeom>
            <a:pattFill prst="ltUpDiag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7368048" y="910452"/>
              <a:ext cx="4823952" cy="3718836"/>
              <a:chOff x="2205852" y="180074"/>
              <a:chExt cx="6832601" cy="5267315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4" name="Group 205"/>
              <p:cNvGrpSpPr>
                <a:grpSpLocks/>
              </p:cNvGrpSpPr>
              <p:nvPr/>
            </p:nvGrpSpPr>
            <p:grpSpPr bwMode="auto">
              <a:xfrm>
                <a:off x="2205852" y="180074"/>
                <a:ext cx="6832601" cy="5267315"/>
                <a:chOff x="1348" y="129"/>
                <a:chExt cx="4304" cy="3318"/>
              </a:xfrm>
              <a:grpFill/>
            </p:grpSpPr>
            <p:sp>
              <p:nvSpPr>
                <p:cNvPr id="41" name="Freeform 5"/>
                <p:cNvSpPr>
                  <a:spLocks/>
                </p:cNvSpPr>
                <p:nvPr/>
              </p:nvSpPr>
              <p:spPr bwMode="auto">
                <a:xfrm>
                  <a:off x="2997" y="1588"/>
                  <a:ext cx="30" cy="105"/>
                </a:xfrm>
                <a:custGeom>
                  <a:avLst/>
                  <a:gdLst>
                    <a:gd name="T0" fmla="*/ 10 w 15"/>
                    <a:gd name="T1" fmla="*/ 3 h 52"/>
                    <a:gd name="T2" fmla="*/ 10 w 15"/>
                    <a:gd name="T3" fmla="*/ 8 h 52"/>
                    <a:gd name="T4" fmla="*/ 9 w 15"/>
                    <a:gd name="T5" fmla="*/ 12 h 52"/>
                    <a:gd name="T6" fmla="*/ 8 w 15"/>
                    <a:gd name="T7" fmla="*/ 17 h 52"/>
                    <a:gd name="T8" fmla="*/ 6 w 15"/>
                    <a:gd name="T9" fmla="*/ 21 h 52"/>
                    <a:gd name="T10" fmla="*/ 4 w 15"/>
                    <a:gd name="T11" fmla="*/ 24 h 52"/>
                    <a:gd name="T12" fmla="*/ 4 w 15"/>
                    <a:gd name="T13" fmla="*/ 28 h 52"/>
                    <a:gd name="T14" fmla="*/ 2 w 15"/>
                    <a:gd name="T15" fmla="*/ 33 h 52"/>
                    <a:gd name="T16" fmla="*/ 1 w 15"/>
                    <a:gd name="T17" fmla="*/ 38 h 52"/>
                    <a:gd name="T18" fmla="*/ 2 w 15"/>
                    <a:gd name="T19" fmla="*/ 42 h 52"/>
                    <a:gd name="T20" fmla="*/ 3 w 15"/>
                    <a:gd name="T21" fmla="*/ 45 h 52"/>
                    <a:gd name="T22" fmla="*/ 3 w 15"/>
                    <a:gd name="T23" fmla="*/ 51 h 52"/>
                    <a:gd name="T24" fmla="*/ 5 w 15"/>
                    <a:gd name="T25" fmla="*/ 52 h 52"/>
                    <a:gd name="T26" fmla="*/ 5 w 15"/>
                    <a:gd name="T27" fmla="*/ 49 h 52"/>
                    <a:gd name="T28" fmla="*/ 6 w 15"/>
                    <a:gd name="T29" fmla="*/ 43 h 52"/>
                    <a:gd name="T30" fmla="*/ 5 w 15"/>
                    <a:gd name="T31" fmla="*/ 40 h 52"/>
                    <a:gd name="T32" fmla="*/ 8 w 15"/>
                    <a:gd name="T33" fmla="*/ 35 h 52"/>
                    <a:gd name="T34" fmla="*/ 7 w 15"/>
                    <a:gd name="T35" fmla="*/ 31 h 52"/>
                    <a:gd name="T36" fmla="*/ 9 w 15"/>
                    <a:gd name="T37" fmla="*/ 26 h 52"/>
                    <a:gd name="T38" fmla="*/ 10 w 15"/>
                    <a:gd name="T39" fmla="*/ 24 h 52"/>
                    <a:gd name="T40" fmla="*/ 10 w 15"/>
                    <a:gd name="T41" fmla="*/ 21 h 52"/>
                    <a:gd name="T42" fmla="*/ 10 w 15"/>
                    <a:gd name="T43" fmla="*/ 17 h 52"/>
                    <a:gd name="T44" fmla="*/ 12 w 15"/>
                    <a:gd name="T45" fmla="*/ 14 h 52"/>
                    <a:gd name="T46" fmla="*/ 13 w 15"/>
                    <a:gd name="T47" fmla="*/ 11 h 52"/>
                    <a:gd name="T48" fmla="*/ 13 w 15"/>
                    <a:gd name="T49" fmla="*/ 7 h 52"/>
                    <a:gd name="T50" fmla="*/ 12 w 15"/>
                    <a:gd name="T51" fmla="*/ 5 h 52"/>
                    <a:gd name="T52" fmla="*/ 14 w 15"/>
                    <a:gd name="T53" fmla="*/ 4 h 52"/>
                    <a:gd name="T54" fmla="*/ 15 w 15"/>
                    <a:gd name="T55" fmla="*/ 1 h 52"/>
                    <a:gd name="T56" fmla="*/ 12 w 15"/>
                    <a:gd name="T57" fmla="*/ 0 h 52"/>
                    <a:gd name="T58" fmla="*/ 10 w 15"/>
                    <a:gd name="T59" fmla="*/ 3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5" h="52">
                      <a:moveTo>
                        <a:pt x="10" y="3"/>
                      </a:moveTo>
                      <a:cubicBezTo>
                        <a:pt x="10" y="4"/>
                        <a:pt x="10" y="7"/>
                        <a:pt x="10" y="8"/>
                      </a:cubicBezTo>
                      <a:cubicBezTo>
                        <a:pt x="11" y="8"/>
                        <a:pt x="9" y="12"/>
                        <a:pt x="9" y="12"/>
                      </a:cubicBezTo>
                      <a:cubicBezTo>
                        <a:pt x="8" y="17"/>
                        <a:pt x="8" y="17"/>
                        <a:pt x="8" y="17"/>
                      </a:cubicBezTo>
                      <a:cubicBezTo>
                        <a:pt x="8" y="17"/>
                        <a:pt x="7" y="20"/>
                        <a:pt x="6" y="21"/>
                      </a:cubicBezTo>
                      <a:cubicBezTo>
                        <a:pt x="6" y="21"/>
                        <a:pt x="5" y="23"/>
                        <a:pt x="4" y="24"/>
                      </a:cubicBezTo>
                      <a:cubicBezTo>
                        <a:pt x="4" y="26"/>
                        <a:pt x="4" y="27"/>
                        <a:pt x="4" y="28"/>
                      </a:cubicBezTo>
                      <a:cubicBezTo>
                        <a:pt x="4" y="30"/>
                        <a:pt x="2" y="31"/>
                        <a:pt x="2" y="33"/>
                      </a:cubicBezTo>
                      <a:cubicBezTo>
                        <a:pt x="2" y="34"/>
                        <a:pt x="1" y="35"/>
                        <a:pt x="1" y="38"/>
                      </a:cubicBezTo>
                      <a:cubicBezTo>
                        <a:pt x="0" y="40"/>
                        <a:pt x="2" y="42"/>
                        <a:pt x="2" y="42"/>
                      </a:cubicBezTo>
                      <a:cubicBezTo>
                        <a:pt x="2" y="43"/>
                        <a:pt x="3" y="45"/>
                        <a:pt x="3" y="45"/>
                      </a:cubicBezTo>
                      <a:cubicBezTo>
                        <a:pt x="3" y="51"/>
                        <a:pt x="3" y="51"/>
                        <a:pt x="3" y="51"/>
                      </a:cubicBezTo>
                      <a:cubicBezTo>
                        <a:pt x="3" y="51"/>
                        <a:pt x="4" y="52"/>
                        <a:pt x="5" y="52"/>
                      </a:cubicBezTo>
                      <a:cubicBezTo>
                        <a:pt x="6" y="52"/>
                        <a:pt x="5" y="49"/>
                        <a:pt x="5" y="49"/>
                      </a:cubicBezTo>
                      <a:cubicBezTo>
                        <a:pt x="5" y="49"/>
                        <a:pt x="6" y="44"/>
                        <a:pt x="6" y="43"/>
                      </a:cubicBezTo>
                      <a:cubicBezTo>
                        <a:pt x="5" y="42"/>
                        <a:pt x="5" y="40"/>
                        <a:pt x="5" y="40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7" y="31"/>
                        <a:pt x="7" y="31"/>
                        <a:pt x="7" y="31"/>
                      </a:cubicBezTo>
                      <a:cubicBezTo>
                        <a:pt x="9" y="26"/>
                        <a:pt x="9" y="26"/>
                        <a:pt x="9" y="26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2" y="6"/>
                        <a:pt x="12" y="5"/>
                      </a:cubicBezTo>
                      <a:cubicBezTo>
                        <a:pt x="12" y="5"/>
                        <a:pt x="13" y="4"/>
                        <a:pt x="14" y="4"/>
                      </a:cubicBezTo>
                      <a:cubicBezTo>
                        <a:pt x="14" y="3"/>
                        <a:pt x="15" y="1"/>
                        <a:pt x="15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0" y="2"/>
                        <a:pt x="10" y="3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42" name="Freeform 6"/>
                <p:cNvSpPr>
                  <a:spLocks/>
                </p:cNvSpPr>
                <p:nvPr/>
              </p:nvSpPr>
              <p:spPr bwMode="auto">
                <a:xfrm>
                  <a:off x="3064" y="1524"/>
                  <a:ext cx="52" cy="104"/>
                </a:xfrm>
                <a:custGeom>
                  <a:avLst/>
                  <a:gdLst>
                    <a:gd name="T0" fmla="*/ 21 w 26"/>
                    <a:gd name="T1" fmla="*/ 1 h 52"/>
                    <a:gd name="T2" fmla="*/ 20 w 26"/>
                    <a:gd name="T3" fmla="*/ 3 h 52"/>
                    <a:gd name="T4" fmla="*/ 17 w 26"/>
                    <a:gd name="T5" fmla="*/ 3 h 52"/>
                    <a:gd name="T6" fmla="*/ 15 w 26"/>
                    <a:gd name="T7" fmla="*/ 4 h 52"/>
                    <a:gd name="T8" fmla="*/ 15 w 26"/>
                    <a:gd name="T9" fmla="*/ 5 h 52"/>
                    <a:gd name="T10" fmla="*/ 12 w 26"/>
                    <a:gd name="T11" fmla="*/ 3 h 52"/>
                    <a:gd name="T12" fmla="*/ 10 w 26"/>
                    <a:gd name="T13" fmla="*/ 7 h 52"/>
                    <a:gd name="T14" fmla="*/ 8 w 26"/>
                    <a:gd name="T15" fmla="*/ 9 h 52"/>
                    <a:gd name="T16" fmla="*/ 7 w 26"/>
                    <a:gd name="T17" fmla="*/ 11 h 52"/>
                    <a:gd name="T18" fmla="*/ 6 w 26"/>
                    <a:gd name="T19" fmla="*/ 15 h 52"/>
                    <a:gd name="T20" fmla="*/ 1 w 26"/>
                    <a:gd name="T21" fmla="*/ 20 h 52"/>
                    <a:gd name="T22" fmla="*/ 1 w 26"/>
                    <a:gd name="T23" fmla="*/ 23 h 52"/>
                    <a:gd name="T24" fmla="*/ 1 w 26"/>
                    <a:gd name="T25" fmla="*/ 27 h 52"/>
                    <a:gd name="T26" fmla="*/ 3 w 26"/>
                    <a:gd name="T27" fmla="*/ 28 h 52"/>
                    <a:gd name="T28" fmla="*/ 4 w 26"/>
                    <a:gd name="T29" fmla="*/ 32 h 52"/>
                    <a:gd name="T30" fmla="*/ 1 w 26"/>
                    <a:gd name="T31" fmla="*/ 33 h 52"/>
                    <a:gd name="T32" fmla="*/ 2 w 26"/>
                    <a:gd name="T33" fmla="*/ 34 h 52"/>
                    <a:gd name="T34" fmla="*/ 4 w 26"/>
                    <a:gd name="T35" fmla="*/ 37 h 52"/>
                    <a:gd name="T36" fmla="*/ 6 w 26"/>
                    <a:gd name="T37" fmla="*/ 40 h 52"/>
                    <a:gd name="T38" fmla="*/ 7 w 26"/>
                    <a:gd name="T39" fmla="*/ 43 h 52"/>
                    <a:gd name="T40" fmla="*/ 5 w 26"/>
                    <a:gd name="T41" fmla="*/ 46 h 52"/>
                    <a:gd name="T42" fmla="*/ 4 w 26"/>
                    <a:gd name="T43" fmla="*/ 49 h 52"/>
                    <a:gd name="T44" fmla="*/ 8 w 26"/>
                    <a:gd name="T45" fmla="*/ 49 h 52"/>
                    <a:gd name="T46" fmla="*/ 10 w 26"/>
                    <a:gd name="T47" fmla="*/ 46 h 52"/>
                    <a:gd name="T48" fmla="*/ 10 w 26"/>
                    <a:gd name="T49" fmla="*/ 43 h 52"/>
                    <a:gd name="T50" fmla="*/ 12 w 26"/>
                    <a:gd name="T51" fmla="*/ 38 h 52"/>
                    <a:gd name="T52" fmla="*/ 15 w 26"/>
                    <a:gd name="T53" fmla="*/ 36 h 52"/>
                    <a:gd name="T54" fmla="*/ 17 w 26"/>
                    <a:gd name="T55" fmla="*/ 34 h 52"/>
                    <a:gd name="T56" fmla="*/ 17 w 26"/>
                    <a:gd name="T57" fmla="*/ 31 h 52"/>
                    <a:gd name="T58" fmla="*/ 18 w 26"/>
                    <a:gd name="T59" fmla="*/ 28 h 52"/>
                    <a:gd name="T60" fmla="*/ 20 w 26"/>
                    <a:gd name="T61" fmla="*/ 26 h 52"/>
                    <a:gd name="T62" fmla="*/ 19 w 26"/>
                    <a:gd name="T63" fmla="*/ 23 h 52"/>
                    <a:gd name="T64" fmla="*/ 17 w 26"/>
                    <a:gd name="T65" fmla="*/ 22 h 52"/>
                    <a:gd name="T66" fmla="*/ 17 w 26"/>
                    <a:gd name="T67" fmla="*/ 20 h 52"/>
                    <a:gd name="T68" fmla="*/ 16 w 26"/>
                    <a:gd name="T69" fmla="*/ 16 h 52"/>
                    <a:gd name="T70" fmla="*/ 17 w 26"/>
                    <a:gd name="T71" fmla="*/ 14 h 52"/>
                    <a:gd name="T72" fmla="*/ 20 w 26"/>
                    <a:gd name="T73" fmla="*/ 11 h 52"/>
                    <a:gd name="T74" fmla="*/ 21 w 26"/>
                    <a:gd name="T75" fmla="*/ 8 h 52"/>
                    <a:gd name="T76" fmla="*/ 22 w 26"/>
                    <a:gd name="T77" fmla="*/ 6 h 52"/>
                    <a:gd name="T78" fmla="*/ 25 w 26"/>
                    <a:gd name="T79" fmla="*/ 4 h 52"/>
                    <a:gd name="T80" fmla="*/ 25 w 26"/>
                    <a:gd name="T81" fmla="*/ 2 h 52"/>
                    <a:gd name="T82" fmla="*/ 25 w 26"/>
                    <a:gd name="T83" fmla="*/ 1 h 52"/>
                    <a:gd name="T84" fmla="*/ 21 w 26"/>
                    <a:gd name="T85" fmla="*/ 1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6" h="52">
                      <a:moveTo>
                        <a:pt x="21" y="1"/>
                      </a:moveTo>
                      <a:cubicBezTo>
                        <a:pt x="20" y="3"/>
                        <a:pt x="20" y="3"/>
                        <a:pt x="20" y="3"/>
                      </a:cubicBezTo>
                      <a:cubicBezTo>
                        <a:pt x="20" y="3"/>
                        <a:pt x="17" y="3"/>
                        <a:pt x="17" y="3"/>
                      </a:cubicBezTo>
                      <a:cubicBezTo>
                        <a:pt x="16" y="3"/>
                        <a:pt x="15" y="3"/>
                        <a:pt x="15" y="4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4" y="5"/>
                        <a:pt x="12" y="3"/>
                        <a:pt x="12" y="3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6" y="10"/>
                        <a:pt x="7" y="11"/>
                      </a:cubicBezTo>
                      <a:cubicBezTo>
                        <a:pt x="7" y="13"/>
                        <a:pt x="7" y="13"/>
                        <a:pt x="6" y="15"/>
                      </a:cubicBezTo>
                      <a:cubicBezTo>
                        <a:pt x="4" y="17"/>
                        <a:pt x="1" y="20"/>
                        <a:pt x="1" y="20"/>
                      </a:cubicBezTo>
                      <a:cubicBezTo>
                        <a:pt x="1" y="20"/>
                        <a:pt x="0" y="22"/>
                        <a:pt x="1" y="23"/>
                      </a:cubicBezTo>
                      <a:cubicBezTo>
                        <a:pt x="1" y="23"/>
                        <a:pt x="1" y="25"/>
                        <a:pt x="1" y="27"/>
                      </a:cubicBezTo>
                      <a:cubicBezTo>
                        <a:pt x="2" y="28"/>
                        <a:pt x="3" y="27"/>
                        <a:pt x="3" y="28"/>
                      </a:cubicBezTo>
                      <a:cubicBezTo>
                        <a:pt x="3" y="29"/>
                        <a:pt x="4" y="32"/>
                        <a:pt x="4" y="32"/>
                      </a:cubicBezTo>
                      <a:cubicBezTo>
                        <a:pt x="1" y="33"/>
                        <a:pt x="1" y="33"/>
                        <a:pt x="1" y="33"/>
                      </a:cubicBezTo>
                      <a:cubicBezTo>
                        <a:pt x="2" y="34"/>
                        <a:pt x="2" y="34"/>
                        <a:pt x="2" y="34"/>
                      </a:cubicBezTo>
                      <a:cubicBezTo>
                        <a:pt x="4" y="37"/>
                        <a:pt x="4" y="37"/>
                        <a:pt x="4" y="37"/>
                      </a:cubicBez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7" y="43"/>
                        <a:pt x="7" y="43"/>
                        <a:pt x="7" y="43"/>
                      </a:cubicBezTo>
                      <a:cubicBezTo>
                        <a:pt x="7" y="43"/>
                        <a:pt x="6" y="45"/>
                        <a:pt x="5" y="46"/>
                      </a:cubicBezTo>
                      <a:cubicBezTo>
                        <a:pt x="5" y="48"/>
                        <a:pt x="2" y="49"/>
                        <a:pt x="4" y="49"/>
                      </a:cubicBezTo>
                      <a:cubicBezTo>
                        <a:pt x="7" y="49"/>
                        <a:pt x="7" y="52"/>
                        <a:pt x="8" y="49"/>
                      </a:cubicBezTo>
                      <a:cubicBezTo>
                        <a:pt x="10" y="47"/>
                        <a:pt x="10" y="47"/>
                        <a:pt x="10" y="46"/>
                      </a:cubicBezTo>
                      <a:cubicBezTo>
                        <a:pt x="11" y="46"/>
                        <a:pt x="10" y="44"/>
                        <a:pt x="10" y="43"/>
                      </a:cubicBezTo>
                      <a:cubicBezTo>
                        <a:pt x="10" y="42"/>
                        <a:pt x="11" y="39"/>
                        <a:pt x="12" y="38"/>
                      </a:cubicBezTo>
                      <a:cubicBezTo>
                        <a:pt x="12" y="38"/>
                        <a:pt x="14" y="36"/>
                        <a:pt x="15" y="36"/>
                      </a:cubicBezTo>
                      <a:cubicBezTo>
                        <a:pt x="15" y="35"/>
                        <a:pt x="17" y="36"/>
                        <a:pt x="17" y="34"/>
                      </a:cubicBezTo>
                      <a:cubicBezTo>
                        <a:pt x="17" y="33"/>
                        <a:pt x="17" y="31"/>
                        <a:pt x="17" y="31"/>
                      </a:cubicBezTo>
                      <a:cubicBezTo>
                        <a:pt x="17" y="31"/>
                        <a:pt x="18" y="29"/>
                        <a:pt x="18" y="28"/>
                      </a:cubicBezTo>
                      <a:cubicBezTo>
                        <a:pt x="19" y="28"/>
                        <a:pt x="20" y="27"/>
                        <a:pt x="20" y="26"/>
                      </a:cubicBezTo>
                      <a:cubicBezTo>
                        <a:pt x="21" y="25"/>
                        <a:pt x="20" y="23"/>
                        <a:pt x="19" y="23"/>
                      </a:cubicBezTo>
                      <a:cubicBezTo>
                        <a:pt x="19" y="23"/>
                        <a:pt x="18" y="23"/>
                        <a:pt x="17" y="22"/>
                      </a:cubicBezTo>
                      <a:cubicBezTo>
                        <a:pt x="17" y="21"/>
                        <a:pt x="17" y="21"/>
                        <a:pt x="17" y="20"/>
                      </a:cubicBezTo>
                      <a:cubicBezTo>
                        <a:pt x="17" y="19"/>
                        <a:pt x="16" y="17"/>
                        <a:pt x="16" y="16"/>
                      </a:cubicBezTo>
                      <a:cubicBezTo>
                        <a:pt x="16" y="16"/>
                        <a:pt x="16" y="14"/>
                        <a:pt x="17" y="14"/>
                      </a:cubicBezTo>
                      <a:cubicBezTo>
                        <a:pt x="18" y="13"/>
                        <a:pt x="20" y="12"/>
                        <a:pt x="20" y="11"/>
                      </a:cubicBezTo>
                      <a:cubicBezTo>
                        <a:pt x="21" y="11"/>
                        <a:pt x="21" y="8"/>
                        <a:pt x="21" y="8"/>
                      </a:cubicBezTo>
                      <a:cubicBezTo>
                        <a:pt x="21" y="8"/>
                        <a:pt x="19" y="6"/>
                        <a:pt x="22" y="6"/>
                      </a:cubicBezTo>
                      <a:cubicBezTo>
                        <a:pt x="24" y="5"/>
                        <a:pt x="25" y="4"/>
                        <a:pt x="25" y="4"/>
                      </a:cubicBezTo>
                      <a:cubicBezTo>
                        <a:pt x="25" y="3"/>
                        <a:pt x="25" y="3"/>
                        <a:pt x="25" y="2"/>
                      </a:cubicBezTo>
                      <a:cubicBezTo>
                        <a:pt x="25" y="1"/>
                        <a:pt x="26" y="1"/>
                        <a:pt x="25" y="1"/>
                      </a:cubicBezTo>
                      <a:cubicBezTo>
                        <a:pt x="24" y="0"/>
                        <a:pt x="21" y="1"/>
                        <a:pt x="21" y="1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43" name="Freeform 7"/>
                <p:cNvSpPr>
                  <a:spLocks/>
                </p:cNvSpPr>
                <p:nvPr/>
              </p:nvSpPr>
              <p:spPr bwMode="auto">
                <a:xfrm>
                  <a:off x="2736" y="553"/>
                  <a:ext cx="452" cy="1228"/>
                </a:xfrm>
                <a:custGeom>
                  <a:avLst/>
                  <a:gdLst>
                    <a:gd name="T0" fmla="*/ 169 w 225"/>
                    <a:gd name="T1" fmla="*/ 413 h 612"/>
                    <a:gd name="T2" fmla="*/ 175 w 225"/>
                    <a:gd name="T3" fmla="*/ 405 h 612"/>
                    <a:gd name="T4" fmla="*/ 160 w 225"/>
                    <a:gd name="T5" fmla="*/ 389 h 612"/>
                    <a:gd name="T6" fmla="*/ 140 w 225"/>
                    <a:gd name="T7" fmla="*/ 374 h 612"/>
                    <a:gd name="T8" fmla="*/ 129 w 225"/>
                    <a:gd name="T9" fmla="*/ 366 h 612"/>
                    <a:gd name="T10" fmla="*/ 121 w 225"/>
                    <a:gd name="T11" fmla="*/ 341 h 612"/>
                    <a:gd name="T12" fmla="*/ 128 w 225"/>
                    <a:gd name="T13" fmla="*/ 329 h 612"/>
                    <a:gd name="T14" fmla="*/ 125 w 225"/>
                    <a:gd name="T15" fmla="*/ 302 h 612"/>
                    <a:gd name="T16" fmla="*/ 131 w 225"/>
                    <a:gd name="T17" fmla="*/ 283 h 612"/>
                    <a:gd name="T18" fmla="*/ 141 w 225"/>
                    <a:gd name="T19" fmla="*/ 268 h 612"/>
                    <a:gd name="T20" fmla="*/ 150 w 225"/>
                    <a:gd name="T21" fmla="*/ 255 h 612"/>
                    <a:gd name="T22" fmla="*/ 159 w 225"/>
                    <a:gd name="T23" fmla="*/ 245 h 612"/>
                    <a:gd name="T24" fmla="*/ 170 w 225"/>
                    <a:gd name="T25" fmla="*/ 233 h 612"/>
                    <a:gd name="T26" fmla="*/ 180 w 225"/>
                    <a:gd name="T27" fmla="*/ 211 h 612"/>
                    <a:gd name="T28" fmla="*/ 187 w 225"/>
                    <a:gd name="T29" fmla="*/ 191 h 612"/>
                    <a:gd name="T30" fmla="*/ 178 w 225"/>
                    <a:gd name="T31" fmla="*/ 177 h 612"/>
                    <a:gd name="T32" fmla="*/ 185 w 225"/>
                    <a:gd name="T33" fmla="*/ 161 h 612"/>
                    <a:gd name="T34" fmla="*/ 188 w 225"/>
                    <a:gd name="T35" fmla="*/ 148 h 612"/>
                    <a:gd name="T36" fmla="*/ 196 w 225"/>
                    <a:gd name="T37" fmla="*/ 140 h 612"/>
                    <a:gd name="T38" fmla="*/ 210 w 225"/>
                    <a:gd name="T39" fmla="*/ 133 h 612"/>
                    <a:gd name="T40" fmla="*/ 216 w 225"/>
                    <a:gd name="T41" fmla="*/ 138 h 612"/>
                    <a:gd name="T42" fmla="*/ 221 w 225"/>
                    <a:gd name="T43" fmla="*/ 133 h 612"/>
                    <a:gd name="T44" fmla="*/ 224 w 225"/>
                    <a:gd name="T45" fmla="*/ 130 h 612"/>
                    <a:gd name="T46" fmla="*/ 212 w 225"/>
                    <a:gd name="T47" fmla="*/ 97 h 612"/>
                    <a:gd name="T48" fmla="*/ 199 w 225"/>
                    <a:gd name="T49" fmla="*/ 63 h 612"/>
                    <a:gd name="T50" fmla="*/ 188 w 225"/>
                    <a:gd name="T51" fmla="*/ 34 h 612"/>
                    <a:gd name="T52" fmla="*/ 162 w 225"/>
                    <a:gd name="T53" fmla="*/ 21 h 612"/>
                    <a:gd name="T54" fmla="*/ 145 w 225"/>
                    <a:gd name="T55" fmla="*/ 4 h 612"/>
                    <a:gd name="T56" fmla="*/ 134 w 225"/>
                    <a:gd name="T57" fmla="*/ 23 h 612"/>
                    <a:gd name="T58" fmla="*/ 103 w 225"/>
                    <a:gd name="T59" fmla="*/ 52 h 612"/>
                    <a:gd name="T60" fmla="*/ 76 w 225"/>
                    <a:gd name="T61" fmla="*/ 76 h 612"/>
                    <a:gd name="T62" fmla="*/ 67 w 225"/>
                    <a:gd name="T63" fmla="*/ 133 h 612"/>
                    <a:gd name="T64" fmla="*/ 54 w 225"/>
                    <a:gd name="T65" fmla="*/ 178 h 612"/>
                    <a:gd name="T66" fmla="*/ 46 w 225"/>
                    <a:gd name="T67" fmla="*/ 231 h 612"/>
                    <a:gd name="T68" fmla="*/ 15 w 225"/>
                    <a:gd name="T69" fmla="*/ 281 h 612"/>
                    <a:gd name="T70" fmla="*/ 28 w 225"/>
                    <a:gd name="T71" fmla="*/ 343 h 612"/>
                    <a:gd name="T72" fmla="*/ 24 w 225"/>
                    <a:gd name="T73" fmla="*/ 378 h 612"/>
                    <a:gd name="T74" fmla="*/ 23 w 225"/>
                    <a:gd name="T75" fmla="*/ 410 h 612"/>
                    <a:gd name="T76" fmla="*/ 13 w 225"/>
                    <a:gd name="T77" fmla="*/ 426 h 612"/>
                    <a:gd name="T78" fmla="*/ 10 w 225"/>
                    <a:gd name="T79" fmla="*/ 458 h 612"/>
                    <a:gd name="T80" fmla="*/ 2 w 225"/>
                    <a:gd name="T81" fmla="*/ 474 h 612"/>
                    <a:gd name="T82" fmla="*/ 11 w 225"/>
                    <a:gd name="T83" fmla="*/ 483 h 612"/>
                    <a:gd name="T84" fmla="*/ 13 w 225"/>
                    <a:gd name="T85" fmla="*/ 498 h 612"/>
                    <a:gd name="T86" fmla="*/ 18 w 225"/>
                    <a:gd name="T87" fmla="*/ 510 h 612"/>
                    <a:gd name="T88" fmla="*/ 24 w 225"/>
                    <a:gd name="T89" fmla="*/ 523 h 612"/>
                    <a:gd name="T90" fmla="*/ 40 w 225"/>
                    <a:gd name="T91" fmla="*/ 553 h 612"/>
                    <a:gd name="T92" fmla="*/ 40 w 225"/>
                    <a:gd name="T93" fmla="*/ 563 h 612"/>
                    <a:gd name="T94" fmla="*/ 45 w 225"/>
                    <a:gd name="T95" fmla="*/ 586 h 612"/>
                    <a:gd name="T96" fmla="*/ 49 w 225"/>
                    <a:gd name="T97" fmla="*/ 608 h 612"/>
                    <a:gd name="T98" fmla="*/ 67 w 225"/>
                    <a:gd name="T99" fmla="*/ 606 h 612"/>
                    <a:gd name="T100" fmla="*/ 84 w 225"/>
                    <a:gd name="T101" fmla="*/ 604 h 612"/>
                    <a:gd name="T102" fmla="*/ 82 w 225"/>
                    <a:gd name="T103" fmla="*/ 588 h 612"/>
                    <a:gd name="T104" fmla="*/ 96 w 225"/>
                    <a:gd name="T105" fmla="*/ 583 h 612"/>
                    <a:gd name="T106" fmla="*/ 105 w 225"/>
                    <a:gd name="T107" fmla="*/ 573 h 612"/>
                    <a:gd name="T108" fmla="*/ 129 w 225"/>
                    <a:gd name="T109" fmla="*/ 547 h 612"/>
                    <a:gd name="T110" fmla="*/ 132 w 225"/>
                    <a:gd name="T111" fmla="*/ 502 h 612"/>
                    <a:gd name="T112" fmla="*/ 129 w 225"/>
                    <a:gd name="T113" fmla="*/ 472 h 612"/>
                    <a:gd name="T114" fmla="*/ 145 w 225"/>
                    <a:gd name="T115" fmla="*/ 452 h 612"/>
                    <a:gd name="T116" fmla="*/ 151 w 225"/>
                    <a:gd name="T117" fmla="*/ 449 h 612"/>
                    <a:gd name="T118" fmla="*/ 164 w 225"/>
                    <a:gd name="T119" fmla="*/ 433 h 6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25" h="612">
                      <a:moveTo>
                        <a:pt x="162" y="432"/>
                      </a:moveTo>
                      <a:cubicBezTo>
                        <a:pt x="161" y="430"/>
                        <a:pt x="161" y="430"/>
                        <a:pt x="161" y="430"/>
                      </a:cubicBezTo>
                      <a:cubicBezTo>
                        <a:pt x="161" y="430"/>
                        <a:pt x="162" y="428"/>
                        <a:pt x="162" y="429"/>
                      </a:cubicBezTo>
                      <a:cubicBezTo>
                        <a:pt x="163" y="430"/>
                        <a:pt x="164" y="432"/>
                        <a:pt x="164" y="432"/>
                      </a:cubicBezTo>
                      <a:cubicBezTo>
                        <a:pt x="165" y="431"/>
                        <a:pt x="167" y="429"/>
                        <a:pt x="167" y="429"/>
                      </a:cubicBezTo>
                      <a:cubicBezTo>
                        <a:pt x="168" y="427"/>
                        <a:pt x="162" y="424"/>
                        <a:pt x="160" y="423"/>
                      </a:cubicBezTo>
                      <a:cubicBezTo>
                        <a:pt x="160" y="420"/>
                        <a:pt x="168" y="416"/>
                        <a:pt x="169" y="415"/>
                      </a:cubicBezTo>
                      <a:cubicBezTo>
                        <a:pt x="169" y="414"/>
                        <a:pt x="169" y="413"/>
                        <a:pt x="169" y="413"/>
                      </a:cubicBezTo>
                      <a:cubicBezTo>
                        <a:pt x="169" y="412"/>
                        <a:pt x="168" y="412"/>
                        <a:pt x="168" y="412"/>
                      </a:cubicBezTo>
                      <a:cubicBezTo>
                        <a:pt x="167" y="413"/>
                        <a:pt x="167" y="414"/>
                        <a:pt x="166" y="414"/>
                      </a:cubicBezTo>
                      <a:cubicBezTo>
                        <a:pt x="166" y="414"/>
                        <a:pt x="165" y="414"/>
                        <a:pt x="165" y="414"/>
                      </a:cubicBezTo>
                      <a:cubicBezTo>
                        <a:pt x="165" y="414"/>
                        <a:pt x="164" y="412"/>
                        <a:pt x="165" y="412"/>
                      </a:cubicBezTo>
                      <a:cubicBezTo>
                        <a:pt x="165" y="411"/>
                        <a:pt x="164" y="411"/>
                        <a:pt x="166" y="410"/>
                      </a:cubicBezTo>
                      <a:cubicBezTo>
                        <a:pt x="167" y="409"/>
                        <a:pt x="167" y="409"/>
                        <a:pt x="168" y="409"/>
                      </a:cubicBezTo>
                      <a:cubicBezTo>
                        <a:pt x="169" y="408"/>
                        <a:pt x="169" y="408"/>
                        <a:pt x="170" y="408"/>
                      </a:cubicBezTo>
                      <a:cubicBezTo>
                        <a:pt x="171" y="408"/>
                        <a:pt x="175" y="405"/>
                        <a:pt x="175" y="405"/>
                      </a:cubicBezTo>
                      <a:cubicBezTo>
                        <a:pt x="175" y="403"/>
                        <a:pt x="175" y="403"/>
                        <a:pt x="175" y="403"/>
                      </a:cubicBezTo>
                      <a:cubicBezTo>
                        <a:pt x="175" y="403"/>
                        <a:pt x="174" y="401"/>
                        <a:pt x="173" y="401"/>
                      </a:cubicBezTo>
                      <a:cubicBezTo>
                        <a:pt x="173" y="401"/>
                        <a:pt x="169" y="398"/>
                        <a:pt x="169" y="398"/>
                      </a:cubicBezTo>
                      <a:cubicBezTo>
                        <a:pt x="169" y="398"/>
                        <a:pt x="168" y="398"/>
                        <a:pt x="168" y="397"/>
                      </a:cubicBezTo>
                      <a:cubicBezTo>
                        <a:pt x="167" y="397"/>
                        <a:pt x="166" y="395"/>
                        <a:pt x="166" y="395"/>
                      </a:cubicBezTo>
                      <a:cubicBezTo>
                        <a:pt x="164" y="392"/>
                        <a:pt x="163" y="394"/>
                        <a:pt x="160" y="393"/>
                      </a:cubicBezTo>
                      <a:cubicBezTo>
                        <a:pt x="159" y="393"/>
                        <a:pt x="158" y="390"/>
                        <a:pt x="158" y="390"/>
                      </a:cubicBezTo>
                      <a:cubicBezTo>
                        <a:pt x="158" y="390"/>
                        <a:pt x="160" y="390"/>
                        <a:pt x="160" y="389"/>
                      </a:cubicBezTo>
                      <a:cubicBezTo>
                        <a:pt x="160" y="388"/>
                        <a:pt x="158" y="386"/>
                        <a:pt x="158" y="386"/>
                      </a:cubicBezTo>
                      <a:cubicBezTo>
                        <a:pt x="156" y="384"/>
                        <a:pt x="156" y="384"/>
                        <a:pt x="156" y="384"/>
                      </a:cubicBezTo>
                      <a:cubicBezTo>
                        <a:pt x="154" y="381"/>
                        <a:pt x="154" y="388"/>
                        <a:pt x="151" y="382"/>
                      </a:cubicBezTo>
                      <a:cubicBezTo>
                        <a:pt x="151" y="382"/>
                        <a:pt x="151" y="382"/>
                        <a:pt x="150" y="380"/>
                      </a:cubicBezTo>
                      <a:cubicBezTo>
                        <a:pt x="149" y="379"/>
                        <a:pt x="146" y="377"/>
                        <a:pt x="146" y="377"/>
                      </a:cubicBezTo>
                      <a:cubicBezTo>
                        <a:pt x="146" y="377"/>
                        <a:pt x="146" y="375"/>
                        <a:pt x="145" y="374"/>
                      </a:cubicBezTo>
                      <a:cubicBezTo>
                        <a:pt x="145" y="374"/>
                        <a:pt x="144" y="372"/>
                        <a:pt x="144" y="372"/>
                      </a:cubicBezTo>
                      <a:cubicBezTo>
                        <a:pt x="140" y="374"/>
                        <a:pt x="140" y="374"/>
                        <a:pt x="140" y="374"/>
                      </a:cubicBezTo>
                      <a:cubicBezTo>
                        <a:pt x="138" y="377"/>
                        <a:pt x="138" y="377"/>
                        <a:pt x="138" y="377"/>
                      </a:cubicBezTo>
                      <a:cubicBezTo>
                        <a:pt x="138" y="377"/>
                        <a:pt x="137" y="376"/>
                        <a:pt x="137" y="375"/>
                      </a:cubicBezTo>
                      <a:cubicBezTo>
                        <a:pt x="137" y="375"/>
                        <a:pt x="137" y="372"/>
                        <a:pt x="137" y="372"/>
                      </a:cubicBezTo>
                      <a:cubicBezTo>
                        <a:pt x="137" y="372"/>
                        <a:pt x="135" y="371"/>
                        <a:pt x="134" y="371"/>
                      </a:cubicBezTo>
                      <a:cubicBezTo>
                        <a:pt x="134" y="371"/>
                        <a:pt x="131" y="371"/>
                        <a:pt x="131" y="371"/>
                      </a:cubicBezTo>
                      <a:cubicBezTo>
                        <a:pt x="128" y="370"/>
                        <a:pt x="128" y="370"/>
                        <a:pt x="128" y="370"/>
                      </a:cubicBezTo>
                      <a:cubicBezTo>
                        <a:pt x="128" y="368"/>
                        <a:pt x="128" y="368"/>
                        <a:pt x="128" y="368"/>
                      </a:cubicBezTo>
                      <a:cubicBezTo>
                        <a:pt x="128" y="368"/>
                        <a:pt x="129" y="367"/>
                        <a:pt x="129" y="366"/>
                      </a:cubicBezTo>
                      <a:cubicBezTo>
                        <a:pt x="129" y="365"/>
                        <a:pt x="127" y="363"/>
                        <a:pt x="127" y="363"/>
                      </a:cubicBezTo>
                      <a:cubicBezTo>
                        <a:pt x="127" y="361"/>
                        <a:pt x="127" y="361"/>
                        <a:pt x="127" y="361"/>
                      </a:cubicBezTo>
                      <a:cubicBezTo>
                        <a:pt x="124" y="359"/>
                        <a:pt x="124" y="359"/>
                        <a:pt x="124" y="359"/>
                      </a:cubicBezTo>
                      <a:cubicBezTo>
                        <a:pt x="124" y="359"/>
                        <a:pt x="125" y="356"/>
                        <a:pt x="125" y="356"/>
                      </a:cubicBezTo>
                      <a:cubicBezTo>
                        <a:pt x="125" y="355"/>
                        <a:pt x="123" y="348"/>
                        <a:pt x="123" y="348"/>
                      </a:cubicBezTo>
                      <a:cubicBezTo>
                        <a:pt x="123" y="348"/>
                        <a:pt x="124" y="344"/>
                        <a:pt x="124" y="344"/>
                      </a:cubicBezTo>
                      <a:cubicBezTo>
                        <a:pt x="124" y="344"/>
                        <a:pt x="123" y="341"/>
                        <a:pt x="123" y="341"/>
                      </a:cubicBezTo>
                      <a:cubicBezTo>
                        <a:pt x="121" y="341"/>
                        <a:pt x="121" y="341"/>
                        <a:pt x="121" y="341"/>
                      </a:cubicBezTo>
                      <a:cubicBezTo>
                        <a:pt x="121" y="337"/>
                        <a:pt x="121" y="337"/>
                        <a:pt x="121" y="337"/>
                      </a:cubicBezTo>
                      <a:cubicBezTo>
                        <a:pt x="121" y="335"/>
                        <a:pt x="121" y="335"/>
                        <a:pt x="121" y="335"/>
                      </a:cubicBezTo>
                      <a:cubicBezTo>
                        <a:pt x="120" y="333"/>
                        <a:pt x="120" y="333"/>
                        <a:pt x="120" y="333"/>
                      </a:cubicBezTo>
                      <a:cubicBezTo>
                        <a:pt x="120" y="333"/>
                        <a:pt x="121" y="332"/>
                        <a:pt x="122" y="332"/>
                      </a:cubicBezTo>
                      <a:cubicBezTo>
                        <a:pt x="122" y="332"/>
                        <a:pt x="122" y="329"/>
                        <a:pt x="122" y="329"/>
                      </a:cubicBezTo>
                      <a:cubicBezTo>
                        <a:pt x="122" y="329"/>
                        <a:pt x="123" y="327"/>
                        <a:pt x="123" y="327"/>
                      </a:cubicBezTo>
                      <a:cubicBezTo>
                        <a:pt x="123" y="327"/>
                        <a:pt x="126" y="329"/>
                        <a:pt x="126" y="329"/>
                      </a:cubicBezTo>
                      <a:cubicBezTo>
                        <a:pt x="126" y="329"/>
                        <a:pt x="128" y="330"/>
                        <a:pt x="128" y="329"/>
                      </a:cubicBezTo>
                      <a:cubicBezTo>
                        <a:pt x="128" y="328"/>
                        <a:pt x="128" y="326"/>
                        <a:pt x="128" y="326"/>
                      </a:cubicBezTo>
                      <a:cubicBezTo>
                        <a:pt x="128" y="326"/>
                        <a:pt x="126" y="324"/>
                        <a:pt x="125" y="324"/>
                      </a:cubicBezTo>
                      <a:cubicBezTo>
                        <a:pt x="125" y="323"/>
                        <a:pt x="125" y="319"/>
                        <a:pt x="125" y="319"/>
                      </a:cubicBezTo>
                      <a:cubicBezTo>
                        <a:pt x="125" y="319"/>
                        <a:pt x="124" y="316"/>
                        <a:pt x="124" y="316"/>
                      </a:cubicBezTo>
                      <a:cubicBezTo>
                        <a:pt x="124" y="316"/>
                        <a:pt x="125" y="314"/>
                        <a:pt x="125" y="314"/>
                      </a:cubicBezTo>
                      <a:cubicBezTo>
                        <a:pt x="126" y="308"/>
                        <a:pt x="126" y="308"/>
                        <a:pt x="126" y="308"/>
                      </a:cubicBezTo>
                      <a:cubicBezTo>
                        <a:pt x="126" y="304"/>
                        <a:pt x="126" y="304"/>
                        <a:pt x="126" y="304"/>
                      </a:cubicBezTo>
                      <a:cubicBezTo>
                        <a:pt x="125" y="302"/>
                        <a:pt x="125" y="302"/>
                        <a:pt x="125" y="302"/>
                      </a:cubicBezTo>
                      <a:cubicBezTo>
                        <a:pt x="124" y="300"/>
                        <a:pt x="124" y="300"/>
                        <a:pt x="124" y="300"/>
                      </a:cubicBezTo>
                      <a:cubicBezTo>
                        <a:pt x="122" y="298"/>
                        <a:pt x="122" y="298"/>
                        <a:pt x="122" y="298"/>
                      </a:cubicBezTo>
                      <a:cubicBezTo>
                        <a:pt x="124" y="294"/>
                        <a:pt x="124" y="294"/>
                        <a:pt x="124" y="294"/>
                      </a:cubicBezTo>
                      <a:cubicBezTo>
                        <a:pt x="126" y="293"/>
                        <a:pt x="126" y="293"/>
                        <a:pt x="126" y="293"/>
                      </a:cubicBezTo>
                      <a:cubicBezTo>
                        <a:pt x="128" y="291"/>
                        <a:pt x="128" y="291"/>
                        <a:pt x="128" y="291"/>
                      </a:cubicBezTo>
                      <a:cubicBezTo>
                        <a:pt x="128" y="291"/>
                        <a:pt x="131" y="289"/>
                        <a:pt x="131" y="289"/>
                      </a:cubicBezTo>
                      <a:cubicBezTo>
                        <a:pt x="131" y="288"/>
                        <a:pt x="131" y="285"/>
                        <a:pt x="131" y="285"/>
                      </a:cubicBezTo>
                      <a:cubicBezTo>
                        <a:pt x="131" y="283"/>
                        <a:pt x="131" y="283"/>
                        <a:pt x="131" y="283"/>
                      </a:cubicBezTo>
                      <a:cubicBezTo>
                        <a:pt x="133" y="284"/>
                        <a:pt x="133" y="284"/>
                        <a:pt x="133" y="284"/>
                      </a:cubicBezTo>
                      <a:cubicBezTo>
                        <a:pt x="132" y="281"/>
                        <a:pt x="132" y="281"/>
                        <a:pt x="132" y="281"/>
                      </a:cubicBezTo>
                      <a:cubicBezTo>
                        <a:pt x="132" y="281"/>
                        <a:pt x="133" y="279"/>
                        <a:pt x="133" y="279"/>
                      </a:cubicBezTo>
                      <a:cubicBezTo>
                        <a:pt x="134" y="279"/>
                        <a:pt x="135" y="278"/>
                        <a:pt x="135" y="278"/>
                      </a:cubicBezTo>
                      <a:cubicBezTo>
                        <a:pt x="135" y="278"/>
                        <a:pt x="136" y="275"/>
                        <a:pt x="136" y="275"/>
                      </a:cubicBezTo>
                      <a:cubicBezTo>
                        <a:pt x="136" y="275"/>
                        <a:pt x="137" y="276"/>
                        <a:pt x="138" y="275"/>
                      </a:cubicBezTo>
                      <a:cubicBezTo>
                        <a:pt x="139" y="274"/>
                        <a:pt x="139" y="274"/>
                        <a:pt x="139" y="273"/>
                      </a:cubicBezTo>
                      <a:cubicBezTo>
                        <a:pt x="139" y="272"/>
                        <a:pt x="141" y="268"/>
                        <a:pt x="141" y="268"/>
                      </a:cubicBezTo>
                      <a:cubicBezTo>
                        <a:pt x="141" y="268"/>
                        <a:pt x="141" y="267"/>
                        <a:pt x="141" y="267"/>
                      </a:cubicBezTo>
                      <a:cubicBezTo>
                        <a:pt x="142" y="267"/>
                        <a:pt x="144" y="267"/>
                        <a:pt x="143" y="266"/>
                      </a:cubicBezTo>
                      <a:cubicBezTo>
                        <a:pt x="143" y="265"/>
                        <a:pt x="141" y="263"/>
                        <a:pt x="141" y="263"/>
                      </a:cubicBezTo>
                      <a:cubicBezTo>
                        <a:pt x="143" y="260"/>
                        <a:pt x="143" y="260"/>
                        <a:pt x="143" y="260"/>
                      </a:cubicBezTo>
                      <a:cubicBezTo>
                        <a:pt x="143" y="260"/>
                        <a:pt x="146" y="258"/>
                        <a:pt x="146" y="258"/>
                      </a:cubicBezTo>
                      <a:cubicBezTo>
                        <a:pt x="146" y="258"/>
                        <a:pt x="147" y="259"/>
                        <a:pt x="147" y="258"/>
                      </a:cubicBezTo>
                      <a:cubicBezTo>
                        <a:pt x="148" y="258"/>
                        <a:pt x="148" y="257"/>
                        <a:pt x="149" y="257"/>
                      </a:cubicBezTo>
                      <a:cubicBezTo>
                        <a:pt x="149" y="257"/>
                        <a:pt x="150" y="256"/>
                        <a:pt x="150" y="255"/>
                      </a:cubicBezTo>
                      <a:cubicBezTo>
                        <a:pt x="151" y="255"/>
                        <a:pt x="152" y="253"/>
                        <a:pt x="152" y="253"/>
                      </a:cubicBezTo>
                      <a:cubicBezTo>
                        <a:pt x="152" y="252"/>
                        <a:pt x="153" y="248"/>
                        <a:pt x="153" y="248"/>
                      </a:cubicBezTo>
                      <a:cubicBezTo>
                        <a:pt x="153" y="246"/>
                        <a:pt x="153" y="246"/>
                        <a:pt x="153" y="246"/>
                      </a:cubicBezTo>
                      <a:cubicBezTo>
                        <a:pt x="154" y="245"/>
                        <a:pt x="154" y="245"/>
                        <a:pt x="154" y="245"/>
                      </a:cubicBezTo>
                      <a:cubicBezTo>
                        <a:pt x="156" y="243"/>
                        <a:pt x="156" y="243"/>
                        <a:pt x="156" y="243"/>
                      </a:cubicBezTo>
                      <a:cubicBezTo>
                        <a:pt x="156" y="243"/>
                        <a:pt x="157" y="243"/>
                        <a:pt x="157" y="243"/>
                      </a:cubicBezTo>
                      <a:cubicBezTo>
                        <a:pt x="157" y="244"/>
                        <a:pt x="157" y="245"/>
                        <a:pt x="157" y="245"/>
                      </a:cubicBezTo>
                      <a:cubicBezTo>
                        <a:pt x="159" y="245"/>
                        <a:pt x="159" y="245"/>
                        <a:pt x="159" y="245"/>
                      </a:cubicBezTo>
                      <a:cubicBezTo>
                        <a:pt x="159" y="245"/>
                        <a:pt x="159" y="244"/>
                        <a:pt x="159" y="244"/>
                      </a:cubicBezTo>
                      <a:cubicBezTo>
                        <a:pt x="159" y="245"/>
                        <a:pt x="160" y="245"/>
                        <a:pt x="160" y="245"/>
                      </a:cubicBezTo>
                      <a:cubicBezTo>
                        <a:pt x="160" y="245"/>
                        <a:pt x="161" y="243"/>
                        <a:pt x="161" y="243"/>
                      </a:cubicBezTo>
                      <a:cubicBezTo>
                        <a:pt x="161" y="240"/>
                        <a:pt x="161" y="240"/>
                        <a:pt x="161" y="240"/>
                      </a:cubicBezTo>
                      <a:cubicBezTo>
                        <a:pt x="161" y="240"/>
                        <a:pt x="163" y="239"/>
                        <a:pt x="163" y="238"/>
                      </a:cubicBezTo>
                      <a:cubicBezTo>
                        <a:pt x="164" y="237"/>
                        <a:pt x="166" y="234"/>
                        <a:pt x="166" y="234"/>
                      </a:cubicBezTo>
                      <a:cubicBezTo>
                        <a:pt x="168" y="234"/>
                        <a:pt x="168" y="234"/>
                        <a:pt x="168" y="234"/>
                      </a:cubicBezTo>
                      <a:cubicBezTo>
                        <a:pt x="168" y="234"/>
                        <a:pt x="169" y="233"/>
                        <a:pt x="170" y="233"/>
                      </a:cubicBezTo>
                      <a:cubicBezTo>
                        <a:pt x="170" y="233"/>
                        <a:pt x="173" y="230"/>
                        <a:pt x="173" y="230"/>
                      </a:cubicBezTo>
                      <a:cubicBezTo>
                        <a:pt x="173" y="230"/>
                        <a:pt x="173" y="229"/>
                        <a:pt x="173" y="228"/>
                      </a:cubicBezTo>
                      <a:cubicBezTo>
                        <a:pt x="174" y="228"/>
                        <a:pt x="175" y="227"/>
                        <a:pt x="175" y="227"/>
                      </a:cubicBezTo>
                      <a:cubicBezTo>
                        <a:pt x="175" y="227"/>
                        <a:pt x="177" y="223"/>
                        <a:pt x="177" y="223"/>
                      </a:cubicBezTo>
                      <a:cubicBezTo>
                        <a:pt x="178" y="223"/>
                        <a:pt x="178" y="223"/>
                        <a:pt x="178" y="222"/>
                      </a:cubicBezTo>
                      <a:cubicBezTo>
                        <a:pt x="178" y="221"/>
                        <a:pt x="179" y="218"/>
                        <a:pt x="179" y="218"/>
                      </a:cubicBezTo>
                      <a:cubicBezTo>
                        <a:pt x="180" y="216"/>
                        <a:pt x="180" y="216"/>
                        <a:pt x="180" y="216"/>
                      </a:cubicBezTo>
                      <a:cubicBezTo>
                        <a:pt x="180" y="211"/>
                        <a:pt x="180" y="211"/>
                        <a:pt x="180" y="211"/>
                      </a:cubicBezTo>
                      <a:cubicBezTo>
                        <a:pt x="182" y="207"/>
                        <a:pt x="182" y="207"/>
                        <a:pt x="182" y="207"/>
                      </a:cubicBezTo>
                      <a:cubicBezTo>
                        <a:pt x="182" y="207"/>
                        <a:pt x="183" y="205"/>
                        <a:pt x="183" y="205"/>
                      </a:cubicBezTo>
                      <a:cubicBezTo>
                        <a:pt x="183" y="205"/>
                        <a:pt x="184" y="203"/>
                        <a:pt x="185" y="203"/>
                      </a:cubicBezTo>
                      <a:cubicBezTo>
                        <a:pt x="185" y="202"/>
                        <a:pt x="187" y="199"/>
                        <a:pt x="187" y="199"/>
                      </a:cubicBezTo>
                      <a:cubicBezTo>
                        <a:pt x="187" y="199"/>
                        <a:pt x="188" y="197"/>
                        <a:pt x="188" y="196"/>
                      </a:cubicBezTo>
                      <a:cubicBezTo>
                        <a:pt x="188" y="196"/>
                        <a:pt x="188" y="196"/>
                        <a:pt x="188" y="196"/>
                      </a:cubicBezTo>
                      <a:cubicBezTo>
                        <a:pt x="188" y="194"/>
                        <a:pt x="188" y="194"/>
                        <a:pt x="188" y="194"/>
                      </a:cubicBezTo>
                      <a:cubicBezTo>
                        <a:pt x="187" y="191"/>
                        <a:pt x="187" y="191"/>
                        <a:pt x="187" y="191"/>
                      </a:cubicBezTo>
                      <a:cubicBezTo>
                        <a:pt x="183" y="188"/>
                        <a:pt x="183" y="188"/>
                        <a:pt x="183" y="188"/>
                      </a:cubicBezTo>
                      <a:cubicBezTo>
                        <a:pt x="181" y="188"/>
                        <a:pt x="181" y="188"/>
                        <a:pt x="181" y="188"/>
                      </a:cubicBezTo>
                      <a:cubicBezTo>
                        <a:pt x="180" y="186"/>
                        <a:pt x="180" y="186"/>
                        <a:pt x="180" y="186"/>
                      </a:cubicBezTo>
                      <a:cubicBezTo>
                        <a:pt x="181" y="185"/>
                        <a:pt x="181" y="185"/>
                        <a:pt x="181" y="185"/>
                      </a:cubicBezTo>
                      <a:cubicBezTo>
                        <a:pt x="179" y="182"/>
                        <a:pt x="179" y="182"/>
                        <a:pt x="179" y="182"/>
                      </a:cubicBezTo>
                      <a:cubicBezTo>
                        <a:pt x="178" y="181"/>
                        <a:pt x="178" y="181"/>
                        <a:pt x="178" y="181"/>
                      </a:cubicBezTo>
                      <a:cubicBezTo>
                        <a:pt x="177" y="179"/>
                        <a:pt x="177" y="179"/>
                        <a:pt x="177" y="179"/>
                      </a:cubicBezTo>
                      <a:cubicBezTo>
                        <a:pt x="177" y="179"/>
                        <a:pt x="178" y="177"/>
                        <a:pt x="178" y="177"/>
                      </a:cubicBezTo>
                      <a:cubicBezTo>
                        <a:pt x="178" y="177"/>
                        <a:pt x="179" y="176"/>
                        <a:pt x="179" y="175"/>
                      </a:cubicBezTo>
                      <a:cubicBezTo>
                        <a:pt x="179" y="175"/>
                        <a:pt x="181" y="173"/>
                        <a:pt x="181" y="173"/>
                      </a:cubicBezTo>
                      <a:cubicBezTo>
                        <a:pt x="181" y="173"/>
                        <a:pt x="182" y="171"/>
                        <a:pt x="182" y="170"/>
                      </a:cubicBezTo>
                      <a:cubicBezTo>
                        <a:pt x="182" y="170"/>
                        <a:pt x="183" y="170"/>
                        <a:pt x="183" y="169"/>
                      </a:cubicBezTo>
                      <a:cubicBezTo>
                        <a:pt x="183" y="168"/>
                        <a:pt x="182" y="165"/>
                        <a:pt x="182" y="165"/>
                      </a:cubicBezTo>
                      <a:cubicBezTo>
                        <a:pt x="182" y="165"/>
                        <a:pt x="182" y="163"/>
                        <a:pt x="183" y="162"/>
                      </a:cubicBezTo>
                      <a:cubicBezTo>
                        <a:pt x="183" y="162"/>
                        <a:pt x="183" y="161"/>
                        <a:pt x="183" y="161"/>
                      </a:cubicBezTo>
                      <a:cubicBezTo>
                        <a:pt x="183" y="161"/>
                        <a:pt x="185" y="161"/>
                        <a:pt x="185" y="161"/>
                      </a:cubicBezTo>
                      <a:cubicBezTo>
                        <a:pt x="186" y="162"/>
                        <a:pt x="186" y="160"/>
                        <a:pt x="186" y="160"/>
                      </a:cubicBezTo>
                      <a:cubicBezTo>
                        <a:pt x="186" y="160"/>
                        <a:pt x="186" y="157"/>
                        <a:pt x="185" y="157"/>
                      </a:cubicBezTo>
                      <a:cubicBezTo>
                        <a:pt x="185" y="157"/>
                        <a:pt x="184" y="156"/>
                        <a:pt x="184" y="156"/>
                      </a:cubicBezTo>
                      <a:cubicBezTo>
                        <a:pt x="184" y="156"/>
                        <a:pt x="184" y="155"/>
                        <a:pt x="184" y="155"/>
                      </a:cubicBezTo>
                      <a:cubicBezTo>
                        <a:pt x="185" y="155"/>
                        <a:pt x="186" y="154"/>
                        <a:pt x="186" y="154"/>
                      </a:cubicBezTo>
                      <a:cubicBezTo>
                        <a:pt x="189" y="153"/>
                        <a:pt x="189" y="153"/>
                        <a:pt x="189" y="153"/>
                      </a:cubicBezTo>
                      <a:cubicBezTo>
                        <a:pt x="188" y="150"/>
                        <a:pt x="188" y="150"/>
                        <a:pt x="188" y="150"/>
                      </a:cubicBezTo>
                      <a:cubicBezTo>
                        <a:pt x="188" y="148"/>
                        <a:pt x="188" y="148"/>
                        <a:pt x="188" y="148"/>
                      </a:cubicBezTo>
                      <a:cubicBezTo>
                        <a:pt x="188" y="148"/>
                        <a:pt x="191" y="149"/>
                        <a:pt x="191" y="149"/>
                      </a:cubicBezTo>
                      <a:cubicBezTo>
                        <a:pt x="191" y="149"/>
                        <a:pt x="191" y="151"/>
                        <a:pt x="192" y="151"/>
                      </a:cubicBezTo>
                      <a:cubicBezTo>
                        <a:pt x="193" y="150"/>
                        <a:pt x="193" y="149"/>
                        <a:pt x="193" y="149"/>
                      </a:cubicBezTo>
                      <a:cubicBezTo>
                        <a:pt x="193" y="149"/>
                        <a:pt x="193" y="147"/>
                        <a:pt x="194" y="147"/>
                      </a:cubicBezTo>
                      <a:cubicBezTo>
                        <a:pt x="196" y="148"/>
                        <a:pt x="197" y="146"/>
                        <a:pt x="197" y="146"/>
                      </a:cubicBezTo>
                      <a:cubicBezTo>
                        <a:pt x="197" y="146"/>
                        <a:pt x="199" y="144"/>
                        <a:pt x="199" y="144"/>
                      </a:cubicBezTo>
                      <a:cubicBezTo>
                        <a:pt x="199" y="144"/>
                        <a:pt x="199" y="141"/>
                        <a:pt x="198" y="141"/>
                      </a:cubicBezTo>
                      <a:cubicBezTo>
                        <a:pt x="197" y="141"/>
                        <a:pt x="197" y="141"/>
                        <a:pt x="196" y="140"/>
                      </a:cubicBezTo>
                      <a:cubicBezTo>
                        <a:pt x="196" y="139"/>
                        <a:pt x="197" y="139"/>
                        <a:pt x="198" y="138"/>
                      </a:cubicBezTo>
                      <a:cubicBezTo>
                        <a:pt x="199" y="138"/>
                        <a:pt x="199" y="139"/>
                        <a:pt x="200" y="138"/>
                      </a:cubicBezTo>
                      <a:cubicBezTo>
                        <a:pt x="201" y="137"/>
                        <a:pt x="202" y="136"/>
                        <a:pt x="202" y="136"/>
                      </a:cubicBezTo>
                      <a:cubicBezTo>
                        <a:pt x="202" y="135"/>
                        <a:pt x="204" y="135"/>
                        <a:pt x="204" y="135"/>
                      </a:cubicBezTo>
                      <a:cubicBezTo>
                        <a:pt x="207" y="134"/>
                        <a:pt x="207" y="134"/>
                        <a:pt x="207" y="134"/>
                      </a:cubicBezTo>
                      <a:cubicBezTo>
                        <a:pt x="207" y="132"/>
                        <a:pt x="207" y="132"/>
                        <a:pt x="207" y="132"/>
                      </a:cubicBezTo>
                      <a:cubicBezTo>
                        <a:pt x="207" y="132"/>
                        <a:pt x="209" y="132"/>
                        <a:pt x="209" y="132"/>
                      </a:cubicBezTo>
                      <a:cubicBezTo>
                        <a:pt x="209" y="132"/>
                        <a:pt x="210" y="133"/>
                        <a:pt x="210" y="133"/>
                      </a:cubicBezTo>
                      <a:cubicBezTo>
                        <a:pt x="210" y="133"/>
                        <a:pt x="211" y="133"/>
                        <a:pt x="212" y="132"/>
                      </a:cubicBezTo>
                      <a:cubicBezTo>
                        <a:pt x="212" y="132"/>
                        <a:pt x="211" y="131"/>
                        <a:pt x="212" y="131"/>
                      </a:cubicBezTo>
                      <a:cubicBezTo>
                        <a:pt x="213" y="132"/>
                        <a:pt x="213" y="132"/>
                        <a:pt x="213" y="132"/>
                      </a:cubicBezTo>
                      <a:cubicBezTo>
                        <a:pt x="213" y="133"/>
                        <a:pt x="214" y="133"/>
                        <a:pt x="214" y="133"/>
                      </a:cubicBezTo>
                      <a:cubicBezTo>
                        <a:pt x="214" y="133"/>
                        <a:pt x="215" y="134"/>
                        <a:pt x="215" y="134"/>
                      </a:cubicBezTo>
                      <a:cubicBezTo>
                        <a:pt x="216" y="134"/>
                        <a:pt x="216" y="135"/>
                        <a:pt x="216" y="136"/>
                      </a:cubicBezTo>
                      <a:cubicBezTo>
                        <a:pt x="216" y="136"/>
                        <a:pt x="216" y="136"/>
                        <a:pt x="216" y="137"/>
                      </a:cubicBezTo>
                      <a:cubicBezTo>
                        <a:pt x="216" y="138"/>
                        <a:pt x="216" y="138"/>
                        <a:pt x="216" y="138"/>
                      </a:cubicBezTo>
                      <a:cubicBezTo>
                        <a:pt x="216" y="138"/>
                        <a:pt x="218" y="140"/>
                        <a:pt x="218" y="139"/>
                      </a:cubicBezTo>
                      <a:cubicBezTo>
                        <a:pt x="218" y="139"/>
                        <a:pt x="218" y="139"/>
                        <a:pt x="218" y="138"/>
                      </a:cubicBezTo>
                      <a:cubicBezTo>
                        <a:pt x="218" y="136"/>
                        <a:pt x="218" y="136"/>
                        <a:pt x="218" y="135"/>
                      </a:cubicBezTo>
                      <a:cubicBezTo>
                        <a:pt x="218" y="134"/>
                        <a:pt x="216" y="132"/>
                        <a:pt x="217" y="132"/>
                      </a:cubicBezTo>
                      <a:cubicBezTo>
                        <a:pt x="217" y="132"/>
                        <a:pt x="217" y="131"/>
                        <a:pt x="218" y="131"/>
                      </a:cubicBezTo>
                      <a:cubicBezTo>
                        <a:pt x="219" y="131"/>
                        <a:pt x="218" y="130"/>
                        <a:pt x="219" y="131"/>
                      </a:cubicBezTo>
                      <a:cubicBezTo>
                        <a:pt x="220" y="132"/>
                        <a:pt x="220" y="132"/>
                        <a:pt x="221" y="133"/>
                      </a:cubicBezTo>
                      <a:cubicBezTo>
                        <a:pt x="221" y="133"/>
                        <a:pt x="221" y="132"/>
                        <a:pt x="221" y="133"/>
                      </a:cubicBezTo>
                      <a:cubicBezTo>
                        <a:pt x="222" y="133"/>
                        <a:pt x="222" y="134"/>
                        <a:pt x="222" y="135"/>
                      </a:cubicBezTo>
                      <a:cubicBezTo>
                        <a:pt x="222" y="135"/>
                        <a:pt x="222" y="136"/>
                        <a:pt x="222" y="136"/>
                      </a:cubicBezTo>
                      <a:cubicBezTo>
                        <a:pt x="222" y="137"/>
                        <a:pt x="224" y="139"/>
                        <a:pt x="224" y="139"/>
                      </a:cubicBezTo>
                      <a:cubicBezTo>
                        <a:pt x="224" y="139"/>
                        <a:pt x="225" y="137"/>
                        <a:pt x="225" y="137"/>
                      </a:cubicBezTo>
                      <a:cubicBezTo>
                        <a:pt x="225" y="137"/>
                        <a:pt x="225" y="136"/>
                        <a:pt x="225" y="135"/>
                      </a:cubicBezTo>
                      <a:cubicBezTo>
                        <a:pt x="225" y="135"/>
                        <a:pt x="225" y="134"/>
                        <a:pt x="225" y="134"/>
                      </a:cubicBezTo>
                      <a:cubicBezTo>
                        <a:pt x="225" y="134"/>
                        <a:pt x="223" y="131"/>
                        <a:pt x="223" y="131"/>
                      </a:cubicBezTo>
                      <a:cubicBezTo>
                        <a:pt x="223" y="131"/>
                        <a:pt x="223" y="131"/>
                        <a:pt x="224" y="130"/>
                      </a:cubicBezTo>
                      <a:cubicBezTo>
                        <a:pt x="224" y="130"/>
                        <a:pt x="224" y="129"/>
                        <a:pt x="225" y="129"/>
                      </a:cubicBezTo>
                      <a:cubicBezTo>
                        <a:pt x="219" y="119"/>
                        <a:pt x="219" y="119"/>
                        <a:pt x="219" y="119"/>
                      </a:cubicBezTo>
                      <a:cubicBezTo>
                        <a:pt x="211" y="113"/>
                        <a:pt x="211" y="113"/>
                        <a:pt x="211" y="113"/>
                      </a:cubicBezTo>
                      <a:cubicBezTo>
                        <a:pt x="211" y="108"/>
                        <a:pt x="211" y="108"/>
                        <a:pt x="211" y="108"/>
                      </a:cubicBezTo>
                      <a:cubicBezTo>
                        <a:pt x="209" y="105"/>
                        <a:pt x="209" y="105"/>
                        <a:pt x="209" y="105"/>
                      </a:cubicBezTo>
                      <a:cubicBezTo>
                        <a:pt x="209" y="105"/>
                        <a:pt x="209" y="105"/>
                        <a:pt x="209" y="105"/>
                      </a:cubicBezTo>
                      <a:cubicBezTo>
                        <a:pt x="209" y="105"/>
                        <a:pt x="209" y="101"/>
                        <a:pt x="210" y="100"/>
                      </a:cubicBezTo>
                      <a:cubicBezTo>
                        <a:pt x="211" y="100"/>
                        <a:pt x="211" y="98"/>
                        <a:pt x="212" y="97"/>
                      </a:cubicBezTo>
                      <a:cubicBezTo>
                        <a:pt x="211" y="96"/>
                        <a:pt x="211" y="94"/>
                        <a:pt x="211" y="92"/>
                      </a:cubicBezTo>
                      <a:cubicBezTo>
                        <a:pt x="211" y="92"/>
                        <a:pt x="212" y="88"/>
                        <a:pt x="212" y="88"/>
                      </a:cubicBezTo>
                      <a:cubicBezTo>
                        <a:pt x="211" y="85"/>
                        <a:pt x="211" y="85"/>
                        <a:pt x="211" y="85"/>
                      </a:cubicBezTo>
                      <a:cubicBezTo>
                        <a:pt x="202" y="73"/>
                        <a:pt x="202" y="73"/>
                        <a:pt x="202" y="73"/>
                      </a:cubicBezTo>
                      <a:cubicBezTo>
                        <a:pt x="202" y="67"/>
                        <a:pt x="202" y="67"/>
                        <a:pt x="202" y="67"/>
                      </a:cubicBezTo>
                      <a:cubicBezTo>
                        <a:pt x="201" y="66"/>
                        <a:pt x="201" y="66"/>
                        <a:pt x="201" y="66"/>
                      </a:cubicBezTo>
                      <a:cubicBezTo>
                        <a:pt x="201" y="65"/>
                        <a:pt x="201" y="64"/>
                        <a:pt x="201" y="63"/>
                      </a:cubicBezTo>
                      <a:cubicBezTo>
                        <a:pt x="199" y="63"/>
                        <a:pt x="199" y="63"/>
                        <a:pt x="199" y="63"/>
                      </a:cubicBezTo>
                      <a:cubicBezTo>
                        <a:pt x="196" y="59"/>
                        <a:pt x="196" y="59"/>
                        <a:pt x="196" y="59"/>
                      </a:cubicBezTo>
                      <a:cubicBezTo>
                        <a:pt x="197" y="54"/>
                        <a:pt x="197" y="54"/>
                        <a:pt x="197" y="54"/>
                      </a:cubicBezTo>
                      <a:cubicBezTo>
                        <a:pt x="195" y="44"/>
                        <a:pt x="195" y="44"/>
                        <a:pt x="195" y="44"/>
                      </a:cubicBezTo>
                      <a:cubicBezTo>
                        <a:pt x="196" y="40"/>
                        <a:pt x="196" y="40"/>
                        <a:pt x="196" y="40"/>
                      </a:cubicBezTo>
                      <a:cubicBezTo>
                        <a:pt x="193" y="39"/>
                        <a:pt x="193" y="39"/>
                        <a:pt x="193" y="39"/>
                      </a:cubicBezTo>
                      <a:cubicBezTo>
                        <a:pt x="190" y="35"/>
                        <a:pt x="190" y="35"/>
                        <a:pt x="190" y="35"/>
                      </a:cubicBezTo>
                      <a:cubicBezTo>
                        <a:pt x="190" y="35"/>
                        <a:pt x="190" y="35"/>
                        <a:pt x="190" y="35"/>
                      </a:cubicBezTo>
                      <a:cubicBezTo>
                        <a:pt x="189" y="35"/>
                        <a:pt x="188" y="35"/>
                        <a:pt x="188" y="34"/>
                      </a:cubicBezTo>
                      <a:cubicBezTo>
                        <a:pt x="188" y="34"/>
                        <a:pt x="187" y="33"/>
                        <a:pt x="183" y="27"/>
                      </a:cubicBezTo>
                      <a:cubicBezTo>
                        <a:pt x="177" y="25"/>
                        <a:pt x="177" y="25"/>
                        <a:pt x="177" y="25"/>
                      </a:cubicBezTo>
                      <a:cubicBezTo>
                        <a:pt x="173" y="24"/>
                        <a:pt x="173" y="24"/>
                        <a:pt x="173" y="24"/>
                      </a:cubicBezTo>
                      <a:cubicBezTo>
                        <a:pt x="171" y="23"/>
                        <a:pt x="171" y="23"/>
                        <a:pt x="171" y="23"/>
                      </a:cubicBezTo>
                      <a:cubicBezTo>
                        <a:pt x="170" y="24"/>
                        <a:pt x="170" y="24"/>
                        <a:pt x="169" y="24"/>
                      </a:cubicBezTo>
                      <a:cubicBezTo>
                        <a:pt x="168" y="24"/>
                        <a:pt x="167" y="24"/>
                        <a:pt x="166" y="22"/>
                      </a:cubicBezTo>
                      <a:cubicBezTo>
                        <a:pt x="166" y="21"/>
                        <a:pt x="165" y="21"/>
                        <a:pt x="165" y="20"/>
                      </a:cubicBezTo>
                      <a:cubicBezTo>
                        <a:pt x="162" y="21"/>
                        <a:pt x="162" y="21"/>
                        <a:pt x="162" y="21"/>
                      </a:cubicBezTo>
                      <a:cubicBezTo>
                        <a:pt x="159" y="18"/>
                        <a:pt x="159" y="18"/>
                        <a:pt x="159" y="18"/>
                      </a:cubicBezTo>
                      <a:cubicBezTo>
                        <a:pt x="159" y="17"/>
                        <a:pt x="159" y="17"/>
                        <a:pt x="158" y="17"/>
                      </a:cubicBezTo>
                      <a:cubicBezTo>
                        <a:pt x="157" y="17"/>
                        <a:pt x="155" y="16"/>
                        <a:pt x="155" y="15"/>
                      </a:cubicBezTo>
                      <a:cubicBezTo>
                        <a:pt x="155" y="15"/>
                        <a:pt x="155" y="15"/>
                        <a:pt x="155" y="15"/>
                      </a:cubicBezTo>
                      <a:cubicBezTo>
                        <a:pt x="153" y="11"/>
                        <a:pt x="153" y="11"/>
                        <a:pt x="153" y="11"/>
                      </a:cubicBezTo>
                      <a:cubicBezTo>
                        <a:pt x="150" y="11"/>
                        <a:pt x="150" y="11"/>
                        <a:pt x="150" y="11"/>
                      </a:cubicBezTo>
                      <a:cubicBezTo>
                        <a:pt x="145" y="8"/>
                        <a:pt x="145" y="8"/>
                        <a:pt x="145" y="8"/>
                      </a:cubicBezTo>
                      <a:cubicBezTo>
                        <a:pt x="145" y="4"/>
                        <a:pt x="145" y="4"/>
                        <a:pt x="145" y="4"/>
                      </a:cubicBezTo>
                      <a:cubicBezTo>
                        <a:pt x="140" y="2"/>
                        <a:pt x="140" y="2"/>
                        <a:pt x="140" y="2"/>
                      </a:cubicBezTo>
                      <a:cubicBezTo>
                        <a:pt x="140" y="2"/>
                        <a:pt x="140" y="2"/>
                        <a:pt x="140" y="2"/>
                      </a:cubicBezTo>
                      <a:cubicBezTo>
                        <a:pt x="140" y="2"/>
                        <a:pt x="139" y="1"/>
                        <a:pt x="139" y="0"/>
                      </a:cubicBezTo>
                      <a:cubicBezTo>
                        <a:pt x="137" y="1"/>
                        <a:pt x="137" y="1"/>
                        <a:pt x="137" y="1"/>
                      </a:cubicBezTo>
                      <a:cubicBezTo>
                        <a:pt x="134" y="1"/>
                        <a:pt x="134" y="1"/>
                        <a:pt x="134" y="1"/>
                      </a:cubicBezTo>
                      <a:cubicBezTo>
                        <a:pt x="134" y="1"/>
                        <a:pt x="133" y="2"/>
                        <a:pt x="133" y="2"/>
                      </a:cubicBezTo>
                      <a:cubicBezTo>
                        <a:pt x="133" y="3"/>
                        <a:pt x="136" y="10"/>
                        <a:pt x="136" y="12"/>
                      </a:cubicBezTo>
                      <a:cubicBezTo>
                        <a:pt x="137" y="13"/>
                        <a:pt x="137" y="18"/>
                        <a:pt x="134" y="23"/>
                      </a:cubicBezTo>
                      <a:cubicBezTo>
                        <a:pt x="137" y="25"/>
                        <a:pt x="137" y="25"/>
                        <a:pt x="137" y="25"/>
                      </a:cubicBezTo>
                      <a:cubicBezTo>
                        <a:pt x="134" y="30"/>
                        <a:pt x="134" y="30"/>
                        <a:pt x="134" y="30"/>
                      </a:cubicBezTo>
                      <a:cubicBezTo>
                        <a:pt x="129" y="31"/>
                        <a:pt x="129" y="31"/>
                        <a:pt x="129" y="31"/>
                      </a:cubicBezTo>
                      <a:cubicBezTo>
                        <a:pt x="129" y="31"/>
                        <a:pt x="124" y="30"/>
                        <a:pt x="123" y="29"/>
                      </a:cubicBezTo>
                      <a:cubicBezTo>
                        <a:pt x="122" y="28"/>
                        <a:pt x="119" y="26"/>
                        <a:pt x="117" y="27"/>
                      </a:cubicBezTo>
                      <a:cubicBezTo>
                        <a:pt x="116" y="27"/>
                        <a:pt x="105" y="27"/>
                        <a:pt x="105" y="27"/>
                      </a:cubicBezTo>
                      <a:cubicBezTo>
                        <a:pt x="102" y="30"/>
                        <a:pt x="104" y="47"/>
                        <a:pt x="104" y="49"/>
                      </a:cubicBezTo>
                      <a:cubicBezTo>
                        <a:pt x="103" y="52"/>
                        <a:pt x="103" y="52"/>
                        <a:pt x="103" y="52"/>
                      </a:cubicBezTo>
                      <a:cubicBezTo>
                        <a:pt x="98" y="52"/>
                        <a:pt x="98" y="52"/>
                        <a:pt x="98" y="52"/>
                      </a:cubicBezTo>
                      <a:cubicBezTo>
                        <a:pt x="91" y="48"/>
                        <a:pt x="91" y="48"/>
                        <a:pt x="91" y="48"/>
                      </a:cubicBezTo>
                      <a:cubicBezTo>
                        <a:pt x="87" y="55"/>
                        <a:pt x="87" y="55"/>
                        <a:pt x="87" y="55"/>
                      </a:cubicBezTo>
                      <a:cubicBezTo>
                        <a:pt x="87" y="55"/>
                        <a:pt x="84" y="58"/>
                        <a:pt x="84" y="59"/>
                      </a:cubicBezTo>
                      <a:cubicBezTo>
                        <a:pt x="84" y="60"/>
                        <a:pt x="82" y="63"/>
                        <a:pt x="82" y="64"/>
                      </a:cubicBezTo>
                      <a:cubicBezTo>
                        <a:pt x="82" y="64"/>
                        <a:pt x="83" y="70"/>
                        <a:pt x="83" y="70"/>
                      </a:cubicBezTo>
                      <a:cubicBezTo>
                        <a:pt x="81" y="73"/>
                        <a:pt x="81" y="73"/>
                        <a:pt x="81" y="73"/>
                      </a:cubicBezTo>
                      <a:cubicBezTo>
                        <a:pt x="76" y="76"/>
                        <a:pt x="76" y="76"/>
                        <a:pt x="76" y="76"/>
                      </a:cubicBezTo>
                      <a:cubicBezTo>
                        <a:pt x="76" y="80"/>
                        <a:pt x="76" y="80"/>
                        <a:pt x="76" y="80"/>
                      </a:cubicBezTo>
                      <a:cubicBezTo>
                        <a:pt x="76" y="80"/>
                        <a:pt x="79" y="85"/>
                        <a:pt x="80" y="86"/>
                      </a:cubicBezTo>
                      <a:cubicBezTo>
                        <a:pt x="81" y="87"/>
                        <a:pt x="82" y="94"/>
                        <a:pt x="82" y="94"/>
                      </a:cubicBezTo>
                      <a:cubicBezTo>
                        <a:pt x="82" y="94"/>
                        <a:pt x="80" y="99"/>
                        <a:pt x="79" y="101"/>
                      </a:cubicBezTo>
                      <a:cubicBezTo>
                        <a:pt x="78" y="103"/>
                        <a:pt x="72" y="111"/>
                        <a:pt x="72" y="111"/>
                      </a:cubicBezTo>
                      <a:cubicBezTo>
                        <a:pt x="68" y="121"/>
                        <a:pt x="68" y="121"/>
                        <a:pt x="68" y="121"/>
                      </a:cubicBezTo>
                      <a:cubicBezTo>
                        <a:pt x="68" y="129"/>
                        <a:pt x="68" y="129"/>
                        <a:pt x="68" y="129"/>
                      </a:cubicBezTo>
                      <a:cubicBezTo>
                        <a:pt x="67" y="133"/>
                        <a:pt x="67" y="133"/>
                        <a:pt x="67" y="133"/>
                      </a:cubicBezTo>
                      <a:cubicBezTo>
                        <a:pt x="62" y="138"/>
                        <a:pt x="62" y="138"/>
                        <a:pt x="62" y="138"/>
                      </a:cubicBezTo>
                      <a:cubicBezTo>
                        <a:pt x="54" y="139"/>
                        <a:pt x="54" y="139"/>
                        <a:pt x="54" y="139"/>
                      </a:cubicBezTo>
                      <a:cubicBezTo>
                        <a:pt x="52" y="142"/>
                        <a:pt x="52" y="142"/>
                        <a:pt x="52" y="142"/>
                      </a:cubicBezTo>
                      <a:cubicBezTo>
                        <a:pt x="56" y="155"/>
                        <a:pt x="56" y="155"/>
                        <a:pt x="56" y="155"/>
                      </a:cubicBezTo>
                      <a:cubicBezTo>
                        <a:pt x="54" y="161"/>
                        <a:pt x="54" y="161"/>
                        <a:pt x="54" y="161"/>
                      </a:cubicBezTo>
                      <a:cubicBezTo>
                        <a:pt x="53" y="167"/>
                        <a:pt x="53" y="167"/>
                        <a:pt x="53" y="167"/>
                      </a:cubicBezTo>
                      <a:cubicBezTo>
                        <a:pt x="53" y="167"/>
                        <a:pt x="52" y="172"/>
                        <a:pt x="53" y="173"/>
                      </a:cubicBezTo>
                      <a:cubicBezTo>
                        <a:pt x="54" y="174"/>
                        <a:pt x="54" y="178"/>
                        <a:pt x="54" y="178"/>
                      </a:cubicBezTo>
                      <a:cubicBezTo>
                        <a:pt x="51" y="180"/>
                        <a:pt x="51" y="180"/>
                        <a:pt x="51" y="180"/>
                      </a:cubicBezTo>
                      <a:cubicBezTo>
                        <a:pt x="52" y="185"/>
                        <a:pt x="52" y="185"/>
                        <a:pt x="52" y="185"/>
                      </a:cubicBezTo>
                      <a:cubicBezTo>
                        <a:pt x="39" y="205"/>
                        <a:pt x="39" y="205"/>
                        <a:pt x="39" y="205"/>
                      </a:cubicBezTo>
                      <a:cubicBezTo>
                        <a:pt x="42" y="210"/>
                        <a:pt x="42" y="210"/>
                        <a:pt x="42" y="210"/>
                      </a:cubicBezTo>
                      <a:cubicBezTo>
                        <a:pt x="49" y="211"/>
                        <a:pt x="49" y="211"/>
                        <a:pt x="49" y="211"/>
                      </a:cubicBezTo>
                      <a:cubicBezTo>
                        <a:pt x="50" y="224"/>
                        <a:pt x="50" y="224"/>
                        <a:pt x="50" y="224"/>
                      </a:cubicBezTo>
                      <a:cubicBezTo>
                        <a:pt x="47" y="230"/>
                        <a:pt x="47" y="230"/>
                        <a:pt x="47" y="230"/>
                      </a:cubicBezTo>
                      <a:cubicBezTo>
                        <a:pt x="46" y="231"/>
                        <a:pt x="46" y="231"/>
                        <a:pt x="46" y="231"/>
                      </a:cubicBezTo>
                      <a:cubicBezTo>
                        <a:pt x="27" y="233"/>
                        <a:pt x="27" y="233"/>
                        <a:pt x="27" y="233"/>
                      </a:cubicBezTo>
                      <a:cubicBezTo>
                        <a:pt x="16" y="246"/>
                        <a:pt x="16" y="246"/>
                        <a:pt x="16" y="246"/>
                      </a:cubicBezTo>
                      <a:cubicBezTo>
                        <a:pt x="15" y="254"/>
                        <a:pt x="15" y="254"/>
                        <a:pt x="15" y="254"/>
                      </a:cubicBezTo>
                      <a:cubicBezTo>
                        <a:pt x="15" y="259"/>
                        <a:pt x="15" y="259"/>
                        <a:pt x="15" y="259"/>
                      </a:cubicBezTo>
                      <a:cubicBezTo>
                        <a:pt x="15" y="259"/>
                        <a:pt x="12" y="263"/>
                        <a:pt x="11" y="264"/>
                      </a:cubicBezTo>
                      <a:cubicBezTo>
                        <a:pt x="11" y="265"/>
                        <a:pt x="11" y="270"/>
                        <a:pt x="11" y="270"/>
                      </a:cubicBezTo>
                      <a:cubicBezTo>
                        <a:pt x="15" y="276"/>
                        <a:pt x="15" y="276"/>
                        <a:pt x="15" y="276"/>
                      </a:cubicBezTo>
                      <a:cubicBezTo>
                        <a:pt x="15" y="281"/>
                        <a:pt x="15" y="281"/>
                        <a:pt x="15" y="281"/>
                      </a:cubicBezTo>
                      <a:cubicBezTo>
                        <a:pt x="13" y="284"/>
                        <a:pt x="13" y="284"/>
                        <a:pt x="13" y="284"/>
                      </a:cubicBezTo>
                      <a:cubicBezTo>
                        <a:pt x="14" y="289"/>
                        <a:pt x="14" y="289"/>
                        <a:pt x="14" y="289"/>
                      </a:cubicBezTo>
                      <a:cubicBezTo>
                        <a:pt x="14" y="289"/>
                        <a:pt x="15" y="291"/>
                        <a:pt x="14" y="292"/>
                      </a:cubicBezTo>
                      <a:cubicBezTo>
                        <a:pt x="13" y="293"/>
                        <a:pt x="13" y="295"/>
                        <a:pt x="13" y="296"/>
                      </a:cubicBezTo>
                      <a:cubicBezTo>
                        <a:pt x="13" y="297"/>
                        <a:pt x="19" y="308"/>
                        <a:pt x="19" y="308"/>
                      </a:cubicBezTo>
                      <a:cubicBezTo>
                        <a:pt x="20" y="333"/>
                        <a:pt x="20" y="333"/>
                        <a:pt x="20" y="333"/>
                      </a:cubicBezTo>
                      <a:cubicBezTo>
                        <a:pt x="22" y="339"/>
                        <a:pt x="22" y="339"/>
                        <a:pt x="22" y="339"/>
                      </a:cubicBezTo>
                      <a:cubicBezTo>
                        <a:pt x="28" y="343"/>
                        <a:pt x="28" y="343"/>
                        <a:pt x="28" y="343"/>
                      </a:cubicBezTo>
                      <a:cubicBezTo>
                        <a:pt x="32" y="348"/>
                        <a:pt x="32" y="348"/>
                        <a:pt x="32" y="348"/>
                      </a:cubicBezTo>
                      <a:cubicBezTo>
                        <a:pt x="33" y="354"/>
                        <a:pt x="33" y="354"/>
                        <a:pt x="33" y="354"/>
                      </a:cubicBezTo>
                      <a:cubicBezTo>
                        <a:pt x="33" y="354"/>
                        <a:pt x="32" y="360"/>
                        <a:pt x="32" y="361"/>
                      </a:cubicBezTo>
                      <a:cubicBezTo>
                        <a:pt x="32" y="362"/>
                        <a:pt x="28" y="361"/>
                        <a:pt x="28" y="361"/>
                      </a:cubicBezTo>
                      <a:cubicBezTo>
                        <a:pt x="24" y="362"/>
                        <a:pt x="24" y="362"/>
                        <a:pt x="24" y="362"/>
                      </a:cubicBezTo>
                      <a:cubicBezTo>
                        <a:pt x="20" y="366"/>
                        <a:pt x="20" y="366"/>
                        <a:pt x="20" y="366"/>
                      </a:cubicBezTo>
                      <a:cubicBezTo>
                        <a:pt x="21" y="371"/>
                        <a:pt x="21" y="371"/>
                        <a:pt x="21" y="371"/>
                      </a:cubicBezTo>
                      <a:cubicBezTo>
                        <a:pt x="24" y="378"/>
                        <a:pt x="24" y="378"/>
                        <a:pt x="24" y="378"/>
                      </a:cubicBezTo>
                      <a:cubicBezTo>
                        <a:pt x="29" y="384"/>
                        <a:pt x="29" y="384"/>
                        <a:pt x="29" y="384"/>
                      </a:cubicBezTo>
                      <a:cubicBezTo>
                        <a:pt x="30" y="389"/>
                        <a:pt x="30" y="389"/>
                        <a:pt x="30" y="389"/>
                      </a:cubicBezTo>
                      <a:cubicBezTo>
                        <a:pt x="28" y="394"/>
                        <a:pt x="28" y="394"/>
                        <a:pt x="28" y="394"/>
                      </a:cubicBezTo>
                      <a:cubicBezTo>
                        <a:pt x="26" y="396"/>
                        <a:pt x="26" y="396"/>
                        <a:pt x="26" y="396"/>
                      </a:cubicBezTo>
                      <a:cubicBezTo>
                        <a:pt x="28" y="400"/>
                        <a:pt x="28" y="400"/>
                        <a:pt x="28" y="400"/>
                      </a:cubicBezTo>
                      <a:cubicBezTo>
                        <a:pt x="28" y="404"/>
                        <a:pt x="28" y="404"/>
                        <a:pt x="28" y="404"/>
                      </a:cubicBezTo>
                      <a:cubicBezTo>
                        <a:pt x="28" y="404"/>
                        <a:pt x="26" y="407"/>
                        <a:pt x="26" y="407"/>
                      </a:cubicBezTo>
                      <a:cubicBezTo>
                        <a:pt x="26" y="408"/>
                        <a:pt x="23" y="410"/>
                        <a:pt x="23" y="410"/>
                      </a:cubicBezTo>
                      <a:cubicBezTo>
                        <a:pt x="21" y="413"/>
                        <a:pt x="21" y="413"/>
                        <a:pt x="21" y="413"/>
                      </a:cubicBezTo>
                      <a:cubicBezTo>
                        <a:pt x="18" y="414"/>
                        <a:pt x="18" y="414"/>
                        <a:pt x="18" y="414"/>
                      </a:cubicBezTo>
                      <a:cubicBezTo>
                        <a:pt x="18" y="414"/>
                        <a:pt x="17" y="413"/>
                        <a:pt x="16" y="413"/>
                      </a:cubicBezTo>
                      <a:cubicBezTo>
                        <a:pt x="15" y="414"/>
                        <a:pt x="14" y="415"/>
                        <a:pt x="14" y="415"/>
                      </a:cubicBezTo>
                      <a:cubicBezTo>
                        <a:pt x="14" y="418"/>
                        <a:pt x="14" y="418"/>
                        <a:pt x="14" y="418"/>
                      </a:cubicBezTo>
                      <a:cubicBezTo>
                        <a:pt x="16" y="420"/>
                        <a:pt x="16" y="420"/>
                        <a:pt x="16" y="420"/>
                      </a:cubicBezTo>
                      <a:cubicBezTo>
                        <a:pt x="15" y="424"/>
                        <a:pt x="15" y="424"/>
                        <a:pt x="15" y="424"/>
                      </a:cubicBezTo>
                      <a:cubicBezTo>
                        <a:pt x="13" y="426"/>
                        <a:pt x="13" y="426"/>
                        <a:pt x="13" y="426"/>
                      </a:cubicBezTo>
                      <a:cubicBezTo>
                        <a:pt x="10" y="427"/>
                        <a:pt x="10" y="427"/>
                        <a:pt x="10" y="427"/>
                      </a:cubicBezTo>
                      <a:cubicBezTo>
                        <a:pt x="11" y="432"/>
                        <a:pt x="11" y="432"/>
                        <a:pt x="11" y="432"/>
                      </a:cubicBezTo>
                      <a:cubicBezTo>
                        <a:pt x="15" y="437"/>
                        <a:pt x="15" y="437"/>
                        <a:pt x="15" y="437"/>
                      </a:cubicBezTo>
                      <a:cubicBezTo>
                        <a:pt x="15" y="442"/>
                        <a:pt x="15" y="442"/>
                        <a:pt x="15" y="442"/>
                      </a:cubicBezTo>
                      <a:cubicBezTo>
                        <a:pt x="12" y="447"/>
                        <a:pt x="12" y="447"/>
                        <a:pt x="12" y="447"/>
                      </a:cubicBezTo>
                      <a:cubicBezTo>
                        <a:pt x="12" y="453"/>
                        <a:pt x="12" y="453"/>
                        <a:pt x="12" y="453"/>
                      </a:cubicBezTo>
                      <a:cubicBezTo>
                        <a:pt x="11" y="457"/>
                        <a:pt x="11" y="457"/>
                        <a:pt x="11" y="457"/>
                      </a:cubicBezTo>
                      <a:cubicBezTo>
                        <a:pt x="10" y="458"/>
                        <a:pt x="10" y="458"/>
                        <a:pt x="10" y="458"/>
                      </a:cubicBezTo>
                      <a:cubicBezTo>
                        <a:pt x="7" y="458"/>
                        <a:pt x="7" y="458"/>
                        <a:pt x="7" y="458"/>
                      </a:cubicBezTo>
                      <a:cubicBezTo>
                        <a:pt x="7" y="458"/>
                        <a:pt x="7" y="453"/>
                        <a:pt x="6" y="453"/>
                      </a:cubicBezTo>
                      <a:cubicBezTo>
                        <a:pt x="6" y="452"/>
                        <a:pt x="1" y="448"/>
                        <a:pt x="1" y="448"/>
                      </a:cubicBezTo>
                      <a:cubicBezTo>
                        <a:pt x="0" y="452"/>
                        <a:pt x="0" y="452"/>
                        <a:pt x="0" y="452"/>
                      </a:cubicBezTo>
                      <a:cubicBezTo>
                        <a:pt x="0" y="458"/>
                        <a:pt x="0" y="458"/>
                        <a:pt x="0" y="458"/>
                      </a:cubicBezTo>
                      <a:cubicBezTo>
                        <a:pt x="0" y="458"/>
                        <a:pt x="1" y="461"/>
                        <a:pt x="1" y="462"/>
                      </a:cubicBezTo>
                      <a:cubicBezTo>
                        <a:pt x="2" y="463"/>
                        <a:pt x="3" y="468"/>
                        <a:pt x="3" y="468"/>
                      </a:cubicBezTo>
                      <a:cubicBezTo>
                        <a:pt x="2" y="474"/>
                        <a:pt x="2" y="474"/>
                        <a:pt x="2" y="474"/>
                      </a:cubicBezTo>
                      <a:cubicBezTo>
                        <a:pt x="2" y="474"/>
                        <a:pt x="3" y="478"/>
                        <a:pt x="4" y="478"/>
                      </a:cubicBezTo>
                      <a:cubicBezTo>
                        <a:pt x="4" y="479"/>
                        <a:pt x="4" y="482"/>
                        <a:pt x="4" y="482"/>
                      </a:cubicBezTo>
                      <a:cubicBezTo>
                        <a:pt x="7" y="481"/>
                        <a:pt x="7" y="481"/>
                        <a:pt x="7" y="481"/>
                      </a:cubicBezTo>
                      <a:cubicBezTo>
                        <a:pt x="7" y="479"/>
                        <a:pt x="7" y="479"/>
                        <a:pt x="7" y="479"/>
                      </a:cubicBezTo>
                      <a:cubicBezTo>
                        <a:pt x="9" y="482"/>
                        <a:pt x="9" y="482"/>
                        <a:pt x="9" y="482"/>
                      </a:cubicBezTo>
                      <a:cubicBezTo>
                        <a:pt x="9" y="482"/>
                        <a:pt x="8" y="483"/>
                        <a:pt x="9" y="483"/>
                      </a:cubicBezTo>
                      <a:cubicBezTo>
                        <a:pt x="10" y="482"/>
                        <a:pt x="12" y="481"/>
                        <a:pt x="12" y="481"/>
                      </a:cubicBezTo>
                      <a:cubicBezTo>
                        <a:pt x="11" y="483"/>
                        <a:pt x="11" y="483"/>
                        <a:pt x="11" y="483"/>
                      </a:cubicBezTo>
                      <a:cubicBezTo>
                        <a:pt x="9" y="486"/>
                        <a:pt x="9" y="486"/>
                        <a:pt x="9" y="486"/>
                      </a:cubicBezTo>
                      <a:cubicBezTo>
                        <a:pt x="10" y="487"/>
                        <a:pt x="10" y="487"/>
                        <a:pt x="10" y="487"/>
                      </a:cubicBezTo>
                      <a:cubicBezTo>
                        <a:pt x="12" y="488"/>
                        <a:pt x="12" y="488"/>
                        <a:pt x="12" y="488"/>
                      </a:cubicBezTo>
                      <a:cubicBezTo>
                        <a:pt x="9" y="492"/>
                        <a:pt x="9" y="492"/>
                        <a:pt x="9" y="492"/>
                      </a:cubicBezTo>
                      <a:cubicBezTo>
                        <a:pt x="9" y="492"/>
                        <a:pt x="11" y="494"/>
                        <a:pt x="11" y="495"/>
                      </a:cubicBezTo>
                      <a:cubicBezTo>
                        <a:pt x="11" y="495"/>
                        <a:pt x="15" y="492"/>
                        <a:pt x="15" y="492"/>
                      </a:cubicBezTo>
                      <a:cubicBezTo>
                        <a:pt x="15" y="492"/>
                        <a:pt x="15" y="493"/>
                        <a:pt x="15" y="494"/>
                      </a:cubicBezTo>
                      <a:cubicBezTo>
                        <a:pt x="15" y="495"/>
                        <a:pt x="12" y="497"/>
                        <a:pt x="13" y="498"/>
                      </a:cubicBezTo>
                      <a:cubicBezTo>
                        <a:pt x="13" y="499"/>
                        <a:pt x="18" y="498"/>
                        <a:pt x="17" y="498"/>
                      </a:cubicBezTo>
                      <a:cubicBezTo>
                        <a:pt x="16" y="499"/>
                        <a:pt x="16" y="501"/>
                        <a:pt x="16" y="501"/>
                      </a:cubicBezTo>
                      <a:cubicBezTo>
                        <a:pt x="16" y="501"/>
                        <a:pt x="14" y="503"/>
                        <a:pt x="15" y="504"/>
                      </a:cubicBezTo>
                      <a:cubicBezTo>
                        <a:pt x="16" y="504"/>
                        <a:pt x="18" y="505"/>
                        <a:pt x="18" y="506"/>
                      </a:cubicBezTo>
                      <a:cubicBezTo>
                        <a:pt x="17" y="506"/>
                        <a:pt x="15" y="508"/>
                        <a:pt x="15" y="508"/>
                      </a:cubicBezTo>
                      <a:cubicBezTo>
                        <a:pt x="15" y="508"/>
                        <a:pt x="14" y="510"/>
                        <a:pt x="15" y="510"/>
                      </a:cubicBezTo>
                      <a:cubicBezTo>
                        <a:pt x="16" y="511"/>
                        <a:pt x="18" y="511"/>
                        <a:pt x="18" y="511"/>
                      </a:cubicBezTo>
                      <a:cubicBezTo>
                        <a:pt x="18" y="511"/>
                        <a:pt x="18" y="510"/>
                        <a:pt x="18" y="510"/>
                      </a:cubicBezTo>
                      <a:cubicBezTo>
                        <a:pt x="18" y="511"/>
                        <a:pt x="17" y="513"/>
                        <a:pt x="17" y="513"/>
                      </a:cubicBezTo>
                      <a:cubicBezTo>
                        <a:pt x="17" y="513"/>
                        <a:pt x="17" y="514"/>
                        <a:pt x="17" y="515"/>
                      </a:cubicBezTo>
                      <a:cubicBezTo>
                        <a:pt x="18" y="515"/>
                        <a:pt x="20" y="515"/>
                        <a:pt x="20" y="515"/>
                      </a:cubicBezTo>
                      <a:cubicBezTo>
                        <a:pt x="20" y="515"/>
                        <a:pt x="20" y="516"/>
                        <a:pt x="20" y="517"/>
                      </a:cubicBezTo>
                      <a:cubicBezTo>
                        <a:pt x="20" y="518"/>
                        <a:pt x="20" y="520"/>
                        <a:pt x="19" y="521"/>
                      </a:cubicBezTo>
                      <a:cubicBezTo>
                        <a:pt x="19" y="521"/>
                        <a:pt x="20" y="523"/>
                        <a:pt x="20" y="523"/>
                      </a:cubicBezTo>
                      <a:cubicBezTo>
                        <a:pt x="20" y="523"/>
                        <a:pt x="19" y="524"/>
                        <a:pt x="21" y="524"/>
                      </a:cubicBezTo>
                      <a:cubicBezTo>
                        <a:pt x="23" y="524"/>
                        <a:pt x="23" y="523"/>
                        <a:pt x="24" y="523"/>
                      </a:cubicBezTo>
                      <a:cubicBezTo>
                        <a:pt x="24" y="523"/>
                        <a:pt x="25" y="524"/>
                        <a:pt x="25" y="525"/>
                      </a:cubicBezTo>
                      <a:cubicBezTo>
                        <a:pt x="25" y="526"/>
                        <a:pt x="26" y="527"/>
                        <a:pt x="26" y="528"/>
                      </a:cubicBezTo>
                      <a:cubicBezTo>
                        <a:pt x="26" y="529"/>
                        <a:pt x="29" y="537"/>
                        <a:pt x="29" y="537"/>
                      </a:cubicBezTo>
                      <a:cubicBezTo>
                        <a:pt x="29" y="537"/>
                        <a:pt x="30" y="540"/>
                        <a:pt x="31" y="541"/>
                      </a:cubicBezTo>
                      <a:cubicBezTo>
                        <a:pt x="31" y="542"/>
                        <a:pt x="32" y="543"/>
                        <a:pt x="32" y="543"/>
                      </a:cubicBezTo>
                      <a:cubicBezTo>
                        <a:pt x="33" y="544"/>
                        <a:pt x="35" y="546"/>
                        <a:pt x="35" y="546"/>
                      </a:cubicBezTo>
                      <a:cubicBezTo>
                        <a:pt x="37" y="547"/>
                        <a:pt x="37" y="547"/>
                        <a:pt x="37" y="547"/>
                      </a:cubicBezTo>
                      <a:cubicBezTo>
                        <a:pt x="40" y="553"/>
                        <a:pt x="40" y="553"/>
                        <a:pt x="40" y="553"/>
                      </a:cubicBezTo>
                      <a:cubicBezTo>
                        <a:pt x="40" y="553"/>
                        <a:pt x="42" y="555"/>
                        <a:pt x="43" y="555"/>
                      </a:cubicBezTo>
                      <a:cubicBezTo>
                        <a:pt x="43" y="555"/>
                        <a:pt x="45" y="553"/>
                        <a:pt x="45" y="553"/>
                      </a:cubicBezTo>
                      <a:cubicBezTo>
                        <a:pt x="45" y="553"/>
                        <a:pt x="47" y="554"/>
                        <a:pt x="47" y="555"/>
                      </a:cubicBezTo>
                      <a:cubicBezTo>
                        <a:pt x="47" y="555"/>
                        <a:pt x="45" y="559"/>
                        <a:pt x="46" y="560"/>
                      </a:cubicBezTo>
                      <a:cubicBezTo>
                        <a:pt x="46" y="560"/>
                        <a:pt x="46" y="562"/>
                        <a:pt x="46" y="562"/>
                      </a:cubicBezTo>
                      <a:cubicBezTo>
                        <a:pt x="45" y="563"/>
                        <a:pt x="45" y="563"/>
                        <a:pt x="45" y="563"/>
                      </a:cubicBezTo>
                      <a:cubicBezTo>
                        <a:pt x="43" y="564"/>
                        <a:pt x="43" y="564"/>
                        <a:pt x="43" y="564"/>
                      </a:cubicBezTo>
                      <a:cubicBezTo>
                        <a:pt x="40" y="563"/>
                        <a:pt x="40" y="563"/>
                        <a:pt x="40" y="563"/>
                      </a:cubicBezTo>
                      <a:cubicBezTo>
                        <a:pt x="39" y="566"/>
                        <a:pt x="39" y="566"/>
                        <a:pt x="39" y="566"/>
                      </a:cubicBezTo>
                      <a:cubicBezTo>
                        <a:pt x="42" y="568"/>
                        <a:pt x="42" y="568"/>
                        <a:pt x="42" y="568"/>
                      </a:cubicBezTo>
                      <a:cubicBezTo>
                        <a:pt x="42" y="568"/>
                        <a:pt x="44" y="570"/>
                        <a:pt x="44" y="570"/>
                      </a:cubicBezTo>
                      <a:cubicBezTo>
                        <a:pt x="44" y="571"/>
                        <a:pt x="45" y="574"/>
                        <a:pt x="44" y="574"/>
                      </a:cubicBezTo>
                      <a:cubicBezTo>
                        <a:pt x="44" y="574"/>
                        <a:pt x="40" y="573"/>
                        <a:pt x="40" y="573"/>
                      </a:cubicBezTo>
                      <a:cubicBezTo>
                        <a:pt x="40" y="573"/>
                        <a:pt x="39" y="576"/>
                        <a:pt x="39" y="576"/>
                      </a:cubicBezTo>
                      <a:cubicBezTo>
                        <a:pt x="39" y="577"/>
                        <a:pt x="38" y="577"/>
                        <a:pt x="39" y="579"/>
                      </a:cubicBezTo>
                      <a:cubicBezTo>
                        <a:pt x="41" y="581"/>
                        <a:pt x="45" y="586"/>
                        <a:pt x="45" y="586"/>
                      </a:cubicBezTo>
                      <a:cubicBezTo>
                        <a:pt x="45" y="586"/>
                        <a:pt x="48" y="591"/>
                        <a:pt x="48" y="591"/>
                      </a:cubicBezTo>
                      <a:cubicBezTo>
                        <a:pt x="48" y="591"/>
                        <a:pt x="50" y="594"/>
                        <a:pt x="50" y="595"/>
                      </a:cubicBezTo>
                      <a:cubicBezTo>
                        <a:pt x="51" y="595"/>
                        <a:pt x="51" y="598"/>
                        <a:pt x="51" y="598"/>
                      </a:cubicBezTo>
                      <a:cubicBezTo>
                        <a:pt x="50" y="599"/>
                        <a:pt x="50" y="599"/>
                        <a:pt x="50" y="599"/>
                      </a:cubicBezTo>
                      <a:cubicBezTo>
                        <a:pt x="49" y="602"/>
                        <a:pt x="49" y="602"/>
                        <a:pt x="49" y="602"/>
                      </a:cubicBezTo>
                      <a:cubicBezTo>
                        <a:pt x="49" y="604"/>
                        <a:pt x="49" y="604"/>
                        <a:pt x="49" y="604"/>
                      </a:cubicBezTo>
                      <a:cubicBezTo>
                        <a:pt x="49" y="606"/>
                        <a:pt x="49" y="606"/>
                        <a:pt x="49" y="606"/>
                      </a:cubicBezTo>
                      <a:cubicBezTo>
                        <a:pt x="49" y="608"/>
                        <a:pt x="49" y="608"/>
                        <a:pt x="49" y="608"/>
                      </a:cubicBezTo>
                      <a:cubicBezTo>
                        <a:pt x="47" y="610"/>
                        <a:pt x="47" y="610"/>
                        <a:pt x="47" y="610"/>
                      </a:cubicBezTo>
                      <a:cubicBezTo>
                        <a:pt x="51" y="611"/>
                        <a:pt x="51" y="611"/>
                        <a:pt x="51" y="611"/>
                      </a:cubicBezTo>
                      <a:cubicBezTo>
                        <a:pt x="56" y="610"/>
                        <a:pt x="56" y="610"/>
                        <a:pt x="56" y="610"/>
                      </a:cubicBezTo>
                      <a:cubicBezTo>
                        <a:pt x="56" y="610"/>
                        <a:pt x="56" y="611"/>
                        <a:pt x="57" y="612"/>
                      </a:cubicBezTo>
                      <a:cubicBezTo>
                        <a:pt x="58" y="612"/>
                        <a:pt x="61" y="612"/>
                        <a:pt x="61" y="612"/>
                      </a:cubicBezTo>
                      <a:cubicBezTo>
                        <a:pt x="65" y="610"/>
                        <a:pt x="65" y="610"/>
                        <a:pt x="65" y="610"/>
                      </a:cubicBezTo>
                      <a:cubicBezTo>
                        <a:pt x="67" y="609"/>
                        <a:pt x="67" y="609"/>
                        <a:pt x="67" y="609"/>
                      </a:cubicBezTo>
                      <a:cubicBezTo>
                        <a:pt x="67" y="606"/>
                        <a:pt x="67" y="606"/>
                        <a:pt x="67" y="606"/>
                      </a:cubicBezTo>
                      <a:cubicBezTo>
                        <a:pt x="67" y="606"/>
                        <a:pt x="68" y="604"/>
                        <a:pt x="69" y="604"/>
                      </a:cubicBezTo>
                      <a:cubicBezTo>
                        <a:pt x="69" y="604"/>
                        <a:pt x="72" y="605"/>
                        <a:pt x="72" y="605"/>
                      </a:cubicBezTo>
                      <a:cubicBezTo>
                        <a:pt x="72" y="605"/>
                        <a:pt x="74" y="605"/>
                        <a:pt x="74" y="606"/>
                      </a:cubicBezTo>
                      <a:cubicBezTo>
                        <a:pt x="74" y="606"/>
                        <a:pt x="76" y="607"/>
                        <a:pt x="76" y="607"/>
                      </a:cubicBezTo>
                      <a:cubicBezTo>
                        <a:pt x="79" y="607"/>
                        <a:pt x="79" y="607"/>
                        <a:pt x="79" y="607"/>
                      </a:cubicBezTo>
                      <a:cubicBezTo>
                        <a:pt x="81" y="607"/>
                        <a:pt x="81" y="607"/>
                        <a:pt x="81" y="607"/>
                      </a:cubicBezTo>
                      <a:cubicBezTo>
                        <a:pt x="84" y="606"/>
                        <a:pt x="84" y="606"/>
                        <a:pt x="84" y="606"/>
                      </a:cubicBezTo>
                      <a:cubicBezTo>
                        <a:pt x="84" y="606"/>
                        <a:pt x="83" y="604"/>
                        <a:pt x="84" y="604"/>
                      </a:cubicBezTo>
                      <a:cubicBezTo>
                        <a:pt x="85" y="604"/>
                        <a:pt x="87" y="605"/>
                        <a:pt x="87" y="605"/>
                      </a:cubicBezTo>
                      <a:cubicBezTo>
                        <a:pt x="87" y="605"/>
                        <a:pt x="88" y="606"/>
                        <a:pt x="88" y="606"/>
                      </a:cubicBezTo>
                      <a:cubicBezTo>
                        <a:pt x="89" y="606"/>
                        <a:pt x="91" y="604"/>
                        <a:pt x="90" y="603"/>
                      </a:cubicBezTo>
                      <a:cubicBezTo>
                        <a:pt x="89" y="602"/>
                        <a:pt x="86" y="601"/>
                        <a:pt x="86" y="601"/>
                      </a:cubicBezTo>
                      <a:cubicBezTo>
                        <a:pt x="86" y="601"/>
                        <a:pt x="84" y="599"/>
                        <a:pt x="84" y="598"/>
                      </a:cubicBezTo>
                      <a:cubicBezTo>
                        <a:pt x="84" y="597"/>
                        <a:pt x="83" y="595"/>
                        <a:pt x="82" y="594"/>
                      </a:cubicBezTo>
                      <a:cubicBezTo>
                        <a:pt x="81" y="594"/>
                        <a:pt x="81" y="593"/>
                        <a:pt x="81" y="591"/>
                      </a:cubicBezTo>
                      <a:cubicBezTo>
                        <a:pt x="81" y="589"/>
                        <a:pt x="82" y="588"/>
                        <a:pt x="82" y="588"/>
                      </a:cubicBezTo>
                      <a:cubicBezTo>
                        <a:pt x="82" y="587"/>
                        <a:pt x="81" y="584"/>
                        <a:pt x="81" y="584"/>
                      </a:cubicBezTo>
                      <a:cubicBezTo>
                        <a:pt x="81" y="584"/>
                        <a:pt x="81" y="583"/>
                        <a:pt x="83" y="581"/>
                      </a:cubicBezTo>
                      <a:cubicBezTo>
                        <a:pt x="85" y="579"/>
                        <a:pt x="86" y="578"/>
                        <a:pt x="86" y="579"/>
                      </a:cubicBezTo>
                      <a:cubicBezTo>
                        <a:pt x="87" y="579"/>
                        <a:pt x="89" y="581"/>
                        <a:pt x="89" y="581"/>
                      </a:cubicBezTo>
                      <a:cubicBezTo>
                        <a:pt x="90" y="582"/>
                        <a:pt x="91" y="582"/>
                        <a:pt x="91" y="583"/>
                      </a:cubicBezTo>
                      <a:cubicBezTo>
                        <a:pt x="91" y="583"/>
                        <a:pt x="91" y="584"/>
                        <a:pt x="92" y="584"/>
                      </a:cubicBezTo>
                      <a:cubicBezTo>
                        <a:pt x="93" y="584"/>
                        <a:pt x="94" y="584"/>
                        <a:pt x="94" y="584"/>
                      </a:cubicBezTo>
                      <a:cubicBezTo>
                        <a:pt x="94" y="584"/>
                        <a:pt x="96" y="584"/>
                        <a:pt x="96" y="583"/>
                      </a:cubicBezTo>
                      <a:cubicBezTo>
                        <a:pt x="95" y="583"/>
                        <a:pt x="95" y="580"/>
                        <a:pt x="94" y="580"/>
                      </a:cubicBezTo>
                      <a:cubicBezTo>
                        <a:pt x="94" y="580"/>
                        <a:pt x="93" y="578"/>
                        <a:pt x="93" y="578"/>
                      </a:cubicBezTo>
                      <a:cubicBezTo>
                        <a:pt x="93" y="578"/>
                        <a:pt x="94" y="578"/>
                        <a:pt x="92" y="577"/>
                      </a:cubicBezTo>
                      <a:cubicBezTo>
                        <a:pt x="90" y="575"/>
                        <a:pt x="89" y="575"/>
                        <a:pt x="91" y="574"/>
                      </a:cubicBezTo>
                      <a:cubicBezTo>
                        <a:pt x="92" y="573"/>
                        <a:pt x="95" y="573"/>
                        <a:pt x="95" y="573"/>
                      </a:cubicBezTo>
                      <a:cubicBezTo>
                        <a:pt x="98" y="573"/>
                        <a:pt x="98" y="573"/>
                        <a:pt x="98" y="573"/>
                      </a:cubicBezTo>
                      <a:cubicBezTo>
                        <a:pt x="98" y="573"/>
                        <a:pt x="99" y="572"/>
                        <a:pt x="101" y="572"/>
                      </a:cubicBezTo>
                      <a:cubicBezTo>
                        <a:pt x="102" y="573"/>
                        <a:pt x="105" y="573"/>
                        <a:pt x="105" y="573"/>
                      </a:cubicBezTo>
                      <a:cubicBezTo>
                        <a:pt x="109" y="573"/>
                        <a:pt x="109" y="573"/>
                        <a:pt x="109" y="573"/>
                      </a:cubicBezTo>
                      <a:cubicBezTo>
                        <a:pt x="111" y="571"/>
                        <a:pt x="111" y="571"/>
                        <a:pt x="111" y="571"/>
                      </a:cubicBezTo>
                      <a:cubicBezTo>
                        <a:pt x="114" y="573"/>
                        <a:pt x="114" y="573"/>
                        <a:pt x="114" y="573"/>
                      </a:cubicBezTo>
                      <a:cubicBezTo>
                        <a:pt x="114" y="573"/>
                        <a:pt x="114" y="573"/>
                        <a:pt x="116" y="573"/>
                      </a:cubicBezTo>
                      <a:cubicBezTo>
                        <a:pt x="118" y="574"/>
                        <a:pt x="120" y="572"/>
                        <a:pt x="121" y="572"/>
                      </a:cubicBezTo>
                      <a:cubicBezTo>
                        <a:pt x="121" y="571"/>
                        <a:pt x="124" y="566"/>
                        <a:pt x="124" y="566"/>
                      </a:cubicBezTo>
                      <a:cubicBezTo>
                        <a:pt x="127" y="549"/>
                        <a:pt x="127" y="549"/>
                        <a:pt x="127" y="549"/>
                      </a:cubicBezTo>
                      <a:cubicBezTo>
                        <a:pt x="127" y="549"/>
                        <a:pt x="129" y="547"/>
                        <a:pt x="129" y="547"/>
                      </a:cubicBezTo>
                      <a:cubicBezTo>
                        <a:pt x="129" y="546"/>
                        <a:pt x="129" y="540"/>
                        <a:pt x="129" y="540"/>
                      </a:cubicBezTo>
                      <a:cubicBezTo>
                        <a:pt x="129" y="539"/>
                        <a:pt x="131" y="533"/>
                        <a:pt x="131" y="533"/>
                      </a:cubicBezTo>
                      <a:cubicBezTo>
                        <a:pt x="131" y="533"/>
                        <a:pt x="134" y="531"/>
                        <a:pt x="133" y="528"/>
                      </a:cubicBezTo>
                      <a:cubicBezTo>
                        <a:pt x="131" y="526"/>
                        <a:pt x="130" y="523"/>
                        <a:pt x="130" y="523"/>
                      </a:cubicBezTo>
                      <a:cubicBezTo>
                        <a:pt x="130" y="523"/>
                        <a:pt x="129" y="518"/>
                        <a:pt x="130" y="518"/>
                      </a:cubicBezTo>
                      <a:cubicBezTo>
                        <a:pt x="130" y="517"/>
                        <a:pt x="133" y="513"/>
                        <a:pt x="133" y="513"/>
                      </a:cubicBezTo>
                      <a:cubicBezTo>
                        <a:pt x="130" y="505"/>
                        <a:pt x="130" y="505"/>
                        <a:pt x="130" y="505"/>
                      </a:cubicBezTo>
                      <a:cubicBezTo>
                        <a:pt x="130" y="505"/>
                        <a:pt x="132" y="503"/>
                        <a:pt x="132" y="502"/>
                      </a:cubicBezTo>
                      <a:cubicBezTo>
                        <a:pt x="132" y="502"/>
                        <a:pt x="131" y="495"/>
                        <a:pt x="131" y="495"/>
                      </a:cubicBezTo>
                      <a:cubicBezTo>
                        <a:pt x="130" y="492"/>
                        <a:pt x="130" y="492"/>
                        <a:pt x="130" y="492"/>
                      </a:cubicBezTo>
                      <a:cubicBezTo>
                        <a:pt x="130" y="492"/>
                        <a:pt x="133" y="489"/>
                        <a:pt x="133" y="488"/>
                      </a:cubicBezTo>
                      <a:cubicBezTo>
                        <a:pt x="133" y="487"/>
                        <a:pt x="132" y="483"/>
                        <a:pt x="132" y="483"/>
                      </a:cubicBezTo>
                      <a:cubicBezTo>
                        <a:pt x="131" y="478"/>
                        <a:pt x="131" y="478"/>
                        <a:pt x="131" y="478"/>
                      </a:cubicBezTo>
                      <a:cubicBezTo>
                        <a:pt x="131" y="478"/>
                        <a:pt x="132" y="477"/>
                        <a:pt x="132" y="476"/>
                      </a:cubicBezTo>
                      <a:cubicBezTo>
                        <a:pt x="131" y="475"/>
                        <a:pt x="130" y="474"/>
                        <a:pt x="130" y="474"/>
                      </a:cubicBezTo>
                      <a:cubicBezTo>
                        <a:pt x="129" y="472"/>
                        <a:pt x="129" y="472"/>
                        <a:pt x="129" y="472"/>
                      </a:cubicBezTo>
                      <a:cubicBezTo>
                        <a:pt x="130" y="471"/>
                        <a:pt x="130" y="471"/>
                        <a:pt x="130" y="471"/>
                      </a:cubicBezTo>
                      <a:cubicBezTo>
                        <a:pt x="133" y="469"/>
                        <a:pt x="133" y="469"/>
                        <a:pt x="133" y="469"/>
                      </a:cubicBezTo>
                      <a:cubicBezTo>
                        <a:pt x="131" y="465"/>
                        <a:pt x="131" y="465"/>
                        <a:pt x="131" y="465"/>
                      </a:cubicBezTo>
                      <a:cubicBezTo>
                        <a:pt x="128" y="464"/>
                        <a:pt x="128" y="464"/>
                        <a:pt x="128" y="464"/>
                      </a:cubicBezTo>
                      <a:cubicBezTo>
                        <a:pt x="128" y="464"/>
                        <a:pt x="128" y="462"/>
                        <a:pt x="129" y="462"/>
                      </a:cubicBezTo>
                      <a:cubicBezTo>
                        <a:pt x="130" y="462"/>
                        <a:pt x="136" y="459"/>
                        <a:pt x="136" y="459"/>
                      </a:cubicBezTo>
                      <a:cubicBezTo>
                        <a:pt x="136" y="459"/>
                        <a:pt x="138" y="456"/>
                        <a:pt x="138" y="456"/>
                      </a:cubicBezTo>
                      <a:cubicBezTo>
                        <a:pt x="139" y="456"/>
                        <a:pt x="145" y="452"/>
                        <a:pt x="145" y="452"/>
                      </a:cubicBezTo>
                      <a:cubicBezTo>
                        <a:pt x="145" y="452"/>
                        <a:pt x="145" y="449"/>
                        <a:pt x="145" y="449"/>
                      </a:cubicBezTo>
                      <a:cubicBezTo>
                        <a:pt x="146" y="448"/>
                        <a:pt x="146" y="447"/>
                        <a:pt x="146" y="446"/>
                      </a:cubicBezTo>
                      <a:cubicBezTo>
                        <a:pt x="146" y="446"/>
                        <a:pt x="145" y="439"/>
                        <a:pt x="145" y="436"/>
                      </a:cubicBezTo>
                      <a:cubicBezTo>
                        <a:pt x="146" y="434"/>
                        <a:pt x="147" y="438"/>
                        <a:pt x="147" y="438"/>
                      </a:cubicBezTo>
                      <a:cubicBezTo>
                        <a:pt x="149" y="440"/>
                        <a:pt x="149" y="440"/>
                        <a:pt x="149" y="440"/>
                      </a:cubicBezTo>
                      <a:cubicBezTo>
                        <a:pt x="148" y="446"/>
                        <a:pt x="148" y="446"/>
                        <a:pt x="148" y="446"/>
                      </a:cubicBezTo>
                      <a:cubicBezTo>
                        <a:pt x="151" y="446"/>
                        <a:pt x="151" y="446"/>
                        <a:pt x="151" y="446"/>
                      </a:cubicBezTo>
                      <a:cubicBezTo>
                        <a:pt x="151" y="449"/>
                        <a:pt x="151" y="449"/>
                        <a:pt x="151" y="449"/>
                      </a:cubicBezTo>
                      <a:cubicBezTo>
                        <a:pt x="151" y="449"/>
                        <a:pt x="150" y="451"/>
                        <a:pt x="151" y="451"/>
                      </a:cubicBezTo>
                      <a:cubicBezTo>
                        <a:pt x="152" y="450"/>
                        <a:pt x="153" y="450"/>
                        <a:pt x="153" y="450"/>
                      </a:cubicBezTo>
                      <a:cubicBezTo>
                        <a:pt x="153" y="445"/>
                        <a:pt x="153" y="445"/>
                        <a:pt x="153" y="445"/>
                      </a:cubicBezTo>
                      <a:cubicBezTo>
                        <a:pt x="153" y="445"/>
                        <a:pt x="156" y="445"/>
                        <a:pt x="156" y="444"/>
                      </a:cubicBezTo>
                      <a:cubicBezTo>
                        <a:pt x="156" y="443"/>
                        <a:pt x="155" y="441"/>
                        <a:pt x="156" y="441"/>
                      </a:cubicBezTo>
                      <a:cubicBezTo>
                        <a:pt x="161" y="441"/>
                        <a:pt x="158" y="441"/>
                        <a:pt x="161" y="439"/>
                      </a:cubicBezTo>
                      <a:cubicBezTo>
                        <a:pt x="161" y="439"/>
                        <a:pt x="163" y="436"/>
                        <a:pt x="163" y="435"/>
                      </a:cubicBezTo>
                      <a:cubicBezTo>
                        <a:pt x="163" y="435"/>
                        <a:pt x="164" y="433"/>
                        <a:pt x="164" y="433"/>
                      </a:cubicBezTo>
                      <a:lnTo>
                        <a:pt x="162" y="432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44" name="Freeform 8"/>
                <p:cNvSpPr>
                  <a:spLocks/>
                </p:cNvSpPr>
                <p:nvPr/>
              </p:nvSpPr>
              <p:spPr bwMode="auto">
                <a:xfrm>
                  <a:off x="3224" y="1606"/>
                  <a:ext cx="287" cy="219"/>
                </a:xfrm>
                <a:custGeom>
                  <a:avLst/>
                  <a:gdLst>
                    <a:gd name="T0" fmla="*/ 84 w 143"/>
                    <a:gd name="T1" fmla="*/ 108 h 109"/>
                    <a:gd name="T2" fmla="*/ 103 w 143"/>
                    <a:gd name="T3" fmla="*/ 104 h 109"/>
                    <a:gd name="T4" fmla="*/ 107 w 143"/>
                    <a:gd name="T5" fmla="*/ 97 h 109"/>
                    <a:gd name="T6" fmla="*/ 113 w 143"/>
                    <a:gd name="T7" fmla="*/ 93 h 109"/>
                    <a:gd name="T8" fmla="*/ 115 w 143"/>
                    <a:gd name="T9" fmla="*/ 90 h 109"/>
                    <a:gd name="T10" fmla="*/ 123 w 143"/>
                    <a:gd name="T11" fmla="*/ 85 h 109"/>
                    <a:gd name="T12" fmla="*/ 124 w 143"/>
                    <a:gd name="T13" fmla="*/ 72 h 109"/>
                    <a:gd name="T14" fmla="*/ 124 w 143"/>
                    <a:gd name="T15" fmla="*/ 59 h 109"/>
                    <a:gd name="T16" fmla="*/ 132 w 143"/>
                    <a:gd name="T17" fmla="*/ 47 h 109"/>
                    <a:gd name="T18" fmla="*/ 140 w 143"/>
                    <a:gd name="T19" fmla="*/ 41 h 109"/>
                    <a:gd name="T20" fmla="*/ 135 w 143"/>
                    <a:gd name="T21" fmla="*/ 39 h 109"/>
                    <a:gd name="T22" fmla="*/ 135 w 143"/>
                    <a:gd name="T23" fmla="*/ 23 h 109"/>
                    <a:gd name="T24" fmla="*/ 130 w 143"/>
                    <a:gd name="T25" fmla="*/ 22 h 109"/>
                    <a:gd name="T26" fmla="*/ 123 w 143"/>
                    <a:gd name="T27" fmla="*/ 17 h 109"/>
                    <a:gd name="T28" fmla="*/ 116 w 143"/>
                    <a:gd name="T29" fmla="*/ 11 h 109"/>
                    <a:gd name="T30" fmla="*/ 109 w 143"/>
                    <a:gd name="T31" fmla="*/ 8 h 109"/>
                    <a:gd name="T32" fmla="*/ 97 w 143"/>
                    <a:gd name="T33" fmla="*/ 10 h 109"/>
                    <a:gd name="T34" fmla="*/ 90 w 143"/>
                    <a:gd name="T35" fmla="*/ 4 h 109"/>
                    <a:gd name="T36" fmla="*/ 82 w 143"/>
                    <a:gd name="T37" fmla="*/ 7 h 109"/>
                    <a:gd name="T38" fmla="*/ 74 w 143"/>
                    <a:gd name="T39" fmla="*/ 11 h 109"/>
                    <a:gd name="T40" fmla="*/ 60 w 143"/>
                    <a:gd name="T41" fmla="*/ 10 h 109"/>
                    <a:gd name="T42" fmla="*/ 50 w 143"/>
                    <a:gd name="T43" fmla="*/ 11 h 109"/>
                    <a:gd name="T44" fmla="*/ 42 w 143"/>
                    <a:gd name="T45" fmla="*/ 11 h 109"/>
                    <a:gd name="T46" fmla="*/ 27 w 143"/>
                    <a:gd name="T47" fmla="*/ 15 h 109"/>
                    <a:gd name="T48" fmla="*/ 15 w 143"/>
                    <a:gd name="T49" fmla="*/ 21 h 109"/>
                    <a:gd name="T50" fmla="*/ 7 w 143"/>
                    <a:gd name="T51" fmla="*/ 26 h 109"/>
                    <a:gd name="T52" fmla="*/ 1 w 143"/>
                    <a:gd name="T53" fmla="*/ 34 h 109"/>
                    <a:gd name="T54" fmla="*/ 3 w 143"/>
                    <a:gd name="T55" fmla="*/ 43 h 109"/>
                    <a:gd name="T56" fmla="*/ 9 w 143"/>
                    <a:gd name="T57" fmla="*/ 55 h 109"/>
                    <a:gd name="T58" fmla="*/ 12 w 143"/>
                    <a:gd name="T59" fmla="*/ 64 h 109"/>
                    <a:gd name="T60" fmla="*/ 14 w 143"/>
                    <a:gd name="T61" fmla="*/ 64 h 109"/>
                    <a:gd name="T62" fmla="*/ 16 w 143"/>
                    <a:gd name="T63" fmla="*/ 65 h 109"/>
                    <a:gd name="T64" fmla="*/ 26 w 143"/>
                    <a:gd name="T65" fmla="*/ 70 h 109"/>
                    <a:gd name="T66" fmla="*/ 39 w 143"/>
                    <a:gd name="T67" fmla="*/ 68 h 109"/>
                    <a:gd name="T68" fmla="*/ 50 w 143"/>
                    <a:gd name="T69" fmla="*/ 70 h 109"/>
                    <a:gd name="T70" fmla="*/ 56 w 143"/>
                    <a:gd name="T71" fmla="*/ 76 h 109"/>
                    <a:gd name="T72" fmla="*/ 55 w 143"/>
                    <a:gd name="T73" fmla="*/ 83 h 109"/>
                    <a:gd name="T74" fmla="*/ 57 w 143"/>
                    <a:gd name="T75" fmla="*/ 95 h 109"/>
                    <a:gd name="T76" fmla="*/ 58 w 143"/>
                    <a:gd name="T77" fmla="*/ 95 h 109"/>
                    <a:gd name="T78" fmla="*/ 60 w 143"/>
                    <a:gd name="T79" fmla="*/ 93 h 109"/>
                    <a:gd name="T80" fmla="*/ 63 w 143"/>
                    <a:gd name="T81" fmla="*/ 94 h 109"/>
                    <a:gd name="T82" fmla="*/ 65 w 143"/>
                    <a:gd name="T83" fmla="*/ 97 h 109"/>
                    <a:gd name="T84" fmla="*/ 69 w 143"/>
                    <a:gd name="T85" fmla="*/ 97 h 109"/>
                    <a:gd name="T86" fmla="*/ 79 w 143"/>
                    <a:gd name="T87" fmla="*/ 10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43" h="109">
                      <a:moveTo>
                        <a:pt x="79" y="106"/>
                      </a:move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4" y="108"/>
                        <a:pt x="84" y="108"/>
                        <a:pt x="84" y="108"/>
                      </a:cubicBezTo>
                      <a:cubicBezTo>
                        <a:pt x="93" y="104"/>
                        <a:pt x="93" y="104"/>
                        <a:pt x="93" y="104"/>
                      </a:cubicBezTo>
                      <a:cubicBezTo>
                        <a:pt x="98" y="105"/>
                        <a:pt x="98" y="105"/>
                        <a:pt x="98" y="105"/>
                      </a:cubicBezTo>
                      <a:cubicBezTo>
                        <a:pt x="103" y="104"/>
                        <a:pt x="103" y="104"/>
                        <a:pt x="103" y="104"/>
                      </a:cubicBezTo>
                      <a:cubicBezTo>
                        <a:pt x="106" y="101"/>
                        <a:pt x="106" y="101"/>
                        <a:pt x="106" y="101"/>
                      </a:cubicBezTo>
                      <a:cubicBezTo>
                        <a:pt x="108" y="101"/>
                        <a:pt x="108" y="101"/>
                        <a:pt x="108" y="101"/>
                      </a:cubicBezTo>
                      <a:cubicBezTo>
                        <a:pt x="107" y="97"/>
                        <a:pt x="107" y="97"/>
                        <a:pt x="107" y="97"/>
                      </a:cubicBezTo>
                      <a:cubicBezTo>
                        <a:pt x="107" y="97"/>
                        <a:pt x="107" y="97"/>
                        <a:pt x="107" y="97"/>
                      </a:cubicBezTo>
                      <a:cubicBezTo>
                        <a:pt x="107" y="96"/>
                        <a:pt x="108" y="93"/>
                        <a:pt x="111" y="93"/>
                      </a:cubicBezTo>
                      <a:cubicBezTo>
                        <a:pt x="112" y="93"/>
                        <a:pt x="112" y="93"/>
                        <a:pt x="113" y="93"/>
                      </a:cubicBezTo>
                      <a:cubicBezTo>
                        <a:pt x="114" y="93"/>
                        <a:pt x="114" y="93"/>
                        <a:pt x="114" y="93"/>
                      </a:cubicBezTo>
                      <a:cubicBezTo>
                        <a:pt x="115" y="92"/>
                        <a:pt x="115" y="92"/>
                        <a:pt x="115" y="92"/>
                      </a:cubicBezTo>
                      <a:cubicBezTo>
                        <a:pt x="115" y="90"/>
                        <a:pt x="115" y="90"/>
                        <a:pt x="115" y="90"/>
                      </a:cubicBezTo>
                      <a:cubicBezTo>
                        <a:pt x="122" y="87"/>
                        <a:pt x="122" y="87"/>
                        <a:pt x="122" y="87"/>
                      </a:cubicBezTo>
                      <a:cubicBezTo>
                        <a:pt x="123" y="85"/>
                        <a:pt x="123" y="85"/>
                        <a:pt x="123" y="85"/>
                      </a:cubicBezTo>
                      <a:cubicBezTo>
                        <a:pt x="123" y="85"/>
                        <a:pt x="123" y="85"/>
                        <a:pt x="123" y="85"/>
                      </a:cubicBezTo>
                      <a:cubicBezTo>
                        <a:pt x="123" y="84"/>
                        <a:pt x="122" y="83"/>
                        <a:pt x="123" y="82"/>
                      </a:cubicBezTo>
                      <a:cubicBezTo>
                        <a:pt x="124" y="76"/>
                        <a:pt x="124" y="76"/>
                        <a:pt x="124" y="76"/>
                      </a:cubicBezTo>
                      <a:cubicBezTo>
                        <a:pt x="124" y="72"/>
                        <a:pt x="124" y="72"/>
                        <a:pt x="124" y="72"/>
                      </a:cubicBezTo>
                      <a:cubicBezTo>
                        <a:pt x="123" y="65"/>
                        <a:pt x="123" y="65"/>
                        <a:pt x="123" y="65"/>
                      </a:cubicBezTo>
                      <a:cubicBezTo>
                        <a:pt x="124" y="62"/>
                        <a:pt x="124" y="62"/>
                        <a:pt x="124" y="62"/>
                      </a:cubicBezTo>
                      <a:cubicBezTo>
                        <a:pt x="124" y="59"/>
                        <a:pt x="124" y="59"/>
                        <a:pt x="124" y="59"/>
                      </a:cubicBezTo>
                      <a:cubicBezTo>
                        <a:pt x="126" y="55"/>
                        <a:pt x="126" y="55"/>
                        <a:pt x="126" y="55"/>
                      </a:cubicBezTo>
                      <a:cubicBezTo>
                        <a:pt x="132" y="52"/>
                        <a:pt x="132" y="52"/>
                        <a:pt x="132" y="52"/>
                      </a:cubicBezTo>
                      <a:cubicBezTo>
                        <a:pt x="132" y="47"/>
                        <a:pt x="132" y="47"/>
                        <a:pt x="132" y="47"/>
                      </a:cubicBezTo>
                      <a:cubicBezTo>
                        <a:pt x="136" y="43"/>
                        <a:pt x="136" y="43"/>
                        <a:pt x="136" y="43"/>
                      </a:cubicBezTo>
                      <a:cubicBezTo>
                        <a:pt x="141" y="43"/>
                        <a:pt x="141" y="43"/>
                        <a:pt x="141" y="43"/>
                      </a:cubicBezTo>
                      <a:cubicBezTo>
                        <a:pt x="140" y="41"/>
                        <a:pt x="140" y="41"/>
                        <a:pt x="140" y="41"/>
                      </a:cubicBezTo>
                      <a:cubicBezTo>
                        <a:pt x="143" y="40"/>
                        <a:pt x="143" y="40"/>
                        <a:pt x="143" y="40"/>
                      </a:cubicBezTo>
                      <a:cubicBezTo>
                        <a:pt x="139" y="41"/>
                        <a:pt x="139" y="41"/>
                        <a:pt x="139" y="41"/>
                      </a:cubicBezTo>
                      <a:cubicBezTo>
                        <a:pt x="135" y="39"/>
                        <a:pt x="135" y="39"/>
                        <a:pt x="135" y="39"/>
                      </a:cubicBezTo>
                      <a:cubicBezTo>
                        <a:pt x="135" y="33"/>
                        <a:pt x="135" y="33"/>
                        <a:pt x="135" y="33"/>
                      </a:cubicBezTo>
                      <a:cubicBezTo>
                        <a:pt x="136" y="29"/>
                        <a:pt x="136" y="29"/>
                        <a:pt x="136" y="29"/>
                      </a:cubicBezTo>
                      <a:cubicBezTo>
                        <a:pt x="135" y="23"/>
                        <a:pt x="135" y="23"/>
                        <a:pt x="135" y="23"/>
                      </a:cubicBezTo>
                      <a:cubicBezTo>
                        <a:pt x="135" y="23"/>
                        <a:pt x="135" y="22"/>
                        <a:pt x="135" y="22"/>
                      </a:cubicBezTo>
                      <a:cubicBezTo>
                        <a:pt x="135" y="22"/>
                        <a:pt x="135" y="22"/>
                        <a:pt x="135" y="22"/>
                      </a:cubicBezTo>
                      <a:cubicBezTo>
                        <a:pt x="130" y="22"/>
                        <a:pt x="130" y="22"/>
                        <a:pt x="130" y="22"/>
                      </a:cubicBezTo>
                      <a:cubicBezTo>
                        <a:pt x="127" y="21"/>
                        <a:pt x="127" y="21"/>
                        <a:pt x="127" y="21"/>
                      </a:cubicBezTo>
                      <a:cubicBezTo>
                        <a:pt x="125" y="18"/>
                        <a:pt x="125" y="18"/>
                        <a:pt x="125" y="18"/>
                      </a:cubicBezTo>
                      <a:cubicBezTo>
                        <a:pt x="123" y="17"/>
                        <a:pt x="123" y="17"/>
                        <a:pt x="123" y="17"/>
                      </a:cubicBezTo>
                      <a:cubicBezTo>
                        <a:pt x="121" y="15"/>
                        <a:pt x="121" y="15"/>
                        <a:pt x="121" y="15"/>
                      </a:cubicBezTo>
                      <a:cubicBezTo>
                        <a:pt x="118" y="14"/>
                        <a:pt x="118" y="14"/>
                        <a:pt x="118" y="14"/>
                      </a:cubicBezTo>
                      <a:cubicBezTo>
                        <a:pt x="116" y="11"/>
                        <a:pt x="116" y="11"/>
                        <a:pt x="116" y="11"/>
                      </a:cubicBezTo>
                      <a:cubicBezTo>
                        <a:pt x="112" y="11"/>
                        <a:pt x="112" y="11"/>
                        <a:pt x="112" y="11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8"/>
                        <a:pt x="109" y="8"/>
                        <a:pt x="109" y="8"/>
                      </a:cubicBezTo>
                      <a:cubicBezTo>
                        <a:pt x="106" y="8"/>
                        <a:pt x="106" y="8"/>
                        <a:pt x="106" y="8"/>
                      </a:cubicBezTo>
                      <a:cubicBezTo>
                        <a:pt x="103" y="8"/>
                        <a:pt x="103" y="8"/>
                        <a:pt x="103" y="8"/>
                      </a:cubicBezTo>
                      <a:cubicBezTo>
                        <a:pt x="97" y="10"/>
                        <a:pt x="97" y="10"/>
                        <a:pt x="97" y="10"/>
                      </a:cubicBezTo>
                      <a:cubicBezTo>
                        <a:pt x="94" y="8"/>
                        <a:pt x="94" y="8"/>
                        <a:pt x="94" y="8"/>
                      </a:cubicBezTo>
                      <a:cubicBezTo>
                        <a:pt x="94" y="7"/>
                        <a:pt x="94" y="7"/>
                        <a:pt x="94" y="7"/>
                      </a:cubicBezTo>
                      <a:cubicBezTo>
                        <a:pt x="90" y="4"/>
                        <a:pt x="90" y="4"/>
                        <a:pt x="90" y="4"/>
                      </a:cubicBezTo>
                      <a:cubicBezTo>
                        <a:pt x="88" y="0"/>
                        <a:pt x="88" y="0"/>
                        <a:pt x="88" y="0"/>
                      </a:cubicBezTo>
                      <a:cubicBezTo>
                        <a:pt x="88" y="0"/>
                        <a:pt x="85" y="2"/>
                        <a:pt x="85" y="2"/>
                      </a:cubicBezTo>
                      <a:cubicBezTo>
                        <a:pt x="84" y="2"/>
                        <a:pt x="82" y="7"/>
                        <a:pt x="82" y="7"/>
                      </a:cubicBezTo>
                      <a:cubicBezTo>
                        <a:pt x="81" y="9"/>
                        <a:pt x="81" y="9"/>
                        <a:pt x="81" y="9"/>
                      </a:cubicBezTo>
                      <a:cubicBezTo>
                        <a:pt x="77" y="8"/>
                        <a:pt x="77" y="8"/>
                        <a:pt x="77" y="8"/>
                      </a:cubicBezTo>
                      <a:cubicBezTo>
                        <a:pt x="77" y="8"/>
                        <a:pt x="74" y="11"/>
                        <a:pt x="74" y="11"/>
                      </a:cubicBezTo>
                      <a:cubicBezTo>
                        <a:pt x="73" y="12"/>
                        <a:pt x="70" y="10"/>
                        <a:pt x="70" y="10"/>
                      </a:cubicBezTo>
                      <a:cubicBezTo>
                        <a:pt x="65" y="10"/>
                        <a:pt x="65" y="10"/>
                        <a:pt x="65" y="10"/>
                      </a:cubicBezTo>
                      <a:cubicBezTo>
                        <a:pt x="65" y="10"/>
                        <a:pt x="60" y="10"/>
                        <a:pt x="60" y="10"/>
                      </a:cubicBezTo>
                      <a:cubicBezTo>
                        <a:pt x="59" y="9"/>
                        <a:pt x="59" y="11"/>
                        <a:pt x="59" y="11"/>
                      </a:cubicBezTo>
                      <a:cubicBezTo>
                        <a:pt x="55" y="11"/>
                        <a:pt x="55" y="11"/>
                        <a:pt x="55" y="11"/>
                      </a:cubicBezTo>
                      <a:cubicBezTo>
                        <a:pt x="50" y="11"/>
                        <a:pt x="50" y="11"/>
                        <a:pt x="50" y="11"/>
                      </a:cubicBezTo>
                      <a:cubicBezTo>
                        <a:pt x="50" y="11"/>
                        <a:pt x="49" y="15"/>
                        <a:pt x="48" y="16"/>
                      </a:cubicBezTo>
                      <a:cubicBezTo>
                        <a:pt x="47" y="16"/>
                        <a:pt x="45" y="13"/>
                        <a:pt x="44" y="12"/>
                      </a:cubicBezTo>
                      <a:cubicBezTo>
                        <a:pt x="44" y="12"/>
                        <a:pt x="42" y="11"/>
                        <a:pt x="42" y="11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9" y="13"/>
                        <a:pt x="33" y="14"/>
                        <a:pt x="32" y="14"/>
                      </a:cubicBezTo>
                      <a:cubicBezTo>
                        <a:pt x="32" y="14"/>
                        <a:pt x="27" y="15"/>
                        <a:pt x="27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7" y="26"/>
                        <a:pt x="7" y="26"/>
                        <a:pt x="7" y="26"/>
                      </a:cubicBezTo>
                      <a:cubicBezTo>
                        <a:pt x="5" y="28"/>
                        <a:pt x="5" y="28"/>
                        <a:pt x="5" y="28"/>
                      </a:cubicBezTo>
                      <a:cubicBezTo>
                        <a:pt x="5" y="32"/>
                        <a:pt x="5" y="32"/>
                        <a:pt x="5" y="32"/>
                      </a:cubicBezTo>
                      <a:cubicBezTo>
                        <a:pt x="5" y="32"/>
                        <a:pt x="3" y="33"/>
                        <a:pt x="1" y="34"/>
                      </a:cubicBezTo>
                      <a:cubicBezTo>
                        <a:pt x="0" y="34"/>
                        <a:pt x="2" y="35"/>
                        <a:pt x="2" y="35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3" y="43"/>
                        <a:pt x="3" y="43"/>
                        <a:pt x="3" y="43"/>
                      </a:cubicBezTo>
                      <a:cubicBezTo>
                        <a:pt x="4" y="48"/>
                        <a:pt x="4" y="48"/>
                        <a:pt x="4" y="48"/>
                      </a:cubicBezTo>
                      <a:cubicBezTo>
                        <a:pt x="5" y="51"/>
                        <a:pt x="5" y="51"/>
                        <a:pt x="5" y="51"/>
                      </a:cubicBezTo>
                      <a:cubicBezTo>
                        <a:pt x="9" y="55"/>
                        <a:pt x="9" y="55"/>
                        <a:pt x="9" y="55"/>
                      </a:cubicBezTo>
                      <a:cubicBezTo>
                        <a:pt x="10" y="59"/>
                        <a:pt x="10" y="59"/>
                        <a:pt x="10" y="59"/>
                      </a:cubicBezTo>
                      <a:cubicBezTo>
                        <a:pt x="11" y="63"/>
                        <a:pt x="11" y="63"/>
                        <a:pt x="11" y="63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3" y="64"/>
                        <a:pt x="13" y="64"/>
                        <a:pt x="13" y="64"/>
                      </a:cubicBezTo>
                      <a:cubicBezTo>
                        <a:pt x="13" y="64"/>
                        <a:pt x="13" y="64"/>
                        <a:pt x="13" y="64"/>
                      </a:cubicBezTo>
                      <a:cubicBezTo>
                        <a:pt x="14" y="64"/>
                        <a:pt x="14" y="64"/>
                        <a:pt x="14" y="64"/>
                      </a:cubicBezTo>
                      <a:cubicBezTo>
                        <a:pt x="14" y="64"/>
                        <a:pt x="14" y="64"/>
                        <a:pt x="15" y="64"/>
                      </a:cubicBezTo>
                      <a:cubicBezTo>
                        <a:pt x="16" y="64"/>
                        <a:pt x="16" y="64"/>
                        <a:pt x="16" y="64"/>
                      </a:cubicBezTo>
                      <a:cubicBezTo>
                        <a:pt x="16" y="65"/>
                        <a:pt x="16" y="65"/>
                        <a:pt x="16" y="65"/>
                      </a:cubicBezTo>
                      <a:cubicBezTo>
                        <a:pt x="19" y="67"/>
                        <a:pt x="19" y="67"/>
                        <a:pt x="19" y="67"/>
                      </a:cubicBezTo>
                      <a:cubicBezTo>
                        <a:pt x="21" y="67"/>
                        <a:pt x="21" y="67"/>
                        <a:pt x="21" y="67"/>
                      </a:cubicBezTo>
                      <a:cubicBezTo>
                        <a:pt x="26" y="70"/>
                        <a:pt x="26" y="70"/>
                        <a:pt x="26" y="70"/>
                      </a:cubicBezTo>
                      <a:cubicBezTo>
                        <a:pt x="34" y="71"/>
                        <a:pt x="34" y="71"/>
                        <a:pt x="34" y="71"/>
                      </a:cubicBezTo>
                      <a:cubicBezTo>
                        <a:pt x="35" y="69"/>
                        <a:pt x="35" y="69"/>
                        <a:pt x="35" y="69"/>
                      </a:cubicBezTo>
                      <a:cubicBezTo>
                        <a:pt x="39" y="68"/>
                        <a:pt x="39" y="68"/>
                        <a:pt x="39" y="68"/>
                      </a:cubicBezTo>
                      <a:cubicBezTo>
                        <a:pt x="46" y="66"/>
                        <a:pt x="46" y="66"/>
                        <a:pt x="46" y="66"/>
                      </a:cubicBezTo>
                      <a:cubicBezTo>
                        <a:pt x="49" y="70"/>
                        <a:pt x="49" y="70"/>
                        <a:pt x="49" y="70"/>
                      </a:cubicBezTo>
                      <a:cubicBezTo>
                        <a:pt x="50" y="70"/>
                        <a:pt x="50" y="70"/>
                        <a:pt x="50" y="70"/>
                      </a:cubicBezTo>
                      <a:cubicBezTo>
                        <a:pt x="50" y="70"/>
                        <a:pt x="50" y="70"/>
                        <a:pt x="50" y="70"/>
                      </a:cubicBezTo>
                      <a:cubicBezTo>
                        <a:pt x="51" y="71"/>
                        <a:pt x="53" y="73"/>
                        <a:pt x="54" y="74"/>
                      </a:cubicBezTo>
                      <a:cubicBezTo>
                        <a:pt x="55" y="75"/>
                        <a:pt x="56" y="76"/>
                        <a:pt x="56" y="76"/>
                      </a:cubicBezTo>
                      <a:cubicBezTo>
                        <a:pt x="56" y="76"/>
                        <a:pt x="56" y="76"/>
                        <a:pt x="56" y="76"/>
                      </a:cubicBezTo>
                      <a:cubicBezTo>
                        <a:pt x="57" y="77"/>
                        <a:pt x="57" y="77"/>
                        <a:pt x="57" y="77"/>
                      </a:cubicBezTo>
                      <a:cubicBezTo>
                        <a:pt x="55" y="83"/>
                        <a:pt x="55" y="83"/>
                        <a:pt x="55" y="83"/>
                      </a:cubicBezTo>
                      <a:cubicBezTo>
                        <a:pt x="56" y="86"/>
                        <a:pt x="56" y="86"/>
                        <a:pt x="56" y="86"/>
                      </a:cubicBezTo>
                      <a:cubicBezTo>
                        <a:pt x="55" y="93"/>
                        <a:pt x="55" y="93"/>
                        <a:pt x="55" y="93"/>
                      </a:cubicBezTo>
                      <a:cubicBezTo>
                        <a:pt x="57" y="95"/>
                        <a:pt x="57" y="95"/>
                        <a:pt x="57" y="95"/>
                      </a:cubicBezTo>
                      <a:cubicBezTo>
                        <a:pt x="57" y="95"/>
                        <a:pt x="57" y="95"/>
                        <a:pt x="57" y="95"/>
                      </a:cubicBezTo>
                      <a:cubicBezTo>
                        <a:pt x="57" y="95"/>
                        <a:pt x="57" y="95"/>
                        <a:pt x="57" y="95"/>
                      </a:cubicBezTo>
                      <a:cubicBezTo>
                        <a:pt x="58" y="95"/>
                        <a:pt x="58" y="95"/>
                        <a:pt x="58" y="95"/>
                      </a:cubicBezTo>
                      <a:cubicBezTo>
                        <a:pt x="59" y="94"/>
                        <a:pt x="59" y="94"/>
                        <a:pt x="60" y="93"/>
                      </a:cubicBezTo>
                      <a:cubicBezTo>
                        <a:pt x="60" y="93"/>
                        <a:pt x="60" y="93"/>
                        <a:pt x="60" y="93"/>
                      </a:cubicBezTo>
                      <a:cubicBezTo>
                        <a:pt x="60" y="93"/>
                        <a:pt x="60" y="93"/>
                        <a:pt x="60" y="93"/>
                      </a:cubicBezTo>
                      <a:cubicBezTo>
                        <a:pt x="61" y="93"/>
                        <a:pt x="61" y="93"/>
                        <a:pt x="61" y="93"/>
                      </a:cubicBezTo>
                      <a:cubicBezTo>
                        <a:pt x="61" y="93"/>
                        <a:pt x="61" y="93"/>
                        <a:pt x="61" y="93"/>
                      </a:cubicBezTo>
                      <a:cubicBezTo>
                        <a:pt x="62" y="93"/>
                        <a:pt x="63" y="94"/>
                        <a:pt x="63" y="94"/>
                      </a:cubicBezTo>
                      <a:cubicBezTo>
                        <a:pt x="64" y="95"/>
                        <a:pt x="64" y="95"/>
                        <a:pt x="64" y="95"/>
                      </a:cubicBezTo>
                      <a:cubicBezTo>
                        <a:pt x="64" y="95"/>
                        <a:pt x="64" y="95"/>
                        <a:pt x="64" y="95"/>
                      </a:cubicBezTo>
                      <a:cubicBezTo>
                        <a:pt x="64" y="96"/>
                        <a:pt x="64" y="96"/>
                        <a:pt x="65" y="97"/>
                      </a:cubicBezTo>
                      <a:cubicBezTo>
                        <a:pt x="65" y="97"/>
                        <a:pt x="65" y="97"/>
                        <a:pt x="65" y="97"/>
                      </a:cubicBezTo>
                      <a:cubicBezTo>
                        <a:pt x="65" y="97"/>
                        <a:pt x="65" y="97"/>
                        <a:pt x="65" y="97"/>
                      </a:cubicBezTo>
                      <a:cubicBezTo>
                        <a:pt x="66" y="97"/>
                        <a:pt x="67" y="97"/>
                        <a:pt x="69" y="97"/>
                      </a:cubicBezTo>
                      <a:cubicBezTo>
                        <a:pt x="72" y="97"/>
                        <a:pt x="74" y="97"/>
                        <a:pt x="75" y="99"/>
                      </a:cubicBezTo>
                      <a:cubicBezTo>
                        <a:pt x="75" y="100"/>
                        <a:pt x="75" y="101"/>
                        <a:pt x="76" y="103"/>
                      </a:cubicBezTo>
                      <a:lnTo>
                        <a:pt x="79" y="106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45" name="Freeform 9"/>
                <p:cNvSpPr>
                  <a:spLocks/>
                </p:cNvSpPr>
                <p:nvPr/>
              </p:nvSpPr>
              <p:spPr bwMode="auto">
                <a:xfrm>
                  <a:off x="4986" y="2544"/>
                  <a:ext cx="28" cy="4"/>
                </a:xfrm>
                <a:custGeom>
                  <a:avLst/>
                  <a:gdLst>
                    <a:gd name="T0" fmla="*/ 12 w 14"/>
                    <a:gd name="T1" fmla="*/ 2 h 2"/>
                    <a:gd name="T2" fmla="*/ 12 w 14"/>
                    <a:gd name="T3" fmla="*/ 2 h 2"/>
                    <a:gd name="T4" fmla="*/ 12 w 14"/>
                    <a:gd name="T5" fmla="*/ 2 h 2"/>
                    <a:gd name="T6" fmla="*/ 12 w 14"/>
                    <a:gd name="T7" fmla="*/ 2 h 2"/>
                    <a:gd name="T8" fmla="*/ 13 w 14"/>
                    <a:gd name="T9" fmla="*/ 2 h 2"/>
                    <a:gd name="T10" fmla="*/ 13 w 14"/>
                    <a:gd name="T11" fmla="*/ 2 h 2"/>
                    <a:gd name="T12" fmla="*/ 13 w 14"/>
                    <a:gd name="T13" fmla="*/ 1 h 2"/>
                    <a:gd name="T14" fmla="*/ 13 w 14"/>
                    <a:gd name="T15" fmla="*/ 1 h 2"/>
                    <a:gd name="T16" fmla="*/ 13 w 14"/>
                    <a:gd name="T17" fmla="*/ 1 h 2"/>
                    <a:gd name="T18" fmla="*/ 13 w 14"/>
                    <a:gd name="T19" fmla="*/ 1 h 2"/>
                    <a:gd name="T20" fmla="*/ 13 w 14"/>
                    <a:gd name="T21" fmla="*/ 1 h 2"/>
                    <a:gd name="T22" fmla="*/ 13 w 14"/>
                    <a:gd name="T23" fmla="*/ 1 h 2"/>
                    <a:gd name="T24" fmla="*/ 13 w 14"/>
                    <a:gd name="T25" fmla="*/ 1 h 2"/>
                    <a:gd name="T26" fmla="*/ 13 w 14"/>
                    <a:gd name="T27" fmla="*/ 1 h 2"/>
                    <a:gd name="T28" fmla="*/ 13 w 14"/>
                    <a:gd name="T29" fmla="*/ 1 h 2"/>
                    <a:gd name="T30" fmla="*/ 13 w 14"/>
                    <a:gd name="T31" fmla="*/ 1 h 2"/>
                    <a:gd name="T32" fmla="*/ 13 w 14"/>
                    <a:gd name="T33" fmla="*/ 1 h 2"/>
                    <a:gd name="T34" fmla="*/ 13 w 14"/>
                    <a:gd name="T35" fmla="*/ 1 h 2"/>
                    <a:gd name="T36" fmla="*/ 13 w 14"/>
                    <a:gd name="T37" fmla="*/ 1 h 2"/>
                    <a:gd name="T38" fmla="*/ 13 w 14"/>
                    <a:gd name="T39" fmla="*/ 1 h 2"/>
                    <a:gd name="T40" fmla="*/ 13 w 14"/>
                    <a:gd name="T41" fmla="*/ 1 h 2"/>
                    <a:gd name="T42" fmla="*/ 13 w 14"/>
                    <a:gd name="T43" fmla="*/ 1 h 2"/>
                    <a:gd name="T44" fmla="*/ 13 w 14"/>
                    <a:gd name="T45" fmla="*/ 1 h 2"/>
                    <a:gd name="T46" fmla="*/ 14 w 14"/>
                    <a:gd name="T47" fmla="*/ 1 h 2"/>
                    <a:gd name="T48" fmla="*/ 14 w 14"/>
                    <a:gd name="T49" fmla="*/ 1 h 2"/>
                    <a:gd name="T50" fmla="*/ 14 w 14"/>
                    <a:gd name="T51" fmla="*/ 1 h 2"/>
                    <a:gd name="T52" fmla="*/ 14 w 14"/>
                    <a:gd name="T53" fmla="*/ 1 h 2"/>
                    <a:gd name="T54" fmla="*/ 0 w 14"/>
                    <a:gd name="T55" fmla="*/ 0 h 2"/>
                    <a:gd name="T56" fmla="*/ 0 w 14"/>
                    <a:gd name="T57" fmla="*/ 1 h 2"/>
                    <a:gd name="T58" fmla="*/ 12 w 14"/>
                    <a:gd name="T5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4" h="2">
                      <a:moveTo>
                        <a:pt x="12" y="2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9" y="2"/>
                        <a:pt x="12" y="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46" name="Freeform 10"/>
                <p:cNvSpPr>
                  <a:spLocks/>
                </p:cNvSpPr>
                <p:nvPr/>
              </p:nvSpPr>
              <p:spPr bwMode="auto">
                <a:xfrm>
                  <a:off x="3778" y="2572"/>
                  <a:ext cx="1280" cy="688"/>
                </a:xfrm>
                <a:custGeom>
                  <a:avLst/>
                  <a:gdLst>
                    <a:gd name="T0" fmla="*/ 608 w 638"/>
                    <a:gd name="T1" fmla="*/ 105 h 343"/>
                    <a:gd name="T2" fmla="*/ 576 w 638"/>
                    <a:gd name="T3" fmla="*/ 69 h 343"/>
                    <a:gd name="T4" fmla="*/ 578 w 638"/>
                    <a:gd name="T5" fmla="*/ 46 h 343"/>
                    <a:gd name="T6" fmla="*/ 553 w 638"/>
                    <a:gd name="T7" fmla="*/ 49 h 343"/>
                    <a:gd name="T8" fmla="*/ 544 w 638"/>
                    <a:gd name="T9" fmla="*/ 36 h 343"/>
                    <a:gd name="T10" fmla="*/ 541 w 638"/>
                    <a:gd name="T11" fmla="*/ 15 h 343"/>
                    <a:gd name="T12" fmla="*/ 523 w 638"/>
                    <a:gd name="T13" fmla="*/ 11 h 343"/>
                    <a:gd name="T14" fmla="*/ 501 w 638"/>
                    <a:gd name="T15" fmla="*/ 6 h 343"/>
                    <a:gd name="T16" fmla="*/ 465 w 638"/>
                    <a:gd name="T17" fmla="*/ 12 h 343"/>
                    <a:gd name="T18" fmla="*/ 448 w 638"/>
                    <a:gd name="T19" fmla="*/ 35 h 343"/>
                    <a:gd name="T20" fmla="*/ 426 w 638"/>
                    <a:gd name="T21" fmla="*/ 49 h 343"/>
                    <a:gd name="T22" fmla="*/ 401 w 638"/>
                    <a:gd name="T23" fmla="*/ 56 h 343"/>
                    <a:gd name="T24" fmla="*/ 378 w 638"/>
                    <a:gd name="T25" fmla="*/ 69 h 343"/>
                    <a:gd name="T26" fmla="*/ 355 w 638"/>
                    <a:gd name="T27" fmla="*/ 68 h 343"/>
                    <a:gd name="T28" fmla="*/ 330 w 638"/>
                    <a:gd name="T29" fmla="*/ 68 h 343"/>
                    <a:gd name="T30" fmla="*/ 304 w 638"/>
                    <a:gd name="T31" fmla="*/ 66 h 343"/>
                    <a:gd name="T32" fmla="*/ 274 w 638"/>
                    <a:gd name="T33" fmla="*/ 64 h 343"/>
                    <a:gd name="T34" fmla="*/ 240 w 638"/>
                    <a:gd name="T35" fmla="*/ 66 h 343"/>
                    <a:gd name="T36" fmla="*/ 178 w 638"/>
                    <a:gd name="T37" fmla="*/ 99 h 343"/>
                    <a:gd name="T38" fmla="*/ 162 w 638"/>
                    <a:gd name="T39" fmla="*/ 125 h 343"/>
                    <a:gd name="T40" fmla="*/ 107 w 638"/>
                    <a:gd name="T41" fmla="*/ 130 h 343"/>
                    <a:gd name="T42" fmla="*/ 64 w 638"/>
                    <a:gd name="T43" fmla="*/ 124 h 343"/>
                    <a:gd name="T44" fmla="*/ 45 w 638"/>
                    <a:gd name="T45" fmla="*/ 109 h 343"/>
                    <a:gd name="T46" fmla="*/ 18 w 638"/>
                    <a:gd name="T47" fmla="*/ 115 h 343"/>
                    <a:gd name="T48" fmla="*/ 1 w 638"/>
                    <a:gd name="T49" fmla="*/ 129 h 343"/>
                    <a:gd name="T50" fmla="*/ 8 w 638"/>
                    <a:gd name="T51" fmla="*/ 131 h 343"/>
                    <a:gd name="T52" fmla="*/ 19 w 638"/>
                    <a:gd name="T53" fmla="*/ 147 h 343"/>
                    <a:gd name="T54" fmla="*/ 10 w 638"/>
                    <a:gd name="T55" fmla="*/ 173 h 343"/>
                    <a:gd name="T56" fmla="*/ 8 w 638"/>
                    <a:gd name="T57" fmla="*/ 180 h 343"/>
                    <a:gd name="T58" fmla="*/ 18 w 638"/>
                    <a:gd name="T59" fmla="*/ 184 h 343"/>
                    <a:gd name="T60" fmla="*/ 11 w 638"/>
                    <a:gd name="T61" fmla="*/ 204 h 343"/>
                    <a:gd name="T62" fmla="*/ 24 w 638"/>
                    <a:gd name="T63" fmla="*/ 184 h 343"/>
                    <a:gd name="T64" fmla="*/ 54 w 638"/>
                    <a:gd name="T65" fmla="*/ 150 h 343"/>
                    <a:gd name="T66" fmla="*/ 103 w 638"/>
                    <a:gd name="T67" fmla="*/ 143 h 343"/>
                    <a:gd name="T68" fmla="*/ 107 w 638"/>
                    <a:gd name="T69" fmla="*/ 151 h 343"/>
                    <a:gd name="T70" fmla="*/ 104 w 638"/>
                    <a:gd name="T71" fmla="*/ 162 h 343"/>
                    <a:gd name="T72" fmla="*/ 73 w 638"/>
                    <a:gd name="T73" fmla="*/ 173 h 343"/>
                    <a:gd name="T74" fmla="*/ 60 w 638"/>
                    <a:gd name="T75" fmla="*/ 170 h 343"/>
                    <a:gd name="T76" fmla="*/ 46 w 638"/>
                    <a:gd name="T77" fmla="*/ 178 h 343"/>
                    <a:gd name="T78" fmla="*/ 27 w 638"/>
                    <a:gd name="T79" fmla="*/ 184 h 343"/>
                    <a:gd name="T80" fmla="*/ 15 w 638"/>
                    <a:gd name="T81" fmla="*/ 209 h 343"/>
                    <a:gd name="T82" fmla="*/ 23 w 638"/>
                    <a:gd name="T83" fmla="*/ 228 h 343"/>
                    <a:gd name="T84" fmla="*/ 38 w 638"/>
                    <a:gd name="T85" fmla="*/ 230 h 343"/>
                    <a:gd name="T86" fmla="*/ 48 w 638"/>
                    <a:gd name="T87" fmla="*/ 248 h 343"/>
                    <a:gd name="T88" fmla="*/ 46 w 638"/>
                    <a:gd name="T89" fmla="*/ 260 h 343"/>
                    <a:gd name="T90" fmla="*/ 46 w 638"/>
                    <a:gd name="T91" fmla="*/ 267 h 343"/>
                    <a:gd name="T92" fmla="*/ 39 w 638"/>
                    <a:gd name="T93" fmla="*/ 271 h 343"/>
                    <a:gd name="T94" fmla="*/ 46 w 638"/>
                    <a:gd name="T95" fmla="*/ 284 h 343"/>
                    <a:gd name="T96" fmla="*/ 71 w 638"/>
                    <a:gd name="T97" fmla="*/ 285 h 343"/>
                    <a:gd name="T98" fmla="*/ 69 w 638"/>
                    <a:gd name="T99" fmla="*/ 300 h 343"/>
                    <a:gd name="T100" fmla="*/ 80 w 638"/>
                    <a:gd name="T101" fmla="*/ 321 h 343"/>
                    <a:gd name="T102" fmla="*/ 103 w 638"/>
                    <a:gd name="T103" fmla="*/ 331 h 343"/>
                    <a:gd name="T104" fmla="*/ 142 w 638"/>
                    <a:gd name="T105" fmla="*/ 335 h 343"/>
                    <a:gd name="T106" fmla="*/ 209 w 638"/>
                    <a:gd name="T107" fmla="*/ 303 h 343"/>
                    <a:gd name="T108" fmla="*/ 300 w 638"/>
                    <a:gd name="T109" fmla="*/ 302 h 343"/>
                    <a:gd name="T110" fmla="*/ 352 w 638"/>
                    <a:gd name="T111" fmla="*/ 267 h 343"/>
                    <a:gd name="T112" fmla="*/ 379 w 638"/>
                    <a:gd name="T113" fmla="*/ 299 h 343"/>
                    <a:gd name="T114" fmla="*/ 400 w 638"/>
                    <a:gd name="T115" fmla="*/ 256 h 343"/>
                    <a:gd name="T116" fmla="*/ 504 w 638"/>
                    <a:gd name="T117" fmla="*/ 205 h 343"/>
                    <a:gd name="T118" fmla="*/ 562 w 638"/>
                    <a:gd name="T119" fmla="*/ 178 h 343"/>
                    <a:gd name="T120" fmla="*/ 619 w 638"/>
                    <a:gd name="T121" fmla="*/ 150 h 3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38" h="343">
                      <a:moveTo>
                        <a:pt x="636" y="140"/>
                      </a:moveTo>
                      <a:cubicBezTo>
                        <a:pt x="632" y="139"/>
                        <a:pt x="626" y="140"/>
                        <a:pt x="626" y="138"/>
                      </a:cubicBezTo>
                      <a:cubicBezTo>
                        <a:pt x="629" y="133"/>
                        <a:pt x="621" y="135"/>
                        <a:pt x="623" y="132"/>
                      </a:cubicBezTo>
                      <a:cubicBezTo>
                        <a:pt x="624" y="128"/>
                        <a:pt x="619" y="126"/>
                        <a:pt x="620" y="125"/>
                      </a:cubicBezTo>
                      <a:cubicBezTo>
                        <a:pt x="619" y="124"/>
                        <a:pt x="608" y="126"/>
                        <a:pt x="607" y="123"/>
                      </a:cubicBezTo>
                      <a:cubicBezTo>
                        <a:pt x="605" y="111"/>
                        <a:pt x="606" y="118"/>
                        <a:pt x="607" y="109"/>
                      </a:cubicBezTo>
                      <a:cubicBezTo>
                        <a:pt x="607" y="106"/>
                        <a:pt x="607" y="105"/>
                        <a:pt x="608" y="105"/>
                      </a:cubicBezTo>
                      <a:cubicBezTo>
                        <a:pt x="608" y="105"/>
                        <a:pt x="607" y="105"/>
                        <a:pt x="607" y="104"/>
                      </a:cubicBezTo>
                      <a:cubicBezTo>
                        <a:pt x="601" y="103"/>
                        <a:pt x="601" y="103"/>
                        <a:pt x="601" y="103"/>
                      </a:cubicBezTo>
                      <a:cubicBezTo>
                        <a:pt x="596" y="92"/>
                        <a:pt x="596" y="92"/>
                        <a:pt x="596" y="92"/>
                      </a:cubicBezTo>
                      <a:cubicBezTo>
                        <a:pt x="589" y="84"/>
                        <a:pt x="589" y="84"/>
                        <a:pt x="589" y="84"/>
                      </a:cubicBezTo>
                      <a:cubicBezTo>
                        <a:pt x="586" y="75"/>
                        <a:pt x="586" y="75"/>
                        <a:pt x="586" y="75"/>
                      </a:cubicBezTo>
                      <a:cubicBezTo>
                        <a:pt x="581" y="74"/>
                        <a:pt x="581" y="74"/>
                        <a:pt x="581" y="74"/>
                      </a:cubicBezTo>
                      <a:cubicBezTo>
                        <a:pt x="576" y="69"/>
                        <a:pt x="576" y="69"/>
                        <a:pt x="576" y="69"/>
                      </a:cubicBezTo>
                      <a:cubicBezTo>
                        <a:pt x="576" y="67"/>
                        <a:pt x="576" y="67"/>
                        <a:pt x="576" y="67"/>
                      </a:cubicBezTo>
                      <a:cubicBezTo>
                        <a:pt x="584" y="63"/>
                        <a:pt x="584" y="63"/>
                        <a:pt x="584" y="63"/>
                      </a:cubicBezTo>
                      <a:cubicBezTo>
                        <a:pt x="584" y="63"/>
                        <a:pt x="587" y="60"/>
                        <a:pt x="587" y="58"/>
                      </a:cubicBezTo>
                      <a:cubicBezTo>
                        <a:pt x="586" y="57"/>
                        <a:pt x="584" y="55"/>
                        <a:pt x="583" y="54"/>
                      </a:cubicBezTo>
                      <a:cubicBezTo>
                        <a:pt x="583" y="54"/>
                        <a:pt x="584" y="52"/>
                        <a:pt x="584" y="50"/>
                      </a:cubicBezTo>
                      <a:cubicBezTo>
                        <a:pt x="584" y="49"/>
                        <a:pt x="582" y="48"/>
                        <a:pt x="582" y="48"/>
                      </a:cubicBezTo>
                      <a:cubicBezTo>
                        <a:pt x="582" y="48"/>
                        <a:pt x="579" y="46"/>
                        <a:pt x="578" y="46"/>
                      </a:cubicBezTo>
                      <a:cubicBezTo>
                        <a:pt x="577" y="46"/>
                        <a:pt x="575" y="46"/>
                        <a:pt x="574" y="46"/>
                      </a:cubicBezTo>
                      <a:cubicBezTo>
                        <a:pt x="573" y="46"/>
                        <a:pt x="569" y="46"/>
                        <a:pt x="569" y="46"/>
                      </a:cubicBezTo>
                      <a:cubicBezTo>
                        <a:pt x="565" y="48"/>
                        <a:pt x="565" y="48"/>
                        <a:pt x="565" y="48"/>
                      </a:cubicBezTo>
                      <a:cubicBezTo>
                        <a:pt x="565" y="48"/>
                        <a:pt x="564" y="49"/>
                        <a:pt x="563" y="49"/>
                      </a:cubicBezTo>
                      <a:cubicBezTo>
                        <a:pt x="561" y="49"/>
                        <a:pt x="560" y="50"/>
                        <a:pt x="560" y="50"/>
                      </a:cubicBezTo>
                      <a:cubicBezTo>
                        <a:pt x="560" y="50"/>
                        <a:pt x="557" y="49"/>
                        <a:pt x="556" y="49"/>
                      </a:cubicBezTo>
                      <a:cubicBezTo>
                        <a:pt x="555" y="49"/>
                        <a:pt x="555" y="49"/>
                        <a:pt x="553" y="49"/>
                      </a:cubicBezTo>
                      <a:cubicBezTo>
                        <a:pt x="552" y="49"/>
                        <a:pt x="548" y="49"/>
                        <a:pt x="548" y="49"/>
                      </a:cubicBezTo>
                      <a:cubicBezTo>
                        <a:pt x="550" y="46"/>
                        <a:pt x="550" y="46"/>
                        <a:pt x="550" y="46"/>
                      </a:cubicBezTo>
                      <a:cubicBezTo>
                        <a:pt x="550" y="46"/>
                        <a:pt x="551" y="45"/>
                        <a:pt x="550" y="44"/>
                      </a:cubicBezTo>
                      <a:cubicBezTo>
                        <a:pt x="550" y="44"/>
                        <a:pt x="549" y="43"/>
                        <a:pt x="548" y="42"/>
                      </a:cubicBezTo>
                      <a:cubicBezTo>
                        <a:pt x="548" y="42"/>
                        <a:pt x="546" y="41"/>
                        <a:pt x="546" y="41"/>
                      </a:cubicBezTo>
                      <a:cubicBezTo>
                        <a:pt x="546" y="41"/>
                        <a:pt x="546" y="40"/>
                        <a:pt x="545" y="39"/>
                      </a:cubicBezTo>
                      <a:cubicBezTo>
                        <a:pt x="545" y="38"/>
                        <a:pt x="544" y="36"/>
                        <a:pt x="544" y="36"/>
                      </a:cubicBezTo>
                      <a:cubicBezTo>
                        <a:pt x="543" y="35"/>
                        <a:pt x="543" y="35"/>
                        <a:pt x="543" y="35"/>
                      </a:cubicBezTo>
                      <a:cubicBezTo>
                        <a:pt x="543" y="35"/>
                        <a:pt x="541" y="33"/>
                        <a:pt x="541" y="32"/>
                      </a:cubicBezTo>
                      <a:cubicBezTo>
                        <a:pt x="542" y="30"/>
                        <a:pt x="544" y="26"/>
                        <a:pt x="544" y="26"/>
                      </a:cubicBezTo>
                      <a:cubicBezTo>
                        <a:pt x="545" y="21"/>
                        <a:pt x="545" y="21"/>
                        <a:pt x="545" y="21"/>
                      </a:cubicBezTo>
                      <a:cubicBezTo>
                        <a:pt x="544" y="19"/>
                        <a:pt x="544" y="19"/>
                        <a:pt x="544" y="19"/>
                      </a:cubicBezTo>
                      <a:cubicBezTo>
                        <a:pt x="542" y="17"/>
                        <a:pt x="542" y="17"/>
                        <a:pt x="542" y="17"/>
                      </a:cubicBezTo>
                      <a:cubicBezTo>
                        <a:pt x="542" y="17"/>
                        <a:pt x="541" y="17"/>
                        <a:pt x="541" y="15"/>
                      </a:cubicBezTo>
                      <a:cubicBezTo>
                        <a:pt x="541" y="14"/>
                        <a:pt x="540" y="14"/>
                        <a:pt x="540" y="13"/>
                      </a:cubicBezTo>
                      <a:cubicBezTo>
                        <a:pt x="540" y="13"/>
                        <a:pt x="539" y="12"/>
                        <a:pt x="539" y="12"/>
                      </a:cubicBezTo>
                      <a:cubicBezTo>
                        <a:pt x="536" y="13"/>
                        <a:pt x="536" y="13"/>
                        <a:pt x="536" y="13"/>
                      </a:cubicBezTo>
                      <a:cubicBezTo>
                        <a:pt x="532" y="11"/>
                        <a:pt x="532" y="11"/>
                        <a:pt x="532" y="11"/>
                      </a:cubicBezTo>
                      <a:cubicBezTo>
                        <a:pt x="528" y="12"/>
                        <a:pt x="528" y="12"/>
                        <a:pt x="528" y="12"/>
                      </a:cubicBezTo>
                      <a:cubicBezTo>
                        <a:pt x="523" y="12"/>
                        <a:pt x="523" y="12"/>
                        <a:pt x="523" y="12"/>
                      </a:cubicBezTo>
                      <a:cubicBezTo>
                        <a:pt x="523" y="12"/>
                        <a:pt x="523" y="12"/>
                        <a:pt x="523" y="11"/>
                      </a:cubicBezTo>
                      <a:cubicBezTo>
                        <a:pt x="522" y="10"/>
                        <a:pt x="520" y="8"/>
                        <a:pt x="520" y="8"/>
                      </a:cubicBezTo>
                      <a:cubicBezTo>
                        <a:pt x="516" y="6"/>
                        <a:pt x="516" y="6"/>
                        <a:pt x="516" y="6"/>
                      </a:cubicBezTo>
                      <a:cubicBezTo>
                        <a:pt x="512" y="3"/>
                        <a:pt x="512" y="3"/>
                        <a:pt x="512" y="3"/>
                      </a:cubicBezTo>
                      <a:cubicBezTo>
                        <a:pt x="510" y="1"/>
                        <a:pt x="510" y="1"/>
                        <a:pt x="510" y="1"/>
                      </a:cubicBezTo>
                      <a:cubicBezTo>
                        <a:pt x="510" y="1"/>
                        <a:pt x="508" y="0"/>
                        <a:pt x="506" y="0"/>
                      </a:cubicBezTo>
                      <a:cubicBezTo>
                        <a:pt x="505" y="1"/>
                        <a:pt x="500" y="3"/>
                        <a:pt x="500" y="3"/>
                      </a:cubicBezTo>
                      <a:cubicBezTo>
                        <a:pt x="501" y="6"/>
                        <a:pt x="501" y="6"/>
                        <a:pt x="501" y="6"/>
                      </a:cubicBezTo>
                      <a:cubicBezTo>
                        <a:pt x="501" y="6"/>
                        <a:pt x="500" y="7"/>
                        <a:pt x="498" y="9"/>
                      </a:cubicBezTo>
                      <a:cubicBezTo>
                        <a:pt x="496" y="10"/>
                        <a:pt x="487" y="11"/>
                        <a:pt x="487" y="11"/>
                      </a:cubicBezTo>
                      <a:cubicBezTo>
                        <a:pt x="483" y="12"/>
                        <a:pt x="483" y="12"/>
                        <a:pt x="483" y="12"/>
                      </a:cubicBezTo>
                      <a:cubicBezTo>
                        <a:pt x="479" y="13"/>
                        <a:pt x="479" y="13"/>
                        <a:pt x="479" y="13"/>
                      </a:cubicBezTo>
                      <a:cubicBezTo>
                        <a:pt x="479" y="13"/>
                        <a:pt x="472" y="16"/>
                        <a:pt x="470" y="15"/>
                      </a:cubicBezTo>
                      <a:cubicBezTo>
                        <a:pt x="468" y="15"/>
                        <a:pt x="467" y="13"/>
                        <a:pt x="466" y="12"/>
                      </a:cubicBezTo>
                      <a:cubicBezTo>
                        <a:pt x="466" y="12"/>
                        <a:pt x="465" y="12"/>
                        <a:pt x="465" y="12"/>
                      </a:cubicBezTo>
                      <a:cubicBezTo>
                        <a:pt x="462" y="12"/>
                        <a:pt x="464" y="14"/>
                        <a:pt x="463" y="16"/>
                      </a:cubicBezTo>
                      <a:cubicBezTo>
                        <a:pt x="461" y="18"/>
                        <a:pt x="462" y="19"/>
                        <a:pt x="462" y="21"/>
                      </a:cubicBezTo>
                      <a:cubicBezTo>
                        <a:pt x="461" y="22"/>
                        <a:pt x="460" y="23"/>
                        <a:pt x="459" y="25"/>
                      </a:cubicBezTo>
                      <a:cubicBezTo>
                        <a:pt x="457" y="26"/>
                        <a:pt x="456" y="27"/>
                        <a:pt x="455" y="28"/>
                      </a:cubicBezTo>
                      <a:cubicBezTo>
                        <a:pt x="453" y="29"/>
                        <a:pt x="454" y="28"/>
                        <a:pt x="454" y="30"/>
                      </a:cubicBezTo>
                      <a:cubicBezTo>
                        <a:pt x="454" y="31"/>
                        <a:pt x="452" y="32"/>
                        <a:pt x="451" y="33"/>
                      </a:cubicBezTo>
                      <a:cubicBezTo>
                        <a:pt x="450" y="33"/>
                        <a:pt x="449" y="35"/>
                        <a:pt x="448" y="35"/>
                      </a:cubicBezTo>
                      <a:cubicBezTo>
                        <a:pt x="447" y="35"/>
                        <a:pt x="447" y="37"/>
                        <a:pt x="447" y="39"/>
                      </a:cubicBezTo>
                      <a:cubicBezTo>
                        <a:pt x="447" y="40"/>
                        <a:pt x="446" y="39"/>
                        <a:pt x="445" y="40"/>
                      </a:cubicBezTo>
                      <a:cubicBezTo>
                        <a:pt x="443" y="40"/>
                        <a:pt x="443" y="41"/>
                        <a:pt x="441" y="42"/>
                      </a:cubicBezTo>
                      <a:cubicBezTo>
                        <a:pt x="439" y="43"/>
                        <a:pt x="439" y="45"/>
                        <a:pt x="439" y="45"/>
                      </a:cubicBezTo>
                      <a:cubicBezTo>
                        <a:pt x="439" y="45"/>
                        <a:pt x="437" y="48"/>
                        <a:pt x="434" y="50"/>
                      </a:cubicBezTo>
                      <a:cubicBezTo>
                        <a:pt x="431" y="52"/>
                        <a:pt x="430" y="51"/>
                        <a:pt x="430" y="51"/>
                      </a:cubicBezTo>
                      <a:cubicBezTo>
                        <a:pt x="429" y="51"/>
                        <a:pt x="427" y="50"/>
                        <a:pt x="426" y="49"/>
                      </a:cubicBezTo>
                      <a:cubicBezTo>
                        <a:pt x="425" y="49"/>
                        <a:pt x="423" y="53"/>
                        <a:pt x="421" y="53"/>
                      </a:cubicBezTo>
                      <a:cubicBezTo>
                        <a:pt x="420" y="54"/>
                        <a:pt x="415" y="53"/>
                        <a:pt x="415" y="53"/>
                      </a:cubicBezTo>
                      <a:cubicBezTo>
                        <a:pt x="408" y="52"/>
                        <a:pt x="408" y="52"/>
                        <a:pt x="408" y="52"/>
                      </a:cubicBezTo>
                      <a:cubicBezTo>
                        <a:pt x="407" y="53"/>
                        <a:pt x="407" y="53"/>
                        <a:pt x="407" y="53"/>
                      </a:cubicBezTo>
                      <a:cubicBezTo>
                        <a:pt x="404" y="54"/>
                        <a:pt x="404" y="54"/>
                        <a:pt x="404" y="54"/>
                      </a:cubicBezTo>
                      <a:cubicBezTo>
                        <a:pt x="403" y="54"/>
                        <a:pt x="403" y="54"/>
                        <a:pt x="403" y="54"/>
                      </a:cubicBezTo>
                      <a:cubicBezTo>
                        <a:pt x="403" y="54"/>
                        <a:pt x="402" y="55"/>
                        <a:pt x="401" y="56"/>
                      </a:cubicBezTo>
                      <a:cubicBezTo>
                        <a:pt x="400" y="56"/>
                        <a:pt x="399" y="58"/>
                        <a:pt x="399" y="58"/>
                      </a:cubicBezTo>
                      <a:cubicBezTo>
                        <a:pt x="399" y="58"/>
                        <a:pt x="394" y="59"/>
                        <a:pt x="393" y="59"/>
                      </a:cubicBezTo>
                      <a:cubicBezTo>
                        <a:pt x="392" y="59"/>
                        <a:pt x="392" y="60"/>
                        <a:pt x="392" y="60"/>
                      </a:cubicBezTo>
                      <a:cubicBezTo>
                        <a:pt x="392" y="60"/>
                        <a:pt x="392" y="62"/>
                        <a:pt x="390" y="63"/>
                      </a:cubicBezTo>
                      <a:cubicBezTo>
                        <a:pt x="387" y="64"/>
                        <a:pt x="387" y="64"/>
                        <a:pt x="387" y="64"/>
                      </a:cubicBezTo>
                      <a:cubicBezTo>
                        <a:pt x="387" y="64"/>
                        <a:pt x="383" y="67"/>
                        <a:pt x="380" y="68"/>
                      </a:cubicBezTo>
                      <a:cubicBezTo>
                        <a:pt x="378" y="69"/>
                        <a:pt x="377" y="69"/>
                        <a:pt x="378" y="69"/>
                      </a:cubicBezTo>
                      <a:cubicBezTo>
                        <a:pt x="378" y="69"/>
                        <a:pt x="378" y="69"/>
                        <a:pt x="378" y="69"/>
                      </a:cubicBezTo>
                      <a:cubicBezTo>
                        <a:pt x="378" y="69"/>
                        <a:pt x="378" y="69"/>
                        <a:pt x="378" y="69"/>
                      </a:cubicBezTo>
                      <a:cubicBezTo>
                        <a:pt x="376" y="70"/>
                        <a:pt x="370" y="70"/>
                        <a:pt x="369" y="70"/>
                      </a:cubicBezTo>
                      <a:cubicBezTo>
                        <a:pt x="368" y="70"/>
                        <a:pt x="365" y="69"/>
                        <a:pt x="364" y="69"/>
                      </a:cubicBezTo>
                      <a:cubicBezTo>
                        <a:pt x="363" y="68"/>
                        <a:pt x="359" y="68"/>
                        <a:pt x="359" y="68"/>
                      </a:cubicBezTo>
                      <a:cubicBezTo>
                        <a:pt x="358" y="67"/>
                        <a:pt x="359" y="68"/>
                        <a:pt x="356" y="68"/>
                      </a:cubicBezTo>
                      <a:cubicBezTo>
                        <a:pt x="354" y="68"/>
                        <a:pt x="355" y="68"/>
                        <a:pt x="355" y="68"/>
                      </a:cubicBezTo>
                      <a:cubicBezTo>
                        <a:pt x="355" y="68"/>
                        <a:pt x="355" y="71"/>
                        <a:pt x="354" y="72"/>
                      </a:cubicBezTo>
                      <a:cubicBezTo>
                        <a:pt x="354" y="72"/>
                        <a:pt x="352" y="73"/>
                        <a:pt x="352" y="73"/>
                      </a:cubicBezTo>
                      <a:cubicBezTo>
                        <a:pt x="345" y="71"/>
                        <a:pt x="345" y="71"/>
                        <a:pt x="345" y="71"/>
                      </a:cubicBezTo>
                      <a:cubicBezTo>
                        <a:pt x="342" y="71"/>
                        <a:pt x="342" y="71"/>
                        <a:pt x="342" y="71"/>
                      </a:cubicBezTo>
                      <a:cubicBezTo>
                        <a:pt x="337" y="72"/>
                        <a:pt x="337" y="72"/>
                        <a:pt x="337" y="72"/>
                      </a:cubicBezTo>
                      <a:cubicBezTo>
                        <a:pt x="337" y="72"/>
                        <a:pt x="333" y="70"/>
                        <a:pt x="333" y="69"/>
                      </a:cubicBezTo>
                      <a:cubicBezTo>
                        <a:pt x="333" y="69"/>
                        <a:pt x="330" y="68"/>
                        <a:pt x="330" y="68"/>
                      </a:cubicBezTo>
                      <a:cubicBezTo>
                        <a:pt x="330" y="68"/>
                        <a:pt x="326" y="67"/>
                        <a:pt x="323" y="67"/>
                      </a:cubicBezTo>
                      <a:cubicBezTo>
                        <a:pt x="321" y="68"/>
                        <a:pt x="320" y="69"/>
                        <a:pt x="320" y="69"/>
                      </a:cubicBezTo>
                      <a:cubicBezTo>
                        <a:pt x="319" y="75"/>
                        <a:pt x="319" y="75"/>
                        <a:pt x="319" y="75"/>
                      </a:cubicBezTo>
                      <a:cubicBezTo>
                        <a:pt x="319" y="75"/>
                        <a:pt x="314" y="74"/>
                        <a:pt x="313" y="74"/>
                      </a:cubicBezTo>
                      <a:cubicBezTo>
                        <a:pt x="312" y="73"/>
                        <a:pt x="309" y="72"/>
                        <a:pt x="309" y="72"/>
                      </a:cubicBezTo>
                      <a:cubicBezTo>
                        <a:pt x="304" y="69"/>
                        <a:pt x="304" y="69"/>
                        <a:pt x="304" y="69"/>
                      </a:cubicBezTo>
                      <a:cubicBezTo>
                        <a:pt x="304" y="69"/>
                        <a:pt x="304" y="67"/>
                        <a:pt x="304" y="66"/>
                      </a:cubicBezTo>
                      <a:cubicBezTo>
                        <a:pt x="305" y="65"/>
                        <a:pt x="302" y="62"/>
                        <a:pt x="302" y="62"/>
                      </a:cubicBezTo>
                      <a:cubicBezTo>
                        <a:pt x="301" y="62"/>
                        <a:pt x="299" y="59"/>
                        <a:pt x="299" y="59"/>
                      </a:cubicBezTo>
                      <a:cubicBezTo>
                        <a:pt x="299" y="59"/>
                        <a:pt x="293" y="61"/>
                        <a:pt x="291" y="62"/>
                      </a:cubicBezTo>
                      <a:cubicBezTo>
                        <a:pt x="289" y="63"/>
                        <a:pt x="288" y="64"/>
                        <a:pt x="287" y="64"/>
                      </a:cubicBezTo>
                      <a:cubicBezTo>
                        <a:pt x="287" y="65"/>
                        <a:pt x="283" y="66"/>
                        <a:pt x="283" y="66"/>
                      </a:cubicBezTo>
                      <a:cubicBezTo>
                        <a:pt x="283" y="66"/>
                        <a:pt x="279" y="65"/>
                        <a:pt x="278" y="64"/>
                      </a:cubicBezTo>
                      <a:cubicBezTo>
                        <a:pt x="277" y="64"/>
                        <a:pt x="275" y="64"/>
                        <a:pt x="274" y="64"/>
                      </a:cubicBezTo>
                      <a:cubicBezTo>
                        <a:pt x="274" y="63"/>
                        <a:pt x="271" y="62"/>
                        <a:pt x="269" y="61"/>
                      </a:cubicBezTo>
                      <a:cubicBezTo>
                        <a:pt x="266" y="60"/>
                        <a:pt x="267" y="59"/>
                        <a:pt x="267" y="58"/>
                      </a:cubicBezTo>
                      <a:cubicBezTo>
                        <a:pt x="267" y="58"/>
                        <a:pt x="268" y="55"/>
                        <a:pt x="268" y="55"/>
                      </a:cubicBezTo>
                      <a:cubicBezTo>
                        <a:pt x="261" y="54"/>
                        <a:pt x="261" y="54"/>
                        <a:pt x="261" y="54"/>
                      </a:cubicBezTo>
                      <a:cubicBezTo>
                        <a:pt x="260" y="57"/>
                        <a:pt x="260" y="57"/>
                        <a:pt x="260" y="57"/>
                      </a:cubicBezTo>
                      <a:cubicBezTo>
                        <a:pt x="254" y="62"/>
                        <a:pt x="254" y="62"/>
                        <a:pt x="254" y="62"/>
                      </a:cubicBezTo>
                      <a:cubicBezTo>
                        <a:pt x="240" y="66"/>
                        <a:pt x="240" y="66"/>
                        <a:pt x="240" y="66"/>
                      </a:cubicBezTo>
                      <a:cubicBezTo>
                        <a:pt x="240" y="66"/>
                        <a:pt x="218" y="69"/>
                        <a:pt x="215" y="70"/>
                      </a:cubicBezTo>
                      <a:cubicBezTo>
                        <a:pt x="211" y="70"/>
                        <a:pt x="211" y="71"/>
                        <a:pt x="210" y="73"/>
                      </a:cubicBezTo>
                      <a:cubicBezTo>
                        <a:pt x="208" y="74"/>
                        <a:pt x="203" y="79"/>
                        <a:pt x="201" y="79"/>
                      </a:cubicBezTo>
                      <a:cubicBezTo>
                        <a:pt x="199" y="78"/>
                        <a:pt x="191" y="85"/>
                        <a:pt x="189" y="85"/>
                      </a:cubicBezTo>
                      <a:cubicBezTo>
                        <a:pt x="187" y="86"/>
                        <a:pt x="184" y="92"/>
                        <a:pt x="184" y="92"/>
                      </a:cubicBezTo>
                      <a:cubicBezTo>
                        <a:pt x="182" y="95"/>
                        <a:pt x="182" y="95"/>
                        <a:pt x="182" y="95"/>
                      </a:cubicBezTo>
                      <a:cubicBezTo>
                        <a:pt x="182" y="95"/>
                        <a:pt x="178" y="99"/>
                        <a:pt x="178" y="99"/>
                      </a:cubicBezTo>
                      <a:cubicBezTo>
                        <a:pt x="177" y="99"/>
                        <a:pt x="176" y="102"/>
                        <a:pt x="175" y="103"/>
                      </a:cubicBezTo>
                      <a:cubicBezTo>
                        <a:pt x="175" y="103"/>
                        <a:pt x="173" y="106"/>
                        <a:pt x="173" y="106"/>
                      </a:cubicBezTo>
                      <a:cubicBezTo>
                        <a:pt x="172" y="107"/>
                        <a:pt x="170" y="109"/>
                        <a:pt x="168" y="111"/>
                      </a:cubicBezTo>
                      <a:cubicBezTo>
                        <a:pt x="166" y="112"/>
                        <a:pt x="165" y="113"/>
                        <a:pt x="163" y="114"/>
                      </a:cubicBezTo>
                      <a:cubicBezTo>
                        <a:pt x="161" y="115"/>
                        <a:pt x="162" y="116"/>
                        <a:pt x="162" y="116"/>
                      </a:cubicBezTo>
                      <a:cubicBezTo>
                        <a:pt x="162" y="116"/>
                        <a:pt x="163" y="118"/>
                        <a:pt x="163" y="120"/>
                      </a:cubicBezTo>
                      <a:cubicBezTo>
                        <a:pt x="164" y="122"/>
                        <a:pt x="162" y="125"/>
                        <a:pt x="162" y="125"/>
                      </a:cubicBezTo>
                      <a:cubicBezTo>
                        <a:pt x="162" y="125"/>
                        <a:pt x="155" y="127"/>
                        <a:pt x="154" y="127"/>
                      </a:cubicBezTo>
                      <a:cubicBezTo>
                        <a:pt x="153" y="127"/>
                        <a:pt x="144" y="129"/>
                        <a:pt x="144" y="129"/>
                      </a:cubicBezTo>
                      <a:cubicBezTo>
                        <a:pt x="135" y="119"/>
                        <a:pt x="135" y="119"/>
                        <a:pt x="135" y="119"/>
                      </a:cubicBezTo>
                      <a:cubicBezTo>
                        <a:pt x="128" y="123"/>
                        <a:pt x="128" y="123"/>
                        <a:pt x="128" y="123"/>
                      </a:cubicBezTo>
                      <a:cubicBezTo>
                        <a:pt x="124" y="126"/>
                        <a:pt x="124" y="126"/>
                        <a:pt x="124" y="126"/>
                      </a:cubicBezTo>
                      <a:cubicBezTo>
                        <a:pt x="124" y="126"/>
                        <a:pt x="117" y="128"/>
                        <a:pt x="115" y="128"/>
                      </a:cubicBezTo>
                      <a:cubicBezTo>
                        <a:pt x="113" y="127"/>
                        <a:pt x="109" y="129"/>
                        <a:pt x="107" y="130"/>
                      </a:cubicBezTo>
                      <a:cubicBezTo>
                        <a:pt x="106" y="130"/>
                        <a:pt x="101" y="131"/>
                        <a:pt x="99" y="130"/>
                      </a:cubicBezTo>
                      <a:cubicBezTo>
                        <a:pt x="98" y="130"/>
                        <a:pt x="95" y="129"/>
                        <a:pt x="95" y="129"/>
                      </a:cubicBezTo>
                      <a:cubicBezTo>
                        <a:pt x="90" y="130"/>
                        <a:pt x="90" y="130"/>
                        <a:pt x="90" y="130"/>
                      </a:cubicBezTo>
                      <a:cubicBezTo>
                        <a:pt x="85" y="126"/>
                        <a:pt x="85" y="126"/>
                        <a:pt x="85" y="126"/>
                      </a:cubicBezTo>
                      <a:cubicBezTo>
                        <a:pt x="75" y="128"/>
                        <a:pt x="75" y="128"/>
                        <a:pt x="75" y="128"/>
                      </a:cubicBezTo>
                      <a:cubicBezTo>
                        <a:pt x="75" y="128"/>
                        <a:pt x="69" y="125"/>
                        <a:pt x="69" y="125"/>
                      </a:cubicBezTo>
                      <a:cubicBezTo>
                        <a:pt x="69" y="124"/>
                        <a:pt x="64" y="124"/>
                        <a:pt x="64" y="124"/>
                      </a:cubicBezTo>
                      <a:cubicBezTo>
                        <a:pt x="64" y="124"/>
                        <a:pt x="59" y="121"/>
                        <a:pt x="58" y="120"/>
                      </a:cubicBezTo>
                      <a:cubicBezTo>
                        <a:pt x="58" y="119"/>
                        <a:pt x="59" y="118"/>
                        <a:pt x="58" y="117"/>
                      </a:cubicBezTo>
                      <a:cubicBezTo>
                        <a:pt x="50" y="112"/>
                        <a:pt x="54" y="120"/>
                        <a:pt x="52" y="105"/>
                      </a:cubicBezTo>
                      <a:cubicBezTo>
                        <a:pt x="52" y="105"/>
                        <a:pt x="52" y="105"/>
                        <a:pt x="52" y="105"/>
                      </a:cubicBezTo>
                      <a:cubicBezTo>
                        <a:pt x="52" y="105"/>
                        <a:pt x="52" y="105"/>
                        <a:pt x="52" y="105"/>
                      </a:cubicBezTo>
                      <a:cubicBezTo>
                        <a:pt x="51" y="105"/>
                        <a:pt x="47" y="107"/>
                        <a:pt x="47" y="107"/>
                      </a:cubicBezTo>
                      <a:cubicBezTo>
                        <a:pt x="45" y="109"/>
                        <a:pt x="45" y="109"/>
                        <a:pt x="45" y="109"/>
                      </a:cubicBezTo>
                      <a:cubicBezTo>
                        <a:pt x="45" y="109"/>
                        <a:pt x="43" y="108"/>
                        <a:pt x="42" y="109"/>
                      </a:cubicBezTo>
                      <a:cubicBezTo>
                        <a:pt x="40" y="110"/>
                        <a:pt x="36" y="112"/>
                        <a:pt x="36" y="112"/>
                      </a:cubicBezTo>
                      <a:cubicBezTo>
                        <a:pt x="30" y="109"/>
                        <a:pt x="30" y="109"/>
                        <a:pt x="30" y="109"/>
                      </a:cubicBezTo>
                      <a:cubicBezTo>
                        <a:pt x="26" y="107"/>
                        <a:pt x="26" y="107"/>
                        <a:pt x="26" y="107"/>
                      </a:cubicBezTo>
                      <a:cubicBezTo>
                        <a:pt x="24" y="110"/>
                        <a:pt x="24" y="110"/>
                        <a:pt x="24" y="110"/>
                      </a:cubicBezTo>
                      <a:cubicBezTo>
                        <a:pt x="20" y="111"/>
                        <a:pt x="20" y="111"/>
                        <a:pt x="20" y="111"/>
                      </a:cubicBezTo>
                      <a:cubicBezTo>
                        <a:pt x="18" y="115"/>
                        <a:pt x="18" y="115"/>
                        <a:pt x="18" y="115"/>
                      </a:cubicBezTo>
                      <a:cubicBezTo>
                        <a:pt x="18" y="115"/>
                        <a:pt x="12" y="117"/>
                        <a:pt x="10" y="117"/>
                      </a:cubicBezTo>
                      <a:cubicBezTo>
                        <a:pt x="9" y="118"/>
                        <a:pt x="6" y="121"/>
                        <a:pt x="6" y="121"/>
                      </a:cubicBezTo>
                      <a:cubicBezTo>
                        <a:pt x="7" y="124"/>
                        <a:pt x="7" y="124"/>
                        <a:pt x="7" y="124"/>
                      </a:cubicBezTo>
                      <a:cubicBezTo>
                        <a:pt x="4" y="126"/>
                        <a:pt x="4" y="126"/>
                        <a:pt x="4" y="126"/>
                      </a:cubicBezTo>
                      <a:cubicBezTo>
                        <a:pt x="4" y="126"/>
                        <a:pt x="1" y="127"/>
                        <a:pt x="1" y="129"/>
                      </a:cubicBezTo>
                      <a:cubicBezTo>
                        <a:pt x="1" y="129"/>
                        <a:pt x="1" y="129"/>
                        <a:pt x="1" y="129"/>
                      </a:cubicBezTo>
                      <a:cubicBezTo>
                        <a:pt x="1" y="129"/>
                        <a:pt x="1" y="129"/>
                        <a:pt x="1" y="129"/>
                      </a:cubicBezTo>
                      <a:cubicBezTo>
                        <a:pt x="1" y="129"/>
                        <a:pt x="1" y="129"/>
                        <a:pt x="1" y="129"/>
                      </a:cubicBezTo>
                      <a:cubicBezTo>
                        <a:pt x="1" y="129"/>
                        <a:pt x="1" y="129"/>
                        <a:pt x="1" y="129"/>
                      </a:cubicBezTo>
                      <a:cubicBezTo>
                        <a:pt x="1" y="129"/>
                        <a:pt x="1" y="129"/>
                        <a:pt x="1" y="129"/>
                      </a:cubicBezTo>
                      <a:cubicBezTo>
                        <a:pt x="1" y="129"/>
                        <a:pt x="1" y="129"/>
                        <a:pt x="1" y="129"/>
                      </a:cubicBezTo>
                      <a:cubicBezTo>
                        <a:pt x="1" y="129"/>
                        <a:pt x="2" y="129"/>
                        <a:pt x="2" y="129"/>
                      </a:cubicBezTo>
                      <a:cubicBezTo>
                        <a:pt x="3" y="129"/>
                        <a:pt x="4" y="130"/>
                        <a:pt x="5" y="130"/>
                      </a:cubicBezTo>
                      <a:cubicBezTo>
                        <a:pt x="7" y="130"/>
                        <a:pt x="8" y="130"/>
                        <a:pt x="8" y="131"/>
                      </a:cubicBezTo>
                      <a:cubicBezTo>
                        <a:pt x="9" y="131"/>
                        <a:pt x="13" y="133"/>
                        <a:pt x="14" y="133"/>
                      </a:cubicBezTo>
                      <a:cubicBezTo>
                        <a:pt x="14" y="133"/>
                        <a:pt x="14" y="133"/>
                        <a:pt x="14" y="133"/>
                      </a:cubicBezTo>
                      <a:cubicBezTo>
                        <a:pt x="14" y="134"/>
                        <a:pt x="14" y="134"/>
                        <a:pt x="14" y="134"/>
                      </a:cubicBezTo>
                      <a:cubicBezTo>
                        <a:pt x="15" y="134"/>
                        <a:pt x="16" y="140"/>
                        <a:pt x="16" y="140"/>
                      </a:cubicBezTo>
                      <a:cubicBezTo>
                        <a:pt x="16" y="140"/>
                        <a:pt x="17" y="140"/>
                        <a:pt x="17" y="141"/>
                      </a:cubicBezTo>
                      <a:cubicBezTo>
                        <a:pt x="19" y="143"/>
                        <a:pt x="20" y="145"/>
                        <a:pt x="19" y="146"/>
                      </a:cubicBezTo>
                      <a:cubicBezTo>
                        <a:pt x="19" y="147"/>
                        <a:pt x="19" y="147"/>
                        <a:pt x="19" y="147"/>
                      </a:cubicBezTo>
                      <a:cubicBezTo>
                        <a:pt x="18" y="147"/>
                        <a:pt x="18" y="147"/>
                        <a:pt x="18" y="147"/>
                      </a:cubicBezTo>
                      <a:cubicBezTo>
                        <a:pt x="17" y="148"/>
                        <a:pt x="15" y="148"/>
                        <a:pt x="14" y="149"/>
                      </a:cubicBezTo>
                      <a:cubicBezTo>
                        <a:pt x="13" y="150"/>
                        <a:pt x="13" y="150"/>
                        <a:pt x="13" y="150"/>
                      </a:cubicBezTo>
                      <a:cubicBezTo>
                        <a:pt x="12" y="151"/>
                        <a:pt x="12" y="152"/>
                        <a:pt x="11" y="153"/>
                      </a:cubicBezTo>
                      <a:cubicBezTo>
                        <a:pt x="12" y="154"/>
                        <a:pt x="11" y="156"/>
                        <a:pt x="11" y="157"/>
                      </a:cubicBezTo>
                      <a:cubicBezTo>
                        <a:pt x="15" y="167"/>
                        <a:pt x="15" y="167"/>
                        <a:pt x="15" y="167"/>
                      </a:cubicBezTo>
                      <a:cubicBezTo>
                        <a:pt x="10" y="173"/>
                        <a:pt x="10" y="173"/>
                        <a:pt x="10" y="173"/>
                      </a:cubicBezTo>
                      <a:cubicBezTo>
                        <a:pt x="6" y="177"/>
                        <a:pt x="6" y="177"/>
                        <a:pt x="6" y="177"/>
                      </a:cubicBezTo>
                      <a:cubicBezTo>
                        <a:pt x="4" y="177"/>
                        <a:pt x="4" y="177"/>
                        <a:pt x="4" y="177"/>
                      </a:cubicBezTo>
                      <a:cubicBezTo>
                        <a:pt x="4" y="177"/>
                        <a:pt x="4" y="177"/>
                        <a:pt x="4" y="177"/>
                      </a:cubicBezTo>
                      <a:cubicBezTo>
                        <a:pt x="3" y="177"/>
                        <a:pt x="1" y="177"/>
                        <a:pt x="0" y="177"/>
                      </a:cubicBezTo>
                      <a:cubicBezTo>
                        <a:pt x="1" y="179"/>
                        <a:pt x="1" y="179"/>
                        <a:pt x="1" y="179"/>
                      </a:cubicBezTo>
                      <a:cubicBezTo>
                        <a:pt x="1" y="179"/>
                        <a:pt x="3" y="181"/>
                        <a:pt x="5" y="180"/>
                      </a:cubicBezTo>
                      <a:cubicBezTo>
                        <a:pt x="6" y="180"/>
                        <a:pt x="7" y="180"/>
                        <a:pt x="8" y="180"/>
                      </a:cubicBezTo>
                      <a:cubicBezTo>
                        <a:pt x="9" y="180"/>
                        <a:pt x="15" y="178"/>
                        <a:pt x="15" y="178"/>
                      </a:cubicBezTo>
                      <a:cubicBezTo>
                        <a:pt x="15" y="178"/>
                        <a:pt x="18" y="177"/>
                        <a:pt x="20" y="176"/>
                      </a:cubicBezTo>
                      <a:cubicBezTo>
                        <a:pt x="22" y="176"/>
                        <a:pt x="25" y="174"/>
                        <a:pt x="27" y="174"/>
                      </a:cubicBezTo>
                      <a:cubicBezTo>
                        <a:pt x="29" y="174"/>
                        <a:pt x="28" y="175"/>
                        <a:pt x="28" y="176"/>
                      </a:cubicBezTo>
                      <a:cubicBezTo>
                        <a:pt x="28" y="177"/>
                        <a:pt x="25" y="179"/>
                        <a:pt x="24" y="179"/>
                      </a:cubicBezTo>
                      <a:cubicBezTo>
                        <a:pt x="24" y="180"/>
                        <a:pt x="23" y="181"/>
                        <a:pt x="21" y="182"/>
                      </a:cubicBezTo>
                      <a:cubicBezTo>
                        <a:pt x="19" y="184"/>
                        <a:pt x="19" y="183"/>
                        <a:pt x="18" y="184"/>
                      </a:cubicBezTo>
                      <a:cubicBezTo>
                        <a:pt x="16" y="184"/>
                        <a:pt x="17" y="185"/>
                        <a:pt x="16" y="187"/>
                      </a:cubicBezTo>
                      <a:cubicBezTo>
                        <a:pt x="14" y="188"/>
                        <a:pt x="14" y="188"/>
                        <a:pt x="13" y="189"/>
                      </a:cubicBezTo>
                      <a:cubicBezTo>
                        <a:pt x="12" y="190"/>
                        <a:pt x="13" y="190"/>
                        <a:pt x="12" y="192"/>
                      </a:cubicBezTo>
                      <a:cubicBezTo>
                        <a:pt x="11" y="195"/>
                        <a:pt x="12" y="193"/>
                        <a:pt x="12" y="193"/>
                      </a:cubicBezTo>
                      <a:cubicBezTo>
                        <a:pt x="13" y="197"/>
                        <a:pt x="13" y="197"/>
                        <a:pt x="13" y="197"/>
                      </a:cubicBezTo>
                      <a:cubicBezTo>
                        <a:pt x="13" y="197"/>
                        <a:pt x="13" y="199"/>
                        <a:pt x="12" y="199"/>
                      </a:cubicBezTo>
                      <a:cubicBezTo>
                        <a:pt x="11" y="200"/>
                        <a:pt x="11" y="203"/>
                        <a:pt x="11" y="204"/>
                      </a:cubicBezTo>
                      <a:cubicBezTo>
                        <a:pt x="11" y="205"/>
                        <a:pt x="13" y="203"/>
                        <a:pt x="13" y="203"/>
                      </a:cubicBezTo>
                      <a:cubicBezTo>
                        <a:pt x="13" y="200"/>
                        <a:pt x="13" y="200"/>
                        <a:pt x="13" y="200"/>
                      </a:cubicBezTo>
                      <a:cubicBezTo>
                        <a:pt x="15" y="198"/>
                        <a:pt x="15" y="198"/>
                        <a:pt x="15" y="198"/>
                      </a:cubicBezTo>
                      <a:cubicBezTo>
                        <a:pt x="15" y="198"/>
                        <a:pt x="17" y="194"/>
                        <a:pt x="18" y="193"/>
                      </a:cubicBezTo>
                      <a:cubicBezTo>
                        <a:pt x="18" y="192"/>
                        <a:pt x="20" y="188"/>
                        <a:pt x="20" y="188"/>
                      </a:cubicBezTo>
                      <a:cubicBezTo>
                        <a:pt x="20" y="188"/>
                        <a:pt x="23" y="184"/>
                        <a:pt x="23" y="183"/>
                      </a:cubicBezTo>
                      <a:cubicBezTo>
                        <a:pt x="23" y="183"/>
                        <a:pt x="24" y="184"/>
                        <a:pt x="24" y="184"/>
                      </a:cubicBezTo>
                      <a:cubicBezTo>
                        <a:pt x="24" y="184"/>
                        <a:pt x="30" y="179"/>
                        <a:pt x="30" y="179"/>
                      </a:cubicBezTo>
                      <a:cubicBezTo>
                        <a:pt x="31" y="178"/>
                        <a:pt x="34" y="175"/>
                        <a:pt x="34" y="175"/>
                      </a:cubicBezTo>
                      <a:cubicBezTo>
                        <a:pt x="39" y="171"/>
                        <a:pt x="39" y="171"/>
                        <a:pt x="39" y="171"/>
                      </a:cubicBezTo>
                      <a:cubicBezTo>
                        <a:pt x="39" y="171"/>
                        <a:pt x="43" y="166"/>
                        <a:pt x="43" y="164"/>
                      </a:cubicBezTo>
                      <a:cubicBezTo>
                        <a:pt x="43" y="163"/>
                        <a:pt x="44" y="157"/>
                        <a:pt x="46" y="156"/>
                      </a:cubicBezTo>
                      <a:cubicBezTo>
                        <a:pt x="47" y="155"/>
                        <a:pt x="49" y="154"/>
                        <a:pt x="51" y="153"/>
                      </a:cubicBezTo>
                      <a:cubicBezTo>
                        <a:pt x="53" y="152"/>
                        <a:pt x="54" y="150"/>
                        <a:pt x="54" y="150"/>
                      </a:cubicBezTo>
                      <a:cubicBezTo>
                        <a:pt x="54" y="150"/>
                        <a:pt x="58" y="151"/>
                        <a:pt x="60" y="150"/>
                      </a:cubicBezTo>
                      <a:cubicBezTo>
                        <a:pt x="61" y="149"/>
                        <a:pt x="65" y="145"/>
                        <a:pt x="65" y="145"/>
                      </a:cubicBezTo>
                      <a:cubicBezTo>
                        <a:pt x="66" y="144"/>
                        <a:pt x="70" y="143"/>
                        <a:pt x="71" y="143"/>
                      </a:cubicBezTo>
                      <a:cubicBezTo>
                        <a:pt x="71" y="143"/>
                        <a:pt x="76" y="144"/>
                        <a:pt x="78" y="144"/>
                      </a:cubicBezTo>
                      <a:cubicBezTo>
                        <a:pt x="80" y="144"/>
                        <a:pt x="89" y="143"/>
                        <a:pt x="89" y="143"/>
                      </a:cubicBezTo>
                      <a:cubicBezTo>
                        <a:pt x="89" y="143"/>
                        <a:pt x="95" y="141"/>
                        <a:pt x="96" y="141"/>
                      </a:cubicBezTo>
                      <a:cubicBezTo>
                        <a:pt x="96" y="141"/>
                        <a:pt x="101" y="141"/>
                        <a:pt x="103" y="143"/>
                      </a:cubicBezTo>
                      <a:cubicBezTo>
                        <a:pt x="105" y="145"/>
                        <a:pt x="107" y="146"/>
                        <a:pt x="108" y="146"/>
                      </a:cubicBezTo>
                      <a:cubicBezTo>
                        <a:pt x="109" y="146"/>
                        <a:pt x="116" y="145"/>
                        <a:pt x="119" y="143"/>
                      </a:cubicBezTo>
                      <a:cubicBezTo>
                        <a:pt x="123" y="140"/>
                        <a:pt x="121" y="142"/>
                        <a:pt x="123" y="142"/>
                      </a:cubicBezTo>
                      <a:cubicBezTo>
                        <a:pt x="125" y="141"/>
                        <a:pt x="127" y="142"/>
                        <a:pt x="128" y="142"/>
                      </a:cubicBezTo>
                      <a:cubicBezTo>
                        <a:pt x="128" y="142"/>
                        <a:pt x="126" y="144"/>
                        <a:pt x="122" y="145"/>
                      </a:cubicBezTo>
                      <a:cubicBezTo>
                        <a:pt x="118" y="146"/>
                        <a:pt x="118" y="146"/>
                        <a:pt x="117" y="146"/>
                      </a:cubicBezTo>
                      <a:cubicBezTo>
                        <a:pt x="116" y="146"/>
                        <a:pt x="110" y="150"/>
                        <a:pt x="107" y="151"/>
                      </a:cubicBezTo>
                      <a:cubicBezTo>
                        <a:pt x="103" y="153"/>
                        <a:pt x="103" y="153"/>
                        <a:pt x="102" y="154"/>
                      </a:cubicBezTo>
                      <a:cubicBezTo>
                        <a:pt x="100" y="154"/>
                        <a:pt x="100" y="155"/>
                        <a:pt x="99" y="156"/>
                      </a:cubicBezTo>
                      <a:cubicBezTo>
                        <a:pt x="97" y="156"/>
                        <a:pt x="97" y="157"/>
                        <a:pt x="96" y="158"/>
                      </a:cubicBezTo>
                      <a:cubicBezTo>
                        <a:pt x="94" y="159"/>
                        <a:pt x="95" y="159"/>
                        <a:pt x="94" y="161"/>
                      </a:cubicBezTo>
                      <a:cubicBezTo>
                        <a:pt x="93" y="162"/>
                        <a:pt x="96" y="162"/>
                        <a:pt x="96" y="162"/>
                      </a:cubicBezTo>
                      <a:cubicBezTo>
                        <a:pt x="96" y="163"/>
                        <a:pt x="100" y="162"/>
                        <a:pt x="100" y="162"/>
                      </a:cubicBezTo>
                      <a:cubicBezTo>
                        <a:pt x="104" y="162"/>
                        <a:pt x="104" y="162"/>
                        <a:pt x="104" y="162"/>
                      </a:cubicBezTo>
                      <a:cubicBezTo>
                        <a:pt x="106" y="163"/>
                        <a:pt x="106" y="163"/>
                        <a:pt x="106" y="163"/>
                      </a:cubicBezTo>
                      <a:cubicBezTo>
                        <a:pt x="106" y="163"/>
                        <a:pt x="104" y="165"/>
                        <a:pt x="103" y="166"/>
                      </a:cubicBezTo>
                      <a:cubicBezTo>
                        <a:pt x="103" y="167"/>
                        <a:pt x="101" y="166"/>
                        <a:pt x="99" y="166"/>
                      </a:cubicBezTo>
                      <a:cubicBezTo>
                        <a:pt x="97" y="165"/>
                        <a:pt x="90" y="170"/>
                        <a:pt x="90" y="170"/>
                      </a:cubicBezTo>
                      <a:cubicBezTo>
                        <a:pt x="85" y="171"/>
                        <a:pt x="85" y="171"/>
                        <a:pt x="85" y="171"/>
                      </a:cubicBezTo>
                      <a:cubicBezTo>
                        <a:pt x="77" y="172"/>
                        <a:pt x="77" y="172"/>
                        <a:pt x="77" y="172"/>
                      </a:cubicBezTo>
                      <a:cubicBezTo>
                        <a:pt x="77" y="172"/>
                        <a:pt x="74" y="173"/>
                        <a:pt x="73" y="173"/>
                      </a:cubicBezTo>
                      <a:cubicBezTo>
                        <a:pt x="72" y="174"/>
                        <a:pt x="72" y="175"/>
                        <a:pt x="72" y="175"/>
                      </a:cubicBezTo>
                      <a:cubicBezTo>
                        <a:pt x="72" y="175"/>
                        <a:pt x="68" y="176"/>
                        <a:pt x="67" y="176"/>
                      </a:cubicBezTo>
                      <a:cubicBezTo>
                        <a:pt x="67" y="176"/>
                        <a:pt x="67" y="175"/>
                        <a:pt x="67" y="174"/>
                      </a:cubicBezTo>
                      <a:cubicBezTo>
                        <a:pt x="66" y="174"/>
                        <a:pt x="67" y="173"/>
                        <a:pt x="68" y="173"/>
                      </a:cubicBezTo>
                      <a:cubicBezTo>
                        <a:pt x="69" y="172"/>
                        <a:pt x="68" y="170"/>
                        <a:pt x="68" y="170"/>
                      </a:cubicBezTo>
                      <a:cubicBezTo>
                        <a:pt x="68" y="170"/>
                        <a:pt x="65" y="170"/>
                        <a:pt x="63" y="170"/>
                      </a:cubicBezTo>
                      <a:cubicBezTo>
                        <a:pt x="62" y="170"/>
                        <a:pt x="61" y="170"/>
                        <a:pt x="60" y="170"/>
                      </a:cubicBezTo>
                      <a:cubicBezTo>
                        <a:pt x="60" y="170"/>
                        <a:pt x="58" y="174"/>
                        <a:pt x="58" y="174"/>
                      </a:cubicBezTo>
                      <a:cubicBezTo>
                        <a:pt x="58" y="175"/>
                        <a:pt x="58" y="175"/>
                        <a:pt x="58" y="175"/>
                      </a:cubicBezTo>
                      <a:cubicBezTo>
                        <a:pt x="58" y="175"/>
                        <a:pt x="63" y="176"/>
                        <a:pt x="63" y="176"/>
                      </a:cubicBezTo>
                      <a:cubicBezTo>
                        <a:pt x="64" y="176"/>
                        <a:pt x="63" y="178"/>
                        <a:pt x="63" y="178"/>
                      </a:cubicBezTo>
                      <a:cubicBezTo>
                        <a:pt x="59" y="180"/>
                        <a:pt x="59" y="180"/>
                        <a:pt x="59" y="180"/>
                      </a:cubicBezTo>
                      <a:cubicBezTo>
                        <a:pt x="50" y="182"/>
                        <a:pt x="50" y="182"/>
                        <a:pt x="50" y="182"/>
                      </a:cubicBezTo>
                      <a:cubicBezTo>
                        <a:pt x="50" y="182"/>
                        <a:pt x="46" y="178"/>
                        <a:pt x="46" y="178"/>
                      </a:cubicBezTo>
                      <a:cubicBezTo>
                        <a:pt x="46" y="177"/>
                        <a:pt x="44" y="178"/>
                        <a:pt x="43" y="179"/>
                      </a:cubicBezTo>
                      <a:cubicBezTo>
                        <a:pt x="41" y="179"/>
                        <a:pt x="40" y="179"/>
                        <a:pt x="40" y="179"/>
                      </a:cubicBezTo>
                      <a:cubicBezTo>
                        <a:pt x="39" y="179"/>
                        <a:pt x="37" y="180"/>
                        <a:pt x="37" y="180"/>
                      </a:cubicBezTo>
                      <a:cubicBezTo>
                        <a:pt x="35" y="180"/>
                        <a:pt x="35" y="180"/>
                        <a:pt x="35" y="180"/>
                      </a:cubicBezTo>
                      <a:cubicBezTo>
                        <a:pt x="34" y="182"/>
                        <a:pt x="34" y="182"/>
                        <a:pt x="34" y="182"/>
                      </a:cubicBezTo>
                      <a:cubicBezTo>
                        <a:pt x="34" y="182"/>
                        <a:pt x="31" y="184"/>
                        <a:pt x="31" y="184"/>
                      </a:cubicBezTo>
                      <a:cubicBezTo>
                        <a:pt x="30" y="184"/>
                        <a:pt x="27" y="184"/>
                        <a:pt x="27" y="184"/>
                      </a:cubicBezTo>
                      <a:cubicBezTo>
                        <a:pt x="25" y="187"/>
                        <a:pt x="25" y="187"/>
                        <a:pt x="25" y="187"/>
                      </a:cubicBezTo>
                      <a:cubicBezTo>
                        <a:pt x="25" y="187"/>
                        <a:pt x="20" y="192"/>
                        <a:pt x="19" y="193"/>
                      </a:cubicBezTo>
                      <a:cubicBezTo>
                        <a:pt x="19" y="193"/>
                        <a:pt x="17" y="196"/>
                        <a:pt x="17" y="197"/>
                      </a:cubicBezTo>
                      <a:cubicBezTo>
                        <a:pt x="17" y="197"/>
                        <a:pt x="16" y="200"/>
                        <a:pt x="16" y="200"/>
                      </a:cubicBezTo>
                      <a:cubicBezTo>
                        <a:pt x="15" y="202"/>
                        <a:pt x="15" y="202"/>
                        <a:pt x="15" y="202"/>
                      </a:cubicBezTo>
                      <a:cubicBezTo>
                        <a:pt x="14" y="205"/>
                        <a:pt x="14" y="205"/>
                        <a:pt x="14" y="205"/>
                      </a:cubicBezTo>
                      <a:cubicBezTo>
                        <a:pt x="15" y="209"/>
                        <a:pt x="15" y="209"/>
                        <a:pt x="15" y="209"/>
                      </a:cubicBezTo>
                      <a:cubicBezTo>
                        <a:pt x="15" y="209"/>
                        <a:pt x="16" y="212"/>
                        <a:pt x="16" y="213"/>
                      </a:cubicBezTo>
                      <a:cubicBezTo>
                        <a:pt x="16" y="214"/>
                        <a:pt x="16" y="218"/>
                        <a:pt x="16" y="218"/>
                      </a:cubicBezTo>
                      <a:cubicBezTo>
                        <a:pt x="16" y="219"/>
                        <a:pt x="17" y="222"/>
                        <a:pt x="18" y="222"/>
                      </a:cubicBezTo>
                      <a:cubicBezTo>
                        <a:pt x="18" y="223"/>
                        <a:pt x="16" y="224"/>
                        <a:pt x="16" y="224"/>
                      </a:cubicBezTo>
                      <a:cubicBezTo>
                        <a:pt x="16" y="224"/>
                        <a:pt x="15" y="229"/>
                        <a:pt x="16" y="230"/>
                      </a:cubicBezTo>
                      <a:cubicBezTo>
                        <a:pt x="16" y="230"/>
                        <a:pt x="19" y="230"/>
                        <a:pt x="19" y="230"/>
                      </a:cubicBezTo>
                      <a:cubicBezTo>
                        <a:pt x="19" y="230"/>
                        <a:pt x="23" y="228"/>
                        <a:pt x="23" y="228"/>
                      </a:cubicBezTo>
                      <a:cubicBezTo>
                        <a:pt x="24" y="228"/>
                        <a:pt x="26" y="226"/>
                        <a:pt x="26" y="226"/>
                      </a:cubicBezTo>
                      <a:cubicBezTo>
                        <a:pt x="27" y="225"/>
                        <a:pt x="30" y="224"/>
                        <a:pt x="31" y="224"/>
                      </a:cubicBezTo>
                      <a:cubicBezTo>
                        <a:pt x="31" y="224"/>
                        <a:pt x="34" y="223"/>
                        <a:pt x="34" y="223"/>
                      </a:cubicBezTo>
                      <a:cubicBezTo>
                        <a:pt x="34" y="223"/>
                        <a:pt x="37" y="220"/>
                        <a:pt x="37" y="220"/>
                      </a:cubicBezTo>
                      <a:cubicBezTo>
                        <a:pt x="38" y="220"/>
                        <a:pt x="43" y="220"/>
                        <a:pt x="43" y="220"/>
                      </a:cubicBezTo>
                      <a:cubicBezTo>
                        <a:pt x="43" y="220"/>
                        <a:pt x="42" y="225"/>
                        <a:pt x="39" y="227"/>
                      </a:cubicBezTo>
                      <a:cubicBezTo>
                        <a:pt x="37" y="229"/>
                        <a:pt x="38" y="230"/>
                        <a:pt x="38" y="230"/>
                      </a:cubicBezTo>
                      <a:cubicBezTo>
                        <a:pt x="38" y="231"/>
                        <a:pt x="38" y="233"/>
                        <a:pt x="38" y="234"/>
                      </a:cubicBezTo>
                      <a:cubicBezTo>
                        <a:pt x="38" y="234"/>
                        <a:pt x="43" y="237"/>
                        <a:pt x="43" y="237"/>
                      </a:cubicBezTo>
                      <a:cubicBezTo>
                        <a:pt x="43" y="237"/>
                        <a:pt x="44" y="239"/>
                        <a:pt x="44" y="239"/>
                      </a:cubicBezTo>
                      <a:cubicBezTo>
                        <a:pt x="45" y="240"/>
                        <a:pt x="45" y="241"/>
                        <a:pt x="45" y="241"/>
                      </a:cubicBezTo>
                      <a:cubicBezTo>
                        <a:pt x="45" y="241"/>
                        <a:pt x="45" y="243"/>
                        <a:pt x="45" y="244"/>
                      </a:cubicBezTo>
                      <a:cubicBezTo>
                        <a:pt x="44" y="244"/>
                        <a:pt x="45" y="246"/>
                        <a:pt x="45" y="247"/>
                      </a:cubicBezTo>
                      <a:cubicBezTo>
                        <a:pt x="46" y="247"/>
                        <a:pt x="47" y="248"/>
                        <a:pt x="48" y="248"/>
                      </a:cubicBezTo>
                      <a:cubicBezTo>
                        <a:pt x="48" y="248"/>
                        <a:pt x="53" y="246"/>
                        <a:pt x="54" y="246"/>
                      </a:cubicBezTo>
                      <a:cubicBezTo>
                        <a:pt x="55" y="246"/>
                        <a:pt x="53" y="249"/>
                        <a:pt x="53" y="249"/>
                      </a:cubicBezTo>
                      <a:cubicBezTo>
                        <a:pt x="52" y="253"/>
                        <a:pt x="52" y="253"/>
                        <a:pt x="52" y="253"/>
                      </a:cubicBezTo>
                      <a:cubicBezTo>
                        <a:pt x="52" y="253"/>
                        <a:pt x="49" y="254"/>
                        <a:pt x="49" y="254"/>
                      </a:cubicBezTo>
                      <a:cubicBezTo>
                        <a:pt x="48" y="254"/>
                        <a:pt x="46" y="255"/>
                        <a:pt x="46" y="255"/>
                      </a:cubicBezTo>
                      <a:cubicBezTo>
                        <a:pt x="45" y="255"/>
                        <a:pt x="45" y="257"/>
                        <a:pt x="45" y="258"/>
                      </a:cubicBezTo>
                      <a:cubicBezTo>
                        <a:pt x="45" y="258"/>
                        <a:pt x="46" y="260"/>
                        <a:pt x="46" y="260"/>
                      </a:cubicBezTo>
                      <a:cubicBezTo>
                        <a:pt x="46" y="260"/>
                        <a:pt x="48" y="261"/>
                        <a:pt x="49" y="262"/>
                      </a:cubicBezTo>
                      <a:cubicBezTo>
                        <a:pt x="49" y="262"/>
                        <a:pt x="50" y="263"/>
                        <a:pt x="51" y="263"/>
                      </a:cubicBezTo>
                      <a:cubicBezTo>
                        <a:pt x="51" y="264"/>
                        <a:pt x="56" y="267"/>
                        <a:pt x="56" y="267"/>
                      </a:cubicBezTo>
                      <a:cubicBezTo>
                        <a:pt x="56" y="267"/>
                        <a:pt x="55" y="271"/>
                        <a:pt x="54" y="271"/>
                      </a:cubicBezTo>
                      <a:cubicBezTo>
                        <a:pt x="53" y="271"/>
                        <a:pt x="52" y="270"/>
                        <a:pt x="50" y="270"/>
                      </a:cubicBezTo>
                      <a:cubicBezTo>
                        <a:pt x="49" y="269"/>
                        <a:pt x="48" y="271"/>
                        <a:pt x="48" y="271"/>
                      </a:cubicBezTo>
                      <a:cubicBezTo>
                        <a:pt x="47" y="270"/>
                        <a:pt x="46" y="267"/>
                        <a:pt x="46" y="267"/>
                      </a:cubicBezTo>
                      <a:cubicBezTo>
                        <a:pt x="46" y="267"/>
                        <a:pt x="43" y="264"/>
                        <a:pt x="43" y="264"/>
                      </a:cubicBezTo>
                      <a:cubicBezTo>
                        <a:pt x="42" y="264"/>
                        <a:pt x="41" y="262"/>
                        <a:pt x="41" y="262"/>
                      </a:cubicBezTo>
                      <a:cubicBezTo>
                        <a:pt x="39" y="261"/>
                        <a:pt x="39" y="261"/>
                        <a:pt x="39" y="261"/>
                      </a:cubicBezTo>
                      <a:cubicBezTo>
                        <a:pt x="38" y="261"/>
                        <a:pt x="39" y="261"/>
                        <a:pt x="38" y="261"/>
                      </a:cubicBezTo>
                      <a:cubicBezTo>
                        <a:pt x="37" y="260"/>
                        <a:pt x="34" y="263"/>
                        <a:pt x="35" y="266"/>
                      </a:cubicBezTo>
                      <a:cubicBezTo>
                        <a:pt x="35" y="267"/>
                        <a:pt x="37" y="268"/>
                        <a:pt x="37" y="268"/>
                      </a:cubicBezTo>
                      <a:cubicBezTo>
                        <a:pt x="37" y="268"/>
                        <a:pt x="38" y="270"/>
                        <a:pt x="39" y="271"/>
                      </a:cubicBezTo>
                      <a:cubicBezTo>
                        <a:pt x="39" y="272"/>
                        <a:pt x="42" y="272"/>
                        <a:pt x="41" y="272"/>
                      </a:cubicBezTo>
                      <a:cubicBezTo>
                        <a:pt x="40" y="272"/>
                        <a:pt x="40" y="277"/>
                        <a:pt x="40" y="277"/>
                      </a:cubicBezTo>
                      <a:cubicBezTo>
                        <a:pt x="40" y="277"/>
                        <a:pt x="35" y="275"/>
                        <a:pt x="36" y="275"/>
                      </a:cubicBezTo>
                      <a:cubicBezTo>
                        <a:pt x="37" y="275"/>
                        <a:pt x="34" y="279"/>
                        <a:pt x="34" y="279"/>
                      </a:cubicBezTo>
                      <a:cubicBezTo>
                        <a:pt x="34" y="279"/>
                        <a:pt x="37" y="280"/>
                        <a:pt x="37" y="281"/>
                      </a:cubicBezTo>
                      <a:cubicBezTo>
                        <a:pt x="38" y="282"/>
                        <a:pt x="41" y="282"/>
                        <a:pt x="42" y="282"/>
                      </a:cubicBezTo>
                      <a:cubicBezTo>
                        <a:pt x="43" y="281"/>
                        <a:pt x="45" y="283"/>
                        <a:pt x="46" y="284"/>
                      </a:cubicBezTo>
                      <a:cubicBezTo>
                        <a:pt x="49" y="287"/>
                        <a:pt x="49" y="284"/>
                        <a:pt x="49" y="283"/>
                      </a:cubicBezTo>
                      <a:cubicBezTo>
                        <a:pt x="49" y="283"/>
                        <a:pt x="49" y="279"/>
                        <a:pt x="49" y="280"/>
                      </a:cubicBezTo>
                      <a:cubicBezTo>
                        <a:pt x="49" y="280"/>
                        <a:pt x="52" y="279"/>
                        <a:pt x="52" y="279"/>
                      </a:cubicBezTo>
                      <a:cubicBezTo>
                        <a:pt x="56" y="281"/>
                        <a:pt x="56" y="281"/>
                        <a:pt x="56" y="281"/>
                      </a:cubicBezTo>
                      <a:cubicBezTo>
                        <a:pt x="56" y="281"/>
                        <a:pt x="58" y="282"/>
                        <a:pt x="59" y="283"/>
                      </a:cubicBezTo>
                      <a:cubicBezTo>
                        <a:pt x="61" y="284"/>
                        <a:pt x="60" y="284"/>
                        <a:pt x="60" y="284"/>
                      </a:cubicBezTo>
                      <a:cubicBezTo>
                        <a:pt x="71" y="285"/>
                        <a:pt x="71" y="285"/>
                        <a:pt x="71" y="285"/>
                      </a:cubicBezTo>
                      <a:cubicBezTo>
                        <a:pt x="71" y="285"/>
                        <a:pt x="72" y="285"/>
                        <a:pt x="73" y="286"/>
                      </a:cubicBezTo>
                      <a:cubicBezTo>
                        <a:pt x="74" y="287"/>
                        <a:pt x="73" y="287"/>
                        <a:pt x="73" y="288"/>
                      </a:cubicBezTo>
                      <a:cubicBezTo>
                        <a:pt x="72" y="293"/>
                        <a:pt x="76" y="295"/>
                        <a:pt x="76" y="296"/>
                      </a:cubicBezTo>
                      <a:cubicBezTo>
                        <a:pt x="76" y="296"/>
                        <a:pt x="72" y="297"/>
                        <a:pt x="71" y="297"/>
                      </a:cubicBezTo>
                      <a:cubicBezTo>
                        <a:pt x="70" y="297"/>
                        <a:pt x="70" y="297"/>
                        <a:pt x="70" y="297"/>
                      </a:cubicBezTo>
                      <a:cubicBezTo>
                        <a:pt x="70" y="297"/>
                        <a:pt x="70" y="297"/>
                        <a:pt x="70" y="297"/>
                      </a:cubicBezTo>
                      <a:cubicBezTo>
                        <a:pt x="70" y="298"/>
                        <a:pt x="69" y="299"/>
                        <a:pt x="69" y="300"/>
                      </a:cubicBezTo>
                      <a:cubicBezTo>
                        <a:pt x="70" y="300"/>
                        <a:pt x="70" y="300"/>
                        <a:pt x="70" y="300"/>
                      </a:cubicBezTo>
                      <a:cubicBezTo>
                        <a:pt x="78" y="302"/>
                        <a:pt x="74" y="302"/>
                        <a:pt x="76" y="308"/>
                      </a:cubicBezTo>
                      <a:cubicBezTo>
                        <a:pt x="80" y="319"/>
                        <a:pt x="79" y="304"/>
                        <a:pt x="81" y="308"/>
                      </a:cubicBezTo>
                      <a:cubicBezTo>
                        <a:pt x="81" y="309"/>
                        <a:pt x="84" y="308"/>
                        <a:pt x="86" y="311"/>
                      </a:cubicBezTo>
                      <a:cubicBezTo>
                        <a:pt x="87" y="314"/>
                        <a:pt x="91" y="306"/>
                        <a:pt x="93" y="315"/>
                      </a:cubicBezTo>
                      <a:cubicBezTo>
                        <a:pt x="94" y="317"/>
                        <a:pt x="89" y="319"/>
                        <a:pt x="87" y="320"/>
                      </a:cubicBezTo>
                      <a:cubicBezTo>
                        <a:pt x="83" y="322"/>
                        <a:pt x="83" y="320"/>
                        <a:pt x="80" y="321"/>
                      </a:cubicBezTo>
                      <a:cubicBezTo>
                        <a:pt x="80" y="321"/>
                        <a:pt x="78" y="327"/>
                        <a:pt x="82" y="327"/>
                      </a:cubicBezTo>
                      <a:cubicBezTo>
                        <a:pt x="83" y="327"/>
                        <a:pt x="83" y="325"/>
                        <a:pt x="85" y="325"/>
                      </a:cubicBezTo>
                      <a:cubicBezTo>
                        <a:pt x="88" y="324"/>
                        <a:pt x="88" y="327"/>
                        <a:pt x="90" y="326"/>
                      </a:cubicBezTo>
                      <a:cubicBezTo>
                        <a:pt x="94" y="326"/>
                        <a:pt x="94" y="325"/>
                        <a:pt x="100" y="323"/>
                      </a:cubicBezTo>
                      <a:cubicBezTo>
                        <a:pt x="104" y="322"/>
                        <a:pt x="108" y="315"/>
                        <a:pt x="109" y="315"/>
                      </a:cubicBezTo>
                      <a:cubicBezTo>
                        <a:pt x="110" y="315"/>
                        <a:pt x="118" y="319"/>
                        <a:pt x="118" y="321"/>
                      </a:cubicBezTo>
                      <a:cubicBezTo>
                        <a:pt x="118" y="322"/>
                        <a:pt x="105" y="331"/>
                        <a:pt x="103" y="331"/>
                      </a:cubicBezTo>
                      <a:cubicBezTo>
                        <a:pt x="93" y="334"/>
                        <a:pt x="102" y="336"/>
                        <a:pt x="104" y="335"/>
                      </a:cubicBezTo>
                      <a:cubicBezTo>
                        <a:pt x="111" y="331"/>
                        <a:pt x="110" y="336"/>
                        <a:pt x="113" y="334"/>
                      </a:cubicBezTo>
                      <a:cubicBezTo>
                        <a:pt x="115" y="333"/>
                        <a:pt x="114" y="339"/>
                        <a:pt x="116" y="338"/>
                      </a:cubicBezTo>
                      <a:cubicBezTo>
                        <a:pt x="118" y="337"/>
                        <a:pt x="121" y="330"/>
                        <a:pt x="123" y="328"/>
                      </a:cubicBezTo>
                      <a:cubicBezTo>
                        <a:pt x="127" y="324"/>
                        <a:pt x="130" y="323"/>
                        <a:pt x="131" y="324"/>
                      </a:cubicBezTo>
                      <a:cubicBezTo>
                        <a:pt x="132" y="325"/>
                        <a:pt x="132" y="322"/>
                        <a:pt x="138" y="324"/>
                      </a:cubicBezTo>
                      <a:cubicBezTo>
                        <a:pt x="141" y="325"/>
                        <a:pt x="139" y="324"/>
                        <a:pt x="142" y="335"/>
                      </a:cubicBezTo>
                      <a:cubicBezTo>
                        <a:pt x="143" y="337"/>
                        <a:pt x="151" y="343"/>
                        <a:pt x="151" y="341"/>
                      </a:cubicBezTo>
                      <a:cubicBezTo>
                        <a:pt x="165" y="342"/>
                        <a:pt x="165" y="342"/>
                        <a:pt x="165" y="342"/>
                      </a:cubicBezTo>
                      <a:cubicBezTo>
                        <a:pt x="173" y="336"/>
                        <a:pt x="173" y="336"/>
                        <a:pt x="173" y="336"/>
                      </a:cubicBezTo>
                      <a:cubicBezTo>
                        <a:pt x="187" y="334"/>
                        <a:pt x="187" y="334"/>
                        <a:pt x="187" y="334"/>
                      </a:cubicBezTo>
                      <a:cubicBezTo>
                        <a:pt x="191" y="331"/>
                        <a:pt x="186" y="320"/>
                        <a:pt x="190" y="319"/>
                      </a:cubicBezTo>
                      <a:cubicBezTo>
                        <a:pt x="190" y="309"/>
                        <a:pt x="191" y="315"/>
                        <a:pt x="189" y="306"/>
                      </a:cubicBezTo>
                      <a:cubicBezTo>
                        <a:pt x="192" y="305"/>
                        <a:pt x="207" y="303"/>
                        <a:pt x="209" y="303"/>
                      </a:cubicBezTo>
                      <a:cubicBezTo>
                        <a:pt x="217" y="303"/>
                        <a:pt x="217" y="303"/>
                        <a:pt x="217" y="303"/>
                      </a:cubicBezTo>
                      <a:cubicBezTo>
                        <a:pt x="230" y="307"/>
                        <a:pt x="230" y="307"/>
                        <a:pt x="230" y="307"/>
                      </a:cubicBezTo>
                      <a:cubicBezTo>
                        <a:pt x="235" y="313"/>
                        <a:pt x="240" y="305"/>
                        <a:pt x="241" y="311"/>
                      </a:cubicBezTo>
                      <a:cubicBezTo>
                        <a:pt x="243" y="317"/>
                        <a:pt x="261" y="322"/>
                        <a:pt x="267" y="323"/>
                      </a:cubicBezTo>
                      <a:cubicBezTo>
                        <a:pt x="268" y="322"/>
                        <a:pt x="277" y="315"/>
                        <a:pt x="279" y="315"/>
                      </a:cubicBezTo>
                      <a:cubicBezTo>
                        <a:pt x="283" y="315"/>
                        <a:pt x="288" y="311"/>
                        <a:pt x="291" y="310"/>
                      </a:cubicBezTo>
                      <a:cubicBezTo>
                        <a:pt x="297" y="309"/>
                        <a:pt x="298" y="303"/>
                        <a:pt x="300" y="302"/>
                      </a:cubicBezTo>
                      <a:cubicBezTo>
                        <a:pt x="304" y="301"/>
                        <a:pt x="297" y="298"/>
                        <a:pt x="306" y="295"/>
                      </a:cubicBezTo>
                      <a:cubicBezTo>
                        <a:pt x="312" y="286"/>
                        <a:pt x="312" y="286"/>
                        <a:pt x="312" y="286"/>
                      </a:cubicBezTo>
                      <a:cubicBezTo>
                        <a:pt x="314" y="284"/>
                        <a:pt x="315" y="279"/>
                        <a:pt x="317" y="275"/>
                      </a:cubicBezTo>
                      <a:cubicBezTo>
                        <a:pt x="324" y="271"/>
                        <a:pt x="324" y="271"/>
                        <a:pt x="324" y="271"/>
                      </a:cubicBezTo>
                      <a:cubicBezTo>
                        <a:pt x="327" y="272"/>
                        <a:pt x="334" y="273"/>
                        <a:pt x="340" y="276"/>
                      </a:cubicBezTo>
                      <a:cubicBezTo>
                        <a:pt x="345" y="278"/>
                        <a:pt x="350" y="273"/>
                        <a:pt x="351" y="274"/>
                      </a:cubicBezTo>
                      <a:cubicBezTo>
                        <a:pt x="355" y="275"/>
                        <a:pt x="345" y="267"/>
                        <a:pt x="352" y="267"/>
                      </a:cubicBezTo>
                      <a:cubicBezTo>
                        <a:pt x="358" y="263"/>
                        <a:pt x="358" y="263"/>
                        <a:pt x="358" y="263"/>
                      </a:cubicBezTo>
                      <a:cubicBezTo>
                        <a:pt x="363" y="254"/>
                        <a:pt x="363" y="254"/>
                        <a:pt x="363" y="254"/>
                      </a:cubicBezTo>
                      <a:cubicBezTo>
                        <a:pt x="364" y="256"/>
                        <a:pt x="371" y="258"/>
                        <a:pt x="372" y="260"/>
                      </a:cubicBezTo>
                      <a:cubicBezTo>
                        <a:pt x="373" y="265"/>
                        <a:pt x="374" y="264"/>
                        <a:pt x="373" y="267"/>
                      </a:cubicBezTo>
                      <a:cubicBezTo>
                        <a:pt x="373" y="268"/>
                        <a:pt x="363" y="280"/>
                        <a:pt x="365" y="284"/>
                      </a:cubicBezTo>
                      <a:cubicBezTo>
                        <a:pt x="366" y="287"/>
                        <a:pt x="371" y="289"/>
                        <a:pt x="373" y="292"/>
                      </a:cubicBezTo>
                      <a:cubicBezTo>
                        <a:pt x="375" y="295"/>
                        <a:pt x="377" y="297"/>
                        <a:pt x="379" y="299"/>
                      </a:cubicBezTo>
                      <a:cubicBezTo>
                        <a:pt x="382" y="301"/>
                        <a:pt x="387" y="291"/>
                        <a:pt x="387" y="291"/>
                      </a:cubicBezTo>
                      <a:cubicBezTo>
                        <a:pt x="388" y="291"/>
                        <a:pt x="383" y="282"/>
                        <a:pt x="386" y="280"/>
                      </a:cubicBezTo>
                      <a:cubicBezTo>
                        <a:pt x="388" y="278"/>
                        <a:pt x="393" y="278"/>
                        <a:pt x="393" y="276"/>
                      </a:cubicBezTo>
                      <a:cubicBezTo>
                        <a:pt x="394" y="273"/>
                        <a:pt x="387" y="271"/>
                        <a:pt x="387" y="268"/>
                      </a:cubicBezTo>
                      <a:cubicBezTo>
                        <a:pt x="386" y="265"/>
                        <a:pt x="388" y="264"/>
                        <a:pt x="386" y="261"/>
                      </a:cubicBezTo>
                      <a:cubicBezTo>
                        <a:pt x="382" y="256"/>
                        <a:pt x="386" y="251"/>
                        <a:pt x="393" y="251"/>
                      </a:cubicBezTo>
                      <a:cubicBezTo>
                        <a:pt x="400" y="256"/>
                        <a:pt x="400" y="256"/>
                        <a:pt x="400" y="256"/>
                      </a:cubicBezTo>
                      <a:cubicBezTo>
                        <a:pt x="405" y="256"/>
                        <a:pt x="410" y="254"/>
                        <a:pt x="414" y="251"/>
                      </a:cubicBezTo>
                      <a:cubicBezTo>
                        <a:pt x="425" y="242"/>
                        <a:pt x="425" y="242"/>
                        <a:pt x="425" y="242"/>
                      </a:cubicBezTo>
                      <a:cubicBezTo>
                        <a:pt x="425" y="242"/>
                        <a:pt x="433" y="233"/>
                        <a:pt x="435" y="233"/>
                      </a:cubicBezTo>
                      <a:cubicBezTo>
                        <a:pt x="438" y="232"/>
                        <a:pt x="443" y="231"/>
                        <a:pt x="443" y="231"/>
                      </a:cubicBezTo>
                      <a:cubicBezTo>
                        <a:pt x="453" y="236"/>
                        <a:pt x="453" y="236"/>
                        <a:pt x="453" y="236"/>
                      </a:cubicBezTo>
                      <a:cubicBezTo>
                        <a:pt x="466" y="233"/>
                        <a:pt x="480" y="230"/>
                        <a:pt x="489" y="221"/>
                      </a:cubicBezTo>
                      <a:cubicBezTo>
                        <a:pt x="502" y="209"/>
                        <a:pt x="490" y="209"/>
                        <a:pt x="504" y="205"/>
                      </a:cubicBezTo>
                      <a:cubicBezTo>
                        <a:pt x="512" y="197"/>
                        <a:pt x="512" y="197"/>
                        <a:pt x="512" y="197"/>
                      </a:cubicBezTo>
                      <a:cubicBezTo>
                        <a:pt x="530" y="192"/>
                        <a:pt x="530" y="192"/>
                        <a:pt x="530" y="192"/>
                      </a:cubicBezTo>
                      <a:cubicBezTo>
                        <a:pt x="538" y="187"/>
                        <a:pt x="538" y="187"/>
                        <a:pt x="538" y="187"/>
                      </a:cubicBezTo>
                      <a:cubicBezTo>
                        <a:pt x="550" y="182"/>
                        <a:pt x="550" y="182"/>
                        <a:pt x="550" y="182"/>
                      </a:cubicBezTo>
                      <a:cubicBezTo>
                        <a:pt x="554" y="173"/>
                        <a:pt x="554" y="173"/>
                        <a:pt x="554" y="173"/>
                      </a:cubicBezTo>
                      <a:cubicBezTo>
                        <a:pt x="559" y="174"/>
                        <a:pt x="559" y="174"/>
                        <a:pt x="559" y="174"/>
                      </a:cubicBezTo>
                      <a:cubicBezTo>
                        <a:pt x="560" y="174"/>
                        <a:pt x="556" y="177"/>
                        <a:pt x="562" y="178"/>
                      </a:cubicBezTo>
                      <a:cubicBezTo>
                        <a:pt x="564" y="178"/>
                        <a:pt x="565" y="176"/>
                        <a:pt x="567" y="175"/>
                      </a:cubicBezTo>
                      <a:cubicBezTo>
                        <a:pt x="571" y="173"/>
                        <a:pt x="570" y="163"/>
                        <a:pt x="571" y="163"/>
                      </a:cubicBezTo>
                      <a:cubicBezTo>
                        <a:pt x="579" y="164"/>
                        <a:pt x="573" y="163"/>
                        <a:pt x="580" y="162"/>
                      </a:cubicBezTo>
                      <a:cubicBezTo>
                        <a:pt x="583" y="155"/>
                        <a:pt x="586" y="162"/>
                        <a:pt x="592" y="159"/>
                      </a:cubicBezTo>
                      <a:cubicBezTo>
                        <a:pt x="608" y="157"/>
                        <a:pt x="608" y="157"/>
                        <a:pt x="608" y="157"/>
                      </a:cubicBezTo>
                      <a:cubicBezTo>
                        <a:pt x="611" y="151"/>
                        <a:pt x="611" y="151"/>
                        <a:pt x="611" y="151"/>
                      </a:cubicBezTo>
                      <a:cubicBezTo>
                        <a:pt x="619" y="150"/>
                        <a:pt x="619" y="150"/>
                        <a:pt x="619" y="150"/>
                      </a:cubicBezTo>
                      <a:cubicBezTo>
                        <a:pt x="620" y="157"/>
                        <a:pt x="620" y="157"/>
                        <a:pt x="620" y="157"/>
                      </a:cubicBezTo>
                      <a:cubicBezTo>
                        <a:pt x="626" y="160"/>
                        <a:pt x="626" y="160"/>
                        <a:pt x="626" y="160"/>
                      </a:cubicBezTo>
                      <a:cubicBezTo>
                        <a:pt x="627" y="159"/>
                        <a:pt x="628" y="158"/>
                        <a:pt x="629" y="156"/>
                      </a:cubicBezTo>
                      <a:cubicBezTo>
                        <a:pt x="629" y="155"/>
                        <a:pt x="626" y="153"/>
                        <a:pt x="631" y="149"/>
                      </a:cubicBezTo>
                      <a:cubicBezTo>
                        <a:pt x="635" y="146"/>
                        <a:pt x="635" y="148"/>
                        <a:pt x="637" y="145"/>
                      </a:cubicBezTo>
                      <a:cubicBezTo>
                        <a:pt x="638" y="145"/>
                        <a:pt x="638" y="141"/>
                        <a:pt x="636" y="14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47" name="Freeform 11"/>
                <p:cNvSpPr>
                  <a:spLocks/>
                </p:cNvSpPr>
                <p:nvPr/>
              </p:nvSpPr>
              <p:spPr bwMode="auto">
                <a:xfrm>
                  <a:off x="3248" y="2538"/>
                  <a:ext cx="293" cy="315"/>
                </a:xfrm>
                <a:custGeom>
                  <a:avLst/>
                  <a:gdLst>
                    <a:gd name="T0" fmla="*/ 135 w 146"/>
                    <a:gd name="T1" fmla="*/ 101 h 157"/>
                    <a:gd name="T2" fmla="*/ 121 w 146"/>
                    <a:gd name="T3" fmla="*/ 88 h 157"/>
                    <a:gd name="T4" fmla="*/ 125 w 146"/>
                    <a:gd name="T5" fmla="*/ 73 h 157"/>
                    <a:gd name="T6" fmla="*/ 124 w 146"/>
                    <a:gd name="T7" fmla="*/ 63 h 157"/>
                    <a:gd name="T8" fmla="*/ 120 w 146"/>
                    <a:gd name="T9" fmla="*/ 54 h 157"/>
                    <a:gd name="T10" fmla="*/ 124 w 146"/>
                    <a:gd name="T11" fmla="*/ 50 h 157"/>
                    <a:gd name="T12" fmla="*/ 111 w 146"/>
                    <a:gd name="T13" fmla="*/ 51 h 157"/>
                    <a:gd name="T14" fmla="*/ 102 w 146"/>
                    <a:gd name="T15" fmla="*/ 55 h 157"/>
                    <a:gd name="T16" fmla="*/ 91 w 146"/>
                    <a:gd name="T17" fmla="*/ 54 h 157"/>
                    <a:gd name="T18" fmla="*/ 81 w 146"/>
                    <a:gd name="T19" fmla="*/ 46 h 157"/>
                    <a:gd name="T20" fmla="*/ 79 w 146"/>
                    <a:gd name="T21" fmla="*/ 40 h 157"/>
                    <a:gd name="T22" fmla="*/ 81 w 146"/>
                    <a:gd name="T23" fmla="*/ 32 h 157"/>
                    <a:gd name="T24" fmla="*/ 71 w 146"/>
                    <a:gd name="T25" fmla="*/ 30 h 157"/>
                    <a:gd name="T26" fmla="*/ 59 w 146"/>
                    <a:gd name="T27" fmla="*/ 24 h 157"/>
                    <a:gd name="T28" fmla="*/ 57 w 146"/>
                    <a:gd name="T29" fmla="*/ 14 h 157"/>
                    <a:gd name="T30" fmla="*/ 47 w 146"/>
                    <a:gd name="T31" fmla="*/ 5 h 157"/>
                    <a:gd name="T32" fmla="*/ 38 w 146"/>
                    <a:gd name="T33" fmla="*/ 1 h 157"/>
                    <a:gd name="T34" fmla="*/ 27 w 146"/>
                    <a:gd name="T35" fmla="*/ 1 h 157"/>
                    <a:gd name="T36" fmla="*/ 18 w 146"/>
                    <a:gd name="T37" fmla="*/ 3 h 157"/>
                    <a:gd name="T38" fmla="*/ 8 w 146"/>
                    <a:gd name="T39" fmla="*/ 11 h 157"/>
                    <a:gd name="T40" fmla="*/ 4 w 146"/>
                    <a:gd name="T41" fmla="*/ 12 h 157"/>
                    <a:gd name="T42" fmla="*/ 3 w 146"/>
                    <a:gd name="T43" fmla="*/ 25 h 157"/>
                    <a:gd name="T44" fmla="*/ 7 w 146"/>
                    <a:gd name="T45" fmla="*/ 33 h 157"/>
                    <a:gd name="T46" fmla="*/ 9 w 146"/>
                    <a:gd name="T47" fmla="*/ 37 h 157"/>
                    <a:gd name="T48" fmla="*/ 14 w 146"/>
                    <a:gd name="T49" fmla="*/ 39 h 157"/>
                    <a:gd name="T50" fmla="*/ 21 w 146"/>
                    <a:gd name="T51" fmla="*/ 41 h 157"/>
                    <a:gd name="T52" fmla="*/ 12 w 146"/>
                    <a:gd name="T53" fmla="*/ 47 h 157"/>
                    <a:gd name="T54" fmla="*/ 12 w 146"/>
                    <a:gd name="T55" fmla="*/ 53 h 157"/>
                    <a:gd name="T56" fmla="*/ 18 w 146"/>
                    <a:gd name="T57" fmla="*/ 69 h 157"/>
                    <a:gd name="T58" fmla="*/ 16 w 146"/>
                    <a:gd name="T59" fmla="*/ 75 h 157"/>
                    <a:gd name="T60" fmla="*/ 23 w 146"/>
                    <a:gd name="T61" fmla="*/ 82 h 157"/>
                    <a:gd name="T62" fmla="*/ 30 w 146"/>
                    <a:gd name="T63" fmla="*/ 88 h 157"/>
                    <a:gd name="T64" fmla="*/ 33 w 146"/>
                    <a:gd name="T65" fmla="*/ 94 h 157"/>
                    <a:gd name="T66" fmla="*/ 30 w 146"/>
                    <a:gd name="T67" fmla="*/ 102 h 157"/>
                    <a:gd name="T68" fmla="*/ 31 w 146"/>
                    <a:gd name="T69" fmla="*/ 114 h 157"/>
                    <a:gd name="T70" fmla="*/ 26 w 146"/>
                    <a:gd name="T71" fmla="*/ 115 h 157"/>
                    <a:gd name="T72" fmla="*/ 29 w 146"/>
                    <a:gd name="T73" fmla="*/ 118 h 157"/>
                    <a:gd name="T74" fmla="*/ 32 w 146"/>
                    <a:gd name="T75" fmla="*/ 120 h 157"/>
                    <a:gd name="T76" fmla="*/ 37 w 146"/>
                    <a:gd name="T77" fmla="*/ 124 h 157"/>
                    <a:gd name="T78" fmla="*/ 43 w 146"/>
                    <a:gd name="T79" fmla="*/ 126 h 157"/>
                    <a:gd name="T80" fmla="*/ 48 w 146"/>
                    <a:gd name="T81" fmla="*/ 126 h 157"/>
                    <a:gd name="T82" fmla="*/ 53 w 146"/>
                    <a:gd name="T83" fmla="*/ 128 h 157"/>
                    <a:gd name="T84" fmla="*/ 60 w 146"/>
                    <a:gd name="T85" fmla="*/ 132 h 157"/>
                    <a:gd name="T86" fmla="*/ 68 w 146"/>
                    <a:gd name="T87" fmla="*/ 138 h 157"/>
                    <a:gd name="T88" fmla="*/ 73 w 146"/>
                    <a:gd name="T89" fmla="*/ 126 h 157"/>
                    <a:gd name="T90" fmla="*/ 76 w 146"/>
                    <a:gd name="T91" fmla="*/ 118 h 157"/>
                    <a:gd name="T92" fmla="*/ 90 w 146"/>
                    <a:gd name="T93" fmla="*/ 126 h 157"/>
                    <a:gd name="T94" fmla="*/ 104 w 146"/>
                    <a:gd name="T95" fmla="*/ 136 h 157"/>
                    <a:gd name="T96" fmla="*/ 112 w 146"/>
                    <a:gd name="T97" fmla="*/ 140 h 157"/>
                    <a:gd name="T98" fmla="*/ 109 w 146"/>
                    <a:gd name="T99" fmla="*/ 150 h 157"/>
                    <a:gd name="T100" fmla="*/ 109 w 146"/>
                    <a:gd name="T101" fmla="*/ 156 h 157"/>
                    <a:gd name="T102" fmla="*/ 113 w 146"/>
                    <a:gd name="T103" fmla="*/ 156 h 157"/>
                    <a:gd name="T104" fmla="*/ 124 w 146"/>
                    <a:gd name="T105" fmla="*/ 151 h 157"/>
                    <a:gd name="T106" fmla="*/ 134 w 146"/>
                    <a:gd name="T107" fmla="*/ 148 h 157"/>
                    <a:gd name="T108" fmla="*/ 133 w 146"/>
                    <a:gd name="T109" fmla="*/ 131 h 157"/>
                    <a:gd name="T110" fmla="*/ 140 w 146"/>
                    <a:gd name="T111" fmla="*/ 122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46" h="157">
                      <a:moveTo>
                        <a:pt x="146" y="107"/>
                      </a:moveTo>
                      <a:cubicBezTo>
                        <a:pt x="143" y="107"/>
                        <a:pt x="143" y="107"/>
                        <a:pt x="143" y="107"/>
                      </a:cubicBezTo>
                      <a:cubicBezTo>
                        <a:pt x="140" y="106"/>
                        <a:pt x="140" y="106"/>
                        <a:pt x="140" y="106"/>
                      </a:cubicBezTo>
                      <a:cubicBezTo>
                        <a:pt x="139" y="105"/>
                        <a:pt x="137" y="102"/>
                        <a:pt x="136" y="101"/>
                      </a:cubicBezTo>
                      <a:cubicBezTo>
                        <a:pt x="136" y="101"/>
                        <a:pt x="136" y="101"/>
                        <a:pt x="135" y="101"/>
                      </a:cubicBezTo>
                      <a:cubicBezTo>
                        <a:pt x="134" y="100"/>
                        <a:pt x="132" y="100"/>
                        <a:pt x="132" y="99"/>
                      </a:cubicBezTo>
                      <a:cubicBezTo>
                        <a:pt x="131" y="99"/>
                        <a:pt x="129" y="98"/>
                        <a:pt x="128" y="98"/>
                      </a:cubicBezTo>
                      <a:cubicBezTo>
                        <a:pt x="128" y="98"/>
                        <a:pt x="125" y="94"/>
                        <a:pt x="125" y="93"/>
                      </a:cubicBezTo>
                      <a:cubicBezTo>
                        <a:pt x="124" y="91"/>
                        <a:pt x="123" y="91"/>
                        <a:pt x="123" y="91"/>
                      </a:cubicBezTo>
                      <a:cubicBezTo>
                        <a:pt x="123" y="91"/>
                        <a:pt x="122" y="89"/>
                        <a:pt x="121" y="88"/>
                      </a:cubicBezTo>
                      <a:cubicBezTo>
                        <a:pt x="121" y="87"/>
                        <a:pt x="120" y="85"/>
                        <a:pt x="120" y="85"/>
                      </a:cubicBezTo>
                      <a:cubicBezTo>
                        <a:pt x="120" y="85"/>
                        <a:pt x="121" y="83"/>
                        <a:pt x="121" y="82"/>
                      </a:cubicBezTo>
                      <a:cubicBezTo>
                        <a:pt x="120" y="81"/>
                        <a:pt x="120" y="77"/>
                        <a:pt x="120" y="77"/>
                      </a:cubicBezTo>
                      <a:cubicBezTo>
                        <a:pt x="122" y="74"/>
                        <a:pt x="122" y="74"/>
                        <a:pt x="122" y="74"/>
                      </a:cubicBezTo>
                      <a:cubicBezTo>
                        <a:pt x="122" y="74"/>
                        <a:pt x="124" y="73"/>
                        <a:pt x="125" y="73"/>
                      </a:cubicBezTo>
                      <a:cubicBezTo>
                        <a:pt x="126" y="72"/>
                        <a:pt x="126" y="72"/>
                        <a:pt x="125" y="71"/>
                      </a:cubicBezTo>
                      <a:cubicBezTo>
                        <a:pt x="125" y="68"/>
                        <a:pt x="125" y="68"/>
                        <a:pt x="125" y="68"/>
                      </a:cubicBezTo>
                      <a:cubicBezTo>
                        <a:pt x="125" y="62"/>
                        <a:pt x="125" y="62"/>
                        <a:pt x="125" y="62"/>
                      </a:cubicBezTo>
                      <a:cubicBezTo>
                        <a:pt x="125" y="63"/>
                        <a:pt x="125" y="63"/>
                        <a:pt x="125" y="63"/>
                      </a:cubicBezTo>
                      <a:cubicBezTo>
                        <a:pt x="124" y="63"/>
                        <a:pt x="124" y="63"/>
                        <a:pt x="124" y="63"/>
                      </a:cubicBezTo>
                      <a:cubicBezTo>
                        <a:pt x="121" y="62"/>
                        <a:pt x="121" y="62"/>
                        <a:pt x="121" y="62"/>
                      </a:cubicBezTo>
                      <a:cubicBezTo>
                        <a:pt x="121" y="62"/>
                        <a:pt x="121" y="61"/>
                        <a:pt x="121" y="60"/>
                      </a:cubicBezTo>
                      <a:cubicBezTo>
                        <a:pt x="121" y="60"/>
                        <a:pt x="119" y="59"/>
                        <a:pt x="118" y="58"/>
                      </a:cubicBezTo>
                      <a:cubicBezTo>
                        <a:pt x="116" y="56"/>
                        <a:pt x="116" y="56"/>
                        <a:pt x="116" y="56"/>
                      </a:cubicBezTo>
                      <a:cubicBezTo>
                        <a:pt x="120" y="54"/>
                        <a:pt x="120" y="54"/>
                        <a:pt x="120" y="54"/>
                      </a:cubicBezTo>
                      <a:cubicBezTo>
                        <a:pt x="120" y="54"/>
                        <a:pt x="120" y="52"/>
                        <a:pt x="120" y="52"/>
                      </a:cubicBezTo>
                      <a:cubicBezTo>
                        <a:pt x="121" y="51"/>
                        <a:pt x="122" y="52"/>
                        <a:pt x="122" y="52"/>
                      </a:cubicBezTo>
                      <a:cubicBezTo>
                        <a:pt x="123" y="52"/>
                        <a:pt x="124" y="53"/>
                        <a:pt x="124" y="53"/>
                      </a:cubicBezTo>
                      <a:cubicBezTo>
                        <a:pt x="125" y="53"/>
                        <a:pt x="126" y="52"/>
                        <a:pt x="126" y="51"/>
                      </a:cubicBezTo>
                      <a:cubicBezTo>
                        <a:pt x="126" y="51"/>
                        <a:pt x="125" y="51"/>
                        <a:pt x="124" y="50"/>
                      </a:cubicBezTo>
                      <a:cubicBezTo>
                        <a:pt x="120" y="50"/>
                        <a:pt x="120" y="50"/>
                        <a:pt x="120" y="50"/>
                      </a:cubicBezTo>
                      <a:cubicBezTo>
                        <a:pt x="120" y="50"/>
                        <a:pt x="118" y="48"/>
                        <a:pt x="116" y="47"/>
                      </a:cubicBezTo>
                      <a:cubicBezTo>
                        <a:pt x="116" y="47"/>
                        <a:pt x="115" y="47"/>
                        <a:pt x="115" y="47"/>
                      </a:cubicBezTo>
                      <a:cubicBezTo>
                        <a:pt x="114" y="48"/>
                        <a:pt x="112" y="49"/>
                        <a:pt x="112" y="49"/>
                      </a:cubicBezTo>
                      <a:cubicBezTo>
                        <a:pt x="112" y="50"/>
                        <a:pt x="111" y="50"/>
                        <a:pt x="111" y="51"/>
                      </a:cubicBezTo>
                      <a:cubicBezTo>
                        <a:pt x="111" y="52"/>
                        <a:pt x="110" y="52"/>
                        <a:pt x="110" y="53"/>
                      </a:cubicBezTo>
                      <a:cubicBezTo>
                        <a:pt x="109" y="54"/>
                        <a:pt x="108" y="56"/>
                        <a:pt x="108" y="56"/>
                      </a:cubicBezTo>
                      <a:cubicBezTo>
                        <a:pt x="108" y="56"/>
                        <a:pt x="107" y="57"/>
                        <a:pt x="107" y="57"/>
                      </a:cubicBezTo>
                      <a:cubicBezTo>
                        <a:pt x="107" y="57"/>
                        <a:pt x="107" y="58"/>
                        <a:pt x="107" y="58"/>
                      </a:cubicBezTo>
                      <a:cubicBezTo>
                        <a:pt x="106" y="58"/>
                        <a:pt x="103" y="57"/>
                        <a:pt x="102" y="55"/>
                      </a:cubicBezTo>
                      <a:cubicBezTo>
                        <a:pt x="102" y="53"/>
                        <a:pt x="101" y="53"/>
                        <a:pt x="101" y="53"/>
                      </a:cubicBezTo>
                      <a:cubicBezTo>
                        <a:pt x="101" y="53"/>
                        <a:pt x="97" y="53"/>
                        <a:pt x="96" y="53"/>
                      </a:cubicBezTo>
                      <a:cubicBezTo>
                        <a:pt x="95" y="53"/>
                        <a:pt x="95" y="53"/>
                        <a:pt x="95" y="53"/>
                      </a:cubicBezTo>
                      <a:cubicBezTo>
                        <a:pt x="95" y="53"/>
                        <a:pt x="94" y="53"/>
                        <a:pt x="94" y="53"/>
                      </a:cubicBezTo>
                      <a:cubicBezTo>
                        <a:pt x="93" y="53"/>
                        <a:pt x="92" y="53"/>
                        <a:pt x="91" y="54"/>
                      </a:cubicBezTo>
                      <a:cubicBezTo>
                        <a:pt x="90" y="54"/>
                        <a:pt x="89" y="53"/>
                        <a:pt x="89" y="51"/>
                      </a:cubicBezTo>
                      <a:cubicBezTo>
                        <a:pt x="88" y="50"/>
                        <a:pt x="88" y="50"/>
                        <a:pt x="88" y="50"/>
                      </a:cubicBezTo>
                      <a:cubicBezTo>
                        <a:pt x="87" y="50"/>
                        <a:pt x="86" y="49"/>
                        <a:pt x="85" y="49"/>
                      </a:cubicBezTo>
                      <a:cubicBezTo>
                        <a:pt x="84" y="49"/>
                        <a:pt x="83" y="50"/>
                        <a:pt x="82" y="49"/>
                      </a:cubicBezTo>
                      <a:cubicBezTo>
                        <a:pt x="81" y="48"/>
                        <a:pt x="81" y="46"/>
                        <a:pt x="81" y="46"/>
                      </a:cubicBezTo>
                      <a:cubicBezTo>
                        <a:pt x="82" y="46"/>
                        <a:pt x="84" y="46"/>
                        <a:pt x="84" y="45"/>
                      </a:cubicBezTo>
                      <a:cubicBezTo>
                        <a:pt x="85" y="45"/>
                        <a:pt x="86" y="44"/>
                        <a:pt x="87" y="43"/>
                      </a:cubicBezTo>
                      <a:cubicBezTo>
                        <a:pt x="86" y="42"/>
                        <a:pt x="86" y="42"/>
                        <a:pt x="86" y="42"/>
                      </a:cubicBezTo>
                      <a:cubicBezTo>
                        <a:pt x="84" y="41"/>
                        <a:pt x="84" y="41"/>
                        <a:pt x="84" y="41"/>
                      </a:cubicBezTo>
                      <a:cubicBezTo>
                        <a:pt x="84" y="41"/>
                        <a:pt x="81" y="41"/>
                        <a:pt x="79" y="40"/>
                      </a:cubicBezTo>
                      <a:cubicBezTo>
                        <a:pt x="79" y="40"/>
                        <a:pt x="78" y="40"/>
                        <a:pt x="78" y="39"/>
                      </a:cubicBezTo>
                      <a:cubicBezTo>
                        <a:pt x="78" y="39"/>
                        <a:pt x="79" y="38"/>
                        <a:pt x="80" y="38"/>
                      </a:cubicBezTo>
                      <a:cubicBezTo>
                        <a:pt x="79" y="36"/>
                        <a:pt x="79" y="36"/>
                        <a:pt x="79" y="36"/>
                      </a:cubicBezTo>
                      <a:cubicBezTo>
                        <a:pt x="81" y="33"/>
                        <a:pt x="81" y="33"/>
                        <a:pt x="81" y="33"/>
                      </a:cubicBezTo>
                      <a:cubicBezTo>
                        <a:pt x="81" y="32"/>
                        <a:pt x="81" y="32"/>
                        <a:pt x="81" y="32"/>
                      </a:cubicBezTo>
                      <a:cubicBezTo>
                        <a:pt x="81" y="32"/>
                        <a:pt x="80" y="31"/>
                        <a:pt x="78" y="31"/>
                      </a:cubicBezTo>
                      <a:cubicBezTo>
                        <a:pt x="77" y="31"/>
                        <a:pt x="77" y="31"/>
                        <a:pt x="76" y="31"/>
                      </a:cubicBezTo>
                      <a:cubicBezTo>
                        <a:pt x="75" y="31"/>
                        <a:pt x="75" y="31"/>
                        <a:pt x="75" y="31"/>
                      </a:cubicBezTo>
                      <a:cubicBezTo>
                        <a:pt x="75" y="31"/>
                        <a:pt x="74" y="31"/>
                        <a:pt x="72" y="30"/>
                      </a:cubicBezTo>
                      <a:cubicBezTo>
                        <a:pt x="71" y="30"/>
                        <a:pt x="71" y="30"/>
                        <a:pt x="71" y="30"/>
                      </a:cubicBezTo>
                      <a:cubicBezTo>
                        <a:pt x="69" y="29"/>
                        <a:pt x="69" y="29"/>
                        <a:pt x="69" y="29"/>
                      </a:cubicBezTo>
                      <a:cubicBezTo>
                        <a:pt x="69" y="29"/>
                        <a:pt x="68" y="28"/>
                        <a:pt x="67" y="28"/>
                      </a:cubicBezTo>
                      <a:cubicBezTo>
                        <a:pt x="67" y="28"/>
                        <a:pt x="66" y="28"/>
                        <a:pt x="65" y="27"/>
                      </a:cubicBezTo>
                      <a:cubicBezTo>
                        <a:pt x="63" y="26"/>
                        <a:pt x="62" y="26"/>
                        <a:pt x="61" y="26"/>
                      </a:cubicBezTo>
                      <a:cubicBezTo>
                        <a:pt x="61" y="26"/>
                        <a:pt x="59" y="25"/>
                        <a:pt x="59" y="24"/>
                      </a:cubicBezTo>
                      <a:cubicBezTo>
                        <a:pt x="58" y="23"/>
                        <a:pt x="58" y="23"/>
                        <a:pt x="58" y="23"/>
                      </a:cubicBezTo>
                      <a:cubicBezTo>
                        <a:pt x="58" y="23"/>
                        <a:pt x="58" y="22"/>
                        <a:pt x="58" y="22"/>
                      </a:cubicBezTo>
                      <a:cubicBezTo>
                        <a:pt x="58" y="21"/>
                        <a:pt x="57" y="20"/>
                        <a:pt x="57" y="20"/>
                      </a:cubicBezTo>
                      <a:cubicBezTo>
                        <a:pt x="56" y="18"/>
                        <a:pt x="56" y="17"/>
                        <a:pt x="56" y="17"/>
                      </a:cubicBezTo>
                      <a:cubicBezTo>
                        <a:pt x="56" y="17"/>
                        <a:pt x="56" y="14"/>
                        <a:pt x="57" y="14"/>
                      </a:cubicBezTo>
                      <a:cubicBezTo>
                        <a:pt x="57" y="13"/>
                        <a:pt x="56" y="12"/>
                        <a:pt x="56" y="11"/>
                      </a:cubicBezTo>
                      <a:cubicBezTo>
                        <a:pt x="56" y="11"/>
                        <a:pt x="55" y="11"/>
                        <a:pt x="55" y="11"/>
                      </a:cubicBezTo>
                      <a:cubicBezTo>
                        <a:pt x="54" y="11"/>
                        <a:pt x="53" y="11"/>
                        <a:pt x="53" y="10"/>
                      </a:cubicBezTo>
                      <a:cubicBezTo>
                        <a:pt x="53" y="10"/>
                        <a:pt x="52" y="10"/>
                        <a:pt x="52" y="10"/>
                      </a:cubicBezTo>
                      <a:cubicBezTo>
                        <a:pt x="51" y="9"/>
                        <a:pt x="47" y="6"/>
                        <a:pt x="47" y="5"/>
                      </a:cubicBezTo>
                      <a:cubicBezTo>
                        <a:pt x="47" y="5"/>
                        <a:pt x="45" y="4"/>
                        <a:pt x="44" y="4"/>
                      </a:cubicBezTo>
                      <a:cubicBezTo>
                        <a:pt x="44" y="4"/>
                        <a:pt x="43" y="4"/>
                        <a:pt x="42" y="3"/>
                      </a:cubicBezTo>
                      <a:cubicBezTo>
                        <a:pt x="42" y="3"/>
                        <a:pt x="41" y="3"/>
                        <a:pt x="41" y="3"/>
                      </a:cubicBezTo>
                      <a:cubicBezTo>
                        <a:pt x="40" y="3"/>
                        <a:pt x="39" y="2"/>
                        <a:pt x="39" y="2"/>
                      </a:cubicBezTo>
                      <a:cubicBezTo>
                        <a:pt x="38" y="1"/>
                        <a:pt x="38" y="1"/>
                        <a:pt x="38" y="1"/>
                      </a:cubicBezTo>
                      <a:cubicBezTo>
                        <a:pt x="37" y="1"/>
                        <a:pt x="36" y="1"/>
                        <a:pt x="35" y="1"/>
                      </a:cubicBezTo>
                      <a:cubicBezTo>
                        <a:pt x="34" y="1"/>
                        <a:pt x="34" y="1"/>
                        <a:pt x="34" y="1"/>
                      </a:cubicBezTo>
                      <a:cubicBezTo>
                        <a:pt x="33" y="1"/>
                        <a:pt x="33" y="1"/>
                        <a:pt x="33" y="1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2" y="3"/>
                        <a:pt x="22" y="3"/>
                        <a:pt x="22" y="3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0" y="2"/>
                        <a:pt x="19" y="2"/>
                        <a:pt x="19" y="2"/>
                      </a:cubicBezTo>
                      <a:cubicBezTo>
                        <a:pt x="19" y="3"/>
                        <a:pt x="18" y="3"/>
                        <a:pt x="18" y="3"/>
                      </a:cubicBezTo>
                      <a:cubicBezTo>
                        <a:pt x="18" y="4"/>
                        <a:pt x="16" y="5"/>
                        <a:pt x="16" y="5"/>
                      </a:cubicBezTo>
                      <a:cubicBezTo>
                        <a:pt x="16" y="5"/>
                        <a:pt x="14" y="6"/>
                        <a:pt x="14" y="7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0" y="11"/>
                        <a:pt x="9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7" y="11"/>
                        <a:pt x="7" y="11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6"/>
                        <a:pt x="3" y="26"/>
                        <a:pt x="3" y="27"/>
                      </a:cubicBezTo>
                      <a:cubicBezTo>
                        <a:pt x="3" y="27"/>
                        <a:pt x="3" y="27"/>
                        <a:pt x="4" y="27"/>
                      </a:cubicBezTo>
                      <a:cubicBezTo>
                        <a:pt x="5" y="27"/>
                        <a:pt x="7" y="27"/>
                        <a:pt x="8" y="29"/>
                      </a:cubicBezTo>
                      <a:cubicBezTo>
                        <a:pt x="8" y="30"/>
                        <a:pt x="8" y="31"/>
                        <a:pt x="7" y="33"/>
                      </a:cubicBezTo>
                      <a:cubicBezTo>
                        <a:pt x="6" y="34"/>
                        <a:pt x="6" y="34"/>
                        <a:pt x="6" y="34"/>
                      </a:cubicBezTo>
                      <a:cubicBezTo>
                        <a:pt x="6" y="34"/>
                        <a:pt x="6" y="34"/>
                        <a:pt x="6" y="34"/>
                      </a:cubicBezTo>
                      <a:cubicBezTo>
                        <a:pt x="6" y="35"/>
                        <a:pt x="7" y="35"/>
                        <a:pt x="8" y="37"/>
                      </a:cubicBezTo>
                      <a:cubicBezTo>
                        <a:pt x="8" y="37"/>
                        <a:pt x="9" y="37"/>
                        <a:pt x="9" y="37"/>
                      </a:cubicBezTo>
                      <a:cubicBezTo>
                        <a:pt x="9" y="37"/>
                        <a:pt x="9" y="37"/>
                        <a:pt x="9" y="37"/>
                      </a:cubicBezTo>
                      <a:cubicBezTo>
                        <a:pt x="10" y="37"/>
                        <a:pt x="11" y="37"/>
                        <a:pt x="11" y="37"/>
                      </a:cubicBezTo>
                      <a:cubicBezTo>
                        <a:pt x="11" y="37"/>
                        <a:pt x="11" y="37"/>
                        <a:pt x="11" y="37"/>
                      </a:cubicBezTo>
                      <a:cubicBezTo>
                        <a:pt x="12" y="38"/>
                        <a:pt x="12" y="38"/>
                        <a:pt x="12" y="38"/>
                      </a:cubicBezTo>
                      <a:cubicBezTo>
                        <a:pt x="12" y="38"/>
                        <a:pt x="12" y="38"/>
                        <a:pt x="12" y="38"/>
                      </a:cubicBezTo>
                      <a:cubicBezTo>
                        <a:pt x="12" y="38"/>
                        <a:pt x="13" y="39"/>
                        <a:pt x="14" y="39"/>
                      </a:cubicBezTo>
                      <a:cubicBezTo>
                        <a:pt x="14" y="39"/>
                        <a:pt x="14" y="39"/>
                        <a:pt x="14" y="39"/>
                      </a:cubicBezTo>
                      <a:cubicBezTo>
                        <a:pt x="15" y="39"/>
                        <a:pt x="15" y="38"/>
                        <a:pt x="16" y="38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8" y="38"/>
                        <a:pt x="19" y="40"/>
                        <a:pt x="20" y="41"/>
                      </a:cubicBezTo>
                      <a:cubicBezTo>
                        <a:pt x="21" y="41"/>
                        <a:pt x="21" y="41"/>
                        <a:pt x="21" y="41"/>
                      </a:cubicBezTo>
                      <a:cubicBezTo>
                        <a:pt x="20" y="42"/>
                        <a:pt x="20" y="42"/>
                        <a:pt x="20" y="42"/>
                      </a:cubicBezTo>
                      <a:cubicBezTo>
                        <a:pt x="20" y="44"/>
                        <a:pt x="17" y="46"/>
                        <a:pt x="15" y="47"/>
                      </a:cubicBezTo>
                      <a:cubicBezTo>
                        <a:pt x="14" y="47"/>
                        <a:pt x="14" y="47"/>
                        <a:pt x="14" y="47"/>
                      </a:cubicBezTo>
                      <a:cubicBezTo>
                        <a:pt x="14" y="47"/>
                        <a:pt x="14" y="47"/>
                        <a:pt x="13" y="47"/>
                      </a:cubicBezTo>
                      <a:cubicBezTo>
                        <a:pt x="13" y="47"/>
                        <a:pt x="13" y="47"/>
                        <a:pt x="12" y="47"/>
                      </a:cubicBezTo>
                      <a:cubicBezTo>
                        <a:pt x="12" y="47"/>
                        <a:pt x="11" y="47"/>
                        <a:pt x="10" y="47"/>
                      </a:cubicBezTo>
                      <a:cubicBezTo>
                        <a:pt x="10" y="47"/>
                        <a:pt x="10" y="47"/>
                        <a:pt x="10" y="47"/>
                      </a:cubicBezTo>
                      <a:cubicBezTo>
                        <a:pt x="10" y="47"/>
                        <a:pt x="10" y="47"/>
                        <a:pt x="10" y="47"/>
                      </a:cubicBezTo>
                      <a:cubicBezTo>
                        <a:pt x="11" y="49"/>
                        <a:pt x="12" y="51"/>
                        <a:pt x="12" y="51"/>
                      </a:cubicBezTo>
                      <a:cubicBezTo>
                        <a:pt x="12" y="53"/>
                        <a:pt x="12" y="53"/>
                        <a:pt x="12" y="53"/>
                      </a:cubicBezTo>
                      <a:cubicBezTo>
                        <a:pt x="20" y="54"/>
                        <a:pt x="20" y="54"/>
                        <a:pt x="20" y="54"/>
                      </a:cubicBezTo>
                      <a:cubicBezTo>
                        <a:pt x="21" y="59"/>
                        <a:pt x="21" y="59"/>
                        <a:pt x="21" y="59"/>
                      </a:cubicBezTo>
                      <a:cubicBezTo>
                        <a:pt x="21" y="62"/>
                        <a:pt x="21" y="62"/>
                        <a:pt x="21" y="62"/>
                      </a:cubicBezTo>
                      <a:cubicBezTo>
                        <a:pt x="20" y="66"/>
                        <a:pt x="20" y="66"/>
                        <a:pt x="20" y="66"/>
                      </a:cubicBezTo>
                      <a:cubicBezTo>
                        <a:pt x="18" y="69"/>
                        <a:pt x="18" y="69"/>
                        <a:pt x="18" y="69"/>
                      </a:cubicBezTo>
                      <a:cubicBezTo>
                        <a:pt x="18" y="69"/>
                        <a:pt x="18" y="70"/>
                        <a:pt x="18" y="71"/>
                      </a:cubicBezTo>
                      <a:cubicBezTo>
                        <a:pt x="18" y="71"/>
                        <a:pt x="18" y="72"/>
                        <a:pt x="17" y="73"/>
                      </a:cubicBezTo>
                      <a:cubicBezTo>
                        <a:pt x="17" y="75"/>
                        <a:pt x="17" y="75"/>
                        <a:pt x="17" y="75"/>
                      </a:cubicBezTo>
                      <a:cubicBezTo>
                        <a:pt x="16" y="75"/>
                        <a:pt x="16" y="75"/>
                        <a:pt x="16" y="75"/>
                      </a:cubicBezTo>
                      <a:cubicBezTo>
                        <a:pt x="16" y="75"/>
                        <a:pt x="16" y="75"/>
                        <a:pt x="16" y="75"/>
                      </a:cubicBezTo>
                      <a:cubicBezTo>
                        <a:pt x="17" y="76"/>
                        <a:pt x="17" y="79"/>
                        <a:pt x="17" y="81"/>
                      </a:cubicBezTo>
                      <a:cubicBezTo>
                        <a:pt x="17" y="81"/>
                        <a:pt x="17" y="81"/>
                        <a:pt x="17" y="81"/>
                      </a:cubicBezTo>
                      <a:cubicBezTo>
                        <a:pt x="18" y="81"/>
                        <a:pt x="18" y="81"/>
                        <a:pt x="18" y="81"/>
                      </a:cubicBezTo>
                      <a:cubicBezTo>
                        <a:pt x="19" y="81"/>
                        <a:pt x="19" y="81"/>
                        <a:pt x="19" y="81"/>
                      </a:cubicBezTo>
                      <a:cubicBezTo>
                        <a:pt x="21" y="81"/>
                        <a:pt x="22" y="81"/>
                        <a:pt x="23" y="82"/>
                      </a:cubicBezTo>
                      <a:cubicBezTo>
                        <a:pt x="25" y="83"/>
                        <a:pt x="25" y="84"/>
                        <a:pt x="25" y="84"/>
                      </a:cubicBezTo>
                      <a:cubicBezTo>
                        <a:pt x="25" y="85"/>
                        <a:pt x="25" y="85"/>
                        <a:pt x="26" y="85"/>
                      </a:cubicBezTo>
                      <a:cubicBezTo>
                        <a:pt x="26" y="85"/>
                        <a:pt x="26" y="85"/>
                        <a:pt x="26" y="85"/>
                      </a:cubicBezTo>
                      <a:cubicBezTo>
                        <a:pt x="27" y="85"/>
                        <a:pt x="27" y="85"/>
                        <a:pt x="27" y="85"/>
                      </a:cubicBezTo>
                      <a:cubicBezTo>
                        <a:pt x="28" y="85"/>
                        <a:pt x="30" y="87"/>
                        <a:pt x="30" y="88"/>
                      </a:cubicBezTo>
                      <a:cubicBezTo>
                        <a:pt x="30" y="88"/>
                        <a:pt x="30" y="88"/>
                        <a:pt x="30" y="88"/>
                      </a:cubicBezTo>
                      <a:cubicBezTo>
                        <a:pt x="30" y="88"/>
                        <a:pt x="30" y="88"/>
                        <a:pt x="31" y="88"/>
                      </a:cubicBezTo>
                      <a:cubicBezTo>
                        <a:pt x="32" y="89"/>
                        <a:pt x="33" y="89"/>
                        <a:pt x="34" y="90"/>
                      </a:cubicBezTo>
                      <a:cubicBezTo>
                        <a:pt x="34" y="91"/>
                        <a:pt x="34" y="92"/>
                        <a:pt x="34" y="93"/>
                      </a:cubicBezTo>
                      <a:cubicBezTo>
                        <a:pt x="34" y="94"/>
                        <a:pt x="33" y="94"/>
                        <a:pt x="33" y="94"/>
                      </a:cubicBezTo>
                      <a:cubicBezTo>
                        <a:pt x="32" y="95"/>
                        <a:pt x="32" y="96"/>
                        <a:pt x="30" y="97"/>
                      </a:cubicBezTo>
                      <a:cubicBezTo>
                        <a:pt x="26" y="97"/>
                        <a:pt x="26" y="97"/>
                        <a:pt x="26" y="97"/>
                      </a:cubicBezTo>
                      <a:cubicBezTo>
                        <a:pt x="26" y="98"/>
                        <a:pt x="26" y="98"/>
                        <a:pt x="26" y="98"/>
                      </a:cubicBezTo>
                      <a:cubicBezTo>
                        <a:pt x="27" y="99"/>
                        <a:pt x="28" y="100"/>
                        <a:pt x="29" y="100"/>
                      </a:cubicBezTo>
                      <a:cubicBezTo>
                        <a:pt x="29" y="101"/>
                        <a:pt x="30" y="102"/>
                        <a:pt x="30" y="102"/>
                      </a:cubicBezTo>
                      <a:cubicBezTo>
                        <a:pt x="33" y="106"/>
                        <a:pt x="33" y="106"/>
                        <a:pt x="33" y="106"/>
                      </a:cubicBezTo>
                      <a:cubicBezTo>
                        <a:pt x="33" y="106"/>
                        <a:pt x="33" y="106"/>
                        <a:pt x="33" y="106"/>
                      </a:cubicBezTo>
                      <a:cubicBezTo>
                        <a:pt x="34" y="107"/>
                        <a:pt x="34" y="108"/>
                        <a:pt x="34" y="111"/>
                      </a:cubicBezTo>
                      <a:cubicBezTo>
                        <a:pt x="34" y="114"/>
                        <a:pt x="32" y="114"/>
                        <a:pt x="31" y="114"/>
                      </a:cubicBezTo>
                      <a:cubicBezTo>
                        <a:pt x="31" y="114"/>
                        <a:pt x="31" y="114"/>
                        <a:pt x="31" y="114"/>
                      </a:cubicBezTo>
                      <a:cubicBezTo>
                        <a:pt x="30" y="114"/>
                        <a:pt x="30" y="114"/>
                        <a:pt x="30" y="114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8" y="114"/>
                        <a:pt x="28" y="114"/>
                        <a:pt x="27" y="114"/>
                      </a:cubicBezTo>
                      <a:cubicBezTo>
                        <a:pt x="27" y="114"/>
                        <a:pt x="27" y="114"/>
                        <a:pt x="27" y="114"/>
                      </a:cubicBezTo>
                      <a:cubicBezTo>
                        <a:pt x="26" y="115"/>
                        <a:pt x="26" y="115"/>
                        <a:pt x="26" y="115"/>
                      </a:cubicBezTo>
                      <a:cubicBezTo>
                        <a:pt x="28" y="116"/>
                        <a:pt x="28" y="116"/>
                        <a:pt x="28" y="116"/>
                      </a:cubicBezTo>
                      <a:cubicBezTo>
                        <a:pt x="27" y="116"/>
                        <a:pt x="27" y="116"/>
                        <a:pt x="27" y="116"/>
                      </a:cubicBezTo>
                      <a:cubicBezTo>
                        <a:pt x="28" y="117"/>
                        <a:pt x="28" y="117"/>
                        <a:pt x="28" y="117"/>
                      </a:cubicBezTo>
                      <a:cubicBezTo>
                        <a:pt x="28" y="117"/>
                        <a:pt x="28" y="117"/>
                        <a:pt x="28" y="117"/>
                      </a:cubicBezTo>
                      <a:cubicBezTo>
                        <a:pt x="28" y="117"/>
                        <a:pt x="28" y="117"/>
                        <a:pt x="29" y="118"/>
                      </a:cubicBezTo>
                      <a:cubicBezTo>
                        <a:pt x="29" y="118"/>
                        <a:pt x="29" y="118"/>
                        <a:pt x="29" y="118"/>
                      </a:cubicBezTo>
                      <a:cubicBezTo>
                        <a:pt x="30" y="118"/>
                        <a:pt x="30" y="118"/>
                        <a:pt x="30" y="118"/>
                      </a:cubicBezTo>
                      <a:cubicBezTo>
                        <a:pt x="30" y="118"/>
                        <a:pt x="31" y="119"/>
                        <a:pt x="31" y="119"/>
                      </a:cubicBezTo>
                      <a:cubicBezTo>
                        <a:pt x="32" y="120"/>
                        <a:pt x="32" y="120"/>
                        <a:pt x="32" y="120"/>
                      </a:cubicBezTo>
                      <a:cubicBezTo>
                        <a:pt x="32" y="120"/>
                        <a:pt x="32" y="120"/>
                        <a:pt x="32" y="120"/>
                      </a:cubicBezTo>
                      <a:cubicBezTo>
                        <a:pt x="32" y="120"/>
                        <a:pt x="33" y="120"/>
                        <a:pt x="33" y="120"/>
                      </a:cubicBezTo>
                      <a:cubicBezTo>
                        <a:pt x="33" y="120"/>
                        <a:pt x="33" y="120"/>
                        <a:pt x="33" y="120"/>
                      </a:cubicBezTo>
                      <a:cubicBezTo>
                        <a:pt x="35" y="120"/>
                        <a:pt x="35" y="122"/>
                        <a:pt x="35" y="123"/>
                      </a:cubicBezTo>
                      <a:cubicBezTo>
                        <a:pt x="35" y="123"/>
                        <a:pt x="36" y="123"/>
                        <a:pt x="36" y="123"/>
                      </a:cubicBezTo>
                      <a:cubicBezTo>
                        <a:pt x="36" y="123"/>
                        <a:pt x="37" y="123"/>
                        <a:pt x="37" y="124"/>
                      </a:cubicBezTo>
                      <a:cubicBezTo>
                        <a:pt x="39" y="125"/>
                        <a:pt x="39" y="125"/>
                        <a:pt x="39" y="125"/>
                      </a:cubicBezTo>
                      <a:cubicBezTo>
                        <a:pt x="39" y="125"/>
                        <a:pt x="39" y="126"/>
                        <a:pt x="39" y="126"/>
                      </a:cubicBezTo>
                      <a:cubicBezTo>
                        <a:pt x="40" y="125"/>
                        <a:pt x="40" y="125"/>
                        <a:pt x="41" y="125"/>
                      </a:cubicBezTo>
                      <a:cubicBezTo>
                        <a:pt x="42" y="125"/>
                        <a:pt x="42" y="125"/>
                        <a:pt x="42" y="125"/>
                      </a:cubicBezTo>
                      <a:cubicBezTo>
                        <a:pt x="43" y="126"/>
                        <a:pt x="43" y="126"/>
                        <a:pt x="43" y="126"/>
                      </a:cubicBezTo>
                      <a:cubicBezTo>
                        <a:pt x="43" y="126"/>
                        <a:pt x="44" y="127"/>
                        <a:pt x="44" y="127"/>
                      </a:cubicBezTo>
                      <a:cubicBezTo>
                        <a:pt x="44" y="127"/>
                        <a:pt x="44" y="127"/>
                        <a:pt x="44" y="127"/>
                      </a:cubicBezTo>
                      <a:cubicBezTo>
                        <a:pt x="44" y="127"/>
                        <a:pt x="44" y="127"/>
                        <a:pt x="44" y="127"/>
                      </a:cubicBezTo>
                      <a:cubicBezTo>
                        <a:pt x="45" y="127"/>
                        <a:pt x="45" y="127"/>
                        <a:pt x="45" y="127"/>
                      </a:cubicBezTo>
                      <a:cubicBezTo>
                        <a:pt x="46" y="126"/>
                        <a:pt x="47" y="126"/>
                        <a:pt x="48" y="126"/>
                      </a:cubicBezTo>
                      <a:cubicBezTo>
                        <a:pt x="48" y="126"/>
                        <a:pt x="48" y="126"/>
                        <a:pt x="48" y="126"/>
                      </a:cubicBezTo>
                      <a:cubicBezTo>
                        <a:pt x="49" y="126"/>
                        <a:pt x="49" y="126"/>
                        <a:pt x="50" y="126"/>
                      </a:cubicBezTo>
                      <a:cubicBezTo>
                        <a:pt x="50" y="126"/>
                        <a:pt x="50" y="126"/>
                        <a:pt x="50" y="126"/>
                      </a:cubicBezTo>
                      <a:cubicBezTo>
                        <a:pt x="51" y="128"/>
                        <a:pt x="51" y="128"/>
                        <a:pt x="51" y="128"/>
                      </a:cubicBezTo>
                      <a:cubicBezTo>
                        <a:pt x="51" y="128"/>
                        <a:pt x="53" y="128"/>
                        <a:pt x="53" y="128"/>
                      </a:cubicBezTo>
                      <a:cubicBezTo>
                        <a:pt x="53" y="128"/>
                        <a:pt x="54" y="129"/>
                        <a:pt x="56" y="131"/>
                      </a:cubicBezTo>
                      <a:cubicBezTo>
                        <a:pt x="57" y="131"/>
                        <a:pt x="57" y="131"/>
                        <a:pt x="57" y="131"/>
                      </a:cubicBezTo>
                      <a:cubicBezTo>
                        <a:pt x="57" y="131"/>
                        <a:pt x="57" y="131"/>
                        <a:pt x="57" y="131"/>
                      </a:cubicBezTo>
                      <a:cubicBezTo>
                        <a:pt x="58" y="131"/>
                        <a:pt x="58" y="131"/>
                        <a:pt x="58" y="131"/>
                      </a:cubicBezTo>
                      <a:cubicBezTo>
                        <a:pt x="59" y="131"/>
                        <a:pt x="60" y="132"/>
                        <a:pt x="60" y="132"/>
                      </a:cubicBezTo>
                      <a:cubicBezTo>
                        <a:pt x="62" y="132"/>
                        <a:pt x="63" y="133"/>
                        <a:pt x="63" y="134"/>
                      </a:cubicBezTo>
                      <a:cubicBezTo>
                        <a:pt x="64" y="134"/>
                        <a:pt x="64" y="135"/>
                        <a:pt x="65" y="135"/>
                      </a:cubicBezTo>
                      <a:cubicBezTo>
                        <a:pt x="66" y="136"/>
                        <a:pt x="67" y="137"/>
                        <a:pt x="67" y="137"/>
                      </a:cubicBezTo>
                      <a:cubicBezTo>
                        <a:pt x="68" y="138"/>
                        <a:pt x="68" y="138"/>
                        <a:pt x="68" y="138"/>
                      </a:cubicBezTo>
                      <a:cubicBezTo>
                        <a:pt x="68" y="138"/>
                        <a:pt x="68" y="138"/>
                        <a:pt x="68" y="138"/>
                      </a:cubicBezTo>
                      <a:cubicBezTo>
                        <a:pt x="69" y="137"/>
                        <a:pt x="69" y="137"/>
                        <a:pt x="69" y="137"/>
                      </a:cubicBezTo>
                      <a:cubicBezTo>
                        <a:pt x="67" y="134"/>
                        <a:pt x="67" y="134"/>
                        <a:pt x="67" y="134"/>
                      </a:cubicBezTo>
                      <a:cubicBezTo>
                        <a:pt x="72" y="130"/>
                        <a:pt x="72" y="130"/>
                        <a:pt x="72" y="130"/>
                      </a:cubicBezTo>
                      <a:cubicBezTo>
                        <a:pt x="73" y="126"/>
                        <a:pt x="73" y="126"/>
                        <a:pt x="73" y="126"/>
                      </a:cubicBezTo>
                      <a:cubicBezTo>
                        <a:pt x="73" y="126"/>
                        <a:pt x="73" y="126"/>
                        <a:pt x="73" y="126"/>
                      </a:cubicBezTo>
                      <a:cubicBezTo>
                        <a:pt x="73" y="126"/>
                        <a:pt x="72" y="125"/>
                        <a:pt x="71" y="124"/>
                      </a:cubicBezTo>
                      <a:cubicBezTo>
                        <a:pt x="70" y="123"/>
                        <a:pt x="70" y="122"/>
                        <a:pt x="71" y="122"/>
                      </a:cubicBezTo>
                      <a:cubicBezTo>
                        <a:pt x="71" y="121"/>
                        <a:pt x="72" y="121"/>
                        <a:pt x="72" y="121"/>
                      </a:cubicBezTo>
                      <a:cubicBezTo>
                        <a:pt x="73" y="120"/>
                        <a:pt x="73" y="120"/>
                        <a:pt x="74" y="120"/>
                      </a:cubicBezTo>
                      <a:cubicBezTo>
                        <a:pt x="75" y="119"/>
                        <a:pt x="76" y="119"/>
                        <a:pt x="76" y="118"/>
                      </a:cubicBezTo>
                      <a:cubicBezTo>
                        <a:pt x="78" y="117"/>
                        <a:pt x="79" y="119"/>
                        <a:pt x="79" y="119"/>
                      </a:cubicBezTo>
                      <a:cubicBezTo>
                        <a:pt x="79" y="119"/>
                        <a:pt x="79" y="122"/>
                        <a:pt x="81" y="122"/>
                      </a:cubicBezTo>
                      <a:cubicBezTo>
                        <a:pt x="82" y="123"/>
                        <a:pt x="83" y="123"/>
                        <a:pt x="83" y="123"/>
                      </a:cubicBezTo>
                      <a:cubicBezTo>
                        <a:pt x="86" y="123"/>
                        <a:pt x="86" y="123"/>
                        <a:pt x="86" y="123"/>
                      </a:cubicBezTo>
                      <a:cubicBezTo>
                        <a:pt x="90" y="126"/>
                        <a:pt x="90" y="126"/>
                        <a:pt x="90" y="126"/>
                      </a:cubicBezTo>
                      <a:cubicBezTo>
                        <a:pt x="90" y="126"/>
                        <a:pt x="91" y="127"/>
                        <a:pt x="91" y="127"/>
                      </a:cubicBezTo>
                      <a:cubicBezTo>
                        <a:pt x="92" y="128"/>
                        <a:pt x="93" y="130"/>
                        <a:pt x="93" y="131"/>
                      </a:cubicBezTo>
                      <a:cubicBezTo>
                        <a:pt x="99" y="133"/>
                        <a:pt x="99" y="133"/>
                        <a:pt x="99" y="133"/>
                      </a:cubicBezTo>
                      <a:cubicBezTo>
                        <a:pt x="100" y="136"/>
                        <a:pt x="100" y="136"/>
                        <a:pt x="100" y="136"/>
                      </a:cubicBezTo>
                      <a:cubicBezTo>
                        <a:pt x="100" y="136"/>
                        <a:pt x="103" y="136"/>
                        <a:pt x="104" y="136"/>
                      </a:cubicBezTo>
                      <a:cubicBezTo>
                        <a:pt x="106" y="137"/>
                        <a:pt x="107" y="138"/>
                        <a:pt x="107" y="138"/>
                      </a:cubicBezTo>
                      <a:cubicBezTo>
                        <a:pt x="107" y="138"/>
                        <a:pt x="107" y="138"/>
                        <a:pt x="107" y="138"/>
                      </a:cubicBezTo>
                      <a:cubicBezTo>
                        <a:pt x="108" y="137"/>
                        <a:pt x="108" y="137"/>
                        <a:pt x="108" y="137"/>
                      </a:cubicBezTo>
                      <a:cubicBezTo>
                        <a:pt x="113" y="138"/>
                        <a:pt x="113" y="138"/>
                        <a:pt x="113" y="138"/>
                      </a:cubicBezTo>
                      <a:cubicBezTo>
                        <a:pt x="113" y="139"/>
                        <a:pt x="113" y="139"/>
                        <a:pt x="112" y="140"/>
                      </a:cubicBezTo>
                      <a:cubicBezTo>
                        <a:pt x="111" y="140"/>
                        <a:pt x="111" y="142"/>
                        <a:pt x="112" y="143"/>
                      </a:cubicBezTo>
                      <a:cubicBezTo>
                        <a:pt x="112" y="144"/>
                        <a:pt x="112" y="145"/>
                        <a:pt x="111" y="146"/>
                      </a:cubicBezTo>
                      <a:cubicBezTo>
                        <a:pt x="111" y="147"/>
                        <a:pt x="110" y="147"/>
                        <a:pt x="109" y="147"/>
                      </a:cubicBezTo>
                      <a:cubicBezTo>
                        <a:pt x="108" y="147"/>
                        <a:pt x="109" y="148"/>
                        <a:pt x="109" y="149"/>
                      </a:cubicBezTo>
                      <a:cubicBezTo>
                        <a:pt x="109" y="149"/>
                        <a:pt x="109" y="150"/>
                        <a:pt x="109" y="150"/>
                      </a:cubicBezTo>
                      <a:cubicBezTo>
                        <a:pt x="110" y="151"/>
                        <a:pt x="110" y="151"/>
                        <a:pt x="109" y="152"/>
                      </a:cubicBezTo>
                      <a:cubicBezTo>
                        <a:pt x="108" y="153"/>
                        <a:pt x="107" y="154"/>
                        <a:pt x="107" y="154"/>
                      </a:cubicBezTo>
                      <a:cubicBezTo>
                        <a:pt x="107" y="154"/>
                        <a:pt x="107" y="154"/>
                        <a:pt x="107" y="154"/>
                      </a:cubicBezTo>
                      <a:cubicBezTo>
                        <a:pt x="109" y="156"/>
                        <a:pt x="109" y="156"/>
                        <a:pt x="109" y="156"/>
                      </a:cubicBezTo>
                      <a:cubicBezTo>
                        <a:pt x="109" y="156"/>
                        <a:pt x="109" y="156"/>
                        <a:pt x="109" y="156"/>
                      </a:cubicBezTo>
                      <a:cubicBezTo>
                        <a:pt x="109" y="156"/>
                        <a:pt x="111" y="156"/>
                        <a:pt x="112" y="156"/>
                      </a:cubicBezTo>
                      <a:cubicBezTo>
                        <a:pt x="112" y="157"/>
                        <a:pt x="112" y="157"/>
                        <a:pt x="112" y="157"/>
                      </a:cubicBezTo>
                      <a:cubicBezTo>
                        <a:pt x="112" y="157"/>
                        <a:pt x="112" y="157"/>
                        <a:pt x="112" y="157"/>
                      </a:cubicBezTo>
                      <a:cubicBezTo>
                        <a:pt x="112" y="156"/>
                        <a:pt x="112" y="156"/>
                        <a:pt x="112" y="156"/>
                      </a:cubicBezTo>
                      <a:cubicBezTo>
                        <a:pt x="112" y="156"/>
                        <a:pt x="113" y="156"/>
                        <a:pt x="113" y="156"/>
                      </a:cubicBezTo>
                      <a:cubicBezTo>
                        <a:pt x="113" y="155"/>
                        <a:pt x="115" y="153"/>
                        <a:pt x="115" y="153"/>
                      </a:cubicBezTo>
                      <a:cubicBezTo>
                        <a:pt x="117" y="153"/>
                        <a:pt x="117" y="153"/>
                        <a:pt x="117" y="153"/>
                      </a:cubicBezTo>
                      <a:cubicBezTo>
                        <a:pt x="119" y="151"/>
                        <a:pt x="119" y="151"/>
                        <a:pt x="119" y="151"/>
                      </a:cubicBezTo>
                      <a:cubicBezTo>
                        <a:pt x="119" y="151"/>
                        <a:pt x="121" y="151"/>
                        <a:pt x="121" y="151"/>
                      </a:cubicBezTo>
                      <a:cubicBezTo>
                        <a:pt x="122" y="151"/>
                        <a:pt x="123" y="151"/>
                        <a:pt x="124" y="151"/>
                      </a:cubicBezTo>
                      <a:cubicBezTo>
                        <a:pt x="125" y="151"/>
                        <a:pt x="125" y="150"/>
                        <a:pt x="125" y="150"/>
                      </a:cubicBezTo>
                      <a:cubicBezTo>
                        <a:pt x="125" y="150"/>
                        <a:pt x="127" y="149"/>
                        <a:pt x="129" y="148"/>
                      </a:cubicBezTo>
                      <a:cubicBezTo>
                        <a:pt x="130" y="148"/>
                        <a:pt x="131" y="148"/>
                        <a:pt x="131" y="148"/>
                      </a:cubicBezTo>
                      <a:cubicBezTo>
                        <a:pt x="131" y="148"/>
                        <a:pt x="132" y="148"/>
                        <a:pt x="133" y="148"/>
                      </a:cubicBezTo>
                      <a:cubicBezTo>
                        <a:pt x="133" y="148"/>
                        <a:pt x="134" y="148"/>
                        <a:pt x="134" y="148"/>
                      </a:cubicBezTo>
                      <a:cubicBezTo>
                        <a:pt x="135" y="148"/>
                        <a:pt x="135" y="147"/>
                        <a:pt x="135" y="147"/>
                      </a:cubicBezTo>
                      <a:cubicBezTo>
                        <a:pt x="137" y="142"/>
                        <a:pt x="137" y="142"/>
                        <a:pt x="137" y="142"/>
                      </a:cubicBezTo>
                      <a:cubicBezTo>
                        <a:pt x="137" y="142"/>
                        <a:pt x="136" y="140"/>
                        <a:pt x="136" y="140"/>
                      </a:cubicBezTo>
                      <a:cubicBezTo>
                        <a:pt x="136" y="140"/>
                        <a:pt x="135" y="139"/>
                        <a:pt x="133" y="139"/>
                      </a:cubicBezTo>
                      <a:cubicBezTo>
                        <a:pt x="133" y="131"/>
                        <a:pt x="133" y="131"/>
                        <a:pt x="133" y="131"/>
                      </a:cubicBezTo>
                      <a:cubicBezTo>
                        <a:pt x="131" y="128"/>
                        <a:pt x="131" y="128"/>
                        <a:pt x="131" y="128"/>
                      </a:cubicBezTo>
                      <a:cubicBezTo>
                        <a:pt x="131" y="127"/>
                        <a:pt x="133" y="126"/>
                        <a:pt x="133" y="126"/>
                      </a:cubicBezTo>
                      <a:cubicBezTo>
                        <a:pt x="133" y="125"/>
                        <a:pt x="134" y="124"/>
                        <a:pt x="135" y="124"/>
                      </a:cubicBezTo>
                      <a:cubicBezTo>
                        <a:pt x="138" y="124"/>
                        <a:pt x="138" y="124"/>
                        <a:pt x="138" y="124"/>
                      </a:cubicBezTo>
                      <a:cubicBezTo>
                        <a:pt x="139" y="123"/>
                        <a:pt x="140" y="123"/>
                        <a:pt x="140" y="122"/>
                      </a:cubicBezTo>
                      <a:cubicBezTo>
                        <a:pt x="140" y="122"/>
                        <a:pt x="140" y="120"/>
                        <a:pt x="140" y="119"/>
                      </a:cubicBezTo>
                      <a:cubicBezTo>
                        <a:pt x="140" y="118"/>
                        <a:pt x="141" y="116"/>
                        <a:pt x="142" y="115"/>
                      </a:cubicBezTo>
                      <a:cubicBezTo>
                        <a:pt x="142" y="115"/>
                        <a:pt x="144" y="113"/>
                        <a:pt x="145" y="112"/>
                      </a:cubicBezTo>
                      <a:cubicBezTo>
                        <a:pt x="145" y="111"/>
                        <a:pt x="146" y="108"/>
                        <a:pt x="146" y="107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48" name="Freeform 12"/>
                <p:cNvSpPr>
                  <a:spLocks/>
                </p:cNvSpPr>
                <p:nvPr/>
              </p:nvSpPr>
              <p:spPr bwMode="auto">
                <a:xfrm>
                  <a:off x="3092" y="2831"/>
                  <a:ext cx="16" cy="8"/>
                </a:xfrm>
                <a:custGeom>
                  <a:avLst/>
                  <a:gdLst>
                    <a:gd name="T0" fmla="*/ 7 w 8"/>
                    <a:gd name="T1" fmla="*/ 0 h 4"/>
                    <a:gd name="T2" fmla="*/ 5 w 8"/>
                    <a:gd name="T3" fmla="*/ 0 h 4"/>
                    <a:gd name="T4" fmla="*/ 4 w 8"/>
                    <a:gd name="T5" fmla="*/ 0 h 4"/>
                    <a:gd name="T6" fmla="*/ 1 w 8"/>
                    <a:gd name="T7" fmla="*/ 1 h 4"/>
                    <a:gd name="T8" fmla="*/ 1 w 8"/>
                    <a:gd name="T9" fmla="*/ 2 h 4"/>
                    <a:gd name="T10" fmla="*/ 3 w 8"/>
                    <a:gd name="T11" fmla="*/ 3 h 4"/>
                    <a:gd name="T12" fmla="*/ 4 w 8"/>
                    <a:gd name="T13" fmla="*/ 4 h 4"/>
                    <a:gd name="T14" fmla="*/ 7 w 8"/>
                    <a:gd name="T15" fmla="*/ 2 h 4"/>
                    <a:gd name="T16" fmla="*/ 8 w 8"/>
                    <a:gd name="T17" fmla="*/ 1 h 4"/>
                    <a:gd name="T18" fmla="*/ 7 w 8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" h="4">
                      <a:moveTo>
                        <a:pt x="7" y="0"/>
                      </a:move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4" y="0"/>
                        <a:pt x="2" y="0"/>
                        <a:pt x="1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3"/>
                        <a:pt x="3" y="3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6" y="3"/>
                        <a:pt x="7" y="2"/>
                      </a:cubicBezTo>
                      <a:cubicBezTo>
                        <a:pt x="7" y="1"/>
                        <a:pt x="7" y="2"/>
                        <a:pt x="8" y="1"/>
                      </a:cubicBezTo>
                      <a:cubicBezTo>
                        <a:pt x="8" y="1"/>
                        <a:pt x="7" y="0"/>
                        <a:pt x="7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49" name="Freeform 13"/>
                <p:cNvSpPr>
                  <a:spLocks/>
                </p:cNvSpPr>
                <p:nvPr/>
              </p:nvSpPr>
              <p:spPr bwMode="auto">
                <a:xfrm>
                  <a:off x="2973" y="2670"/>
                  <a:ext cx="20" cy="52"/>
                </a:xfrm>
                <a:custGeom>
                  <a:avLst/>
                  <a:gdLst>
                    <a:gd name="T0" fmla="*/ 7 w 10"/>
                    <a:gd name="T1" fmla="*/ 22 h 26"/>
                    <a:gd name="T2" fmla="*/ 5 w 10"/>
                    <a:gd name="T3" fmla="*/ 19 h 26"/>
                    <a:gd name="T4" fmla="*/ 4 w 10"/>
                    <a:gd name="T5" fmla="*/ 16 h 26"/>
                    <a:gd name="T6" fmla="*/ 6 w 10"/>
                    <a:gd name="T7" fmla="*/ 18 h 26"/>
                    <a:gd name="T8" fmla="*/ 8 w 10"/>
                    <a:gd name="T9" fmla="*/ 17 h 26"/>
                    <a:gd name="T10" fmla="*/ 6 w 10"/>
                    <a:gd name="T11" fmla="*/ 13 h 26"/>
                    <a:gd name="T12" fmla="*/ 5 w 10"/>
                    <a:gd name="T13" fmla="*/ 11 h 26"/>
                    <a:gd name="T14" fmla="*/ 5 w 10"/>
                    <a:gd name="T15" fmla="*/ 9 h 26"/>
                    <a:gd name="T16" fmla="*/ 4 w 10"/>
                    <a:gd name="T17" fmla="*/ 7 h 26"/>
                    <a:gd name="T18" fmla="*/ 4 w 10"/>
                    <a:gd name="T19" fmla="*/ 5 h 26"/>
                    <a:gd name="T20" fmla="*/ 4 w 10"/>
                    <a:gd name="T21" fmla="*/ 3 h 26"/>
                    <a:gd name="T22" fmla="*/ 7 w 10"/>
                    <a:gd name="T23" fmla="*/ 3 h 26"/>
                    <a:gd name="T24" fmla="*/ 5 w 10"/>
                    <a:gd name="T25" fmla="*/ 2 h 26"/>
                    <a:gd name="T26" fmla="*/ 3 w 10"/>
                    <a:gd name="T27" fmla="*/ 2 h 26"/>
                    <a:gd name="T28" fmla="*/ 2 w 10"/>
                    <a:gd name="T29" fmla="*/ 0 h 26"/>
                    <a:gd name="T30" fmla="*/ 1 w 10"/>
                    <a:gd name="T31" fmla="*/ 1 h 26"/>
                    <a:gd name="T32" fmla="*/ 1 w 10"/>
                    <a:gd name="T33" fmla="*/ 3 h 26"/>
                    <a:gd name="T34" fmla="*/ 2 w 10"/>
                    <a:gd name="T35" fmla="*/ 6 h 26"/>
                    <a:gd name="T36" fmla="*/ 0 w 10"/>
                    <a:gd name="T37" fmla="*/ 5 h 26"/>
                    <a:gd name="T38" fmla="*/ 1 w 10"/>
                    <a:gd name="T39" fmla="*/ 7 h 26"/>
                    <a:gd name="T40" fmla="*/ 1 w 10"/>
                    <a:gd name="T41" fmla="*/ 10 h 26"/>
                    <a:gd name="T42" fmla="*/ 2 w 10"/>
                    <a:gd name="T43" fmla="*/ 12 h 26"/>
                    <a:gd name="T44" fmla="*/ 4 w 10"/>
                    <a:gd name="T45" fmla="*/ 13 h 26"/>
                    <a:gd name="T46" fmla="*/ 2 w 10"/>
                    <a:gd name="T47" fmla="*/ 14 h 26"/>
                    <a:gd name="T48" fmla="*/ 2 w 10"/>
                    <a:gd name="T49" fmla="*/ 17 h 26"/>
                    <a:gd name="T50" fmla="*/ 3 w 10"/>
                    <a:gd name="T51" fmla="*/ 18 h 26"/>
                    <a:gd name="T52" fmla="*/ 3 w 10"/>
                    <a:gd name="T53" fmla="*/ 19 h 26"/>
                    <a:gd name="T54" fmla="*/ 4 w 10"/>
                    <a:gd name="T55" fmla="*/ 20 h 26"/>
                    <a:gd name="T56" fmla="*/ 5 w 10"/>
                    <a:gd name="T57" fmla="*/ 21 h 26"/>
                    <a:gd name="T58" fmla="*/ 8 w 10"/>
                    <a:gd name="T59" fmla="*/ 24 h 26"/>
                    <a:gd name="T60" fmla="*/ 9 w 10"/>
                    <a:gd name="T61" fmla="*/ 25 h 26"/>
                    <a:gd name="T62" fmla="*/ 8 w 10"/>
                    <a:gd name="T63" fmla="*/ 23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" h="26">
                      <a:moveTo>
                        <a:pt x="8" y="23"/>
                      </a:moveTo>
                      <a:cubicBezTo>
                        <a:pt x="8" y="22"/>
                        <a:pt x="7" y="22"/>
                        <a:pt x="7" y="22"/>
                      </a:cubicBezTo>
                      <a:cubicBezTo>
                        <a:pt x="7" y="22"/>
                        <a:pt x="6" y="21"/>
                        <a:pt x="5" y="20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5" y="19"/>
                        <a:pt x="4" y="18"/>
                        <a:pt x="4" y="18"/>
                      </a:cubicBezTo>
                      <a:cubicBezTo>
                        <a:pt x="4" y="18"/>
                        <a:pt x="4" y="17"/>
                        <a:pt x="4" y="16"/>
                      </a:cubicBezTo>
                      <a:cubicBezTo>
                        <a:pt x="5" y="16"/>
                        <a:pt x="5" y="17"/>
                        <a:pt x="5" y="17"/>
                      </a:cubicBezTo>
                      <a:cubicBezTo>
                        <a:pt x="5" y="17"/>
                        <a:pt x="6" y="18"/>
                        <a:pt x="6" y="18"/>
                      </a:cubicBezTo>
                      <a:cubicBezTo>
                        <a:pt x="7" y="19"/>
                        <a:pt x="7" y="18"/>
                        <a:pt x="7" y="18"/>
                      </a:cubicBezTo>
                      <a:cubicBezTo>
                        <a:pt x="7" y="18"/>
                        <a:pt x="8" y="17"/>
                        <a:pt x="8" y="17"/>
                      </a:cubicBezTo>
                      <a:cubicBezTo>
                        <a:pt x="8" y="16"/>
                        <a:pt x="7" y="15"/>
                        <a:pt x="6" y="15"/>
                      </a:cubicBezTo>
                      <a:cubicBezTo>
                        <a:pt x="6" y="15"/>
                        <a:pt x="6" y="13"/>
                        <a:pt x="6" y="13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0"/>
                        <a:pt x="5" y="10"/>
                      </a:cubicBezTo>
                      <a:cubicBezTo>
                        <a:pt x="5" y="10"/>
                        <a:pt x="5" y="9"/>
                        <a:pt x="5" y="9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4" y="7"/>
                        <a:pt x="4" y="7"/>
                      </a:cubicBezTo>
                      <a:cubicBezTo>
                        <a:pt x="4" y="6"/>
                        <a:pt x="4" y="6"/>
                        <a:pt x="4" y="5"/>
                      </a:cubicBezTo>
                      <a:cubicBezTo>
                        <a:pt x="5" y="5"/>
                        <a:pt x="4" y="5"/>
                        <a:pt x="4" y="5"/>
                      </a:cubicBezTo>
                      <a:cubicBezTo>
                        <a:pt x="4" y="4"/>
                        <a:pt x="4" y="3"/>
                        <a:pt x="4" y="3"/>
                      </a:cubicBezTo>
                      <a:cubicBezTo>
                        <a:pt x="4" y="2"/>
                        <a:pt x="4" y="3"/>
                        <a:pt x="4" y="3"/>
                      </a:cubicBezTo>
                      <a:cubicBezTo>
                        <a:pt x="4" y="3"/>
                        <a:pt x="5" y="4"/>
                        <a:pt x="6" y="4"/>
                      </a:cubicBezTo>
                      <a:cubicBezTo>
                        <a:pt x="6" y="4"/>
                        <a:pt x="7" y="3"/>
                        <a:pt x="7" y="3"/>
                      </a:cubicBezTo>
                      <a:cubicBezTo>
                        <a:pt x="7" y="2"/>
                        <a:pt x="6" y="2"/>
                        <a:pt x="6" y="2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5" y="2"/>
                        <a:pt x="4" y="2"/>
                        <a:pt x="4" y="2"/>
                      </a:cubicBezTo>
                      <a:cubicBezTo>
                        <a:pt x="3" y="2"/>
                        <a:pt x="4" y="2"/>
                        <a:pt x="3" y="2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2" y="3"/>
                        <a:pt x="2" y="4"/>
                      </a:cubicBezTo>
                      <a:cubicBezTo>
                        <a:pt x="3" y="4"/>
                        <a:pt x="2" y="5"/>
                        <a:pt x="2" y="6"/>
                      </a:cubicBezTo>
                      <a:cubicBezTo>
                        <a:pt x="2" y="6"/>
                        <a:pt x="2" y="5"/>
                        <a:pt x="1" y="5"/>
                      </a:cubicBezTo>
                      <a:cubicBezTo>
                        <a:pt x="1" y="5"/>
                        <a:pt x="0" y="5"/>
                        <a:pt x="0" y="5"/>
                      </a:cubicBezTo>
                      <a:cubicBezTo>
                        <a:pt x="0" y="5"/>
                        <a:pt x="0" y="6"/>
                        <a:pt x="0" y="6"/>
                      </a:cubicBezTo>
                      <a:cubicBezTo>
                        <a:pt x="0" y="7"/>
                        <a:pt x="0" y="7"/>
                        <a:pt x="1" y="7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9"/>
                        <a:pt x="1" y="10"/>
                      </a:cubicBezTo>
                      <a:cubicBezTo>
                        <a:pt x="2" y="10"/>
                        <a:pt x="2" y="10"/>
                        <a:pt x="2" y="11"/>
                      </a:cubicBezTo>
                      <a:cubicBezTo>
                        <a:pt x="2" y="11"/>
                        <a:pt x="2" y="12"/>
                        <a:pt x="2" y="12"/>
                      </a:cubicBezTo>
                      <a:cubicBezTo>
                        <a:pt x="2" y="12"/>
                        <a:pt x="3" y="13"/>
                        <a:pt x="3" y="13"/>
                      </a:cubicBezTo>
                      <a:cubicBezTo>
                        <a:pt x="3" y="13"/>
                        <a:pt x="4" y="13"/>
                        <a:pt x="4" y="13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2" y="15"/>
                        <a:pt x="2" y="16"/>
                      </a:cubicBezTo>
                      <a:cubicBezTo>
                        <a:pt x="2" y="16"/>
                        <a:pt x="2" y="16"/>
                        <a:pt x="2" y="17"/>
                      </a:cubicBezTo>
                      <a:cubicBezTo>
                        <a:pt x="2" y="17"/>
                        <a:pt x="2" y="17"/>
                        <a:pt x="3" y="17"/>
                      </a:cubicBezTo>
                      <a:cubicBezTo>
                        <a:pt x="3" y="17"/>
                        <a:pt x="3" y="17"/>
                        <a:pt x="3" y="18"/>
                      </a:cubicBezTo>
                      <a:cubicBezTo>
                        <a:pt x="3" y="18"/>
                        <a:pt x="4" y="19"/>
                        <a:pt x="4" y="19"/>
                      </a:cubicBezTo>
                      <a:cubicBezTo>
                        <a:pt x="4" y="19"/>
                        <a:pt x="3" y="19"/>
                        <a:pt x="3" y="19"/>
                      </a:cubicBezTo>
                      <a:cubicBezTo>
                        <a:pt x="2" y="19"/>
                        <a:pt x="2" y="20"/>
                        <a:pt x="2" y="20"/>
                      </a:cubicBezTo>
                      <a:cubicBezTo>
                        <a:pt x="2" y="20"/>
                        <a:pt x="4" y="20"/>
                        <a:pt x="4" y="20"/>
                      </a:cubicBezTo>
                      <a:cubicBezTo>
                        <a:pt x="4" y="20"/>
                        <a:pt x="5" y="20"/>
                        <a:pt x="5" y="20"/>
                      </a:cubicBezTo>
                      <a:cubicBezTo>
                        <a:pt x="5" y="20"/>
                        <a:pt x="5" y="21"/>
                        <a:pt x="5" y="21"/>
                      </a:cubicBezTo>
                      <a:cubicBezTo>
                        <a:pt x="5" y="21"/>
                        <a:pt x="6" y="22"/>
                        <a:pt x="7" y="22"/>
                      </a:cubicBezTo>
                      <a:cubicBezTo>
                        <a:pt x="7" y="22"/>
                        <a:pt x="7" y="24"/>
                        <a:pt x="8" y="24"/>
                      </a:cubicBezTo>
                      <a:cubicBezTo>
                        <a:pt x="8" y="25"/>
                        <a:pt x="8" y="25"/>
                        <a:pt x="9" y="25"/>
                      </a:cubicBezTo>
                      <a:cubicBezTo>
                        <a:pt x="9" y="26"/>
                        <a:pt x="9" y="25"/>
                        <a:pt x="9" y="25"/>
                      </a:cubicBezTo>
                      <a:cubicBezTo>
                        <a:pt x="10" y="25"/>
                        <a:pt x="9" y="24"/>
                        <a:pt x="9" y="24"/>
                      </a:cubicBezTo>
                      <a:cubicBezTo>
                        <a:pt x="9" y="23"/>
                        <a:pt x="9" y="23"/>
                        <a:pt x="8" y="23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50" name="Freeform 14"/>
                <p:cNvSpPr>
                  <a:spLocks/>
                </p:cNvSpPr>
                <p:nvPr/>
              </p:nvSpPr>
              <p:spPr bwMode="auto">
                <a:xfrm>
                  <a:off x="3092" y="2839"/>
                  <a:ext cx="4" cy="4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2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51" name="Freeform 15"/>
                <p:cNvSpPr>
                  <a:spLocks/>
                </p:cNvSpPr>
                <p:nvPr/>
              </p:nvSpPr>
              <p:spPr bwMode="auto">
                <a:xfrm>
                  <a:off x="3100" y="2797"/>
                  <a:ext cx="44" cy="12"/>
                </a:xfrm>
                <a:custGeom>
                  <a:avLst/>
                  <a:gdLst>
                    <a:gd name="T0" fmla="*/ 6 w 22"/>
                    <a:gd name="T1" fmla="*/ 3 h 6"/>
                    <a:gd name="T2" fmla="*/ 4 w 22"/>
                    <a:gd name="T3" fmla="*/ 2 h 6"/>
                    <a:gd name="T4" fmla="*/ 2 w 22"/>
                    <a:gd name="T5" fmla="*/ 0 h 6"/>
                    <a:gd name="T6" fmla="*/ 0 w 22"/>
                    <a:gd name="T7" fmla="*/ 1 h 6"/>
                    <a:gd name="T8" fmla="*/ 1 w 22"/>
                    <a:gd name="T9" fmla="*/ 2 h 6"/>
                    <a:gd name="T10" fmla="*/ 3 w 22"/>
                    <a:gd name="T11" fmla="*/ 2 h 6"/>
                    <a:gd name="T12" fmla="*/ 6 w 22"/>
                    <a:gd name="T13" fmla="*/ 4 h 6"/>
                    <a:gd name="T14" fmla="*/ 8 w 22"/>
                    <a:gd name="T15" fmla="*/ 5 h 6"/>
                    <a:gd name="T16" fmla="*/ 11 w 22"/>
                    <a:gd name="T17" fmla="*/ 5 h 6"/>
                    <a:gd name="T18" fmla="*/ 12 w 22"/>
                    <a:gd name="T19" fmla="*/ 6 h 6"/>
                    <a:gd name="T20" fmla="*/ 16 w 22"/>
                    <a:gd name="T21" fmla="*/ 5 h 6"/>
                    <a:gd name="T22" fmla="*/ 18 w 22"/>
                    <a:gd name="T23" fmla="*/ 5 h 6"/>
                    <a:gd name="T24" fmla="*/ 21 w 22"/>
                    <a:gd name="T25" fmla="*/ 4 h 6"/>
                    <a:gd name="T26" fmla="*/ 21 w 22"/>
                    <a:gd name="T27" fmla="*/ 2 h 6"/>
                    <a:gd name="T28" fmla="*/ 19 w 22"/>
                    <a:gd name="T29" fmla="*/ 1 h 6"/>
                    <a:gd name="T30" fmla="*/ 17 w 22"/>
                    <a:gd name="T31" fmla="*/ 1 h 6"/>
                    <a:gd name="T32" fmla="*/ 14 w 22"/>
                    <a:gd name="T33" fmla="*/ 1 h 6"/>
                    <a:gd name="T34" fmla="*/ 11 w 22"/>
                    <a:gd name="T35" fmla="*/ 0 h 6"/>
                    <a:gd name="T36" fmla="*/ 9 w 22"/>
                    <a:gd name="T37" fmla="*/ 0 h 6"/>
                    <a:gd name="T38" fmla="*/ 7 w 22"/>
                    <a:gd name="T39" fmla="*/ 0 h 6"/>
                    <a:gd name="T40" fmla="*/ 8 w 22"/>
                    <a:gd name="T41" fmla="*/ 1 h 6"/>
                    <a:gd name="T42" fmla="*/ 7 w 22"/>
                    <a:gd name="T43" fmla="*/ 3 h 6"/>
                    <a:gd name="T44" fmla="*/ 6 w 22"/>
                    <a:gd name="T45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2" h="6">
                      <a:moveTo>
                        <a:pt x="6" y="3"/>
                      </a:moveTo>
                      <a:cubicBezTo>
                        <a:pt x="6" y="3"/>
                        <a:pt x="4" y="2"/>
                        <a:pt x="4" y="2"/>
                      </a:cubicBezTo>
                      <a:cubicBezTo>
                        <a:pt x="3" y="2"/>
                        <a:pt x="3" y="1"/>
                        <a:pt x="2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3"/>
                        <a:pt x="6" y="4"/>
                        <a:pt x="6" y="4"/>
                      </a:cubicBezTo>
                      <a:cubicBezTo>
                        <a:pt x="6" y="4"/>
                        <a:pt x="7" y="4"/>
                        <a:pt x="8" y="5"/>
                      </a:cubicBezTo>
                      <a:cubicBezTo>
                        <a:pt x="8" y="5"/>
                        <a:pt x="9" y="5"/>
                        <a:pt x="11" y="5"/>
                      </a:cubicBezTo>
                      <a:cubicBezTo>
                        <a:pt x="13" y="6"/>
                        <a:pt x="12" y="6"/>
                        <a:pt x="12" y="6"/>
                      </a:cubicBezTo>
                      <a:cubicBezTo>
                        <a:pt x="12" y="6"/>
                        <a:pt x="14" y="6"/>
                        <a:pt x="16" y="5"/>
                      </a:cubicBezTo>
                      <a:cubicBezTo>
                        <a:pt x="18" y="5"/>
                        <a:pt x="17" y="5"/>
                        <a:pt x="18" y="5"/>
                      </a:cubicBezTo>
                      <a:cubicBezTo>
                        <a:pt x="20" y="5"/>
                        <a:pt x="19" y="5"/>
                        <a:pt x="21" y="4"/>
                      </a:cubicBezTo>
                      <a:cubicBezTo>
                        <a:pt x="22" y="3"/>
                        <a:pt x="21" y="3"/>
                        <a:pt x="21" y="2"/>
                      </a:cubicBezTo>
                      <a:cubicBezTo>
                        <a:pt x="21" y="2"/>
                        <a:pt x="20" y="1"/>
                        <a:pt x="19" y="1"/>
                      </a:cubicBezTo>
                      <a:cubicBezTo>
                        <a:pt x="19" y="1"/>
                        <a:pt x="18" y="1"/>
                        <a:pt x="17" y="1"/>
                      </a:cubicBezTo>
                      <a:cubicBezTo>
                        <a:pt x="16" y="1"/>
                        <a:pt x="16" y="0"/>
                        <a:pt x="14" y="1"/>
                      </a:cubicBezTo>
                      <a:cubicBezTo>
                        <a:pt x="11" y="1"/>
                        <a:pt x="12" y="1"/>
                        <a:pt x="11" y="0"/>
                      </a:cubicBezTo>
                      <a:cubicBezTo>
                        <a:pt x="11" y="0"/>
                        <a:pt x="10" y="0"/>
                        <a:pt x="9" y="0"/>
                      </a:cubicBezTo>
                      <a:cubicBezTo>
                        <a:pt x="9" y="0"/>
                        <a:pt x="7" y="0"/>
                        <a:pt x="7" y="0"/>
                      </a:cubicBezTo>
                      <a:cubicBezTo>
                        <a:pt x="7" y="1"/>
                        <a:pt x="7" y="1"/>
                        <a:pt x="8" y="1"/>
                      </a:cubicBezTo>
                      <a:cubicBezTo>
                        <a:pt x="8" y="2"/>
                        <a:pt x="7" y="3"/>
                        <a:pt x="7" y="3"/>
                      </a:cubicBezTo>
                      <a:cubicBezTo>
                        <a:pt x="7" y="4"/>
                        <a:pt x="6" y="3"/>
                        <a:pt x="6" y="3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52" name="Freeform 16"/>
                <p:cNvSpPr>
                  <a:spLocks/>
                </p:cNvSpPr>
                <p:nvPr/>
              </p:nvSpPr>
              <p:spPr bwMode="auto">
                <a:xfrm>
                  <a:off x="2969" y="2658"/>
                  <a:ext cx="8" cy="12"/>
                </a:xfrm>
                <a:custGeom>
                  <a:avLst/>
                  <a:gdLst>
                    <a:gd name="T0" fmla="*/ 2 w 4"/>
                    <a:gd name="T1" fmla="*/ 1 h 6"/>
                    <a:gd name="T2" fmla="*/ 1 w 4"/>
                    <a:gd name="T3" fmla="*/ 1 h 6"/>
                    <a:gd name="T4" fmla="*/ 1 w 4"/>
                    <a:gd name="T5" fmla="*/ 2 h 6"/>
                    <a:gd name="T6" fmla="*/ 1 w 4"/>
                    <a:gd name="T7" fmla="*/ 4 h 6"/>
                    <a:gd name="T8" fmla="*/ 1 w 4"/>
                    <a:gd name="T9" fmla="*/ 5 h 6"/>
                    <a:gd name="T10" fmla="*/ 2 w 4"/>
                    <a:gd name="T11" fmla="*/ 6 h 6"/>
                    <a:gd name="T12" fmla="*/ 4 w 4"/>
                    <a:gd name="T13" fmla="*/ 6 h 6"/>
                    <a:gd name="T14" fmla="*/ 3 w 4"/>
                    <a:gd name="T15" fmla="*/ 5 h 6"/>
                    <a:gd name="T16" fmla="*/ 3 w 4"/>
                    <a:gd name="T17" fmla="*/ 4 h 6"/>
                    <a:gd name="T18" fmla="*/ 3 w 4"/>
                    <a:gd name="T19" fmla="*/ 3 h 6"/>
                    <a:gd name="T20" fmla="*/ 2 w 4"/>
                    <a:gd name="T2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6">
                      <a:moveTo>
                        <a:pt x="2" y="1"/>
                      </a:move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ubicBezTo>
                        <a:pt x="1" y="4"/>
                        <a:pt x="1" y="4"/>
                        <a:pt x="1" y="5"/>
                      </a:cubicBezTo>
                      <a:cubicBezTo>
                        <a:pt x="1" y="5"/>
                        <a:pt x="2" y="6"/>
                        <a:pt x="2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5"/>
                        <a:pt x="3" y="5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3" y="2"/>
                        <a:pt x="3" y="1"/>
                        <a:pt x="2" y="1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53" name="Freeform 17"/>
                <p:cNvSpPr>
                  <a:spLocks/>
                </p:cNvSpPr>
                <p:nvPr/>
              </p:nvSpPr>
              <p:spPr bwMode="auto">
                <a:xfrm>
                  <a:off x="2969" y="2700"/>
                  <a:ext cx="4" cy="8"/>
                </a:xfrm>
                <a:custGeom>
                  <a:avLst/>
                  <a:gdLst>
                    <a:gd name="T0" fmla="*/ 2 w 2"/>
                    <a:gd name="T1" fmla="*/ 0 h 4"/>
                    <a:gd name="T2" fmla="*/ 1 w 2"/>
                    <a:gd name="T3" fmla="*/ 1 h 4"/>
                    <a:gd name="T4" fmla="*/ 1 w 2"/>
                    <a:gd name="T5" fmla="*/ 2 h 4"/>
                    <a:gd name="T6" fmla="*/ 0 w 2"/>
                    <a:gd name="T7" fmla="*/ 3 h 4"/>
                    <a:gd name="T8" fmla="*/ 1 w 2"/>
                    <a:gd name="T9" fmla="*/ 4 h 4"/>
                    <a:gd name="T10" fmla="*/ 2 w 2"/>
                    <a:gd name="T11" fmla="*/ 3 h 4"/>
                    <a:gd name="T12" fmla="*/ 2 w 2"/>
                    <a:gd name="T13" fmla="*/ 1 h 4"/>
                    <a:gd name="T14" fmla="*/ 2 w 2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4">
                      <a:moveTo>
                        <a:pt x="2" y="0"/>
                      </a:move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2" y="3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54" name="Freeform 18"/>
                <p:cNvSpPr>
                  <a:spLocks/>
                </p:cNvSpPr>
                <p:nvPr/>
              </p:nvSpPr>
              <p:spPr bwMode="auto">
                <a:xfrm>
                  <a:off x="2973" y="2714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2 w 2"/>
                    <a:gd name="T9" fmla="*/ 0 h 2"/>
                    <a:gd name="T10" fmla="*/ 0 w 2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55" name="Freeform 19"/>
                <p:cNvSpPr>
                  <a:spLocks/>
                </p:cNvSpPr>
                <p:nvPr/>
              </p:nvSpPr>
              <p:spPr bwMode="auto">
                <a:xfrm>
                  <a:off x="2983" y="270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56" name="Freeform 20"/>
                <p:cNvSpPr>
                  <a:spLocks/>
                </p:cNvSpPr>
                <p:nvPr/>
              </p:nvSpPr>
              <p:spPr bwMode="auto">
                <a:xfrm>
                  <a:off x="3112" y="2811"/>
                  <a:ext cx="54" cy="12"/>
                </a:xfrm>
                <a:custGeom>
                  <a:avLst/>
                  <a:gdLst>
                    <a:gd name="T0" fmla="*/ 9 w 27"/>
                    <a:gd name="T1" fmla="*/ 5 h 6"/>
                    <a:gd name="T2" fmla="*/ 11 w 27"/>
                    <a:gd name="T3" fmla="*/ 6 h 6"/>
                    <a:gd name="T4" fmla="*/ 11 w 27"/>
                    <a:gd name="T5" fmla="*/ 5 h 6"/>
                    <a:gd name="T6" fmla="*/ 11 w 27"/>
                    <a:gd name="T7" fmla="*/ 4 h 6"/>
                    <a:gd name="T8" fmla="*/ 14 w 27"/>
                    <a:gd name="T9" fmla="*/ 3 h 6"/>
                    <a:gd name="T10" fmla="*/ 16 w 27"/>
                    <a:gd name="T11" fmla="*/ 3 h 6"/>
                    <a:gd name="T12" fmla="*/ 18 w 27"/>
                    <a:gd name="T13" fmla="*/ 3 h 6"/>
                    <a:gd name="T14" fmla="*/ 20 w 27"/>
                    <a:gd name="T15" fmla="*/ 3 h 6"/>
                    <a:gd name="T16" fmla="*/ 21 w 27"/>
                    <a:gd name="T17" fmla="*/ 4 h 6"/>
                    <a:gd name="T18" fmla="*/ 23 w 27"/>
                    <a:gd name="T19" fmla="*/ 3 h 6"/>
                    <a:gd name="T20" fmla="*/ 24 w 27"/>
                    <a:gd name="T21" fmla="*/ 4 h 6"/>
                    <a:gd name="T22" fmla="*/ 25 w 27"/>
                    <a:gd name="T23" fmla="*/ 5 h 6"/>
                    <a:gd name="T24" fmla="*/ 27 w 27"/>
                    <a:gd name="T25" fmla="*/ 4 h 6"/>
                    <a:gd name="T26" fmla="*/ 27 w 27"/>
                    <a:gd name="T27" fmla="*/ 3 h 6"/>
                    <a:gd name="T28" fmla="*/ 27 w 27"/>
                    <a:gd name="T29" fmla="*/ 1 h 6"/>
                    <a:gd name="T30" fmla="*/ 25 w 27"/>
                    <a:gd name="T31" fmla="*/ 1 h 6"/>
                    <a:gd name="T32" fmla="*/ 24 w 27"/>
                    <a:gd name="T33" fmla="*/ 2 h 6"/>
                    <a:gd name="T34" fmla="*/ 23 w 27"/>
                    <a:gd name="T35" fmla="*/ 2 h 6"/>
                    <a:gd name="T36" fmla="*/ 22 w 27"/>
                    <a:gd name="T37" fmla="*/ 3 h 6"/>
                    <a:gd name="T38" fmla="*/ 21 w 27"/>
                    <a:gd name="T39" fmla="*/ 2 h 6"/>
                    <a:gd name="T40" fmla="*/ 19 w 27"/>
                    <a:gd name="T41" fmla="*/ 2 h 6"/>
                    <a:gd name="T42" fmla="*/ 18 w 27"/>
                    <a:gd name="T43" fmla="*/ 2 h 6"/>
                    <a:gd name="T44" fmla="*/ 13 w 27"/>
                    <a:gd name="T45" fmla="*/ 1 h 6"/>
                    <a:gd name="T46" fmla="*/ 11 w 27"/>
                    <a:gd name="T47" fmla="*/ 2 h 6"/>
                    <a:gd name="T48" fmla="*/ 10 w 27"/>
                    <a:gd name="T49" fmla="*/ 1 h 6"/>
                    <a:gd name="T50" fmla="*/ 9 w 27"/>
                    <a:gd name="T51" fmla="*/ 0 h 6"/>
                    <a:gd name="T52" fmla="*/ 7 w 27"/>
                    <a:gd name="T53" fmla="*/ 1 h 6"/>
                    <a:gd name="T54" fmla="*/ 6 w 27"/>
                    <a:gd name="T55" fmla="*/ 0 h 6"/>
                    <a:gd name="T56" fmla="*/ 5 w 27"/>
                    <a:gd name="T57" fmla="*/ 1 h 6"/>
                    <a:gd name="T58" fmla="*/ 4 w 27"/>
                    <a:gd name="T59" fmla="*/ 2 h 6"/>
                    <a:gd name="T60" fmla="*/ 3 w 27"/>
                    <a:gd name="T61" fmla="*/ 2 h 6"/>
                    <a:gd name="T62" fmla="*/ 2 w 27"/>
                    <a:gd name="T63" fmla="*/ 1 h 6"/>
                    <a:gd name="T64" fmla="*/ 1 w 27"/>
                    <a:gd name="T65" fmla="*/ 2 h 6"/>
                    <a:gd name="T66" fmla="*/ 0 w 27"/>
                    <a:gd name="T67" fmla="*/ 4 h 6"/>
                    <a:gd name="T68" fmla="*/ 2 w 27"/>
                    <a:gd name="T69" fmla="*/ 4 h 6"/>
                    <a:gd name="T70" fmla="*/ 3 w 27"/>
                    <a:gd name="T71" fmla="*/ 3 h 6"/>
                    <a:gd name="T72" fmla="*/ 6 w 27"/>
                    <a:gd name="T73" fmla="*/ 4 h 6"/>
                    <a:gd name="T74" fmla="*/ 8 w 27"/>
                    <a:gd name="T75" fmla="*/ 4 h 6"/>
                    <a:gd name="T76" fmla="*/ 9 w 27"/>
                    <a:gd name="T77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7" h="6">
                      <a:moveTo>
                        <a:pt x="9" y="5"/>
                      </a:moveTo>
                      <a:cubicBezTo>
                        <a:pt x="10" y="6"/>
                        <a:pt x="10" y="6"/>
                        <a:pt x="11" y="6"/>
                      </a:cubicBezTo>
                      <a:cubicBezTo>
                        <a:pt x="12" y="6"/>
                        <a:pt x="11" y="5"/>
                        <a:pt x="11" y="5"/>
                      </a:cubicBezTo>
                      <a:cubicBezTo>
                        <a:pt x="11" y="5"/>
                        <a:pt x="11" y="4"/>
                        <a:pt x="11" y="4"/>
                      </a:cubicBezTo>
                      <a:cubicBezTo>
                        <a:pt x="11" y="4"/>
                        <a:pt x="13" y="4"/>
                        <a:pt x="14" y="3"/>
                      </a:cubicBezTo>
                      <a:cubicBezTo>
                        <a:pt x="14" y="3"/>
                        <a:pt x="15" y="3"/>
                        <a:pt x="16" y="3"/>
                      </a:cubicBezTo>
                      <a:cubicBezTo>
                        <a:pt x="17" y="3"/>
                        <a:pt x="17" y="3"/>
                        <a:pt x="18" y="3"/>
                      </a:cubicBezTo>
                      <a:cubicBezTo>
                        <a:pt x="18" y="3"/>
                        <a:pt x="20" y="3"/>
                        <a:pt x="20" y="3"/>
                      </a:cubicBezTo>
                      <a:cubicBezTo>
                        <a:pt x="20" y="3"/>
                        <a:pt x="20" y="4"/>
                        <a:pt x="21" y="4"/>
                      </a:cubicBezTo>
                      <a:cubicBezTo>
                        <a:pt x="21" y="4"/>
                        <a:pt x="23" y="3"/>
                        <a:pt x="23" y="3"/>
                      </a:cubicBezTo>
                      <a:cubicBezTo>
                        <a:pt x="23" y="3"/>
                        <a:pt x="24" y="4"/>
                        <a:pt x="24" y="4"/>
                      </a:cubicBezTo>
                      <a:cubicBezTo>
                        <a:pt x="24" y="4"/>
                        <a:pt x="25" y="5"/>
                        <a:pt x="25" y="5"/>
                      </a:cubicBezTo>
                      <a:cubicBezTo>
                        <a:pt x="25" y="5"/>
                        <a:pt x="27" y="4"/>
                        <a:pt x="27" y="4"/>
                      </a:cubicBezTo>
                      <a:cubicBezTo>
                        <a:pt x="27" y="3"/>
                        <a:pt x="27" y="3"/>
                        <a:pt x="27" y="3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1"/>
                        <a:pt x="25" y="1"/>
                        <a:pt x="24" y="2"/>
                      </a:cubicBezTo>
                      <a:cubicBezTo>
                        <a:pt x="23" y="3"/>
                        <a:pt x="23" y="2"/>
                        <a:pt x="23" y="2"/>
                      </a:cubicBezTo>
                      <a:cubicBezTo>
                        <a:pt x="23" y="2"/>
                        <a:pt x="23" y="3"/>
                        <a:pt x="22" y="3"/>
                      </a:cubicBezTo>
                      <a:cubicBezTo>
                        <a:pt x="21" y="3"/>
                        <a:pt x="22" y="3"/>
                        <a:pt x="21" y="2"/>
                      </a:cubicBezTo>
                      <a:cubicBezTo>
                        <a:pt x="21" y="2"/>
                        <a:pt x="20" y="2"/>
                        <a:pt x="19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7" y="2"/>
                        <a:pt x="15" y="1"/>
                        <a:pt x="13" y="1"/>
                      </a:cubicBezTo>
                      <a:cubicBezTo>
                        <a:pt x="12" y="1"/>
                        <a:pt x="12" y="2"/>
                        <a:pt x="11" y="2"/>
                      </a:cubicBezTo>
                      <a:cubicBezTo>
                        <a:pt x="11" y="2"/>
                        <a:pt x="10" y="1"/>
                        <a:pt x="10" y="1"/>
                      </a:cubicBezTo>
                      <a:cubicBezTo>
                        <a:pt x="10" y="1"/>
                        <a:pt x="9" y="1"/>
                        <a:pt x="9" y="0"/>
                      </a:cubicBezTo>
                      <a:cubicBezTo>
                        <a:pt x="8" y="0"/>
                        <a:pt x="7" y="1"/>
                        <a:pt x="7" y="1"/>
                      </a:cubicBezTo>
                      <a:cubicBezTo>
                        <a:pt x="7" y="1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5" y="1"/>
                        <a:pt x="4" y="2"/>
                        <a:pt x="4" y="2"/>
                      </a:cubicBezTo>
                      <a:cubicBezTo>
                        <a:pt x="4" y="2"/>
                        <a:pt x="3" y="2"/>
                        <a:pt x="3" y="2"/>
                      </a:cubicBezTo>
                      <a:cubicBezTo>
                        <a:pt x="3" y="2"/>
                        <a:pt x="2" y="1"/>
                        <a:pt x="2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2"/>
                        <a:pt x="0" y="4"/>
                        <a:pt x="0" y="4"/>
                      </a:cubicBezTo>
                      <a:cubicBezTo>
                        <a:pt x="0" y="4"/>
                        <a:pt x="2" y="4"/>
                        <a:pt x="2" y="4"/>
                      </a:cubicBezTo>
                      <a:cubicBezTo>
                        <a:pt x="2" y="4"/>
                        <a:pt x="3" y="3"/>
                        <a:pt x="3" y="3"/>
                      </a:cubicBezTo>
                      <a:cubicBezTo>
                        <a:pt x="4" y="3"/>
                        <a:pt x="6" y="4"/>
                        <a:pt x="6" y="4"/>
                      </a:cubicBezTo>
                      <a:cubicBezTo>
                        <a:pt x="6" y="4"/>
                        <a:pt x="7" y="4"/>
                        <a:pt x="8" y="4"/>
                      </a:cubicBezTo>
                      <a:cubicBezTo>
                        <a:pt x="10" y="4"/>
                        <a:pt x="9" y="4"/>
                        <a:pt x="9" y="5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57" name="Freeform 21"/>
                <p:cNvSpPr>
                  <a:spLocks/>
                </p:cNvSpPr>
                <p:nvPr/>
              </p:nvSpPr>
              <p:spPr bwMode="auto">
                <a:xfrm>
                  <a:off x="2999" y="2722"/>
                  <a:ext cx="4" cy="6"/>
                </a:xfrm>
                <a:custGeom>
                  <a:avLst/>
                  <a:gdLst>
                    <a:gd name="T0" fmla="*/ 1 w 2"/>
                    <a:gd name="T1" fmla="*/ 0 h 3"/>
                    <a:gd name="T2" fmla="*/ 0 w 2"/>
                    <a:gd name="T3" fmla="*/ 0 h 3"/>
                    <a:gd name="T4" fmla="*/ 0 w 2"/>
                    <a:gd name="T5" fmla="*/ 0 h 3"/>
                    <a:gd name="T6" fmla="*/ 0 w 2"/>
                    <a:gd name="T7" fmla="*/ 1 h 3"/>
                    <a:gd name="T8" fmla="*/ 0 w 2"/>
                    <a:gd name="T9" fmla="*/ 2 h 3"/>
                    <a:gd name="T10" fmla="*/ 1 w 2"/>
                    <a:gd name="T11" fmla="*/ 3 h 3"/>
                    <a:gd name="T12" fmla="*/ 1 w 2"/>
                    <a:gd name="T13" fmla="*/ 2 h 3"/>
                    <a:gd name="T14" fmla="*/ 1 w 2"/>
                    <a:gd name="T15" fmla="*/ 1 h 3"/>
                    <a:gd name="T16" fmla="*/ 1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2" y="3"/>
                        <a:pt x="1" y="3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58" name="Freeform 22"/>
                <p:cNvSpPr>
                  <a:spLocks/>
                </p:cNvSpPr>
                <p:nvPr/>
              </p:nvSpPr>
              <p:spPr bwMode="auto">
                <a:xfrm>
                  <a:off x="3005" y="2720"/>
                  <a:ext cx="2" cy="8"/>
                </a:xfrm>
                <a:custGeom>
                  <a:avLst/>
                  <a:gdLst>
                    <a:gd name="T0" fmla="*/ 1 w 1"/>
                    <a:gd name="T1" fmla="*/ 1 h 4"/>
                    <a:gd name="T2" fmla="*/ 0 w 1"/>
                    <a:gd name="T3" fmla="*/ 0 h 4"/>
                    <a:gd name="T4" fmla="*/ 0 w 1"/>
                    <a:gd name="T5" fmla="*/ 1 h 4"/>
                    <a:gd name="T6" fmla="*/ 0 w 1"/>
                    <a:gd name="T7" fmla="*/ 2 h 4"/>
                    <a:gd name="T8" fmla="*/ 0 w 1"/>
                    <a:gd name="T9" fmla="*/ 3 h 4"/>
                    <a:gd name="T10" fmla="*/ 1 w 1"/>
                    <a:gd name="T11" fmla="*/ 4 h 4"/>
                    <a:gd name="T12" fmla="*/ 1 w 1"/>
                    <a:gd name="T13" fmla="*/ 3 h 4"/>
                    <a:gd name="T14" fmla="*/ 1 w 1"/>
                    <a:gd name="T15" fmla="*/ 2 h 4"/>
                    <a:gd name="T16" fmla="*/ 1 w 1"/>
                    <a:gd name="T17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4">
                      <a:moveTo>
                        <a:pt x="1" y="1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1" y="4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59" name="Freeform 23"/>
                <p:cNvSpPr>
                  <a:spLocks/>
                </p:cNvSpPr>
                <p:nvPr/>
              </p:nvSpPr>
              <p:spPr bwMode="auto">
                <a:xfrm>
                  <a:off x="2999" y="2676"/>
                  <a:ext cx="6" cy="6"/>
                </a:xfrm>
                <a:custGeom>
                  <a:avLst/>
                  <a:gdLst>
                    <a:gd name="T0" fmla="*/ 1 w 3"/>
                    <a:gd name="T1" fmla="*/ 2 h 3"/>
                    <a:gd name="T2" fmla="*/ 2 w 3"/>
                    <a:gd name="T3" fmla="*/ 3 h 3"/>
                    <a:gd name="T4" fmla="*/ 3 w 3"/>
                    <a:gd name="T5" fmla="*/ 2 h 3"/>
                    <a:gd name="T6" fmla="*/ 3 w 3"/>
                    <a:gd name="T7" fmla="*/ 1 h 3"/>
                    <a:gd name="T8" fmla="*/ 2 w 3"/>
                    <a:gd name="T9" fmla="*/ 1 h 3"/>
                    <a:gd name="T10" fmla="*/ 1 w 3"/>
                    <a:gd name="T11" fmla="*/ 1 h 3"/>
                    <a:gd name="T12" fmla="*/ 1 w 3"/>
                    <a:gd name="T13" fmla="*/ 0 h 3"/>
                    <a:gd name="T14" fmla="*/ 0 w 3"/>
                    <a:gd name="T15" fmla="*/ 0 h 3"/>
                    <a:gd name="T16" fmla="*/ 0 w 3"/>
                    <a:gd name="T17" fmla="*/ 1 h 3"/>
                    <a:gd name="T18" fmla="*/ 1 w 3"/>
                    <a:gd name="T1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3">
                      <a:moveTo>
                        <a:pt x="1" y="2"/>
                      </a:moveTo>
                      <a:cubicBezTo>
                        <a:pt x="1" y="2"/>
                        <a:pt x="2" y="3"/>
                        <a:pt x="2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60" name="Freeform 24"/>
                <p:cNvSpPr>
                  <a:spLocks/>
                </p:cNvSpPr>
                <p:nvPr/>
              </p:nvSpPr>
              <p:spPr bwMode="auto">
                <a:xfrm>
                  <a:off x="3009" y="2714"/>
                  <a:ext cx="8" cy="8"/>
                </a:xfrm>
                <a:custGeom>
                  <a:avLst/>
                  <a:gdLst>
                    <a:gd name="T0" fmla="*/ 2 w 4"/>
                    <a:gd name="T1" fmla="*/ 4 h 4"/>
                    <a:gd name="T2" fmla="*/ 3 w 4"/>
                    <a:gd name="T3" fmla="*/ 4 h 4"/>
                    <a:gd name="T4" fmla="*/ 3 w 4"/>
                    <a:gd name="T5" fmla="*/ 2 h 4"/>
                    <a:gd name="T6" fmla="*/ 1 w 4"/>
                    <a:gd name="T7" fmla="*/ 2 h 4"/>
                    <a:gd name="T8" fmla="*/ 1 w 4"/>
                    <a:gd name="T9" fmla="*/ 1 h 4"/>
                    <a:gd name="T10" fmla="*/ 0 w 4"/>
                    <a:gd name="T11" fmla="*/ 1 h 4"/>
                    <a:gd name="T12" fmla="*/ 1 w 4"/>
                    <a:gd name="T13" fmla="*/ 2 h 4"/>
                    <a:gd name="T14" fmla="*/ 2 w 4"/>
                    <a:gd name="T15" fmla="*/ 3 h 4"/>
                    <a:gd name="T16" fmla="*/ 2 w 4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4">
                      <a:moveTo>
                        <a:pt x="2" y="4"/>
                      </a:move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3" y="3"/>
                        <a:pt x="3" y="2"/>
                      </a:cubicBezTo>
                      <a:cubicBezTo>
                        <a:pt x="3" y="2"/>
                        <a:pt x="2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4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61" name="Freeform 25"/>
                <p:cNvSpPr>
                  <a:spLocks/>
                </p:cNvSpPr>
                <p:nvPr/>
              </p:nvSpPr>
              <p:spPr bwMode="auto">
                <a:xfrm>
                  <a:off x="3202" y="2833"/>
                  <a:ext cx="50" cy="34"/>
                </a:xfrm>
                <a:custGeom>
                  <a:avLst/>
                  <a:gdLst>
                    <a:gd name="T0" fmla="*/ 23 w 25"/>
                    <a:gd name="T1" fmla="*/ 12 h 17"/>
                    <a:gd name="T2" fmla="*/ 19 w 25"/>
                    <a:gd name="T3" fmla="*/ 10 h 17"/>
                    <a:gd name="T4" fmla="*/ 13 w 25"/>
                    <a:gd name="T5" fmla="*/ 8 h 17"/>
                    <a:gd name="T6" fmla="*/ 10 w 25"/>
                    <a:gd name="T7" fmla="*/ 6 h 17"/>
                    <a:gd name="T8" fmla="*/ 8 w 25"/>
                    <a:gd name="T9" fmla="*/ 4 h 17"/>
                    <a:gd name="T10" fmla="*/ 7 w 25"/>
                    <a:gd name="T11" fmla="*/ 3 h 17"/>
                    <a:gd name="T12" fmla="*/ 5 w 25"/>
                    <a:gd name="T13" fmla="*/ 1 h 17"/>
                    <a:gd name="T14" fmla="*/ 3 w 25"/>
                    <a:gd name="T15" fmla="*/ 0 h 17"/>
                    <a:gd name="T16" fmla="*/ 3 w 25"/>
                    <a:gd name="T17" fmla="*/ 0 h 17"/>
                    <a:gd name="T18" fmla="*/ 1 w 25"/>
                    <a:gd name="T19" fmla="*/ 0 h 17"/>
                    <a:gd name="T20" fmla="*/ 0 w 25"/>
                    <a:gd name="T21" fmla="*/ 1 h 17"/>
                    <a:gd name="T22" fmla="*/ 0 w 25"/>
                    <a:gd name="T23" fmla="*/ 2 h 17"/>
                    <a:gd name="T24" fmla="*/ 2 w 25"/>
                    <a:gd name="T25" fmla="*/ 1 h 17"/>
                    <a:gd name="T26" fmla="*/ 3 w 25"/>
                    <a:gd name="T27" fmla="*/ 2 h 17"/>
                    <a:gd name="T28" fmla="*/ 4 w 25"/>
                    <a:gd name="T29" fmla="*/ 2 h 17"/>
                    <a:gd name="T30" fmla="*/ 5 w 25"/>
                    <a:gd name="T31" fmla="*/ 4 h 17"/>
                    <a:gd name="T32" fmla="*/ 9 w 25"/>
                    <a:gd name="T33" fmla="*/ 5 h 17"/>
                    <a:gd name="T34" fmla="*/ 10 w 25"/>
                    <a:gd name="T35" fmla="*/ 7 h 17"/>
                    <a:gd name="T36" fmla="*/ 14 w 25"/>
                    <a:gd name="T37" fmla="*/ 9 h 17"/>
                    <a:gd name="T38" fmla="*/ 16 w 25"/>
                    <a:gd name="T39" fmla="*/ 11 h 17"/>
                    <a:gd name="T40" fmla="*/ 18 w 25"/>
                    <a:gd name="T41" fmla="*/ 12 h 17"/>
                    <a:gd name="T42" fmla="*/ 21 w 25"/>
                    <a:gd name="T43" fmla="*/ 14 h 17"/>
                    <a:gd name="T44" fmla="*/ 23 w 25"/>
                    <a:gd name="T45" fmla="*/ 16 h 17"/>
                    <a:gd name="T46" fmla="*/ 25 w 25"/>
                    <a:gd name="T47" fmla="*/ 16 h 17"/>
                    <a:gd name="T48" fmla="*/ 23 w 25"/>
                    <a:gd name="T49" fmla="*/ 13 h 17"/>
                    <a:gd name="T50" fmla="*/ 23 w 25"/>
                    <a:gd name="T51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5" h="17">
                      <a:moveTo>
                        <a:pt x="23" y="12"/>
                      </a:moveTo>
                      <a:cubicBezTo>
                        <a:pt x="21" y="12"/>
                        <a:pt x="19" y="10"/>
                        <a:pt x="19" y="10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3" y="2"/>
                      </a:cubicBezTo>
                      <a:cubicBezTo>
                        <a:pt x="4" y="2"/>
                        <a:pt x="3" y="1"/>
                        <a:pt x="4" y="2"/>
                      </a:cubicBezTo>
                      <a:cubicBezTo>
                        <a:pt x="4" y="3"/>
                        <a:pt x="2" y="3"/>
                        <a:pt x="5" y="4"/>
                      </a:cubicBezTo>
                      <a:cubicBezTo>
                        <a:pt x="8" y="5"/>
                        <a:pt x="7" y="5"/>
                        <a:pt x="9" y="5"/>
                      </a:cubicBezTo>
                      <a:cubicBezTo>
                        <a:pt x="10" y="6"/>
                        <a:pt x="10" y="5"/>
                        <a:pt x="10" y="7"/>
                      </a:cubicBezTo>
                      <a:cubicBezTo>
                        <a:pt x="11" y="9"/>
                        <a:pt x="11" y="8"/>
                        <a:pt x="14" y="9"/>
                      </a:cubicBezTo>
                      <a:cubicBezTo>
                        <a:pt x="16" y="9"/>
                        <a:pt x="16" y="10"/>
                        <a:pt x="16" y="11"/>
                      </a:cubicBezTo>
                      <a:cubicBezTo>
                        <a:pt x="17" y="11"/>
                        <a:pt x="17" y="12"/>
                        <a:pt x="18" y="12"/>
                      </a:cubicBezTo>
                      <a:cubicBezTo>
                        <a:pt x="18" y="13"/>
                        <a:pt x="20" y="13"/>
                        <a:pt x="21" y="14"/>
                      </a:cubicBezTo>
                      <a:cubicBezTo>
                        <a:pt x="22" y="14"/>
                        <a:pt x="23" y="16"/>
                        <a:pt x="23" y="16"/>
                      </a:cubicBezTo>
                      <a:cubicBezTo>
                        <a:pt x="23" y="16"/>
                        <a:pt x="25" y="17"/>
                        <a:pt x="25" y="16"/>
                      </a:cubicBezTo>
                      <a:cubicBezTo>
                        <a:pt x="25" y="16"/>
                        <a:pt x="23" y="14"/>
                        <a:pt x="23" y="13"/>
                      </a:cubicBezTo>
                      <a:cubicBezTo>
                        <a:pt x="23" y="13"/>
                        <a:pt x="23" y="13"/>
                        <a:pt x="23" y="12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62" name="Freeform 26"/>
                <p:cNvSpPr>
                  <a:spLocks/>
                </p:cNvSpPr>
                <p:nvPr/>
              </p:nvSpPr>
              <p:spPr bwMode="auto">
                <a:xfrm>
                  <a:off x="3176" y="2841"/>
                  <a:ext cx="28" cy="8"/>
                </a:xfrm>
                <a:custGeom>
                  <a:avLst/>
                  <a:gdLst>
                    <a:gd name="T0" fmla="*/ 12 w 14"/>
                    <a:gd name="T1" fmla="*/ 2 h 4"/>
                    <a:gd name="T2" fmla="*/ 10 w 14"/>
                    <a:gd name="T3" fmla="*/ 1 h 4"/>
                    <a:gd name="T4" fmla="*/ 9 w 14"/>
                    <a:gd name="T5" fmla="*/ 1 h 4"/>
                    <a:gd name="T6" fmla="*/ 6 w 14"/>
                    <a:gd name="T7" fmla="*/ 1 h 4"/>
                    <a:gd name="T8" fmla="*/ 1 w 14"/>
                    <a:gd name="T9" fmla="*/ 0 h 4"/>
                    <a:gd name="T10" fmla="*/ 0 w 14"/>
                    <a:gd name="T11" fmla="*/ 0 h 4"/>
                    <a:gd name="T12" fmla="*/ 0 w 14"/>
                    <a:gd name="T13" fmla="*/ 1 h 4"/>
                    <a:gd name="T14" fmla="*/ 1 w 14"/>
                    <a:gd name="T15" fmla="*/ 2 h 4"/>
                    <a:gd name="T16" fmla="*/ 4 w 14"/>
                    <a:gd name="T17" fmla="*/ 2 h 4"/>
                    <a:gd name="T18" fmla="*/ 6 w 14"/>
                    <a:gd name="T19" fmla="*/ 3 h 4"/>
                    <a:gd name="T20" fmla="*/ 8 w 14"/>
                    <a:gd name="T21" fmla="*/ 3 h 4"/>
                    <a:gd name="T22" fmla="*/ 9 w 14"/>
                    <a:gd name="T23" fmla="*/ 3 h 4"/>
                    <a:gd name="T24" fmla="*/ 11 w 14"/>
                    <a:gd name="T25" fmla="*/ 3 h 4"/>
                    <a:gd name="T26" fmla="*/ 12 w 14"/>
                    <a:gd name="T27" fmla="*/ 4 h 4"/>
                    <a:gd name="T28" fmla="*/ 13 w 14"/>
                    <a:gd name="T29" fmla="*/ 3 h 4"/>
                    <a:gd name="T30" fmla="*/ 13 w 14"/>
                    <a:gd name="T31" fmla="*/ 2 h 4"/>
                    <a:gd name="T32" fmla="*/ 12 w 14"/>
                    <a:gd name="T3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4" h="4">
                      <a:moveTo>
                        <a:pt x="12" y="2"/>
                      </a:moveTo>
                      <a:cubicBezTo>
                        <a:pt x="12" y="1"/>
                        <a:pt x="11" y="1"/>
                        <a:pt x="10" y="1"/>
                      </a:cubicBezTo>
                      <a:cubicBezTo>
                        <a:pt x="10" y="1"/>
                        <a:pt x="9" y="1"/>
                        <a:pt x="9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4" y="2"/>
                        <a:pt x="4" y="2"/>
                      </a:cubicBezTo>
                      <a:cubicBezTo>
                        <a:pt x="5" y="2"/>
                        <a:pt x="6" y="2"/>
                        <a:pt x="6" y="3"/>
                      </a:cubicBezTo>
                      <a:cubicBezTo>
                        <a:pt x="6" y="3"/>
                        <a:pt x="8" y="3"/>
                        <a:pt x="8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2" y="3"/>
                        <a:pt x="12" y="4"/>
                      </a:cubicBezTo>
                      <a:cubicBezTo>
                        <a:pt x="12" y="4"/>
                        <a:pt x="13" y="4"/>
                        <a:pt x="13" y="3"/>
                      </a:cubicBezTo>
                      <a:cubicBezTo>
                        <a:pt x="14" y="3"/>
                        <a:pt x="13" y="3"/>
                        <a:pt x="13" y="2"/>
                      </a:cubicBezTo>
                      <a:cubicBezTo>
                        <a:pt x="13" y="2"/>
                        <a:pt x="13" y="2"/>
                        <a:pt x="12" y="2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63" name="Freeform 27"/>
                <p:cNvSpPr>
                  <a:spLocks/>
                </p:cNvSpPr>
                <p:nvPr/>
              </p:nvSpPr>
              <p:spPr bwMode="auto">
                <a:xfrm>
                  <a:off x="2995" y="2682"/>
                  <a:ext cx="12" cy="14"/>
                </a:xfrm>
                <a:custGeom>
                  <a:avLst/>
                  <a:gdLst>
                    <a:gd name="T0" fmla="*/ 1 w 6"/>
                    <a:gd name="T1" fmla="*/ 2 h 7"/>
                    <a:gd name="T2" fmla="*/ 0 w 6"/>
                    <a:gd name="T3" fmla="*/ 3 h 7"/>
                    <a:gd name="T4" fmla="*/ 0 w 6"/>
                    <a:gd name="T5" fmla="*/ 4 h 7"/>
                    <a:gd name="T6" fmla="*/ 2 w 6"/>
                    <a:gd name="T7" fmla="*/ 5 h 7"/>
                    <a:gd name="T8" fmla="*/ 3 w 6"/>
                    <a:gd name="T9" fmla="*/ 6 h 7"/>
                    <a:gd name="T10" fmla="*/ 5 w 6"/>
                    <a:gd name="T11" fmla="*/ 7 h 7"/>
                    <a:gd name="T12" fmla="*/ 5 w 6"/>
                    <a:gd name="T13" fmla="*/ 7 h 7"/>
                    <a:gd name="T14" fmla="*/ 6 w 6"/>
                    <a:gd name="T15" fmla="*/ 6 h 7"/>
                    <a:gd name="T16" fmla="*/ 5 w 6"/>
                    <a:gd name="T17" fmla="*/ 5 h 7"/>
                    <a:gd name="T18" fmla="*/ 4 w 6"/>
                    <a:gd name="T19" fmla="*/ 4 h 7"/>
                    <a:gd name="T20" fmla="*/ 3 w 6"/>
                    <a:gd name="T21" fmla="*/ 4 h 7"/>
                    <a:gd name="T22" fmla="*/ 3 w 6"/>
                    <a:gd name="T23" fmla="*/ 2 h 7"/>
                    <a:gd name="T24" fmla="*/ 5 w 6"/>
                    <a:gd name="T25" fmla="*/ 2 h 7"/>
                    <a:gd name="T26" fmla="*/ 3 w 6"/>
                    <a:gd name="T27" fmla="*/ 0 h 7"/>
                    <a:gd name="T28" fmla="*/ 2 w 6"/>
                    <a:gd name="T29" fmla="*/ 0 h 7"/>
                    <a:gd name="T30" fmla="*/ 2 w 6"/>
                    <a:gd name="T31" fmla="*/ 1 h 7"/>
                    <a:gd name="T32" fmla="*/ 2 w 6"/>
                    <a:gd name="T33" fmla="*/ 2 h 7"/>
                    <a:gd name="T34" fmla="*/ 1 w 6"/>
                    <a:gd name="T35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" h="7">
                      <a:moveTo>
                        <a:pt x="1" y="2"/>
                      </a:moveTo>
                      <a:cubicBezTo>
                        <a:pt x="1" y="2"/>
                        <a:pt x="1" y="3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2" y="5"/>
                        <a:pt x="2" y="5"/>
                      </a:cubicBezTo>
                      <a:cubicBezTo>
                        <a:pt x="3" y="5"/>
                        <a:pt x="3" y="6"/>
                        <a:pt x="3" y="6"/>
                      </a:cubicBezTo>
                      <a:cubicBezTo>
                        <a:pt x="4" y="6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6" y="7"/>
                        <a:pt x="6" y="7"/>
                        <a:pt x="6" y="6"/>
                      </a:cubicBezTo>
                      <a:cubicBezTo>
                        <a:pt x="6" y="5"/>
                        <a:pt x="6" y="5"/>
                        <a:pt x="5" y="5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5"/>
                        <a:pt x="3" y="4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5" y="2"/>
                        <a:pt x="5" y="2"/>
                      </a:cubicBezTo>
                      <a:cubicBezTo>
                        <a:pt x="5" y="2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64" name="Freeform 28"/>
                <p:cNvSpPr>
                  <a:spLocks/>
                </p:cNvSpPr>
                <p:nvPr/>
              </p:nvSpPr>
              <p:spPr bwMode="auto">
                <a:xfrm>
                  <a:off x="3142" y="2845"/>
                  <a:ext cx="10" cy="8"/>
                </a:xfrm>
                <a:custGeom>
                  <a:avLst/>
                  <a:gdLst>
                    <a:gd name="T0" fmla="*/ 0 w 5"/>
                    <a:gd name="T1" fmla="*/ 1 h 4"/>
                    <a:gd name="T2" fmla="*/ 0 w 5"/>
                    <a:gd name="T3" fmla="*/ 3 h 4"/>
                    <a:gd name="T4" fmla="*/ 3 w 5"/>
                    <a:gd name="T5" fmla="*/ 4 h 4"/>
                    <a:gd name="T6" fmla="*/ 4 w 5"/>
                    <a:gd name="T7" fmla="*/ 2 h 4"/>
                    <a:gd name="T8" fmla="*/ 5 w 5"/>
                    <a:gd name="T9" fmla="*/ 1 h 4"/>
                    <a:gd name="T10" fmla="*/ 3 w 5"/>
                    <a:gd name="T11" fmla="*/ 0 h 4"/>
                    <a:gd name="T12" fmla="*/ 0 w 5"/>
                    <a:gd name="T13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" h="4">
                      <a:moveTo>
                        <a:pt x="0" y="1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4" y="2"/>
                        <a:pt x="4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65" name="Freeform 29"/>
                <p:cNvSpPr>
                  <a:spLocks/>
                </p:cNvSpPr>
                <p:nvPr/>
              </p:nvSpPr>
              <p:spPr bwMode="auto">
                <a:xfrm>
                  <a:off x="2921" y="2532"/>
                  <a:ext cx="363" cy="317"/>
                </a:xfrm>
                <a:custGeom>
                  <a:avLst/>
                  <a:gdLst>
                    <a:gd name="T0" fmla="*/ 166 w 181"/>
                    <a:gd name="T1" fmla="*/ 36 h 158"/>
                    <a:gd name="T2" fmla="*/ 163 w 181"/>
                    <a:gd name="T3" fmla="*/ 26 h 158"/>
                    <a:gd name="T4" fmla="*/ 141 w 181"/>
                    <a:gd name="T5" fmla="*/ 28 h 158"/>
                    <a:gd name="T6" fmla="*/ 122 w 181"/>
                    <a:gd name="T7" fmla="*/ 25 h 158"/>
                    <a:gd name="T8" fmla="*/ 90 w 181"/>
                    <a:gd name="T9" fmla="*/ 4 h 158"/>
                    <a:gd name="T10" fmla="*/ 81 w 181"/>
                    <a:gd name="T11" fmla="*/ 7 h 158"/>
                    <a:gd name="T12" fmla="*/ 69 w 181"/>
                    <a:gd name="T13" fmla="*/ 14 h 158"/>
                    <a:gd name="T14" fmla="*/ 66 w 181"/>
                    <a:gd name="T15" fmla="*/ 19 h 158"/>
                    <a:gd name="T16" fmla="*/ 64 w 181"/>
                    <a:gd name="T17" fmla="*/ 33 h 158"/>
                    <a:gd name="T18" fmla="*/ 59 w 181"/>
                    <a:gd name="T19" fmla="*/ 39 h 158"/>
                    <a:gd name="T20" fmla="*/ 58 w 181"/>
                    <a:gd name="T21" fmla="*/ 48 h 158"/>
                    <a:gd name="T22" fmla="*/ 49 w 181"/>
                    <a:gd name="T23" fmla="*/ 51 h 158"/>
                    <a:gd name="T24" fmla="*/ 37 w 181"/>
                    <a:gd name="T25" fmla="*/ 49 h 158"/>
                    <a:gd name="T26" fmla="*/ 26 w 181"/>
                    <a:gd name="T27" fmla="*/ 52 h 158"/>
                    <a:gd name="T28" fmla="*/ 16 w 181"/>
                    <a:gd name="T29" fmla="*/ 53 h 158"/>
                    <a:gd name="T30" fmla="*/ 8 w 181"/>
                    <a:gd name="T31" fmla="*/ 54 h 158"/>
                    <a:gd name="T32" fmla="*/ 2 w 181"/>
                    <a:gd name="T33" fmla="*/ 59 h 158"/>
                    <a:gd name="T34" fmla="*/ 7 w 181"/>
                    <a:gd name="T35" fmla="*/ 71 h 158"/>
                    <a:gd name="T36" fmla="*/ 16 w 181"/>
                    <a:gd name="T37" fmla="*/ 80 h 158"/>
                    <a:gd name="T38" fmla="*/ 21 w 181"/>
                    <a:gd name="T39" fmla="*/ 69 h 158"/>
                    <a:gd name="T40" fmla="*/ 31 w 181"/>
                    <a:gd name="T41" fmla="*/ 64 h 158"/>
                    <a:gd name="T42" fmla="*/ 39 w 181"/>
                    <a:gd name="T43" fmla="*/ 72 h 158"/>
                    <a:gd name="T44" fmla="*/ 41 w 181"/>
                    <a:gd name="T45" fmla="*/ 67 h 158"/>
                    <a:gd name="T46" fmla="*/ 57 w 181"/>
                    <a:gd name="T47" fmla="*/ 95 h 158"/>
                    <a:gd name="T48" fmla="*/ 49 w 181"/>
                    <a:gd name="T49" fmla="*/ 89 h 158"/>
                    <a:gd name="T50" fmla="*/ 45 w 181"/>
                    <a:gd name="T51" fmla="*/ 89 h 158"/>
                    <a:gd name="T52" fmla="*/ 54 w 181"/>
                    <a:gd name="T53" fmla="*/ 98 h 158"/>
                    <a:gd name="T54" fmla="*/ 55 w 181"/>
                    <a:gd name="T55" fmla="*/ 99 h 158"/>
                    <a:gd name="T56" fmla="*/ 61 w 181"/>
                    <a:gd name="T57" fmla="*/ 111 h 158"/>
                    <a:gd name="T58" fmla="*/ 64 w 181"/>
                    <a:gd name="T59" fmla="*/ 115 h 158"/>
                    <a:gd name="T60" fmla="*/ 53 w 181"/>
                    <a:gd name="T61" fmla="*/ 110 h 158"/>
                    <a:gd name="T62" fmla="*/ 48 w 181"/>
                    <a:gd name="T63" fmla="*/ 104 h 158"/>
                    <a:gd name="T64" fmla="*/ 40 w 181"/>
                    <a:gd name="T65" fmla="*/ 101 h 158"/>
                    <a:gd name="T66" fmla="*/ 52 w 181"/>
                    <a:gd name="T67" fmla="*/ 110 h 158"/>
                    <a:gd name="T68" fmla="*/ 59 w 181"/>
                    <a:gd name="T69" fmla="*/ 118 h 158"/>
                    <a:gd name="T70" fmla="*/ 67 w 181"/>
                    <a:gd name="T71" fmla="*/ 124 h 158"/>
                    <a:gd name="T72" fmla="*/ 58 w 181"/>
                    <a:gd name="T73" fmla="*/ 115 h 158"/>
                    <a:gd name="T74" fmla="*/ 70 w 181"/>
                    <a:gd name="T75" fmla="*/ 117 h 158"/>
                    <a:gd name="T76" fmla="*/ 70 w 181"/>
                    <a:gd name="T77" fmla="*/ 123 h 158"/>
                    <a:gd name="T78" fmla="*/ 76 w 181"/>
                    <a:gd name="T79" fmla="*/ 122 h 158"/>
                    <a:gd name="T80" fmla="*/ 84 w 181"/>
                    <a:gd name="T81" fmla="*/ 131 h 158"/>
                    <a:gd name="T82" fmla="*/ 99 w 181"/>
                    <a:gd name="T83" fmla="*/ 129 h 158"/>
                    <a:gd name="T84" fmla="*/ 123 w 181"/>
                    <a:gd name="T85" fmla="*/ 140 h 158"/>
                    <a:gd name="T86" fmla="*/ 124 w 181"/>
                    <a:gd name="T87" fmla="*/ 146 h 158"/>
                    <a:gd name="T88" fmla="*/ 105 w 181"/>
                    <a:gd name="T89" fmla="*/ 149 h 158"/>
                    <a:gd name="T90" fmla="*/ 122 w 181"/>
                    <a:gd name="T91" fmla="*/ 147 h 158"/>
                    <a:gd name="T92" fmla="*/ 143 w 181"/>
                    <a:gd name="T93" fmla="*/ 157 h 158"/>
                    <a:gd name="T94" fmla="*/ 139 w 181"/>
                    <a:gd name="T95" fmla="*/ 152 h 158"/>
                    <a:gd name="T96" fmla="*/ 135 w 181"/>
                    <a:gd name="T97" fmla="*/ 148 h 158"/>
                    <a:gd name="T98" fmla="*/ 124 w 181"/>
                    <a:gd name="T99" fmla="*/ 134 h 158"/>
                    <a:gd name="T100" fmla="*/ 111 w 181"/>
                    <a:gd name="T101" fmla="*/ 120 h 158"/>
                    <a:gd name="T102" fmla="*/ 97 w 181"/>
                    <a:gd name="T103" fmla="*/ 108 h 158"/>
                    <a:gd name="T104" fmla="*/ 85 w 181"/>
                    <a:gd name="T105" fmla="*/ 93 h 158"/>
                    <a:gd name="T106" fmla="*/ 75 w 181"/>
                    <a:gd name="T107" fmla="*/ 78 h 158"/>
                    <a:gd name="T108" fmla="*/ 69 w 181"/>
                    <a:gd name="T109" fmla="*/ 66 h 158"/>
                    <a:gd name="T110" fmla="*/ 80 w 181"/>
                    <a:gd name="T111" fmla="*/ 60 h 158"/>
                    <a:gd name="T112" fmla="*/ 94 w 181"/>
                    <a:gd name="T113" fmla="*/ 55 h 158"/>
                    <a:gd name="T114" fmla="*/ 112 w 181"/>
                    <a:gd name="T115" fmla="*/ 55 h 158"/>
                    <a:gd name="T116" fmla="*/ 132 w 181"/>
                    <a:gd name="T117" fmla="*/ 56 h 158"/>
                    <a:gd name="T118" fmla="*/ 144 w 181"/>
                    <a:gd name="T119" fmla="*/ 53 h 158"/>
                    <a:gd name="T120" fmla="*/ 158 w 181"/>
                    <a:gd name="T121" fmla="*/ 53 h 158"/>
                    <a:gd name="T122" fmla="*/ 175 w 181"/>
                    <a:gd name="T123" fmla="*/ 58 h 158"/>
                    <a:gd name="T124" fmla="*/ 170 w 181"/>
                    <a:gd name="T125" fmla="*/ 5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81" h="158">
                      <a:moveTo>
                        <a:pt x="179" y="44"/>
                      </a:moveTo>
                      <a:cubicBezTo>
                        <a:pt x="178" y="44"/>
                        <a:pt x="179" y="45"/>
                        <a:pt x="177" y="44"/>
                      </a:cubicBezTo>
                      <a:cubicBezTo>
                        <a:pt x="174" y="44"/>
                        <a:pt x="173" y="43"/>
                        <a:pt x="173" y="43"/>
                      </a:cubicBezTo>
                      <a:cubicBezTo>
                        <a:pt x="173" y="43"/>
                        <a:pt x="173" y="42"/>
                        <a:pt x="172" y="43"/>
                      </a:cubicBezTo>
                      <a:cubicBezTo>
                        <a:pt x="171" y="43"/>
                        <a:pt x="171" y="43"/>
                        <a:pt x="170" y="42"/>
                      </a:cubicBezTo>
                      <a:cubicBezTo>
                        <a:pt x="169" y="41"/>
                        <a:pt x="167" y="39"/>
                        <a:pt x="167" y="39"/>
                      </a:cubicBezTo>
                      <a:cubicBezTo>
                        <a:pt x="167" y="39"/>
                        <a:pt x="166" y="40"/>
                        <a:pt x="166" y="39"/>
                      </a:cubicBezTo>
                      <a:cubicBezTo>
                        <a:pt x="166" y="38"/>
                        <a:pt x="166" y="37"/>
                        <a:pt x="167" y="37"/>
                      </a:cubicBezTo>
                      <a:cubicBezTo>
                        <a:pt x="166" y="36"/>
                        <a:pt x="166" y="36"/>
                        <a:pt x="166" y="36"/>
                      </a:cubicBezTo>
                      <a:cubicBezTo>
                        <a:pt x="166" y="35"/>
                        <a:pt x="166" y="35"/>
                        <a:pt x="166" y="35"/>
                      </a:cubicBezTo>
                      <a:cubicBezTo>
                        <a:pt x="166" y="35"/>
                        <a:pt x="167" y="35"/>
                        <a:pt x="167" y="35"/>
                      </a:cubicBezTo>
                      <a:cubicBezTo>
                        <a:pt x="168" y="34"/>
                        <a:pt x="168" y="34"/>
                        <a:pt x="168" y="34"/>
                      </a:cubicBezTo>
                      <a:cubicBezTo>
                        <a:pt x="169" y="33"/>
                        <a:pt x="168" y="31"/>
                        <a:pt x="165" y="32"/>
                      </a:cubicBezTo>
                      <a:cubicBezTo>
                        <a:pt x="165" y="32"/>
                        <a:pt x="164" y="33"/>
                        <a:pt x="164" y="33"/>
                      </a:cubicBezTo>
                      <a:cubicBezTo>
                        <a:pt x="163" y="33"/>
                        <a:pt x="162" y="32"/>
                        <a:pt x="162" y="31"/>
                      </a:cubicBezTo>
                      <a:cubicBezTo>
                        <a:pt x="162" y="31"/>
                        <a:pt x="161" y="30"/>
                        <a:pt x="162" y="30"/>
                      </a:cubicBezTo>
                      <a:cubicBezTo>
                        <a:pt x="163" y="30"/>
                        <a:pt x="164" y="28"/>
                        <a:pt x="164" y="28"/>
                      </a:cubicBezTo>
                      <a:cubicBezTo>
                        <a:pt x="163" y="26"/>
                        <a:pt x="163" y="26"/>
                        <a:pt x="163" y="26"/>
                      </a:cubicBezTo>
                      <a:cubicBezTo>
                        <a:pt x="163" y="21"/>
                        <a:pt x="163" y="21"/>
                        <a:pt x="163" y="21"/>
                      </a:cubicBezTo>
                      <a:cubicBezTo>
                        <a:pt x="161" y="20"/>
                        <a:pt x="161" y="20"/>
                        <a:pt x="161" y="20"/>
                      </a:cubicBezTo>
                      <a:cubicBezTo>
                        <a:pt x="160" y="21"/>
                        <a:pt x="160" y="21"/>
                        <a:pt x="160" y="21"/>
                      </a:cubicBezTo>
                      <a:cubicBezTo>
                        <a:pt x="159" y="21"/>
                        <a:pt x="159" y="21"/>
                        <a:pt x="159" y="21"/>
                      </a:cubicBezTo>
                      <a:cubicBezTo>
                        <a:pt x="158" y="23"/>
                        <a:pt x="158" y="23"/>
                        <a:pt x="158" y="23"/>
                      </a:cubicBezTo>
                      <a:cubicBezTo>
                        <a:pt x="158" y="23"/>
                        <a:pt x="158" y="23"/>
                        <a:pt x="158" y="23"/>
                      </a:cubicBezTo>
                      <a:cubicBezTo>
                        <a:pt x="157" y="24"/>
                        <a:pt x="156" y="24"/>
                        <a:pt x="156" y="25"/>
                      </a:cubicBezTo>
                      <a:cubicBezTo>
                        <a:pt x="155" y="26"/>
                        <a:pt x="154" y="26"/>
                        <a:pt x="150" y="26"/>
                      </a:cubicBezTo>
                      <a:cubicBezTo>
                        <a:pt x="141" y="28"/>
                        <a:pt x="141" y="28"/>
                        <a:pt x="141" y="28"/>
                      </a:cubicBezTo>
                      <a:cubicBezTo>
                        <a:pt x="141" y="28"/>
                        <a:pt x="139" y="28"/>
                        <a:pt x="138" y="28"/>
                      </a:cubicBezTo>
                      <a:cubicBezTo>
                        <a:pt x="138" y="28"/>
                        <a:pt x="138" y="28"/>
                        <a:pt x="138" y="28"/>
                      </a:cubicBezTo>
                      <a:cubicBezTo>
                        <a:pt x="136" y="28"/>
                        <a:pt x="134" y="28"/>
                        <a:pt x="134" y="28"/>
                      </a:cubicBezTo>
                      <a:cubicBezTo>
                        <a:pt x="131" y="29"/>
                        <a:pt x="131" y="29"/>
                        <a:pt x="131" y="29"/>
                      </a:cubicBezTo>
                      <a:cubicBezTo>
                        <a:pt x="131" y="29"/>
                        <a:pt x="131" y="29"/>
                        <a:pt x="131" y="29"/>
                      </a:cubicBezTo>
                      <a:cubicBezTo>
                        <a:pt x="130" y="29"/>
                        <a:pt x="130" y="29"/>
                        <a:pt x="130" y="29"/>
                      </a:cubicBezTo>
                      <a:cubicBezTo>
                        <a:pt x="130" y="29"/>
                        <a:pt x="130" y="29"/>
                        <a:pt x="130" y="29"/>
                      </a:cubicBezTo>
                      <a:cubicBezTo>
                        <a:pt x="124" y="27"/>
                        <a:pt x="124" y="27"/>
                        <a:pt x="124" y="27"/>
                      </a:cubicBezTo>
                      <a:cubicBezTo>
                        <a:pt x="122" y="25"/>
                        <a:pt x="122" y="25"/>
                        <a:pt x="122" y="25"/>
                      </a:cubicBezTo>
                      <a:cubicBezTo>
                        <a:pt x="118" y="24"/>
                        <a:pt x="118" y="24"/>
                        <a:pt x="118" y="24"/>
                      </a:cubicBezTo>
                      <a:cubicBezTo>
                        <a:pt x="117" y="22"/>
                        <a:pt x="117" y="22"/>
                        <a:pt x="117" y="22"/>
                      </a:cubicBezTo>
                      <a:cubicBezTo>
                        <a:pt x="114" y="22"/>
                        <a:pt x="114" y="22"/>
                        <a:pt x="114" y="22"/>
                      </a:cubicBezTo>
                      <a:cubicBezTo>
                        <a:pt x="110" y="19"/>
                        <a:pt x="110" y="19"/>
                        <a:pt x="110" y="19"/>
                      </a:cubicBezTo>
                      <a:cubicBezTo>
                        <a:pt x="106" y="14"/>
                        <a:pt x="106" y="14"/>
                        <a:pt x="106" y="14"/>
                      </a:cubicBezTo>
                      <a:cubicBezTo>
                        <a:pt x="99" y="12"/>
                        <a:pt x="99" y="12"/>
                        <a:pt x="99" y="12"/>
                      </a:cubicBezTo>
                      <a:cubicBezTo>
                        <a:pt x="96" y="8"/>
                        <a:pt x="96" y="8"/>
                        <a:pt x="96" y="8"/>
                      </a:cubicBezTo>
                      <a:cubicBezTo>
                        <a:pt x="93" y="7"/>
                        <a:pt x="93" y="7"/>
                        <a:pt x="93" y="7"/>
                      </a:cubicBezTo>
                      <a:cubicBezTo>
                        <a:pt x="90" y="4"/>
                        <a:pt x="90" y="4"/>
                        <a:pt x="90" y="4"/>
                      </a:cubicBezTo>
                      <a:cubicBezTo>
                        <a:pt x="85" y="0"/>
                        <a:pt x="85" y="0"/>
                        <a:pt x="85" y="0"/>
                      </a:cubicBezTo>
                      <a:cubicBezTo>
                        <a:pt x="85" y="0"/>
                        <a:pt x="85" y="0"/>
                        <a:pt x="85" y="0"/>
                      </a:cubicBezTo>
                      <a:cubicBezTo>
                        <a:pt x="85" y="0"/>
                        <a:pt x="85" y="0"/>
                        <a:pt x="8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0"/>
                        <a:pt x="83" y="1"/>
                        <a:pt x="83" y="1"/>
                      </a:cubicBezTo>
                      <a:cubicBezTo>
                        <a:pt x="83" y="2"/>
                        <a:pt x="83" y="2"/>
                        <a:pt x="83" y="2"/>
                      </a:cubicBezTo>
                      <a:cubicBezTo>
                        <a:pt x="84" y="3"/>
                        <a:pt x="84" y="4"/>
                        <a:pt x="83" y="6"/>
                      </a:cubicBezTo>
                      <a:cubicBezTo>
                        <a:pt x="83" y="7"/>
                        <a:pt x="81" y="7"/>
                        <a:pt x="81" y="7"/>
                      </a:cubicBezTo>
                      <a:cubicBezTo>
                        <a:pt x="80" y="7"/>
                        <a:pt x="80" y="7"/>
                        <a:pt x="78" y="7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7" y="7"/>
                        <a:pt x="77" y="7"/>
                        <a:pt x="77" y="7"/>
                      </a:cubicBezTo>
                      <a:cubicBezTo>
                        <a:pt x="75" y="10"/>
                        <a:pt x="75" y="10"/>
                        <a:pt x="75" y="10"/>
                      </a:cubicBezTo>
                      <a:cubicBezTo>
                        <a:pt x="71" y="12"/>
                        <a:pt x="71" y="12"/>
                        <a:pt x="71" y="12"/>
                      </a:cubicBezTo>
                      <a:cubicBezTo>
                        <a:pt x="69" y="13"/>
                        <a:pt x="69" y="13"/>
                        <a:pt x="69" y="13"/>
                      </a:cubicBezTo>
                      <a:cubicBezTo>
                        <a:pt x="69" y="13"/>
                        <a:pt x="69" y="13"/>
                        <a:pt x="69" y="13"/>
                      </a:cubicBezTo>
                      <a:cubicBezTo>
                        <a:pt x="69" y="14"/>
                        <a:pt x="69" y="14"/>
                        <a:pt x="69" y="14"/>
                      </a:cubicBezTo>
                      <a:cubicBezTo>
                        <a:pt x="68" y="15"/>
                        <a:pt x="68" y="15"/>
                        <a:pt x="68" y="15"/>
                      </a:cubicBezTo>
                      <a:cubicBezTo>
                        <a:pt x="67" y="15"/>
                        <a:pt x="66" y="15"/>
                        <a:pt x="66" y="15"/>
                      </a:cubicBezTo>
                      <a:cubicBezTo>
                        <a:pt x="65" y="15"/>
                        <a:pt x="65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6"/>
                        <a:pt x="64" y="16"/>
                        <a:pt x="64" y="16"/>
                      </a:cubicBezTo>
                      <a:cubicBezTo>
                        <a:pt x="64" y="16"/>
                        <a:pt x="63" y="16"/>
                        <a:pt x="63" y="16"/>
                      </a:cubicBezTo>
                      <a:cubicBezTo>
                        <a:pt x="63" y="17"/>
                        <a:pt x="63" y="17"/>
                        <a:pt x="63" y="17"/>
                      </a:cubicBezTo>
                      <a:cubicBezTo>
                        <a:pt x="64" y="17"/>
                        <a:pt x="65" y="18"/>
                        <a:pt x="65" y="18"/>
                      </a:cubicBezTo>
                      <a:cubicBezTo>
                        <a:pt x="66" y="19"/>
                        <a:pt x="66" y="19"/>
                        <a:pt x="66" y="19"/>
                      </a:cubicBezTo>
                      <a:cubicBezTo>
                        <a:pt x="67" y="20"/>
                        <a:pt x="67" y="20"/>
                        <a:pt x="67" y="20"/>
                      </a:cubicBezTo>
                      <a:cubicBezTo>
                        <a:pt x="67" y="21"/>
                        <a:pt x="67" y="22"/>
                        <a:pt x="67" y="23"/>
                      </a:cubicBezTo>
                      <a:cubicBezTo>
                        <a:pt x="67" y="23"/>
                        <a:pt x="67" y="23"/>
                        <a:pt x="67" y="24"/>
                      </a:cubicBezTo>
                      <a:cubicBezTo>
                        <a:pt x="67" y="26"/>
                        <a:pt x="67" y="26"/>
                        <a:pt x="67" y="26"/>
                      </a:cubicBezTo>
                      <a:cubicBezTo>
                        <a:pt x="67" y="27"/>
                        <a:pt x="67" y="27"/>
                        <a:pt x="67" y="27"/>
                      </a:cubicBezTo>
                      <a:cubicBezTo>
                        <a:pt x="67" y="27"/>
                        <a:pt x="67" y="27"/>
                        <a:pt x="67" y="27"/>
                      </a:cubicBezTo>
                      <a:cubicBezTo>
                        <a:pt x="68" y="28"/>
                        <a:pt x="68" y="30"/>
                        <a:pt x="67" y="31"/>
                      </a:cubicBezTo>
                      <a:cubicBezTo>
                        <a:pt x="65" y="33"/>
                        <a:pt x="65" y="33"/>
                        <a:pt x="64" y="33"/>
                      </a:cubicBezTo>
                      <a:cubicBezTo>
                        <a:pt x="64" y="33"/>
                        <a:pt x="64" y="33"/>
                        <a:pt x="64" y="33"/>
                      </a:cubicBezTo>
                      <a:cubicBezTo>
                        <a:pt x="64" y="33"/>
                        <a:pt x="62" y="33"/>
                        <a:pt x="61" y="33"/>
                      </a:cubicBezTo>
                      <a:cubicBezTo>
                        <a:pt x="60" y="34"/>
                        <a:pt x="60" y="34"/>
                        <a:pt x="60" y="34"/>
                      </a:cubicBezTo>
                      <a:cubicBezTo>
                        <a:pt x="60" y="34"/>
                        <a:pt x="60" y="34"/>
                        <a:pt x="60" y="34"/>
                      </a:cubicBezTo>
                      <a:cubicBezTo>
                        <a:pt x="57" y="35"/>
                        <a:pt x="57" y="35"/>
                        <a:pt x="57" y="35"/>
                      </a:cubicBezTo>
                      <a:cubicBezTo>
                        <a:pt x="57" y="36"/>
                        <a:pt x="58" y="36"/>
                        <a:pt x="58" y="36"/>
                      </a:cubicBezTo>
                      <a:cubicBezTo>
                        <a:pt x="59" y="39"/>
                        <a:pt x="59" y="39"/>
                        <a:pt x="59" y="39"/>
                      </a:cubicBezTo>
                      <a:cubicBezTo>
                        <a:pt x="59" y="39"/>
                        <a:pt x="59" y="39"/>
                        <a:pt x="59" y="39"/>
                      </a:cubicBezTo>
                      <a:cubicBezTo>
                        <a:pt x="60" y="39"/>
                        <a:pt x="60" y="39"/>
                        <a:pt x="60" y="39"/>
                      </a:cubicBezTo>
                      <a:cubicBezTo>
                        <a:pt x="59" y="39"/>
                        <a:pt x="59" y="39"/>
                        <a:pt x="59" y="39"/>
                      </a:cubicBezTo>
                      <a:cubicBezTo>
                        <a:pt x="59" y="40"/>
                        <a:pt x="58" y="41"/>
                        <a:pt x="57" y="41"/>
                      </a:cubicBezTo>
                      <a:cubicBezTo>
                        <a:pt x="57" y="42"/>
                        <a:pt x="56" y="42"/>
                        <a:pt x="56" y="42"/>
                      </a:cubicBezTo>
                      <a:cubicBezTo>
                        <a:pt x="56" y="42"/>
                        <a:pt x="56" y="42"/>
                        <a:pt x="56" y="43"/>
                      </a:cubicBezTo>
                      <a:cubicBezTo>
                        <a:pt x="56" y="43"/>
                        <a:pt x="56" y="43"/>
                        <a:pt x="56" y="43"/>
                      </a:cubicBezTo>
                      <a:cubicBezTo>
                        <a:pt x="56" y="43"/>
                        <a:pt x="57" y="43"/>
                        <a:pt x="57" y="43"/>
                      </a:cubicBezTo>
                      <a:cubicBezTo>
                        <a:pt x="57" y="43"/>
                        <a:pt x="58" y="44"/>
                        <a:pt x="58" y="44"/>
                      </a:cubicBezTo>
                      <a:cubicBezTo>
                        <a:pt x="59" y="45"/>
                        <a:pt x="59" y="46"/>
                        <a:pt x="59" y="47"/>
                      </a:cubicBezTo>
                      <a:cubicBezTo>
                        <a:pt x="59" y="48"/>
                        <a:pt x="59" y="48"/>
                        <a:pt x="59" y="48"/>
                      </a:cubicBezTo>
                      <a:cubicBezTo>
                        <a:pt x="58" y="48"/>
                        <a:pt x="58" y="48"/>
                        <a:pt x="58" y="48"/>
                      </a:cubicBezTo>
                      <a:cubicBezTo>
                        <a:pt x="58" y="49"/>
                        <a:pt x="56" y="50"/>
                        <a:pt x="55" y="50"/>
                      </a:cubicBezTo>
                      <a:cubicBezTo>
                        <a:pt x="55" y="50"/>
                        <a:pt x="55" y="50"/>
                        <a:pt x="55" y="50"/>
                      </a:cubicBezTo>
                      <a:cubicBezTo>
                        <a:pt x="55" y="50"/>
                        <a:pt x="54" y="50"/>
                        <a:pt x="54" y="50"/>
                      </a:cubicBezTo>
                      <a:cubicBezTo>
                        <a:pt x="54" y="50"/>
                        <a:pt x="54" y="51"/>
                        <a:pt x="54" y="51"/>
                      </a:cubicBezTo>
                      <a:cubicBezTo>
                        <a:pt x="53" y="51"/>
                        <a:pt x="53" y="51"/>
                        <a:pt x="53" y="51"/>
                      </a:cubicBezTo>
                      <a:cubicBezTo>
                        <a:pt x="52" y="51"/>
                        <a:pt x="52" y="51"/>
                        <a:pt x="52" y="51"/>
                      </a:cubicBezTo>
                      <a:cubicBezTo>
                        <a:pt x="51" y="51"/>
                        <a:pt x="51" y="51"/>
                        <a:pt x="50" y="51"/>
                      </a:cubicBezTo>
                      <a:cubicBezTo>
                        <a:pt x="50" y="51"/>
                        <a:pt x="50" y="51"/>
                        <a:pt x="50" y="51"/>
                      </a:cubicBezTo>
                      <a:cubicBezTo>
                        <a:pt x="50" y="51"/>
                        <a:pt x="49" y="51"/>
                        <a:pt x="49" y="51"/>
                      </a:cubicBezTo>
                      <a:cubicBezTo>
                        <a:pt x="48" y="50"/>
                        <a:pt x="47" y="50"/>
                        <a:pt x="47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6" y="50"/>
                        <a:pt x="46" y="49"/>
                        <a:pt x="46" y="49"/>
                      </a:cubicBezTo>
                      <a:cubicBezTo>
                        <a:pt x="46" y="49"/>
                        <a:pt x="46" y="49"/>
                        <a:pt x="46" y="49"/>
                      </a:cubicBezTo>
                      <a:cubicBezTo>
                        <a:pt x="45" y="49"/>
                        <a:pt x="45" y="49"/>
                        <a:pt x="45" y="49"/>
                      </a:cubicBezTo>
                      <a:cubicBezTo>
                        <a:pt x="44" y="50"/>
                        <a:pt x="44" y="50"/>
                        <a:pt x="43" y="50"/>
                      </a:cubicBezTo>
                      <a:cubicBezTo>
                        <a:pt x="42" y="51"/>
                        <a:pt x="42" y="51"/>
                        <a:pt x="42" y="51"/>
                      </a:cubicBezTo>
                      <a:cubicBezTo>
                        <a:pt x="41" y="51"/>
                        <a:pt x="41" y="51"/>
                        <a:pt x="41" y="51"/>
                      </a:cubicBezTo>
                      <a:cubicBezTo>
                        <a:pt x="39" y="51"/>
                        <a:pt x="38" y="50"/>
                        <a:pt x="37" y="49"/>
                      </a:cubicBezTo>
                      <a:cubicBezTo>
                        <a:pt x="37" y="49"/>
                        <a:pt x="36" y="49"/>
                        <a:pt x="36" y="48"/>
                      </a:cubicBezTo>
                      <a:cubicBezTo>
                        <a:pt x="36" y="48"/>
                        <a:pt x="35" y="48"/>
                        <a:pt x="35" y="48"/>
                      </a:cubicBezTo>
                      <a:cubicBezTo>
                        <a:pt x="34" y="48"/>
                        <a:pt x="33" y="48"/>
                        <a:pt x="33" y="46"/>
                      </a:cubicBezTo>
                      <a:cubicBezTo>
                        <a:pt x="33" y="45"/>
                        <a:pt x="32" y="45"/>
                        <a:pt x="32" y="45"/>
                      </a:cubicBezTo>
                      <a:cubicBezTo>
                        <a:pt x="32" y="45"/>
                        <a:pt x="32" y="45"/>
                        <a:pt x="32" y="45"/>
                      </a:cubicBezTo>
                      <a:cubicBezTo>
                        <a:pt x="32" y="45"/>
                        <a:pt x="32" y="45"/>
                        <a:pt x="32" y="45"/>
                      </a:cubicBezTo>
                      <a:cubicBezTo>
                        <a:pt x="32" y="47"/>
                        <a:pt x="31" y="48"/>
                        <a:pt x="30" y="49"/>
                      </a:cubicBezTo>
                      <a:cubicBezTo>
                        <a:pt x="29" y="49"/>
                        <a:pt x="29" y="49"/>
                        <a:pt x="29" y="49"/>
                      </a:cubicBezTo>
                      <a:cubicBezTo>
                        <a:pt x="26" y="52"/>
                        <a:pt x="26" y="52"/>
                        <a:pt x="26" y="52"/>
                      </a:cubicBezTo>
                      <a:cubicBezTo>
                        <a:pt x="22" y="51"/>
                        <a:pt x="22" y="51"/>
                        <a:pt x="22" y="51"/>
                      </a:cubicBezTo>
                      <a:cubicBezTo>
                        <a:pt x="21" y="52"/>
                        <a:pt x="21" y="52"/>
                        <a:pt x="21" y="52"/>
                      </a:cubicBezTo>
                      <a:cubicBezTo>
                        <a:pt x="21" y="52"/>
                        <a:pt x="21" y="52"/>
                        <a:pt x="20" y="52"/>
                      </a:cubicBezTo>
                      <a:cubicBezTo>
                        <a:pt x="20" y="52"/>
                        <a:pt x="20" y="52"/>
                        <a:pt x="20" y="52"/>
                      </a:cubicBezTo>
                      <a:cubicBezTo>
                        <a:pt x="19" y="52"/>
                        <a:pt x="19" y="52"/>
                        <a:pt x="19" y="52"/>
                      </a:cubicBezTo>
                      <a:cubicBezTo>
                        <a:pt x="18" y="52"/>
                        <a:pt x="18" y="52"/>
                        <a:pt x="17" y="52"/>
                      </a:cubicBezTo>
                      <a:cubicBezTo>
                        <a:pt x="17" y="52"/>
                        <a:pt x="17" y="52"/>
                        <a:pt x="17" y="52"/>
                      </a:cubicBezTo>
                      <a:cubicBezTo>
                        <a:pt x="17" y="52"/>
                        <a:pt x="17" y="52"/>
                        <a:pt x="16" y="53"/>
                      </a:cubicBez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16" y="53"/>
                        <a:pt x="15" y="54"/>
                        <a:pt x="15" y="54"/>
                      </a:cubicBezTo>
                      <a:cubicBezTo>
                        <a:pt x="15" y="54"/>
                        <a:pt x="14" y="54"/>
                        <a:pt x="14" y="54"/>
                      </a:cubicBezTo>
                      <a:cubicBezTo>
                        <a:pt x="14" y="54"/>
                        <a:pt x="14" y="55"/>
                        <a:pt x="14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0" y="55"/>
                        <a:pt x="10" y="55"/>
                        <a:pt x="10" y="55"/>
                      </a:cubicBezTo>
                      <a:cubicBezTo>
                        <a:pt x="10" y="55"/>
                        <a:pt x="10" y="55"/>
                        <a:pt x="10" y="55"/>
                      </a:cubicBezTo>
                      <a:cubicBezTo>
                        <a:pt x="10" y="55"/>
                        <a:pt x="9" y="55"/>
                        <a:pt x="9" y="55"/>
                      </a:cubicBezTo>
                      <a:cubicBezTo>
                        <a:pt x="9" y="55"/>
                        <a:pt x="8" y="54"/>
                        <a:pt x="8" y="54"/>
                      </a:cubicBezTo>
                      <a:cubicBezTo>
                        <a:pt x="7" y="54"/>
                        <a:pt x="6" y="54"/>
                        <a:pt x="6" y="54"/>
                      </a:cubicBezTo>
                      <a:cubicBezTo>
                        <a:pt x="5" y="54"/>
                        <a:pt x="5" y="54"/>
                        <a:pt x="4" y="54"/>
                      </a:cubicBezTo>
                      <a:cubicBezTo>
                        <a:pt x="3" y="54"/>
                        <a:pt x="2" y="54"/>
                        <a:pt x="2" y="54"/>
                      </a:cubicBezTo>
                      <a:cubicBezTo>
                        <a:pt x="1" y="54"/>
                        <a:pt x="1" y="53"/>
                        <a:pt x="0" y="53"/>
                      </a:cubicBezTo>
                      <a:cubicBezTo>
                        <a:pt x="1" y="54"/>
                        <a:pt x="1" y="54"/>
                        <a:pt x="1" y="54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0" y="56"/>
                        <a:pt x="1" y="56"/>
                        <a:pt x="1" y="57"/>
                      </a:cubicBezTo>
                      <a:cubicBezTo>
                        <a:pt x="1" y="57"/>
                        <a:pt x="2" y="57"/>
                        <a:pt x="2" y="58"/>
                      </a:cubicBezTo>
                      <a:cubicBezTo>
                        <a:pt x="2" y="58"/>
                        <a:pt x="2" y="59"/>
                        <a:pt x="2" y="59"/>
                      </a:cubicBezTo>
                      <a:cubicBezTo>
                        <a:pt x="2" y="59"/>
                        <a:pt x="2" y="59"/>
                        <a:pt x="2" y="59"/>
                      </a:cubicBezTo>
                      <a:cubicBezTo>
                        <a:pt x="3" y="61"/>
                        <a:pt x="3" y="61"/>
                        <a:pt x="3" y="61"/>
                      </a:cubicBezTo>
                      <a:cubicBezTo>
                        <a:pt x="3" y="62"/>
                        <a:pt x="3" y="62"/>
                        <a:pt x="3" y="62"/>
                      </a:cubicBezTo>
                      <a:cubicBezTo>
                        <a:pt x="4" y="64"/>
                        <a:pt x="4" y="64"/>
                        <a:pt x="4" y="64"/>
                      </a:cubicBezTo>
                      <a:cubicBezTo>
                        <a:pt x="4" y="64"/>
                        <a:pt x="4" y="65"/>
                        <a:pt x="4" y="65"/>
                      </a:cubicBezTo>
                      <a:cubicBezTo>
                        <a:pt x="4" y="65"/>
                        <a:pt x="4" y="66"/>
                        <a:pt x="4" y="66"/>
                      </a:cubicBezTo>
                      <a:cubicBezTo>
                        <a:pt x="4" y="67"/>
                        <a:pt x="5" y="68"/>
                        <a:pt x="5" y="68"/>
                      </a:cubicBezTo>
                      <a:cubicBezTo>
                        <a:pt x="5" y="70"/>
                        <a:pt x="5" y="70"/>
                        <a:pt x="5" y="70"/>
                      </a:cubicBezTo>
                      <a:cubicBezTo>
                        <a:pt x="5" y="70"/>
                        <a:pt x="7" y="71"/>
                        <a:pt x="7" y="71"/>
                      </a:cubicBezTo>
                      <a:cubicBezTo>
                        <a:pt x="7" y="71"/>
                        <a:pt x="8" y="72"/>
                        <a:pt x="8" y="72"/>
                      </a:cubicBezTo>
                      <a:cubicBezTo>
                        <a:pt x="9" y="74"/>
                        <a:pt x="9" y="74"/>
                        <a:pt x="9" y="74"/>
                      </a:cubicBezTo>
                      <a:cubicBezTo>
                        <a:pt x="9" y="75"/>
                        <a:pt x="9" y="75"/>
                        <a:pt x="9" y="75"/>
                      </a:cubicBezTo>
                      <a:cubicBezTo>
                        <a:pt x="11" y="77"/>
                        <a:pt x="11" y="77"/>
                        <a:pt x="11" y="77"/>
                      </a:cubicBezTo>
                      <a:cubicBezTo>
                        <a:pt x="11" y="78"/>
                        <a:pt x="11" y="78"/>
                        <a:pt x="11" y="78"/>
                      </a:cubicBezTo>
                      <a:cubicBezTo>
                        <a:pt x="12" y="79"/>
                        <a:pt x="12" y="79"/>
                        <a:pt x="12" y="79"/>
                      </a:cubicBezTo>
                      <a:cubicBezTo>
                        <a:pt x="13" y="80"/>
                        <a:pt x="13" y="80"/>
                        <a:pt x="13" y="80"/>
                      </a:cubicBezTo>
                      <a:cubicBezTo>
                        <a:pt x="13" y="80"/>
                        <a:pt x="13" y="80"/>
                        <a:pt x="13" y="80"/>
                      </a:cubicBezTo>
                      <a:cubicBezTo>
                        <a:pt x="14" y="80"/>
                        <a:pt x="15" y="81"/>
                        <a:pt x="16" y="80"/>
                      </a:cubicBezTo>
                      <a:cubicBezTo>
                        <a:pt x="16" y="80"/>
                        <a:pt x="16" y="81"/>
                        <a:pt x="17" y="79"/>
                      </a:cubicBezTo>
                      <a:cubicBezTo>
                        <a:pt x="17" y="77"/>
                        <a:pt x="17" y="77"/>
                        <a:pt x="17" y="77"/>
                      </a:cubicBezTo>
                      <a:cubicBezTo>
                        <a:pt x="17" y="77"/>
                        <a:pt x="17" y="76"/>
                        <a:pt x="18" y="76"/>
                      </a:cubicBezTo>
                      <a:cubicBezTo>
                        <a:pt x="19" y="75"/>
                        <a:pt x="19" y="75"/>
                        <a:pt x="19" y="74"/>
                      </a:cubicBezTo>
                      <a:cubicBezTo>
                        <a:pt x="19" y="73"/>
                        <a:pt x="17" y="72"/>
                        <a:pt x="17" y="72"/>
                      </a:cubicBezTo>
                      <a:cubicBezTo>
                        <a:pt x="17" y="72"/>
                        <a:pt x="20" y="72"/>
                        <a:pt x="20" y="72"/>
                      </a:cubicBezTo>
                      <a:cubicBezTo>
                        <a:pt x="20" y="73"/>
                        <a:pt x="20" y="74"/>
                        <a:pt x="21" y="73"/>
                      </a:cubicBezTo>
                      <a:cubicBezTo>
                        <a:pt x="22" y="71"/>
                        <a:pt x="22" y="72"/>
                        <a:pt x="21" y="71"/>
                      </a:cubicBezTo>
                      <a:cubicBezTo>
                        <a:pt x="21" y="70"/>
                        <a:pt x="21" y="70"/>
                        <a:pt x="21" y="69"/>
                      </a:cubicBezTo>
                      <a:cubicBezTo>
                        <a:pt x="21" y="69"/>
                        <a:pt x="22" y="69"/>
                        <a:pt x="22" y="68"/>
                      </a:cubicBezTo>
                      <a:cubicBezTo>
                        <a:pt x="22" y="66"/>
                        <a:pt x="22" y="66"/>
                        <a:pt x="22" y="65"/>
                      </a:cubicBezTo>
                      <a:cubicBezTo>
                        <a:pt x="23" y="64"/>
                        <a:pt x="23" y="64"/>
                        <a:pt x="23" y="63"/>
                      </a:cubicBezTo>
                      <a:cubicBezTo>
                        <a:pt x="23" y="62"/>
                        <a:pt x="23" y="62"/>
                        <a:pt x="24" y="60"/>
                      </a:cubicBezTo>
                      <a:cubicBezTo>
                        <a:pt x="24" y="57"/>
                        <a:pt x="25" y="57"/>
                        <a:pt x="25" y="57"/>
                      </a:cubicBezTo>
                      <a:cubicBezTo>
                        <a:pt x="25" y="57"/>
                        <a:pt x="31" y="59"/>
                        <a:pt x="31" y="59"/>
                      </a:cubicBezTo>
                      <a:cubicBezTo>
                        <a:pt x="31" y="59"/>
                        <a:pt x="32" y="60"/>
                        <a:pt x="32" y="60"/>
                      </a:cubicBezTo>
                      <a:cubicBezTo>
                        <a:pt x="32" y="61"/>
                        <a:pt x="32" y="62"/>
                        <a:pt x="32" y="62"/>
                      </a:cubicBezTo>
                      <a:cubicBezTo>
                        <a:pt x="32" y="63"/>
                        <a:pt x="31" y="64"/>
                        <a:pt x="31" y="64"/>
                      </a:cubicBezTo>
                      <a:cubicBezTo>
                        <a:pt x="31" y="65"/>
                        <a:pt x="31" y="65"/>
                        <a:pt x="31" y="65"/>
                      </a:cubicBezTo>
                      <a:cubicBezTo>
                        <a:pt x="31" y="65"/>
                        <a:pt x="30" y="65"/>
                        <a:pt x="30" y="66"/>
                      </a:cubicBezTo>
                      <a:cubicBezTo>
                        <a:pt x="29" y="67"/>
                        <a:pt x="29" y="68"/>
                        <a:pt x="30" y="69"/>
                      </a:cubicBezTo>
                      <a:cubicBezTo>
                        <a:pt x="31" y="69"/>
                        <a:pt x="31" y="70"/>
                        <a:pt x="32" y="70"/>
                      </a:cubicBezTo>
                      <a:cubicBezTo>
                        <a:pt x="32" y="70"/>
                        <a:pt x="33" y="69"/>
                        <a:pt x="33" y="69"/>
                      </a:cubicBezTo>
                      <a:cubicBezTo>
                        <a:pt x="34" y="69"/>
                        <a:pt x="35" y="69"/>
                        <a:pt x="35" y="69"/>
                      </a:cubicBezTo>
                      <a:cubicBezTo>
                        <a:pt x="35" y="70"/>
                        <a:pt x="35" y="71"/>
                        <a:pt x="35" y="71"/>
                      </a:cubicBezTo>
                      <a:cubicBezTo>
                        <a:pt x="36" y="72"/>
                        <a:pt x="37" y="72"/>
                        <a:pt x="37" y="72"/>
                      </a:cubicBezTo>
                      <a:cubicBezTo>
                        <a:pt x="38" y="72"/>
                        <a:pt x="39" y="72"/>
                        <a:pt x="39" y="72"/>
                      </a:cubicBezTo>
                      <a:cubicBezTo>
                        <a:pt x="39" y="72"/>
                        <a:pt x="39" y="72"/>
                        <a:pt x="40" y="71"/>
                      </a:cubicBezTo>
                      <a:cubicBezTo>
                        <a:pt x="41" y="71"/>
                        <a:pt x="42" y="74"/>
                        <a:pt x="41" y="71"/>
                      </a:cubicBezTo>
                      <a:cubicBezTo>
                        <a:pt x="39" y="68"/>
                        <a:pt x="39" y="68"/>
                        <a:pt x="38" y="68"/>
                      </a:cubicBezTo>
                      <a:cubicBezTo>
                        <a:pt x="38" y="67"/>
                        <a:pt x="37" y="67"/>
                        <a:pt x="37" y="67"/>
                      </a:cubicBezTo>
                      <a:cubicBezTo>
                        <a:pt x="37" y="67"/>
                        <a:pt x="37" y="67"/>
                        <a:pt x="37" y="67"/>
                      </a:cubicBezTo>
                      <a:cubicBezTo>
                        <a:pt x="37" y="67"/>
                        <a:pt x="36" y="66"/>
                        <a:pt x="36" y="65"/>
                      </a:cubicBezTo>
                      <a:cubicBezTo>
                        <a:pt x="37" y="64"/>
                        <a:pt x="37" y="64"/>
                        <a:pt x="38" y="64"/>
                      </a:cubicBezTo>
                      <a:cubicBezTo>
                        <a:pt x="38" y="64"/>
                        <a:pt x="39" y="64"/>
                        <a:pt x="40" y="65"/>
                      </a:cubicBezTo>
                      <a:cubicBezTo>
                        <a:pt x="41" y="66"/>
                        <a:pt x="41" y="66"/>
                        <a:pt x="41" y="67"/>
                      </a:cubicBezTo>
                      <a:cubicBezTo>
                        <a:pt x="42" y="68"/>
                        <a:pt x="43" y="69"/>
                        <a:pt x="43" y="70"/>
                      </a:cubicBezTo>
                      <a:cubicBezTo>
                        <a:pt x="44" y="70"/>
                        <a:pt x="44" y="70"/>
                        <a:pt x="44" y="71"/>
                      </a:cubicBezTo>
                      <a:cubicBezTo>
                        <a:pt x="44" y="73"/>
                        <a:pt x="44" y="75"/>
                        <a:pt x="44" y="75"/>
                      </a:cubicBezTo>
                      <a:cubicBezTo>
                        <a:pt x="44" y="76"/>
                        <a:pt x="44" y="79"/>
                        <a:pt x="44" y="79"/>
                      </a:cubicBezTo>
                      <a:cubicBezTo>
                        <a:pt x="44" y="79"/>
                        <a:pt x="44" y="80"/>
                        <a:pt x="44" y="81"/>
                      </a:cubicBezTo>
                      <a:cubicBezTo>
                        <a:pt x="44" y="82"/>
                        <a:pt x="48" y="87"/>
                        <a:pt x="48" y="87"/>
                      </a:cubicBezTo>
                      <a:cubicBezTo>
                        <a:pt x="48" y="87"/>
                        <a:pt x="50" y="90"/>
                        <a:pt x="50" y="90"/>
                      </a:cubicBezTo>
                      <a:cubicBezTo>
                        <a:pt x="51" y="90"/>
                        <a:pt x="51" y="92"/>
                        <a:pt x="52" y="93"/>
                      </a:cubicBezTo>
                      <a:cubicBezTo>
                        <a:pt x="54" y="93"/>
                        <a:pt x="57" y="95"/>
                        <a:pt x="57" y="95"/>
                      </a:cubicBezTo>
                      <a:cubicBezTo>
                        <a:pt x="62" y="98"/>
                        <a:pt x="62" y="98"/>
                        <a:pt x="62" y="98"/>
                      </a:cubicBezTo>
                      <a:cubicBezTo>
                        <a:pt x="62" y="98"/>
                        <a:pt x="65" y="100"/>
                        <a:pt x="65" y="100"/>
                      </a:cubicBezTo>
                      <a:cubicBezTo>
                        <a:pt x="65" y="100"/>
                        <a:pt x="69" y="100"/>
                        <a:pt x="66" y="100"/>
                      </a:cubicBezTo>
                      <a:cubicBezTo>
                        <a:pt x="64" y="100"/>
                        <a:pt x="60" y="98"/>
                        <a:pt x="60" y="98"/>
                      </a:cubicBezTo>
                      <a:cubicBezTo>
                        <a:pt x="60" y="98"/>
                        <a:pt x="60" y="97"/>
                        <a:pt x="59" y="97"/>
                      </a:cubicBezTo>
                      <a:cubicBezTo>
                        <a:pt x="59" y="97"/>
                        <a:pt x="55" y="96"/>
                        <a:pt x="55" y="96"/>
                      </a:cubicBezTo>
                      <a:cubicBezTo>
                        <a:pt x="54" y="95"/>
                        <a:pt x="54" y="95"/>
                        <a:pt x="53" y="94"/>
                      </a:cubicBezTo>
                      <a:cubicBezTo>
                        <a:pt x="52" y="93"/>
                        <a:pt x="51" y="91"/>
                        <a:pt x="51" y="91"/>
                      </a:cubicBezTo>
                      <a:cubicBezTo>
                        <a:pt x="51" y="91"/>
                        <a:pt x="50" y="90"/>
                        <a:pt x="49" y="89"/>
                      </a:cubicBezTo>
                      <a:cubicBezTo>
                        <a:pt x="48" y="88"/>
                        <a:pt x="49" y="88"/>
                        <a:pt x="48" y="88"/>
                      </a:cubicBezTo>
                      <a:cubicBezTo>
                        <a:pt x="47" y="87"/>
                        <a:pt x="48" y="88"/>
                        <a:pt x="47" y="87"/>
                      </a:cubicBezTo>
                      <a:cubicBezTo>
                        <a:pt x="45" y="86"/>
                        <a:pt x="45" y="85"/>
                        <a:pt x="44" y="85"/>
                      </a:cubicBezTo>
                      <a:cubicBezTo>
                        <a:pt x="44" y="85"/>
                        <a:pt x="42" y="85"/>
                        <a:pt x="42" y="84"/>
                      </a:cubicBezTo>
                      <a:cubicBezTo>
                        <a:pt x="41" y="84"/>
                        <a:pt x="40" y="83"/>
                        <a:pt x="40" y="83"/>
                      </a:cubicBezTo>
                      <a:cubicBezTo>
                        <a:pt x="40" y="83"/>
                        <a:pt x="40" y="84"/>
                        <a:pt x="41" y="85"/>
                      </a:cubicBezTo>
                      <a:cubicBezTo>
                        <a:pt x="42" y="85"/>
                        <a:pt x="44" y="87"/>
                        <a:pt x="44" y="87"/>
                      </a:cubicBezTo>
                      <a:cubicBezTo>
                        <a:pt x="44" y="87"/>
                        <a:pt x="45" y="87"/>
                        <a:pt x="45" y="87"/>
                      </a:cubicBezTo>
                      <a:cubicBezTo>
                        <a:pt x="45" y="87"/>
                        <a:pt x="45" y="89"/>
                        <a:pt x="45" y="89"/>
                      </a:cubicBezTo>
                      <a:cubicBezTo>
                        <a:pt x="45" y="89"/>
                        <a:pt x="43" y="88"/>
                        <a:pt x="45" y="89"/>
                      </a:cubicBezTo>
                      <a:cubicBezTo>
                        <a:pt x="47" y="90"/>
                        <a:pt x="48" y="90"/>
                        <a:pt x="48" y="90"/>
                      </a:cubicBezTo>
                      <a:cubicBezTo>
                        <a:pt x="48" y="90"/>
                        <a:pt x="46" y="91"/>
                        <a:pt x="46" y="91"/>
                      </a:cubicBezTo>
                      <a:cubicBezTo>
                        <a:pt x="46" y="91"/>
                        <a:pt x="47" y="94"/>
                        <a:pt x="48" y="94"/>
                      </a:cubicBezTo>
                      <a:cubicBezTo>
                        <a:pt x="48" y="94"/>
                        <a:pt x="49" y="94"/>
                        <a:pt x="50" y="94"/>
                      </a:cubicBezTo>
                      <a:cubicBezTo>
                        <a:pt x="50" y="94"/>
                        <a:pt x="51" y="94"/>
                        <a:pt x="52" y="94"/>
                      </a:cubicBezTo>
                      <a:cubicBezTo>
                        <a:pt x="52" y="95"/>
                        <a:pt x="52" y="95"/>
                        <a:pt x="52" y="95"/>
                      </a:cubicBezTo>
                      <a:cubicBezTo>
                        <a:pt x="52" y="96"/>
                        <a:pt x="52" y="98"/>
                        <a:pt x="52" y="98"/>
                      </a:cubicBezTo>
                      <a:cubicBezTo>
                        <a:pt x="54" y="98"/>
                        <a:pt x="54" y="98"/>
                        <a:pt x="54" y="98"/>
                      </a:cubicBezTo>
                      <a:cubicBezTo>
                        <a:pt x="54" y="98"/>
                        <a:pt x="52" y="98"/>
                        <a:pt x="51" y="98"/>
                      </a:cubicBezTo>
                      <a:cubicBezTo>
                        <a:pt x="51" y="97"/>
                        <a:pt x="50" y="97"/>
                        <a:pt x="50" y="97"/>
                      </a:cubicBezTo>
                      <a:cubicBezTo>
                        <a:pt x="49" y="98"/>
                        <a:pt x="49" y="98"/>
                        <a:pt x="49" y="99"/>
                      </a:cubicBezTo>
                      <a:cubicBezTo>
                        <a:pt x="50" y="99"/>
                        <a:pt x="51" y="100"/>
                        <a:pt x="51" y="100"/>
                      </a:cubicBezTo>
                      <a:cubicBezTo>
                        <a:pt x="52" y="99"/>
                        <a:pt x="52" y="99"/>
                        <a:pt x="52" y="99"/>
                      </a:cubicBezTo>
                      <a:cubicBezTo>
                        <a:pt x="52" y="99"/>
                        <a:pt x="52" y="99"/>
                        <a:pt x="53" y="99"/>
                      </a:cubicBezTo>
                      <a:cubicBezTo>
                        <a:pt x="53" y="99"/>
                        <a:pt x="54" y="99"/>
                        <a:pt x="54" y="99"/>
                      </a:cubicBezTo>
                      <a:cubicBezTo>
                        <a:pt x="55" y="98"/>
                        <a:pt x="55" y="98"/>
                        <a:pt x="55" y="98"/>
                      </a:cubicBezTo>
                      <a:cubicBezTo>
                        <a:pt x="55" y="98"/>
                        <a:pt x="55" y="98"/>
                        <a:pt x="55" y="99"/>
                      </a:cubicBezTo>
                      <a:cubicBezTo>
                        <a:pt x="55" y="99"/>
                        <a:pt x="55" y="99"/>
                        <a:pt x="55" y="100"/>
                      </a:cubicBezTo>
                      <a:cubicBezTo>
                        <a:pt x="54" y="101"/>
                        <a:pt x="54" y="100"/>
                        <a:pt x="54" y="101"/>
                      </a:cubicBezTo>
                      <a:cubicBezTo>
                        <a:pt x="54" y="101"/>
                        <a:pt x="53" y="101"/>
                        <a:pt x="54" y="102"/>
                      </a:cubicBezTo>
                      <a:cubicBezTo>
                        <a:pt x="54" y="103"/>
                        <a:pt x="54" y="103"/>
                        <a:pt x="54" y="103"/>
                      </a:cubicBezTo>
                      <a:cubicBezTo>
                        <a:pt x="54" y="103"/>
                        <a:pt x="54" y="103"/>
                        <a:pt x="55" y="104"/>
                      </a:cubicBezTo>
                      <a:cubicBezTo>
                        <a:pt x="55" y="105"/>
                        <a:pt x="55" y="105"/>
                        <a:pt x="56" y="106"/>
                      </a:cubicBezTo>
                      <a:cubicBezTo>
                        <a:pt x="56" y="106"/>
                        <a:pt x="58" y="108"/>
                        <a:pt x="58" y="108"/>
                      </a:cubicBezTo>
                      <a:cubicBezTo>
                        <a:pt x="58" y="108"/>
                        <a:pt x="60" y="110"/>
                        <a:pt x="60" y="110"/>
                      </a:cubicBezTo>
                      <a:cubicBezTo>
                        <a:pt x="60" y="110"/>
                        <a:pt x="61" y="111"/>
                        <a:pt x="61" y="111"/>
                      </a:cubicBezTo>
                      <a:cubicBezTo>
                        <a:pt x="61" y="111"/>
                        <a:pt x="61" y="112"/>
                        <a:pt x="61" y="111"/>
                      </a:cubicBezTo>
                      <a:cubicBezTo>
                        <a:pt x="60" y="110"/>
                        <a:pt x="58" y="109"/>
                        <a:pt x="58" y="109"/>
                      </a:cubicBezTo>
                      <a:cubicBezTo>
                        <a:pt x="58" y="111"/>
                        <a:pt x="58" y="111"/>
                        <a:pt x="58" y="111"/>
                      </a:cubicBezTo>
                      <a:cubicBezTo>
                        <a:pt x="58" y="111"/>
                        <a:pt x="59" y="112"/>
                        <a:pt x="59" y="112"/>
                      </a:cubicBezTo>
                      <a:cubicBezTo>
                        <a:pt x="60" y="112"/>
                        <a:pt x="60" y="113"/>
                        <a:pt x="60" y="113"/>
                      </a:cubicBezTo>
                      <a:cubicBezTo>
                        <a:pt x="61" y="113"/>
                        <a:pt x="62" y="113"/>
                        <a:pt x="62" y="114"/>
                      </a:cubicBezTo>
                      <a:cubicBezTo>
                        <a:pt x="63" y="114"/>
                        <a:pt x="63" y="113"/>
                        <a:pt x="63" y="113"/>
                      </a:cubicBezTo>
                      <a:cubicBezTo>
                        <a:pt x="63" y="113"/>
                        <a:pt x="63" y="113"/>
                        <a:pt x="64" y="113"/>
                      </a:cubicBezTo>
                      <a:cubicBezTo>
                        <a:pt x="64" y="113"/>
                        <a:pt x="64" y="114"/>
                        <a:pt x="64" y="115"/>
                      </a:cubicBezTo>
                      <a:cubicBezTo>
                        <a:pt x="64" y="115"/>
                        <a:pt x="63" y="116"/>
                        <a:pt x="63" y="115"/>
                      </a:cubicBezTo>
                      <a:cubicBezTo>
                        <a:pt x="62" y="115"/>
                        <a:pt x="61" y="114"/>
                        <a:pt x="61" y="114"/>
                      </a:cubicBezTo>
                      <a:cubicBezTo>
                        <a:pt x="60" y="114"/>
                        <a:pt x="60" y="114"/>
                        <a:pt x="59" y="114"/>
                      </a:cubicBezTo>
                      <a:cubicBezTo>
                        <a:pt x="58" y="114"/>
                        <a:pt x="57" y="113"/>
                        <a:pt x="57" y="114"/>
                      </a:cubicBezTo>
                      <a:cubicBezTo>
                        <a:pt x="57" y="115"/>
                        <a:pt x="57" y="115"/>
                        <a:pt x="57" y="115"/>
                      </a:cubicBezTo>
                      <a:cubicBezTo>
                        <a:pt x="57" y="115"/>
                        <a:pt x="56" y="113"/>
                        <a:pt x="55" y="112"/>
                      </a:cubicBezTo>
                      <a:cubicBezTo>
                        <a:pt x="54" y="112"/>
                        <a:pt x="53" y="111"/>
                        <a:pt x="53" y="111"/>
                      </a:cubicBezTo>
                      <a:cubicBezTo>
                        <a:pt x="52" y="110"/>
                        <a:pt x="52" y="110"/>
                        <a:pt x="52" y="110"/>
                      </a:cubicBezTo>
                      <a:cubicBezTo>
                        <a:pt x="52" y="110"/>
                        <a:pt x="53" y="110"/>
                        <a:pt x="53" y="110"/>
                      </a:cubicBezTo>
                      <a:cubicBezTo>
                        <a:pt x="54" y="111"/>
                        <a:pt x="53" y="111"/>
                        <a:pt x="54" y="111"/>
                      </a:cubicBezTo>
                      <a:cubicBezTo>
                        <a:pt x="55" y="111"/>
                        <a:pt x="53" y="109"/>
                        <a:pt x="55" y="109"/>
                      </a:cubicBezTo>
                      <a:cubicBezTo>
                        <a:pt x="56" y="109"/>
                        <a:pt x="56" y="109"/>
                        <a:pt x="56" y="109"/>
                      </a:cubicBezTo>
                      <a:cubicBezTo>
                        <a:pt x="57" y="109"/>
                        <a:pt x="58" y="108"/>
                        <a:pt x="56" y="108"/>
                      </a:cubicBezTo>
                      <a:cubicBezTo>
                        <a:pt x="55" y="107"/>
                        <a:pt x="55" y="107"/>
                        <a:pt x="54" y="107"/>
                      </a:cubicBezTo>
                      <a:cubicBezTo>
                        <a:pt x="54" y="107"/>
                        <a:pt x="54" y="107"/>
                        <a:pt x="54" y="106"/>
                      </a:cubicBezTo>
                      <a:cubicBezTo>
                        <a:pt x="53" y="105"/>
                        <a:pt x="53" y="104"/>
                        <a:pt x="52" y="104"/>
                      </a:cubicBezTo>
                      <a:cubicBezTo>
                        <a:pt x="52" y="104"/>
                        <a:pt x="50" y="104"/>
                        <a:pt x="50" y="104"/>
                      </a:cubicBezTo>
                      <a:cubicBezTo>
                        <a:pt x="50" y="104"/>
                        <a:pt x="49" y="104"/>
                        <a:pt x="48" y="104"/>
                      </a:cubicBezTo>
                      <a:cubicBezTo>
                        <a:pt x="47" y="103"/>
                        <a:pt x="46" y="102"/>
                        <a:pt x="46" y="102"/>
                      </a:cubicBezTo>
                      <a:cubicBezTo>
                        <a:pt x="45" y="102"/>
                        <a:pt x="43" y="101"/>
                        <a:pt x="43" y="100"/>
                      </a:cubicBezTo>
                      <a:cubicBezTo>
                        <a:pt x="43" y="100"/>
                        <a:pt x="42" y="99"/>
                        <a:pt x="41" y="99"/>
                      </a:cubicBezTo>
                      <a:cubicBezTo>
                        <a:pt x="40" y="99"/>
                        <a:pt x="40" y="100"/>
                        <a:pt x="39" y="100"/>
                      </a:cubicBezTo>
                      <a:cubicBezTo>
                        <a:pt x="39" y="99"/>
                        <a:pt x="38" y="98"/>
                        <a:pt x="38" y="98"/>
                      </a:cubicBezTo>
                      <a:cubicBezTo>
                        <a:pt x="37" y="98"/>
                        <a:pt x="37" y="97"/>
                        <a:pt x="37" y="97"/>
                      </a:cubicBezTo>
                      <a:cubicBezTo>
                        <a:pt x="37" y="98"/>
                        <a:pt x="36" y="98"/>
                        <a:pt x="38" y="99"/>
                      </a:cubicBezTo>
                      <a:cubicBezTo>
                        <a:pt x="39" y="99"/>
                        <a:pt x="40" y="100"/>
                        <a:pt x="40" y="100"/>
                      </a:cubicBezTo>
                      <a:cubicBezTo>
                        <a:pt x="40" y="100"/>
                        <a:pt x="40" y="100"/>
                        <a:pt x="40" y="101"/>
                      </a:cubicBezTo>
                      <a:cubicBezTo>
                        <a:pt x="40" y="101"/>
                        <a:pt x="41" y="101"/>
                        <a:pt x="41" y="101"/>
                      </a:cubicBezTo>
                      <a:cubicBezTo>
                        <a:pt x="42" y="101"/>
                        <a:pt x="43" y="101"/>
                        <a:pt x="43" y="102"/>
                      </a:cubicBezTo>
                      <a:cubicBezTo>
                        <a:pt x="43" y="102"/>
                        <a:pt x="45" y="102"/>
                        <a:pt x="45" y="103"/>
                      </a:cubicBezTo>
                      <a:cubicBezTo>
                        <a:pt x="45" y="104"/>
                        <a:pt x="46" y="104"/>
                        <a:pt x="45" y="104"/>
                      </a:cubicBezTo>
                      <a:cubicBezTo>
                        <a:pt x="45" y="104"/>
                        <a:pt x="44" y="105"/>
                        <a:pt x="45" y="105"/>
                      </a:cubicBezTo>
                      <a:cubicBezTo>
                        <a:pt x="45" y="106"/>
                        <a:pt x="46" y="106"/>
                        <a:pt x="46" y="106"/>
                      </a:cubicBezTo>
                      <a:cubicBezTo>
                        <a:pt x="47" y="106"/>
                        <a:pt x="47" y="106"/>
                        <a:pt x="48" y="107"/>
                      </a:cubicBezTo>
                      <a:cubicBezTo>
                        <a:pt x="50" y="107"/>
                        <a:pt x="50" y="108"/>
                        <a:pt x="50" y="109"/>
                      </a:cubicBezTo>
                      <a:cubicBezTo>
                        <a:pt x="50" y="109"/>
                        <a:pt x="52" y="110"/>
                        <a:pt x="52" y="110"/>
                      </a:cubicBezTo>
                      <a:cubicBezTo>
                        <a:pt x="52" y="110"/>
                        <a:pt x="51" y="110"/>
                        <a:pt x="51" y="111"/>
                      </a:cubicBezTo>
                      <a:cubicBezTo>
                        <a:pt x="51" y="111"/>
                        <a:pt x="51" y="111"/>
                        <a:pt x="52" y="112"/>
                      </a:cubicBezTo>
                      <a:cubicBezTo>
                        <a:pt x="53" y="112"/>
                        <a:pt x="53" y="112"/>
                        <a:pt x="53" y="112"/>
                      </a:cubicBezTo>
                      <a:cubicBezTo>
                        <a:pt x="53" y="112"/>
                        <a:pt x="53" y="113"/>
                        <a:pt x="53" y="113"/>
                      </a:cubicBezTo>
                      <a:cubicBezTo>
                        <a:pt x="53" y="114"/>
                        <a:pt x="52" y="114"/>
                        <a:pt x="54" y="115"/>
                      </a:cubicBezTo>
                      <a:cubicBezTo>
                        <a:pt x="56" y="115"/>
                        <a:pt x="56" y="115"/>
                        <a:pt x="56" y="115"/>
                      </a:cubicBezTo>
                      <a:cubicBezTo>
                        <a:pt x="56" y="116"/>
                        <a:pt x="56" y="116"/>
                        <a:pt x="56" y="116"/>
                      </a:cubicBezTo>
                      <a:cubicBezTo>
                        <a:pt x="56" y="116"/>
                        <a:pt x="55" y="116"/>
                        <a:pt x="56" y="117"/>
                      </a:cubicBezTo>
                      <a:cubicBezTo>
                        <a:pt x="57" y="118"/>
                        <a:pt x="59" y="118"/>
                        <a:pt x="59" y="118"/>
                      </a:cubicBezTo>
                      <a:cubicBezTo>
                        <a:pt x="60" y="117"/>
                        <a:pt x="60" y="117"/>
                        <a:pt x="60" y="117"/>
                      </a:cubicBezTo>
                      <a:cubicBezTo>
                        <a:pt x="60" y="117"/>
                        <a:pt x="61" y="118"/>
                        <a:pt x="61" y="118"/>
                      </a:cubicBezTo>
                      <a:cubicBezTo>
                        <a:pt x="60" y="119"/>
                        <a:pt x="60" y="119"/>
                        <a:pt x="60" y="119"/>
                      </a:cubicBezTo>
                      <a:cubicBezTo>
                        <a:pt x="60" y="119"/>
                        <a:pt x="60" y="120"/>
                        <a:pt x="60" y="120"/>
                      </a:cubicBezTo>
                      <a:cubicBezTo>
                        <a:pt x="61" y="121"/>
                        <a:pt x="62" y="121"/>
                        <a:pt x="62" y="121"/>
                      </a:cubicBezTo>
                      <a:cubicBezTo>
                        <a:pt x="62" y="121"/>
                        <a:pt x="63" y="121"/>
                        <a:pt x="63" y="122"/>
                      </a:cubicBezTo>
                      <a:cubicBezTo>
                        <a:pt x="63" y="122"/>
                        <a:pt x="63" y="123"/>
                        <a:pt x="64" y="123"/>
                      </a:cubicBezTo>
                      <a:cubicBezTo>
                        <a:pt x="64" y="123"/>
                        <a:pt x="65" y="123"/>
                        <a:pt x="65" y="123"/>
                      </a:cubicBezTo>
                      <a:cubicBezTo>
                        <a:pt x="66" y="124"/>
                        <a:pt x="66" y="124"/>
                        <a:pt x="67" y="124"/>
                      </a:cubicBezTo>
                      <a:cubicBezTo>
                        <a:pt x="67" y="123"/>
                        <a:pt x="67" y="123"/>
                        <a:pt x="67" y="122"/>
                      </a:cubicBezTo>
                      <a:cubicBezTo>
                        <a:pt x="66" y="122"/>
                        <a:pt x="65" y="121"/>
                        <a:pt x="64" y="121"/>
                      </a:cubicBezTo>
                      <a:cubicBezTo>
                        <a:pt x="64" y="121"/>
                        <a:pt x="63" y="121"/>
                        <a:pt x="63" y="121"/>
                      </a:cubicBezTo>
                      <a:cubicBezTo>
                        <a:pt x="63" y="120"/>
                        <a:pt x="63" y="121"/>
                        <a:pt x="63" y="120"/>
                      </a:cubicBezTo>
                      <a:cubicBezTo>
                        <a:pt x="63" y="119"/>
                        <a:pt x="62" y="118"/>
                        <a:pt x="62" y="118"/>
                      </a:cubicBezTo>
                      <a:cubicBezTo>
                        <a:pt x="62" y="118"/>
                        <a:pt x="62" y="117"/>
                        <a:pt x="62" y="117"/>
                      </a:cubicBezTo>
                      <a:cubicBezTo>
                        <a:pt x="61" y="117"/>
                        <a:pt x="61" y="117"/>
                        <a:pt x="60" y="116"/>
                      </a:cubicBezTo>
                      <a:cubicBezTo>
                        <a:pt x="60" y="116"/>
                        <a:pt x="60" y="116"/>
                        <a:pt x="59" y="116"/>
                      </a:cubicBezTo>
                      <a:cubicBezTo>
                        <a:pt x="59" y="116"/>
                        <a:pt x="58" y="116"/>
                        <a:pt x="58" y="115"/>
                      </a:cubicBezTo>
                      <a:cubicBezTo>
                        <a:pt x="58" y="115"/>
                        <a:pt x="58" y="115"/>
                        <a:pt x="59" y="115"/>
                      </a:cubicBezTo>
                      <a:cubicBezTo>
                        <a:pt x="59" y="115"/>
                        <a:pt x="60" y="115"/>
                        <a:pt x="60" y="115"/>
                      </a:cubicBezTo>
                      <a:cubicBezTo>
                        <a:pt x="61" y="115"/>
                        <a:pt x="61" y="115"/>
                        <a:pt x="62" y="115"/>
                      </a:cubicBezTo>
                      <a:cubicBezTo>
                        <a:pt x="63" y="116"/>
                        <a:pt x="62" y="116"/>
                        <a:pt x="63" y="116"/>
                      </a:cubicBezTo>
                      <a:cubicBezTo>
                        <a:pt x="64" y="116"/>
                        <a:pt x="64" y="116"/>
                        <a:pt x="64" y="116"/>
                      </a:cubicBezTo>
                      <a:cubicBezTo>
                        <a:pt x="66" y="115"/>
                        <a:pt x="66" y="115"/>
                        <a:pt x="66" y="115"/>
                      </a:cubicBezTo>
                      <a:cubicBezTo>
                        <a:pt x="66" y="115"/>
                        <a:pt x="66" y="115"/>
                        <a:pt x="66" y="115"/>
                      </a:cubicBezTo>
                      <a:cubicBezTo>
                        <a:pt x="67" y="116"/>
                        <a:pt x="66" y="116"/>
                        <a:pt x="68" y="116"/>
                      </a:cubicBezTo>
                      <a:cubicBezTo>
                        <a:pt x="70" y="116"/>
                        <a:pt x="70" y="116"/>
                        <a:pt x="70" y="117"/>
                      </a:cubicBezTo>
                      <a:cubicBezTo>
                        <a:pt x="70" y="117"/>
                        <a:pt x="70" y="118"/>
                        <a:pt x="70" y="118"/>
                      </a:cubicBezTo>
                      <a:cubicBezTo>
                        <a:pt x="70" y="118"/>
                        <a:pt x="70" y="119"/>
                        <a:pt x="70" y="119"/>
                      </a:cubicBezTo>
                      <a:cubicBezTo>
                        <a:pt x="71" y="119"/>
                        <a:pt x="72" y="119"/>
                        <a:pt x="72" y="119"/>
                      </a:cubicBezTo>
                      <a:cubicBezTo>
                        <a:pt x="72" y="119"/>
                        <a:pt x="74" y="119"/>
                        <a:pt x="74" y="120"/>
                      </a:cubicBezTo>
                      <a:cubicBezTo>
                        <a:pt x="74" y="120"/>
                        <a:pt x="72" y="121"/>
                        <a:pt x="72" y="121"/>
                      </a:cubicBezTo>
                      <a:cubicBezTo>
                        <a:pt x="72" y="121"/>
                        <a:pt x="71" y="121"/>
                        <a:pt x="71" y="121"/>
                      </a:cubicBezTo>
                      <a:cubicBezTo>
                        <a:pt x="71" y="122"/>
                        <a:pt x="70" y="123"/>
                        <a:pt x="71" y="123"/>
                      </a:cubicBezTo>
                      <a:cubicBezTo>
                        <a:pt x="71" y="123"/>
                        <a:pt x="71" y="123"/>
                        <a:pt x="70" y="123"/>
                      </a:cubicBezTo>
                      <a:cubicBezTo>
                        <a:pt x="70" y="123"/>
                        <a:pt x="69" y="122"/>
                        <a:pt x="70" y="123"/>
                      </a:cubicBezTo>
                      <a:cubicBezTo>
                        <a:pt x="70" y="125"/>
                        <a:pt x="71" y="125"/>
                        <a:pt x="71" y="125"/>
                      </a:cubicBezTo>
                      <a:cubicBezTo>
                        <a:pt x="72" y="125"/>
                        <a:pt x="73" y="125"/>
                        <a:pt x="74" y="125"/>
                      </a:cubicBezTo>
                      <a:cubicBezTo>
                        <a:pt x="74" y="125"/>
                        <a:pt x="74" y="125"/>
                        <a:pt x="74" y="125"/>
                      </a:cubicBezTo>
                      <a:cubicBezTo>
                        <a:pt x="73" y="125"/>
                        <a:pt x="73" y="124"/>
                        <a:pt x="73" y="124"/>
                      </a:cubicBezTo>
                      <a:cubicBezTo>
                        <a:pt x="73" y="124"/>
                        <a:pt x="72" y="124"/>
                        <a:pt x="72" y="124"/>
                      </a:cubicBezTo>
                      <a:cubicBezTo>
                        <a:pt x="72" y="124"/>
                        <a:pt x="73" y="124"/>
                        <a:pt x="73" y="123"/>
                      </a:cubicBezTo>
                      <a:cubicBezTo>
                        <a:pt x="73" y="123"/>
                        <a:pt x="74" y="122"/>
                        <a:pt x="74" y="122"/>
                      </a:cubicBezTo>
                      <a:cubicBezTo>
                        <a:pt x="74" y="122"/>
                        <a:pt x="75" y="120"/>
                        <a:pt x="75" y="121"/>
                      </a:cubicBezTo>
                      <a:cubicBezTo>
                        <a:pt x="76" y="122"/>
                        <a:pt x="75" y="122"/>
                        <a:pt x="76" y="122"/>
                      </a:cubicBezTo>
                      <a:cubicBezTo>
                        <a:pt x="77" y="122"/>
                        <a:pt x="79" y="120"/>
                        <a:pt x="79" y="120"/>
                      </a:cubicBezTo>
                      <a:cubicBezTo>
                        <a:pt x="79" y="120"/>
                        <a:pt x="80" y="120"/>
                        <a:pt x="79" y="121"/>
                      </a:cubicBezTo>
                      <a:cubicBezTo>
                        <a:pt x="79" y="121"/>
                        <a:pt x="78" y="122"/>
                        <a:pt x="78" y="123"/>
                      </a:cubicBezTo>
                      <a:cubicBezTo>
                        <a:pt x="79" y="124"/>
                        <a:pt x="79" y="123"/>
                        <a:pt x="79" y="124"/>
                      </a:cubicBezTo>
                      <a:cubicBezTo>
                        <a:pt x="79" y="125"/>
                        <a:pt x="79" y="125"/>
                        <a:pt x="79" y="125"/>
                      </a:cubicBezTo>
                      <a:cubicBezTo>
                        <a:pt x="80" y="126"/>
                        <a:pt x="80" y="126"/>
                        <a:pt x="80" y="126"/>
                      </a:cubicBezTo>
                      <a:cubicBezTo>
                        <a:pt x="80" y="127"/>
                        <a:pt x="81" y="128"/>
                        <a:pt x="81" y="128"/>
                      </a:cubicBezTo>
                      <a:cubicBezTo>
                        <a:pt x="81" y="129"/>
                        <a:pt x="81" y="129"/>
                        <a:pt x="81" y="130"/>
                      </a:cubicBezTo>
                      <a:cubicBezTo>
                        <a:pt x="82" y="130"/>
                        <a:pt x="84" y="131"/>
                        <a:pt x="84" y="131"/>
                      </a:cubicBezTo>
                      <a:cubicBezTo>
                        <a:pt x="84" y="130"/>
                        <a:pt x="84" y="130"/>
                        <a:pt x="84" y="130"/>
                      </a:cubicBezTo>
                      <a:cubicBezTo>
                        <a:pt x="84" y="130"/>
                        <a:pt x="84" y="131"/>
                        <a:pt x="85" y="130"/>
                      </a:cubicBezTo>
                      <a:cubicBezTo>
                        <a:pt x="85" y="129"/>
                        <a:pt x="86" y="129"/>
                        <a:pt x="86" y="129"/>
                      </a:cubicBezTo>
                      <a:cubicBezTo>
                        <a:pt x="87" y="129"/>
                        <a:pt x="86" y="129"/>
                        <a:pt x="88" y="129"/>
                      </a:cubicBezTo>
                      <a:cubicBezTo>
                        <a:pt x="89" y="129"/>
                        <a:pt x="90" y="130"/>
                        <a:pt x="90" y="129"/>
                      </a:cubicBezTo>
                      <a:cubicBezTo>
                        <a:pt x="91" y="129"/>
                        <a:pt x="90" y="129"/>
                        <a:pt x="92" y="129"/>
                      </a:cubicBezTo>
                      <a:cubicBezTo>
                        <a:pt x="93" y="129"/>
                        <a:pt x="95" y="128"/>
                        <a:pt x="95" y="127"/>
                      </a:cubicBezTo>
                      <a:cubicBezTo>
                        <a:pt x="95" y="127"/>
                        <a:pt x="98" y="128"/>
                        <a:pt x="98" y="128"/>
                      </a:cubicBezTo>
                      <a:cubicBezTo>
                        <a:pt x="99" y="129"/>
                        <a:pt x="99" y="129"/>
                        <a:pt x="99" y="129"/>
                      </a:cubicBezTo>
                      <a:cubicBezTo>
                        <a:pt x="99" y="129"/>
                        <a:pt x="100" y="129"/>
                        <a:pt x="100" y="129"/>
                      </a:cubicBezTo>
                      <a:cubicBezTo>
                        <a:pt x="101" y="129"/>
                        <a:pt x="102" y="129"/>
                        <a:pt x="102" y="129"/>
                      </a:cubicBezTo>
                      <a:cubicBezTo>
                        <a:pt x="102" y="129"/>
                        <a:pt x="106" y="130"/>
                        <a:pt x="106" y="130"/>
                      </a:cubicBezTo>
                      <a:cubicBezTo>
                        <a:pt x="108" y="131"/>
                        <a:pt x="108" y="131"/>
                        <a:pt x="108" y="131"/>
                      </a:cubicBezTo>
                      <a:cubicBezTo>
                        <a:pt x="110" y="132"/>
                        <a:pt x="110" y="132"/>
                        <a:pt x="110" y="132"/>
                      </a:cubicBezTo>
                      <a:cubicBezTo>
                        <a:pt x="114" y="134"/>
                        <a:pt x="114" y="134"/>
                        <a:pt x="114" y="134"/>
                      </a:cubicBezTo>
                      <a:cubicBezTo>
                        <a:pt x="117" y="138"/>
                        <a:pt x="117" y="138"/>
                        <a:pt x="117" y="138"/>
                      </a:cubicBezTo>
                      <a:cubicBezTo>
                        <a:pt x="120" y="139"/>
                        <a:pt x="120" y="139"/>
                        <a:pt x="120" y="139"/>
                      </a:cubicBezTo>
                      <a:cubicBezTo>
                        <a:pt x="123" y="140"/>
                        <a:pt x="123" y="140"/>
                        <a:pt x="123" y="140"/>
                      </a:cubicBezTo>
                      <a:cubicBezTo>
                        <a:pt x="125" y="142"/>
                        <a:pt x="125" y="142"/>
                        <a:pt x="125" y="142"/>
                      </a:cubicBezTo>
                      <a:cubicBezTo>
                        <a:pt x="125" y="142"/>
                        <a:pt x="127" y="144"/>
                        <a:pt x="127" y="144"/>
                      </a:cubicBezTo>
                      <a:cubicBezTo>
                        <a:pt x="128" y="144"/>
                        <a:pt x="130" y="146"/>
                        <a:pt x="130" y="146"/>
                      </a:cubicBezTo>
                      <a:cubicBezTo>
                        <a:pt x="133" y="147"/>
                        <a:pt x="133" y="147"/>
                        <a:pt x="133" y="147"/>
                      </a:cubicBezTo>
                      <a:cubicBezTo>
                        <a:pt x="133" y="147"/>
                        <a:pt x="134" y="149"/>
                        <a:pt x="134" y="149"/>
                      </a:cubicBezTo>
                      <a:cubicBezTo>
                        <a:pt x="133" y="149"/>
                        <a:pt x="132" y="149"/>
                        <a:pt x="132" y="149"/>
                      </a:cubicBezTo>
                      <a:cubicBezTo>
                        <a:pt x="131" y="149"/>
                        <a:pt x="128" y="148"/>
                        <a:pt x="128" y="148"/>
                      </a:cubicBezTo>
                      <a:cubicBezTo>
                        <a:pt x="126" y="146"/>
                        <a:pt x="126" y="146"/>
                        <a:pt x="126" y="146"/>
                      </a:cubicBezTo>
                      <a:cubicBezTo>
                        <a:pt x="124" y="146"/>
                        <a:pt x="124" y="146"/>
                        <a:pt x="124" y="146"/>
                      </a:cubicBezTo>
                      <a:cubicBezTo>
                        <a:pt x="122" y="146"/>
                        <a:pt x="122" y="146"/>
                        <a:pt x="122" y="146"/>
                      </a:cubicBezTo>
                      <a:cubicBezTo>
                        <a:pt x="119" y="146"/>
                        <a:pt x="119" y="146"/>
                        <a:pt x="119" y="146"/>
                      </a:cubicBezTo>
                      <a:cubicBezTo>
                        <a:pt x="117" y="145"/>
                        <a:pt x="117" y="145"/>
                        <a:pt x="117" y="145"/>
                      </a:cubicBezTo>
                      <a:cubicBezTo>
                        <a:pt x="117" y="145"/>
                        <a:pt x="116" y="146"/>
                        <a:pt x="116" y="146"/>
                      </a:cubicBezTo>
                      <a:cubicBezTo>
                        <a:pt x="116" y="146"/>
                        <a:pt x="116" y="147"/>
                        <a:pt x="116" y="147"/>
                      </a:cubicBezTo>
                      <a:cubicBezTo>
                        <a:pt x="115" y="148"/>
                        <a:pt x="115" y="148"/>
                        <a:pt x="115" y="148"/>
                      </a:cubicBezTo>
                      <a:cubicBezTo>
                        <a:pt x="111" y="149"/>
                        <a:pt x="111" y="149"/>
                        <a:pt x="111" y="149"/>
                      </a:cubicBezTo>
                      <a:cubicBezTo>
                        <a:pt x="108" y="149"/>
                        <a:pt x="108" y="149"/>
                        <a:pt x="108" y="149"/>
                      </a:cubicBezTo>
                      <a:cubicBezTo>
                        <a:pt x="105" y="149"/>
                        <a:pt x="105" y="149"/>
                        <a:pt x="105" y="149"/>
                      </a:cubicBezTo>
                      <a:cubicBezTo>
                        <a:pt x="105" y="151"/>
                        <a:pt x="105" y="151"/>
                        <a:pt x="105" y="151"/>
                      </a:cubicBezTo>
                      <a:cubicBezTo>
                        <a:pt x="105" y="151"/>
                        <a:pt x="102" y="151"/>
                        <a:pt x="105" y="152"/>
                      </a:cubicBezTo>
                      <a:cubicBezTo>
                        <a:pt x="108" y="152"/>
                        <a:pt x="110" y="152"/>
                        <a:pt x="110" y="151"/>
                      </a:cubicBezTo>
                      <a:cubicBezTo>
                        <a:pt x="111" y="151"/>
                        <a:pt x="111" y="150"/>
                        <a:pt x="111" y="150"/>
                      </a:cubicBezTo>
                      <a:cubicBezTo>
                        <a:pt x="112" y="150"/>
                        <a:pt x="114" y="150"/>
                        <a:pt x="115" y="150"/>
                      </a:cubicBezTo>
                      <a:cubicBezTo>
                        <a:pt x="115" y="150"/>
                        <a:pt x="116" y="150"/>
                        <a:pt x="117" y="150"/>
                      </a:cubicBezTo>
                      <a:cubicBezTo>
                        <a:pt x="119" y="150"/>
                        <a:pt x="119" y="149"/>
                        <a:pt x="120" y="150"/>
                      </a:cubicBezTo>
                      <a:cubicBezTo>
                        <a:pt x="121" y="150"/>
                        <a:pt x="121" y="148"/>
                        <a:pt x="121" y="148"/>
                      </a:cubicBezTo>
                      <a:cubicBezTo>
                        <a:pt x="121" y="148"/>
                        <a:pt x="120" y="147"/>
                        <a:pt x="122" y="147"/>
                      </a:cubicBezTo>
                      <a:cubicBezTo>
                        <a:pt x="123" y="148"/>
                        <a:pt x="123" y="148"/>
                        <a:pt x="123" y="148"/>
                      </a:cubicBezTo>
                      <a:cubicBezTo>
                        <a:pt x="124" y="148"/>
                        <a:pt x="125" y="149"/>
                        <a:pt x="126" y="149"/>
                      </a:cubicBezTo>
                      <a:cubicBezTo>
                        <a:pt x="126" y="149"/>
                        <a:pt x="129" y="149"/>
                        <a:pt x="129" y="149"/>
                      </a:cubicBezTo>
                      <a:cubicBezTo>
                        <a:pt x="129" y="149"/>
                        <a:pt x="130" y="152"/>
                        <a:pt x="130" y="152"/>
                      </a:cubicBezTo>
                      <a:cubicBezTo>
                        <a:pt x="131" y="152"/>
                        <a:pt x="133" y="152"/>
                        <a:pt x="134" y="152"/>
                      </a:cubicBezTo>
                      <a:cubicBezTo>
                        <a:pt x="135" y="152"/>
                        <a:pt x="137" y="152"/>
                        <a:pt x="137" y="152"/>
                      </a:cubicBezTo>
                      <a:cubicBezTo>
                        <a:pt x="138" y="153"/>
                        <a:pt x="139" y="153"/>
                        <a:pt x="139" y="153"/>
                      </a:cubicBezTo>
                      <a:cubicBezTo>
                        <a:pt x="139" y="153"/>
                        <a:pt x="140" y="154"/>
                        <a:pt x="140" y="155"/>
                      </a:cubicBezTo>
                      <a:cubicBezTo>
                        <a:pt x="141" y="155"/>
                        <a:pt x="143" y="157"/>
                        <a:pt x="143" y="157"/>
                      </a:cubicBezTo>
                      <a:cubicBezTo>
                        <a:pt x="143" y="157"/>
                        <a:pt x="147" y="158"/>
                        <a:pt x="147" y="158"/>
                      </a:cubicBezTo>
                      <a:cubicBezTo>
                        <a:pt x="148" y="158"/>
                        <a:pt x="148" y="158"/>
                        <a:pt x="148" y="157"/>
                      </a:cubicBezTo>
                      <a:cubicBezTo>
                        <a:pt x="148" y="157"/>
                        <a:pt x="148" y="156"/>
                        <a:pt x="148" y="156"/>
                      </a:cubicBezTo>
                      <a:cubicBezTo>
                        <a:pt x="147" y="155"/>
                        <a:pt x="144" y="154"/>
                        <a:pt x="144" y="154"/>
                      </a:cubicBezTo>
                      <a:cubicBezTo>
                        <a:pt x="144" y="154"/>
                        <a:pt x="142" y="154"/>
                        <a:pt x="142" y="153"/>
                      </a:cubicBezTo>
                      <a:cubicBezTo>
                        <a:pt x="141" y="150"/>
                        <a:pt x="142" y="153"/>
                        <a:pt x="140" y="152"/>
                      </a:cubicBezTo>
                      <a:cubicBezTo>
                        <a:pt x="140" y="152"/>
                        <a:pt x="140" y="152"/>
                        <a:pt x="140" y="152"/>
                      </a:cubicBezTo>
                      <a:cubicBezTo>
                        <a:pt x="139" y="152"/>
                        <a:pt x="139" y="152"/>
                        <a:pt x="139" y="152"/>
                      </a:cubicBezTo>
                      <a:cubicBezTo>
                        <a:pt x="139" y="153"/>
                        <a:pt x="139" y="152"/>
                        <a:pt x="139" y="152"/>
                      </a:cubicBezTo>
                      <a:cubicBezTo>
                        <a:pt x="138" y="151"/>
                        <a:pt x="138" y="151"/>
                        <a:pt x="138" y="151"/>
                      </a:cubicBezTo>
                      <a:cubicBezTo>
                        <a:pt x="138" y="150"/>
                        <a:pt x="138" y="150"/>
                        <a:pt x="138" y="150"/>
                      </a:cubicBezTo>
                      <a:cubicBezTo>
                        <a:pt x="138" y="150"/>
                        <a:pt x="136" y="149"/>
                        <a:pt x="137" y="148"/>
                      </a:cubicBezTo>
                      <a:cubicBezTo>
                        <a:pt x="138" y="148"/>
                        <a:pt x="137" y="152"/>
                        <a:pt x="140" y="147"/>
                      </a:cubicBezTo>
                      <a:cubicBezTo>
                        <a:pt x="140" y="147"/>
                        <a:pt x="140" y="146"/>
                        <a:pt x="140" y="146"/>
                      </a:cubicBezTo>
                      <a:cubicBezTo>
                        <a:pt x="139" y="146"/>
                        <a:pt x="139" y="146"/>
                        <a:pt x="139" y="146"/>
                      </a:cubicBezTo>
                      <a:cubicBezTo>
                        <a:pt x="137" y="146"/>
                        <a:pt x="137" y="146"/>
                        <a:pt x="137" y="146"/>
                      </a:cubicBezTo>
                      <a:cubicBezTo>
                        <a:pt x="137" y="146"/>
                        <a:pt x="136" y="147"/>
                        <a:pt x="136" y="148"/>
                      </a:cubicBezTo>
                      <a:cubicBezTo>
                        <a:pt x="135" y="149"/>
                        <a:pt x="135" y="148"/>
                        <a:pt x="135" y="148"/>
                      </a:cubicBezTo>
                      <a:cubicBezTo>
                        <a:pt x="135" y="147"/>
                        <a:pt x="135" y="147"/>
                        <a:pt x="135" y="147"/>
                      </a:cubicBezTo>
                      <a:cubicBezTo>
                        <a:pt x="136" y="146"/>
                        <a:pt x="136" y="146"/>
                        <a:pt x="136" y="146"/>
                      </a:cubicBezTo>
                      <a:cubicBezTo>
                        <a:pt x="136" y="146"/>
                        <a:pt x="136" y="144"/>
                        <a:pt x="136" y="143"/>
                      </a:cubicBezTo>
                      <a:cubicBezTo>
                        <a:pt x="136" y="143"/>
                        <a:pt x="136" y="143"/>
                        <a:pt x="136" y="143"/>
                      </a:cubicBezTo>
                      <a:cubicBezTo>
                        <a:pt x="133" y="141"/>
                        <a:pt x="133" y="141"/>
                        <a:pt x="133" y="141"/>
                      </a:cubicBezTo>
                      <a:cubicBezTo>
                        <a:pt x="132" y="140"/>
                        <a:pt x="132" y="140"/>
                        <a:pt x="132" y="140"/>
                      </a:cubicBezTo>
                      <a:cubicBezTo>
                        <a:pt x="130" y="138"/>
                        <a:pt x="130" y="138"/>
                        <a:pt x="130" y="138"/>
                      </a:cubicBezTo>
                      <a:cubicBezTo>
                        <a:pt x="126" y="135"/>
                        <a:pt x="126" y="135"/>
                        <a:pt x="126" y="135"/>
                      </a:cubicBezTo>
                      <a:cubicBezTo>
                        <a:pt x="124" y="134"/>
                        <a:pt x="124" y="134"/>
                        <a:pt x="124" y="134"/>
                      </a:cubicBezTo>
                      <a:cubicBezTo>
                        <a:pt x="123" y="132"/>
                        <a:pt x="123" y="132"/>
                        <a:pt x="123" y="132"/>
                      </a:cubicBezTo>
                      <a:cubicBezTo>
                        <a:pt x="123" y="131"/>
                        <a:pt x="123" y="131"/>
                        <a:pt x="123" y="131"/>
                      </a:cubicBezTo>
                      <a:cubicBezTo>
                        <a:pt x="122" y="128"/>
                        <a:pt x="122" y="128"/>
                        <a:pt x="122" y="128"/>
                      </a:cubicBezTo>
                      <a:cubicBezTo>
                        <a:pt x="122" y="128"/>
                        <a:pt x="122" y="128"/>
                        <a:pt x="122" y="128"/>
                      </a:cubicBezTo>
                      <a:cubicBezTo>
                        <a:pt x="122" y="128"/>
                        <a:pt x="119" y="127"/>
                        <a:pt x="118" y="126"/>
                      </a:cubicBezTo>
                      <a:cubicBezTo>
                        <a:pt x="116" y="125"/>
                        <a:pt x="116" y="125"/>
                        <a:pt x="116" y="125"/>
                      </a:cubicBezTo>
                      <a:cubicBezTo>
                        <a:pt x="114" y="123"/>
                        <a:pt x="114" y="123"/>
                        <a:pt x="114" y="123"/>
                      </a:cubicBezTo>
                      <a:cubicBezTo>
                        <a:pt x="113" y="122"/>
                        <a:pt x="113" y="122"/>
                        <a:pt x="113" y="122"/>
                      </a:cubicBezTo>
                      <a:cubicBezTo>
                        <a:pt x="111" y="120"/>
                        <a:pt x="111" y="120"/>
                        <a:pt x="111" y="120"/>
                      </a:cubicBezTo>
                      <a:cubicBezTo>
                        <a:pt x="111" y="119"/>
                        <a:pt x="111" y="119"/>
                        <a:pt x="111" y="119"/>
                      </a:cubicBezTo>
                      <a:cubicBezTo>
                        <a:pt x="106" y="118"/>
                        <a:pt x="106" y="118"/>
                        <a:pt x="106" y="118"/>
                      </a:cubicBezTo>
                      <a:cubicBezTo>
                        <a:pt x="105" y="116"/>
                        <a:pt x="105" y="116"/>
                        <a:pt x="105" y="116"/>
                      </a:cubicBezTo>
                      <a:cubicBezTo>
                        <a:pt x="104" y="116"/>
                        <a:pt x="104" y="116"/>
                        <a:pt x="104" y="116"/>
                      </a:cubicBezTo>
                      <a:cubicBezTo>
                        <a:pt x="103" y="114"/>
                        <a:pt x="103" y="114"/>
                        <a:pt x="103" y="114"/>
                      </a:cubicBezTo>
                      <a:cubicBezTo>
                        <a:pt x="101" y="113"/>
                        <a:pt x="101" y="113"/>
                        <a:pt x="101" y="113"/>
                      </a:cubicBezTo>
                      <a:cubicBezTo>
                        <a:pt x="100" y="112"/>
                        <a:pt x="100" y="112"/>
                        <a:pt x="100" y="112"/>
                      </a:cubicBezTo>
                      <a:cubicBezTo>
                        <a:pt x="99" y="111"/>
                        <a:pt x="99" y="111"/>
                        <a:pt x="99" y="111"/>
                      </a:cubicBezTo>
                      <a:cubicBezTo>
                        <a:pt x="97" y="108"/>
                        <a:pt x="97" y="108"/>
                        <a:pt x="97" y="108"/>
                      </a:cubicBezTo>
                      <a:cubicBezTo>
                        <a:pt x="94" y="106"/>
                        <a:pt x="94" y="106"/>
                        <a:pt x="94" y="106"/>
                      </a:cubicBezTo>
                      <a:cubicBezTo>
                        <a:pt x="93" y="105"/>
                        <a:pt x="93" y="105"/>
                        <a:pt x="93" y="105"/>
                      </a:cubicBezTo>
                      <a:cubicBezTo>
                        <a:pt x="92" y="105"/>
                        <a:pt x="92" y="105"/>
                        <a:pt x="92" y="105"/>
                      </a:cubicBezTo>
                      <a:cubicBezTo>
                        <a:pt x="91" y="102"/>
                        <a:pt x="91" y="102"/>
                        <a:pt x="91" y="102"/>
                      </a:cubicBezTo>
                      <a:cubicBezTo>
                        <a:pt x="88" y="99"/>
                        <a:pt x="88" y="99"/>
                        <a:pt x="88" y="99"/>
                      </a:cubicBezTo>
                      <a:cubicBezTo>
                        <a:pt x="87" y="98"/>
                        <a:pt x="87" y="98"/>
                        <a:pt x="87" y="98"/>
                      </a:cubicBezTo>
                      <a:cubicBezTo>
                        <a:pt x="85" y="96"/>
                        <a:pt x="85" y="96"/>
                        <a:pt x="85" y="96"/>
                      </a:cubicBezTo>
                      <a:cubicBezTo>
                        <a:pt x="86" y="94"/>
                        <a:pt x="86" y="94"/>
                        <a:pt x="86" y="94"/>
                      </a:cubicBezTo>
                      <a:cubicBezTo>
                        <a:pt x="86" y="93"/>
                        <a:pt x="85" y="93"/>
                        <a:pt x="85" y="93"/>
                      </a:cubicBezTo>
                      <a:cubicBezTo>
                        <a:pt x="84" y="92"/>
                        <a:pt x="83" y="91"/>
                        <a:pt x="83" y="91"/>
                      </a:cubicBezTo>
                      <a:cubicBezTo>
                        <a:pt x="84" y="90"/>
                        <a:pt x="83" y="89"/>
                        <a:pt x="83" y="87"/>
                      </a:cubicBezTo>
                      <a:cubicBezTo>
                        <a:pt x="83" y="87"/>
                        <a:pt x="83" y="86"/>
                        <a:pt x="82" y="86"/>
                      </a:cubicBezTo>
                      <a:cubicBezTo>
                        <a:pt x="81" y="85"/>
                        <a:pt x="81" y="85"/>
                        <a:pt x="81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79" y="85"/>
                        <a:pt x="79" y="85"/>
                        <a:pt x="79" y="85"/>
                      </a:cubicBezTo>
                      <a:cubicBezTo>
                        <a:pt x="79" y="85"/>
                        <a:pt x="79" y="83"/>
                        <a:pt x="79" y="82"/>
                      </a:cubicBezTo>
                      <a:cubicBezTo>
                        <a:pt x="77" y="81"/>
                        <a:pt x="77" y="81"/>
                        <a:pt x="77" y="81"/>
                      </a:cubicBezTo>
                      <a:cubicBezTo>
                        <a:pt x="77" y="81"/>
                        <a:pt x="76" y="79"/>
                        <a:pt x="75" y="78"/>
                      </a:cubicBezTo>
                      <a:cubicBezTo>
                        <a:pt x="73" y="78"/>
                        <a:pt x="73" y="78"/>
                        <a:pt x="73" y="78"/>
                      </a:cubicBezTo>
                      <a:cubicBezTo>
                        <a:pt x="73" y="79"/>
                        <a:pt x="72" y="79"/>
                        <a:pt x="72" y="79"/>
                      </a:cubicBezTo>
                      <a:cubicBezTo>
                        <a:pt x="69" y="77"/>
                        <a:pt x="69" y="77"/>
                        <a:pt x="69" y="77"/>
                      </a:cubicBezTo>
                      <a:cubicBezTo>
                        <a:pt x="69" y="77"/>
                        <a:pt x="69" y="75"/>
                        <a:pt x="70" y="74"/>
                      </a:cubicBezTo>
                      <a:cubicBezTo>
                        <a:pt x="72" y="72"/>
                        <a:pt x="70" y="72"/>
                        <a:pt x="70" y="72"/>
                      </a:cubicBezTo>
                      <a:cubicBezTo>
                        <a:pt x="69" y="69"/>
                        <a:pt x="69" y="69"/>
                        <a:pt x="69" y="69"/>
                      </a:cubicBezTo>
                      <a:cubicBezTo>
                        <a:pt x="70" y="67"/>
                        <a:pt x="70" y="67"/>
                        <a:pt x="70" y="67"/>
                      </a:cubicBezTo>
                      <a:cubicBezTo>
                        <a:pt x="69" y="66"/>
                        <a:pt x="69" y="66"/>
                        <a:pt x="69" y="66"/>
                      </a:cubicBezTo>
                      <a:cubicBezTo>
                        <a:pt x="69" y="66"/>
                        <a:pt x="69" y="66"/>
                        <a:pt x="69" y="66"/>
                      </a:cubicBezTo>
                      <a:cubicBezTo>
                        <a:pt x="69" y="66"/>
                        <a:pt x="69" y="66"/>
                        <a:pt x="69" y="66"/>
                      </a:cubicBezTo>
                      <a:cubicBezTo>
                        <a:pt x="69" y="66"/>
                        <a:pt x="69" y="66"/>
                        <a:pt x="69" y="66"/>
                      </a:cubicBezTo>
                      <a:cubicBezTo>
                        <a:pt x="70" y="63"/>
                        <a:pt x="70" y="63"/>
                        <a:pt x="70" y="63"/>
                      </a:cubicBezTo>
                      <a:cubicBezTo>
                        <a:pt x="70" y="63"/>
                        <a:pt x="69" y="59"/>
                        <a:pt x="70" y="59"/>
                      </a:cubicBezTo>
                      <a:cubicBezTo>
                        <a:pt x="70" y="59"/>
                        <a:pt x="70" y="58"/>
                        <a:pt x="70" y="58"/>
                      </a:cubicBezTo>
                      <a:cubicBezTo>
                        <a:pt x="70" y="58"/>
                        <a:pt x="70" y="58"/>
                        <a:pt x="70" y="58"/>
                      </a:cubicBezTo>
                      <a:cubicBezTo>
                        <a:pt x="71" y="57"/>
                        <a:pt x="74" y="56"/>
                        <a:pt x="74" y="56"/>
                      </a:cubicBezTo>
                      <a:cubicBezTo>
                        <a:pt x="76" y="56"/>
                        <a:pt x="76" y="56"/>
                        <a:pt x="76" y="56"/>
                      </a:cubicBezTo>
                      <a:cubicBezTo>
                        <a:pt x="80" y="60"/>
                        <a:pt x="80" y="60"/>
                        <a:pt x="80" y="60"/>
                      </a:cubicBezTo>
                      <a:cubicBezTo>
                        <a:pt x="82" y="63"/>
                        <a:pt x="82" y="63"/>
                        <a:pt x="82" y="63"/>
                      </a:cubicBezTo>
                      <a:cubicBezTo>
                        <a:pt x="85" y="64"/>
                        <a:pt x="85" y="64"/>
                        <a:pt x="85" y="64"/>
                      </a:cubicBezTo>
                      <a:cubicBezTo>
                        <a:pt x="85" y="64"/>
                        <a:pt x="86" y="64"/>
                        <a:pt x="87" y="63"/>
                      </a:cubicBezTo>
                      <a:cubicBezTo>
                        <a:pt x="87" y="62"/>
                        <a:pt x="87" y="61"/>
                        <a:pt x="87" y="61"/>
                      </a:cubicBezTo>
                      <a:cubicBezTo>
                        <a:pt x="88" y="59"/>
                        <a:pt x="88" y="59"/>
                        <a:pt x="88" y="59"/>
                      </a:cubicBezTo>
                      <a:cubicBezTo>
                        <a:pt x="89" y="58"/>
                        <a:pt x="89" y="58"/>
                        <a:pt x="89" y="58"/>
                      </a:cubicBezTo>
                      <a:cubicBezTo>
                        <a:pt x="90" y="57"/>
                        <a:pt x="90" y="57"/>
                        <a:pt x="90" y="57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94" y="55"/>
                        <a:pt x="94" y="55"/>
                        <a:pt x="94" y="55"/>
                      </a:cubicBezTo>
                      <a:cubicBezTo>
                        <a:pt x="96" y="54"/>
                        <a:pt x="96" y="54"/>
                        <a:pt x="96" y="54"/>
                      </a:cubicBezTo>
                      <a:cubicBezTo>
                        <a:pt x="96" y="54"/>
                        <a:pt x="99" y="54"/>
                        <a:pt x="100" y="54"/>
                      </a:cubicBezTo>
                      <a:cubicBezTo>
                        <a:pt x="100" y="54"/>
                        <a:pt x="100" y="54"/>
                        <a:pt x="101" y="54"/>
                      </a:cubicBezTo>
                      <a:cubicBezTo>
                        <a:pt x="102" y="52"/>
                        <a:pt x="102" y="52"/>
                        <a:pt x="102" y="52"/>
                      </a:cubicBezTo>
                      <a:cubicBezTo>
                        <a:pt x="102" y="52"/>
                        <a:pt x="102" y="52"/>
                        <a:pt x="102" y="52"/>
                      </a:cubicBezTo>
                      <a:cubicBezTo>
                        <a:pt x="103" y="51"/>
                        <a:pt x="103" y="51"/>
                        <a:pt x="103" y="51"/>
                      </a:cubicBezTo>
                      <a:cubicBezTo>
                        <a:pt x="107" y="52"/>
                        <a:pt x="107" y="52"/>
                        <a:pt x="107" y="52"/>
                      </a:cubicBezTo>
                      <a:cubicBezTo>
                        <a:pt x="109" y="54"/>
                        <a:pt x="109" y="54"/>
                        <a:pt x="109" y="54"/>
                      </a:cubicBezTo>
                      <a:cubicBezTo>
                        <a:pt x="112" y="55"/>
                        <a:pt x="112" y="55"/>
                        <a:pt x="112" y="55"/>
                      </a:cubicBezTo>
                      <a:cubicBezTo>
                        <a:pt x="112" y="55"/>
                        <a:pt x="112" y="55"/>
                        <a:pt x="112" y="55"/>
                      </a:cubicBezTo>
                      <a:cubicBezTo>
                        <a:pt x="114" y="54"/>
                        <a:pt x="114" y="54"/>
                        <a:pt x="114" y="54"/>
                      </a:cubicBezTo>
                      <a:cubicBezTo>
                        <a:pt x="114" y="54"/>
                        <a:pt x="114" y="54"/>
                        <a:pt x="114" y="54"/>
                      </a:cubicBezTo>
                      <a:cubicBezTo>
                        <a:pt x="118" y="53"/>
                        <a:pt x="118" y="53"/>
                        <a:pt x="118" y="53"/>
                      </a:cubicBezTo>
                      <a:cubicBezTo>
                        <a:pt x="121" y="55"/>
                        <a:pt x="121" y="55"/>
                        <a:pt x="121" y="55"/>
                      </a:cubicBezTo>
                      <a:cubicBezTo>
                        <a:pt x="124" y="54"/>
                        <a:pt x="124" y="54"/>
                        <a:pt x="124" y="54"/>
                      </a:cubicBezTo>
                      <a:cubicBezTo>
                        <a:pt x="128" y="55"/>
                        <a:pt x="128" y="55"/>
                        <a:pt x="128" y="55"/>
                      </a:cubicBezTo>
                      <a:cubicBezTo>
                        <a:pt x="130" y="55"/>
                        <a:pt x="130" y="55"/>
                        <a:pt x="130" y="55"/>
                      </a:cubicBezTo>
                      <a:cubicBezTo>
                        <a:pt x="132" y="56"/>
                        <a:pt x="132" y="56"/>
                        <a:pt x="132" y="56"/>
                      </a:cubicBezTo>
                      <a:cubicBezTo>
                        <a:pt x="132" y="56"/>
                        <a:pt x="132" y="56"/>
                        <a:pt x="132" y="56"/>
                      </a:cubicBezTo>
                      <a:cubicBezTo>
                        <a:pt x="133" y="55"/>
                        <a:pt x="135" y="55"/>
                        <a:pt x="135" y="55"/>
                      </a:cubicBezTo>
                      <a:cubicBezTo>
                        <a:pt x="136" y="53"/>
                        <a:pt x="136" y="53"/>
                        <a:pt x="136" y="53"/>
                      </a:cubicBezTo>
                      <a:cubicBezTo>
                        <a:pt x="137" y="55"/>
                        <a:pt x="137" y="55"/>
                        <a:pt x="137" y="55"/>
                      </a:cubicBezTo>
                      <a:cubicBezTo>
                        <a:pt x="138" y="54"/>
                        <a:pt x="139" y="54"/>
                        <a:pt x="139" y="54"/>
                      </a:cubicBezTo>
                      <a:cubicBezTo>
                        <a:pt x="140" y="52"/>
                        <a:pt x="140" y="52"/>
                        <a:pt x="140" y="52"/>
                      </a:cubicBezTo>
                      <a:cubicBezTo>
                        <a:pt x="141" y="53"/>
                        <a:pt x="141" y="53"/>
                        <a:pt x="141" y="53"/>
                      </a:cubicBezTo>
                      <a:cubicBezTo>
                        <a:pt x="141" y="53"/>
                        <a:pt x="142" y="53"/>
                        <a:pt x="142" y="53"/>
                      </a:cubicBezTo>
                      <a:cubicBezTo>
                        <a:pt x="143" y="53"/>
                        <a:pt x="144" y="53"/>
                        <a:pt x="144" y="53"/>
                      </a:cubicBezTo>
                      <a:cubicBezTo>
                        <a:pt x="144" y="53"/>
                        <a:pt x="144" y="53"/>
                        <a:pt x="145" y="53"/>
                      </a:cubicBezTo>
                      <a:cubicBezTo>
                        <a:pt x="145" y="53"/>
                        <a:pt x="146" y="52"/>
                        <a:pt x="146" y="52"/>
                      </a:cubicBezTo>
                      <a:cubicBezTo>
                        <a:pt x="148" y="52"/>
                        <a:pt x="149" y="52"/>
                        <a:pt x="149" y="52"/>
                      </a:cubicBezTo>
                      <a:cubicBezTo>
                        <a:pt x="149" y="52"/>
                        <a:pt x="150" y="53"/>
                        <a:pt x="151" y="54"/>
                      </a:cubicBezTo>
                      <a:cubicBezTo>
                        <a:pt x="151" y="54"/>
                        <a:pt x="151" y="54"/>
                        <a:pt x="151" y="54"/>
                      </a:cubicBezTo>
                      <a:cubicBezTo>
                        <a:pt x="153" y="54"/>
                        <a:pt x="153" y="54"/>
                        <a:pt x="153" y="54"/>
                      </a:cubicBezTo>
                      <a:cubicBezTo>
                        <a:pt x="153" y="54"/>
                        <a:pt x="153" y="54"/>
                        <a:pt x="153" y="54"/>
                      </a:cubicBezTo>
                      <a:cubicBezTo>
                        <a:pt x="153" y="53"/>
                        <a:pt x="153" y="53"/>
                        <a:pt x="154" y="53"/>
                      </a:cubicBezTo>
                      <a:cubicBezTo>
                        <a:pt x="156" y="53"/>
                        <a:pt x="157" y="53"/>
                        <a:pt x="158" y="53"/>
                      </a:cubicBezTo>
                      <a:cubicBezTo>
                        <a:pt x="159" y="53"/>
                        <a:pt x="160" y="55"/>
                        <a:pt x="160" y="55"/>
                      </a:cubicBezTo>
                      <a:cubicBezTo>
                        <a:pt x="162" y="57"/>
                        <a:pt x="162" y="57"/>
                        <a:pt x="162" y="57"/>
                      </a:cubicBezTo>
                      <a:cubicBezTo>
                        <a:pt x="162" y="57"/>
                        <a:pt x="163" y="59"/>
                        <a:pt x="163" y="60"/>
                      </a:cubicBezTo>
                      <a:cubicBezTo>
                        <a:pt x="164" y="60"/>
                        <a:pt x="164" y="61"/>
                        <a:pt x="164" y="61"/>
                      </a:cubicBezTo>
                      <a:cubicBezTo>
                        <a:pt x="164" y="61"/>
                        <a:pt x="171" y="63"/>
                        <a:pt x="171" y="63"/>
                      </a:cubicBezTo>
                      <a:cubicBezTo>
                        <a:pt x="171" y="63"/>
                        <a:pt x="172" y="63"/>
                        <a:pt x="172" y="63"/>
                      </a:cubicBezTo>
                      <a:cubicBezTo>
                        <a:pt x="172" y="62"/>
                        <a:pt x="172" y="61"/>
                        <a:pt x="173" y="61"/>
                      </a:cubicBezTo>
                      <a:cubicBezTo>
                        <a:pt x="173" y="60"/>
                        <a:pt x="175" y="62"/>
                        <a:pt x="175" y="60"/>
                      </a:cubicBezTo>
                      <a:cubicBezTo>
                        <a:pt x="175" y="59"/>
                        <a:pt x="175" y="59"/>
                        <a:pt x="175" y="58"/>
                      </a:cubicBezTo>
                      <a:cubicBezTo>
                        <a:pt x="175" y="58"/>
                        <a:pt x="175" y="58"/>
                        <a:pt x="175" y="58"/>
                      </a:cubicBezTo>
                      <a:cubicBezTo>
                        <a:pt x="175" y="58"/>
                        <a:pt x="175" y="58"/>
                        <a:pt x="175" y="58"/>
                      </a:cubicBezTo>
                      <a:cubicBezTo>
                        <a:pt x="175" y="58"/>
                        <a:pt x="174" y="60"/>
                        <a:pt x="174" y="60"/>
                      </a:cubicBezTo>
                      <a:cubicBezTo>
                        <a:pt x="173" y="60"/>
                        <a:pt x="173" y="60"/>
                        <a:pt x="172" y="60"/>
                      </a:cubicBezTo>
                      <a:cubicBezTo>
                        <a:pt x="171" y="60"/>
                        <a:pt x="171" y="59"/>
                        <a:pt x="171" y="59"/>
                      </a:cubicBezTo>
                      <a:cubicBezTo>
                        <a:pt x="173" y="57"/>
                        <a:pt x="173" y="57"/>
                        <a:pt x="173" y="57"/>
                      </a:cubicBezTo>
                      <a:cubicBezTo>
                        <a:pt x="173" y="54"/>
                        <a:pt x="173" y="54"/>
                        <a:pt x="173" y="54"/>
                      </a:cubicBezTo>
                      <a:cubicBezTo>
                        <a:pt x="173" y="54"/>
                        <a:pt x="172" y="53"/>
                        <a:pt x="171" y="52"/>
                      </a:cubicBezTo>
                      <a:cubicBezTo>
                        <a:pt x="171" y="51"/>
                        <a:pt x="170" y="50"/>
                        <a:pt x="170" y="50"/>
                      </a:cubicBezTo>
                      <a:cubicBezTo>
                        <a:pt x="172" y="48"/>
                        <a:pt x="172" y="48"/>
                        <a:pt x="172" y="48"/>
                      </a:cubicBezTo>
                      <a:cubicBezTo>
                        <a:pt x="172" y="48"/>
                        <a:pt x="172" y="48"/>
                        <a:pt x="172" y="48"/>
                      </a:cubicBezTo>
                      <a:cubicBezTo>
                        <a:pt x="173" y="47"/>
                        <a:pt x="173" y="47"/>
                        <a:pt x="173" y="47"/>
                      </a:cubicBezTo>
                      <a:cubicBezTo>
                        <a:pt x="173" y="47"/>
                        <a:pt x="174" y="48"/>
                        <a:pt x="176" y="48"/>
                      </a:cubicBezTo>
                      <a:cubicBezTo>
                        <a:pt x="177" y="48"/>
                        <a:pt x="176" y="48"/>
                        <a:pt x="178" y="48"/>
                      </a:cubicBezTo>
                      <a:cubicBezTo>
                        <a:pt x="179" y="47"/>
                        <a:pt x="181" y="45"/>
                        <a:pt x="181" y="45"/>
                      </a:cubicBezTo>
                      <a:cubicBezTo>
                        <a:pt x="181" y="45"/>
                        <a:pt x="180" y="43"/>
                        <a:pt x="179" y="44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66" name="Freeform 30"/>
                <p:cNvSpPr>
                  <a:spLocks/>
                </p:cNvSpPr>
                <p:nvPr/>
              </p:nvSpPr>
              <p:spPr bwMode="auto">
                <a:xfrm>
                  <a:off x="2909" y="1795"/>
                  <a:ext cx="566" cy="476"/>
                </a:xfrm>
                <a:custGeom>
                  <a:avLst/>
                  <a:gdLst>
                    <a:gd name="T0" fmla="*/ 263 w 282"/>
                    <a:gd name="T1" fmla="*/ 130 h 237"/>
                    <a:gd name="T2" fmla="*/ 255 w 282"/>
                    <a:gd name="T3" fmla="*/ 112 h 237"/>
                    <a:gd name="T4" fmla="*/ 242 w 282"/>
                    <a:gd name="T5" fmla="*/ 90 h 237"/>
                    <a:gd name="T6" fmla="*/ 256 w 282"/>
                    <a:gd name="T7" fmla="*/ 63 h 237"/>
                    <a:gd name="T8" fmla="*/ 235 w 282"/>
                    <a:gd name="T9" fmla="*/ 20 h 237"/>
                    <a:gd name="T10" fmla="*/ 216 w 282"/>
                    <a:gd name="T11" fmla="*/ 3 h 237"/>
                    <a:gd name="T12" fmla="*/ 155 w 282"/>
                    <a:gd name="T13" fmla="*/ 13 h 237"/>
                    <a:gd name="T14" fmla="*/ 118 w 282"/>
                    <a:gd name="T15" fmla="*/ 20 h 237"/>
                    <a:gd name="T16" fmla="*/ 103 w 282"/>
                    <a:gd name="T17" fmla="*/ 6 h 237"/>
                    <a:gd name="T18" fmla="*/ 76 w 282"/>
                    <a:gd name="T19" fmla="*/ 8 h 237"/>
                    <a:gd name="T20" fmla="*/ 53 w 282"/>
                    <a:gd name="T21" fmla="*/ 23 h 237"/>
                    <a:gd name="T22" fmla="*/ 36 w 282"/>
                    <a:gd name="T23" fmla="*/ 37 h 237"/>
                    <a:gd name="T24" fmla="*/ 1 w 282"/>
                    <a:gd name="T25" fmla="*/ 52 h 237"/>
                    <a:gd name="T26" fmla="*/ 4 w 282"/>
                    <a:gd name="T27" fmla="*/ 59 h 237"/>
                    <a:gd name="T28" fmla="*/ 9 w 282"/>
                    <a:gd name="T29" fmla="*/ 82 h 237"/>
                    <a:gd name="T30" fmla="*/ 15 w 282"/>
                    <a:gd name="T31" fmla="*/ 105 h 237"/>
                    <a:gd name="T32" fmla="*/ 21 w 282"/>
                    <a:gd name="T33" fmla="*/ 131 h 237"/>
                    <a:gd name="T34" fmla="*/ 25 w 282"/>
                    <a:gd name="T35" fmla="*/ 147 h 237"/>
                    <a:gd name="T36" fmla="*/ 30 w 282"/>
                    <a:gd name="T37" fmla="*/ 156 h 237"/>
                    <a:gd name="T38" fmla="*/ 35 w 282"/>
                    <a:gd name="T39" fmla="*/ 166 h 237"/>
                    <a:gd name="T40" fmla="*/ 36 w 282"/>
                    <a:gd name="T41" fmla="*/ 174 h 237"/>
                    <a:gd name="T42" fmla="*/ 42 w 282"/>
                    <a:gd name="T43" fmla="*/ 180 h 237"/>
                    <a:gd name="T44" fmla="*/ 52 w 282"/>
                    <a:gd name="T45" fmla="*/ 184 h 237"/>
                    <a:gd name="T46" fmla="*/ 61 w 282"/>
                    <a:gd name="T47" fmla="*/ 185 h 237"/>
                    <a:gd name="T48" fmla="*/ 73 w 282"/>
                    <a:gd name="T49" fmla="*/ 192 h 237"/>
                    <a:gd name="T50" fmla="*/ 80 w 282"/>
                    <a:gd name="T51" fmla="*/ 207 h 237"/>
                    <a:gd name="T52" fmla="*/ 84 w 282"/>
                    <a:gd name="T53" fmla="*/ 195 h 237"/>
                    <a:gd name="T54" fmla="*/ 95 w 282"/>
                    <a:gd name="T55" fmla="*/ 194 h 237"/>
                    <a:gd name="T56" fmla="*/ 108 w 282"/>
                    <a:gd name="T57" fmla="*/ 195 h 237"/>
                    <a:gd name="T58" fmla="*/ 112 w 282"/>
                    <a:gd name="T59" fmla="*/ 207 h 237"/>
                    <a:gd name="T60" fmla="*/ 125 w 282"/>
                    <a:gd name="T61" fmla="*/ 209 h 237"/>
                    <a:gd name="T62" fmla="*/ 145 w 282"/>
                    <a:gd name="T63" fmla="*/ 222 h 237"/>
                    <a:gd name="T64" fmla="*/ 148 w 282"/>
                    <a:gd name="T65" fmla="*/ 233 h 237"/>
                    <a:gd name="T66" fmla="*/ 158 w 282"/>
                    <a:gd name="T67" fmla="*/ 224 h 237"/>
                    <a:gd name="T68" fmla="*/ 169 w 282"/>
                    <a:gd name="T69" fmla="*/ 230 h 237"/>
                    <a:gd name="T70" fmla="*/ 171 w 282"/>
                    <a:gd name="T71" fmla="*/ 237 h 237"/>
                    <a:gd name="T72" fmla="*/ 178 w 282"/>
                    <a:gd name="T73" fmla="*/ 235 h 237"/>
                    <a:gd name="T74" fmla="*/ 181 w 282"/>
                    <a:gd name="T75" fmla="*/ 233 h 237"/>
                    <a:gd name="T76" fmla="*/ 185 w 282"/>
                    <a:gd name="T77" fmla="*/ 229 h 237"/>
                    <a:gd name="T78" fmla="*/ 190 w 282"/>
                    <a:gd name="T79" fmla="*/ 225 h 237"/>
                    <a:gd name="T80" fmla="*/ 194 w 282"/>
                    <a:gd name="T81" fmla="*/ 224 h 237"/>
                    <a:gd name="T82" fmla="*/ 200 w 282"/>
                    <a:gd name="T83" fmla="*/ 227 h 237"/>
                    <a:gd name="T84" fmla="*/ 205 w 282"/>
                    <a:gd name="T85" fmla="*/ 225 h 237"/>
                    <a:gd name="T86" fmla="*/ 210 w 282"/>
                    <a:gd name="T87" fmla="*/ 221 h 237"/>
                    <a:gd name="T88" fmla="*/ 216 w 282"/>
                    <a:gd name="T89" fmla="*/ 220 h 237"/>
                    <a:gd name="T90" fmla="*/ 225 w 282"/>
                    <a:gd name="T91" fmla="*/ 220 h 237"/>
                    <a:gd name="T92" fmla="*/ 232 w 282"/>
                    <a:gd name="T93" fmla="*/ 220 h 237"/>
                    <a:gd name="T94" fmla="*/ 237 w 282"/>
                    <a:gd name="T95" fmla="*/ 226 h 237"/>
                    <a:gd name="T96" fmla="*/ 243 w 282"/>
                    <a:gd name="T97" fmla="*/ 227 h 237"/>
                    <a:gd name="T98" fmla="*/ 251 w 282"/>
                    <a:gd name="T99" fmla="*/ 229 h 237"/>
                    <a:gd name="T100" fmla="*/ 260 w 282"/>
                    <a:gd name="T101" fmla="*/ 229 h 237"/>
                    <a:gd name="T102" fmla="*/ 255 w 282"/>
                    <a:gd name="T103" fmla="*/ 220 h 237"/>
                    <a:gd name="T104" fmla="*/ 263 w 282"/>
                    <a:gd name="T105" fmla="*/ 189 h 237"/>
                    <a:gd name="T106" fmla="*/ 278 w 282"/>
                    <a:gd name="T107" fmla="*/ 167 h 237"/>
                    <a:gd name="T108" fmla="*/ 277 w 282"/>
                    <a:gd name="T109" fmla="*/ 149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82" h="237">
                      <a:moveTo>
                        <a:pt x="279" y="146"/>
                      </a:moveTo>
                      <a:cubicBezTo>
                        <a:pt x="278" y="145"/>
                        <a:pt x="278" y="142"/>
                        <a:pt x="276" y="142"/>
                      </a:cubicBezTo>
                      <a:cubicBezTo>
                        <a:pt x="274" y="141"/>
                        <a:pt x="272" y="140"/>
                        <a:pt x="271" y="140"/>
                      </a:cubicBezTo>
                      <a:cubicBezTo>
                        <a:pt x="269" y="139"/>
                        <a:pt x="270" y="136"/>
                        <a:pt x="270" y="136"/>
                      </a:cubicBezTo>
                      <a:cubicBezTo>
                        <a:pt x="270" y="136"/>
                        <a:pt x="266" y="134"/>
                        <a:pt x="265" y="132"/>
                      </a:cubicBezTo>
                      <a:cubicBezTo>
                        <a:pt x="265" y="131"/>
                        <a:pt x="265" y="130"/>
                        <a:pt x="263" y="130"/>
                      </a:cubicBezTo>
                      <a:cubicBezTo>
                        <a:pt x="262" y="130"/>
                        <a:pt x="261" y="127"/>
                        <a:pt x="261" y="127"/>
                      </a:cubicBezTo>
                      <a:cubicBezTo>
                        <a:pt x="262" y="124"/>
                        <a:pt x="262" y="124"/>
                        <a:pt x="262" y="124"/>
                      </a:cubicBezTo>
                      <a:cubicBezTo>
                        <a:pt x="260" y="120"/>
                        <a:pt x="260" y="120"/>
                        <a:pt x="260" y="120"/>
                      </a:cubicBezTo>
                      <a:cubicBezTo>
                        <a:pt x="260" y="120"/>
                        <a:pt x="260" y="120"/>
                        <a:pt x="260" y="119"/>
                      </a:cubicBezTo>
                      <a:cubicBezTo>
                        <a:pt x="259" y="119"/>
                        <a:pt x="258" y="117"/>
                        <a:pt x="257" y="116"/>
                      </a:cubicBezTo>
                      <a:cubicBezTo>
                        <a:pt x="256" y="115"/>
                        <a:pt x="255" y="112"/>
                        <a:pt x="255" y="112"/>
                      </a:cubicBezTo>
                      <a:cubicBezTo>
                        <a:pt x="255" y="112"/>
                        <a:pt x="256" y="107"/>
                        <a:pt x="256" y="106"/>
                      </a:cubicBezTo>
                      <a:cubicBezTo>
                        <a:pt x="256" y="106"/>
                        <a:pt x="255" y="100"/>
                        <a:pt x="255" y="100"/>
                      </a:cubicBezTo>
                      <a:cubicBezTo>
                        <a:pt x="255" y="96"/>
                        <a:pt x="255" y="96"/>
                        <a:pt x="255" y="96"/>
                      </a:cubicBezTo>
                      <a:cubicBezTo>
                        <a:pt x="250" y="93"/>
                        <a:pt x="250" y="93"/>
                        <a:pt x="250" y="93"/>
                      </a:cubicBezTo>
                      <a:cubicBezTo>
                        <a:pt x="250" y="93"/>
                        <a:pt x="245" y="92"/>
                        <a:pt x="243" y="92"/>
                      </a:cubicBezTo>
                      <a:cubicBezTo>
                        <a:pt x="242" y="92"/>
                        <a:pt x="242" y="90"/>
                        <a:pt x="242" y="90"/>
                      </a:cubicBezTo>
                      <a:cubicBezTo>
                        <a:pt x="242" y="88"/>
                        <a:pt x="242" y="88"/>
                        <a:pt x="242" y="88"/>
                      </a:cubicBezTo>
                      <a:cubicBezTo>
                        <a:pt x="245" y="80"/>
                        <a:pt x="245" y="80"/>
                        <a:pt x="245" y="80"/>
                      </a:cubicBezTo>
                      <a:cubicBezTo>
                        <a:pt x="249" y="75"/>
                        <a:pt x="249" y="75"/>
                        <a:pt x="249" y="75"/>
                      </a:cubicBezTo>
                      <a:cubicBezTo>
                        <a:pt x="252" y="73"/>
                        <a:pt x="252" y="73"/>
                        <a:pt x="252" y="73"/>
                      </a:cubicBezTo>
                      <a:cubicBezTo>
                        <a:pt x="252" y="73"/>
                        <a:pt x="256" y="68"/>
                        <a:pt x="256" y="67"/>
                      </a:cubicBezTo>
                      <a:cubicBezTo>
                        <a:pt x="257" y="67"/>
                        <a:pt x="256" y="64"/>
                        <a:pt x="256" y="63"/>
                      </a:cubicBezTo>
                      <a:cubicBezTo>
                        <a:pt x="255" y="62"/>
                        <a:pt x="255" y="60"/>
                        <a:pt x="255" y="59"/>
                      </a:cubicBezTo>
                      <a:cubicBezTo>
                        <a:pt x="255" y="58"/>
                        <a:pt x="253" y="55"/>
                        <a:pt x="253" y="55"/>
                      </a:cubicBezTo>
                      <a:cubicBezTo>
                        <a:pt x="252" y="49"/>
                        <a:pt x="252" y="49"/>
                        <a:pt x="252" y="49"/>
                      </a:cubicBezTo>
                      <a:cubicBezTo>
                        <a:pt x="246" y="40"/>
                        <a:pt x="246" y="40"/>
                        <a:pt x="246" y="40"/>
                      </a:cubicBezTo>
                      <a:cubicBezTo>
                        <a:pt x="241" y="31"/>
                        <a:pt x="241" y="31"/>
                        <a:pt x="241" y="31"/>
                      </a:cubicBezTo>
                      <a:cubicBezTo>
                        <a:pt x="241" y="31"/>
                        <a:pt x="236" y="22"/>
                        <a:pt x="235" y="20"/>
                      </a:cubicBezTo>
                      <a:cubicBezTo>
                        <a:pt x="235" y="17"/>
                        <a:pt x="234" y="13"/>
                        <a:pt x="234" y="13"/>
                      </a:cubicBezTo>
                      <a:cubicBezTo>
                        <a:pt x="231" y="11"/>
                        <a:pt x="231" y="11"/>
                        <a:pt x="231" y="11"/>
                      </a:cubicBezTo>
                      <a:cubicBezTo>
                        <a:pt x="231" y="11"/>
                        <a:pt x="230" y="7"/>
                        <a:pt x="230" y="6"/>
                      </a:cubicBezTo>
                      <a:cubicBezTo>
                        <a:pt x="229" y="5"/>
                        <a:pt x="220" y="5"/>
                        <a:pt x="220" y="5"/>
                      </a:cubicBezTo>
                      <a:cubicBezTo>
                        <a:pt x="220" y="5"/>
                        <a:pt x="219" y="3"/>
                        <a:pt x="219" y="2"/>
                      </a:cubicBezTo>
                      <a:cubicBezTo>
                        <a:pt x="218" y="0"/>
                        <a:pt x="216" y="3"/>
                        <a:pt x="216" y="3"/>
                      </a:cubicBezTo>
                      <a:cubicBezTo>
                        <a:pt x="208" y="4"/>
                        <a:pt x="208" y="4"/>
                        <a:pt x="208" y="4"/>
                      </a:cubicBezTo>
                      <a:cubicBezTo>
                        <a:pt x="202" y="9"/>
                        <a:pt x="202" y="9"/>
                        <a:pt x="202" y="9"/>
                      </a:cubicBezTo>
                      <a:cubicBezTo>
                        <a:pt x="202" y="9"/>
                        <a:pt x="187" y="10"/>
                        <a:pt x="186" y="10"/>
                      </a:cubicBezTo>
                      <a:cubicBezTo>
                        <a:pt x="184" y="10"/>
                        <a:pt x="174" y="11"/>
                        <a:pt x="174" y="11"/>
                      </a:cubicBezTo>
                      <a:cubicBezTo>
                        <a:pt x="173" y="11"/>
                        <a:pt x="167" y="12"/>
                        <a:pt x="166" y="12"/>
                      </a:cubicBezTo>
                      <a:cubicBezTo>
                        <a:pt x="164" y="13"/>
                        <a:pt x="157" y="13"/>
                        <a:pt x="155" y="13"/>
                      </a:cubicBezTo>
                      <a:cubicBezTo>
                        <a:pt x="154" y="13"/>
                        <a:pt x="150" y="13"/>
                        <a:pt x="150" y="13"/>
                      </a:cubicBezTo>
                      <a:cubicBezTo>
                        <a:pt x="150" y="13"/>
                        <a:pt x="142" y="15"/>
                        <a:pt x="139" y="15"/>
                      </a:cubicBezTo>
                      <a:cubicBezTo>
                        <a:pt x="137" y="15"/>
                        <a:pt x="133" y="13"/>
                        <a:pt x="133" y="13"/>
                      </a:cubicBezTo>
                      <a:cubicBezTo>
                        <a:pt x="133" y="13"/>
                        <a:pt x="126" y="19"/>
                        <a:pt x="124" y="19"/>
                      </a:cubicBezTo>
                      <a:cubicBezTo>
                        <a:pt x="124" y="19"/>
                        <a:pt x="122" y="20"/>
                        <a:pt x="121" y="20"/>
                      </a:cubicBezTo>
                      <a:cubicBezTo>
                        <a:pt x="120" y="20"/>
                        <a:pt x="118" y="20"/>
                        <a:pt x="118" y="20"/>
                      </a:cubicBezTo>
                      <a:cubicBezTo>
                        <a:pt x="118" y="20"/>
                        <a:pt x="115" y="21"/>
                        <a:pt x="112" y="20"/>
                      </a:cubicBezTo>
                      <a:cubicBezTo>
                        <a:pt x="109" y="18"/>
                        <a:pt x="110" y="18"/>
                        <a:pt x="110" y="18"/>
                      </a:cubicBezTo>
                      <a:cubicBezTo>
                        <a:pt x="110" y="18"/>
                        <a:pt x="108" y="16"/>
                        <a:pt x="107" y="15"/>
                      </a:cubicBezTo>
                      <a:cubicBezTo>
                        <a:pt x="106" y="14"/>
                        <a:pt x="105" y="13"/>
                        <a:pt x="105" y="12"/>
                      </a:cubicBezTo>
                      <a:cubicBezTo>
                        <a:pt x="105" y="12"/>
                        <a:pt x="107" y="10"/>
                        <a:pt x="107" y="10"/>
                      </a:cubicBezTo>
                      <a:cubicBezTo>
                        <a:pt x="107" y="10"/>
                        <a:pt x="103" y="7"/>
                        <a:pt x="103" y="6"/>
                      </a:cubicBezTo>
                      <a:cubicBezTo>
                        <a:pt x="102" y="5"/>
                        <a:pt x="103" y="5"/>
                        <a:pt x="103" y="4"/>
                      </a:cubicBezTo>
                      <a:cubicBezTo>
                        <a:pt x="104" y="3"/>
                        <a:pt x="102" y="2"/>
                        <a:pt x="102" y="2"/>
                      </a:cubicBezTo>
                      <a:cubicBezTo>
                        <a:pt x="102" y="2"/>
                        <a:pt x="97" y="3"/>
                        <a:pt x="97" y="2"/>
                      </a:cubicBezTo>
                      <a:cubicBezTo>
                        <a:pt x="96" y="2"/>
                        <a:pt x="92" y="3"/>
                        <a:pt x="91" y="3"/>
                      </a:cubicBezTo>
                      <a:cubicBezTo>
                        <a:pt x="91" y="2"/>
                        <a:pt x="85" y="5"/>
                        <a:pt x="85" y="5"/>
                      </a:cubicBezTo>
                      <a:cubicBezTo>
                        <a:pt x="85" y="5"/>
                        <a:pt x="77" y="8"/>
                        <a:pt x="76" y="8"/>
                      </a:cubicBezTo>
                      <a:cubicBezTo>
                        <a:pt x="75" y="8"/>
                        <a:pt x="75" y="9"/>
                        <a:pt x="75" y="9"/>
                      </a:cubicBezTo>
                      <a:cubicBezTo>
                        <a:pt x="74" y="9"/>
                        <a:pt x="72" y="10"/>
                        <a:pt x="71" y="10"/>
                      </a:cubicBezTo>
                      <a:cubicBezTo>
                        <a:pt x="71" y="11"/>
                        <a:pt x="69" y="14"/>
                        <a:pt x="69" y="14"/>
                      </a:cubicBezTo>
                      <a:cubicBezTo>
                        <a:pt x="69" y="15"/>
                        <a:pt x="62" y="18"/>
                        <a:pt x="61" y="18"/>
                      </a:cubicBezTo>
                      <a:cubicBezTo>
                        <a:pt x="60" y="19"/>
                        <a:pt x="56" y="20"/>
                        <a:pt x="55" y="20"/>
                      </a:cubicBezTo>
                      <a:cubicBezTo>
                        <a:pt x="55" y="21"/>
                        <a:pt x="54" y="22"/>
                        <a:pt x="53" y="23"/>
                      </a:cubicBezTo>
                      <a:cubicBezTo>
                        <a:pt x="53" y="24"/>
                        <a:pt x="52" y="25"/>
                        <a:pt x="51" y="26"/>
                      </a:cubicBezTo>
                      <a:cubicBezTo>
                        <a:pt x="51" y="27"/>
                        <a:pt x="50" y="29"/>
                        <a:pt x="50" y="30"/>
                      </a:cubicBezTo>
                      <a:cubicBezTo>
                        <a:pt x="49" y="31"/>
                        <a:pt x="48" y="33"/>
                        <a:pt x="48" y="33"/>
                      </a:cubicBezTo>
                      <a:cubicBezTo>
                        <a:pt x="48" y="33"/>
                        <a:pt x="45" y="33"/>
                        <a:pt x="43" y="33"/>
                      </a:cubicBezTo>
                      <a:cubicBezTo>
                        <a:pt x="42" y="33"/>
                        <a:pt x="42" y="34"/>
                        <a:pt x="41" y="34"/>
                      </a:cubicBezTo>
                      <a:cubicBezTo>
                        <a:pt x="40" y="34"/>
                        <a:pt x="36" y="37"/>
                        <a:pt x="36" y="37"/>
                      </a:cubicBezTo>
                      <a:cubicBezTo>
                        <a:pt x="36" y="37"/>
                        <a:pt x="20" y="42"/>
                        <a:pt x="19" y="43"/>
                      </a:cubicBezTo>
                      <a:cubicBezTo>
                        <a:pt x="18" y="44"/>
                        <a:pt x="18" y="44"/>
                        <a:pt x="16" y="46"/>
                      </a:cubicBezTo>
                      <a:cubicBezTo>
                        <a:pt x="13" y="47"/>
                        <a:pt x="11" y="47"/>
                        <a:pt x="10" y="47"/>
                      </a:cubicBezTo>
                      <a:cubicBezTo>
                        <a:pt x="9" y="48"/>
                        <a:pt x="9" y="48"/>
                        <a:pt x="8" y="49"/>
                      </a:cubicBezTo>
                      <a:cubicBezTo>
                        <a:pt x="7" y="50"/>
                        <a:pt x="6" y="51"/>
                        <a:pt x="4" y="51"/>
                      </a:cubicBezTo>
                      <a:cubicBezTo>
                        <a:pt x="3" y="51"/>
                        <a:pt x="2" y="52"/>
                        <a:pt x="1" y="52"/>
                      </a:cubicBezTo>
                      <a:cubicBezTo>
                        <a:pt x="1" y="52"/>
                        <a:pt x="0" y="52"/>
                        <a:pt x="0" y="53"/>
                      </a:cubicBezTo>
                      <a:cubicBezTo>
                        <a:pt x="0" y="54"/>
                        <a:pt x="0" y="54"/>
                        <a:pt x="0" y="54"/>
                      </a:cubicBezTo>
                      <a:cubicBezTo>
                        <a:pt x="0" y="54"/>
                        <a:pt x="1" y="55"/>
                        <a:pt x="1" y="56"/>
                      </a:cubicBezTo>
                      <a:cubicBezTo>
                        <a:pt x="2" y="56"/>
                        <a:pt x="2" y="56"/>
                        <a:pt x="2" y="56"/>
                      </a:cubicBezTo>
                      <a:cubicBezTo>
                        <a:pt x="3" y="57"/>
                        <a:pt x="3" y="57"/>
                        <a:pt x="3" y="57"/>
                      </a:cubicBezTo>
                      <a:cubicBezTo>
                        <a:pt x="3" y="58"/>
                        <a:pt x="4" y="58"/>
                        <a:pt x="4" y="59"/>
                      </a:cubicBezTo>
                      <a:cubicBezTo>
                        <a:pt x="4" y="59"/>
                        <a:pt x="4" y="60"/>
                        <a:pt x="4" y="60"/>
                      </a:cubicBezTo>
                      <a:cubicBezTo>
                        <a:pt x="4" y="60"/>
                        <a:pt x="4" y="61"/>
                        <a:pt x="5" y="62"/>
                      </a:cubicBezTo>
                      <a:cubicBezTo>
                        <a:pt x="5" y="63"/>
                        <a:pt x="5" y="64"/>
                        <a:pt x="5" y="64"/>
                      </a:cubicBezTo>
                      <a:cubicBezTo>
                        <a:pt x="5" y="65"/>
                        <a:pt x="6" y="67"/>
                        <a:pt x="7" y="69"/>
                      </a:cubicBezTo>
                      <a:cubicBezTo>
                        <a:pt x="9" y="72"/>
                        <a:pt x="9" y="74"/>
                        <a:pt x="9" y="75"/>
                      </a:cubicBezTo>
                      <a:cubicBezTo>
                        <a:pt x="9" y="82"/>
                        <a:pt x="9" y="82"/>
                        <a:pt x="9" y="82"/>
                      </a:cubicBezTo>
                      <a:cubicBezTo>
                        <a:pt x="9" y="90"/>
                        <a:pt x="9" y="90"/>
                        <a:pt x="9" y="90"/>
                      </a:cubicBezTo>
                      <a:cubicBezTo>
                        <a:pt x="5" y="93"/>
                        <a:pt x="5" y="93"/>
                        <a:pt x="5" y="93"/>
                      </a:cubicBezTo>
                      <a:cubicBezTo>
                        <a:pt x="4" y="97"/>
                        <a:pt x="4" y="97"/>
                        <a:pt x="4" y="97"/>
                      </a:cubicBezTo>
                      <a:cubicBezTo>
                        <a:pt x="5" y="98"/>
                        <a:pt x="6" y="99"/>
                        <a:pt x="8" y="101"/>
                      </a:cubicBezTo>
                      <a:cubicBezTo>
                        <a:pt x="8" y="102"/>
                        <a:pt x="11" y="103"/>
                        <a:pt x="12" y="104"/>
                      </a:cubicBezTo>
                      <a:cubicBezTo>
                        <a:pt x="15" y="105"/>
                        <a:pt x="15" y="105"/>
                        <a:pt x="15" y="105"/>
                      </a:cubicBezTo>
                      <a:cubicBezTo>
                        <a:pt x="18" y="106"/>
                        <a:pt x="19" y="110"/>
                        <a:pt x="18" y="112"/>
                      </a:cubicBezTo>
                      <a:cubicBezTo>
                        <a:pt x="18" y="113"/>
                        <a:pt x="18" y="113"/>
                        <a:pt x="18" y="113"/>
                      </a:cubicBezTo>
                      <a:cubicBezTo>
                        <a:pt x="16" y="118"/>
                        <a:pt x="16" y="118"/>
                        <a:pt x="16" y="118"/>
                      </a:cubicBezTo>
                      <a:cubicBezTo>
                        <a:pt x="17" y="118"/>
                        <a:pt x="17" y="118"/>
                        <a:pt x="17" y="119"/>
                      </a:cubicBezTo>
                      <a:cubicBezTo>
                        <a:pt x="19" y="119"/>
                        <a:pt x="20" y="121"/>
                        <a:pt x="20" y="125"/>
                      </a:cubicBezTo>
                      <a:cubicBezTo>
                        <a:pt x="21" y="128"/>
                        <a:pt x="21" y="130"/>
                        <a:pt x="21" y="131"/>
                      </a:cubicBezTo>
                      <a:cubicBezTo>
                        <a:pt x="23" y="135"/>
                        <a:pt x="23" y="135"/>
                        <a:pt x="23" y="135"/>
                      </a:cubicBezTo>
                      <a:cubicBezTo>
                        <a:pt x="23" y="135"/>
                        <a:pt x="23" y="135"/>
                        <a:pt x="23" y="135"/>
                      </a:cubicBezTo>
                      <a:cubicBezTo>
                        <a:pt x="23" y="136"/>
                        <a:pt x="21" y="140"/>
                        <a:pt x="21" y="140"/>
                      </a:cubicBezTo>
                      <a:cubicBezTo>
                        <a:pt x="21" y="141"/>
                        <a:pt x="21" y="141"/>
                        <a:pt x="20" y="142"/>
                      </a:cubicBezTo>
                      <a:cubicBezTo>
                        <a:pt x="21" y="143"/>
                        <a:pt x="21" y="143"/>
                        <a:pt x="21" y="143"/>
                      </a:cubicBezTo>
                      <a:cubicBezTo>
                        <a:pt x="25" y="147"/>
                        <a:pt x="25" y="147"/>
                        <a:pt x="25" y="147"/>
                      </a:cubicBezTo>
                      <a:cubicBezTo>
                        <a:pt x="24" y="152"/>
                        <a:pt x="24" y="152"/>
                        <a:pt x="24" y="152"/>
                      </a:cubicBezTo>
                      <a:cubicBezTo>
                        <a:pt x="24" y="153"/>
                        <a:pt x="24" y="153"/>
                        <a:pt x="24" y="153"/>
                      </a:cubicBezTo>
                      <a:cubicBezTo>
                        <a:pt x="25" y="153"/>
                        <a:pt x="25" y="153"/>
                        <a:pt x="26" y="153"/>
                      </a:cubicBezTo>
                      <a:cubicBezTo>
                        <a:pt x="27" y="154"/>
                        <a:pt x="28" y="155"/>
                        <a:pt x="29" y="155"/>
                      </a:cubicBezTo>
                      <a:cubicBezTo>
                        <a:pt x="29" y="155"/>
                        <a:pt x="29" y="155"/>
                        <a:pt x="29" y="155"/>
                      </a:cubicBezTo>
                      <a:cubicBezTo>
                        <a:pt x="30" y="156"/>
                        <a:pt x="30" y="156"/>
                        <a:pt x="30" y="156"/>
                      </a:cubicBezTo>
                      <a:cubicBezTo>
                        <a:pt x="30" y="156"/>
                        <a:pt x="30" y="157"/>
                        <a:pt x="30" y="158"/>
                      </a:cubicBezTo>
                      <a:cubicBezTo>
                        <a:pt x="30" y="158"/>
                        <a:pt x="30" y="158"/>
                        <a:pt x="30" y="159"/>
                      </a:cubicBezTo>
                      <a:cubicBezTo>
                        <a:pt x="30" y="159"/>
                        <a:pt x="32" y="161"/>
                        <a:pt x="32" y="161"/>
                      </a:cubicBezTo>
                      <a:cubicBezTo>
                        <a:pt x="32" y="162"/>
                        <a:pt x="34" y="164"/>
                        <a:pt x="35" y="165"/>
                      </a:cubicBezTo>
                      <a:cubicBezTo>
                        <a:pt x="35" y="165"/>
                        <a:pt x="35" y="165"/>
                        <a:pt x="35" y="165"/>
                      </a:cubicBezTo>
                      <a:cubicBezTo>
                        <a:pt x="35" y="166"/>
                        <a:pt x="35" y="166"/>
                        <a:pt x="35" y="166"/>
                      </a:cubicBezTo>
                      <a:cubicBezTo>
                        <a:pt x="35" y="167"/>
                        <a:pt x="35" y="169"/>
                        <a:pt x="32" y="171"/>
                      </a:cubicBezTo>
                      <a:cubicBezTo>
                        <a:pt x="32" y="172"/>
                        <a:pt x="32" y="172"/>
                        <a:pt x="32" y="172"/>
                      </a:cubicBezTo>
                      <a:cubicBezTo>
                        <a:pt x="32" y="172"/>
                        <a:pt x="32" y="173"/>
                        <a:pt x="32" y="173"/>
                      </a:cubicBezTo>
                      <a:cubicBezTo>
                        <a:pt x="32" y="173"/>
                        <a:pt x="32" y="173"/>
                        <a:pt x="32" y="173"/>
                      </a:cubicBezTo>
                      <a:cubicBezTo>
                        <a:pt x="33" y="173"/>
                        <a:pt x="33" y="173"/>
                        <a:pt x="33" y="173"/>
                      </a:cubicBezTo>
                      <a:cubicBezTo>
                        <a:pt x="34" y="173"/>
                        <a:pt x="35" y="174"/>
                        <a:pt x="36" y="174"/>
                      </a:cubicBezTo>
                      <a:cubicBezTo>
                        <a:pt x="36" y="174"/>
                        <a:pt x="36" y="174"/>
                        <a:pt x="36" y="174"/>
                      </a:cubicBezTo>
                      <a:cubicBezTo>
                        <a:pt x="36" y="174"/>
                        <a:pt x="36" y="174"/>
                        <a:pt x="36" y="174"/>
                      </a:cubicBezTo>
                      <a:cubicBezTo>
                        <a:pt x="37" y="175"/>
                        <a:pt x="37" y="175"/>
                        <a:pt x="38" y="175"/>
                      </a:cubicBezTo>
                      <a:cubicBezTo>
                        <a:pt x="39" y="175"/>
                        <a:pt x="40" y="176"/>
                        <a:pt x="40" y="176"/>
                      </a:cubicBezTo>
                      <a:cubicBezTo>
                        <a:pt x="41" y="177"/>
                        <a:pt x="41" y="178"/>
                        <a:pt x="41" y="179"/>
                      </a:cubicBezTo>
                      <a:cubicBezTo>
                        <a:pt x="41" y="179"/>
                        <a:pt x="42" y="180"/>
                        <a:pt x="42" y="180"/>
                      </a:cubicBezTo>
                      <a:cubicBezTo>
                        <a:pt x="43" y="181"/>
                        <a:pt x="44" y="182"/>
                        <a:pt x="44" y="182"/>
                      </a:cubicBezTo>
                      <a:cubicBezTo>
                        <a:pt x="47" y="181"/>
                        <a:pt x="47" y="181"/>
                        <a:pt x="47" y="181"/>
                      </a:cubicBezTo>
                      <a:cubicBezTo>
                        <a:pt x="48" y="181"/>
                        <a:pt x="48" y="181"/>
                        <a:pt x="48" y="181"/>
                      </a:cubicBezTo>
                      <a:cubicBezTo>
                        <a:pt x="49" y="182"/>
                        <a:pt x="50" y="183"/>
                        <a:pt x="51" y="184"/>
                      </a:cubicBezTo>
                      <a:cubicBezTo>
                        <a:pt x="51" y="184"/>
                        <a:pt x="51" y="184"/>
                        <a:pt x="51" y="184"/>
                      </a:cubicBezTo>
                      <a:cubicBezTo>
                        <a:pt x="51" y="184"/>
                        <a:pt x="52" y="184"/>
                        <a:pt x="52" y="184"/>
                      </a:cubicBezTo>
                      <a:cubicBezTo>
                        <a:pt x="52" y="183"/>
                        <a:pt x="52" y="183"/>
                        <a:pt x="52" y="183"/>
                      </a:cubicBezTo>
                      <a:cubicBezTo>
                        <a:pt x="56" y="185"/>
                        <a:pt x="56" y="185"/>
                        <a:pt x="56" y="185"/>
                      </a:cubicBezTo>
                      <a:cubicBezTo>
                        <a:pt x="57" y="186"/>
                        <a:pt x="57" y="186"/>
                        <a:pt x="57" y="186"/>
                      </a:cubicBezTo>
                      <a:cubicBezTo>
                        <a:pt x="58" y="185"/>
                        <a:pt x="59" y="185"/>
                        <a:pt x="59" y="185"/>
                      </a:cubicBezTo>
                      <a:cubicBezTo>
                        <a:pt x="60" y="185"/>
                        <a:pt x="60" y="185"/>
                        <a:pt x="60" y="185"/>
                      </a:cubicBezTo>
                      <a:cubicBezTo>
                        <a:pt x="61" y="185"/>
                        <a:pt x="61" y="185"/>
                        <a:pt x="61" y="185"/>
                      </a:cubicBezTo>
                      <a:cubicBezTo>
                        <a:pt x="61" y="185"/>
                        <a:pt x="62" y="186"/>
                        <a:pt x="62" y="188"/>
                      </a:cubicBezTo>
                      <a:cubicBezTo>
                        <a:pt x="63" y="188"/>
                        <a:pt x="63" y="188"/>
                        <a:pt x="63" y="188"/>
                      </a:cubicBezTo>
                      <a:cubicBezTo>
                        <a:pt x="68" y="186"/>
                        <a:pt x="68" y="186"/>
                        <a:pt x="68" y="186"/>
                      </a:cubicBezTo>
                      <a:cubicBezTo>
                        <a:pt x="69" y="186"/>
                        <a:pt x="69" y="186"/>
                        <a:pt x="69" y="186"/>
                      </a:cubicBezTo>
                      <a:cubicBezTo>
                        <a:pt x="70" y="186"/>
                        <a:pt x="71" y="186"/>
                        <a:pt x="72" y="187"/>
                      </a:cubicBezTo>
                      <a:cubicBezTo>
                        <a:pt x="73" y="188"/>
                        <a:pt x="73" y="190"/>
                        <a:pt x="73" y="192"/>
                      </a:cubicBezTo>
                      <a:cubicBezTo>
                        <a:pt x="73" y="194"/>
                        <a:pt x="72" y="196"/>
                        <a:pt x="71" y="197"/>
                      </a:cubicBezTo>
                      <a:cubicBezTo>
                        <a:pt x="70" y="197"/>
                        <a:pt x="70" y="197"/>
                        <a:pt x="70" y="197"/>
                      </a:cubicBezTo>
                      <a:cubicBezTo>
                        <a:pt x="72" y="198"/>
                        <a:pt x="73" y="199"/>
                        <a:pt x="73" y="201"/>
                      </a:cubicBezTo>
                      <a:cubicBezTo>
                        <a:pt x="75" y="201"/>
                        <a:pt x="75" y="201"/>
                        <a:pt x="75" y="201"/>
                      </a:cubicBezTo>
                      <a:cubicBezTo>
                        <a:pt x="76" y="202"/>
                        <a:pt x="77" y="203"/>
                        <a:pt x="77" y="203"/>
                      </a:cubicBezTo>
                      <a:cubicBezTo>
                        <a:pt x="79" y="204"/>
                        <a:pt x="80" y="206"/>
                        <a:pt x="80" y="207"/>
                      </a:cubicBezTo>
                      <a:cubicBezTo>
                        <a:pt x="80" y="209"/>
                        <a:pt x="80" y="209"/>
                        <a:pt x="80" y="209"/>
                      </a:cubicBezTo>
                      <a:cubicBezTo>
                        <a:pt x="81" y="208"/>
                        <a:pt x="81" y="208"/>
                        <a:pt x="82" y="208"/>
                      </a:cubicBezTo>
                      <a:cubicBezTo>
                        <a:pt x="83" y="204"/>
                        <a:pt x="83" y="204"/>
                        <a:pt x="83" y="204"/>
                      </a:cubicBezTo>
                      <a:cubicBezTo>
                        <a:pt x="87" y="202"/>
                        <a:pt x="87" y="202"/>
                        <a:pt x="87" y="202"/>
                      </a:cubicBezTo>
                      <a:cubicBezTo>
                        <a:pt x="84" y="196"/>
                        <a:pt x="84" y="196"/>
                        <a:pt x="84" y="196"/>
                      </a:cubicBezTo>
                      <a:cubicBezTo>
                        <a:pt x="84" y="195"/>
                        <a:pt x="84" y="195"/>
                        <a:pt x="84" y="195"/>
                      </a:cubicBezTo>
                      <a:cubicBezTo>
                        <a:pt x="85" y="194"/>
                        <a:pt x="86" y="194"/>
                        <a:pt x="87" y="194"/>
                      </a:cubicBezTo>
                      <a:cubicBezTo>
                        <a:pt x="87" y="194"/>
                        <a:pt x="88" y="194"/>
                        <a:pt x="89" y="194"/>
                      </a:cubicBezTo>
                      <a:cubicBezTo>
                        <a:pt x="89" y="194"/>
                        <a:pt x="90" y="194"/>
                        <a:pt x="90" y="194"/>
                      </a:cubicBezTo>
                      <a:cubicBezTo>
                        <a:pt x="90" y="194"/>
                        <a:pt x="90" y="194"/>
                        <a:pt x="90" y="194"/>
                      </a:cubicBezTo>
                      <a:cubicBezTo>
                        <a:pt x="92" y="194"/>
                        <a:pt x="94" y="194"/>
                        <a:pt x="94" y="194"/>
                      </a:cubicBezTo>
                      <a:cubicBezTo>
                        <a:pt x="95" y="194"/>
                        <a:pt x="95" y="194"/>
                        <a:pt x="95" y="194"/>
                      </a:cubicBezTo>
                      <a:cubicBezTo>
                        <a:pt x="103" y="198"/>
                        <a:pt x="103" y="198"/>
                        <a:pt x="103" y="198"/>
                      </a:cubicBezTo>
                      <a:cubicBezTo>
                        <a:pt x="103" y="198"/>
                        <a:pt x="103" y="198"/>
                        <a:pt x="103" y="198"/>
                      </a:cubicBezTo>
                      <a:cubicBezTo>
                        <a:pt x="104" y="198"/>
                        <a:pt x="105" y="198"/>
                        <a:pt x="106" y="197"/>
                      </a:cubicBezTo>
                      <a:cubicBezTo>
                        <a:pt x="106" y="196"/>
                        <a:pt x="106" y="196"/>
                        <a:pt x="106" y="196"/>
                      </a:cubicBezTo>
                      <a:cubicBezTo>
                        <a:pt x="107" y="195"/>
                        <a:pt x="107" y="195"/>
                        <a:pt x="107" y="195"/>
                      </a:cubicBezTo>
                      <a:cubicBezTo>
                        <a:pt x="108" y="195"/>
                        <a:pt x="108" y="195"/>
                        <a:pt x="108" y="195"/>
                      </a:cubicBezTo>
                      <a:cubicBezTo>
                        <a:pt x="108" y="195"/>
                        <a:pt x="108" y="195"/>
                        <a:pt x="108" y="195"/>
                      </a:cubicBezTo>
                      <a:cubicBezTo>
                        <a:pt x="110" y="195"/>
                        <a:pt x="111" y="197"/>
                        <a:pt x="112" y="199"/>
                      </a:cubicBezTo>
                      <a:cubicBezTo>
                        <a:pt x="113" y="200"/>
                        <a:pt x="113" y="201"/>
                        <a:pt x="113" y="202"/>
                      </a:cubicBezTo>
                      <a:cubicBezTo>
                        <a:pt x="113" y="203"/>
                        <a:pt x="112" y="204"/>
                        <a:pt x="111" y="204"/>
                      </a:cubicBezTo>
                      <a:cubicBezTo>
                        <a:pt x="111" y="204"/>
                        <a:pt x="111" y="204"/>
                        <a:pt x="110" y="205"/>
                      </a:cubicBezTo>
                      <a:cubicBezTo>
                        <a:pt x="112" y="205"/>
                        <a:pt x="112" y="206"/>
                        <a:pt x="112" y="207"/>
                      </a:cubicBezTo>
                      <a:cubicBezTo>
                        <a:pt x="112" y="207"/>
                        <a:pt x="113" y="207"/>
                        <a:pt x="113" y="208"/>
                      </a:cubicBezTo>
                      <a:cubicBezTo>
                        <a:pt x="113" y="208"/>
                        <a:pt x="114" y="208"/>
                        <a:pt x="116" y="209"/>
                      </a:cubicBezTo>
                      <a:cubicBezTo>
                        <a:pt x="117" y="209"/>
                        <a:pt x="117" y="209"/>
                        <a:pt x="117" y="209"/>
                      </a:cubicBezTo>
                      <a:cubicBezTo>
                        <a:pt x="119" y="206"/>
                        <a:pt x="119" y="206"/>
                        <a:pt x="119" y="206"/>
                      </a:cubicBezTo>
                      <a:cubicBezTo>
                        <a:pt x="120" y="206"/>
                        <a:pt x="120" y="206"/>
                        <a:pt x="120" y="206"/>
                      </a:cubicBezTo>
                      <a:cubicBezTo>
                        <a:pt x="121" y="206"/>
                        <a:pt x="124" y="208"/>
                        <a:pt x="125" y="209"/>
                      </a:cubicBezTo>
                      <a:cubicBezTo>
                        <a:pt x="125" y="209"/>
                        <a:pt x="127" y="210"/>
                        <a:pt x="129" y="210"/>
                      </a:cubicBezTo>
                      <a:cubicBezTo>
                        <a:pt x="136" y="208"/>
                        <a:pt x="136" y="208"/>
                        <a:pt x="136" y="208"/>
                      </a:cubicBezTo>
                      <a:cubicBezTo>
                        <a:pt x="138" y="216"/>
                        <a:pt x="138" y="216"/>
                        <a:pt x="138" y="216"/>
                      </a:cubicBezTo>
                      <a:cubicBezTo>
                        <a:pt x="139" y="216"/>
                        <a:pt x="140" y="217"/>
                        <a:pt x="141" y="219"/>
                      </a:cubicBezTo>
                      <a:cubicBezTo>
                        <a:pt x="141" y="219"/>
                        <a:pt x="141" y="219"/>
                        <a:pt x="141" y="219"/>
                      </a:cubicBezTo>
                      <a:cubicBezTo>
                        <a:pt x="142" y="219"/>
                        <a:pt x="145" y="220"/>
                        <a:pt x="145" y="222"/>
                      </a:cubicBezTo>
                      <a:cubicBezTo>
                        <a:pt x="145" y="223"/>
                        <a:pt x="145" y="223"/>
                        <a:pt x="146" y="224"/>
                      </a:cubicBezTo>
                      <a:cubicBezTo>
                        <a:pt x="146" y="224"/>
                        <a:pt x="146" y="224"/>
                        <a:pt x="146" y="224"/>
                      </a:cubicBezTo>
                      <a:cubicBezTo>
                        <a:pt x="148" y="229"/>
                        <a:pt x="148" y="229"/>
                        <a:pt x="148" y="229"/>
                      </a:cubicBezTo>
                      <a:cubicBezTo>
                        <a:pt x="147" y="230"/>
                        <a:pt x="147" y="230"/>
                        <a:pt x="147" y="230"/>
                      </a:cubicBezTo>
                      <a:cubicBezTo>
                        <a:pt x="147" y="230"/>
                        <a:pt x="147" y="230"/>
                        <a:pt x="147" y="231"/>
                      </a:cubicBezTo>
                      <a:cubicBezTo>
                        <a:pt x="147" y="231"/>
                        <a:pt x="148" y="233"/>
                        <a:pt x="148" y="233"/>
                      </a:cubicBezTo>
                      <a:cubicBezTo>
                        <a:pt x="148" y="233"/>
                        <a:pt x="150" y="233"/>
                        <a:pt x="151" y="232"/>
                      </a:cubicBezTo>
                      <a:cubicBezTo>
                        <a:pt x="151" y="231"/>
                        <a:pt x="153" y="230"/>
                        <a:pt x="153" y="230"/>
                      </a:cubicBezTo>
                      <a:cubicBezTo>
                        <a:pt x="153" y="230"/>
                        <a:pt x="155" y="232"/>
                        <a:pt x="155" y="231"/>
                      </a:cubicBezTo>
                      <a:cubicBezTo>
                        <a:pt x="155" y="230"/>
                        <a:pt x="155" y="227"/>
                        <a:pt x="155" y="227"/>
                      </a:cubicBezTo>
                      <a:cubicBezTo>
                        <a:pt x="157" y="225"/>
                        <a:pt x="157" y="225"/>
                        <a:pt x="157" y="225"/>
                      </a:cubicBezTo>
                      <a:cubicBezTo>
                        <a:pt x="157" y="225"/>
                        <a:pt x="158" y="225"/>
                        <a:pt x="158" y="224"/>
                      </a:cubicBezTo>
                      <a:cubicBezTo>
                        <a:pt x="158" y="223"/>
                        <a:pt x="159" y="221"/>
                        <a:pt x="159" y="221"/>
                      </a:cubicBezTo>
                      <a:cubicBezTo>
                        <a:pt x="162" y="222"/>
                        <a:pt x="162" y="222"/>
                        <a:pt x="162" y="222"/>
                      </a:cubicBezTo>
                      <a:cubicBezTo>
                        <a:pt x="164" y="226"/>
                        <a:pt x="164" y="226"/>
                        <a:pt x="164" y="226"/>
                      </a:cubicBezTo>
                      <a:cubicBezTo>
                        <a:pt x="166" y="228"/>
                        <a:pt x="166" y="228"/>
                        <a:pt x="166" y="228"/>
                      </a:cubicBezTo>
                      <a:cubicBezTo>
                        <a:pt x="167" y="229"/>
                        <a:pt x="167" y="229"/>
                        <a:pt x="167" y="229"/>
                      </a:cubicBezTo>
                      <a:cubicBezTo>
                        <a:pt x="169" y="230"/>
                        <a:pt x="169" y="230"/>
                        <a:pt x="169" y="230"/>
                      </a:cubicBezTo>
                      <a:cubicBezTo>
                        <a:pt x="171" y="229"/>
                        <a:pt x="171" y="229"/>
                        <a:pt x="171" y="229"/>
                      </a:cubicBezTo>
                      <a:cubicBezTo>
                        <a:pt x="171" y="231"/>
                        <a:pt x="171" y="231"/>
                        <a:pt x="171" y="231"/>
                      </a:cubicBezTo>
                      <a:cubicBezTo>
                        <a:pt x="172" y="232"/>
                        <a:pt x="172" y="232"/>
                        <a:pt x="172" y="232"/>
                      </a:cubicBezTo>
                      <a:cubicBezTo>
                        <a:pt x="173" y="235"/>
                        <a:pt x="173" y="235"/>
                        <a:pt x="173" y="235"/>
                      </a:cubicBezTo>
                      <a:cubicBezTo>
                        <a:pt x="172" y="236"/>
                        <a:pt x="172" y="236"/>
                        <a:pt x="172" y="236"/>
                      </a:cubicBezTo>
                      <a:cubicBezTo>
                        <a:pt x="171" y="237"/>
                        <a:pt x="171" y="237"/>
                        <a:pt x="171" y="237"/>
                      </a:cubicBezTo>
                      <a:cubicBezTo>
                        <a:pt x="172" y="237"/>
                        <a:pt x="172" y="237"/>
                        <a:pt x="172" y="237"/>
                      </a:cubicBezTo>
                      <a:cubicBezTo>
                        <a:pt x="172" y="237"/>
                        <a:pt x="173" y="237"/>
                        <a:pt x="173" y="237"/>
                      </a:cubicBezTo>
                      <a:cubicBezTo>
                        <a:pt x="174" y="237"/>
                        <a:pt x="175" y="237"/>
                        <a:pt x="175" y="237"/>
                      </a:cubicBezTo>
                      <a:cubicBezTo>
                        <a:pt x="175" y="236"/>
                        <a:pt x="176" y="236"/>
                        <a:pt x="176" y="236"/>
                      </a:cubicBezTo>
                      <a:cubicBezTo>
                        <a:pt x="176" y="236"/>
                        <a:pt x="177" y="235"/>
                        <a:pt x="177" y="235"/>
                      </a:cubicBezTo>
                      <a:cubicBezTo>
                        <a:pt x="177" y="235"/>
                        <a:pt x="178" y="235"/>
                        <a:pt x="178" y="235"/>
                      </a:cubicBezTo>
                      <a:cubicBezTo>
                        <a:pt x="178" y="236"/>
                        <a:pt x="179" y="237"/>
                        <a:pt x="179" y="237"/>
                      </a:cubicBezTo>
                      <a:cubicBezTo>
                        <a:pt x="179" y="237"/>
                        <a:pt x="179" y="236"/>
                        <a:pt x="180" y="237"/>
                      </a:cubicBezTo>
                      <a:cubicBezTo>
                        <a:pt x="180" y="237"/>
                        <a:pt x="180" y="237"/>
                        <a:pt x="180" y="237"/>
                      </a:cubicBezTo>
                      <a:cubicBezTo>
                        <a:pt x="180" y="237"/>
                        <a:pt x="181" y="237"/>
                        <a:pt x="181" y="236"/>
                      </a:cubicBezTo>
                      <a:cubicBezTo>
                        <a:pt x="180" y="235"/>
                        <a:pt x="180" y="234"/>
                        <a:pt x="180" y="234"/>
                      </a:cubicBezTo>
                      <a:cubicBezTo>
                        <a:pt x="180" y="234"/>
                        <a:pt x="180" y="233"/>
                        <a:pt x="181" y="233"/>
                      </a:cubicBezTo>
                      <a:cubicBezTo>
                        <a:pt x="181" y="232"/>
                        <a:pt x="181" y="232"/>
                        <a:pt x="181" y="231"/>
                      </a:cubicBezTo>
                      <a:cubicBezTo>
                        <a:pt x="181" y="231"/>
                        <a:pt x="181" y="231"/>
                        <a:pt x="181" y="231"/>
                      </a:cubicBezTo>
                      <a:cubicBezTo>
                        <a:pt x="182" y="231"/>
                        <a:pt x="183" y="230"/>
                        <a:pt x="183" y="230"/>
                      </a:cubicBezTo>
                      <a:cubicBezTo>
                        <a:pt x="183" y="230"/>
                        <a:pt x="183" y="230"/>
                        <a:pt x="183" y="229"/>
                      </a:cubicBezTo>
                      <a:cubicBezTo>
                        <a:pt x="183" y="229"/>
                        <a:pt x="184" y="229"/>
                        <a:pt x="184" y="229"/>
                      </a:cubicBezTo>
                      <a:cubicBezTo>
                        <a:pt x="185" y="229"/>
                        <a:pt x="184" y="229"/>
                        <a:pt x="185" y="229"/>
                      </a:cubicBezTo>
                      <a:cubicBezTo>
                        <a:pt x="186" y="228"/>
                        <a:pt x="186" y="228"/>
                        <a:pt x="185" y="228"/>
                      </a:cubicBezTo>
                      <a:cubicBezTo>
                        <a:pt x="185" y="227"/>
                        <a:pt x="185" y="227"/>
                        <a:pt x="185" y="227"/>
                      </a:cubicBezTo>
                      <a:cubicBezTo>
                        <a:pt x="186" y="227"/>
                        <a:pt x="185" y="227"/>
                        <a:pt x="187" y="227"/>
                      </a:cubicBezTo>
                      <a:cubicBezTo>
                        <a:pt x="188" y="227"/>
                        <a:pt x="189" y="227"/>
                        <a:pt x="189" y="226"/>
                      </a:cubicBezTo>
                      <a:cubicBezTo>
                        <a:pt x="189" y="226"/>
                        <a:pt x="189" y="225"/>
                        <a:pt x="189" y="225"/>
                      </a:cubicBezTo>
                      <a:cubicBezTo>
                        <a:pt x="190" y="225"/>
                        <a:pt x="190" y="225"/>
                        <a:pt x="190" y="225"/>
                      </a:cubicBezTo>
                      <a:cubicBezTo>
                        <a:pt x="190" y="225"/>
                        <a:pt x="190" y="225"/>
                        <a:pt x="190" y="225"/>
                      </a:cubicBezTo>
                      <a:cubicBezTo>
                        <a:pt x="190" y="225"/>
                        <a:pt x="191" y="226"/>
                        <a:pt x="191" y="226"/>
                      </a:cubicBezTo>
                      <a:cubicBezTo>
                        <a:pt x="192" y="226"/>
                        <a:pt x="192" y="226"/>
                        <a:pt x="192" y="226"/>
                      </a:cubicBezTo>
                      <a:cubicBezTo>
                        <a:pt x="193" y="226"/>
                        <a:pt x="193" y="225"/>
                        <a:pt x="193" y="225"/>
                      </a:cubicBezTo>
                      <a:cubicBezTo>
                        <a:pt x="193" y="225"/>
                        <a:pt x="193" y="225"/>
                        <a:pt x="193" y="225"/>
                      </a:cubicBezTo>
                      <a:cubicBezTo>
                        <a:pt x="193" y="225"/>
                        <a:pt x="193" y="224"/>
                        <a:pt x="194" y="224"/>
                      </a:cubicBezTo>
                      <a:cubicBezTo>
                        <a:pt x="195" y="224"/>
                        <a:pt x="194" y="225"/>
                        <a:pt x="195" y="224"/>
                      </a:cubicBezTo>
                      <a:cubicBezTo>
                        <a:pt x="195" y="224"/>
                        <a:pt x="196" y="223"/>
                        <a:pt x="196" y="223"/>
                      </a:cubicBezTo>
                      <a:cubicBezTo>
                        <a:pt x="196" y="223"/>
                        <a:pt x="196" y="224"/>
                        <a:pt x="197" y="224"/>
                      </a:cubicBezTo>
                      <a:cubicBezTo>
                        <a:pt x="198" y="225"/>
                        <a:pt x="198" y="225"/>
                        <a:pt x="199" y="226"/>
                      </a:cubicBezTo>
                      <a:cubicBezTo>
                        <a:pt x="199" y="226"/>
                        <a:pt x="199" y="226"/>
                        <a:pt x="199" y="226"/>
                      </a:cubicBezTo>
                      <a:cubicBezTo>
                        <a:pt x="199" y="226"/>
                        <a:pt x="200" y="227"/>
                        <a:pt x="200" y="227"/>
                      </a:cubicBezTo>
                      <a:cubicBezTo>
                        <a:pt x="201" y="227"/>
                        <a:pt x="201" y="227"/>
                        <a:pt x="201" y="227"/>
                      </a:cubicBezTo>
                      <a:cubicBezTo>
                        <a:pt x="202" y="227"/>
                        <a:pt x="202" y="227"/>
                        <a:pt x="202" y="227"/>
                      </a:cubicBezTo>
                      <a:cubicBezTo>
                        <a:pt x="202" y="227"/>
                        <a:pt x="201" y="227"/>
                        <a:pt x="202" y="227"/>
                      </a:cubicBezTo>
                      <a:cubicBezTo>
                        <a:pt x="203" y="228"/>
                        <a:pt x="204" y="228"/>
                        <a:pt x="204" y="228"/>
                      </a:cubicBezTo>
                      <a:cubicBezTo>
                        <a:pt x="204" y="228"/>
                        <a:pt x="204" y="227"/>
                        <a:pt x="204" y="226"/>
                      </a:cubicBezTo>
                      <a:cubicBezTo>
                        <a:pt x="205" y="226"/>
                        <a:pt x="205" y="225"/>
                        <a:pt x="205" y="225"/>
                      </a:cubicBezTo>
                      <a:cubicBezTo>
                        <a:pt x="206" y="225"/>
                        <a:pt x="208" y="224"/>
                        <a:pt x="208" y="224"/>
                      </a:cubicBezTo>
                      <a:cubicBezTo>
                        <a:pt x="208" y="224"/>
                        <a:pt x="207" y="223"/>
                        <a:pt x="206" y="222"/>
                      </a:cubicBezTo>
                      <a:cubicBezTo>
                        <a:pt x="206" y="222"/>
                        <a:pt x="205" y="221"/>
                        <a:pt x="207" y="221"/>
                      </a:cubicBezTo>
                      <a:cubicBezTo>
                        <a:pt x="208" y="221"/>
                        <a:pt x="209" y="221"/>
                        <a:pt x="209" y="221"/>
                      </a:cubicBezTo>
                      <a:cubicBezTo>
                        <a:pt x="210" y="222"/>
                        <a:pt x="210" y="222"/>
                        <a:pt x="210" y="222"/>
                      </a:cubicBezTo>
                      <a:cubicBezTo>
                        <a:pt x="210" y="221"/>
                        <a:pt x="210" y="221"/>
                        <a:pt x="210" y="221"/>
                      </a:cubicBezTo>
                      <a:cubicBezTo>
                        <a:pt x="211" y="220"/>
                        <a:pt x="211" y="220"/>
                        <a:pt x="211" y="220"/>
                      </a:cubicBezTo>
                      <a:cubicBezTo>
                        <a:pt x="211" y="220"/>
                        <a:pt x="211" y="219"/>
                        <a:pt x="212" y="219"/>
                      </a:cubicBezTo>
                      <a:cubicBezTo>
                        <a:pt x="212" y="219"/>
                        <a:pt x="213" y="219"/>
                        <a:pt x="213" y="219"/>
                      </a:cubicBezTo>
                      <a:cubicBezTo>
                        <a:pt x="213" y="219"/>
                        <a:pt x="214" y="220"/>
                        <a:pt x="214" y="220"/>
                      </a:cubicBezTo>
                      <a:cubicBezTo>
                        <a:pt x="214" y="220"/>
                        <a:pt x="215" y="220"/>
                        <a:pt x="215" y="220"/>
                      </a:cubicBezTo>
                      <a:cubicBezTo>
                        <a:pt x="215" y="220"/>
                        <a:pt x="216" y="220"/>
                        <a:pt x="216" y="220"/>
                      </a:cubicBezTo>
                      <a:cubicBezTo>
                        <a:pt x="216" y="220"/>
                        <a:pt x="218" y="220"/>
                        <a:pt x="218" y="220"/>
                      </a:cubicBezTo>
                      <a:cubicBezTo>
                        <a:pt x="218" y="220"/>
                        <a:pt x="218" y="219"/>
                        <a:pt x="218" y="219"/>
                      </a:cubicBezTo>
                      <a:cubicBezTo>
                        <a:pt x="218" y="219"/>
                        <a:pt x="221" y="219"/>
                        <a:pt x="221" y="219"/>
                      </a:cubicBezTo>
                      <a:cubicBezTo>
                        <a:pt x="221" y="219"/>
                        <a:pt x="222" y="219"/>
                        <a:pt x="222" y="219"/>
                      </a:cubicBezTo>
                      <a:cubicBezTo>
                        <a:pt x="223" y="219"/>
                        <a:pt x="224" y="219"/>
                        <a:pt x="224" y="219"/>
                      </a:cubicBezTo>
                      <a:cubicBezTo>
                        <a:pt x="224" y="219"/>
                        <a:pt x="225" y="220"/>
                        <a:pt x="225" y="220"/>
                      </a:cubicBezTo>
                      <a:cubicBezTo>
                        <a:pt x="226" y="220"/>
                        <a:pt x="227" y="220"/>
                        <a:pt x="227" y="220"/>
                      </a:cubicBezTo>
                      <a:cubicBezTo>
                        <a:pt x="227" y="220"/>
                        <a:pt x="227" y="219"/>
                        <a:pt x="227" y="219"/>
                      </a:cubicBezTo>
                      <a:cubicBezTo>
                        <a:pt x="228" y="219"/>
                        <a:pt x="228" y="219"/>
                        <a:pt x="228" y="219"/>
                      </a:cubicBezTo>
                      <a:cubicBezTo>
                        <a:pt x="230" y="220"/>
                        <a:pt x="230" y="220"/>
                        <a:pt x="230" y="220"/>
                      </a:cubicBezTo>
                      <a:cubicBezTo>
                        <a:pt x="230" y="220"/>
                        <a:pt x="231" y="220"/>
                        <a:pt x="231" y="220"/>
                      </a:cubicBezTo>
                      <a:cubicBezTo>
                        <a:pt x="231" y="220"/>
                        <a:pt x="232" y="220"/>
                        <a:pt x="232" y="220"/>
                      </a:cubicBezTo>
                      <a:cubicBezTo>
                        <a:pt x="232" y="220"/>
                        <a:pt x="232" y="221"/>
                        <a:pt x="232" y="221"/>
                      </a:cubicBezTo>
                      <a:cubicBezTo>
                        <a:pt x="233" y="222"/>
                        <a:pt x="233" y="222"/>
                        <a:pt x="233" y="223"/>
                      </a:cubicBezTo>
                      <a:cubicBezTo>
                        <a:pt x="234" y="223"/>
                        <a:pt x="234" y="223"/>
                        <a:pt x="234" y="223"/>
                      </a:cubicBezTo>
                      <a:cubicBezTo>
                        <a:pt x="234" y="224"/>
                        <a:pt x="234" y="224"/>
                        <a:pt x="234" y="225"/>
                      </a:cubicBezTo>
                      <a:cubicBezTo>
                        <a:pt x="234" y="225"/>
                        <a:pt x="234" y="225"/>
                        <a:pt x="235" y="225"/>
                      </a:cubicBezTo>
                      <a:cubicBezTo>
                        <a:pt x="235" y="226"/>
                        <a:pt x="237" y="226"/>
                        <a:pt x="237" y="226"/>
                      </a:cubicBezTo>
                      <a:cubicBezTo>
                        <a:pt x="237" y="226"/>
                        <a:pt x="238" y="226"/>
                        <a:pt x="238" y="226"/>
                      </a:cubicBezTo>
                      <a:cubicBezTo>
                        <a:pt x="239" y="226"/>
                        <a:pt x="240" y="226"/>
                        <a:pt x="240" y="226"/>
                      </a:cubicBezTo>
                      <a:cubicBezTo>
                        <a:pt x="240" y="226"/>
                        <a:pt x="241" y="226"/>
                        <a:pt x="241" y="226"/>
                      </a:cubicBezTo>
                      <a:cubicBezTo>
                        <a:pt x="241" y="226"/>
                        <a:pt x="241" y="227"/>
                        <a:pt x="241" y="227"/>
                      </a:cubicBezTo>
                      <a:cubicBezTo>
                        <a:pt x="243" y="227"/>
                        <a:pt x="243" y="227"/>
                        <a:pt x="243" y="227"/>
                      </a:cubicBezTo>
                      <a:cubicBezTo>
                        <a:pt x="243" y="227"/>
                        <a:pt x="243" y="227"/>
                        <a:pt x="243" y="227"/>
                      </a:cubicBezTo>
                      <a:cubicBezTo>
                        <a:pt x="243" y="227"/>
                        <a:pt x="244" y="227"/>
                        <a:pt x="244" y="227"/>
                      </a:cubicBezTo>
                      <a:cubicBezTo>
                        <a:pt x="244" y="227"/>
                        <a:pt x="245" y="227"/>
                        <a:pt x="245" y="227"/>
                      </a:cubicBezTo>
                      <a:cubicBezTo>
                        <a:pt x="245" y="228"/>
                        <a:pt x="246" y="228"/>
                        <a:pt x="246" y="228"/>
                      </a:cubicBezTo>
                      <a:cubicBezTo>
                        <a:pt x="246" y="228"/>
                        <a:pt x="247" y="228"/>
                        <a:pt x="248" y="228"/>
                      </a:cubicBezTo>
                      <a:cubicBezTo>
                        <a:pt x="248" y="228"/>
                        <a:pt x="250" y="228"/>
                        <a:pt x="250" y="228"/>
                      </a:cubicBezTo>
                      <a:cubicBezTo>
                        <a:pt x="250" y="228"/>
                        <a:pt x="251" y="229"/>
                        <a:pt x="251" y="229"/>
                      </a:cubicBezTo>
                      <a:cubicBezTo>
                        <a:pt x="251" y="229"/>
                        <a:pt x="251" y="230"/>
                        <a:pt x="251" y="230"/>
                      </a:cubicBezTo>
                      <a:cubicBezTo>
                        <a:pt x="251" y="230"/>
                        <a:pt x="251" y="230"/>
                        <a:pt x="252" y="230"/>
                      </a:cubicBezTo>
                      <a:cubicBezTo>
                        <a:pt x="252" y="230"/>
                        <a:pt x="252" y="229"/>
                        <a:pt x="253" y="229"/>
                      </a:cubicBezTo>
                      <a:cubicBezTo>
                        <a:pt x="254" y="229"/>
                        <a:pt x="256" y="230"/>
                        <a:pt x="257" y="230"/>
                      </a:cubicBezTo>
                      <a:cubicBezTo>
                        <a:pt x="258" y="231"/>
                        <a:pt x="258" y="230"/>
                        <a:pt x="259" y="230"/>
                      </a:cubicBezTo>
                      <a:cubicBezTo>
                        <a:pt x="260" y="230"/>
                        <a:pt x="260" y="229"/>
                        <a:pt x="260" y="229"/>
                      </a:cubicBezTo>
                      <a:cubicBezTo>
                        <a:pt x="260" y="229"/>
                        <a:pt x="260" y="228"/>
                        <a:pt x="260" y="227"/>
                      </a:cubicBezTo>
                      <a:cubicBezTo>
                        <a:pt x="260" y="227"/>
                        <a:pt x="258" y="226"/>
                        <a:pt x="258" y="226"/>
                      </a:cubicBezTo>
                      <a:cubicBezTo>
                        <a:pt x="258" y="226"/>
                        <a:pt x="257" y="225"/>
                        <a:pt x="256" y="225"/>
                      </a:cubicBezTo>
                      <a:cubicBezTo>
                        <a:pt x="256" y="225"/>
                        <a:pt x="255" y="222"/>
                        <a:pt x="255" y="222"/>
                      </a:cubicBezTo>
                      <a:cubicBezTo>
                        <a:pt x="256" y="220"/>
                        <a:pt x="256" y="220"/>
                        <a:pt x="256" y="220"/>
                      </a:cubicBezTo>
                      <a:cubicBezTo>
                        <a:pt x="256" y="220"/>
                        <a:pt x="256" y="220"/>
                        <a:pt x="255" y="220"/>
                      </a:cubicBezTo>
                      <a:cubicBezTo>
                        <a:pt x="254" y="219"/>
                        <a:pt x="254" y="217"/>
                        <a:pt x="254" y="217"/>
                      </a:cubicBezTo>
                      <a:cubicBezTo>
                        <a:pt x="254" y="214"/>
                        <a:pt x="254" y="214"/>
                        <a:pt x="254" y="214"/>
                      </a:cubicBezTo>
                      <a:cubicBezTo>
                        <a:pt x="251" y="210"/>
                        <a:pt x="251" y="210"/>
                        <a:pt x="251" y="210"/>
                      </a:cubicBezTo>
                      <a:cubicBezTo>
                        <a:pt x="251" y="210"/>
                        <a:pt x="251" y="207"/>
                        <a:pt x="251" y="207"/>
                      </a:cubicBezTo>
                      <a:cubicBezTo>
                        <a:pt x="252" y="206"/>
                        <a:pt x="255" y="199"/>
                        <a:pt x="255" y="199"/>
                      </a:cubicBezTo>
                      <a:cubicBezTo>
                        <a:pt x="263" y="189"/>
                        <a:pt x="263" y="189"/>
                        <a:pt x="263" y="189"/>
                      </a:cubicBezTo>
                      <a:cubicBezTo>
                        <a:pt x="263" y="189"/>
                        <a:pt x="263" y="188"/>
                        <a:pt x="265" y="184"/>
                      </a:cubicBezTo>
                      <a:cubicBezTo>
                        <a:pt x="266" y="179"/>
                        <a:pt x="266" y="181"/>
                        <a:pt x="267" y="180"/>
                      </a:cubicBezTo>
                      <a:cubicBezTo>
                        <a:pt x="267" y="178"/>
                        <a:pt x="269" y="177"/>
                        <a:pt x="270" y="176"/>
                      </a:cubicBezTo>
                      <a:cubicBezTo>
                        <a:pt x="271" y="176"/>
                        <a:pt x="272" y="173"/>
                        <a:pt x="273" y="170"/>
                      </a:cubicBezTo>
                      <a:cubicBezTo>
                        <a:pt x="274" y="168"/>
                        <a:pt x="275" y="170"/>
                        <a:pt x="276" y="170"/>
                      </a:cubicBezTo>
                      <a:cubicBezTo>
                        <a:pt x="277" y="169"/>
                        <a:pt x="277" y="167"/>
                        <a:pt x="278" y="167"/>
                      </a:cubicBezTo>
                      <a:cubicBezTo>
                        <a:pt x="280" y="167"/>
                        <a:pt x="280" y="165"/>
                        <a:pt x="281" y="164"/>
                      </a:cubicBezTo>
                      <a:cubicBezTo>
                        <a:pt x="281" y="163"/>
                        <a:pt x="281" y="161"/>
                        <a:pt x="281" y="161"/>
                      </a:cubicBezTo>
                      <a:cubicBezTo>
                        <a:pt x="281" y="156"/>
                        <a:pt x="281" y="156"/>
                        <a:pt x="281" y="156"/>
                      </a:cubicBezTo>
                      <a:cubicBezTo>
                        <a:pt x="278" y="152"/>
                        <a:pt x="278" y="152"/>
                        <a:pt x="278" y="152"/>
                      </a:cubicBezTo>
                      <a:cubicBezTo>
                        <a:pt x="278" y="152"/>
                        <a:pt x="277" y="152"/>
                        <a:pt x="277" y="151"/>
                      </a:cubicBezTo>
                      <a:cubicBezTo>
                        <a:pt x="277" y="150"/>
                        <a:pt x="277" y="149"/>
                        <a:pt x="277" y="149"/>
                      </a:cubicBezTo>
                      <a:cubicBezTo>
                        <a:pt x="277" y="149"/>
                        <a:pt x="280" y="149"/>
                        <a:pt x="281" y="149"/>
                      </a:cubicBezTo>
                      <a:cubicBezTo>
                        <a:pt x="282" y="148"/>
                        <a:pt x="281" y="147"/>
                        <a:pt x="279" y="14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67" name="Freeform 31"/>
                <p:cNvSpPr>
                  <a:spLocks/>
                </p:cNvSpPr>
                <p:nvPr/>
              </p:nvSpPr>
              <p:spPr bwMode="auto">
                <a:xfrm>
                  <a:off x="2827" y="2148"/>
                  <a:ext cx="373" cy="207"/>
                </a:xfrm>
                <a:custGeom>
                  <a:avLst/>
                  <a:gdLst>
                    <a:gd name="T0" fmla="*/ 180 w 186"/>
                    <a:gd name="T1" fmla="*/ 44 h 103"/>
                    <a:gd name="T2" fmla="*/ 164 w 186"/>
                    <a:gd name="T3" fmla="*/ 35 h 103"/>
                    <a:gd name="T4" fmla="*/ 152 w 186"/>
                    <a:gd name="T5" fmla="*/ 33 h 103"/>
                    <a:gd name="T6" fmla="*/ 151 w 186"/>
                    <a:gd name="T7" fmla="*/ 24 h 103"/>
                    <a:gd name="T8" fmla="*/ 135 w 186"/>
                    <a:gd name="T9" fmla="*/ 21 h 103"/>
                    <a:gd name="T10" fmla="*/ 131 w 186"/>
                    <a:gd name="T11" fmla="*/ 28 h 103"/>
                    <a:gd name="T12" fmla="*/ 119 w 186"/>
                    <a:gd name="T13" fmla="*/ 31 h 103"/>
                    <a:gd name="T14" fmla="*/ 111 w 186"/>
                    <a:gd name="T15" fmla="*/ 23 h 103"/>
                    <a:gd name="T16" fmla="*/ 112 w 186"/>
                    <a:gd name="T17" fmla="*/ 16 h 103"/>
                    <a:gd name="T18" fmla="*/ 102 w 186"/>
                    <a:gd name="T19" fmla="*/ 14 h 103"/>
                    <a:gd name="T20" fmla="*/ 95 w 186"/>
                    <a:gd name="T21" fmla="*/ 10 h 103"/>
                    <a:gd name="T22" fmla="*/ 85 w 186"/>
                    <a:gd name="T23" fmla="*/ 9 h 103"/>
                    <a:gd name="T24" fmla="*/ 79 w 186"/>
                    <a:gd name="T25" fmla="*/ 1 h 103"/>
                    <a:gd name="T26" fmla="*/ 73 w 186"/>
                    <a:gd name="T27" fmla="*/ 0 h 103"/>
                    <a:gd name="T28" fmla="*/ 69 w 186"/>
                    <a:gd name="T29" fmla="*/ 7 h 103"/>
                    <a:gd name="T30" fmla="*/ 59 w 186"/>
                    <a:gd name="T31" fmla="*/ 6 h 103"/>
                    <a:gd name="T32" fmla="*/ 54 w 186"/>
                    <a:gd name="T33" fmla="*/ 1 h 103"/>
                    <a:gd name="T34" fmla="*/ 54 w 186"/>
                    <a:gd name="T35" fmla="*/ 8 h 103"/>
                    <a:gd name="T36" fmla="*/ 34 w 186"/>
                    <a:gd name="T37" fmla="*/ 18 h 103"/>
                    <a:gd name="T38" fmla="*/ 21 w 186"/>
                    <a:gd name="T39" fmla="*/ 26 h 103"/>
                    <a:gd name="T40" fmla="*/ 13 w 186"/>
                    <a:gd name="T41" fmla="*/ 31 h 103"/>
                    <a:gd name="T42" fmla="*/ 6 w 186"/>
                    <a:gd name="T43" fmla="*/ 33 h 103"/>
                    <a:gd name="T44" fmla="*/ 4 w 186"/>
                    <a:gd name="T45" fmla="*/ 44 h 103"/>
                    <a:gd name="T46" fmla="*/ 6 w 186"/>
                    <a:gd name="T47" fmla="*/ 57 h 103"/>
                    <a:gd name="T48" fmla="*/ 11 w 186"/>
                    <a:gd name="T49" fmla="*/ 68 h 103"/>
                    <a:gd name="T50" fmla="*/ 16 w 186"/>
                    <a:gd name="T51" fmla="*/ 73 h 103"/>
                    <a:gd name="T52" fmla="*/ 26 w 186"/>
                    <a:gd name="T53" fmla="*/ 77 h 103"/>
                    <a:gd name="T54" fmla="*/ 30 w 186"/>
                    <a:gd name="T55" fmla="*/ 82 h 103"/>
                    <a:gd name="T56" fmla="*/ 34 w 186"/>
                    <a:gd name="T57" fmla="*/ 88 h 103"/>
                    <a:gd name="T58" fmla="*/ 40 w 186"/>
                    <a:gd name="T59" fmla="*/ 89 h 103"/>
                    <a:gd name="T60" fmla="*/ 45 w 186"/>
                    <a:gd name="T61" fmla="*/ 94 h 103"/>
                    <a:gd name="T62" fmla="*/ 51 w 186"/>
                    <a:gd name="T63" fmla="*/ 98 h 103"/>
                    <a:gd name="T64" fmla="*/ 57 w 186"/>
                    <a:gd name="T65" fmla="*/ 102 h 103"/>
                    <a:gd name="T66" fmla="*/ 68 w 186"/>
                    <a:gd name="T67" fmla="*/ 102 h 103"/>
                    <a:gd name="T68" fmla="*/ 71 w 186"/>
                    <a:gd name="T69" fmla="*/ 97 h 103"/>
                    <a:gd name="T70" fmla="*/ 76 w 186"/>
                    <a:gd name="T71" fmla="*/ 92 h 103"/>
                    <a:gd name="T72" fmla="*/ 79 w 186"/>
                    <a:gd name="T73" fmla="*/ 82 h 103"/>
                    <a:gd name="T74" fmla="*/ 89 w 186"/>
                    <a:gd name="T75" fmla="*/ 84 h 103"/>
                    <a:gd name="T76" fmla="*/ 100 w 186"/>
                    <a:gd name="T77" fmla="*/ 86 h 103"/>
                    <a:gd name="T78" fmla="*/ 118 w 186"/>
                    <a:gd name="T79" fmla="*/ 91 h 103"/>
                    <a:gd name="T80" fmla="*/ 126 w 186"/>
                    <a:gd name="T81" fmla="*/ 89 h 103"/>
                    <a:gd name="T82" fmla="*/ 135 w 186"/>
                    <a:gd name="T83" fmla="*/ 89 h 103"/>
                    <a:gd name="T84" fmla="*/ 139 w 186"/>
                    <a:gd name="T85" fmla="*/ 91 h 103"/>
                    <a:gd name="T86" fmla="*/ 142 w 186"/>
                    <a:gd name="T87" fmla="*/ 86 h 103"/>
                    <a:gd name="T88" fmla="*/ 148 w 186"/>
                    <a:gd name="T89" fmla="*/ 88 h 103"/>
                    <a:gd name="T90" fmla="*/ 152 w 186"/>
                    <a:gd name="T91" fmla="*/ 88 h 103"/>
                    <a:gd name="T92" fmla="*/ 158 w 186"/>
                    <a:gd name="T93" fmla="*/ 84 h 103"/>
                    <a:gd name="T94" fmla="*/ 162 w 186"/>
                    <a:gd name="T95" fmla="*/ 78 h 103"/>
                    <a:gd name="T96" fmla="*/ 167 w 186"/>
                    <a:gd name="T97" fmla="*/ 66 h 103"/>
                    <a:gd name="T98" fmla="*/ 174 w 186"/>
                    <a:gd name="T99" fmla="*/ 58 h 103"/>
                    <a:gd name="T100" fmla="*/ 181 w 186"/>
                    <a:gd name="T101" fmla="*/ 54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86" h="103">
                      <a:moveTo>
                        <a:pt x="185" y="49"/>
                      </a:moveTo>
                      <a:cubicBezTo>
                        <a:pt x="185" y="49"/>
                        <a:pt x="184" y="48"/>
                        <a:pt x="184" y="47"/>
                      </a:cubicBezTo>
                      <a:cubicBezTo>
                        <a:pt x="183" y="46"/>
                        <a:pt x="181" y="44"/>
                        <a:pt x="181" y="44"/>
                      </a:cubicBezTo>
                      <a:cubicBezTo>
                        <a:pt x="181" y="44"/>
                        <a:pt x="181" y="46"/>
                        <a:pt x="180" y="44"/>
                      </a:cubicBezTo>
                      <a:cubicBezTo>
                        <a:pt x="178" y="42"/>
                        <a:pt x="177" y="42"/>
                        <a:pt x="177" y="42"/>
                      </a:cubicBezTo>
                      <a:cubicBezTo>
                        <a:pt x="175" y="35"/>
                        <a:pt x="175" y="35"/>
                        <a:pt x="175" y="35"/>
                      </a:cubicBezTo>
                      <a:cubicBezTo>
                        <a:pt x="169" y="37"/>
                        <a:pt x="169" y="37"/>
                        <a:pt x="169" y="37"/>
                      </a:cubicBezTo>
                      <a:cubicBezTo>
                        <a:pt x="169" y="37"/>
                        <a:pt x="165" y="35"/>
                        <a:pt x="164" y="35"/>
                      </a:cubicBezTo>
                      <a:cubicBezTo>
                        <a:pt x="163" y="34"/>
                        <a:pt x="161" y="32"/>
                        <a:pt x="161" y="32"/>
                      </a:cubicBezTo>
                      <a:cubicBezTo>
                        <a:pt x="159" y="35"/>
                        <a:pt x="159" y="35"/>
                        <a:pt x="159" y="35"/>
                      </a:cubicBezTo>
                      <a:cubicBezTo>
                        <a:pt x="156" y="35"/>
                        <a:pt x="156" y="35"/>
                        <a:pt x="156" y="35"/>
                      </a:cubicBezTo>
                      <a:cubicBezTo>
                        <a:pt x="156" y="35"/>
                        <a:pt x="153" y="34"/>
                        <a:pt x="152" y="33"/>
                      </a:cubicBezTo>
                      <a:cubicBezTo>
                        <a:pt x="151" y="32"/>
                        <a:pt x="151" y="31"/>
                        <a:pt x="150" y="31"/>
                      </a:cubicBezTo>
                      <a:cubicBezTo>
                        <a:pt x="149" y="31"/>
                        <a:pt x="148" y="30"/>
                        <a:pt x="148" y="30"/>
                      </a:cubicBezTo>
                      <a:cubicBezTo>
                        <a:pt x="148" y="30"/>
                        <a:pt x="150" y="27"/>
                        <a:pt x="150" y="26"/>
                      </a:cubicBezTo>
                      <a:cubicBezTo>
                        <a:pt x="151" y="26"/>
                        <a:pt x="153" y="26"/>
                        <a:pt x="151" y="24"/>
                      </a:cubicBezTo>
                      <a:cubicBezTo>
                        <a:pt x="150" y="22"/>
                        <a:pt x="149" y="21"/>
                        <a:pt x="149" y="21"/>
                      </a:cubicBezTo>
                      <a:cubicBezTo>
                        <a:pt x="149" y="21"/>
                        <a:pt x="149" y="23"/>
                        <a:pt x="148" y="23"/>
                      </a:cubicBezTo>
                      <a:cubicBezTo>
                        <a:pt x="146" y="24"/>
                        <a:pt x="143" y="25"/>
                        <a:pt x="143" y="25"/>
                      </a:cubicBezTo>
                      <a:cubicBezTo>
                        <a:pt x="135" y="21"/>
                        <a:pt x="135" y="21"/>
                        <a:pt x="135" y="21"/>
                      </a:cubicBezTo>
                      <a:cubicBezTo>
                        <a:pt x="135" y="21"/>
                        <a:pt x="132" y="20"/>
                        <a:pt x="132" y="20"/>
                      </a:cubicBezTo>
                      <a:cubicBezTo>
                        <a:pt x="131" y="20"/>
                        <a:pt x="127" y="20"/>
                        <a:pt x="127" y="20"/>
                      </a:cubicBezTo>
                      <a:cubicBezTo>
                        <a:pt x="129" y="23"/>
                        <a:pt x="129" y="23"/>
                        <a:pt x="129" y="23"/>
                      </a:cubicBezTo>
                      <a:cubicBezTo>
                        <a:pt x="131" y="28"/>
                        <a:pt x="131" y="28"/>
                        <a:pt x="131" y="28"/>
                      </a:cubicBezTo>
                      <a:cubicBezTo>
                        <a:pt x="126" y="30"/>
                        <a:pt x="126" y="30"/>
                        <a:pt x="126" y="30"/>
                      </a:cubicBezTo>
                      <a:cubicBezTo>
                        <a:pt x="125" y="33"/>
                        <a:pt x="125" y="33"/>
                        <a:pt x="125" y="33"/>
                      </a:cubicBezTo>
                      <a:cubicBezTo>
                        <a:pt x="125" y="33"/>
                        <a:pt x="120" y="36"/>
                        <a:pt x="120" y="35"/>
                      </a:cubicBezTo>
                      <a:cubicBezTo>
                        <a:pt x="120" y="35"/>
                        <a:pt x="119" y="31"/>
                        <a:pt x="119" y="31"/>
                      </a:cubicBezTo>
                      <a:cubicBezTo>
                        <a:pt x="119" y="31"/>
                        <a:pt x="118" y="29"/>
                        <a:pt x="117" y="29"/>
                      </a:cubicBezTo>
                      <a:cubicBezTo>
                        <a:pt x="116" y="28"/>
                        <a:pt x="114" y="27"/>
                        <a:pt x="114" y="27"/>
                      </a:cubicBezTo>
                      <a:cubicBezTo>
                        <a:pt x="112" y="26"/>
                        <a:pt x="112" y="26"/>
                        <a:pt x="112" y="26"/>
                      </a:cubicBezTo>
                      <a:cubicBezTo>
                        <a:pt x="112" y="26"/>
                        <a:pt x="111" y="23"/>
                        <a:pt x="111" y="23"/>
                      </a:cubicBezTo>
                      <a:cubicBezTo>
                        <a:pt x="110" y="23"/>
                        <a:pt x="109" y="23"/>
                        <a:pt x="109" y="23"/>
                      </a:cubicBezTo>
                      <a:cubicBezTo>
                        <a:pt x="109" y="21"/>
                        <a:pt x="109" y="21"/>
                        <a:pt x="109" y="21"/>
                      </a:cubicBezTo>
                      <a:cubicBezTo>
                        <a:pt x="110" y="19"/>
                        <a:pt x="110" y="19"/>
                        <a:pt x="110" y="19"/>
                      </a:cubicBezTo>
                      <a:cubicBezTo>
                        <a:pt x="110" y="19"/>
                        <a:pt x="111" y="19"/>
                        <a:pt x="112" y="16"/>
                      </a:cubicBezTo>
                      <a:cubicBezTo>
                        <a:pt x="112" y="12"/>
                        <a:pt x="110" y="12"/>
                        <a:pt x="110" y="12"/>
                      </a:cubicBezTo>
                      <a:cubicBezTo>
                        <a:pt x="108" y="13"/>
                        <a:pt x="108" y="13"/>
                        <a:pt x="108" y="13"/>
                      </a:cubicBezTo>
                      <a:cubicBezTo>
                        <a:pt x="104" y="14"/>
                        <a:pt x="104" y="14"/>
                        <a:pt x="104" y="14"/>
                      </a:cubicBezTo>
                      <a:cubicBezTo>
                        <a:pt x="102" y="14"/>
                        <a:pt x="102" y="14"/>
                        <a:pt x="102" y="14"/>
                      </a:cubicBezTo>
                      <a:cubicBezTo>
                        <a:pt x="102" y="14"/>
                        <a:pt x="100" y="12"/>
                        <a:pt x="100" y="12"/>
                      </a:cubicBezTo>
                      <a:cubicBezTo>
                        <a:pt x="100" y="12"/>
                        <a:pt x="102" y="10"/>
                        <a:pt x="99" y="12"/>
                      </a:cubicBezTo>
                      <a:cubicBezTo>
                        <a:pt x="97" y="14"/>
                        <a:pt x="96" y="11"/>
                        <a:pt x="96" y="11"/>
                      </a:cubicBezTo>
                      <a:cubicBezTo>
                        <a:pt x="95" y="10"/>
                        <a:pt x="95" y="10"/>
                        <a:pt x="95" y="10"/>
                      </a:cubicBezTo>
                      <a:cubicBezTo>
                        <a:pt x="95" y="10"/>
                        <a:pt x="95" y="10"/>
                        <a:pt x="94" y="10"/>
                      </a:cubicBezTo>
                      <a:cubicBezTo>
                        <a:pt x="93" y="11"/>
                        <a:pt x="90" y="11"/>
                        <a:pt x="90" y="10"/>
                      </a:cubicBezTo>
                      <a:cubicBezTo>
                        <a:pt x="90" y="9"/>
                        <a:pt x="88" y="7"/>
                        <a:pt x="88" y="7"/>
                      </a:cubicBezTo>
                      <a:cubicBezTo>
                        <a:pt x="85" y="9"/>
                        <a:pt x="85" y="9"/>
                        <a:pt x="85" y="9"/>
                      </a:cubicBezTo>
                      <a:cubicBezTo>
                        <a:pt x="85" y="9"/>
                        <a:pt x="84" y="9"/>
                        <a:pt x="84" y="8"/>
                      </a:cubicBezTo>
                      <a:cubicBezTo>
                        <a:pt x="83" y="8"/>
                        <a:pt x="84" y="7"/>
                        <a:pt x="82" y="6"/>
                      </a:cubicBezTo>
                      <a:cubicBezTo>
                        <a:pt x="80" y="5"/>
                        <a:pt x="80" y="3"/>
                        <a:pt x="80" y="3"/>
                      </a:cubicBezTo>
                      <a:cubicBezTo>
                        <a:pt x="80" y="3"/>
                        <a:pt x="80" y="1"/>
                        <a:pt x="79" y="1"/>
                      </a:cubicBezTo>
                      <a:cubicBezTo>
                        <a:pt x="77" y="1"/>
                        <a:pt x="76" y="0"/>
                        <a:pt x="76" y="0"/>
                      </a:cubicBezTo>
                      <a:cubicBezTo>
                        <a:pt x="76" y="0"/>
                        <a:pt x="74" y="0"/>
                        <a:pt x="74" y="0"/>
                      </a:cubicBezTo>
                      <a:cubicBezTo>
                        <a:pt x="73" y="0"/>
                        <a:pt x="73" y="0"/>
                        <a:pt x="73" y="0"/>
                      </a:cubicBezTo>
                      <a:cubicBezTo>
                        <a:pt x="73" y="0"/>
                        <a:pt x="73" y="0"/>
                        <a:pt x="73" y="0"/>
                      </a:cubicBezTo>
                      <a:cubicBezTo>
                        <a:pt x="73" y="1"/>
                        <a:pt x="73" y="2"/>
                        <a:pt x="73" y="3"/>
                      </a:cubicBezTo>
                      <a:cubicBezTo>
                        <a:pt x="73" y="3"/>
                        <a:pt x="73" y="5"/>
                        <a:pt x="73" y="5"/>
                      </a:cubicBezTo>
                      <a:cubicBezTo>
                        <a:pt x="73" y="5"/>
                        <a:pt x="70" y="7"/>
                        <a:pt x="70" y="7"/>
                      </a:cubicBezTo>
                      <a:cubicBezTo>
                        <a:pt x="69" y="7"/>
                        <a:pt x="69" y="7"/>
                        <a:pt x="69" y="7"/>
                      </a:cubicBezTo>
                      <a:cubicBezTo>
                        <a:pt x="66" y="10"/>
                        <a:pt x="66" y="10"/>
                        <a:pt x="66" y="10"/>
                      </a:cubicBezTo>
                      <a:cubicBezTo>
                        <a:pt x="65" y="9"/>
                        <a:pt x="65" y="9"/>
                        <a:pt x="65" y="9"/>
                      </a:cubicBezTo>
                      <a:cubicBezTo>
                        <a:pt x="64" y="9"/>
                        <a:pt x="64" y="9"/>
                        <a:pt x="63" y="9"/>
                      </a:cubicBezTo>
                      <a:cubicBezTo>
                        <a:pt x="61" y="9"/>
                        <a:pt x="60" y="7"/>
                        <a:pt x="59" y="6"/>
                      </a:cubicBezTo>
                      <a:cubicBezTo>
                        <a:pt x="59" y="5"/>
                        <a:pt x="59" y="4"/>
                        <a:pt x="59" y="2"/>
                      </a:cubicBezTo>
                      <a:cubicBezTo>
                        <a:pt x="59" y="2"/>
                        <a:pt x="58" y="1"/>
                        <a:pt x="57" y="1"/>
                      </a:cubicBezTo>
                      <a:cubicBezTo>
                        <a:pt x="57" y="1"/>
                        <a:pt x="56" y="1"/>
                        <a:pt x="56" y="1"/>
                      </a:cubicBezTo>
                      <a:cubicBezTo>
                        <a:pt x="55" y="1"/>
                        <a:pt x="54" y="1"/>
                        <a:pt x="54" y="1"/>
                      </a:cubicBezTo>
                      <a:cubicBezTo>
                        <a:pt x="54" y="1"/>
                        <a:pt x="54" y="1"/>
                        <a:pt x="54" y="1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55" y="8"/>
                        <a:pt x="55" y="8"/>
                        <a:pt x="55" y="8"/>
                      </a:cubicBezTo>
                      <a:cubicBezTo>
                        <a:pt x="54" y="8"/>
                        <a:pt x="54" y="8"/>
                        <a:pt x="54" y="8"/>
                      </a:cubicBezTo>
                      <a:cubicBezTo>
                        <a:pt x="53" y="8"/>
                        <a:pt x="46" y="10"/>
                        <a:pt x="43" y="10"/>
                      </a:cubicBezTo>
                      <a:cubicBezTo>
                        <a:pt x="43" y="10"/>
                        <a:pt x="42" y="14"/>
                        <a:pt x="42" y="14"/>
                      </a:cubicBezTo>
                      <a:cubicBezTo>
                        <a:pt x="39" y="16"/>
                        <a:pt x="39" y="16"/>
                        <a:pt x="39" y="16"/>
                      </a:cubicBezTo>
                      <a:cubicBezTo>
                        <a:pt x="34" y="18"/>
                        <a:pt x="34" y="18"/>
                        <a:pt x="34" y="18"/>
                      </a:cubicBezTo>
                      <a:cubicBezTo>
                        <a:pt x="33" y="19"/>
                        <a:pt x="30" y="22"/>
                        <a:pt x="28" y="22"/>
                      </a:cubicBezTo>
                      <a:cubicBezTo>
                        <a:pt x="26" y="24"/>
                        <a:pt x="26" y="24"/>
                        <a:pt x="26" y="24"/>
                      </a:cubicBezTo>
                      <a:cubicBezTo>
                        <a:pt x="25" y="24"/>
                        <a:pt x="24" y="25"/>
                        <a:pt x="22" y="26"/>
                      </a:cubicBez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21" y="27"/>
                        <a:pt x="21" y="27"/>
                        <a:pt x="21" y="28"/>
                      </a:cubicBezTo>
                      <a:cubicBezTo>
                        <a:pt x="20" y="31"/>
                        <a:pt x="19" y="31"/>
                        <a:pt x="17" y="31"/>
                      </a:cubicBezTo>
                      <a:cubicBezTo>
                        <a:pt x="17" y="31"/>
                        <a:pt x="16" y="32"/>
                        <a:pt x="16" y="32"/>
                      </a:cubicBezTo>
                      <a:cubicBezTo>
                        <a:pt x="15" y="32"/>
                        <a:pt x="14" y="31"/>
                        <a:pt x="13" y="31"/>
                      </a:cubicBezTo>
                      <a:cubicBezTo>
                        <a:pt x="13" y="31"/>
                        <a:pt x="12" y="31"/>
                        <a:pt x="12" y="31"/>
                      </a:cubicBezTo>
                      <a:cubicBezTo>
                        <a:pt x="12" y="31"/>
                        <a:pt x="11" y="31"/>
                        <a:pt x="11" y="31"/>
                      </a:cubicBezTo>
                      <a:cubicBezTo>
                        <a:pt x="10" y="32"/>
                        <a:pt x="8" y="33"/>
                        <a:pt x="7" y="33"/>
                      </a:cubicBezTo>
                      <a:cubicBezTo>
                        <a:pt x="6" y="33"/>
                        <a:pt x="6" y="33"/>
                        <a:pt x="6" y="33"/>
                      </a:cubicBez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1" y="42"/>
                        <a:pt x="1" y="42"/>
                        <a:pt x="1" y="42"/>
                      </a:cubicBezTo>
                      <a:cubicBezTo>
                        <a:pt x="2" y="43"/>
                        <a:pt x="3" y="43"/>
                        <a:pt x="4" y="44"/>
                      </a:cubicBezTo>
                      <a:cubicBezTo>
                        <a:pt x="6" y="45"/>
                        <a:pt x="6" y="45"/>
                        <a:pt x="6" y="45"/>
                      </a:cubicBezTo>
                      <a:cubicBezTo>
                        <a:pt x="9" y="47"/>
                        <a:pt x="9" y="50"/>
                        <a:pt x="8" y="51"/>
                      </a:cubicBezTo>
                      <a:cubicBezTo>
                        <a:pt x="8" y="53"/>
                        <a:pt x="8" y="54"/>
                        <a:pt x="6" y="56"/>
                      </a:cubicBezTo>
                      <a:cubicBezTo>
                        <a:pt x="6" y="56"/>
                        <a:pt x="6" y="57"/>
                        <a:pt x="6" y="57"/>
                      </a:cubicBezTo>
                      <a:cubicBezTo>
                        <a:pt x="6" y="57"/>
                        <a:pt x="7" y="58"/>
                        <a:pt x="9" y="60"/>
                      </a:cubicBezTo>
                      <a:cubicBezTo>
                        <a:pt x="10" y="62"/>
                        <a:pt x="10" y="63"/>
                        <a:pt x="10" y="65"/>
                      </a:cubicBezTo>
                      <a:cubicBezTo>
                        <a:pt x="10" y="65"/>
                        <a:pt x="10" y="66"/>
                        <a:pt x="10" y="66"/>
                      </a:cubicBezTo>
                      <a:cubicBezTo>
                        <a:pt x="11" y="67"/>
                        <a:pt x="11" y="67"/>
                        <a:pt x="11" y="68"/>
                      </a:cubicBezTo>
                      <a:cubicBezTo>
                        <a:pt x="11" y="68"/>
                        <a:pt x="11" y="68"/>
                        <a:pt x="12" y="69"/>
                      </a:cubicBezTo>
                      <a:cubicBezTo>
                        <a:pt x="12" y="69"/>
                        <a:pt x="13" y="70"/>
                        <a:pt x="13" y="70"/>
                      </a:cubicBezTo>
                      <a:cubicBezTo>
                        <a:pt x="13" y="70"/>
                        <a:pt x="13" y="70"/>
                        <a:pt x="14" y="71"/>
                      </a:cubicBezTo>
                      <a:cubicBezTo>
                        <a:pt x="15" y="72"/>
                        <a:pt x="15" y="72"/>
                        <a:pt x="16" y="73"/>
                      </a:cubicBezTo>
                      <a:cubicBezTo>
                        <a:pt x="17" y="72"/>
                        <a:pt x="19" y="72"/>
                        <a:pt x="19" y="72"/>
                      </a:cubicBezTo>
                      <a:cubicBezTo>
                        <a:pt x="20" y="72"/>
                        <a:pt x="21" y="73"/>
                        <a:pt x="22" y="73"/>
                      </a:cubicBezTo>
                      <a:cubicBezTo>
                        <a:pt x="23" y="74"/>
                        <a:pt x="24" y="75"/>
                        <a:pt x="24" y="75"/>
                      </a:cubicBezTo>
                      <a:cubicBezTo>
                        <a:pt x="24" y="76"/>
                        <a:pt x="25" y="76"/>
                        <a:pt x="26" y="77"/>
                      </a:cubicBezTo>
                      <a:cubicBezTo>
                        <a:pt x="27" y="79"/>
                        <a:pt x="28" y="80"/>
                        <a:pt x="28" y="81"/>
                      </a:cubicBezTo>
                      <a:cubicBezTo>
                        <a:pt x="28" y="81"/>
                        <a:pt x="28" y="81"/>
                        <a:pt x="28" y="82"/>
                      </a:cubicBezTo>
                      <a:cubicBezTo>
                        <a:pt x="28" y="82"/>
                        <a:pt x="28" y="82"/>
                        <a:pt x="28" y="82"/>
                      </a:cubicBezTo>
                      <a:cubicBezTo>
                        <a:pt x="29" y="82"/>
                        <a:pt x="29" y="82"/>
                        <a:pt x="30" y="82"/>
                      </a:cubicBezTo>
                      <a:cubicBezTo>
                        <a:pt x="33" y="82"/>
                        <a:pt x="33" y="85"/>
                        <a:pt x="33" y="86"/>
                      </a:cubicBezTo>
                      <a:cubicBezTo>
                        <a:pt x="33" y="86"/>
                        <a:pt x="33" y="87"/>
                        <a:pt x="33" y="87"/>
                      </a:cubicBezTo>
                      <a:cubicBezTo>
                        <a:pt x="34" y="88"/>
                        <a:pt x="34" y="88"/>
                        <a:pt x="34" y="88"/>
                      </a:cubicBezTo>
                      <a:cubicBezTo>
                        <a:pt x="34" y="88"/>
                        <a:pt x="34" y="88"/>
                        <a:pt x="34" y="88"/>
                      </a:cubicBezTo>
                      <a:cubicBezTo>
                        <a:pt x="35" y="88"/>
                        <a:pt x="35" y="88"/>
                        <a:pt x="35" y="88"/>
                      </a:cubicBezTo>
                      <a:cubicBezTo>
                        <a:pt x="35" y="88"/>
                        <a:pt x="36" y="88"/>
                        <a:pt x="37" y="88"/>
                      </a:cubicBezTo>
                      <a:cubicBezTo>
                        <a:pt x="37" y="88"/>
                        <a:pt x="37" y="88"/>
                        <a:pt x="37" y="88"/>
                      </a:cubicBezTo>
                      <a:cubicBezTo>
                        <a:pt x="38" y="88"/>
                        <a:pt x="39" y="88"/>
                        <a:pt x="40" y="89"/>
                      </a:cubicBezTo>
                      <a:cubicBezTo>
                        <a:pt x="40" y="89"/>
                        <a:pt x="40" y="90"/>
                        <a:pt x="40" y="91"/>
                      </a:cubicBezTo>
                      <a:cubicBezTo>
                        <a:pt x="41" y="91"/>
                        <a:pt x="41" y="91"/>
                        <a:pt x="42" y="91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4" y="92"/>
                        <a:pt x="44" y="93"/>
                        <a:pt x="45" y="94"/>
                      </a:cubicBezTo>
                      <a:cubicBezTo>
                        <a:pt x="45" y="94"/>
                        <a:pt x="45" y="94"/>
                        <a:pt x="46" y="95"/>
                      </a:cubicBezTo>
                      <a:cubicBezTo>
                        <a:pt x="46" y="95"/>
                        <a:pt x="46" y="95"/>
                        <a:pt x="46" y="95"/>
                      </a:cubicBezTo>
                      <a:cubicBezTo>
                        <a:pt x="46" y="95"/>
                        <a:pt x="46" y="95"/>
                        <a:pt x="46" y="95"/>
                      </a:cubicBezTo>
                      <a:cubicBezTo>
                        <a:pt x="47" y="96"/>
                        <a:pt x="50" y="98"/>
                        <a:pt x="51" y="98"/>
                      </a:cubicBezTo>
                      <a:cubicBezTo>
                        <a:pt x="51" y="99"/>
                        <a:pt x="53" y="101"/>
                        <a:pt x="54" y="101"/>
                      </a:cubicBezTo>
                      <a:cubicBezTo>
                        <a:pt x="54" y="101"/>
                        <a:pt x="54" y="101"/>
                        <a:pt x="54" y="101"/>
                      </a:cubicBezTo>
                      <a:cubicBezTo>
                        <a:pt x="55" y="102"/>
                        <a:pt x="57" y="102"/>
                        <a:pt x="57" y="102"/>
                      </a:cubicBezTo>
                      <a:cubicBezTo>
                        <a:pt x="57" y="102"/>
                        <a:pt x="57" y="102"/>
                        <a:pt x="57" y="102"/>
                      </a:cubicBezTo>
                      <a:cubicBezTo>
                        <a:pt x="58" y="102"/>
                        <a:pt x="58" y="102"/>
                        <a:pt x="60" y="103"/>
                      </a:cubicBezTo>
                      <a:cubicBezTo>
                        <a:pt x="60" y="102"/>
                        <a:pt x="60" y="102"/>
                        <a:pt x="60" y="102"/>
                      </a:cubicBezTo>
                      <a:cubicBezTo>
                        <a:pt x="64" y="99"/>
                        <a:pt x="64" y="99"/>
                        <a:pt x="64" y="99"/>
                      </a:cubicBezTo>
                      <a:cubicBezTo>
                        <a:pt x="68" y="102"/>
                        <a:pt x="68" y="102"/>
                        <a:pt x="68" y="102"/>
                      </a:cubicBezTo>
                      <a:cubicBezTo>
                        <a:pt x="69" y="102"/>
                        <a:pt x="69" y="102"/>
                        <a:pt x="69" y="102"/>
                      </a:cubicBezTo>
                      <a:cubicBezTo>
                        <a:pt x="69" y="100"/>
                        <a:pt x="69" y="98"/>
                        <a:pt x="70" y="97"/>
                      </a:cubicBezTo>
                      <a:cubicBezTo>
                        <a:pt x="70" y="97"/>
                        <a:pt x="70" y="97"/>
                        <a:pt x="70" y="97"/>
                      </a:cubicBezTo>
                      <a:cubicBezTo>
                        <a:pt x="71" y="97"/>
                        <a:pt x="71" y="97"/>
                        <a:pt x="71" y="97"/>
                      </a:cubicBezTo>
                      <a:cubicBezTo>
                        <a:pt x="71" y="97"/>
                        <a:pt x="72" y="96"/>
                        <a:pt x="73" y="95"/>
                      </a:cubicBezTo>
                      <a:cubicBezTo>
                        <a:pt x="73" y="94"/>
                        <a:pt x="73" y="94"/>
                        <a:pt x="73" y="94"/>
                      </a:cubicBezTo>
                      <a:cubicBezTo>
                        <a:pt x="75" y="93"/>
                        <a:pt x="75" y="93"/>
                        <a:pt x="75" y="93"/>
                      </a:cubicBezTo>
                      <a:cubicBezTo>
                        <a:pt x="76" y="93"/>
                        <a:pt x="76" y="92"/>
                        <a:pt x="76" y="92"/>
                      </a:cubicBezTo>
                      <a:cubicBezTo>
                        <a:pt x="76" y="91"/>
                        <a:pt x="76" y="88"/>
                        <a:pt x="76" y="88"/>
                      </a:cubicBezTo>
                      <a:cubicBezTo>
                        <a:pt x="76" y="87"/>
                        <a:pt x="75" y="85"/>
                        <a:pt x="76" y="84"/>
                      </a:cubicBezTo>
                      <a:cubicBezTo>
                        <a:pt x="77" y="83"/>
                        <a:pt x="77" y="83"/>
                        <a:pt x="78" y="82"/>
                      </a:cubicBezTo>
                      <a:cubicBezTo>
                        <a:pt x="79" y="82"/>
                        <a:pt x="79" y="82"/>
                        <a:pt x="79" y="82"/>
                      </a:cubicBezTo>
                      <a:cubicBezTo>
                        <a:pt x="79" y="82"/>
                        <a:pt x="79" y="82"/>
                        <a:pt x="79" y="82"/>
                      </a:cubicBezTo>
                      <a:cubicBezTo>
                        <a:pt x="81" y="82"/>
                        <a:pt x="83" y="83"/>
                        <a:pt x="84" y="84"/>
                      </a:cubicBezTo>
                      <a:cubicBezTo>
                        <a:pt x="86" y="84"/>
                        <a:pt x="86" y="84"/>
                        <a:pt x="86" y="84"/>
                      </a:cubicBezTo>
                      <a:cubicBezTo>
                        <a:pt x="87" y="84"/>
                        <a:pt x="88" y="84"/>
                        <a:pt x="89" y="84"/>
                      </a:cubicBezTo>
                      <a:cubicBezTo>
                        <a:pt x="89" y="84"/>
                        <a:pt x="89" y="84"/>
                        <a:pt x="89" y="84"/>
                      </a:cubicBezTo>
                      <a:cubicBezTo>
                        <a:pt x="90" y="84"/>
                        <a:pt x="92" y="85"/>
                        <a:pt x="93" y="85"/>
                      </a:cubicBezTo>
                      <a:cubicBezTo>
                        <a:pt x="96" y="86"/>
                        <a:pt x="97" y="86"/>
                        <a:pt x="97" y="86"/>
                      </a:cubicBezTo>
                      <a:cubicBezTo>
                        <a:pt x="98" y="86"/>
                        <a:pt x="100" y="86"/>
                        <a:pt x="100" y="86"/>
                      </a:cubicBezTo>
                      <a:cubicBezTo>
                        <a:pt x="101" y="86"/>
                        <a:pt x="101" y="86"/>
                        <a:pt x="101" y="86"/>
                      </a:cubicBezTo>
                      <a:cubicBezTo>
                        <a:pt x="103" y="86"/>
                        <a:pt x="103" y="86"/>
                        <a:pt x="103" y="86"/>
                      </a:cubicBezTo>
                      <a:cubicBezTo>
                        <a:pt x="112" y="90"/>
                        <a:pt x="112" y="90"/>
                        <a:pt x="112" y="90"/>
                      </a:cubicBezTo>
                      <a:cubicBezTo>
                        <a:pt x="118" y="91"/>
                        <a:pt x="118" y="91"/>
                        <a:pt x="118" y="91"/>
                      </a:cubicBezTo>
                      <a:cubicBezTo>
                        <a:pt x="119" y="89"/>
                        <a:pt x="119" y="89"/>
                        <a:pt x="119" y="89"/>
                      </a:cubicBezTo>
                      <a:cubicBezTo>
                        <a:pt x="119" y="89"/>
                        <a:pt x="119" y="89"/>
                        <a:pt x="119" y="89"/>
                      </a:cubicBezTo>
                      <a:cubicBezTo>
                        <a:pt x="120" y="88"/>
                        <a:pt x="123" y="88"/>
                        <a:pt x="123" y="88"/>
                      </a:cubicBezTo>
                      <a:cubicBezTo>
                        <a:pt x="124" y="88"/>
                        <a:pt x="125" y="88"/>
                        <a:pt x="126" y="89"/>
                      </a:cubicBezTo>
                      <a:cubicBezTo>
                        <a:pt x="126" y="89"/>
                        <a:pt x="128" y="90"/>
                        <a:pt x="130" y="90"/>
                      </a:cubicBezTo>
                      <a:cubicBezTo>
                        <a:pt x="130" y="90"/>
                        <a:pt x="130" y="90"/>
                        <a:pt x="130" y="90"/>
                      </a:cubicBezTo>
                      <a:cubicBezTo>
                        <a:pt x="132" y="90"/>
                        <a:pt x="133" y="90"/>
                        <a:pt x="133" y="90"/>
                      </a:cubicBezTo>
                      <a:cubicBezTo>
                        <a:pt x="135" y="89"/>
                        <a:pt x="135" y="89"/>
                        <a:pt x="135" y="89"/>
                      </a:cubicBezTo>
                      <a:cubicBezTo>
                        <a:pt x="137" y="95"/>
                        <a:pt x="137" y="95"/>
                        <a:pt x="137" y="95"/>
                      </a:cubicBezTo>
                      <a:cubicBezTo>
                        <a:pt x="137" y="95"/>
                        <a:pt x="137" y="95"/>
                        <a:pt x="137" y="94"/>
                      </a:cubicBezTo>
                      <a:cubicBezTo>
                        <a:pt x="138" y="94"/>
                        <a:pt x="138" y="92"/>
                        <a:pt x="138" y="92"/>
                      </a:cubicBezTo>
                      <a:cubicBezTo>
                        <a:pt x="138" y="92"/>
                        <a:pt x="138" y="91"/>
                        <a:pt x="139" y="91"/>
                      </a:cubicBezTo>
                      <a:cubicBezTo>
                        <a:pt x="139" y="90"/>
                        <a:pt x="140" y="90"/>
                        <a:pt x="140" y="89"/>
                      </a:cubicBezTo>
                      <a:cubicBezTo>
                        <a:pt x="140" y="89"/>
                        <a:pt x="140" y="88"/>
                        <a:pt x="140" y="88"/>
                      </a:cubicBezTo>
                      <a:cubicBezTo>
                        <a:pt x="141" y="88"/>
                        <a:pt x="141" y="88"/>
                        <a:pt x="141" y="88"/>
                      </a:cubicBezTo>
                      <a:cubicBezTo>
                        <a:pt x="141" y="88"/>
                        <a:pt x="142" y="86"/>
                        <a:pt x="142" y="86"/>
                      </a:cubicBezTo>
                      <a:cubicBezTo>
                        <a:pt x="142" y="86"/>
                        <a:pt x="143" y="86"/>
                        <a:pt x="143" y="86"/>
                      </a:cubicBezTo>
                      <a:cubicBezTo>
                        <a:pt x="144" y="86"/>
                        <a:pt x="144" y="87"/>
                        <a:pt x="145" y="87"/>
                      </a:cubicBezTo>
                      <a:cubicBezTo>
                        <a:pt x="145" y="87"/>
                        <a:pt x="145" y="87"/>
                        <a:pt x="146" y="87"/>
                      </a:cubicBezTo>
                      <a:cubicBezTo>
                        <a:pt x="147" y="87"/>
                        <a:pt x="147" y="88"/>
                        <a:pt x="148" y="88"/>
                      </a:cubicBezTo>
                      <a:cubicBezTo>
                        <a:pt x="148" y="88"/>
                        <a:pt x="148" y="88"/>
                        <a:pt x="149" y="87"/>
                      </a:cubicBezTo>
                      <a:cubicBezTo>
                        <a:pt x="149" y="87"/>
                        <a:pt x="149" y="87"/>
                        <a:pt x="149" y="86"/>
                      </a:cubicBezTo>
                      <a:cubicBezTo>
                        <a:pt x="150" y="86"/>
                        <a:pt x="151" y="87"/>
                        <a:pt x="151" y="87"/>
                      </a:cubicBezTo>
                      <a:cubicBezTo>
                        <a:pt x="151" y="87"/>
                        <a:pt x="152" y="88"/>
                        <a:pt x="152" y="88"/>
                      </a:cubicBezTo>
                      <a:cubicBezTo>
                        <a:pt x="153" y="87"/>
                        <a:pt x="154" y="86"/>
                        <a:pt x="154" y="86"/>
                      </a:cubicBezTo>
                      <a:cubicBezTo>
                        <a:pt x="155" y="86"/>
                        <a:pt x="155" y="86"/>
                        <a:pt x="155" y="86"/>
                      </a:cubicBezTo>
                      <a:cubicBezTo>
                        <a:pt x="156" y="86"/>
                        <a:pt x="156" y="86"/>
                        <a:pt x="156" y="86"/>
                      </a:cubicBezTo>
                      <a:cubicBezTo>
                        <a:pt x="158" y="84"/>
                        <a:pt x="158" y="84"/>
                        <a:pt x="158" y="84"/>
                      </a:cubicBezTo>
                      <a:cubicBezTo>
                        <a:pt x="158" y="84"/>
                        <a:pt x="158" y="82"/>
                        <a:pt x="159" y="82"/>
                      </a:cubicBezTo>
                      <a:cubicBezTo>
                        <a:pt x="159" y="82"/>
                        <a:pt x="161" y="82"/>
                        <a:pt x="161" y="82"/>
                      </a:cubicBezTo>
                      <a:cubicBezTo>
                        <a:pt x="161" y="80"/>
                        <a:pt x="161" y="80"/>
                        <a:pt x="161" y="80"/>
                      </a:cubicBezTo>
                      <a:cubicBezTo>
                        <a:pt x="162" y="78"/>
                        <a:pt x="162" y="78"/>
                        <a:pt x="162" y="78"/>
                      </a:cubicBezTo>
                      <a:cubicBezTo>
                        <a:pt x="166" y="76"/>
                        <a:pt x="166" y="76"/>
                        <a:pt x="166" y="76"/>
                      </a:cubicBezTo>
                      <a:cubicBezTo>
                        <a:pt x="167" y="72"/>
                        <a:pt x="167" y="72"/>
                        <a:pt x="167" y="72"/>
                      </a:cubicBezTo>
                      <a:cubicBezTo>
                        <a:pt x="166" y="70"/>
                        <a:pt x="166" y="70"/>
                        <a:pt x="166" y="70"/>
                      </a:cubicBezTo>
                      <a:cubicBezTo>
                        <a:pt x="166" y="70"/>
                        <a:pt x="166" y="67"/>
                        <a:pt x="167" y="66"/>
                      </a:cubicBezTo>
                      <a:cubicBezTo>
                        <a:pt x="167" y="66"/>
                        <a:pt x="170" y="65"/>
                        <a:pt x="170" y="65"/>
                      </a:cubicBezTo>
                      <a:cubicBezTo>
                        <a:pt x="172" y="63"/>
                        <a:pt x="172" y="63"/>
                        <a:pt x="172" y="63"/>
                      </a:cubicBezTo>
                      <a:cubicBezTo>
                        <a:pt x="173" y="60"/>
                        <a:pt x="173" y="60"/>
                        <a:pt x="173" y="60"/>
                      </a:cubicBezTo>
                      <a:cubicBezTo>
                        <a:pt x="174" y="58"/>
                        <a:pt x="174" y="58"/>
                        <a:pt x="174" y="58"/>
                      </a:cubicBezTo>
                      <a:cubicBezTo>
                        <a:pt x="176" y="56"/>
                        <a:pt x="176" y="56"/>
                        <a:pt x="176" y="56"/>
                      </a:cubicBezTo>
                      <a:cubicBezTo>
                        <a:pt x="177" y="54"/>
                        <a:pt x="177" y="54"/>
                        <a:pt x="177" y="54"/>
                      </a:cubicBezTo>
                      <a:cubicBezTo>
                        <a:pt x="179" y="54"/>
                        <a:pt x="179" y="54"/>
                        <a:pt x="179" y="54"/>
                      </a:cubicBezTo>
                      <a:cubicBezTo>
                        <a:pt x="179" y="54"/>
                        <a:pt x="180" y="53"/>
                        <a:pt x="181" y="54"/>
                      </a:cubicBezTo>
                      <a:cubicBezTo>
                        <a:pt x="182" y="54"/>
                        <a:pt x="183" y="53"/>
                        <a:pt x="183" y="53"/>
                      </a:cubicBezTo>
                      <a:cubicBezTo>
                        <a:pt x="184" y="53"/>
                        <a:pt x="186" y="52"/>
                        <a:pt x="186" y="52"/>
                      </a:cubicBezTo>
                      <a:lnTo>
                        <a:pt x="185" y="49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68" name="Freeform 32"/>
                <p:cNvSpPr>
                  <a:spLocks/>
                </p:cNvSpPr>
                <p:nvPr/>
              </p:nvSpPr>
              <p:spPr bwMode="auto">
                <a:xfrm>
                  <a:off x="2746" y="1795"/>
                  <a:ext cx="4" cy="4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  <a:gd name="T8" fmla="*/ 1 w 2"/>
                    <a:gd name="T9" fmla="*/ 2 h 2"/>
                    <a:gd name="T10" fmla="*/ 2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69" name="Freeform 33"/>
                <p:cNvSpPr>
                  <a:spLocks/>
                </p:cNvSpPr>
                <p:nvPr/>
              </p:nvSpPr>
              <p:spPr bwMode="auto">
                <a:xfrm>
                  <a:off x="2765" y="1819"/>
                  <a:ext cx="2" cy="2"/>
                </a:xfrm>
                <a:custGeom>
                  <a:avLst/>
                  <a:gdLst>
                    <a:gd name="T0" fmla="*/ 0 w 2"/>
                    <a:gd name="T1" fmla="*/ 2 h 2"/>
                    <a:gd name="T2" fmla="*/ 0 w 2"/>
                    <a:gd name="T3" fmla="*/ 2 h 2"/>
                    <a:gd name="T4" fmla="*/ 2 w 2"/>
                    <a:gd name="T5" fmla="*/ 2 h 2"/>
                    <a:gd name="T6" fmla="*/ 2 w 2"/>
                    <a:gd name="T7" fmla="*/ 0 h 2"/>
                    <a:gd name="T8" fmla="*/ 0 w 2"/>
                    <a:gd name="T9" fmla="*/ 0 h 2"/>
                    <a:gd name="T10" fmla="*/ 0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70" name="Freeform 34"/>
                <p:cNvSpPr>
                  <a:spLocks/>
                </p:cNvSpPr>
                <p:nvPr/>
              </p:nvSpPr>
              <p:spPr bwMode="auto">
                <a:xfrm>
                  <a:off x="2767" y="1811"/>
                  <a:ext cx="2" cy="4"/>
                </a:xfrm>
                <a:custGeom>
                  <a:avLst/>
                  <a:gdLst>
                    <a:gd name="T0" fmla="*/ 1 w 1"/>
                    <a:gd name="T1" fmla="*/ 2 h 2"/>
                    <a:gd name="T2" fmla="*/ 1 w 1"/>
                    <a:gd name="T3" fmla="*/ 1 h 2"/>
                    <a:gd name="T4" fmla="*/ 1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  <a:gd name="T10" fmla="*/ 1 w 1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lnTo>
                        <a:pt x="1" y="2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71" name="Freeform 35"/>
                <p:cNvSpPr>
                  <a:spLocks/>
                </p:cNvSpPr>
                <p:nvPr/>
              </p:nvSpPr>
              <p:spPr bwMode="auto">
                <a:xfrm>
                  <a:off x="2759" y="1813"/>
                  <a:ext cx="6" cy="4"/>
                </a:xfrm>
                <a:custGeom>
                  <a:avLst/>
                  <a:gdLst>
                    <a:gd name="T0" fmla="*/ 2 w 3"/>
                    <a:gd name="T1" fmla="*/ 0 h 2"/>
                    <a:gd name="T2" fmla="*/ 2 w 3"/>
                    <a:gd name="T3" fmla="*/ 0 h 2"/>
                    <a:gd name="T4" fmla="*/ 0 w 3"/>
                    <a:gd name="T5" fmla="*/ 1 h 2"/>
                    <a:gd name="T6" fmla="*/ 1 w 3"/>
                    <a:gd name="T7" fmla="*/ 1 h 2"/>
                    <a:gd name="T8" fmla="*/ 2 w 3"/>
                    <a:gd name="T9" fmla="*/ 2 h 2"/>
                    <a:gd name="T10" fmla="*/ 3 w 3"/>
                    <a:gd name="T11" fmla="*/ 2 h 2"/>
                    <a:gd name="T12" fmla="*/ 3 w 3"/>
                    <a:gd name="T13" fmla="*/ 1 h 2"/>
                    <a:gd name="T14" fmla="*/ 2 w 3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72" name="Freeform 36"/>
                <p:cNvSpPr>
                  <a:spLocks/>
                </p:cNvSpPr>
                <p:nvPr/>
              </p:nvSpPr>
              <p:spPr bwMode="auto">
                <a:xfrm>
                  <a:off x="2797" y="1805"/>
                  <a:ext cx="22" cy="14"/>
                </a:xfrm>
                <a:custGeom>
                  <a:avLst/>
                  <a:gdLst>
                    <a:gd name="T0" fmla="*/ 0 w 11"/>
                    <a:gd name="T1" fmla="*/ 6 h 7"/>
                    <a:gd name="T2" fmla="*/ 1 w 11"/>
                    <a:gd name="T3" fmla="*/ 6 h 7"/>
                    <a:gd name="T4" fmla="*/ 3 w 11"/>
                    <a:gd name="T5" fmla="*/ 7 h 7"/>
                    <a:gd name="T6" fmla="*/ 4 w 11"/>
                    <a:gd name="T7" fmla="*/ 7 h 7"/>
                    <a:gd name="T8" fmla="*/ 4 w 11"/>
                    <a:gd name="T9" fmla="*/ 6 h 7"/>
                    <a:gd name="T10" fmla="*/ 5 w 11"/>
                    <a:gd name="T11" fmla="*/ 4 h 7"/>
                    <a:gd name="T12" fmla="*/ 7 w 11"/>
                    <a:gd name="T13" fmla="*/ 3 h 7"/>
                    <a:gd name="T14" fmla="*/ 10 w 11"/>
                    <a:gd name="T15" fmla="*/ 4 h 7"/>
                    <a:gd name="T16" fmla="*/ 11 w 11"/>
                    <a:gd name="T17" fmla="*/ 3 h 7"/>
                    <a:gd name="T18" fmla="*/ 11 w 11"/>
                    <a:gd name="T19" fmla="*/ 2 h 7"/>
                    <a:gd name="T20" fmla="*/ 9 w 11"/>
                    <a:gd name="T21" fmla="*/ 1 h 7"/>
                    <a:gd name="T22" fmla="*/ 8 w 11"/>
                    <a:gd name="T23" fmla="*/ 1 h 7"/>
                    <a:gd name="T24" fmla="*/ 5 w 11"/>
                    <a:gd name="T25" fmla="*/ 0 h 7"/>
                    <a:gd name="T26" fmla="*/ 4 w 11"/>
                    <a:gd name="T27" fmla="*/ 0 h 7"/>
                    <a:gd name="T28" fmla="*/ 4 w 11"/>
                    <a:gd name="T29" fmla="*/ 2 h 7"/>
                    <a:gd name="T30" fmla="*/ 3 w 11"/>
                    <a:gd name="T31" fmla="*/ 3 h 7"/>
                    <a:gd name="T32" fmla="*/ 2 w 11"/>
                    <a:gd name="T33" fmla="*/ 3 h 7"/>
                    <a:gd name="T34" fmla="*/ 1 w 11"/>
                    <a:gd name="T35" fmla="*/ 5 h 7"/>
                    <a:gd name="T36" fmla="*/ 0 w 11"/>
                    <a:gd name="T37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" h="7">
                      <a:moveTo>
                        <a:pt x="0" y="6"/>
                      </a:move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2" y="7"/>
                        <a:pt x="3" y="7"/>
                      </a:cubicBezTo>
                      <a:cubicBezTo>
                        <a:pt x="3" y="7"/>
                        <a:pt x="4" y="7"/>
                        <a:pt x="4" y="7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10" y="4"/>
                        <a:pt x="10" y="4"/>
                      </a:cubicBezTo>
                      <a:cubicBezTo>
                        <a:pt x="10" y="4"/>
                        <a:pt x="11" y="3"/>
                        <a:pt x="11" y="3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4" y="0"/>
                        <a:pt x="4" y="1"/>
                        <a:pt x="4" y="2"/>
                      </a:cubicBezTo>
                      <a:cubicBezTo>
                        <a:pt x="4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5"/>
                        <a:pt x="1" y="5"/>
                        <a:pt x="1" y="5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73" name="Freeform 37"/>
                <p:cNvSpPr>
                  <a:spLocks/>
                </p:cNvSpPr>
                <p:nvPr/>
              </p:nvSpPr>
              <p:spPr bwMode="auto">
                <a:xfrm>
                  <a:off x="2700" y="1745"/>
                  <a:ext cx="4" cy="10"/>
                </a:xfrm>
                <a:custGeom>
                  <a:avLst/>
                  <a:gdLst>
                    <a:gd name="T0" fmla="*/ 0 w 2"/>
                    <a:gd name="T1" fmla="*/ 3 h 5"/>
                    <a:gd name="T2" fmla="*/ 1 w 2"/>
                    <a:gd name="T3" fmla="*/ 4 h 5"/>
                    <a:gd name="T4" fmla="*/ 2 w 2"/>
                    <a:gd name="T5" fmla="*/ 5 h 5"/>
                    <a:gd name="T6" fmla="*/ 2 w 2"/>
                    <a:gd name="T7" fmla="*/ 4 h 5"/>
                    <a:gd name="T8" fmla="*/ 2 w 2"/>
                    <a:gd name="T9" fmla="*/ 2 h 5"/>
                    <a:gd name="T10" fmla="*/ 2 w 2"/>
                    <a:gd name="T11" fmla="*/ 1 h 5"/>
                    <a:gd name="T12" fmla="*/ 2 w 2"/>
                    <a:gd name="T13" fmla="*/ 0 h 5"/>
                    <a:gd name="T14" fmla="*/ 1 w 2"/>
                    <a:gd name="T15" fmla="*/ 1 h 5"/>
                    <a:gd name="T16" fmla="*/ 1 w 2"/>
                    <a:gd name="T17" fmla="*/ 1 h 5"/>
                    <a:gd name="T18" fmla="*/ 1 w 2"/>
                    <a:gd name="T19" fmla="*/ 2 h 5"/>
                    <a:gd name="T20" fmla="*/ 0 w 2"/>
                    <a:gd name="T21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5">
                      <a:moveTo>
                        <a:pt x="0" y="3"/>
                      </a:move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4"/>
                        <a:pt x="2" y="4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3"/>
                        <a:pt x="0" y="3"/>
                        <a:pt x="0" y="3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74" name="Freeform 38"/>
                <p:cNvSpPr>
                  <a:spLocks/>
                </p:cNvSpPr>
                <p:nvPr/>
              </p:nvSpPr>
              <p:spPr bwMode="auto">
                <a:xfrm>
                  <a:off x="2674" y="1753"/>
                  <a:ext cx="60" cy="56"/>
                </a:xfrm>
                <a:custGeom>
                  <a:avLst/>
                  <a:gdLst>
                    <a:gd name="T0" fmla="*/ 13 w 30"/>
                    <a:gd name="T1" fmla="*/ 4 h 28"/>
                    <a:gd name="T2" fmla="*/ 11 w 30"/>
                    <a:gd name="T3" fmla="*/ 5 h 28"/>
                    <a:gd name="T4" fmla="*/ 8 w 30"/>
                    <a:gd name="T5" fmla="*/ 6 h 28"/>
                    <a:gd name="T6" fmla="*/ 6 w 30"/>
                    <a:gd name="T7" fmla="*/ 7 h 28"/>
                    <a:gd name="T8" fmla="*/ 2 w 30"/>
                    <a:gd name="T9" fmla="*/ 7 h 28"/>
                    <a:gd name="T10" fmla="*/ 0 w 30"/>
                    <a:gd name="T11" fmla="*/ 8 h 28"/>
                    <a:gd name="T12" fmla="*/ 0 w 30"/>
                    <a:gd name="T13" fmla="*/ 9 h 28"/>
                    <a:gd name="T14" fmla="*/ 1 w 30"/>
                    <a:gd name="T15" fmla="*/ 10 h 28"/>
                    <a:gd name="T16" fmla="*/ 2 w 30"/>
                    <a:gd name="T17" fmla="*/ 11 h 28"/>
                    <a:gd name="T18" fmla="*/ 3 w 30"/>
                    <a:gd name="T19" fmla="*/ 11 h 28"/>
                    <a:gd name="T20" fmla="*/ 3 w 30"/>
                    <a:gd name="T21" fmla="*/ 13 h 28"/>
                    <a:gd name="T22" fmla="*/ 3 w 30"/>
                    <a:gd name="T23" fmla="*/ 14 h 28"/>
                    <a:gd name="T24" fmla="*/ 5 w 30"/>
                    <a:gd name="T25" fmla="*/ 17 h 28"/>
                    <a:gd name="T26" fmla="*/ 5 w 30"/>
                    <a:gd name="T27" fmla="*/ 19 h 28"/>
                    <a:gd name="T28" fmla="*/ 7 w 30"/>
                    <a:gd name="T29" fmla="*/ 21 h 28"/>
                    <a:gd name="T30" fmla="*/ 9 w 30"/>
                    <a:gd name="T31" fmla="*/ 22 h 28"/>
                    <a:gd name="T32" fmla="*/ 10 w 30"/>
                    <a:gd name="T33" fmla="*/ 23 h 28"/>
                    <a:gd name="T34" fmla="*/ 11 w 30"/>
                    <a:gd name="T35" fmla="*/ 24 h 28"/>
                    <a:gd name="T36" fmla="*/ 10 w 30"/>
                    <a:gd name="T37" fmla="*/ 25 h 28"/>
                    <a:gd name="T38" fmla="*/ 11 w 30"/>
                    <a:gd name="T39" fmla="*/ 27 h 28"/>
                    <a:gd name="T40" fmla="*/ 13 w 30"/>
                    <a:gd name="T41" fmla="*/ 27 h 28"/>
                    <a:gd name="T42" fmla="*/ 13 w 30"/>
                    <a:gd name="T43" fmla="*/ 25 h 28"/>
                    <a:gd name="T44" fmla="*/ 17 w 30"/>
                    <a:gd name="T45" fmla="*/ 27 h 28"/>
                    <a:gd name="T46" fmla="*/ 21 w 30"/>
                    <a:gd name="T47" fmla="*/ 28 h 28"/>
                    <a:gd name="T48" fmla="*/ 23 w 30"/>
                    <a:gd name="T49" fmla="*/ 27 h 28"/>
                    <a:gd name="T50" fmla="*/ 26 w 30"/>
                    <a:gd name="T51" fmla="*/ 26 h 28"/>
                    <a:gd name="T52" fmla="*/ 27 w 30"/>
                    <a:gd name="T53" fmla="*/ 25 h 28"/>
                    <a:gd name="T54" fmla="*/ 27 w 30"/>
                    <a:gd name="T55" fmla="*/ 23 h 28"/>
                    <a:gd name="T56" fmla="*/ 28 w 30"/>
                    <a:gd name="T57" fmla="*/ 22 h 28"/>
                    <a:gd name="T58" fmla="*/ 28 w 30"/>
                    <a:gd name="T59" fmla="*/ 20 h 28"/>
                    <a:gd name="T60" fmla="*/ 28 w 30"/>
                    <a:gd name="T61" fmla="*/ 18 h 28"/>
                    <a:gd name="T62" fmla="*/ 28 w 30"/>
                    <a:gd name="T63" fmla="*/ 15 h 28"/>
                    <a:gd name="T64" fmla="*/ 26 w 30"/>
                    <a:gd name="T65" fmla="*/ 13 h 28"/>
                    <a:gd name="T66" fmla="*/ 26 w 30"/>
                    <a:gd name="T67" fmla="*/ 12 h 28"/>
                    <a:gd name="T68" fmla="*/ 26 w 30"/>
                    <a:gd name="T69" fmla="*/ 11 h 28"/>
                    <a:gd name="T70" fmla="*/ 26 w 30"/>
                    <a:gd name="T71" fmla="*/ 10 h 28"/>
                    <a:gd name="T72" fmla="*/ 27 w 30"/>
                    <a:gd name="T73" fmla="*/ 10 h 28"/>
                    <a:gd name="T74" fmla="*/ 28 w 30"/>
                    <a:gd name="T75" fmla="*/ 7 h 28"/>
                    <a:gd name="T76" fmla="*/ 30 w 30"/>
                    <a:gd name="T77" fmla="*/ 5 h 28"/>
                    <a:gd name="T78" fmla="*/ 30 w 30"/>
                    <a:gd name="T79" fmla="*/ 3 h 28"/>
                    <a:gd name="T80" fmla="*/ 26 w 30"/>
                    <a:gd name="T81" fmla="*/ 2 h 28"/>
                    <a:gd name="T82" fmla="*/ 26 w 30"/>
                    <a:gd name="T83" fmla="*/ 2 h 28"/>
                    <a:gd name="T84" fmla="*/ 25 w 30"/>
                    <a:gd name="T85" fmla="*/ 1 h 28"/>
                    <a:gd name="T86" fmla="*/ 23 w 30"/>
                    <a:gd name="T87" fmla="*/ 1 h 28"/>
                    <a:gd name="T88" fmla="*/ 22 w 30"/>
                    <a:gd name="T89" fmla="*/ 0 h 28"/>
                    <a:gd name="T90" fmla="*/ 21 w 30"/>
                    <a:gd name="T91" fmla="*/ 1 h 28"/>
                    <a:gd name="T92" fmla="*/ 19 w 30"/>
                    <a:gd name="T93" fmla="*/ 1 h 28"/>
                    <a:gd name="T94" fmla="*/ 18 w 30"/>
                    <a:gd name="T95" fmla="*/ 2 h 28"/>
                    <a:gd name="T96" fmla="*/ 19 w 30"/>
                    <a:gd name="T97" fmla="*/ 3 h 28"/>
                    <a:gd name="T98" fmla="*/ 20 w 30"/>
                    <a:gd name="T99" fmla="*/ 6 h 28"/>
                    <a:gd name="T100" fmla="*/ 21 w 30"/>
                    <a:gd name="T101" fmla="*/ 7 h 28"/>
                    <a:gd name="T102" fmla="*/ 22 w 30"/>
                    <a:gd name="T103" fmla="*/ 8 h 28"/>
                    <a:gd name="T104" fmla="*/ 20 w 30"/>
                    <a:gd name="T105" fmla="*/ 7 h 28"/>
                    <a:gd name="T106" fmla="*/ 19 w 30"/>
                    <a:gd name="T107" fmla="*/ 5 h 28"/>
                    <a:gd name="T108" fmla="*/ 16 w 30"/>
                    <a:gd name="T109" fmla="*/ 4 h 28"/>
                    <a:gd name="T110" fmla="*/ 15 w 30"/>
                    <a:gd name="T111" fmla="*/ 1 h 28"/>
                    <a:gd name="T112" fmla="*/ 15 w 30"/>
                    <a:gd name="T113" fmla="*/ 1 h 28"/>
                    <a:gd name="T114" fmla="*/ 14 w 30"/>
                    <a:gd name="T115" fmla="*/ 4 h 28"/>
                    <a:gd name="T116" fmla="*/ 13 w 30"/>
                    <a:gd name="T117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0" h="28">
                      <a:moveTo>
                        <a:pt x="13" y="4"/>
                      </a:move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8" y="6"/>
                        <a:pt x="8" y="6"/>
                      </a:cubicBezTo>
                      <a:cubicBezTo>
                        <a:pt x="7" y="6"/>
                        <a:pt x="6" y="7"/>
                        <a:pt x="6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4" y="15"/>
                        <a:pt x="5" y="17"/>
                      </a:cubicBezTo>
                      <a:cubicBezTo>
                        <a:pt x="5" y="18"/>
                        <a:pt x="5" y="19"/>
                        <a:pt x="5" y="19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9" y="22"/>
                        <a:pt x="10" y="23"/>
                        <a:pt x="10" y="23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10" y="25"/>
                        <a:pt x="10" y="25"/>
                        <a:pt x="10" y="25"/>
                      </a:cubicBezTo>
                      <a:cubicBezTo>
                        <a:pt x="11" y="27"/>
                        <a:pt x="11" y="27"/>
                        <a:pt x="11" y="27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7" y="27"/>
                        <a:pt x="17" y="27"/>
                        <a:pt x="17" y="27"/>
                      </a:cubicBezTo>
                      <a:cubicBezTo>
                        <a:pt x="17" y="27"/>
                        <a:pt x="21" y="28"/>
                        <a:pt x="21" y="28"/>
                      </a:cubicBezTo>
                      <a:cubicBezTo>
                        <a:pt x="21" y="28"/>
                        <a:pt x="23" y="27"/>
                        <a:pt x="23" y="27"/>
                      </a:cubicBezTo>
                      <a:cubicBezTo>
                        <a:pt x="23" y="27"/>
                        <a:pt x="26" y="27"/>
                        <a:pt x="26" y="26"/>
                      </a:cubicBezTo>
                      <a:cubicBezTo>
                        <a:pt x="26" y="26"/>
                        <a:pt x="27" y="26"/>
                        <a:pt x="27" y="25"/>
                      </a:cubicBezTo>
                      <a:cubicBezTo>
                        <a:pt x="27" y="25"/>
                        <a:pt x="27" y="24"/>
                        <a:pt x="27" y="23"/>
                      </a:cubicBezTo>
                      <a:cubicBezTo>
                        <a:pt x="27" y="23"/>
                        <a:pt x="28" y="22"/>
                        <a:pt x="28" y="22"/>
                      </a:cubicBezTo>
                      <a:cubicBezTo>
                        <a:pt x="28" y="20"/>
                        <a:pt x="28" y="20"/>
                        <a:pt x="28" y="20"/>
                      </a:cubicBezTo>
                      <a:cubicBezTo>
                        <a:pt x="28" y="18"/>
                        <a:pt x="28" y="18"/>
                        <a:pt x="28" y="18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26" y="11"/>
                        <a:pt x="26" y="11"/>
                        <a:pt x="26" y="11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8" y="7"/>
                        <a:pt x="28" y="7"/>
                        <a:pt x="28" y="7"/>
                      </a:cubicBezTo>
                      <a:cubicBezTo>
                        <a:pt x="30" y="5"/>
                        <a:pt x="30" y="5"/>
                        <a:pt x="30" y="5"/>
                      </a:cubicBezTo>
                      <a:cubicBezTo>
                        <a:pt x="30" y="3"/>
                        <a:pt x="30" y="3"/>
                        <a:pt x="30" y="3"/>
                      </a:cubicBezTo>
                      <a:cubicBezTo>
                        <a:pt x="30" y="3"/>
                        <a:pt x="28" y="2"/>
                        <a:pt x="26" y="2"/>
                      </a:cubicBezTo>
                      <a:cubicBezTo>
                        <a:pt x="25" y="2"/>
                        <a:pt x="26" y="2"/>
                        <a:pt x="26" y="2"/>
                      </a:cubicBezTo>
                      <a:cubicBezTo>
                        <a:pt x="26" y="1"/>
                        <a:pt x="25" y="1"/>
                        <a:pt x="25" y="1"/>
                      </a:cubicBezTo>
                      <a:cubicBezTo>
                        <a:pt x="25" y="1"/>
                        <a:pt x="23" y="2"/>
                        <a:pt x="23" y="1"/>
                      </a:cubicBezTo>
                      <a:cubicBezTo>
                        <a:pt x="23" y="1"/>
                        <a:pt x="22" y="0"/>
                        <a:pt x="22" y="0"/>
                      </a:cubicBezTo>
                      <a:cubicBezTo>
                        <a:pt x="22" y="0"/>
                        <a:pt x="21" y="1"/>
                        <a:pt x="21" y="1"/>
                      </a:cubicBezTo>
                      <a:cubicBezTo>
                        <a:pt x="20" y="1"/>
                        <a:pt x="19" y="1"/>
                        <a:pt x="19" y="1"/>
                      </a:cubicBezTo>
                      <a:cubicBezTo>
                        <a:pt x="19" y="1"/>
                        <a:pt x="19" y="1"/>
                        <a:pt x="18" y="2"/>
                      </a:cubicBezTo>
                      <a:cubicBezTo>
                        <a:pt x="18" y="2"/>
                        <a:pt x="19" y="3"/>
                        <a:pt x="19" y="3"/>
                      </a:cubicBezTo>
                      <a:cubicBezTo>
                        <a:pt x="19" y="4"/>
                        <a:pt x="20" y="6"/>
                        <a:pt x="20" y="6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4"/>
                        <a:pt x="15" y="2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3"/>
                        <a:pt x="14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75" name="Freeform 39"/>
                <p:cNvSpPr>
                  <a:spLocks/>
                </p:cNvSpPr>
                <p:nvPr/>
              </p:nvSpPr>
              <p:spPr bwMode="auto">
                <a:xfrm>
                  <a:off x="2740" y="1815"/>
                  <a:ext cx="45" cy="28"/>
                </a:xfrm>
                <a:custGeom>
                  <a:avLst/>
                  <a:gdLst>
                    <a:gd name="T0" fmla="*/ 0 w 22"/>
                    <a:gd name="T1" fmla="*/ 6 h 14"/>
                    <a:gd name="T2" fmla="*/ 1 w 22"/>
                    <a:gd name="T3" fmla="*/ 7 h 14"/>
                    <a:gd name="T4" fmla="*/ 1 w 22"/>
                    <a:gd name="T5" fmla="*/ 9 h 14"/>
                    <a:gd name="T6" fmla="*/ 3 w 22"/>
                    <a:gd name="T7" fmla="*/ 10 h 14"/>
                    <a:gd name="T8" fmla="*/ 7 w 22"/>
                    <a:gd name="T9" fmla="*/ 10 h 14"/>
                    <a:gd name="T10" fmla="*/ 7 w 22"/>
                    <a:gd name="T11" fmla="*/ 11 h 14"/>
                    <a:gd name="T12" fmla="*/ 10 w 22"/>
                    <a:gd name="T13" fmla="*/ 12 h 14"/>
                    <a:gd name="T14" fmla="*/ 12 w 22"/>
                    <a:gd name="T15" fmla="*/ 14 h 14"/>
                    <a:gd name="T16" fmla="*/ 14 w 22"/>
                    <a:gd name="T17" fmla="*/ 14 h 14"/>
                    <a:gd name="T18" fmla="*/ 14 w 22"/>
                    <a:gd name="T19" fmla="*/ 13 h 14"/>
                    <a:gd name="T20" fmla="*/ 17 w 22"/>
                    <a:gd name="T21" fmla="*/ 13 h 14"/>
                    <a:gd name="T22" fmla="*/ 19 w 22"/>
                    <a:gd name="T23" fmla="*/ 13 h 14"/>
                    <a:gd name="T24" fmla="*/ 21 w 22"/>
                    <a:gd name="T25" fmla="*/ 13 h 14"/>
                    <a:gd name="T26" fmla="*/ 22 w 22"/>
                    <a:gd name="T27" fmla="*/ 13 h 14"/>
                    <a:gd name="T28" fmla="*/ 22 w 22"/>
                    <a:gd name="T29" fmla="*/ 11 h 14"/>
                    <a:gd name="T30" fmla="*/ 22 w 22"/>
                    <a:gd name="T31" fmla="*/ 11 h 14"/>
                    <a:gd name="T32" fmla="*/ 20 w 22"/>
                    <a:gd name="T33" fmla="*/ 10 h 14"/>
                    <a:gd name="T34" fmla="*/ 21 w 22"/>
                    <a:gd name="T35" fmla="*/ 10 h 14"/>
                    <a:gd name="T36" fmla="*/ 22 w 22"/>
                    <a:gd name="T37" fmla="*/ 9 h 14"/>
                    <a:gd name="T38" fmla="*/ 21 w 22"/>
                    <a:gd name="T39" fmla="*/ 8 h 14"/>
                    <a:gd name="T40" fmla="*/ 20 w 22"/>
                    <a:gd name="T41" fmla="*/ 7 h 14"/>
                    <a:gd name="T42" fmla="*/ 19 w 22"/>
                    <a:gd name="T43" fmla="*/ 4 h 14"/>
                    <a:gd name="T44" fmla="*/ 18 w 22"/>
                    <a:gd name="T45" fmla="*/ 2 h 14"/>
                    <a:gd name="T46" fmla="*/ 17 w 22"/>
                    <a:gd name="T47" fmla="*/ 2 h 14"/>
                    <a:gd name="T48" fmla="*/ 16 w 22"/>
                    <a:gd name="T49" fmla="*/ 3 h 14"/>
                    <a:gd name="T50" fmla="*/ 15 w 22"/>
                    <a:gd name="T51" fmla="*/ 4 h 14"/>
                    <a:gd name="T52" fmla="*/ 14 w 22"/>
                    <a:gd name="T53" fmla="*/ 5 h 14"/>
                    <a:gd name="T54" fmla="*/ 11 w 22"/>
                    <a:gd name="T55" fmla="*/ 3 h 14"/>
                    <a:gd name="T56" fmla="*/ 10 w 22"/>
                    <a:gd name="T57" fmla="*/ 3 h 14"/>
                    <a:gd name="T58" fmla="*/ 8 w 22"/>
                    <a:gd name="T59" fmla="*/ 2 h 14"/>
                    <a:gd name="T60" fmla="*/ 8 w 22"/>
                    <a:gd name="T61" fmla="*/ 1 h 14"/>
                    <a:gd name="T62" fmla="*/ 7 w 22"/>
                    <a:gd name="T63" fmla="*/ 0 h 14"/>
                    <a:gd name="T64" fmla="*/ 4 w 22"/>
                    <a:gd name="T65" fmla="*/ 0 h 14"/>
                    <a:gd name="T66" fmla="*/ 3 w 22"/>
                    <a:gd name="T67" fmla="*/ 1 h 14"/>
                    <a:gd name="T68" fmla="*/ 1 w 22"/>
                    <a:gd name="T69" fmla="*/ 1 h 14"/>
                    <a:gd name="T70" fmla="*/ 1 w 22"/>
                    <a:gd name="T71" fmla="*/ 4 h 14"/>
                    <a:gd name="T72" fmla="*/ 2 w 22"/>
                    <a:gd name="T73" fmla="*/ 5 h 14"/>
                    <a:gd name="T74" fmla="*/ 2 w 22"/>
                    <a:gd name="T75" fmla="*/ 6 h 14"/>
                    <a:gd name="T76" fmla="*/ 1 w 22"/>
                    <a:gd name="T77" fmla="*/ 6 h 14"/>
                    <a:gd name="T78" fmla="*/ 0 w 22"/>
                    <a:gd name="T79" fmla="*/ 6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2" h="14">
                      <a:moveTo>
                        <a:pt x="0" y="6"/>
                      </a:move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8"/>
                        <a:pt x="1" y="9"/>
                      </a:cubicBezTo>
                      <a:cubicBezTo>
                        <a:pt x="2" y="9"/>
                        <a:pt x="3" y="10"/>
                        <a:pt x="3" y="10"/>
                      </a:cubicBezTo>
                      <a:cubicBezTo>
                        <a:pt x="3" y="10"/>
                        <a:pt x="6" y="10"/>
                        <a:pt x="7" y="10"/>
                      </a:cubicBezTo>
                      <a:cubicBezTo>
                        <a:pt x="7" y="10"/>
                        <a:pt x="7" y="11"/>
                        <a:pt x="7" y="11"/>
                      </a:cubicBezTo>
                      <a:cubicBezTo>
                        <a:pt x="7" y="11"/>
                        <a:pt x="9" y="11"/>
                        <a:pt x="10" y="12"/>
                      </a:cubicBezTo>
                      <a:cubicBezTo>
                        <a:pt x="11" y="13"/>
                        <a:pt x="12" y="13"/>
                        <a:pt x="12" y="14"/>
                      </a:cubicBezTo>
                      <a:cubicBezTo>
                        <a:pt x="12" y="14"/>
                        <a:pt x="14" y="14"/>
                        <a:pt x="14" y="14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5"/>
                        <a:pt x="12" y="4"/>
                        <a:pt x="11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9" y="2"/>
                        <a:pt x="8" y="2"/>
                      </a:cubicBezTo>
                      <a:cubicBezTo>
                        <a:pt x="8" y="2"/>
                        <a:pt x="8" y="1"/>
                        <a:pt x="8" y="1"/>
                      </a:cubicBezTo>
                      <a:cubicBezTo>
                        <a:pt x="8" y="1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4" y="0"/>
                      </a:cubicBezTo>
                      <a:cubicBezTo>
                        <a:pt x="3" y="0"/>
                        <a:pt x="3" y="0"/>
                        <a:pt x="3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76" name="Freeform 40"/>
                <p:cNvSpPr>
                  <a:spLocks/>
                </p:cNvSpPr>
                <p:nvPr/>
              </p:nvSpPr>
              <p:spPr bwMode="auto">
                <a:xfrm>
                  <a:off x="2712" y="1725"/>
                  <a:ext cx="8" cy="22"/>
                </a:xfrm>
                <a:custGeom>
                  <a:avLst/>
                  <a:gdLst>
                    <a:gd name="T0" fmla="*/ 4 w 4"/>
                    <a:gd name="T1" fmla="*/ 5 h 11"/>
                    <a:gd name="T2" fmla="*/ 3 w 4"/>
                    <a:gd name="T3" fmla="*/ 3 h 11"/>
                    <a:gd name="T4" fmla="*/ 2 w 4"/>
                    <a:gd name="T5" fmla="*/ 0 h 11"/>
                    <a:gd name="T6" fmla="*/ 0 w 4"/>
                    <a:gd name="T7" fmla="*/ 0 h 11"/>
                    <a:gd name="T8" fmla="*/ 0 w 4"/>
                    <a:gd name="T9" fmla="*/ 2 h 11"/>
                    <a:gd name="T10" fmla="*/ 1 w 4"/>
                    <a:gd name="T11" fmla="*/ 3 h 11"/>
                    <a:gd name="T12" fmla="*/ 2 w 4"/>
                    <a:gd name="T13" fmla="*/ 4 h 11"/>
                    <a:gd name="T14" fmla="*/ 2 w 4"/>
                    <a:gd name="T15" fmla="*/ 5 h 11"/>
                    <a:gd name="T16" fmla="*/ 1 w 4"/>
                    <a:gd name="T17" fmla="*/ 6 h 11"/>
                    <a:gd name="T18" fmla="*/ 1 w 4"/>
                    <a:gd name="T19" fmla="*/ 8 h 11"/>
                    <a:gd name="T20" fmla="*/ 1 w 4"/>
                    <a:gd name="T21" fmla="*/ 9 h 11"/>
                    <a:gd name="T22" fmla="*/ 1 w 4"/>
                    <a:gd name="T23" fmla="*/ 11 h 11"/>
                    <a:gd name="T24" fmla="*/ 3 w 4"/>
                    <a:gd name="T25" fmla="*/ 11 h 11"/>
                    <a:gd name="T26" fmla="*/ 4 w 4"/>
                    <a:gd name="T27" fmla="*/ 9 h 11"/>
                    <a:gd name="T28" fmla="*/ 4 w 4"/>
                    <a:gd name="T29" fmla="*/ 8 h 11"/>
                    <a:gd name="T30" fmla="*/ 4 w 4"/>
                    <a:gd name="T31" fmla="*/ 7 h 11"/>
                    <a:gd name="T32" fmla="*/ 4 w 4"/>
                    <a:gd name="T33" fmla="*/ 5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" h="11">
                      <a:moveTo>
                        <a:pt x="4" y="5"/>
                      </a:move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2"/>
                        <a:pt x="0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8"/>
                        <a:pt x="4" y="8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5"/>
                        <a:pt x="4" y="5"/>
                        <a:pt x="4" y="5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77" name="Freeform 41"/>
                <p:cNvSpPr>
                  <a:spLocks/>
                </p:cNvSpPr>
                <p:nvPr/>
              </p:nvSpPr>
              <p:spPr bwMode="auto">
                <a:xfrm>
                  <a:off x="2674" y="1805"/>
                  <a:ext cx="20" cy="18"/>
                </a:xfrm>
                <a:custGeom>
                  <a:avLst/>
                  <a:gdLst>
                    <a:gd name="T0" fmla="*/ 0 w 10"/>
                    <a:gd name="T1" fmla="*/ 3 h 9"/>
                    <a:gd name="T2" fmla="*/ 1 w 10"/>
                    <a:gd name="T3" fmla="*/ 3 h 9"/>
                    <a:gd name="T4" fmla="*/ 3 w 10"/>
                    <a:gd name="T5" fmla="*/ 4 h 9"/>
                    <a:gd name="T6" fmla="*/ 4 w 10"/>
                    <a:gd name="T7" fmla="*/ 5 h 9"/>
                    <a:gd name="T8" fmla="*/ 3 w 10"/>
                    <a:gd name="T9" fmla="*/ 6 h 9"/>
                    <a:gd name="T10" fmla="*/ 5 w 10"/>
                    <a:gd name="T11" fmla="*/ 8 h 9"/>
                    <a:gd name="T12" fmla="*/ 5 w 10"/>
                    <a:gd name="T13" fmla="*/ 8 h 9"/>
                    <a:gd name="T14" fmla="*/ 7 w 10"/>
                    <a:gd name="T15" fmla="*/ 9 h 9"/>
                    <a:gd name="T16" fmla="*/ 9 w 10"/>
                    <a:gd name="T17" fmla="*/ 9 h 9"/>
                    <a:gd name="T18" fmla="*/ 10 w 10"/>
                    <a:gd name="T19" fmla="*/ 8 h 9"/>
                    <a:gd name="T20" fmla="*/ 10 w 10"/>
                    <a:gd name="T21" fmla="*/ 7 h 9"/>
                    <a:gd name="T22" fmla="*/ 9 w 10"/>
                    <a:gd name="T23" fmla="*/ 5 h 9"/>
                    <a:gd name="T24" fmla="*/ 8 w 10"/>
                    <a:gd name="T25" fmla="*/ 3 h 9"/>
                    <a:gd name="T26" fmla="*/ 5 w 10"/>
                    <a:gd name="T27" fmla="*/ 3 h 9"/>
                    <a:gd name="T28" fmla="*/ 3 w 10"/>
                    <a:gd name="T29" fmla="*/ 1 h 9"/>
                    <a:gd name="T30" fmla="*/ 1 w 10"/>
                    <a:gd name="T31" fmla="*/ 0 h 9"/>
                    <a:gd name="T32" fmla="*/ 0 w 10"/>
                    <a:gd name="T33" fmla="*/ 1 h 9"/>
                    <a:gd name="T34" fmla="*/ 0 w 10"/>
                    <a:gd name="T35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" h="9">
                      <a:moveTo>
                        <a:pt x="0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6" y="8"/>
                        <a:pt x="7" y="9"/>
                      </a:cubicBezTo>
                      <a:cubicBezTo>
                        <a:pt x="7" y="9"/>
                        <a:pt x="8" y="9"/>
                        <a:pt x="9" y="9"/>
                      </a:cubicBezTo>
                      <a:cubicBezTo>
                        <a:pt x="10" y="9"/>
                        <a:pt x="10" y="9"/>
                        <a:pt x="10" y="8"/>
                      </a:cubicBezTo>
                      <a:cubicBezTo>
                        <a:pt x="10" y="8"/>
                        <a:pt x="10" y="7"/>
                        <a:pt x="10" y="7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78" name="Freeform 42"/>
                <p:cNvSpPr>
                  <a:spLocks/>
                </p:cNvSpPr>
                <p:nvPr/>
              </p:nvSpPr>
              <p:spPr bwMode="auto">
                <a:xfrm>
                  <a:off x="2606" y="1795"/>
                  <a:ext cx="14" cy="18"/>
                </a:xfrm>
                <a:custGeom>
                  <a:avLst/>
                  <a:gdLst>
                    <a:gd name="T0" fmla="*/ 7 w 7"/>
                    <a:gd name="T1" fmla="*/ 6 h 9"/>
                    <a:gd name="T2" fmla="*/ 7 w 7"/>
                    <a:gd name="T3" fmla="*/ 4 h 9"/>
                    <a:gd name="T4" fmla="*/ 7 w 7"/>
                    <a:gd name="T5" fmla="*/ 3 h 9"/>
                    <a:gd name="T6" fmla="*/ 7 w 7"/>
                    <a:gd name="T7" fmla="*/ 1 h 9"/>
                    <a:gd name="T8" fmla="*/ 5 w 7"/>
                    <a:gd name="T9" fmla="*/ 1 h 9"/>
                    <a:gd name="T10" fmla="*/ 4 w 7"/>
                    <a:gd name="T11" fmla="*/ 2 h 9"/>
                    <a:gd name="T12" fmla="*/ 4 w 7"/>
                    <a:gd name="T13" fmla="*/ 4 h 9"/>
                    <a:gd name="T14" fmla="*/ 3 w 7"/>
                    <a:gd name="T15" fmla="*/ 5 h 9"/>
                    <a:gd name="T16" fmla="*/ 2 w 7"/>
                    <a:gd name="T17" fmla="*/ 7 h 9"/>
                    <a:gd name="T18" fmla="*/ 1 w 7"/>
                    <a:gd name="T19" fmla="*/ 8 h 9"/>
                    <a:gd name="T20" fmla="*/ 1 w 7"/>
                    <a:gd name="T21" fmla="*/ 9 h 9"/>
                    <a:gd name="T22" fmla="*/ 3 w 7"/>
                    <a:gd name="T23" fmla="*/ 8 h 9"/>
                    <a:gd name="T24" fmla="*/ 4 w 7"/>
                    <a:gd name="T25" fmla="*/ 7 h 9"/>
                    <a:gd name="T26" fmla="*/ 5 w 7"/>
                    <a:gd name="T27" fmla="*/ 6 h 9"/>
                    <a:gd name="T28" fmla="*/ 7 w 7"/>
                    <a:gd name="T29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5"/>
                        <a:pt x="7" y="4"/>
                        <a:pt x="7" y="4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5" y="0"/>
                        <a:pt x="5" y="1"/>
                      </a:cubicBezTo>
                      <a:cubicBezTo>
                        <a:pt x="5" y="1"/>
                        <a:pt x="4" y="2"/>
                        <a:pt x="4" y="2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0" y="8"/>
                        <a:pt x="1" y="9"/>
                      </a:cubicBezTo>
                      <a:cubicBezTo>
                        <a:pt x="2" y="9"/>
                        <a:pt x="3" y="9"/>
                        <a:pt x="3" y="8"/>
                      </a:cubicBezTo>
                      <a:cubicBezTo>
                        <a:pt x="3" y="8"/>
                        <a:pt x="4" y="7"/>
                        <a:pt x="4" y="7"/>
                      </a:cubicBezTo>
                      <a:cubicBezTo>
                        <a:pt x="4" y="7"/>
                        <a:pt x="4" y="6"/>
                        <a:pt x="5" y="6"/>
                      </a:cubicBezTo>
                      <a:cubicBezTo>
                        <a:pt x="5" y="6"/>
                        <a:pt x="6" y="6"/>
                        <a:pt x="7" y="6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79" name="Freeform 43"/>
                <p:cNvSpPr>
                  <a:spLocks/>
                </p:cNvSpPr>
                <p:nvPr/>
              </p:nvSpPr>
              <p:spPr bwMode="auto">
                <a:xfrm>
                  <a:off x="2801" y="1803"/>
                  <a:ext cx="4" cy="4"/>
                </a:xfrm>
                <a:custGeom>
                  <a:avLst/>
                  <a:gdLst>
                    <a:gd name="T0" fmla="*/ 2 w 2"/>
                    <a:gd name="T1" fmla="*/ 0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2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80" name="Freeform 44"/>
                <p:cNvSpPr>
                  <a:spLocks/>
                </p:cNvSpPr>
                <p:nvPr/>
              </p:nvSpPr>
              <p:spPr bwMode="auto">
                <a:xfrm>
                  <a:off x="2726" y="1608"/>
                  <a:ext cx="18" cy="10"/>
                </a:xfrm>
                <a:custGeom>
                  <a:avLst/>
                  <a:gdLst>
                    <a:gd name="T0" fmla="*/ 2 w 9"/>
                    <a:gd name="T1" fmla="*/ 4 h 5"/>
                    <a:gd name="T2" fmla="*/ 4 w 9"/>
                    <a:gd name="T3" fmla="*/ 5 h 5"/>
                    <a:gd name="T4" fmla="*/ 5 w 9"/>
                    <a:gd name="T5" fmla="*/ 5 h 5"/>
                    <a:gd name="T6" fmla="*/ 6 w 9"/>
                    <a:gd name="T7" fmla="*/ 3 h 5"/>
                    <a:gd name="T8" fmla="*/ 6 w 9"/>
                    <a:gd name="T9" fmla="*/ 2 h 5"/>
                    <a:gd name="T10" fmla="*/ 9 w 9"/>
                    <a:gd name="T11" fmla="*/ 0 h 5"/>
                    <a:gd name="T12" fmla="*/ 7 w 9"/>
                    <a:gd name="T13" fmla="*/ 0 h 5"/>
                    <a:gd name="T14" fmla="*/ 5 w 9"/>
                    <a:gd name="T15" fmla="*/ 0 h 5"/>
                    <a:gd name="T16" fmla="*/ 2 w 9"/>
                    <a:gd name="T17" fmla="*/ 1 h 5"/>
                    <a:gd name="T18" fmla="*/ 1 w 9"/>
                    <a:gd name="T19" fmla="*/ 3 h 5"/>
                    <a:gd name="T20" fmla="*/ 0 w 9"/>
                    <a:gd name="T21" fmla="*/ 3 h 5"/>
                    <a:gd name="T22" fmla="*/ 2 w 9"/>
                    <a:gd name="T23" fmla="*/ 4 h 5"/>
                    <a:gd name="T24" fmla="*/ 2 w 9"/>
                    <a:gd name="T25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5">
                      <a:moveTo>
                        <a:pt x="2" y="4"/>
                      </a:moveTo>
                      <a:cubicBezTo>
                        <a:pt x="2" y="4"/>
                        <a:pt x="4" y="4"/>
                        <a:pt x="4" y="5"/>
                      </a:cubicBezTo>
                      <a:cubicBezTo>
                        <a:pt x="4" y="5"/>
                        <a:pt x="5" y="5"/>
                        <a:pt x="5" y="5"/>
                      </a:cubicBezTo>
                      <a:cubicBezTo>
                        <a:pt x="5" y="5"/>
                        <a:pt x="6" y="3"/>
                        <a:pt x="6" y="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7" y="2"/>
                        <a:pt x="9" y="0"/>
                        <a:pt x="9" y="0"/>
                      </a:cubicBezTo>
                      <a:cubicBezTo>
                        <a:pt x="9" y="0"/>
                        <a:pt x="7" y="0"/>
                        <a:pt x="7" y="0"/>
                      </a:cubicBezTo>
                      <a:cubicBezTo>
                        <a:pt x="7" y="0"/>
                        <a:pt x="5" y="0"/>
                        <a:pt x="5" y="0"/>
                      </a:cubicBezTo>
                      <a:cubicBezTo>
                        <a:pt x="4" y="0"/>
                        <a:pt x="2" y="1"/>
                        <a:pt x="2" y="1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81" name="Freeform 45"/>
                <p:cNvSpPr>
                  <a:spLocks/>
                </p:cNvSpPr>
                <p:nvPr/>
              </p:nvSpPr>
              <p:spPr bwMode="auto">
                <a:xfrm>
                  <a:off x="2594" y="1574"/>
                  <a:ext cx="140" cy="249"/>
                </a:xfrm>
                <a:custGeom>
                  <a:avLst/>
                  <a:gdLst>
                    <a:gd name="T0" fmla="*/ 3 w 70"/>
                    <a:gd name="T1" fmla="*/ 95 h 124"/>
                    <a:gd name="T2" fmla="*/ 12 w 70"/>
                    <a:gd name="T3" fmla="*/ 100 h 124"/>
                    <a:gd name="T4" fmla="*/ 14 w 70"/>
                    <a:gd name="T5" fmla="*/ 113 h 124"/>
                    <a:gd name="T6" fmla="*/ 13 w 70"/>
                    <a:gd name="T7" fmla="*/ 121 h 124"/>
                    <a:gd name="T8" fmla="*/ 26 w 70"/>
                    <a:gd name="T9" fmla="*/ 122 h 124"/>
                    <a:gd name="T10" fmla="*/ 36 w 70"/>
                    <a:gd name="T11" fmla="*/ 122 h 124"/>
                    <a:gd name="T12" fmla="*/ 39 w 70"/>
                    <a:gd name="T13" fmla="*/ 118 h 124"/>
                    <a:gd name="T14" fmla="*/ 35 w 70"/>
                    <a:gd name="T15" fmla="*/ 113 h 124"/>
                    <a:gd name="T16" fmla="*/ 40 w 70"/>
                    <a:gd name="T17" fmla="*/ 107 h 124"/>
                    <a:gd name="T18" fmla="*/ 38 w 70"/>
                    <a:gd name="T19" fmla="*/ 98 h 124"/>
                    <a:gd name="T20" fmla="*/ 39 w 70"/>
                    <a:gd name="T21" fmla="*/ 96 h 124"/>
                    <a:gd name="T22" fmla="*/ 40 w 70"/>
                    <a:gd name="T23" fmla="*/ 91 h 124"/>
                    <a:gd name="T24" fmla="*/ 42 w 70"/>
                    <a:gd name="T25" fmla="*/ 89 h 124"/>
                    <a:gd name="T26" fmla="*/ 48 w 70"/>
                    <a:gd name="T27" fmla="*/ 85 h 124"/>
                    <a:gd name="T28" fmla="*/ 48 w 70"/>
                    <a:gd name="T29" fmla="*/ 81 h 124"/>
                    <a:gd name="T30" fmla="*/ 53 w 70"/>
                    <a:gd name="T31" fmla="*/ 78 h 124"/>
                    <a:gd name="T32" fmla="*/ 53 w 70"/>
                    <a:gd name="T33" fmla="*/ 68 h 124"/>
                    <a:gd name="T34" fmla="*/ 59 w 70"/>
                    <a:gd name="T35" fmla="*/ 68 h 124"/>
                    <a:gd name="T36" fmla="*/ 62 w 70"/>
                    <a:gd name="T37" fmla="*/ 65 h 124"/>
                    <a:gd name="T38" fmla="*/ 65 w 70"/>
                    <a:gd name="T39" fmla="*/ 65 h 124"/>
                    <a:gd name="T40" fmla="*/ 68 w 70"/>
                    <a:gd name="T41" fmla="*/ 52 h 124"/>
                    <a:gd name="T42" fmla="*/ 55 w 70"/>
                    <a:gd name="T43" fmla="*/ 48 h 124"/>
                    <a:gd name="T44" fmla="*/ 53 w 70"/>
                    <a:gd name="T45" fmla="*/ 33 h 124"/>
                    <a:gd name="T46" fmla="*/ 58 w 70"/>
                    <a:gd name="T47" fmla="*/ 15 h 124"/>
                    <a:gd name="T48" fmla="*/ 57 w 70"/>
                    <a:gd name="T49" fmla="*/ 4 h 124"/>
                    <a:gd name="T50" fmla="*/ 44 w 70"/>
                    <a:gd name="T51" fmla="*/ 7 h 124"/>
                    <a:gd name="T52" fmla="*/ 30 w 70"/>
                    <a:gd name="T53" fmla="*/ 27 h 124"/>
                    <a:gd name="T54" fmla="*/ 19 w 70"/>
                    <a:gd name="T55" fmla="*/ 26 h 124"/>
                    <a:gd name="T56" fmla="*/ 11 w 70"/>
                    <a:gd name="T57" fmla="*/ 31 h 124"/>
                    <a:gd name="T58" fmla="*/ 4 w 70"/>
                    <a:gd name="T59" fmla="*/ 40 h 124"/>
                    <a:gd name="T60" fmla="*/ 7 w 70"/>
                    <a:gd name="T61" fmla="*/ 47 h 124"/>
                    <a:gd name="T62" fmla="*/ 11 w 70"/>
                    <a:gd name="T63" fmla="*/ 50 h 124"/>
                    <a:gd name="T64" fmla="*/ 11 w 70"/>
                    <a:gd name="T65" fmla="*/ 45 h 124"/>
                    <a:gd name="T66" fmla="*/ 12 w 70"/>
                    <a:gd name="T67" fmla="*/ 40 h 124"/>
                    <a:gd name="T68" fmla="*/ 16 w 70"/>
                    <a:gd name="T69" fmla="*/ 34 h 124"/>
                    <a:gd name="T70" fmla="*/ 22 w 70"/>
                    <a:gd name="T71" fmla="*/ 32 h 124"/>
                    <a:gd name="T72" fmla="*/ 29 w 70"/>
                    <a:gd name="T73" fmla="*/ 32 h 124"/>
                    <a:gd name="T74" fmla="*/ 38 w 70"/>
                    <a:gd name="T75" fmla="*/ 29 h 124"/>
                    <a:gd name="T76" fmla="*/ 38 w 70"/>
                    <a:gd name="T77" fmla="*/ 32 h 124"/>
                    <a:gd name="T78" fmla="*/ 29 w 70"/>
                    <a:gd name="T79" fmla="*/ 32 h 124"/>
                    <a:gd name="T80" fmla="*/ 27 w 70"/>
                    <a:gd name="T81" fmla="*/ 42 h 124"/>
                    <a:gd name="T82" fmla="*/ 31 w 70"/>
                    <a:gd name="T83" fmla="*/ 51 h 124"/>
                    <a:gd name="T84" fmla="*/ 29 w 70"/>
                    <a:gd name="T85" fmla="*/ 48 h 124"/>
                    <a:gd name="T86" fmla="*/ 24 w 70"/>
                    <a:gd name="T87" fmla="*/ 49 h 124"/>
                    <a:gd name="T88" fmla="*/ 26 w 70"/>
                    <a:gd name="T89" fmla="*/ 42 h 124"/>
                    <a:gd name="T90" fmla="*/ 21 w 70"/>
                    <a:gd name="T91" fmla="*/ 46 h 124"/>
                    <a:gd name="T92" fmla="*/ 19 w 70"/>
                    <a:gd name="T93" fmla="*/ 41 h 124"/>
                    <a:gd name="T94" fmla="*/ 18 w 70"/>
                    <a:gd name="T95" fmla="*/ 36 h 124"/>
                    <a:gd name="T96" fmla="*/ 13 w 70"/>
                    <a:gd name="T97" fmla="*/ 45 h 124"/>
                    <a:gd name="T98" fmla="*/ 15 w 70"/>
                    <a:gd name="T99" fmla="*/ 50 h 124"/>
                    <a:gd name="T100" fmla="*/ 14 w 70"/>
                    <a:gd name="T101" fmla="*/ 55 h 124"/>
                    <a:gd name="T102" fmla="*/ 5 w 70"/>
                    <a:gd name="T103" fmla="*/ 49 h 124"/>
                    <a:gd name="T104" fmla="*/ 2 w 70"/>
                    <a:gd name="T105" fmla="*/ 54 h 124"/>
                    <a:gd name="T106" fmla="*/ 2 w 70"/>
                    <a:gd name="T107" fmla="*/ 71 h 124"/>
                    <a:gd name="T108" fmla="*/ 7 w 70"/>
                    <a:gd name="T109" fmla="*/ 81 h 124"/>
                    <a:gd name="T110" fmla="*/ 2 w 70"/>
                    <a:gd name="T111" fmla="*/ 9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0" h="124">
                      <a:moveTo>
                        <a:pt x="2" y="90"/>
                      </a:moveTo>
                      <a:cubicBezTo>
                        <a:pt x="1" y="91"/>
                        <a:pt x="0" y="92"/>
                        <a:pt x="0" y="92"/>
                      </a:cubicBezTo>
                      <a:cubicBezTo>
                        <a:pt x="0" y="93"/>
                        <a:pt x="2" y="95"/>
                        <a:pt x="2" y="95"/>
                      </a:cubicBezTo>
                      <a:cubicBezTo>
                        <a:pt x="3" y="96"/>
                        <a:pt x="3" y="96"/>
                        <a:pt x="3" y="96"/>
                      </a:cubicBezTo>
                      <a:cubicBezTo>
                        <a:pt x="3" y="96"/>
                        <a:pt x="3" y="96"/>
                        <a:pt x="3" y="95"/>
                      </a:cubicBezTo>
                      <a:cubicBezTo>
                        <a:pt x="3" y="95"/>
                        <a:pt x="5" y="95"/>
                        <a:pt x="5" y="95"/>
                      </a:cubicBezTo>
                      <a:cubicBezTo>
                        <a:pt x="6" y="96"/>
                        <a:pt x="6" y="96"/>
                        <a:pt x="6" y="96"/>
                      </a:cubicBezTo>
                      <a:cubicBezTo>
                        <a:pt x="5" y="97"/>
                        <a:pt x="5" y="97"/>
                        <a:pt x="5" y="97"/>
                      </a:cubicBezTo>
                      <a:cubicBezTo>
                        <a:pt x="5" y="97"/>
                        <a:pt x="8" y="99"/>
                        <a:pt x="10" y="100"/>
                      </a:cubicBezTo>
                      <a:cubicBezTo>
                        <a:pt x="11" y="100"/>
                        <a:pt x="12" y="100"/>
                        <a:pt x="12" y="100"/>
                      </a:cubicBezTo>
                      <a:cubicBezTo>
                        <a:pt x="13" y="103"/>
                        <a:pt x="13" y="103"/>
                        <a:pt x="13" y="103"/>
                      </a:cubicBezTo>
                      <a:cubicBezTo>
                        <a:pt x="13" y="103"/>
                        <a:pt x="14" y="104"/>
                        <a:pt x="14" y="105"/>
                      </a:cubicBezTo>
                      <a:cubicBezTo>
                        <a:pt x="14" y="106"/>
                        <a:pt x="14" y="109"/>
                        <a:pt x="14" y="109"/>
                      </a:cubicBezTo>
                      <a:cubicBezTo>
                        <a:pt x="14" y="109"/>
                        <a:pt x="14" y="110"/>
                        <a:pt x="14" y="110"/>
                      </a:cubicBezTo>
                      <a:cubicBezTo>
                        <a:pt x="14" y="111"/>
                        <a:pt x="14" y="113"/>
                        <a:pt x="14" y="113"/>
                      </a:cubicBezTo>
                      <a:cubicBezTo>
                        <a:pt x="14" y="115"/>
                        <a:pt x="14" y="115"/>
                        <a:pt x="14" y="115"/>
                      </a:cubicBezTo>
                      <a:cubicBezTo>
                        <a:pt x="14" y="115"/>
                        <a:pt x="13" y="116"/>
                        <a:pt x="13" y="116"/>
                      </a:cubicBezTo>
                      <a:cubicBezTo>
                        <a:pt x="13" y="116"/>
                        <a:pt x="11" y="117"/>
                        <a:pt x="10" y="118"/>
                      </a:cubicBezTo>
                      <a:cubicBezTo>
                        <a:pt x="10" y="118"/>
                        <a:pt x="11" y="120"/>
                        <a:pt x="11" y="120"/>
                      </a:cubicBezTo>
                      <a:cubicBezTo>
                        <a:pt x="13" y="121"/>
                        <a:pt x="13" y="121"/>
                        <a:pt x="13" y="121"/>
                      </a:cubicBezTo>
                      <a:cubicBezTo>
                        <a:pt x="16" y="120"/>
                        <a:pt x="16" y="120"/>
                        <a:pt x="16" y="120"/>
                      </a:cubicBezTo>
                      <a:cubicBezTo>
                        <a:pt x="19" y="120"/>
                        <a:pt x="19" y="120"/>
                        <a:pt x="19" y="120"/>
                      </a:cubicBezTo>
                      <a:cubicBezTo>
                        <a:pt x="19" y="120"/>
                        <a:pt x="19" y="120"/>
                        <a:pt x="19" y="120"/>
                      </a:cubicBezTo>
                      <a:cubicBezTo>
                        <a:pt x="20" y="120"/>
                        <a:pt x="23" y="121"/>
                        <a:pt x="23" y="121"/>
                      </a:cubicBezTo>
                      <a:cubicBezTo>
                        <a:pt x="24" y="122"/>
                        <a:pt x="26" y="122"/>
                        <a:pt x="26" y="122"/>
                      </a:cubicBezTo>
                      <a:cubicBezTo>
                        <a:pt x="26" y="122"/>
                        <a:pt x="26" y="122"/>
                        <a:pt x="26" y="122"/>
                      </a:cubicBezTo>
                      <a:cubicBezTo>
                        <a:pt x="31" y="124"/>
                        <a:pt x="31" y="124"/>
                        <a:pt x="31" y="124"/>
                      </a:cubicBezTo>
                      <a:cubicBezTo>
                        <a:pt x="32" y="124"/>
                        <a:pt x="32" y="124"/>
                        <a:pt x="32" y="124"/>
                      </a:cubicBezTo>
                      <a:cubicBezTo>
                        <a:pt x="32" y="124"/>
                        <a:pt x="33" y="124"/>
                        <a:pt x="34" y="124"/>
                      </a:cubicBezTo>
                      <a:cubicBezTo>
                        <a:pt x="34" y="123"/>
                        <a:pt x="36" y="122"/>
                        <a:pt x="36" y="122"/>
                      </a:cubicBezTo>
                      <a:cubicBezTo>
                        <a:pt x="37" y="121"/>
                        <a:pt x="38" y="121"/>
                        <a:pt x="39" y="121"/>
                      </a:cubicBezTo>
                      <a:cubicBezTo>
                        <a:pt x="40" y="121"/>
                        <a:pt x="40" y="121"/>
                        <a:pt x="40" y="121"/>
                      </a:cubicBezTo>
                      <a:cubicBezTo>
                        <a:pt x="40" y="122"/>
                        <a:pt x="40" y="122"/>
                        <a:pt x="40" y="122"/>
                      </a:cubicBezTo>
                      <a:cubicBezTo>
                        <a:pt x="41" y="120"/>
                        <a:pt x="41" y="120"/>
                        <a:pt x="41" y="120"/>
                      </a:cubicBezTo>
                      <a:cubicBezTo>
                        <a:pt x="39" y="118"/>
                        <a:pt x="39" y="118"/>
                        <a:pt x="39" y="118"/>
                      </a:cubicBezTo>
                      <a:cubicBezTo>
                        <a:pt x="37" y="117"/>
                        <a:pt x="37" y="117"/>
                        <a:pt x="37" y="117"/>
                      </a:cubicBezTo>
                      <a:cubicBezTo>
                        <a:pt x="35" y="117"/>
                        <a:pt x="35" y="117"/>
                        <a:pt x="35" y="117"/>
                      </a:cubicBezTo>
                      <a:cubicBezTo>
                        <a:pt x="35" y="117"/>
                        <a:pt x="36" y="116"/>
                        <a:pt x="36" y="116"/>
                      </a:cubicBezTo>
                      <a:cubicBezTo>
                        <a:pt x="36" y="115"/>
                        <a:pt x="36" y="113"/>
                        <a:pt x="36" y="113"/>
                      </a:cubicBezTo>
                      <a:cubicBezTo>
                        <a:pt x="35" y="113"/>
                        <a:pt x="35" y="113"/>
                        <a:pt x="35" y="113"/>
                      </a:cubicBezTo>
                      <a:cubicBezTo>
                        <a:pt x="35" y="111"/>
                        <a:pt x="35" y="111"/>
                        <a:pt x="35" y="111"/>
                      </a:cubicBezTo>
                      <a:cubicBezTo>
                        <a:pt x="35" y="111"/>
                        <a:pt x="38" y="111"/>
                        <a:pt x="39" y="111"/>
                      </a:cubicBezTo>
                      <a:cubicBezTo>
                        <a:pt x="39" y="111"/>
                        <a:pt x="40" y="110"/>
                        <a:pt x="40" y="110"/>
                      </a:cubicBezTo>
                      <a:cubicBezTo>
                        <a:pt x="40" y="108"/>
                        <a:pt x="40" y="108"/>
                        <a:pt x="40" y="108"/>
                      </a:cubicBezTo>
                      <a:cubicBezTo>
                        <a:pt x="40" y="108"/>
                        <a:pt x="40" y="107"/>
                        <a:pt x="40" y="107"/>
                      </a:cubicBezTo>
                      <a:cubicBezTo>
                        <a:pt x="40" y="107"/>
                        <a:pt x="40" y="107"/>
                        <a:pt x="40" y="107"/>
                      </a:cubicBezTo>
                      <a:cubicBezTo>
                        <a:pt x="40" y="105"/>
                        <a:pt x="40" y="105"/>
                        <a:pt x="40" y="105"/>
                      </a:cubicBezTo>
                      <a:cubicBezTo>
                        <a:pt x="38" y="103"/>
                        <a:pt x="38" y="103"/>
                        <a:pt x="38" y="103"/>
                      </a:cubicBezTo>
                      <a:cubicBezTo>
                        <a:pt x="38" y="103"/>
                        <a:pt x="38" y="101"/>
                        <a:pt x="38" y="100"/>
                      </a:cubicBezTo>
                      <a:cubicBezTo>
                        <a:pt x="38" y="98"/>
                        <a:pt x="38" y="99"/>
                        <a:pt x="38" y="98"/>
                      </a:cubicBezTo>
                      <a:cubicBezTo>
                        <a:pt x="38" y="98"/>
                        <a:pt x="38" y="98"/>
                        <a:pt x="38" y="98"/>
                      </a:cubicBezTo>
                      <a:cubicBezTo>
                        <a:pt x="36" y="98"/>
                        <a:pt x="36" y="98"/>
                        <a:pt x="36" y="98"/>
                      </a:cubicBezTo>
                      <a:cubicBezTo>
                        <a:pt x="36" y="97"/>
                        <a:pt x="36" y="97"/>
                        <a:pt x="36" y="97"/>
                      </a:cubicBezTo>
                      <a:cubicBezTo>
                        <a:pt x="36" y="97"/>
                        <a:pt x="37" y="97"/>
                        <a:pt x="38" y="97"/>
                      </a:cubicBezTo>
                      <a:cubicBezTo>
                        <a:pt x="38" y="97"/>
                        <a:pt x="39" y="96"/>
                        <a:pt x="39" y="96"/>
                      </a:cubicBezTo>
                      <a:cubicBezTo>
                        <a:pt x="41" y="95"/>
                        <a:pt x="41" y="95"/>
                        <a:pt x="41" y="95"/>
                      </a:cubicBezTo>
                      <a:cubicBezTo>
                        <a:pt x="42" y="94"/>
                        <a:pt x="42" y="94"/>
                        <a:pt x="42" y="94"/>
                      </a:cubicBezTo>
                      <a:cubicBezTo>
                        <a:pt x="43" y="93"/>
                        <a:pt x="43" y="93"/>
                        <a:pt x="43" y="93"/>
                      </a:cubicBezTo>
                      <a:cubicBezTo>
                        <a:pt x="41" y="92"/>
                        <a:pt x="41" y="92"/>
                        <a:pt x="41" y="92"/>
                      </a:cubicBezTo>
                      <a:cubicBezTo>
                        <a:pt x="40" y="91"/>
                        <a:pt x="40" y="91"/>
                        <a:pt x="40" y="91"/>
                      </a:cubicBezTo>
                      <a:cubicBezTo>
                        <a:pt x="38" y="89"/>
                        <a:pt x="38" y="89"/>
                        <a:pt x="38" y="89"/>
                      </a:cubicBezTo>
                      <a:cubicBezTo>
                        <a:pt x="39" y="89"/>
                        <a:pt x="39" y="89"/>
                        <a:pt x="39" y="89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3" y="92"/>
                        <a:pt x="41" y="90"/>
                        <a:pt x="41" y="90"/>
                      </a:cubicBezTo>
                      <a:cubicBezTo>
                        <a:pt x="41" y="90"/>
                        <a:pt x="42" y="89"/>
                        <a:pt x="42" y="89"/>
                      </a:cubicBezTo>
                      <a:cubicBezTo>
                        <a:pt x="43" y="89"/>
                        <a:pt x="44" y="90"/>
                        <a:pt x="44" y="90"/>
                      </a:cubicBezTo>
                      <a:cubicBezTo>
                        <a:pt x="45" y="89"/>
                        <a:pt x="45" y="89"/>
                        <a:pt x="45" y="89"/>
                      </a:cubicBezTo>
                      <a:cubicBezTo>
                        <a:pt x="47" y="88"/>
                        <a:pt x="47" y="88"/>
                        <a:pt x="47" y="88"/>
                      </a:cubicBezTo>
                      <a:cubicBezTo>
                        <a:pt x="47" y="88"/>
                        <a:pt x="48" y="87"/>
                        <a:pt x="49" y="86"/>
                      </a:cubicBezTo>
                      <a:cubicBezTo>
                        <a:pt x="49" y="85"/>
                        <a:pt x="48" y="85"/>
                        <a:pt x="48" y="85"/>
                      </a:cubicBezTo>
                      <a:cubicBezTo>
                        <a:pt x="48" y="83"/>
                        <a:pt x="48" y="83"/>
                        <a:pt x="48" y="83"/>
                      </a:cubicBezTo>
                      <a:cubicBezTo>
                        <a:pt x="47" y="83"/>
                        <a:pt x="47" y="83"/>
                        <a:pt x="47" y="83"/>
                      </a:cubicBezTo>
                      <a:cubicBezTo>
                        <a:pt x="46" y="82"/>
                        <a:pt x="46" y="82"/>
                        <a:pt x="46" y="82"/>
                      </a:cubicBezTo>
                      <a:cubicBezTo>
                        <a:pt x="46" y="82"/>
                        <a:pt x="46" y="82"/>
                        <a:pt x="47" y="82"/>
                      </a:cubicBezTo>
                      <a:cubicBezTo>
                        <a:pt x="47" y="81"/>
                        <a:pt x="47" y="81"/>
                        <a:pt x="48" y="81"/>
                      </a:cubicBezTo>
                      <a:cubicBezTo>
                        <a:pt x="49" y="81"/>
                        <a:pt x="50" y="82"/>
                        <a:pt x="50" y="82"/>
                      </a:cubicBezTo>
                      <a:cubicBezTo>
                        <a:pt x="50" y="82"/>
                        <a:pt x="51" y="82"/>
                        <a:pt x="51" y="82"/>
                      </a:cubicBezTo>
                      <a:cubicBezTo>
                        <a:pt x="51" y="82"/>
                        <a:pt x="53" y="81"/>
                        <a:pt x="53" y="81"/>
                      </a:cubicBezTo>
                      <a:cubicBezTo>
                        <a:pt x="53" y="80"/>
                        <a:pt x="53" y="80"/>
                        <a:pt x="53" y="79"/>
                      </a:cubicBezTo>
                      <a:cubicBezTo>
                        <a:pt x="54" y="79"/>
                        <a:pt x="53" y="79"/>
                        <a:pt x="53" y="78"/>
                      </a:cubicBezTo>
                      <a:cubicBezTo>
                        <a:pt x="53" y="78"/>
                        <a:pt x="53" y="76"/>
                        <a:pt x="53" y="76"/>
                      </a:cubicBezTo>
                      <a:cubicBezTo>
                        <a:pt x="53" y="75"/>
                        <a:pt x="53" y="75"/>
                        <a:pt x="53" y="74"/>
                      </a:cubicBezTo>
                      <a:cubicBezTo>
                        <a:pt x="53" y="74"/>
                        <a:pt x="54" y="73"/>
                        <a:pt x="54" y="73"/>
                      </a:cubicBezTo>
                      <a:cubicBezTo>
                        <a:pt x="54" y="72"/>
                        <a:pt x="53" y="71"/>
                        <a:pt x="53" y="71"/>
                      </a:cubicBezTo>
                      <a:cubicBezTo>
                        <a:pt x="53" y="68"/>
                        <a:pt x="53" y="68"/>
                        <a:pt x="53" y="68"/>
                      </a:cubicBezTo>
                      <a:cubicBezTo>
                        <a:pt x="53" y="68"/>
                        <a:pt x="54" y="65"/>
                        <a:pt x="55" y="64"/>
                      </a:cubicBezTo>
                      <a:cubicBezTo>
                        <a:pt x="55" y="63"/>
                        <a:pt x="56" y="63"/>
                        <a:pt x="56" y="63"/>
                      </a:cubicBezTo>
                      <a:cubicBezTo>
                        <a:pt x="57" y="64"/>
                        <a:pt x="57" y="64"/>
                        <a:pt x="57" y="64"/>
                      </a:cubicBezTo>
                      <a:cubicBezTo>
                        <a:pt x="56" y="67"/>
                        <a:pt x="56" y="67"/>
                        <a:pt x="56" y="67"/>
                      </a:cubicBezTo>
                      <a:cubicBezTo>
                        <a:pt x="59" y="68"/>
                        <a:pt x="59" y="68"/>
                        <a:pt x="59" y="68"/>
                      </a:cubicBezTo>
                      <a:cubicBezTo>
                        <a:pt x="60" y="71"/>
                        <a:pt x="60" y="71"/>
                        <a:pt x="60" y="71"/>
                      </a:cubicBezTo>
                      <a:cubicBezTo>
                        <a:pt x="60" y="71"/>
                        <a:pt x="60" y="71"/>
                        <a:pt x="61" y="71"/>
                      </a:cubicBezTo>
                      <a:cubicBezTo>
                        <a:pt x="62" y="71"/>
                        <a:pt x="61" y="69"/>
                        <a:pt x="61" y="69"/>
                      </a:cubicBezTo>
                      <a:cubicBezTo>
                        <a:pt x="61" y="67"/>
                        <a:pt x="61" y="67"/>
                        <a:pt x="61" y="67"/>
                      </a:cubicBezTo>
                      <a:cubicBezTo>
                        <a:pt x="61" y="67"/>
                        <a:pt x="61" y="66"/>
                        <a:pt x="62" y="65"/>
                      </a:cubicBezTo>
                      <a:cubicBezTo>
                        <a:pt x="62" y="65"/>
                        <a:pt x="63" y="67"/>
                        <a:pt x="63" y="67"/>
                      </a:cubicBezTo>
                      <a:cubicBezTo>
                        <a:pt x="64" y="69"/>
                        <a:pt x="64" y="69"/>
                        <a:pt x="64" y="69"/>
                      </a:cubicBezTo>
                      <a:cubicBezTo>
                        <a:pt x="65" y="69"/>
                        <a:pt x="65" y="69"/>
                        <a:pt x="65" y="69"/>
                      </a:cubicBezTo>
                      <a:cubicBezTo>
                        <a:pt x="65" y="67"/>
                        <a:pt x="65" y="67"/>
                        <a:pt x="65" y="67"/>
                      </a:cubicBezTo>
                      <a:cubicBezTo>
                        <a:pt x="65" y="65"/>
                        <a:pt x="65" y="65"/>
                        <a:pt x="65" y="65"/>
                      </a:cubicBezTo>
                      <a:cubicBezTo>
                        <a:pt x="68" y="63"/>
                        <a:pt x="68" y="63"/>
                        <a:pt x="68" y="63"/>
                      </a:cubicBezTo>
                      <a:cubicBezTo>
                        <a:pt x="68" y="63"/>
                        <a:pt x="69" y="62"/>
                        <a:pt x="69" y="61"/>
                      </a:cubicBezTo>
                      <a:cubicBezTo>
                        <a:pt x="69" y="60"/>
                        <a:pt x="70" y="58"/>
                        <a:pt x="70" y="58"/>
                      </a:cubicBezTo>
                      <a:cubicBezTo>
                        <a:pt x="70" y="56"/>
                        <a:pt x="70" y="56"/>
                        <a:pt x="70" y="56"/>
                      </a:cubicBezTo>
                      <a:cubicBezTo>
                        <a:pt x="68" y="52"/>
                        <a:pt x="68" y="52"/>
                        <a:pt x="68" y="52"/>
                      </a:cubicBezTo>
                      <a:cubicBezTo>
                        <a:pt x="68" y="52"/>
                        <a:pt x="66" y="52"/>
                        <a:pt x="65" y="52"/>
                      </a:cubicBezTo>
                      <a:cubicBezTo>
                        <a:pt x="64" y="52"/>
                        <a:pt x="62" y="52"/>
                        <a:pt x="61" y="53"/>
                      </a:cubicBezTo>
                      <a:cubicBezTo>
                        <a:pt x="60" y="53"/>
                        <a:pt x="58" y="52"/>
                        <a:pt x="58" y="52"/>
                      </a:cubicBezTo>
                      <a:cubicBezTo>
                        <a:pt x="56" y="51"/>
                        <a:pt x="56" y="51"/>
                        <a:pt x="56" y="51"/>
                      </a:cubicBezTo>
                      <a:cubicBezTo>
                        <a:pt x="55" y="48"/>
                        <a:pt x="55" y="48"/>
                        <a:pt x="55" y="48"/>
                      </a:cubicBezTo>
                      <a:cubicBezTo>
                        <a:pt x="56" y="47"/>
                        <a:pt x="56" y="47"/>
                        <a:pt x="56" y="47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4" y="41"/>
                        <a:pt x="54" y="41"/>
                        <a:pt x="54" y="41"/>
                      </a:cubicBezTo>
                      <a:cubicBezTo>
                        <a:pt x="54" y="37"/>
                        <a:pt x="54" y="37"/>
                        <a:pt x="54" y="37"/>
                      </a:cubicBezTo>
                      <a:cubicBezTo>
                        <a:pt x="53" y="33"/>
                        <a:pt x="53" y="33"/>
                        <a:pt x="53" y="33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7" y="24"/>
                        <a:pt x="57" y="24"/>
                        <a:pt x="57" y="24"/>
                      </a:cubicBezTo>
                      <a:cubicBezTo>
                        <a:pt x="57" y="24"/>
                        <a:pt x="59" y="22"/>
                        <a:pt x="60" y="21"/>
                      </a:cubicBezTo>
                      <a:cubicBezTo>
                        <a:pt x="61" y="20"/>
                        <a:pt x="59" y="18"/>
                        <a:pt x="59" y="18"/>
                      </a:cubicBezTo>
                      <a:cubicBezTo>
                        <a:pt x="58" y="15"/>
                        <a:pt x="58" y="15"/>
                        <a:pt x="58" y="15"/>
                      </a:cubicBezTo>
                      <a:cubicBezTo>
                        <a:pt x="58" y="11"/>
                        <a:pt x="58" y="11"/>
                        <a:pt x="58" y="11"/>
                      </a:cubicBezTo>
                      <a:cubicBezTo>
                        <a:pt x="58" y="11"/>
                        <a:pt x="58" y="11"/>
                        <a:pt x="58" y="11"/>
                      </a:cubicBezTo>
                      <a:cubicBezTo>
                        <a:pt x="57" y="7"/>
                        <a:pt x="57" y="7"/>
                        <a:pt x="57" y="7"/>
                      </a:cubicBezTo>
                      <a:cubicBezTo>
                        <a:pt x="57" y="6"/>
                        <a:pt x="57" y="6"/>
                        <a:pt x="57" y="6"/>
                      </a:cubicBezTo>
                      <a:cubicBezTo>
                        <a:pt x="57" y="4"/>
                        <a:pt x="57" y="4"/>
                        <a:pt x="57" y="4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58" y="0"/>
                        <a:pt x="54" y="4"/>
                        <a:pt x="53" y="4"/>
                      </a:cubicBezTo>
                      <a:cubicBezTo>
                        <a:pt x="52" y="5"/>
                        <a:pt x="49" y="5"/>
                        <a:pt x="49" y="5"/>
                      </a:cubicBezTo>
                      <a:cubicBezTo>
                        <a:pt x="44" y="7"/>
                        <a:pt x="44" y="7"/>
                        <a:pt x="44" y="7"/>
                      </a:cubicBezTo>
                      <a:cubicBezTo>
                        <a:pt x="42" y="11"/>
                        <a:pt x="42" y="11"/>
                        <a:pt x="42" y="11"/>
                      </a:cubicBezTo>
                      <a:cubicBezTo>
                        <a:pt x="41" y="14"/>
                        <a:pt x="41" y="14"/>
                        <a:pt x="41" y="14"/>
                      </a:cubicBezTo>
                      <a:cubicBezTo>
                        <a:pt x="38" y="19"/>
                        <a:pt x="38" y="19"/>
                        <a:pt x="38" y="19"/>
                      </a:cubicBezTo>
                      <a:cubicBezTo>
                        <a:pt x="35" y="24"/>
                        <a:pt x="35" y="24"/>
                        <a:pt x="35" y="24"/>
                      </a:cubicBezTo>
                      <a:cubicBezTo>
                        <a:pt x="30" y="27"/>
                        <a:pt x="30" y="27"/>
                        <a:pt x="30" y="27"/>
                      </a:cubicBezTo>
                      <a:cubicBezTo>
                        <a:pt x="28" y="26"/>
                        <a:pt x="28" y="26"/>
                        <a:pt x="28" y="26"/>
                      </a:cubicBezTo>
                      <a:cubicBezTo>
                        <a:pt x="26" y="26"/>
                        <a:pt x="26" y="26"/>
                        <a:pt x="26" y="26"/>
                      </a:cubicBezTo>
                      <a:cubicBezTo>
                        <a:pt x="24" y="26"/>
                        <a:pt x="24" y="26"/>
                        <a:pt x="24" y="26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19" y="26"/>
                        <a:pt x="19" y="26"/>
                        <a:pt x="19" y="26"/>
                      </a:cubicBezTo>
                      <a:cubicBezTo>
                        <a:pt x="19" y="26"/>
                        <a:pt x="18" y="27"/>
                        <a:pt x="18" y="27"/>
                      </a:cubicBezTo>
                      <a:cubicBezTo>
                        <a:pt x="17" y="28"/>
                        <a:pt x="16" y="27"/>
                        <a:pt x="16" y="27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2" y="29"/>
                        <a:pt x="12" y="29"/>
                        <a:pt x="12" y="29"/>
                      </a:cubicBezTo>
                      <a:cubicBezTo>
                        <a:pt x="11" y="31"/>
                        <a:pt x="11" y="31"/>
                        <a:pt x="11" y="31"/>
                      </a:cubicBezTo>
                      <a:cubicBezTo>
                        <a:pt x="9" y="33"/>
                        <a:pt x="9" y="33"/>
                        <a:pt x="9" y="33"/>
                      </a:cubicBezTo>
                      <a:cubicBezTo>
                        <a:pt x="8" y="34"/>
                        <a:pt x="8" y="34"/>
                        <a:pt x="8" y="34"/>
                      </a:cubicBezTo>
                      <a:cubicBezTo>
                        <a:pt x="7" y="36"/>
                        <a:pt x="7" y="36"/>
                        <a:pt x="7" y="36"/>
                      </a:cubicBezTo>
                      <a:cubicBezTo>
                        <a:pt x="7" y="36"/>
                        <a:pt x="6" y="39"/>
                        <a:pt x="5" y="39"/>
                      </a:cubicBezTo>
                      <a:cubicBezTo>
                        <a:pt x="5" y="40"/>
                        <a:pt x="5" y="40"/>
                        <a:pt x="4" y="40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6" y="43"/>
                        <a:pt x="6" y="43"/>
                        <a:pt x="6" y="43"/>
                      </a:cubicBezTo>
                      <a:cubicBezTo>
                        <a:pt x="6" y="43"/>
                        <a:pt x="6" y="44"/>
                        <a:pt x="6" y="45"/>
                      </a:cubicBezTo>
                      <a:cubicBezTo>
                        <a:pt x="7" y="45"/>
                        <a:pt x="7" y="46"/>
                        <a:pt x="7" y="46"/>
                      </a:cubicBezTo>
                      <a:cubicBezTo>
                        <a:pt x="7" y="47"/>
                        <a:pt x="7" y="47"/>
                        <a:pt x="7" y="47"/>
                      </a:cubicBezTo>
                      <a:cubicBezTo>
                        <a:pt x="9" y="46"/>
                        <a:pt x="9" y="46"/>
                        <a:pt x="9" y="46"/>
                      </a:cubicBezTo>
                      <a:cubicBezTo>
                        <a:pt x="10" y="46"/>
                        <a:pt x="10" y="46"/>
                        <a:pt x="10" y="46"/>
                      </a:cubicBezTo>
                      <a:cubicBezTo>
                        <a:pt x="9" y="47"/>
                        <a:pt x="9" y="47"/>
                        <a:pt x="9" y="47"/>
                      </a:cubicBezTo>
                      <a:cubicBezTo>
                        <a:pt x="10" y="49"/>
                        <a:pt x="10" y="49"/>
                        <a:pt x="10" y="49"/>
                      </a:cubicBezTo>
                      <a:cubicBezTo>
                        <a:pt x="10" y="49"/>
                        <a:pt x="11" y="50"/>
                        <a:pt x="11" y="50"/>
                      </a:cubicBezTo>
                      <a:cubicBezTo>
                        <a:pt x="12" y="50"/>
                        <a:pt x="13" y="49"/>
                        <a:pt x="13" y="49"/>
                      </a:cubicBezTo>
                      <a:cubicBezTo>
                        <a:pt x="14" y="47"/>
                        <a:pt x="14" y="47"/>
                        <a:pt x="14" y="47"/>
                      </a:cubicBezTo>
                      <a:cubicBezTo>
                        <a:pt x="13" y="46"/>
                        <a:pt x="13" y="46"/>
                        <a:pt x="13" y="46"/>
                      </a:cubicBezTo>
                      <a:cubicBezTo>
                        <a:pt x="11" y="46"/>
                        <a:pt x="11" y="46"/>
                        <a:pt x="11" y="46"/>
                      </a:cubicBezTo>
                      <a:cubicBezTo>
                        <a:pt x="11" y="45"/>
                        <a:pt x="11" y="45"/>
                        <a:pt x="11" y="45"/>
                      </a:cubicBezTo>
                      <a:cubicBezTo>
                        <a:pt x="11" y="44"/>
                        <a:pt x="11" y="44"/>
                        <a:pt x="11" y="44"/>
                      </a:cubicBezTo>
                      <a:cubicBezTo>
                        <a:pt x="11" y="44"/>
                        <a:pt x="11" y="43"/>
                        <a:pt x="11" y="43"/>
                      </a:cubicBezTo>
                      <a:cubicBezTo>
                        <a:pt x="11" y="42"/>
                        <a:pt x="10" y="42"/>
                        <a:pt x="10" y="42"/>
                      </a:cubicBezTo>
                      <a:cubicBezTo>
                        <a:pt x="11" y="41"/>
                        <a:pt x="11" y="41"/>
                        <a:pt x="11" y="41"/>
                      </a:cubicBezTo>
                      <a:cubicBezTo>
                        <a:pt x="12" y="40"/>
                        <a:pt x="12" y="40"/>
                        <a:pt x="12" y="40"/>
                      </a:cubicBezTo>
                      <a:cubicBezTo>
                        <a:pt x="13" y="39"/>
                        <a:pt x="13" y="39"/>
                        <a:pt x="13" y="39"/>
                      </a:cubicBezTo>
                      <a:cubicBezTo>
                        <a:pt x="13" y="37"/>
                        <a:pt x="13" y="37"/>
                        <a:pt x="13" y="37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6" y="35"/>
                        <a:pt x="16" y="34"/>
                      </a:cubicBezTo>
                      <a:cubicBezTo>
                        <a:pt x="16" y="34"/>
                        <a:pt x="17" y="34"/>
                        <a:pt x="18" y="34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cubicBezTo>
                        <a:pt x="19" y="32"/>
                        <a:pt x="19" y="32"/>
                        <a:pt x="19" y="32"/>
                      </a:cubicBezTo>
                      <a:cubicBezTo>
                        <a:pt x="19" y="32"/>
                        <a:pt x="21" y="32"/>
                        <a:pt x="21" y="32"/>
                      </a:cubicBezTo>
                      <a:cubicBezTo>
                        <a:pt x="22" y="32"/>
                        <a:pt x="22" y="32"/>
                        <a:pt x="22" y="32"/>
                      </a:cubicBezTo>
                      <a:cubicBezTo>
                        <a:pt x="24" y="32"/>
                        <a:pt x="24" y="32"/>
                        <a:pt x="24" y="32"/>
                      </a:cubicBezTo>
                      <a:cubicBezTo>
                        <a:pt x="24" y="32"/>
                        <a:pt x="25" y="31"/>
                        <a:pt x="26" y="31"/>
                      </a:cubicBezTo>
                      <a:cubicBezTo>
                        <a:pt x="26" y="31"/>
                        <a:pt x="27" y="31"/>
                        <a:pt x="27" y="31"/>
                      </a:cubicBezTo>
                      <a:cubicBezTo>
                        <a:pt x="27" y="31"/>
                        <a:pt x="27" y="32"/>
                        <a:pt x="27" y="32"/>
                      </a:cubicBezTo>
                      <a:cubicBezTo>
                        <a:pt x="28" y="32"/>
                        <a:pt x="29" y="32"/>
                        <a:pt x="29" y="32"/>
                      </a:cubicBezTo>
                      <a:cubicBezTo>
                        <a:pt x="30" y="32"/>
                        <a:pt x="30" y="32"/>
                        <a:pt x="30" y="32"/>
                      </a:cubicBezTo>
                      <a:cubicBezTo>
                        <a:pt x="30" y="32"/>
                        <a:pt x="31" y="32"/>
                        <a:pt x="31" y="31"/>
                      </a:cubicBezTo>
                      <a:cubicBezTo>
                        <a:pt x="32" y="30"/>
                        <a:pt x="32" y="30"/>
                        <a:pt x="34" y="30"/>
                      </a:cubicBezTo>
                      <a:cubicBezTo>
                        <a:pt x="36" y="30"/>
                        <a:pt x="35" y="30"/>
                        <a:pt x="36" y="30"/>
                      </a:cubicBezTo>
                      <a:cubicBezTo>
                        <a:pt x="37" y="29"/>
                        <a:pt x="37" y="30"/>
                        <a:pt x="38" y="29"/>
                      </a:cubicBezTo>
                      <a:cubicBezTo>
                        <a:pt x="38" y="29"/>
                        <a:pt x="40" y="28"/>
                        <a:pt x="40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1" y="30"/>
                        <a:pt x="40" y="30"/>
                        <a:pt x="40" y="30"/>
                      </a:cubicBezTo>
                      <a:cubicBezTo>
                        <a:pt x="40" y="30"/>
                        <a:pt x="40" y="31"/>
                        <a:pt x="39" y="32"/>
                      </a:cubicBezTo>
                      <a:cubicBezTo>
                        <a:pt x="38" y="32"/>
                        <a:pt x="39" y="32"/>
                        <a:pt x="38" y="32"/>
                      </a:cubicBezTo>
                      <a:cubicBezTo>
                        <a:pt x="37" y="31"/>
                        <a:pt x="37" y="33"/>
                        <a:pt x="37" y="33"/>
                      </a:cubicBezTo>
                      <a:cubicBezTo>
                        <a:pt x="37" y="33"/>
                        <a:pt x="37" y="33"/>
                        <a:pt x="37" y="33"/>
                      </a:cubicBezTo>
                      <a:cubicBezTo>
                        <a:pt x="37" y="33"/>
                        <a:pt x="35" y="32"/>
                        <a:pt x="34" y="32"/>
                      </a:cubicBezTo>
                      <a:cubicBezTo>
                        <a:pt x="34" y="32"/>
                        <a:pt x="32" y="32"/>
                        <a:pt x="31" y="32"/>
                      </a:cubicBezTo>
                      <a:cubicBezTo>
                        <a:pt x="30" y="32"/>
                        <a:pt x="30" y="32"/>
                        <a:pt x="29" y="32"/>
                      </a:cubicBezTo>
                      <a:cubicBezTo>
                        <a:pt x="28" y="33"/>
                        <a:pt x="29" y="33"/>
                        <a:pt x="28" y="34"/>
                      </a:cubicBezTo>
                      <a:cubicBezTo>
                        <a:pt x="27" y="34"/>
                        <a:pt x="27" y="36"/>
                        <a:pt x="27" y="36"/>
                      </a:cubicBezTo>
                      <a:cubicBezTo>
                        <a:pt x="27" y="36"/>
                        <a:pt x="26" y="37"/>
                        <a:pt x="26" y="38"/>
                      </a:cubicBezTo>
                      <a:cubicBezTo>
                        <a:pt x="26" y="38"/>
                        <a:pt x="27" y="39"/>
                        <a:pt x="27" y="40"/>
                      </a:cubicBezTo>
                      <a:cubicBezTo>
                        <a:pt x="27" y="42"/>
                        <a:pt x="27" y="42"/>
                        <a:pt x="27" y="42"/>
                      </a:cubicBezTo>
                      <a:cubicBezTo>
                        <a:pt x="27" y="42"/>
                        <a:pt x="28" y="45"/>
                        <a:pt x="29" y="45"/>
                      </a:cubicBezTo>
                      <a:cubicBezTo>
                        <a:pt x="29" y="45"/>
                        <a:pt x="30" y="45"/>
                        <a:pt x="30" y="46"/>
                      </a:cubicBezTo>
                      <a:cubicBezTo>
                        <a:pt x="31" y="47"/>
                        <a:pt x="30" y="47"/>
                        <a:pt x="30" y="47"/>
                      </a:cubicBezTo>
                      <a:cubicBezTo>
                        <a:pt x="30" y="48"/>
                        <a:pt x="30" y="48"/>
                        <a:pt x="30" y="48"/>
                      </a:cubicBezTo>
                      <a:cubicBezTo>
                        <a:pt x="30" y="48"/>
                        <a:pt x="31" y="49"/>
                        <a:pt x="31" y="51"/>
                      </a:cubicBezTo>
                      <a:cubicBezTo>
                        <a:pt x="32" y="52"/>
                        <a:pt x="31" y="51"/>
                        <a:pt x="31" y="52"/>
                      </a:cubicBezTo>
                      <a:cubicBezTo>
                        <a:pt x="32" y="53"/>
                        <a:pt x="30" y="51"/>
                        <a:pt x="30" y="51"/>
                      </a:cubicBezTo>
                      <a:cubicBezTo>
                        <a:pt x="30" y="51"/>
                        <a:pt x="30" y="50"/>
                        <a:pt x="30" y="50"/>
                      </a:cubicBezTo>
                      <a:cubicBezTo>
                        <a:pt x="30" y="50"/>
                        <a:pt x="30" y="49"/>
                        <a:pt x="30" y="49"/>
                      </a:cubicBezTo>
                      <a:cubicBezTo>
                        <a:pt x="30" y="49"/>
                        <a:pt x="29" y="48"/>
                        <a:pt x="29" y="48"/>
                      </a:cubicBezTo>
                      <a:cubicBezTo>
                        <a:pt x="28" y="48"/>
                        <a:pt x="28" y="48"/>
                        <a:pt x="28" y="48"/>
                      </a:cubicBezTo>
                      <a:cubicBezTo>
                        <a:pt x="27" y="48"/>
                        <a:pt x="27" y="48"/>
                        <a:pt x="27" y="48"/>
                      </a:cubicBezTo>
                      <a:cubicBezTo>
                        <a:pt x="27" y="48"/>
                        <a:pt x="27" y="50"/>
                        <a:pt x="27" y="50"/>
                      </a:cubicBezTo>
                      <a:cubicBezTo>
                        <a:pt x="27" y="50"/>
                        <a:pt x="27" y="51"/>
                        <a:pt x="25" y="50"/>
                      </a:cubicBezTo>
                      <a:cubicBezTo>
                        <a:pt x="23" y="50"/>
                        <a:pt x="24" y="49"/>
                        <a:pt x="24" y="49"/>
                      </a:cubicBezTo>
                      <a:cubicBezTo>
                        <a:pt x="24" y="49"/>
                        <a:pt x="25" y="48"/>
                        <a:pt x="25" y="48"/>
                      </a:cubicBezTo>
                      <a:cubicBezTo>
                        <a:pt x="25" y="47"/>
                        <a:pt x="26" y="47"/>
                        <a:pt x="26" y="47"/>
                      </a:cubicBezTo>
                      <a:cubicBezTo>
                        <a:pt x="25" y="44"/>
                        <a:pt x="25" y="44"/>
                        <a:pt x="25" y="44"/>
                      </a:cubicBezTo>
                      <a:cubicBezTo>
                        <a:pt x="25" y="44"/>
                        <a:pt x="25" y="44"/>
                        <a:pt x="26" y="43"/>
                      </a:cubicBezTo>
                      <a:cubicBezTo>
                        <a:pt x="26" y="43"/>
                        <a:pt x="26" y="42"/>
                        <a:pt x="26" y="42"/>
                      </a:cubicBezTo>
                      <a:cubicBezTo>
                        <a:pt x="26" y="42"/>
                        <a:pt x="24" y="40"/>
                        <a:pt x="23" y="40"/>
                      </a:cubicBezTo>
                      <a:cubicBezTo>
                        <a:pt x="22" y="40"/>
                        <a:pt x="22" y="41"/>
                        <a:pt x="21" y="41"/>
                      </a:cubicBezTo>
                      <a:cubicBezTo>
                        <a:pt x="21" y="42"/>
                        <a:pt x="20" y="42"/>
                        <a:pt x="20" y="43"/>
                      </a:cubicBezTo>
                      <a:cubicBezTo>
                        <a:pt x="19" y="44"/>
                        <a:pt x="20" y="44"/>
                        <a:pt x="20" y="45"/>
                      </a:cubicBezTo>
                      <a:cubicBezTo>
                        <a:pt x="20" y="45"/>
                        <a:pt x="21" y="46"/>
                        <a:pt x="21" y="46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9" y="47"/>
                        <a:pt x="19" y="46"/>
                        <a:pt x="19" y="45"/>
                      </a:cubicBezTo>
                      <a:cubicBezTo>
                        <a:pt x="19" y="45"/>
                        <a:pt x="17" y="44"/>
                        <a:pt x="17" y="44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19" y="42"/>
                        <a:pt x="19" y="41"/>
                        <a:pt x="19" y="41"/>
                      </a:cubicBezTo>
                      <a:cubicBezTo>
                        <a:pt x="19" y="40"/>
                        <a:pt x="19" y="39"/>
                        <a:pt x="19" y="39"/>
                      </a:cubicBezTo>
                      <a:cubicBezTo>
                        <a:pt x="20" y="37"/>
                        <a:pt x="20" y="37"/>
                        <a:pt x="20" y="37"/>
                      </a:cubicBezTo>
                      <a:cubicBezTo>
                        <a:pt x="20" y="37"/>
                        <a:pt x="21" y="35"/>
                        <a:pt x="20" y="35"/>
                      </a:cubicBezTo>
                      <a:cubicBezTo>
                        <a:pt x="20" y="34"/>
                        <a:pt x="19" y="35"/>
                        <a:pt x="19" y="35"/>
                      </a:cubicBezTo>
                      <a:cubicBezTo>
                        <a:pt x="19" y="35"/>
                        <a:pt x="18" y="36"/>
                        <a:pt x="18" y="36"/>
                      </a:cubicBezTo>
                      <a:cubicBezTo>
                        <a:pt x="18" y="36"/>
                        <a:pt x="16" y="36"/>
                        <a:pt x="15" y="36"/>
                      </a:cubicBezTo>
                      <a:cubicBezTo>
                        <a:pt x="14" y="37"/>
                        <a:pt x="14" y="38"/>
                        <a:pt x="14" y="38"/>
                      </a:cubicBezTo>
                      <a:cubicBezTo>
                        <a:pt x="14" y="38"/>
                        <a:pt x="14" y="41"/>
                        <a:pt x="13" y="41"/>
                      </a:cubicBezTo>
                      <a:cubicBezTo>
                        <a:pt x="13" y="41"/>
                        <a:pt x="12" y="43"/>
                        <a:pt x="12" y="43"/>
                      </a:cubicBezTo>
                      <a:cubicBezTo>
                        <a:pt x="12" y="43"/>
                        <a:pt x="13" y="44"/>
                        <a:pt x="13" y="45"/>
                      </a:cubicBezTo>
                      <a:cubicBezTo>
                        <a:pt x="13" y="45"/>
                        <a:pt x="14" y="46"/>
                        <a:pt x="14" y="46"/>
                      </a:cubicBezTo>
                      <a:cubicBezTo>
                        <a:pt x="14" y="46"/>
                        <a:pt x="16" y="45"/>
                        <a:pt x="17" y="45"/>
                      </a:cubicBezTo>
                      <a:cubicBezTo>
                        <a:pt x="18" y="45"/>
                        <a:pt x="17" y="46"/>
                        <a:pt x="17" y="46"/>
                      </a:cubicBezTo>
                      <a:cubicBezTo>
                        <a:pt x="16" y="48"/>
                        <a:pt x="16" y="48"/>
                        <a:pt x="16" y="48"/>
                      </a:cubicBezTo>
                      <a:cubicBezTo>
                        <a:pt x="15" y="50"/>
                        <a:pt x="15" y="50"/>
                        <a:pt x="15" y="50"/>
                      </a:cubicBezTo>
                      <a:cubicBezTo>
                        <a:pt x="15" y="50"/>
                        <a:pt x="15" y="51"/>
                        <a:pt x="15" y="51"/>
                      </a:cubicBezTo>
                      <a:cubicBezTo>
                        <a:pt x="15" y="51"/>
                        <a:pt x="16" y="52"/>
                        <a:pt x="16" y="53"/>
                      </a:cubicBez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15" y="55"/>
                        <a:pt x="15" y="55"/>
                        <a:pt x="15" y="55"/>
                      </a:cubicBezTo>
                      <a:cubicBezTo>
                        <a:pt x="14" y="55"/>
                        <a:pt x="14" y="55"/>
                        <a:pt x="14" y="55"/>
                      </a:cubicBezTo>
                      <a:cubicBezTo>
                        <a:pt x="12" y="54"/>
                        <a:pt x="12" y="54"/>
                        <a:pt x="12" y="54"/>
                      </a:cubicBezTo>
                      <a:cubicBezTo>
                        <a:pt x="10" y="52"/>
                        <a:pt x="10" y="52"/>
                        <a:pt x="10" y="52"/>
                      </a:cubicBezTo>
                      <a:cubicBezTo>
                        <a:pt x="8" y="51"/>
                        <a:pt x="8" y="51"/>
                        <a:pt x="8" y="51"/>
                      </a:cubicBezTo>
                      <a:cubicBezTo>
                        <a:pt x="8" y="51"/>
                        <a:pt x="7" y="50"/>
                        <a:pt x="7" y="50"/>
                      </a:cubicBezTo>
                      <a:cubicBezTo>
                        <a:pt x="6" y="50"/>
                        <a:pt x="6" y="50"/>
                        <a:pt x="5" y="49"/>
                      </a:cubicBezTo>
                      <a:cubicBezTo>
                        <a:pt x="4" y="49"/>
                        <a:pt x="5" y="48"/>
                        <a:pt x="5" y="48"/>
                      </a:cubicBezTo>
                      <a:cubicBezTo>
                        <a:pt x="4" y="46"/>
                        <a:pt x="4" y="46"/>
                        <a:pt x="4" y="46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3" y="47"/>
                        <a:pt x="2" y="50"/>
                        <a:pt x="1" y="50"/>
                      </a:cubicBezTo>
                      <a:cubicBezTo>
                        <a:pt x="1" y="51"/>
                        <a:pt x="2" y="54"/>
                        <a:pt x="2" y="54"/>
                      </a:cubicBezTo>
                      <a:cubicBezTo>
                        <a:pt x="1" y="58"/>
                        <a:pt x="1" y="58"/>
                        <a:pt x="1" y="58"/>
                      </a:cubicBezTo>
                      <a:cubicBezTo>
                        <a:pt x="2" y="64"/>
                        <a:pt x="2" y="64"/>
                        <a:pt x="2" y="64"/>
                      </a:cubicBezTo>
                      <a:cubicBezTo>
                        <a:pt x="2" y="67"/>
                        <a:pt x="2" y="67"/>
                        <a:pt x="2" y="67"/>
                      </a:cubicBezTo>
                      <a:cubicBezTo>
                        <a:pt x="2" y="67"/>
                        <a:pt x="1" y="69"/>
                        <a:pt x="1" y="70"/>
                      </a:cubicBezTo>
                      <a:cubicBezTo>
                        <a:pt x="1" y="70"/>
                        <a:pt x="2" y="71"/>
                        <a:pt x="2" y="71"/>
                      </a:cubicBezTo>
                      <a:cubicBezTo>
                        <a:pt x="3" y="71"/>
                        <a:pt x="3" y="71"/>
                        <a:pt x="3" y="71"/>
                      </a:cubicBezTo>
                      <a:cubicBezTo>
                        <a:pt x="3" y="71"/>
                        <a:pt x="6" y="75"/>
                        <a:pt x="6" y="76"/>
                      </a:cubicBezTo>
                      <a:cubicBezTo>
                        <a:pt x="6" y="77"/>
                        <a:pt x="6" y="77"/>
                        <a:pt x="6" y="77"/>
                      </a:cubicBezTo>
                      <a:cubicBezTo>
                        <a:pt x="7" y="78"/>
                        <a:pt x="7" y="80"/>
                        <a:pt x="7" y="80"/>
                      </a:cubicBezTo>
                      <a:cubicBezTo>
                        <a:pt x="7" y="81"/>
                        <a:pt x="7" y="81"/>
                        <a:pt x="7" y="81"/>
                      </a:cubicBezTo>
                      <a:cubicBezTo>
                        <a:pt x="7" y="81"/>
                        <a:pt x="5" y="83"/>
                        <a:pt x="4" y="83"/>
                      </a:cubicBezTo>
                      <a:cubicBezTo>
                        <a:pt x="3" y="83"/>
                        <a:pt x="4" y="83"/>
                        <a:pt x="3" y="83"/>
                      </a:cubicBezTo>
                      <a:cubicBezTo>
                        <a:pt x="3" y="83"/>
                        <a:pt x="3" y="84"/>
                        <a:pt x="3" y="84"/>
                      </a:cubicBezTo>
                      <a:cubicBezTo>
                        <a:pt x="3" y="84"/>
                        <a:pt x="3" y="87"/>
                        <a:pt x="3" y="87"/>
                      </a:cubicBezTo>
                      <a:cubicBezTo>
                        <a:pt x="3" y="88"/>
                        <a:pt x="2" y="90"/>
                        <a:pt x="2" y="9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82" name="Freeform 46"/>
                <p:cNvSpPr>
                  <a:spLocks/>
                </p:cNvSpPr>
                <p:nvPr/>
              </p:nvSpPr>
              <p:spPr bwMode="auto">
                <a:xfrm>
                  <a:off x="2734" y="1711"/>
                  <a:ext cx="87" cy="102"/>
                </a:xfrm>
                <a:custGeom>
                  <a:avLst/>
                  <a:gdLst>
                    <a:gd name="T0" fmla="*/ 2 w 43"/>
                    <a:gd name="T1" fmla="*/ 21 h 51"/>
                    <a:gd name="T2" fmla="*/ 5 w 43"/>
                    <a:gd name="T3" fmla="*/ 24 h 51"/>
                    <a:gd name="T4" fmla="*/ 6 w 43"/>
                    <a:gd name="T5" fmla="*/ 29 h 51"/>
                    <a:gd name="T6" fmla="*/ 7 w 43"/>
                    <a:gd name="T7" fmla="*/ 33 h 51"/>
                    <a:gd name="T8" fmla="*/ 6 w 43"/>
                    <a:gd name="T9" fmla="*/ 36 h 51"/>
                    <a:gd name="T10" fmla="*/ 8 w 43"/>
                    <a:gd name="T11" fmla="*/ 41 h 51"/>
                    <a:gd name="T12" fmla="*/ 15 w 43"/>
                    <a:gd name="T13" fmla="*/ 41 h 51"/>
                    <a:gd name="T14" fmla="*/ 22 w 43"/>
                    <a:gd name="T15" fmla="*/ 43 h 51"/>
                    <a:gd name="T16" fmla="*/ 23 w 43"/>
                    <a:gd name="T17" fmla="*/ 47 h 51"/>
                    <a:gd name="T18" fmla="*/ 26 w 43"/>
                    <a:gd name="T19" fmla="*/ 50 h 51"/>
                    <a:gd name="T20" fmla="*/ 29 w 43"/>
                    <a:gd name="T21" fmla="*/ 51 h 51"/>
                    <a:gd name="T22" fmla="*/ 32 w 43"/>
                    <a:gd name="T23" fmla="*/ 48 h 51"/>
                    <a:gd name="T24" fmla="*/ 32 w 43"/>
                    <a:gd name="T25" fmla="*/ 45 h 51"/>
                    <a:gd name="T26" fmla="*/ 31 w 43"/>
                    <a:gd name="T27" fmla="*/ 43 h 51"/>
                    <a:gd name="T28" fmla="*/ 29 w 43"/>
                    <a:gd name="T29" fmla="*/ 42 h 51"/>
                    <a:gd name="T30" fmla="*/ 34 w 43"/>
                    <a:gd name="T31" fmla="*/ 39 h 51"/>
                    <a:gd name="T32" fmla="*/ 39 w 43"/>
                    <a:gd name="T33" fmla="*/ 36 h 51"/>
                    <a:gd name="T34" fmla="*/ 36 w 43"/>
                    <a:gd name="T35" fmla="*/ 31 h 51"/>
                    <a:gd name="T36" fmla="*/ 33 w 43"/>
                    <a:gd name="T37" fmla="*/ 26 h 51"/>
                    <a:gd name="T38" fmla="*/ 40 w 43"/>
                    <a:gd name="T39" fmla="*/ 24 h 51"/>
                    <a:gd name="T40" fmla="*/ 43 w 43"/>
                    <a:gd name="T41" fmla="*/ 22 h 51"/>
                    <a:gd name="T42" fmla="*/ 41 w 43"/>
                    <a:gd name="T43" fmla="*/ 19 h 51"/>
                    <a:gd name="T44" fmla="*/ 41 w 43"/>
                    <a:gd name="T45" fmla="*/ 13 h 51"/>
                    <a:gd name="T46" fmla="*/ 39 w 43"/>
                    <a:gd name="T47" fmla="*/ 8 h 51"/>
                    <a:gd name="T48" fmla="*/ 40 w 43"/>
                    <a:gd name="T49" fmla="*/ 2 h 51"/>
                    <a:gd name="T50" fmla="*/ 35 w 43"/>
                    <a:gd name="T51" fmla="*/ 0 h 51"/>
                    <a:gd name="T52" fmla="*/ 27 w 43"/>
                    <a:gd name="T53" fmla="*/ 4 h 51"/>
                    <a:gd name="T54" fmla="*/ 23 w 43"/>
                    <a:gd name="T55" fmla="*/ 9 h 51"/>
                    <a:gd name="T56" fmla="*/ 26 w 43"/>
                    <a:gd name="T57" fmla="*/ 9 h 51"/>
                    <a:gd name="T58" fmla="*/ 25 w 43"/>
                    <a:gd name="T59" fmla="*/ 13 h 51"/>
                    <a:gd name="T60" fmla="*/ 22 w 43"/>
                    <a:gd name="T61" fmla="*/ 16 h 51"/>
                    <a:gd name="T62" fmla="*/ 22 w 43"/>
                    <a:gd name="T63" fmla="*/ 19 h 51"/>
                    <a:gd name="T64" fmla="*/ 19 w 43"/>
                    <a:gd name="T65" fmla="*/ 18 h 51"/>
                    <a:gd name="T66" fmla="*/ 21 w 43"/>
                    <a:gd name="T67" fmla="*/ 15 h 51"/>
                    <a:gd name="T68" fmla="*/ 18 w 43"/>
                    <a:gd name="T69" fmla="*/ 15 h 51"/>
                    <a:gd name="T70" fmla="*/ 20 w 43"/>
                    <a:gd name="T71" fmla="*/ 10 h 51"/>
                    <a:gd name="T72" fmla="*/ 19 w 43"/>
                    <a:gd name="T73" fmla="*/ 7 h 51"/>
                    <a:gd name="T74" fmla="*/ 14 w 43"/>
                    <a:gd name="T75" fmla="*/ 9 h 51"/>
                    <a:gd name="T76" fmla="*/ 11 w 43"/>
                    <a:gd name="T77" fmla="*/ 9 h 51"/>
                    <a:gd name="T78" fmla="*/ 15 w 43"/>
                    <a:gd name="T79" fmla="*/ 11 h 51"/>
                    <a:gd name="T80" fmla="*/ 10 w 43"/>
                    <a:gd name="T81" fmla="*/ 14 h 51"/>
                    <a:gd name="T82" fmla="*/ 9 w 43"/>
                    <a:gd name="T83" fmla="*/ 17 h 51"/>
                    <a:gd name="T84" fmla="*/ 5 w 43"/>
                    <a:gd name="T85" fmla="*/ 1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3" h="51">
                      <a:moveTo>
                        <a:pt x="1" y="18"/>
                      </a:moveTo>
                      <a:cubicBezTo>
                        <a:pt x="0" y="18"/>
                        <a:pt x="1" y="20"/>
                        <a:pt x="1" y="20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5" y="28"/>
                        <a:pt x="5" y="28"/>
                        <a:pt x="5" y="28"/>
                      </a:cubicBezTo>
                      <a:cubicBezTo>
                        <a:pt x="6" y="29"/>
                        <a:pt x="6" y="29"/>
                        <a:pt x="6" y="29"/>
                      </a:cubicBezTo>
                      <a:cubicBezTo>
                        <a:pt x="6" y="29"/>
                        <a:pt x="7" y="30"/>
                        <a:pt x="7" y="30"/>
                      </a:cubicBezTo>
                      <a:cubicBezTo>
                        <a:pt x="7" y="31"/>
                        <a:pt x="7" y="32"/>
                        <a:pt x="7" y="32"/>
                      </a:cubicBezTo>
                      <a:cubicBezTo>
                        <a:pt x="7" y="33"/>
                        <a:pt x="7" y="33"/>
                        <a:pt x="7" y="33"/>
                      </a:cubicBezTo>
                      <a:cubicBezTo>
                        <a:pt x="7" y="34"/>
                        <a:pt x="7" y="34"/>
                        <a:pt x="7" y="34"/>
                      </a:cubicBezTo>
                      <a:cubicBezTo>
                        <a:pt x="7" y="34"/>
                        <a:pt x="6" y="35"/>
                        <a:pt x="6" y="36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8" y="38"/>
                        <a:pt x="8" y="38"/>
                        <a:pt x="8" y="38"/>
                      </a:cubicBezTo>
                      <a:cubicBezTo>
                        <a:pt x="9" y="39"/>
                        <a:pt x="9" y="39"/>
                        <a:pt x="9" y="39"/>
                      </a:cubicBezTo>
                      <a:cubicBezTo>
                        <a:pt x="9" y="39"/>
                        <a:pt x="8" y="41"/>
                        <a:pt x="8" y="41"/>
                      </a:cubicBezTo>
                      <a:cubicBezTo>
                        <a:pt x="8" y="41"/>
                        <a:pt x="9" y="42"/>
                        <a:pt x="9" y="42"/>
                      </a:cubicBezTo>
                      <a:cubicBezTo>
                        <a:pt x="13" y="42"/>
                        <a:pt x="13" y="42"/>
                        <a:pt x="13" y="42"/>
                      </a:cubicBezTo>
                      <a:cubicBezTo>
                        <a:pt x="15" y="41"/>
                        <a:pt x="15" y="41"/>
                        <a:pt x="15" y="41"/>
                      </a:cubicBezTo>
                      <a:cubicBezTo>
                        <a:pt x="15" y="41"/>
                        <a:pt x="17" y="42"/>
                        <a:pt x="17" y="42"/>
                      </a:cubicBezTo>
                      <a:cubicBezTo>
                        <a:pt x="18" y="42"/>
                        <a:pt x="20" y="41"/>
                        <a:pt x="20" y="41"/>
                      </a:cubicBezTo>
                      <a:cubicBezTo>
                        <a:pt x="20" y="41"/>
                        <a:pt x="21" y="42"/>
                        <a:pt x="22" y="43"/>
                      </a:cubicBezTo>
                      <a:cubicBezTo>
                        <a:pt x="23" y="43"/>
                        <a:pt x="23" y="44"/>
                        <a:pt x="23" y="44"/>
                      </a:cubicBezTo>
                      <a:cubicBezTo>
                        <a:pt x="23" y="45"/>
                        <a:pt x="22" y="45"/>
                        <a:pt x="22" y="45"/>
                      </a:cubicBezTo>
                      <a:cubicBezTo>
                        <a:pt x="22" y="45"/>
                        <a:pt x="22" y="47"/>
                        <a:pt x="23" y="47"/>
                      </a:cubicBezTo>
                      <a:cubicBezTo>
                        <a:pt x="23" y="48"/>
                        <a:pt x="23" y="47"/>
                        <a:pt x="23" y="47"/>
                      </a:cubicBezTo>
                      <a:cubicBezTo>
                        <a:pt x="23" y="47"/>
                        <a:pt x="24" y="48"/>
                        <a:pt x="24" y="49"/>
                      </a:cubicBezTo>
                      <a:cubicBezTo>
                        <a:pt x="25" y="50"/>
                        <a:pt x="26" y="50"/>
                        <a:pt x="26" y="50"/>
                      </a:cubicBezTo>
                      <a:cubicBezTo>
                        <a:pt x="27" y="49"/>
                        <a:pt x="27" y="49"/>
                        <a:pt x="27" y="49"/>
                      </a:cubicBezTo>
                      <a:cubicBezTo>
                        <a:pt x="27" y="49"/>
                        <a:pt x="27" y="50"/>
                        <a:pt x="27" y="51"/>
                      </a:cubicBezTo>
                      <a:cubicBezTo>
                        <a:pt x="28" y="51"/>
                        <a:pt x="28" y="51"/>
                        <a:pt x="29" y="51"/>
                      </a:cubicBezTo>
                      <a:cubicBezTo>
                        <a:pt x="30" y="51"/>
                        <a:pt x="30" y="50"/>
                        <a:pt x="30" y="50"/>
                      </a:cubicBezTo>
                      <a:cubicBezTo>
                        <a:pt x="31" y="50"/>
                        <a:pt x="31" y="50"/>
                        <a:pt x="32" y="49"/>
                      </a:cubicBezTo>
                      <a:cubicBezTo>
                        <a:pt x="32" y="49"/>
                        <a:pt x="32" y="48"/>
                        <a:pt x="32" y="48"/>
                      </a:cubicBezTo>
                      <a:cubicBezTo>
                        <a:pt x="32" y="48"/>
                        <a:pt x="32" y="48"/>
                        <a:pt x="32" y="48"/>
                      </a:cubicBezTo>
                      <a:cubicBezTo>
                        <a:pt x="32" y="46"/>
                        <a:pt x="32" y="46"/>
                        <a:pt x="32" y="46"/>
                      </a:cubicBezTo>
                      <a:cubicBezTo>
                        <a:pt x="32" y="45"/>
                        <a:pt x="32" y="45"/>
                        <a:pt x="32" y="45"/>
                      </a:cubicBezTo>
                      <a:cubicBezTo>
                        <a:pt x="32" y="44"/>
                        <a:pt x="32" y="44"/>
                        <a:pt x="32" y="44"/>
                      </a:cubicBezTo>
                      <a:cubicBezTo>
                        <a:pt x="31" y="44"/>
                        <a:pt x="31" y="44"/>
                        <a:pt x="31" y="44"/>
                      </a:cubicBezTo>
                      <a:cubicBezTo>
                        <a:pt x="31" y="44"/>
                        <a:pt x="31" y="43"/>
                        <a:pt x="31" y="43"/>
                      </a:cubicBezTo>
                      <a:cubicBezTo>
                        <a:pt x="31" y="42"/>
                        <a:pt x="30" y="43"/>
                        <a:pt x="30" y="43"/>
                      </a:cubicBezTo>
                      <a:cubicBezTo>
                        <a:pt x="30" y="43"/>
                        <a:pt x="29" y="43"/>
                        <a:pt x="29" y="43"/>
                      </a:cubicBezTo>
                      <a:cubicBezTo>
                        <a:pt x="29" y="43"/>
                        <a:pt x="29" y="42"/>
                        <a:pt x="29" y="42"/>
                      </a:cubicBezTo>
                      <a:cubicBezTo>
                        <a:pt x="30" y="42"/>
                        <a:pt x="30" y="42"/>
                        <a:pt x="30" y="41"/>
                      </a:cubicBezTo>
                      <a:cubicBezTo>
                        <a:pt x="31" y="41"/>
                        <a:pt x="31" y="41"/>
                        <a:pt x="31" y="41"/>
                      </a:cubicBezTo>
                      <a:cubicBezTo>
                        <a:pt x="31" y="41"/>
                        <a:pt x="33" y="39"/>
                        <a:pt x="34" y="39"/>
                      </a:cubicBezTo>
                      <a:cubicBezTo>
                        <a:pt x="36" y="38"/>
                        <a:pt x="36" y="38"/>
                        <a:pt x="36" y="38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6"/>
                        <a:pt x="39" y="36"/>
                      </a:cubicBezTo>
                      <a:cubicBezTo>
                        <a:pt x="39" y="36"/>
                        <a:pt x="39" y="35"/>
                        <a:pt x="39" y="35"/>
                      </a:cubicBezTo>
                      <a:cubicBezTo>
                        <a:pt x="38" y="33"/>
                        <a:pt x="38" y="33"/>
                        <a:pt x="38" y="33"/>
                      </a:cubicBezTo>
                      <a:cubicBezTo>
                        <a:pt x="38" y="33"/>
                        <a:pt x="36" y="32"/>
                        <a:pt x="36" y="31"/>
                      </a:cubicBezTo>
                      <a:cubicBezTo>
                        <a:pt x="36" y="31"/>
                        <a:pt x="33" y="30"/>
                        <a:pt x="33" y="30"/>
                      </a:cubicBezTo>
                      <a:cubicBezTo>
                        <a:pt x="33" y="30"/>
                        <a:pt x="32" y="28"/>
                        <a:pt x="32" y="28"/>
                      </a:cubicBezTo>
                      <a:cubicBezTo>
                        <a:pt x="32" y="28"/>
                        <a:pt x="33" y="26"/>
                        <a:pt x="33" y="26"/>
                      </a:cubicBezTo>
                      <a:cubicBezTo>
                        <a:pt x="33" y="26"/>
                        <a:pt x="35" y="24"/>
                        <a:pt x="36" y="23"/>
                      </a:cubicBezTo>
                      <a:cubicBezTo>
                        <a:pt x="37" y="22"/>
                        <a:pt x="37" y="23"/>
                        <a:pt x="38" y="23"/>
                      </a:cubicBezTo>
                      <a:cubicBezTo>
                        <a:pt x="38" y="23"/>
                        <a:pt x="39" y="24"/>
                        <a:pt x="40" y="24"/>
                      </a:cubicBezTo>
                      <a:cubicBezTo>
                        <a:pt x="40" y="24"/>
                        <a:pt x="41" y="24"/>
                        <a:pt x="41" y="24"/>
                      </a:cubicBezTo>
                      <a:cubicBezTo>
                        <a:pt x="42" y="24"/>
                        <a:pt x="43" y="24"/>
                        <a:pt x="43" y="24"/>
                      </a:cubicBezTo>
                      <a:cubicBezTo>
                        <a:pt x="43" y="24"/>
                        <a:pt x="43" y="23"/>
                        <a:pt x="43" y="22"/>
                      </a:cubicBezTo>
                      <a:cubicBezTo>
                        <a:pt x="43" y="21"/>
                        <a:pt x="43" y="21"/>
                        <a:pt x="43" y="21"/>
                      </a:cubicBezTo>
                      <a:cubicBezTo>
                        <a:pt x="42" y="21"/>
                        <a:pt x="42" y="20"/>
                        <a:pt x="42" y="20"/>
                      </a:cubicBezTo>
                      <a:cubicBezTo>
                        <a:pt x="42" y="20"/>
                        <a:pt x="41" y="19"/>
                        <a:pt x="41" y="19"/>
                      </a:cubicBezTo>
                      <a:cubicBezTo>
                        <a:pt x="41" y="19"/>
                        <a:pt x="42" y="18"/>
                        <a:pt x="42" y="18"/>
                      </a:cubicBezTo>
                      <a:cubicBezTo>
                        <a:pt x="42" y="18"/>
                        <a:pt x="42" y="15"/>
                        <a:pt x="42" y="15"/>
                      </a:cubicBezTo>
                      <a:cubicBezTo>
                        <a:pt x="41" y="15"/>
                        <a:pt x="41" y="13"/>
                        <a:pt x="41" y="13"/>
                      </a:cubicBezTo>
                      <a:cubicBezTo>
                        <a:pt x="41" y="12"/>
                        <a:pt x="40" y="11"/>
                        <a:pt x="40" y="11"/>
                      </a:cubicBezTo>
                      <a:cubicBezTo>
                        <a:pt x="39" y="10"/>
                        <a:pt x="39" y="10"/>
                        <a:pt x="39" y="10"/>
                      </a:cubicBezTo>
                      <a:cubicBezTo>
                        <a:pt x="39" y="10"/>
                        <a:pt x="39" y="10"/>
                        <a:pt x="39" y="8"/>
                      </a:cubicBezTo>
                      <a:cubicBezTo>
                        <a:pt x="39" y="7"/>
                        <a:pt x="40" y="6"/>
                        <a:pt x="40" y="5"/>
                      </a:cubicBezTo>
                      <a:cubicBezTo>
                        <a:pt x="41" y="5"/>
                        <a:pt x="41" y="4"/>
                        <a:pt x="41" y="4"/>
                      </a:cubicBezTo>
                      <a:cubicBezTo>
                        <a:pt x="40" y="2"/>
                        <a:pt x="40" y="2"/>
                        <a:pt x="40" y="2"/>
                      </a:cubicBezTo>
                      <a:cubicBezTo>
                        <a:pt x="40" y="2"/>
                        <a:pt x="37" y="2"/>
                        <a:pt x="37" y="2"/>
                      </a:cubicBezTo>
                      <a:cubicBezTo>
                        <a:pt x="37" y="2"/>
                        <a:pt x="36" y="1"/>
                        <a:pt x="36" y="0"/>
                      </a:cubicBezTo>
                      <a:cubicBezTo>
                        <a:pt x="36" y="0"/>
                        <a:pt x="35" y="0"/>
                        <a:pt x="35" y="0"/>
                      </a:cubicBezTo>
                      <a:cubicBezTo>
                        <a:pt x="35" y="0"/>
                        <a:pt x="32" y="1"/>
                        <a:pt x="32" y="1"/>
                      </a:cubicBezTo>
                      <a:cubicBezTo>
                        <a:pt x="32" y="1"/>
                        <a:pt x="31" y="1"/>
                        <a:pt x="30" y="2"/>
                      </a:cubicBezTo>
                      <a:cubicBezTo>
                        <a:pt x="28" y="3"/>
                        <a:pt x="28" y="3"/>
                        <a:pt x="27" y="4"/>
                      </a:cubicBezTo>
                      <a:cubicBezTo>
                        <a:pt x="26" y="4"/>
                        <a:pt x="25" y="5"/>
                        <a:pt x="25" y="5"/>
                      </a:cubicBezTo>
                      <a:cubicBezTo>
                        <a:pt x="24" y="6"/>
                        <a:pt x="23" y="7"/>
                        <a:pt x="23" y="7"/>
                      </a:cubicBezTo>
                      <a:cubicBezTo>
                        <a:pt x="22" y="8"/>
                        <a:pt x="23" y="8"/>
                        <a:pt x="23" y="9"/>
                      </a:cubicBezTo>
                      <a:cubicBezTo>
                        <a:pt x="23" y="10"/>
                        <a:pt x="24" y="9"/>
                        <a:pt x="24" y="9"/>
                      </a:cubicBezTo>
                      <a:cubicBezTo>
                        <a:pt x="24" y="9"/>
                        <a:pt x="25" y="9"/>
                        <a:pt x="26" y="9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6" y="9"/>
                        <a:pt x="26" y="10"/>
                        <a:pt x="26" y="10"/>
                      </a:cubicBezTo>
                      <a:cubicBezTo>
                        <a:pt x="26" y="10"/>
                        <a:pt x="25" y="11"/>
                        <a:pt x="25" y="11"/>
                      </a:cubicBezTo>
                      <a:cubicBezTo>
                        <a:pt x="25" y="11"/>
                        <a:pt x="25" y="12"/>
                        <a:pt x="25" y="13"/>
                      </a:cubicBezTo>
                      <a:cubicBezTo>
                        <a:pt x="25" y="13"/>
                        <a:pt x="24" y="14"/>
                        <a:pt x="24" y="14"/>
                      </a:cubicBezTo>
                      <a:cubicBezTo>
                        <a:pt x="23" y="14"/>
                        <a:pt x="23" y="14"/>
                        <a:pt x="22" y="15"/>
                      </a:cubicBezTo>
                      <a:cubicBezTo>
                        <a:pt x="21" y="15"/>
                        <a:pt x="22" y="16"/>
                        <a:pt x="22" y="16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3" y="18"/>
                        <a:pt x="23" y="18"/>
                        <a:pt x="23" y="19"/>
                      </a:cubicBezTo>
                      <a:cubicBezTo>
                        <a:pt x="23" y="19"/>
                        <a:pt x="22" y="20"/>
                        <a:pt x="22" y="19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8" y="18"/>
                        <a:pt x="20" y="17"/>
                        <a:pt x="20" y="17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5"/>
                        <a:pt x="21" y="15"/>
                        <a:pt x="21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0"/>
                        <a:pt x="20" y="10"/>
                      </a:cubicBezTo>
                      <a:cubicBezTo>
                        <a:pt x="20" y="10"/>
                        <a:pt x="21" y="9"/>
                        <a:pt x="21" y="8"/>
                      </a:cubicBezTo>
                      <a:cubicBezTo>
                        <a:pt x="22" y="8"/>
                        <a:pt x="21" y="7"/>
                        <a:pt x="21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8"/>
                        <a:pt x="15" y="9"/>
                        <a:pt x="15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1" y="8"/>
                        <a:pt x="11" y="8"/>
                      </a:cubicBezTo>
                      <a:cubicBezTo>
                        <a:pt x="11" y="8"/>
                        <a:pt x="11" y="9"/>
                        <a:pt x="11" y="9"/>
                      </a:cubicBezTo>
                      <a:cubicBezTo>
                        <a:pt x="11" y="9"/>
                        <a:pt x="13" y="10"/>
                        <a:pt x="13" y="10"/>
                      </a:cubicBezTo>
                      <a:cubicBezTo>
                        <a:pt x="14" y="10"/>
                        <a:pt x="14" y="11"/>
                        <a:pt x="14" y="11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5" y="11"/>
                        <a:pt x="13" y="13"/>
                        <a:pt x="13" y="13"/>
                      </a:cubicBezTo>
                      <a:cubicBezTo>
                        <a:pt x="12" y="13"/>
                        <a:pt x="12" y="14"/>
                        <a:pt x="12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11" y="16"/>
                        <a:pt x="11" y="16"/>
                      </a:cubicBezTo>
                      <a:cubicBezTo>
                        <a:pt x="11" y="16"/>
                        <a:pt x="11" y="17"/>
                        <a:pt x="11" y="17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7" y="18"/>
                        <a:pt x="6" y="18"/>
                        <a:pt x="6" y="18"/>
                      </a:cubicBezTo>
                      <a:cubicBezTo>
                        <a:pt x="6" y="18"/>
                        <a:pt x="5" y="18"/>
                        <a:pt x="5" y="18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4" y="19"/>
                        <a:pt x="2" y="18"/>
                        <a:pt x="1" y="18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83" name="Freeform 47"/>
                <p:cNvSpPr>
                  <a:spLocks/>
                </p:cNvSpPr>
                <p:nvPr/>
              </p:nvSpPr>
              <p:spPr bwMode="auto">
                <a:xfrm>
                  <a:off x="2714" y="1807"/>
                  <a:ext cx="12" cy="12"/>
                </a:xfrm>
                <a:custGeom>
                  <a:avLst/>
                  <a:gdLst>
                    <a:gd name="T0" fmla="*/ 3 w 6"/>
                    <a:gd name="T1" fmla="*/ 1 h 6"/>
                    <a:gd name="T2" fmla="*/ 2 w 6"/>
                    <a:gd name="T3" fmla="*/ 2 h 6"/>
                    <a:gd name="T4" fmla="*/ 0 w 6"/>
                    <a:gd name="T5" fmla="*/ 2 h 6"/>
                    <a:gd name="T6" fmla="*/ 1 w 6"/>
                    <a:gd name="T7" fmla="*/ 4 h 6"/>
                    <a:gd name="T8" fmla="*/ 2 w 6"/>
                    <a:gd name="T9" fmla="*/ 6 h 6"/>
                    <a:gd name="T10" fmla="*/ 5 w 6"/>
                    <a:gd name="T11" fmla="*/ 3 h 6"/>
                    <a:gd name="T12" fmla="*/ 5 w 6"/>
                    <a:gd name="T13" fmla="*/ 2 h 6"/>
                    <a:gd name="T14" fmla="*/ 6 w 6"/>
                    <a:gd name="T15" fmla="*/ 0 h 6"/>
                    <a:gd name="T16" fmla="*/ 3 w 6"/>
                    <a:gd name="T17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6">
                      <a:moveTo>
                        <a:pt x="3" y="1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2" y="6"/>
                        <a:pt x="2" y="6"/>
                      </a:cubicBezTo>
                      <a:cubicBezTo>
                        <a:pt x="3" y="6"/>
                        <a:pt x="5" y="3"/>
                        <a:pt x="5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0"/>
                        <a:pt x="6" y="0"/>
                        <a:pt x="6" y="0"/>
                      </a:cubicBezTo>
                      <a:lnTo>
                        <a:pt x="3" y="1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84" name="Freeform 48"/>
                <p:cNvSpPr>
                  <a:spLocks/>
                </p:cNvSpPr>
                <p:nvPr/>
              </p:nvSpPr>
              <p:spPr bwMode="auto">
                <a:xfrm>
                  <a:off x="2722" y="1799"/>
                  <a:ext cx="16" cy="36"/>
                </a:xfrm>
                <a:custGeom>
                  <a:avLst/>
                  <a:gdLst>
                    <a:gd name="T0" fmla="*/ 6 w 8"/>
                    <a:gd name="T1" fmla="*/ 1 h 18"/>
                    <a:gd name="T2" fmla="*/ 6 w 8"/>
                    <a:gd name="T3" fmla="*/ 3 h 18"/>
                    <a:gd name="T4" fmla="*/ 4 w 8"/>
                    <a:gd name="T5" fmla="*/ 6 h 18"/>
                    <a:gd name="T6" fmla="*/ 3 w 8"/>
                    <a:gd name="T7" fmla="*/ 8 h 18"/>
                    <a:gd name="T8" fmla="*/ 2 w 8"/>
                    <a:gd name="T9" fmla="*/ 9 h 18"/>
                    <a:gd name="T10" fmla="*/ 2 w 8"/>
                    <a:gd name="T11" fmla="*/ 10 h 18"/>
                    <a:gd name="T12" fmla="*/ 2 w 8"/>
                    <a:gd name="T13" fmla="*/ 11 h 18"/>
                    <a:gd name="T14" fmla="*/ 1 w 8"/>
                    <a:gd name="T15" fmla="*/ 12 h 18"/>
                    <a:gd name="T16" fmla="*/ 1 w 8"/>
                    <a:gd name="T17" fmla="*/ 13 h 18"/>
                    <a:gd name="T18" fmla="*/ 0 w 8"/>
                    <a:gd name="T19" fmla="*/ 14 h 18"/>
                    <a:gd name="T20" fmla="*/ 1 w 8"/>
                    <a:gd name="T21" fmla="*/ 17 h 18"/>
                    <a:gd name="T22" fmla="*/ 2 w 8"/>
                    <a:gd name="T23" fmla="*/ 18 h 18"/>
                    <a:gd name="T24" fmla="*/ 3 w 8"/>
                    <a:gd name="T25" fmla="*/ 18 h 18"/>
                    <a:gd name="T26" fmla="*/ 3 w 8"/>
                    <a:gd name="T27" fmla="*/ 16 h 18"/>
                    <a:gd name="T28" fmla="*/ 4 w 8"/>
                    <a:gd name="T29" fmla="*/ 12 h 18"/>
                    <a:gd name="T30" fmla="*/ 5 w 8"/>
                    <a:gd name="T31" fmla="*/ 10 h 18"/>
                    <a:gd name="T32" fmla="*/ 7 w 8"/>
                    <a:gd name="T33" fmla="*/ 7 h 18"/>
                    <a:gd name="T34" fmla="*/ 7 w 8"/>
                    <a:gd name="T35" fmla="*/ 4 h 18"/>
                    <a:gd name="T36" fmla="*/ 8 w 8"/>
                    <a:gd name="T37" fmla="*/ 2 h 18"/>
                    <a:gd name="T38" fmla="*/ 7 w 8"/>
                    <a:gd name="T39" fmla="*/ 0 h 18"/>
                    <a:gd name="T40" fmla="*/ 6 w 8"/>
                    <a:gd name="T41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" h="18">
                      <a:moveTo>
                        <a:pt x="6" y="1"/>
                      </a:move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2" y="18"/>
                        <a:pt x="3" y="18"/>
                        <a:pt x="3" y="18"/>
                      </a:cubicBezTo>
                      <a:cubicBezTo>
                        <a:pt x="3" y="17"/>
                        <a:pt x="3" y="16"/>
                        <a:pt x="3" y="16"/>
                      </a:cubicBezTo>
                      <a:cubicBezTo>
                        <a:pt x="3" y="15"/>
                        <a:pt x="4" y="13"/>
                        <a:pt x="4" y="12"/>
                      </a:cubicBezTo>
                      <a:cubicBezTo>
                        <a:pt x="4" y="12"/>
                        <a:pt x="5" y="10"/>
                        <a:pt x="5" y="10"/>
                      </a:cubicBezTo>
                      <a:cubicBezTo>
                        <a:pt x="6" y="9"/>
                        <a:pt x="7" y="8"/>
                        <a:pt x="7" y="7"/>
                      </a:cubicBezTo>
                      <a:cubicBezTo>
                        <a:pt x="7" y="6"/>
                        <a:pt x="7" y="5"/>
                        <a:pt x="7" y="4"/>
                      </a:cubicBezTo>
                      <a:cubicBezTo>
                        <a:pt x="7" y="4"/>
                        <a:pt x="8" y="2"/>
                        <a:pt x="8" y="2"/>
                      </a:cubicBezTo>
                      <a:cubicBezTo>
                        <a:pt x="8" y="1"/>
                        <a:pt x="7" y="0"/>
                        <a:pt x="7" y="0"/>
                      </a:cubicBezTo>
                      <a:lnTo>
                        <a:pt x="6" y="1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85" name="Freeform 49"/>
                <p:cNvSpPr>
                  <a:spLocks/>
                </p:cNvSpPr>
                <p:nvPr/>
              </p:nvSpPr>
              <p:spPr bwMode="auto">
                <a:xfrm>
                  <a:off x="2700" y="1815"/>
                  <a:ext cx="14" cy="12"/>
                </a:xfrm>
                <a:custGeom>
                  <a:avLst/>
                  <a:gdLst>
                    <a:gd name="T0" fmla="*/ 4 w 7"/>
                    <a:gd name="T1" fmla="*/ 2 h 6"/>
                    <a:gd name="T2" fmla="*/ 3 w 7"/>
                    <a:gd name="T3" fmla="*/ 2 h 6"/>
                    <a:gd name="T4" fmla="*/ 1 w 7"/>
                    <a:gd name="T5" fmla="*/ 0 h 6"/>
                    <a:gd name="T6" fmla="*/ 0 w 7"/>
                    <a:gd name="T7" fmla="*/ 0 h 6"/>
                    <a:gd name="T8" fmla="*/ 1 w 7"/>
                    <a:gd name="T9" fmla="*/ 3 h 6"/>
                    <a:gd name="T10" fmla="*/ 2 w 7"/>
                    <a:gd name="T11" fmla="*/ 4 h 6"/>
                    <a:gd name="T12" fmla="*/ 4 w 7"/>
                    <a:gd name="T13" fmla="*/ 5 h 6"/>
                    <a:gd name="T14" fmla="*/ 4 w 7"/>
                    <a:gd name="T15" fmla="*/ 6 h 6"/>
                    <a:gd name="T16" fmla="*/ 6 w 7"/>
                    <a:gd name="T17" fmla="*/ 5 h 6"/>
                    <a:gd name="T18" fmla="*/ 7 w 7"/>
                    <a:gd name="T19" fmla="*/ 4 h 6"/>
                    <a:gd name="T20" fmla="*/ 5 w 7"/>
                    <a:gd name="T21" fmla="*/ 3 h 6"/>
                    <a:gd name="T22" fmla="*/ 4 w 7"/>
                    <a:gd name="T23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" h="6">
                      <a:moveTo>
                        <a:pt x="4" y="2"/>
                      </a:moveTo>
                      <a:cubicBezTo>
                        <a:pt x="4" y="2"/>
                        <a:pt x="3" y="2"/>
                        <a:pt x="3" y="2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2"/>
                        <a:pt x="1" y="3"/>
                      </a:cubicBezTo>
                      <a:cubicBezTo>
                        <a:pt x="1" y="3"/>
                        <a:pt x="2" y="4"/>
                        <a:pt x="2" y="4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6"/>
                        <a:pt x="4" y="6"/>
                      </a:cubicBezTo>
                      <a:cubicBezTo>
                        <a:pt x="5" y="6"/>
                        <a:pt x="6" y="5"/>
                        <a:pt x="6" y="5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6" y="3"/>
                        <a:pt x="5" y="3"/>
                      </a:cubicBezTo>
                      <a:cubicBezTo>
                        <a:pt x="5" y="3"/>
                        <a:pt x="4" y="2"/>
                        <a:pt x="4" y="2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86" name="Freeform 50"/>
                <p:cNvSpPr>
                  <a:spLocks/>
                </p:cNvSpPr>
                <p:nvPr/>
              </p:nvSpPr>
              <p:spPr bwMode="auto">
                <a:xfrm>
                  <a:off x="2470" y="1940"/>
                  <a:ext cx="16" cy="4"/>
                </a:xfrm>
                <a:custGeom>
                  <a:avLst/>
                  <a:gdLst>
                    <a:gd name="T0" fmla="*/ 0 w 8"/>
                    <a:gd name="T1" fmla="*/ 2 h 2"/>
                    <a:gd name="T2" fmla="*/ 2 w 8"/>
                    <a:gd name="T3" fmla="*/ 2 h 2"/>
                    <a:gd name="T4" fmla="*/ 3 w 8"/>
                    <a:gd name="T5" fmla="*/ 2 h 2"/>
                    <a:gd name="T6" fmla="*/ 4 w 8"/>
                    <a:gd name="T7" fmla="*/ 2 h 2"/>
                    <a:gd name="T8" fmla="*/ 4 w 8"/>
                    <a:gd name="T9" fmla="*/ 2 h 2"/>
                    <a:gd name="T10" fmla="*/ 6 w 8"/>
                    <a:gd name="T11" fmla="*/ 2 h 2"/>
                    <a:gd name="T12" fmla="*/ 7 w 8"/>
                    <a:gd name="T13" fmla="*/ 2 h 2"/>
                    <a:gd name="T14" fmla="*/ 8 w 8"/>
                    <a:gd name="T15" fmla="*/ 2 h 2"/>
                    <a:gd name="T16" fmla="*/ 8 w 8"/>
                    <a:gd name="T17" fmla="*/ 1 h 2"/>
                    <a:gd name="T18" fmla="*/ 6 w 8"/>
                    <a:gd name="T19" fmla="*/ 1 h 2"/>
                    <a:gd name="T20" fmla="*/ 5 w 8"/>
                    <a:gd name="T21" fmla="*/ 1 h 2"/>
                    <a:gd name="T22" fmla="*/ 4 w 8"/>
                    <a:gd name="T23" fmla="*/ 1 h 2"/>
                    <a:gd name="T24" fmla="*/ 3 w 8"/>
                    <a:gd name="T25" fmla="*/ 1 h 2"/>
                    <a:gd name="T26" fmla="*/ 1 w 8"/>
                    <a:gd name="T27" fmla="*/ 0 h 2"/>
                    <a:gd name="T28" fmla="*/ 1 w 8"/>
                    <a:gd name="T29" fmla="*/ 0 h 2"/>
                    <a:gd name="T30" fmla="*/ 0 w 8"/>
                    <a:gd name="T31" fmla="*/ 1 h 2"/>
                    <a:gd name="T32" fmla="*/ 0 w 8"/>
                    <a:gd name="T33" fmla="*/ 2 h 2"/>
                    <a:gd name="T34" fmla="*/ 0 w 8"/>
                    <a:gd name="T3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" h="2">
                      <a:moveTo>
                        <a:pt x="0" y="2"/>
                      </a:moveTo>
                      <a:cubicBezTo>
                        <a:pt x="0" y="2"/>
                        <a:pt x="0" y="2"/>
                        <a:pt x="2" y="2"/>
                      </a:cubicBezTo>
                      <a:cubicBezTo>
                        <a:pt x="4" y="1"/>
                        <a:pt x="3" y="2"/>
                        <a:pt x="3" y="2"/>
                      </a:cubicBezTo>
                      <a:cubicBezTo>
                        <a:pt x="4" y="2"/>
                        <a:pt x="3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2"/>
                        <a:pt x="5" y="2"/>
                        <a:pt x="6" y="2"/>
                      </a:cubicBezTo>
                      <a:cubicBezTo>
                        <a:pt x="7" y="2"/>
                        <a:pt x="6" y="2"/>
                        <a:pt x="7" y="2"/>
                      </a:cubicBezTo>
                      <a:cubicBezTo>
                        <a:pt x="7" y="2"/>
                        <a:pt x="7" y="2"/>
                        <a:pt x="8" y="2"/>
                      </a:cubicBezTo>
                      <a:cubicBezTo>
                        <a:pt x="8" y="2"/>
                        <a:pt x="8" y="1"/>
                        <a:pt x="8" y="1"/>
                      </a:cubicBezTo>
                      <a:cubicBezTo>
                        <a:pt x="8" y="1"/>
                        <a:pt x="7" y="1"/>
                        <a:pt x="6" y="1"/>
                      </a:cubicBezTo>
                      <a:cubicBezTo>
                        <a:pt x="5" y="1"/>
                        <a:pt x="6" y="1"/>
                        <a:pt x="5" y="1"/>
                      </a:cubicBezTo>
                      <a:cubicBezTo>
                        <a:pt x="4" y="0"/>
                        <a:pt x="4" y="1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87" name="Freeform 51"/>
                <p:cNvSpPr>
                  <a:spLocks/>
                </p:cNvSpPr>
                <p:nvPr/>
              </p:nvSpPr>
              <p:spPr bwMode="auto">
                <a:xfrm>
                  <a:off x="2490" y="1940"/>
                  <a:ext cx="4" cy="4"/>
                </a:xfrm>
                <a:custGeom>
                  <a:avLst/>
                  <a:gdLst>
                    <a:gd name="T0" fmla="*/ 1 w 2"/>
                    <a:gd name="T1" fmla="*/ 2 h 2"/>
                    <a:gd name="T2" fmla="*/ 1 w 2"/>
                    <a:gd name="T3" fmla="*/ 1 h 2"/>
                    <a:gd name="T4" fmla="*/ 0 w 2"/>
                    <a:gd name="T5" fmla="*/ 1 h 2"/>
                    <a:gd name="T6" fmla="*/ 0 w 2"/>
                    <a:gd name="T7" fmla="*/ 1 h 2"/>
                    <a:gd name="T8" fmla="*/ 1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2"/>
                        <a:pt x="1" y="2"/>
                        <a:pt x="1" y="1"/>
                      </a:cubicBezTo>
                      <a:cubicBezTo>
                        <a:pt x="0" y="0"/>
                        <a:pt x="1" y="1"/>
                        <a:pt x="0" y="1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88" name="Freeform 52"/>
                <p:cNvSpPr>
                  <a:spLocks/>
                </p:cNvSpPr>
                <p:nvPr/>
              </p:nvSpPr>
              <p:spPr bwMode="auto">
                <a:xfrm>
                  <a:off x="2494" y="1938"/>
                  <a:ext cx="12" cy="6"/>
                </a:xfrm>
                <a:custGeom>
                  <a:avLst/>
                  <a:gdLst>
                    <a:gd name="T0" fmla="*/ 1 w 6"/>
                    <a:gd name="T1" fmla="*/ 2 h 3"/>
                    <a:gd name="T2" fmla="*/ 2 w 6"/>
                    <a:gd name="T3" fmla="*/ 2 h 3"/>
                    <a:gd name="T4" fmla="*/ 4 w 6"/>
                    <a:gd name="T5" fmla="*/ 2 h 3"/>
                    <a:gd name="T6" fmla="*/ 5 w 6"/>
                    <a:gd name="T7" fmla="*/ 1 h 3"/>
                    <a:gd name="T8" fmla="*/ 6 w 6"/>
                    <a:gd name="T9" fmla="*/ 1 h 3"/>
                    <a:gd name="T10" fmla="*/ 5 w 6"/>
                    <a:gd name="T11" fmla="*/ 0 h 3"/>
                    <a:gd name="T12" fmla="*/ 5 w 6"/>
                    <a:gd name="T13" fmla="*/ 1 h 3"/>
                    <a:gd name="T14" fmla="*/ 3 w 6"/>
                    <a:gd name="T15" fmla="*/ 0 h 3"/>
                    <a:gd name="T16" fmla="*/ 1 w 6"/>
                    <a:gd name="T17" fmla="*/ 1 h 3"/>
                    <a:gd name="T18" fmla="*/ 0 w 6"/>
                    <a:gd name="T19" fmla="*/ 1 h 3"/>
                    <a:gd name="T20" fmla="*/ 0 w 6"/>
                    <a:gd name="T21" fmla="*/ 2 h 3"/>
                    <a:gd name="T22" fmla="*/ 1 w 6"/>
                    <a:gd name="T2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3">
                      <a:moveTo>
                        <a:pt x="1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3" y="2"/>
                        <a:pt x="4" y="2"/>
                      </a:cubicBezTo>
                      <a:cubicBezTo>
                        <a:pt x="4" y="2"/>
                        <a:pt x="5" y="2"/>
                        <a:pt x="5" y="1"/>
                      </a:cubicBezTo>
                      <a:cubicBezTo>
                        <a:pt x="5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5" y="0"/>
                      </a:cubicBezTo>
                      <a:cubicBezTo>
                        <a:pt x="5" y="0"/>
                        <a:pt x="5" y="1"/>
                        <a:pt x="5" y="1"/>
                      </a:cubicBezTo>
                      <a:cubicBezTo>
                        <a:pt x="5" y="1"/>
                        <a:pt x="4" y="1"/>
                        <a:pt x="3" y="0"/>
                      </a:cubicBezTo>
                      <a:cubicBezTo>
                        <a:pt x="2" y="0"/>
                        <a:pt x="2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3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89" name="Freeform 53"/>
                <p:cNvSpPr>
                  <a:spLocks/>
                </p:cNvSpPr>
                <p:nvPr/>
              </p:nvSpPr>
              <p:spPr bwMode="auto">
                <a:xfrm>
                  <a:off x="2510" y="1936"/>
                  <a:ext cx="4" cy="4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1 w 2"/>
                    <a:gd name="T7" fmla="*/ 0 h 2"/>
                    <a:gd name="T8" fmla="*/ 0 w 2"/>
                    <a:gd name="T9" fmla="*/ 1 h 2"/>
                    <a:gd name="T10" fmla="*/ 1 w 2"/>
                    <a:gd name="T11" fmla="*/ 1 h 2"/>
                    <a:gd name="T12" fmla="*/ 2 w 2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90" name="Freeform 54"/>
                <p:cNvSpPr>
                  <a:spLocks/>
                </p:cNvSpPr>
                <p:nvPr/>
              </p:nvSpPr>
              <p:spPr bwMode="auto">
                <a:xfrm>
                  <a:off x="2528" y="1928"/>
                  <a:ext cx="4" cy="4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0 h 2"/>
                    <a:gd name="T6" fmla="*/ 1 w 2"/>
                    <a:gd name="T7" fmla="*/ 0 h 2"/>
                    <a:gd name="T8" fmla="*/ 0 w 2"/>
                    <a:gd name="T9" fmla="*/ 1 h 2"/>
                    <a:gd name="T10" fmla="*/ 1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91" name="Freeform 55"/>
                <p:cNvSpPr>
                  <a:spLocks/>
                </p:cNvSpPr>
                <p:nvPr/>
              </p:nvSpPr>
              <p:spPr bwMode="auto">
                <a:xfrm>
                  <a:off x="2446" y="1940"/>
                  <a:ext cx="22" cy="8"/>
                </a:xfrm>
                <a:custGeom>
                  <a:avLst/>
                  <a:gdLst>
                    <a:gd name="T0" fmla="*/ 2 w 11"/>
                    <a:gd name="T1" fmla="*/ 4 h 4"/>
                    <a:gd name="T2" fmla="*/ 3 w 11"/>
                    <a:gd name="T3" fmla="*/ 3 h 4"/>
                    <a:gd name="T4" fmla="*/ 4 w 11"/>
                    <a:gd name="T5" fmla="*/ 3 h 4"/>
                    <a:gd name="T6" fmla="*/ 5 w 11"/>
                    <a:gd name="T7" fmla="*/ 2 h 4"/>
                    <a:gd name="T8" fmla="*/ 7 w 11"/>
                    <a:gd name="T9" fmla="*/ 2 h 4"/>
                    <a:gd name="T10" fmla="*/ 8 w 11"/>
                    <a:gd name="T11" fmla="*/ 1 h 4"/>
                    <a:gd name="T12" fmla="*/ 10 w 11"/>
                    <a:gd name="T13" fmla="*/ 1 h 4"/>
                    <a:gd name="T14" fmla="*/ 11 w 11"/>
                    <a:gd name="T15" fmla="*/ 1 h 4"/>
                    <a:gd name="T16" fmla="*/ 9 w 11"/>
                    <a:gd name="T17" fmla="*/ 0 h 4"/>
                    <a:gd name="T18" fmla="*/ 6 w 11"/>
                    <a:gd name="T19" fmla="*/ 1 h 4"/>
                    <a:gd name="T20" fmla="*/ 2 w 11"/>
                    <a:gd name="T21" fmla="*/ 1 h 4"/>
                    <a:gd name="T22" fmla="*/ 1 w 11"/>
                    <a:gd name="T23" fmla="*/ 2 h 4"/>
                    <a:gd name="T24" fmla="*/ 0 w 11"/>
                    <a:gd name="T25" fmla="*/ 2 h 4"/>
                    <a:gd name="T26" fmla="*/ 1 w 11"/>
                    <a:gd name="T27" fmla="*/ 4 h 4"/>
                    <a:gd name="T28" fmla="*/ 2 w 11"/>
                    <a:gd name="T2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" h="4">
                      <a:moveTo>
                        <a:pt x="2" y="4"/>
                      </a:move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4" y="3"/>
                        <a:pt x="4" y="3"/>
                      </a:cubicBezTo>
                      <a:cubicBezTo>
                        <a:pt x="5" y="3"/>
                        <a:pt x="5" y="2"/>
                        <a:pt x="5" y="2"/>
                      </a:cubicBezTo>
                      <a:cubicBezTo>
                        <a:pt x="5" y="2"/>
                        <a:pt x="6" y="2"/>
                        <a:pt x="7" y="2"/>
                      </a:cubicBezTo>
                      <a:cubicBezTo>
                        <a:pt x="7" y="2"/>
                        <a:pt x="8" y="1"/>
                        <a:pt x="8" y="1"/>
                      </a:cubicBezTo>
                      <a:cubicBezTo>
                        <a:pt x="8" y="1"/>
                        <a:pt x="9" y="1"/>
                        <a:pt x="10" y="1"/>
                      </a:cubicBezTo>
                      <a:cubicBezTo>
                        <a:pt x="10" y="2"/>
                        <a:pt x="11" y="1"/>
                        <a:pt x="11" y="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4" y="2"/>
                        <a:pt x="2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4"/>
                        <a:pt x="1" y="4"/>
                      </a:cubicBezTo>
                      <a:cubicBezTo>
                        <a:pt x="1" y="4"/>
                        <a:pt x="2" y="4"/>
                        <a:pt x="2" y="4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92" name="Freeform 56"/>
                <p:cNvSpPr>
                  <a:spLocks/>
                </p:cNvSpPr>
                <p:nvPr/>
              </p:nvSpPr>
              <p:spPr bwMode="auto">
                <a:xfrm>
                  <a:off x="2518" y="1932"/>
                  <a:ext cx="8" cy="4"/>
                </a:xfrm>
                <a:custGeom>
                  <a:avLst/>
                  <a:gdLst>
                    <a:gd name="T0" fmla="*/ 1 w 4"/>
                    <a:gd name="T1" fmla="*/ 2 h 2"/>
                    <a:gd name="T2" fmla="*/ 2 w 4"/>
                    <a:gd name="T3" fmla="*/ 2 h 2"/>
                    <a:gd name="T4" fmla="*/ 2 w 4"/>
                    <a:gd name="T5" fmla="*/ 1 h 2"/>
                    <a:gd name="T6" fmla="*/ 3 w 4"/>
                    <a:gd name="T7" fmla="*/ 1 h 2"/>
                    <a:gd name="T8" fmla="*/ 4 w 4"/>
                    <a:gd name="T9" fmla="*/ 1 h 2"/>
                    <a:gd name="T10" fmla="*/ 4 w 4"/>
                    <a:gd name="T11" fmla="*/ 0 h 2"/>
                    <a:gd name="T12" fmla="*/ 3 w 4"/>
                    <a:gd name="T13" fmla="*/ 0 h 2"/>
                    <a:gd name="T14" fmla="*/ 2 w 4"/>
                    <a:gd name="T15" fmla="*/ 0 h 2"/>
                    <a:gd name="T16" fmla="*/ 1 w 4"/>
                    <a:gd name="T17" fmla="*/ 0 h 2"/>
                    <a:gd name="T18" fmla="*/ 0 w 4"/>
                    <a:gd name="T19" fmla="*/ 1 h 2"/>
                    <a:gd name="T20" fmla="*/ 1 w 4"/>
                    <a:gd name="T2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2">
                      <a:moveTo>
                        <a:pt x="1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93" name="Freeform 57"/>
                <p:cNvSpPr>
                  <a:spLocks/>
                </p:cNvSpPr>
                <p:nvPr/>
              </p:nvSpPr>
              <p:spPr bwMode="auto">
                <a:xfrm>
                  <a:off x="2462" y="2150"/>
                  <a:ext cx="20" cy="22"/>
                </a:xfrm>
                <a:custGeom>
                  <a:avLst/>
                  <a:gdLst>
                    <a:gd name="T0" fmla="*/ 3 w 10"/>
                    <a:gd name="T1" fmla="*/ 4 h 11"/>
                    <a:gd name="T2" fmla="*/ 2 w 10"/>
                    <a:gd name="T3" fmla="*/ 5 h 11"/>
                    <a:gd name="T4" fmla="*/ 0 w 10"/>
                    <a:gd name="T5" fmla="*/ 8 h 11"/>
                    <a:gd name="T6" fmla="*/ 1 w 10"/>
                    <a:gd name="T7" fmla="*/ 9 h 11"/>
                    <a:gd name="T8" fmla="*/ 1 w 10"/>
                    <a:gd name="T9" fmla="*/ 9 h 11"/>
                    <a:gd name="T10" fmla="*/ 2 w 10"/>
                    <a:gd name="T11" fmla="*/ 9 h 11"/>
                    <a:gd name="T12" fmla="*/ 3 w 10"/>
                    <a:gd name="T13" fmla="*/ 10 h 11"/>
                    <a:gd name="T14" fmla="*/ 4 w 10"/>
                    <a:gd name="T15" fmla="*/ 10 h 11"/>
                    <a:gd name="T16" fmla="*/ 4 w 10"/>
                    <a:gd name="T17" fmla="*/ 10 h 11"/>
                    <a:gd name="T18" fmla="*/ 5 w 10"/>
                    <a:gd name="T19" fmla="*/ 10 h 11"/>
                    <a:gd name="T20" fmla="*/ 5 w 10"/>
                    <a:gd name="T21" fmla="*/ 10 h 11"/>
                    <a:gd name="T22" fmla="*/ 8 w 10"/>
                    <a:gd name="T23" fmla="*/ 11 h 11"/>
                    <a:gd name="T24" fmla="*/ 9 w 10"/>
                    <a:gd name="T25" fmla="*/ 9 h 11"/>
                    <a:gd name="T26" fmla="*/ 10 w 10"/>
                    <a:gd name="T27" fmla="*/ 9 h 11"/>
                    <a:gd name="T28" fmla="*/ 10 w 10"/>
                    <a:gd name="T29" fmla="*/ 8 h 11"/>
                    <a:gd name="T30" fmla="*/ 10 w 10"/>
                    <a:gd name="T31" fmla="*/ 6 h 11"/>
                    <a:gd name="T32" fmla="*/ 9 w 10"/>
                    <a:gd name="T33" fmla="*/ 5 h 11"/>
                    <a:gd name="T34" fmla="*/ 9 w 10"/>
                    <a:gd name="T35" fmla="*/ 5 h 11"/>
                    <a:gd name="T36" fmla="*/ 9 w 10"/>
                    <a:gd name="T37" fmla="*/ 4 h 11"/>
                    <a:gd name="T38" fmla="*/ 7 w 10"/>
                    <a:gd name="T39" fmla="*/ 3 h 11"/>
                    <a:gd name="T40" fmla="*/ 6 w 10"/>
                    <a:gd name="T41" fmla="*/ 3 h 11"/>
                    <a:gd name="T42" fmla="*/ 5 w 10"/>
                    <a:gd name="T43" fmla="*/ 1 h 11"/>
                    <a:gd name="T44" fmla="*/ 5 w 10"/>
                    <a:gd name="T45" fmla="*/ 0 h 11"/>
                    <a:gd name="T46" fmla="*/ 5 w 10"/>
                    <a:gd name="T47" fmla="*/ 0 h 11"/>
                    <a:gd name="T48" fmla="*/ 3 w 10"/>
                    <a:gd name="T49" fmla="*/ 4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" h="11">
                      <a:moveTo>
                        <a:pt x="3" y="4"/>
                      </a:moveTo>
                      <a:cubicBezTo>
                        <a:pt x="3" y="4"/>
                        <a:pt x="2" y="5"/>
                        <a:pt x="2" y="5"/>
                      </a:cubicBezTo>
                      <a:cubicBezTo>
                        <a:pt x="1" y="7"/>
                        <a:pt x="0" y="8"/>
                        <a:pt x="0" y="8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3" y="10"/>
                      </a:cubicBezTo>
                      <a:cubicBezTo>
                        <a:pt x="3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6" y="10"/>
                        <a:pt x="7" y="10"/>
                        <a:pt x="8" y="11"/>
                      </a:cubicBezTo>
                      <a:cubicBezTo>
                        <a:pt x="8" y="10"/>
                        <a:pt x="8" y="10"/>
                        <a:pt x="9" y="9"/>
                      </a:cubicBezTo>
                      <a:cubicBezTo>
                        <a:pt x="9" y="9"/>
                        <a:pt x="9" y="9"/>
                        <a:pt x="10" y="9"/>
                      </a:cubicBezTo>
                      <a:cubicBezTo>
                        <a:pt x="10" y="10"/>
                        <a:pt x="10" y="9"/>
                        <a:pt x="10" y="8"/>
                      </a:cubicBezTo>
                      <a:cubicBezTo>
                        <a:pt x="10" y="8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8" y="4"/>
                        <a:pt x="9" y="4"/>
                        <a:pt x="9" y="4"/>
                      </a:cubicBezTo>
                      <a:cubicBezTo>
                        <a:pt x="9" y="4"/>
                        <a:pt x="8" y="3"/>
                        <a:pt x="7" y="3"/>
                      </a:cubicBezTo>
                      <a:cubicBezTo>
                        <a:pt x="7" y="3"/>
                        <a:pt x="6" y="3"/>
                        <a:pt x="6" y="3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3"/>
                        <a:pt x="3" y="4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94" name="Freeform 58"/>
                <p:cNvSpPr>
                  <a:spLocks noEditPoints="1"/>
                </p:cNvSpPr>
                <p:nvPr/>
              </p:nvSpPr>
              <p:spPr bwMode="auto">
                <a:xfrm>
                  <a:off x="2345" y="1948"/>
                  <a:ext cx="203" cy="202"/>
                </a:xfrm>
                <a:custGeom>
                  <a:avLst/>
                  <a:gdLst>
                    <a:gd name="T0" fmla="*/ 93 w 101"/>
                    <a:gd name="T1" fmla="*/ 3 h 101"/>
                    <a:gd name="T2" fmla="*/ 74 w 101"/>
                    <a:gd name="T3" fmla="*/ 0 h 101"/>
                    <a:gd name="T4" fmla="*/ 55 w 101"/>
                    <a:gd name="T5" fmla="*/ 11 h 101"/>
                    <a:gd name="T6" fmla="*/ 55 w 101"/>
                    <a:gd name="T7" fmla="*/ 15 h 101"/>
                    <a:gd name="T8" fmla="*/ 57 w 101"/>
                    <a:gd name="T9" fmla="*/ 22 h 101"/>
                    <a:gd name="T10" fmla="*/ 59 w 101"/>
                    <a:gd name="T11" fmla="*/ 28 h 101"/>
                    <a:gd name="T12" fmla="*/ 66 w 101"/>
                    <a:gd name="T13" fmla="*/ 35 h 101"/>
                    <a:gd name="T14" fmla="*/ 62 w 101"/>
                    <a:gd name="T15" fmla="*/ 35 h 101"/>
                    <a:gd name="T16" fmla="*/ 50 w 101"/>
                    <a:gd name="T17" fmla="*/ 40 h 101"/>
                    <a:gd name="T18" fmla="*/ 54 w 101"/>
                    <a:gd name="T19" fmla="*/ 46 h 101"/>
                    <a:gd name="T20" fmla="*/ 46 w 101"/>
                    <a:gd name="T21" fmla="*/ 43 h 101"/>
                    <a:gd name="T22" fmla="*/ 46 w 101"/>
                    <a:gd name="T23" fmla="*/ 38 h 101"/>
                    <a:gd name="T24" fmla="*/ 47 w 101"/>
                    <a:gd name="T25" fmla="*/ 31 h 101"/>
                    <a:gd name="T26" fmla="*/ 49 w 101"/>
                    <a:gd name="T27" fmla="*/ 25 h 101"/>
                    <a:gd name="T28" fmla="*/ 43 w 101"/>
                    <a:gd name="T29" fmla="*/ 16 h 101"/>
                    <a:gd name="T30" fmla="*/ 37 w 101"/>
                    <a:gd name="T31" fmla="*/ 19 h 101"/>
                    <a:gd name="T32" fmla="*/ 18 w 101"/>
                    <a:gd name="T33" fmla="*/ 54 h 101"/>
                    <a:gd name="T34" fmla="*/ 21 w 101"/>
                    <a:gd name="T35" fmla="*/ 63 h 101"/>
                    <a:gd name="T36" fmla="*/ 31 w 101"/>
                    <a:gd name="T37" fmla="*/ 68 h 101"/>
                    <a:gd name="T38" fmla="*/ 31 w 101"/>
                    <a:gd name="T39" fmla="*/ 69 h 101"/>
                    <a:gd name="T40" fmla="*/ 23 w 101"/>
                    <a:gd name="T41" fmla="*/ 70 h 101"/>
                    <a:gd name="T42" fmla="*/ 16 w 101"/>
                    <a:gd name="T43" fmla="*/ 66 h 101"/>
                    <a:gd name="T44" fmla="*/ 7 w 101"/>
                    <a:gd name="T45" fmla="*/ 65 h 101"/>
                    <a:gd name="T46" fmla="*/ 13 w 101"/>
                    <a:gd name="T47" fmla="*/ 69 h 101"/>
                    <a:gd name="T48" fmla="*/ 20 w 101"/>
                    <a:gd name="T49" fmla="*/ 71 h 101"/>
                    <a:gd name="T50" fmla="*/ 20 w 101"/>
                    <a:gd name="T51" fmla="*/ 74 h 101"/>
                    <a:gd name="T52" fmla="*/ 17 w 101"/>
                    <a:gd name="T53" fmla="*/ 76 h 101"/>
                    <a:gd name="T54" fmla="*/ 11 w 101"/>
                    <a:gd name="T55" fmla="*/ 72 h 101"/>
                    <a:gd name="T56" fmla="*/ 3 w 101"/>
                    <a:gd name="T57" fmla="*/ 69 h 101"/>
                    <a:gd name="T58" fmla="*/ 4 w 101"/>
                    <a:gd name="T59" fmla="*/ 75 h 101"/>
                    <a:gd name="T60" fmla="*/ 14 w 101"/>
                    <a:gd name="T61" fmla="*/ 76 h 101"/>
                    <a:gd name="T62" fmla="*/ 20 w 101"/>
                    <a:gd name="T63" fmla="*/ 80 h 101"/>
                    <a:gd name="T64" fmla="*/ 19 w 101"/>
                    <a:gd name="T65" fmla="*/ 81 h 101"/>
                    <a:gd name="T66" fmla="*/ 28 w 101"/>
                    <a:gd name="T67" fmla="*/ 79 h 101"/>
                    <a:gd name="T68" fmla="*/ 34 w 101"/>
                    <a:gd name="T69" fmla="*/ 77 h 101"/>
                    <a:gd name="T70" fmla="*/ 44 w 101"/>
                    <a:gd name="T71" fmla="*/ 84 h 101"/>
                    <a:gd name="T72" fmla="*/ 48 w 101"/>
                    <a:gd name="T73" fmla="*/ 88 h 101"/>
                    <a:gd name="T74" fmla="*/ 52 w 101"/>
                    <a:gd name="T75" fmla="*/ 87 h 101"/>
                    <a:gd name="T76" fmla="*/ 62 w 101"/>
                    <a:gd name="T77" fmla="*/ 94 h 101"/>
                    <a:gd name="T78" fmla="*/ 65 w 101"/>
                    <a:gd name="T79" fmla="*/ 101 h 101"/>
                    <a:gd name="T80" fmla="*/ 69 w 101"/>
                    <a:gd name="T81" fmla="*/ 97 h 101"/>
                    <a:gd name="T82" fmla="*/ 72 w 101"/>
                    <a:gd name="T83" fmla="*/ 87 h 101"/>
                    <a:gd name="T84" fmla="*/ 69 w 101"/>
                    <a:gd name="T85" fmla="*/ 75 h 101"/>
                    <a:gd name="T86" fmla="*/ 71 w 101"/>
                    <a:gd name="T87" fmla="*/ 68 h 101"/>
                    <a:gd name="T88" fmla="*/ 78 w 101"/>
                    <a:gd name="T89" fmla="*/ 69 h 101"/>
                    <a:gd name="T90" fmla="*/ 87 w 101"/>
                    <a:gd name="T91" fmla="*/ 65 h 101"/>
                    <a:gd name="T92" fmla="*/ 87 w 101"/>
                    <a:gd name="T93" fmla="*/ 58 h 101"/>
                    <a:gd name="T94" fmla="*/ 96 w 101"/>
                    <a:gd name="T95" fmla="*/ 52 h 101"/>
                    <a:gd name="T96" fmla="*/ 88 w 101"/>
                    <a:gd name="T97" fmla="*/ 43 h 101"/>
                    <a:gd name="T98" fmla="*/ 91 w 101"/>
                    <a:gd name="T99" fmla="*/ 35 h 101"/>
                    <a:gd name="T100" fmla="*/ 101 w 101"/>
                    <a:gd name="T101" fmla="*/ 15 h 101"/>
                    <a:gd name="T102" fmla="*/ 58 w 101"/>
                    <a:gd name="T103" fmla="*/ 46 h 101"/>
                    <a:gd name="T104" fmla="*/ 54 w 101"/>
                    <a:gd name="T105" fmla="*/ 47 h 101"/>
                    <a:gd name="T106" fmla="*/ 61 w 101"/>
                    <a:gd name="T107" fmla="*/ 42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01" h="101">
                      <a:moveTo>
                        <a:pt x="101" y="12"/>
                      </a:moveTo>
                      <a:cubicBezTo>
                        <a:pt x="101" y="11"/>
                        <a:pt x="101" y="11"/>
                        <a:pt x="101" y="11"/>
                      </a:cubicBezTo>
                      <a:cubicBezTo>
                        <a:pt x="101" y="11"/>
                        <a:pt x="98" y="9"/>
                        <a:pt x="98" y="9"/>
                      </a:cubicBezTo>
                      <a:cubicBezTo>
                        <a:pt x="97" y="9"/>
                        <a:pt x="98" y="8"/>
                        <a:pt x="98" y="8"/>
                      </a:cubicBezTo>
                      <a:cubicBezTo>
                        <a:pt x="94" y="6"/>
                        <a:pt x="94" y="6"/>
                        <a:pt x="94" y="6"/>
                      </a:cubicBezTo>
                      <a:cubicBezTo>
                        <a:pt x="93" y="3"/>
                        <a:pt x="93" y="3"/>
                        <a:pt x="93" y="3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88" y="0"/>
                        <a:pt x="88" y="0"/>
                        <a:pt x="88" y="0"/>
                      </a:cubicBezTo>
                      <a:cubicBezTo>
                        <a:pt x="88" y="0"/>
                        <a:pt x="86" y="1"/>
                        <a:pt x="85" y="1"/>
                      </a:cubicBezTo>
                      <a:cubicBezTo>
                        <a:pt x="84" y="1"/>
                        <a:pt x="83" y="0"/>
                        <a:pt x="83" y="0"/>
                      </a:cubicBezTo>
                      <a:cubicBezTo>
                        <a:pt x="82" y="0"/>
                        <a:pt x="80" y="1"/>
                        <a:pt x="80" y="1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74" y="0"/>
                        <a:pt x="68" y="1"/>
                        <a:pt x="68" y="1"/>
                      </a:cubicBezTo>
                      <a:cubicBezTo>
                        <a:pt x="67" y="1"/>
                        <a:pt x="64" y="3"/>
                        <a:pt x="64" y="3"/>
                      </a:cubicBezTo>
                      <a:cubicBezTo>
                        <a:pt x="64" y="3"/>
                        <a:pt x="60" y="4"/>
                        <a:pt x="60" y="4"/>
                      </a:cubicBezTo>
                      <a:cubicBezTo>
                        <a:pt x="59" y="5"/>
                        <a:pt x="57" y="6"/>
                        <a:pt x="57" y="6"/>
                      </a:cubicBezTo>
                      <a:cubicBezTo>
                        <a:pt x="55" y="9"/>
                        <a:pt x="55" y="9"/>
                        <a:pt x="55" y="9"/>
                      </a:cubicBezTo>
                      <a:cubicBezTo>
                        <a:pt x="55" y="11"/>
                        <a:pt x="55" y="11"/>
                        <a:pt x="55" y="11"/>
                      </a:cubicBezTo>
                      <a:cubicBezTo>
                        <a:pt x="54" y="12"/>
                        <a:pt x="54" y="12"/>
                        <a:pt x="54" y="12"/>
                      </a:cubicBezTo>
                      <a:cubicBezTo>
                        <a:pt x="50" y="13"/>
                        <a:pt x="50" y="13"/>
                        <a:pt x="50" y="13"/>
                      </a:cubicBezTo>
                      <a:cubicBezTo>
                        <a:pt x="50" y="14"/>
                        <a:pt x="50" y="14"/>
                        <a:pt x="50" y="14"/>
                      </a:cubicBezTo>
                      <a:cubicBezTo>
                        <a:pt x="53" y="13"/>
                        <a:pt x="53" y="13"/>
                        <a:pt x="53" y="13"/>
                      </a:cubicBezTo>
                      <a:cubicBezTo>
                        <a:pt x="54" y="13"/>
                        <a:pt x="54" y="13"/>
                        <a:pt x="54" y="13"/>
                      </a:cubicBezTo>
                      <a:cubicBezTo>
                        <a:pt x="55" y="15"/>
                        <a:pt x="55" y="15"/>
                        <a:pt x="55" y="15"/>
                      </a:cubicBezTo>
                      <a:cubicBezTo>
                        <a:pt x="55" y="15"/>
                        <a:pt x="55" y="15"/>
                        <a:pt x="55" y="15"/>
                      </a:cubicBezTo>
                      <a:cubicBezTo>
                        <a:pt x="55" y="15"/>
                        <a:pt x="55" y="17"/>
                        <a:pt x="55" y="18"/>
                      </a:cubicBezTo>
                      <a:cubicBezTo>
                        <a:pt x="55" y="18"/>
                        <a:pt x="54" y="19"/>
                        <a:pt x="54" y="20"/>
                      </a:cubicBezTo>
                      <a:cubicBezTo>
                        <a:pt x="54" y="20"/>
                        <a:pt x="54" y="21"/>
                        <a:pt x="54" y="21"/>
                      </a:cubicBezTo>
                      <a:cubicBezTo>
                        <a:pt x="54" y="21"/>
                        <a:pt x="55" y="22"/>
                        <a:pt x="55" y="21"/>
                      </a:cubicBezTo>
                      <a:cubicBezTo>
                        <a:pt x="56" y="21"/>
                        <a:pt x="56" y="21"/>
                        <a:pt x="57" y="22"/>
                      </a:cubicBezTo>
                      <a:cubicBezTo>
                        <a:pt x="57" y="22"/>
                        <a:pt x="57" y="23"/>
                        <a:pt x="59" y="23"/>
                      </a:cubicBezTo>
                      <a:cubicBezTo>
                        <a:pt x="60" y="24"/>
                        <a:pt x="59" y="23"/>
                        <a:pt x="60" y="23"/>
                      </a:cubicBezTo>
                      <a:cubicBezTo>
                        <a:pt x="60" y="23"/>
                        <a:pt x="61" y="23"/>
                        <a:pt x="61" y="23"/>
                      </a:cubicBezTo>
                      <a:cubicBezTo>
                        <a:pt x="62" y="24"/>
                        <a:pt x="61" y="24"/>
                        <a:pt x="60" y="25"/>
                      </a:cubicBezTo>
                      <a:cubicBezTo>
                        <a:pt x="60" y="25"/>
                        <a:pt x="60" y="25"/>
                        <a:pt x="59" y="26"/>
                      </a:cubicBezTo>
                      <a:cubicBezTo>
                        <a:pt x="58" y="27"/>
                        <a:pt x="59" y="27"/>
                        <a:pt x="59" y="28"/>
                      </a:cubicBezTo>
                      <a:cubicBezTo>
                        <a:pt x="59" y="28"/>
                        <a:pt x="59" y="29"/>
                        <a:pt x="59" y="30"/>
                      </a:cubicBezTo>
                      <a:cubicBezTo>
                        <a:pt x="59" y="31"/>
                        <a:pt x="59" y="31"/>
                        <a:pt x="59" y="31"/>
                      </a:cubicBezTo>
                      <a:cubicBezTo>
                        <a:pt x="59" y="32"/>
                        <a:pt x="60" y="33"/>
                        <a:pt x="61" y="33"/>
                      </a:cubicBezTo>
                      <a:cubicBezTo>
                        <a:pt x="61" y="33"/>
                        <a:pt x="61" y="33"/>
                        <a:pt x="62" y="34"/>
                      </a:cubicBezTo>
                      <a:cubicBezTo>
                        <a:pt x="64" y="34"/>
                        <a:pt x="65" y="34"/>
                        <a:pt x="65" y="34"/>
                      </a:cubicBezTo>
                      <a:cubicBezTo>
                        <a:pt x="65" y="34"/>
                        <a:pt x="66" y="34"/>
                        <a:pt x="66" y="35"/>
                      </a:cubicBezTo>
                      <a:cubicBezTo>
                        <a:pt x="66" y="36"/>
                        <a:pt x="66" y="37"/>
                        <a:pt x="66" y="39"/>
                      </a:cubicBezTo>
                      <a:cubicBezTo>
                        <a:pt x="66" y="39"/>
                        <a:pt x="65" y="40"/>
                        <a:pt x="65" y="40"/>
                      </a:cubicBezTo>
                      <a:cubicBezTo>
                        <a:pt x="65" y="40"/>
                        <a:pt x="66" y="39"/>
                        <a:pt x="66" y="38"/>
                      </a:cubicBezTo>
                      <a:cubicBezTo>
                        <a:pt x="66" y="37"/>
                        <a:pt x="65" y="36"/>
                        <a:pt x="65" y="36"/>
                      </a:cubicBezTo>
                      <a:cubicBezTo>
                        <a:pt x="65" y="35"/>
                        <a:pt x="64" y="35"/>
                        <a:pt x="64" y="35"/>
                      </a:cubicBezTo>
                      <a:cubicBezTo>
                        <a:pt x="64" y="35"/>
                        <a:pt x="63" y="35"/>
                        <a:pt x="62" y="35"/>
                      </a:cubicBezTo>
                      <a:cubicBezTo>
                        <a:pt x="62" y="35"/>
                        <a:pt x="62" y="34"/>
                        <a:pt x="61" y="34"/>
                      </a:cubicBezTo>
                      <a:cubicBezTo>
                        <a:pt x="61" y="33"/>
                        <a:pt x="60" y="33"/>
                        <a:pt x="60" y="33"/>
                      </a:cubicBezTo>
                      <a:cubicBezTo>
                        <a:pt x="59" y="33"/>
                        <a:pt x="57" y="34"/>
                        <a:pt x="57" y="34"/>
                      </a:cubicBezTo>
                      <a:cubicBezTo>
                        <a:pt x="54" y="36"/>
                        <a:pt x="54" y="36"/>
                        <a:pt x="54" y="36"/>
                      </a:cubicBezTo>
                      <a:cubicBezTo>
                        <a:pt x="52" y="37"/>
                        <a:pt x="52" y="37"/>
                        <a:pt x="52" y="37"/>
                      </a:cubicBezTo>
                      <a:cubicBezTo>
                        <a:pt x="52" y="37"/>
                        <a:pt x="51" y="39"/>
                        <a:pt x="50" y="40"/>
                      </a:cubicBezTo>
                      <a:cubicBezTo>
                        <a:pt x="49" y="40"/>
                        <a:pt x="49" y="40"/>
                        <a:pt x="47" y="40"/>
                      </a:cubicBezTo>
                      <a:cubicBezTo>
                        <a:pt x="46" y="40"/>
                        <a:pt x="46" y="41"/>
                        <a:pt x="46" y="41"/>
                      </a:cubicBezTo>
                      <a:cubicBezTo>
                        <a:pt x="45" y="41"/>
                        <a:pt x="46" y="42"/>
                        <a:pt x="46" y="42"/>
                      </a:cubicBezTo>
                      <a:cubicBezTo>
                        <a:pt x="46" y="43"/>
                        <a:pt x="48" y="43"/>
                        <a:pt x="48" y="43"/>
                      </a:cubicBezTo>
                      <a:cubicBezTo>
                        <a:pt x="49" y="43"/>
                        <a:pt x="50" y="44"/>
                        <a:pt x="51" y="44"/>
                      </a:cubicBezTo>
                      <a:cubicBezTo>
                        <a:pt x="52" y="45"/>
                        <a:pt x="53" y="46"/>
                        <a:pt x="54" y="46"/>
                      </a:cubicBezTo>
                      <a:cubicBezTo>
                        <a:pt x="54" y="47"/>
                        <a:pt x="54" y="48"/>
                        <a:pt x="54" y="48"/>
                      </a:cubicBezTo>
                      <a:cubicBezTo>
                        <a:pt x="54" y="48"/>
                        <a:pt x="52" y="47"/>
                        <a:pt x="52" y="47"/>
                      </a:cubicBezTo>
                      <a:cubicBezTo>
                        <a:pt x="51" y="46"/>
                        <a:pt x="51" y="46"/>
                        <a:pt x="51" y="46"/>
                      </a:cubicBezTo>
                      <a:cubicBezTo>
                        <a:pt x="51" y="46"/>
                        <a:pt x="49" y="45"/>
                        <a:pt x="49" y="45"/>
                      </a:cubicBezTo>
                      <a:cubicBezTo>
                        <a:pt x="49" y="45"/>
                        <a:pt x="47" y="45"/>
                        <a:pt x="47" y="45"/>
                      </a:cubicBezTo>
                      <a:cubicBezTo>
                        <a:pt x="46" y="43"/>
                        <a:pt x="46" y="43"/>
                        <a:pt x="46" y="43"/>
                      </a:cubicBezTo>
                      <a:cubicBezTo>
                        <a:pt x="46" y="43"/>
                        <a:pt x="44" y="43"/>
                        <a:pt x="43" y="43"/>
                      </a:cubicBezTo>
                      <a:cubicBezTo>
                        <a:pt x="43" y="43"/>
                        <a:pt x="42" y="42"/>
                        <a:pt x="42" y="41"/>
                      </a:cubicBezTo>
                      <a:cubicBezTo>
                        <a:pt x="42" y="41"/>
                        <a:pt x="42" y="41"/>
                        <a:pt x="43" y="41"/>
                      </a:cubicBezTo>
                      <a:cubicBezTo>
                        <a:pt x="43" y="41"/>
                        <a:pt x="45" y="40"/>
                        <a:pt x="45" y="40"/>
                      </a:cubicBezTo>
                      <a:cubicBezTo>
                        <a:pt x="46" y="39"/>
                        <a:pt x="46" y="39"/>
                        <a:pt x="46" y="39"/>
                      </a:cubicBezTo>
                      <a:cubicBezTo>
                        <a:pt x="46" y="38"/>
                        <a:pt x="46" y="38"/>
                        <a:pt x="46" y="38"/>
                      </a:cubicBezTo>
                      <a:cubicBezTo>
                        <a:pt x="45" y="36"/>
                        <a:pt x="45" y="36"/>
                        <a:pt x="45" y="36"/>
                      </a:cubicBezTo>
                      <a:cubicBezTo>
                        <a:pt x="46" y="35"/>
                        <a:pt x="46" y="35"/>
                        <a:pt x="46" y="35"/>
                      </a:cubicBezTo>
                      <a:cubicBezTo>
                        <a:pt x="45" y="33"/>
                        <a:pt x="45" y="33"/>
                        <a:pt x="45" y="33"/>
                      </a:cubicBezTo>
                      <a:cubicBezTo>
                        <a:pt x="45" y="30"/>
                        <a:pt x="45" y="30"/>
                        <a:pt x="45" y="30"/>
                      </a:cubicBezTo>
                      <a:cubicBezTo>
                        <a:pt x="45" y="30"/>
                        <a:pt x="45" y="30"/>
                        <a:pt x="45" y="30"/>
                      </a:cubicBezTo>
                      <a:cubicBezTo>
                        <a:pt x="46" y="30"/>
                        <a:pt x="47" y="31"/>
                        <a:pt x="47" y="31"/>
                      </a:cubicBezTo>
                      <a:cubicBezTo>
                        <a:pt x="47" y="31"/>
                        <a:pt x="49" y="30"/>
                        <a:pt x="49" y="30"/>
                      </a:cubicBezTo>
                      <a:cubicBezTo>
                        <a:pt x="49" y="30"/>
                        <a:pt x="49" y="29"/>
                        <a:pt x="49" y="29"/>
                      </a:cubicBezTo>
                      <a:cubicBezTo>
                        <a:pt x="49" y="29"/>
                        <a:pt x="50" y="29"/>
                        <a:pt x="51" y="29"/>
                      </a:cubicBezTo>
                      <a:cubicBezTo>
                        <a:pt x="51" y="29"/>
                        <a:pt x="51" y="26"/>
                        <a:pt x="51" y="26"/>
                      </a:cubicBezTo>
                      <a:cubicBezTo>
                        <a:pt x="51" y="26"/>
                        <a:pt x="51" y="26"/>
                        <a:pt x="51" y="26"/>
                      </a:cubicBezTo>
                      <a:cubicBezTo>
                        <a:pt x="51" y="26"/>
                        <a:pt x="50" y="25"/>
                        <a:pt x="49" y="25"/>
                      </a:cubicBezTo>
                      <a:cubicBezTo>
                        <a:pt x="48" y="25"/>
                        <a:pt x="48" y="25"/>
                        <a:pt x="48" y="25"/>
                      </a:cubicBezTo>
                      <a:cubicBezTo>
                        <a:pt x="47" y="25"/>
                        <a:pt x="47" y="24"/>
                        <a:pt x="47" y="24"/>
                      </a:cubicBezTo>
                      <a:cubicBezTo>
                        <a:pt x="47" y="24"/>
                        <a:pt x="48" y="23"/>
                        <a:pt x="48" y="22"/>
                      </a:cubicBezTo>
                      <a:cubicBezTo>
                        <a:pt x="48" y="22"/>
                        <a:pt x="47" y="20"/>
                        <a:pt x="47" y="20"/>
                      </a:cubicBezTo>
                      <a:cubicBezTo>
                        <a:pt x="47" y="20"/>
                        <a:pt x="47" y="18"/>
                        <a:pt x="47" y="18"/>
                      </a:cubicBezTo>
                      <a:cubicBezTo>
                        <a:pt x="47" y="18"/>
                        <a:pt x="44" y="16"/>
                        <a:pt x="43" y="16"/>
                      </a:cubicBezTo>
                      <a:cubicBezTo>
                        <a:pt x="43" y="16"/>
                        <a:pt x="41" y="17"/>
                        <a:pt x="41" y="17"/>
                      </a:cubicBezTo>
                      <a:cubicBezTo>
                        <a:pt x="41" y="17"/>
                        <a:pt x="41" y="17"/>
                        <a:pt x="41" y="17"/>
                      </a:cubicBezTo>
                      <a:cubicBezTo>
                        <a:pt x="39" y="16"/>
                        <a:pt x="39" y="16"/>
                        <a:pt x="39" y="16"/>
                      </a:cubicBezTo>
                      <a:cubicBezTo>
                        <a:pt x="39" y="16"/>
                        <a:pt x="39" y="15"/>
                        <a:pt x="39" y="14"/>
                      </a:cubicBez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2" y="37"/>
                        <a:pt x="32" y="37"/>
                        <a:pt x="32" y="37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20" y="54"/>
                        <a:pt x="20" y="54"/>
                        <a:pt x="20" y="54"/>
                      </a:cubicBezTo>
                      <a:cubicBezTo>
                        <a:pt x="19" y="55"/>
                        <a:pt x="19" y="55"/>
                        <a:pt x="19" y="55"/>
                      </a:cubicBezTo>
                      <a:cubicBezTo>
                        <a:pt x="19" y="55"/>
                        <a:pt x="18" y="54"/>
                        <a:pt x="18" y="54"/>
                      </a:cubicBezTo>
                      <a:cubicBezTo>
                        <a:pt x="18" y="54"/>
                        <a:pt x="17" y="55"/>
                        <a:pt x="17" y="55"/>
                      </a:cubicBezTo>
                      <a:cubicBezTo>
                        <a:pt x="17" y="55"/>
                        <a:pt x="17" y="57"/>
                        <a:pt x="17" y="57"/>
                      </a:cubicBezTo>
                      <a:cubicBezTo>
                        <a:pt x="17" y="57"/>
                        <a:pt x="17" y="59"/>
                        <a:pt x="17" y="60"/>
                      </a:cubicBezTo>
                      <a:cubicBezTo>
                        <a:pt x="17" y="60"/>
                        <a:pt x="17" y="60"/>
                        <a:pt x="17" y="60"/>
                      </a:cubicBezTo>
                      <a:cubicBezTo>
                        <a:pt x="17" y="60"/>
                        <a:pt x="20" y="61"/>
                        <a:pt x="20" y="62"/>
                      </a:cubicBezTo>
                      <a:cubicBezTo>
                        <a:pt x="21" y="62"/>
                        <a:pt x="21" y="63"/>
                        <a:pt x="21" y="63"/>
                      </a:cubicBezTo>
                      <a:cubicBezTo>
                        <a:pt x="22" y="64"/>
                        <a:pt x="22" y="64"/>
                        <a:pt x="22" y="64"/>
                      </a:cubicBezTo>
                      <a:cubicBezTo>
                        <a:pt x="22" y="64"/>
                        <a:pt x="23" y="65"/>
                        <a:pt x="24" y="65"/>
                      </a:cubicBezTo>
                      <a:cubicBezTo>
                        <a:pt x="26" y="66"/>
                        <a:pt x="25" y="66"/>
                        <a:pt x="26" y="66"/>
                      </a:cubicBezTo>
                      <a:cubicBezTo>
                        <a:pt x="26" y="66"/>
                        <a:pt x="28" y="67"/>
                        <a:pt x="28" y="68"/>
                      </a:cubicBezTo>
                      <a:cubicBezTo>
                        <a:pt x="28" y="68"/>
                        <a:pt x="29" y="68"/>
                        <a:pt x="30" y="68"/>
                      </a:cubicBezTo>
                      <a:cubicBezTo>
                        <a:pt x="30" y="68"/>
                        <a:pt x="31" y="68"/>
                        <a:pt x="31" y="68"/>
                      </a:cubicBezTo>
                      <a:cubicBezTo>
                        <a:pt x="32" y="67"/>
                        <a:pt x="32" y="67"/>
                        <a:pt x="32" y="67"/>
                      </a:cubicBezTo>
                      <a:cubicBezTo>
                        <a:pt x="34" y="67"/>
                        <a:pt x="34" y="67"/>
                        <a:pt x="34" y="67"/>
                      </a:cubicBezTo>
                      <a:cubicBezTo>
                        <a:pt x="34" y="67"/>
                        <a:pt x="35" y="67"/>
                        <a:pt x="35" y="67"/>
                      </a:cubicBezTo>
                      <a:cubicBezTo>
                        <a:pt x="36" y="67"/>
                        <a:pt x="35" y="68"/>
                        <a:pt x="35" y="68"/>
                      </a:cubicBezTo>
                      <a:cubicBezTo>
                        <a:pt x="32" y="68"/>
                        <a:pt x="32" y="68"/>
                        <a:pt x="32" y="68"/>
                      </a:cubicBezTo>
                      <a:cubicBezTo>
                        <a:pt x="32" y="68"/>
                        <a:pt x="31" y="68"/>
                        <a:pt x="31" y="69"/>
                      </a:cubicBezTo>
                      <a:cubicBezTo>
                        <a:pt x="31" y="69"/>
                        <a:pt x="30" y="70"/>
                        <a:pt x="31" y="70"/>
                      </a:cubicBezTo>
                      <a:cubicBezTo>
                        <a:pt x="31" y="70"/>
                        <a:pt x="28" y="69"/>
                        <a:pt x="28" y="69"/>
                      </a:cubicBezTo>
                      <a:cubicBezTo>
                        <a:pt x="28" y="68"/>
                        <a:pt x="27" y="68"/>
                        <a:pt x="27" y="68"/>
                      </a:cubicBezTo>
                      <a:cubicBezTo>
                        <a:pt x="26" y="68"/>
                        <a:pt x="25" y="69"/>
                        <a:pt x="24" y="69"/>
                      </a:cubicBezTo>
                      <a:cubicBezTo>
                        <a:pt x="24" y="69"/>
                        <a:pt x="24" y="69"/>
                        <a:pt x="24" y="69"/>
                      </a:cubicBezTo>
                      <a:cubicBezTo>
                        <a:pt x="23" y="69"/>
                        <a:pt x="23" y="70"/>
                        <a:pt x="23" y="70"/>
                      </a:cubicBezTo>
                      <a:cubicBezTo>
                        <a:pt x="22" y="70"/>
                        <a:pt x="22" y="70"/>
                        <a:pt x="22" y="70"/>
                      </a:cubicBezTo>
                      <a:cubicBezTo>
                        <a:pt x="22" y="70"/>
                        <a:pt x="20" y="69"/>
                        <a:pt x="20" y="69"/>
                      </a:cubicBezTo>
                      <a:cubicBezTo>
                        <a:pt x="18" y="69"/>
                        <a:pt x="18" y="69"/>
                        <a:pt x="18" y="69"/>
                      </a:cubicBezTo>
                      <a:cubicBezTo>
                        <a:pt x="18" y="68"/>
                        <a:pt x="18" y="68"/>
                        <a:pt x="18" y="68"/>
                      </a:cubicBezTo>
                      <a:cubicBezTo>
                        <a:pt x="17" y="67"/>
                        <a:pt x="17" y="67"/>
                        <a:pt x="17" y="67"/>
                      </a:cubicBezTo>
                      <a:cubicBezTo>
                        <a:pt x="17" y="67"/>
                        <a:pt x="16" y="67"/>
                        <a:pt x="16" y="66"/>
                      </a:cubicBezTo>
                      <a:cubicBezTo>
                        <a:pt x="16" y="66"/>
                        <a:pt x="16" y="66"/>
                        <a:pt x="15" y="66"/>
                      </a:cubicBezTo>
                      <a:cubicBezTo>
                        <a:pt x="15" y="65"/>
                        <a:pt x="15" y="65"/>
                        <a:pt x="14" y="65"/>
                      </a:cubicBezTo>
                      <a:cubicBezTo>
                        <a:pt x="13" y="64"/>
                        <a:pt x="13" y="64"/>
                        <a:pt x="13" y="64"/>
                      </a:cubicBezTo>
                      <a:cubicBezTo>
                        <a:pt x="12" y="64"/>
                        <a:pt x="12" y="63"/>
                        <a:pt x="11" y="63"/>
                      </a:cubicBezTo>
                      <a:cubicBezTo>
                        <a:pt x="10" y="63"/>
                        <a:pt x="9" y="64"/>
                        <a:pt x="8" y="64"/>
                      </a:cubicBezTo>
                      <a:cubicBezTo>
                        <a:pt x="8" y="64"/>
                        <a:pt x="7" y="64"/>
                        <a:pt x="7" y="65"/>
                      </a:cubicBezTo>
                      <a:cubicBezTo>
                        <a:pt x="7" y="65"/>
                        <a:pt x="7" y="66"/>
                        <a:pt x="7" y="66"/>
                      </a:cubicBezTo>
                      <a:cubicBezTo>
                        <a:pt x="8" y="66"/>
                        <a:pt x="8" y="66"/>
                        <a:pt x="9" y="66"/>
                      </a:cubicBezTo>
                      <a:cubicBezTo>
                        <a:pt x="9" y="66"/>
                        <a:pt x="10" y="66"/>
                        <a:pt x="10" y="66"/>
                      </a:cubicBezTo>
                      <a:cubicBezTo>
                        <a:pt x="11" y="66"/>
                        <a:pt x="11" y="66"/>
                        <a:pt x="11" y="66"/>
                      </a:cubicBezTo>
                      <a:cubicBezTo>
                        <a:pt x="11" y="66"/>
                        <a:pt x="11" y="67"/>
                        <a:pt x="12" y="67"/>
                      </a:cubicBezTo>
                      <a:cubicBezTo>
                        <a:pt x="12" y="67"/>
                        <a:pt x="13" y="68"/>
                        <a:pt x="13" y="69"/>
                      </a:cubicBezTo>
                      <a:cubicBezTo>
                        <a:pt x="13" y="69"/>
                        <a:pt x="14" y="69"/>
                        <a:pt x="14" y="69"/>
                      </a:cubicBezTo>
                      <a:cubicBezTo>
                        <a:pt x="15" y="70"/>
                        <a:pt x="15" y="69"/>
                        <a:pt x="15" y="69"/>
                      </a:cubicBezTo>
                      <a:cubicBezTo>
                        <a:pt x="16" y="69"/>
                        <a:pt x="16" y="69"/>
                        <a:pt x="16" y="69"/>
                      </a:cubicBezTo>
                      <a:cubicBezTo>
                        <a:pt x="18" y="69"/>
                        <a:pt x="18" y="69"/>
                        <a:pt x="18" y="69"/>
                      </a:cubicBezTo>
                      <a:cubicBezTo>
                        <a:pt x="18" y="69"/>
                        <a:pt x="18" y="70"/>
                        <a:pt x="20" y="70"/>
                      </a:cubicBezTo>
                      <a:cubicBezTo>
                        <a:pt x="21" y="71"/>
                        <a:pt x="20" y="71"/>
                        <a:pt x="20" y="71"/>
                      </a:cubicBezTo>
                      <a:cubicBezTo>
                        <a:pt x="20" y="71"/>
                        <a:pt x="19" y="71"/>
                        <a:pt x="17" y="70"/>
                      </a:cubicBezTo>
                      <a:cubicBezTo>
                        <a:pt x="15" y="69"/>
                        <a:pt x="17" y="70"/>
                        <a:pt x="16" y="70"/>
                      </a:cubicBezTo>
                      <a:cubicBezTo>
                        <a:pt x="15" y="70"/>
                        <a:pt x="15" y="71"/>
                        <a:pt x="15" y="71"/>
                      </a:cubicBezTo>
                      <a:cubicBezTo>
                        <a:pt x="15" y="71"/>
                        <a:pt x="15" y="72"/>
                        <a:pt x="16" y="73"/>
                      </a:cubicBezTo>
                      <a:cubicBezTo>
                        <a:pt x="17" y="74"/>
                        <a:pt x="17" y="73"/>
                        <a:pt x="19" y="74"/>
                      </a:cubicBezTo>
                      <a:cubicBezTo>
                        <a:pt x="20" y="75"/>
                        <a:pt x="19" y="74"/>
                        <a:pt x="20" y="74"/>
                      </a:cubicBezTo>
                      <a:cubicBezTo>
                        <a:pt x="20" y="74"/>
                        <a:pt x="21" y="74"/>
                        <a:pt x="22" y="76"/>
                      </a:cubicBezTo>
                      <a:cubicBezTo>
                        <a:pt x="23" y="77"/>
                        <a:pt x="22" y="78"/>
                        <a:pt x="22" y="78"/>
                      </a:cubicBezTo>
                      <a:cubicBezTo>
                        <a:pt x="22" y="78"/>
                        <a:pt x="21" y="78"/>
                        <a:pt x="20" y="78"/>
                      </a:cubicBezTo>
                      <a:cubicBezTo>
                        <a:pt x="20" y="78"/>
                        <a:pt x="20" y="78"/>
                        <a:pt x="20" y="78"/>
                      </a:cubicBezTo>
                      <a:cubicBezTo>
                        <a:pt x="18" y="78"/>
                        <a:pt x="18" y="78"/>
                        <a:pt x="18" y="78"/>
                      </a:cubicBezTo>
                      <a:cubicBezTo>
                        <a:pt x="18" y="78"/>
                        <a:pt x="18" y="78"/>
                        <a:pt x="17" y="76"/>
                      </a:cubicBezTo>
                      <a:cubicBezTo>
                        <a:pt x="16" y="74"/>
                        <a:pt x="17" y="75"/>
                        <a:pt x="18" y="75"/>
                      </a:cubicBezTo>
                      <a:cubicBezTo>
                        <a:pt x="18" y="75"/>
                        <a:pt x="16" y="75"/>
                        <a:pt x="16" y="75"/>
                      </a:cubicBezTo>
                      <a:cubicBezTo>
                        <a:pt x="15" y="73"/>
                        <a:pt x="15" y="73"/>
                        <a:pt x="15" y="73"/>
                      </a:cubicBezTo>
                      <a:cubicBezTo>
                        <a:pt x="14" y="73"/>
                        <a:pt x="14" y="73"/>
                        <a:pt x="14" y="73"/>
                      </a:cubicBezTo>
                      <a:cubicBezTo>
                        <a:pt x="14" y="73"/>
                        <a:pt x="13" y="73"/>
                        <a:pt x="13" y="73"/>
                      </a:cubicBezTo>
                      <a:cubicBezTo>
                        <a:pt x="13" y="73"/>
                        <a:pt x="11" y="72"/>
                        <a:pt x="11" y="72"/>
                      </a:cubicBezTo>
                      <a:cubicBezTo>
                        <a:pt x="11" y="72"/>
                        <a:pt x="12" y="72"/>
                        <a:pt x="12" y="71"/>
                      </a:cubicBezTo>
                      <a:cubicBezTo>
                        <a:pt x="13" y="70"/>
                        <a:pt x="10" y="69"/>
                        <a:pt x="10" y="69"/>
                      </a:cubicBezTo>
                      <a:cubicBezTo>
                        <a:pt x="8" y="68"/>
                        <a:pt x="9" y="69"/>
                        <a:pt x="9" y="69"/>
                      </a:cubicBezTo>
                      <a:cubicBezTo>
                        <a:pt x="9" y="69"/>
                        <a:pt x="8" y="69"/>
                        <a:pt x="7" y="69"/>
                      </a:cubicBezTo>
                      <a:cubicBezTo>
                        <a:pt x="6" y="69"/>
                        <a:pt x="6" y="69"/>
                        <a:pt x="5" y="69"/>
                      </a:cubicBezTo>
                      <a:cubicBezTo>
                        <a:pt x="4" y="69"/>
                        <a:pt x="4" y="69"/>
                        <a:pt x="3" y="69"/>
                      </a:cubicBezTo>
                      <a:cubicBezTo>
                        <a:pt x="3" y="69"/>
                        <a:pt x="2" y="69"/>
                        <a:pt x="1" y="70"/>
                      </a:cubicBezTo>
                      <a:cubicBezTo>
                        <a:pt x="0" y="70"/>
                        <a:pt x="0" y="70"/>
                        <a:pt x="0" y="71"/>
                      </a:cubicBezTo>
                      <a:cubicBezTo>
                        <a:pt x="1" y="71"/>
                        <a:pt x="1" y="71"/>
                        <a:pt x="1" y="72"/>
                      </a:cubicBezTo>
                      <a:cubicBezTo>
                        <a:pt x="1" y="72"/>
                        <a:pt x="1" y="73"/>
                        <a:pt x="2" y="73"/>
                      </a:cubicBezTo>
                      <a:cubicBezTo>
                        <a:pt x="2" y="73"/>
                        <a:pt x="2" y="74"/>
                        <a:pt x="3" y="74"/>
                      </a:cubicBezTo>
                      <a:cubicBezTo>
                        <a:pt x="3" y="75"/>
                        <a:pt x="4" y="75"/>
                        <a:pt x="4" y="75"/>
                      </a:cubicBezTo>
                      <a:cubicBezTo>
                        <a:pt x="5" y="75"/>
                        <a:pt x="6" y="75"/>
                        <a:pt x="6" y="75"/>
                      </a:cubicBezTo>
                      <a:cubicBezTo>
                        <a:pt x="9" y="78"/>
                        <a:pt x="9" y="78"/>
                        <a:pt x="9" y="78"/>
                      </a:cubicBezTo>
                      <a:cubicBezTo>
                        <a:pt x="9" y="78"/>
                        <a:pt x="10" y="78"/>
                        <a:pt x="12" y="78"/>
                      </a:cubicBezTo>
                      <a:cubicBezTo>
                        <a:pt x="13" y="79"/>
                        <a:pt x="12" y="78"/>
                        <a:pt x="12" y="78"/>
                      </a:cubicBezTo>
                      <a:cubicBezTo>
                        <a:pt x="12" y="77"/>
                        <a:pt x="13" y="77"/>
                        <a:pt x="13" y="77"/>
                      </a:cubicBezTo>
                      <a:cubicBezTo>
                        <a:pt x="13" y="76"/>
                        <a:pt x="13" y="76"/>
                        <a:pt x="14" y="76"/>
                      </a:cubicBezTo>
                      <a:cubicBezTo>
                        <a:pt x="15" y="77"/>
                        <a:pt x="15" y="77"/>
                        <a:pt x="15" y="78"/>
                      </a:cubicBezTo>
                      <a:cubicBezTo>
                        <a:pt x="16" y="78"/>
                        <a:pt x="16" y="78"/>
                        <a:pt x="16" y="79"/>
                      </a:cubicBezTo>
                      <a:cubicBezTo>
                        <a:pt x="17" y="79"/>
                        <a:pt x="18" y="79"/>
                        <a:pt x="19" y="79"/>
                      </a:cubicBezTo>
                      <a:cubicBezTo>
                        <a:pt x="19" y="79"/>
                        <a:pt x="20" y="79"/>
                        <a:pt x="20" y="79"/>
                      </a:cubicBezTo>
                      <a:cubicBezTo>
                        <a:pt x="20" y="79"/>
                        <a:pt x="20" y="80"/>
                        <a:pt x="21" y="80"/>
                      </a:cubicBezTo>
                      <a:cubicBezTo>
                        <a:pt x="21" y="80"/>
                        <a:pt x="20" y="80"/>
                        <a:pt x="20" y="80"/>
                      </a:cubicBezTo>
                      <a:cubicBezTo>
                        <a:pt x="20" y="80"/>
                        <a:pt x="20" y="81"/>
                        <a:pt x="19" y="81"/>
                      </a:cubicBezTo>
                      <a:cubicBezTo>
                        <a:pt x="19" y="81"/>
                        <a:pt x="19" y="81"/>
                        <a:pt x="19" y="81"/>
                      </a:cubicBezTo>
                      <a:cubicBezTo>
                        <a:pt x="19" y="81"/>
                        <a:pt x="18" y="81"/>
                        <a:pt x="18" y="81"/>
                      </a:cubicBezTo>
                      <a:cubicBezTo>
                        <a:pt x="18" y="81"/>
                        <a:pt x="19" y="81"/>
                        <a:pt x="19" y="81"/>
                      </a:cubicBezTo>
                      <a:cubicBezTo>
                        <a:pt x="19" y="81"/>
                        <a:pt x="19" y="81"/>
                        <a:pt x="19" y="81"/>
                      </a:cubicBezTo>
                      <a:cubicBezTo>
                        <a:pt x="19" y="81"/>
                        <a:pt x="19" y="81"/>
                        <a:pt x="19" y="81"/>
                      </a:cubicBezTo>
                      <a:cubicBezTo>
                        <a:pt x="20" y="82"/>
                        <a:pt x="20" y="82"/>
                        <a:pt x="21" y="82"/>
                      </a:cubicBezTo>
                      <a:cubicBezTo>
                        <a:pt x="21" y="81"/>
                        <a:pt x="21" y="80"/>
                        <a:pt x="22" y="79"/>
                      </a:cubicBezTo>
                      <a:cubicBezTo>
                        <a:pt x="23" y="78"/>
                        <a:pt x="25" y="78"/>
                        <a:pt x="25" y="78"/>
                      </a:cubicBezTo>
                      <a:cubicBezTo>
                        <a:pt x="25" y="77"/>
                        <a:pt x="25" y="77"/>
                        <a:pt x="25" y="77"/>
                      </a:cubicBezTo>
                      <a:cubicBezTo>
                        <a:pt x="25" y="77"/>
                        <a:pt x="25" y="77"/>
                        <a:pt x="25" y="77"/>
                      </a:cubicBezTo>
                      <a:cubicBezTo>
                        <a:pt x="26" y="77"/>
                        <a:pt x="27" y="78"/>
                        <a:pt x="28" y="79"/>
                      </a:cubicBezTo>
                      <a:cubicBezTo>
                        <a:pt x="29" y="80"/>
                        <a:pt x="29" y="80"/>
                        <a:pt x="29" y="80"/>
                      </a:cubicBezTo>
                      <a:cubicBezTo>
                        <a:pt x="29" y="80"/>
                        <a:pt x="29" y="80"/>
                        <a:pt x="29" y="80"/>
                      </a:cubicBezTo>
                      <a:cubicBezTo>
                        <a:pt x="29" y="80"/>
                        <a:pt x="29" y="80"/>
                        <a:pt x="29" y="80"/>
                      </a:cubicBezTo>
                      <a:cubicBezTo>
                        <a:pt x="30" y="79"/>
                        <a:pt x="30" y="79"/>
                        <a:pt x="30" y="79"/>
                      </a:cubicBezTo>
                      <a:cubicBezTo>
                        <a:pt x="31" y="78"/>
                        <a:pt x="32" y="77"/>
                        <a:pt x="33" y="77"/>
                      </a:cubicBezTo>
                      <a:cubicBezTo>
                        <a:pt x="34" y="77"/>
                        <a:pt x="34" y="77"/>
                        <a:pt x="34" y="77"/>
                      </a:cubicBezTo>
                      <a:cubicBezTo>
                        <a:pt x="36" y="77"/>
                        <a:pt x="36" y="78"/>
                        <a:pt x="37" y="78"/>
                      </a:cubicBezTo>
                      <a:cubicBezTo>
                        <a:pt x="39" y="79"/>
                        <a:pt x="39" y="79"/>
                        <a:pt x="39" y="79"/>
                      </a:cubicBezTo>
                      <a:cubicBezTo>
                        <a:pt x="39" y="78"/>
                        <a:pt x="40" y="78"/>
                        <a:pt x="41" y="78"/>
                      </a:cubicBezTo>
                      <a:cubicBezTo>
                        <a:pt x="42" y="78"/>
                        <a:pt x="43" y="80"/>
                        <a:pt x="43" y="80"/>
                      </a:cubicBezTo>
                      <a:cubicBezTo>
                        <a:pt x="44" y="83"/>
                        <a:pt x="44" y="83"/>
                        <a:pt x="44" y="83"/>
                      </a:cubicBezTo>
                      <a:cubicBezTo>
                        <a:pt x="44" y="83"/>
                        <a:pt x="44" y="84"/>
                        <a:pt x="44" y="84"/>
                      </a:cubicBezTo>
                      <a:cubicBezTo>
                        <a:pt x="45" y="84"/>
                        <a:pt x="45" y="84"/>
                        <a:pt x="45" y="84"/>
                      </a:cubicBezTo>
                      <a:cubicBezTo>
                        <a:pt x="46" y="85"/>
                        <a:pt x="46" y="85"/>
                        <a:pt x="46" y="85"/>
                      </a:cubicBezTo>
                      <a:cubicBezTo>
                        <a:pt x="46" y="86"/>
                        <a:pt x="46" y="86"/>
                        <a:pt x="46" y="86"/>
                      </a:cubicBezTo>
                      <a:cubicBezTo>
                        <a:pt x="46" y="86"/>
                        <a:pt x="46" y="86"/>
                        <a:pt x="46" y="86"/>
                      </a:cubicBezTo>
                      <a:cubicBezTo>
                        <a:pt x="48" y="86"/>
                        <a:pt x="48" y="86"/>
                        <a:pt x="48" y="86"/>
                      </a:cubicBezTo>
                      <a:cubicBezTo>
                        <a:pt x="48" y="86"/>
                        <a:pt x="48" y="88"/>
                        <a:pt x="48" y="88"/>
                      </a:cubicBezTo>
                      <a:cubicBezTo>
                        <a:pt x="48" y="88"/>
                        <a:pt x="49" y="88"/>
                        <a:pt x="49" y="88"/>
                      </a:cubicBezTo>
                      <a:cubicBezTo>
                        <a:pt x="49" y="88"/>
                        <a:pt x="49" y="88"/>
                        <a:pt x="49" y="88"/>
                      </a:cubicBezTo>
                      <a:cubicBezTo>
                        <a:pt x="49" y="88"/>
                        <a:pt x="50" y="88"/>
                        <a:pt x="50" y="88"/>
                      </a:cubicBezTo>
                      <a:cubicBezTo>
                        <a:pt x="50" y="88"/>
                        <a:pt x="50" y="88"/>
                        <a:pt x="50" y="88"/>
                      </a:cubicBezTo>
                      <a:cubicBezTo>
                        <a:pt x="50" y="88"/>
                        <a:pt x="50" y="88"/>
                        <a:pt x="50" y="88"/>
                      </a:cubicBezTo>
                      <a:cubicBezTo>
                        <a:pt x="50" y="88"/>
                        <a:pt x="51" y="87"/>
                        <a:pt x="52" y="87"/>
                      </a:cubicBezTo>
                      <a:cubicBezTo>
                        <a:pt x="53" y="87"/>
                        <a:pt x="53" y="87"/>
                        <a:pt x="53" y="87"/>
                      </a:cubicBezTo>
                      <a:cubicBezTo>
                        <a:pt x="54" y="88"/>
                        <a:pt x="54" y="88"/>
                        <a:pt x="54" y="88"/>
                      </a:cubicBezTo>
                      <a:cubicBezTo>
                        <a:pt x="56" y="89"/>
                        <a:pt x="56" y="90"/>
                        <a:pt x="56" y="91"/>
                      </a:cubicBezTo>
                      <a:cubicBezTo>
                        <a:pt x="56" y="91"/>
                        <a:pt x="56" y="91"/>
                        <a:pt x="56" y="91"/>
                      </a:cubicBezTo>
                      <a:cubicBezTo>
                        <a:pt x="58" y="92"/>
                        <a:pt x="59" y="92"/>
                        <a:pt x="60" y="93"/>
                      </a:cubicBezTo>
                      <a:cubicBezTo>
                        <a:pt x="60" y="93"/>
                        <a:pt x="61" y="93"/>
                        <a:pt x="62" y="94"/>
                      </a:cubicBezTo>
                      <a:cubicBezTo>
                        <a:pt x="63" y="94"/>
                        <a:pt x="63" y="94"/>
                        <a:pt x="63" y="94"/>
                      </a:cubicBezTo>
                      <a:cubicBezTo>
                        <a:pt x="63" y="94"/>
                        <a:pt x="63" y="94"/>
                        <a:pt x="63" y="94"/>
                      </a:cubicBezTo>
                      <a:cubicBezTo>
                        <a:pt x="64" y="94"/>
                        <a:pt x="65" y="95"/>
                        <a:pt x="65" y="97"/>
                      </a:cubicBezTo>
                      <a:cubicBezTo>
                        <a:pt x="65" y="98"/>
                        <a:pt x="64" y="99"/>
                        <a:pt x="64" y="100"/>
                      </a:cubicBezTo>
                      <a:cubicBezTo>
                        <a:pt x="64" y="100"/>
                        <a:pt x="64" y="100"/>
                        <a:pt x="64" y="100"/>
                      </a:cubicBezTo>
                      <a:cubicBezTo>
                        <a:pt x="65" y="101"/>
                        <a:pt x="65" y="101"/>
                        <a:pt x="65" y="101"/>
                      </a:cubicBezTo>
                      <a:cubicBezTo>
                        <a:pt x="65" y="101"/>
                        <a:pt x="65" y="101"/>
                        <a:pt x="66" y="100"/>
                      </a:cubicBezTo>
                      <a:cubicBezTo>
                        <a:pt x="66" y="100"/>
                        <a:pt x="67" y="98"/>
                        <a:pt x="67" y="98"/>
                      </a:cubicBezTo>
                      <a:cubicBezTo>
                        <a:pt x="69" y="98"/>
                        <a:pt x="69" y="98"/>
                        <a:pt x="69" y="98"/>
                      </a:cubicBezTo>
                      <a:cubicBezTo>
                        <a:pt x="69" y="98"/>
                        <a:pt x="71" y="98"/>
                        <a:pt x="72" y="98"/>
                      </a:cubicBezTo>
                      <a:cubicBezTo>
                        <a:pt x="72" y="98"/>
                        <a:pt x="71" y="96"/>
                        <a:pt x="71" y="96"/>
                      </a:cubicBezTo>
                      <a:cubicBezTo>
                        <a:pt x="71" y="96"/>
                        <a:pt x="70" y="97"/>
                        <a:pt x="69" y="97"/>
                      </a:cubicBezTo>
                      <a:cubicBezTo>
                        <a:pt x="68" y="97"/>
                        <a:pt x="69" y="95"/>
                        <a:pt x="69" y="95"/>
                      </a:cubicBezTo>
                      <a:cubicBezTo>
                        <a:pt x="69" y="94"/>
                        <a:pt x="69" y="94"/>
                        <a:pt x="69" y="94"/>
                      </a:cubicBezTo>
                      <a:cubicBezTo>
                        <a:pt x="70" y="92"/>
                        <a:pt x="70" y="92"/>
                        <a:pt x="70" y="92"/>
                      </a:cubicBezTo>
                      <a:cubicBezTo>
                        <a:pt x="71" y="91"/>
                        <a:pt x="71" y="91"/>
                        <a:pt x="71" y="91"/>
                      </a:cubicBezTo>
                      <a:cubicBezTo>
                        <a:pt x="71" y="91"/>
                        <a:pt x="72" y="89"/>
                        <a:pt x="73" y="89"/>
                      </a:cubicBezTo>
                      <a:cubicBezTo>
                        <a:pt x="73" y="89"/>
                        <a:pt x="72" y="87"/>
                        <a:pt x="72" y="87"/>
                      </a:cubicBezTo>
                      <a:cubicBezTo>
                        <a:pt x="73" y="84"/>
                        <a:pt x="73" y="84"/>
                        <a:pt x="73" y="84"/>
                      </a:cubicBezTo>
                      <a:cubicBezTo>
                        <a:pt x="72" y="82"/>
                        <a:pt x="72" y="82"/>
                        <a:pt x="72" y="82"/>
                      </a:cubicBezTo>
                      <a:cubicBezTo>
                        <a:pt x="72" y="80"/>
                        <a:pt x="72" y="80"/>
                        <a:pt x="72" y="80"/>
                      </a:cubicBezTo>
                      <a:cubicBezTo>
                        <a:pt x="70" y="77"/>
                        <a:pt x="70" y="77"/>
                        <a:pt x="70" y="77"/>
                      </a:cubicBezTo>
                      <a:cubicBezTo>
                        <a:pt x="70" y="76"/>
                        <a:pt x="70" y="76"/>
                        <a:pt x="70" y="76"/>
                      </a:cubicBezTo>
                      <a:cubicBezTo>
                        <a:pt x="69" y="75"/>
                        <a:pt x="69" y="75"/>
                        <a:pt x="69" y="75"/>
                      </a:cubicBezTo>
                      <a:cubicBezTo>
                        <a:pt x="70" y="73"/>
                        <a:pt x="70" y="73"/>
                        <a:pt x="70" y="73"/>
                      </a:cubicBezTo>
                      <a:cubicBezTo>
                        <a:pt x="70" y="73"/>
                        <a:pt x="68" y="72"/>
                        <a:pt x="67" y="72"/>
                      </a:cubicBezTo>
                      <a:cubicBezTo>
                        <a:pt x="66" y="71"/>
                        <a:pt x="67" y="71"/>
                        <a:pt x="67" y="71"/>
                      </a:cubicBezTo>
                      <a:cubicBezTo>
                        <a:pt x="67" y="69"/>
                        <a:pt x="67" y="69"/>
                        <a:pt x="67" y="69"/>
                      </a:cubicBezTo>
                      <a:cubicBezTo>
                        <a:pt x="67" y="67"/>
                        <a:pt x="67" y="67"/>
                        <a:pt x="67" y="67"/>
                      </a:cubicBezTo>
                      <a:cubicBezTo>
                        <a:pt x="71" y="68"/>
                        <a:pt x="71" y="68"/>
                        <a:pt x="71" y="68"/>
                      </a:cubicBezTo>
                      <a:cubicBezTo>
                        <a:pt x="73" y="67"/>
                        <a:pt x="73" y="67"/>
                        <a:pt x="73" y="67"/>
                      </a:cubicBezTo>
                      <a:cubicBezTo>
                        <a:pt x="70" y="66"/>
                        <a:pt x="70" y="66"/>
                        <a:pt x="70" y="66"/>
                      </a:cubicBezTo>
                      <a:cubicBezTo>
                        <a:pt x="73" y="65"/>
                        <a:pt x="73" y="65"/>
                        <a:pt x="73" y="65"/>
                      </a:cubicBezTo>
                      <a:cubicBezTo>
                        <a:pt x="74" y="67"/>
                        <a:pt x="74" y="67"/>
                        <a:pt x="74" y="67"/>
                      </a:cubicBezTo>
                      <a:cubicBezTo>
                        <a:pt x="76" y="68"/>
                        <a:pt x="76" y="68"/>
                        <a:pt x="76" y="68"/>
                      </a:cubicBezTo>
                      <a:cubicBezTo>
                        <a:pt x="78" y="69"/>
                        <a:pt x="78" y="69"/>
                        <a:pt x="78" y="69"/>
                      </a:cubicBezTo>
                      <a:cubicBezTo>
                        <a:pt x="78" y="68"/>
                        <a:pt x="78" y="68"/>
                        <a:pt x="78" y="68"/>
                      </a:cubicBezTo>
                      <a:cubicBezTo>
                        <a:pt x="80" y="68"/>
                        <a:pt x="80" y="68"/>
                        <a:pt x="80" y="68"/>
                      </a:cubicBezTo>
                      <a:cubicBezTo>
                        <a:pt x="81" y="67"/>
                        <a:pt x="81" y="67"/>
                        <a:pt x="81" y="67"/>
                      </a:cubicBezTo>
                      <a:cubicBezTo>
                        <a:pt x="84" y="66"/>
                        <a:pt x="84" y="66"/>
                        <a:pt x="84" y="66"/>
                      </a:cubicBezTo>
                      <a:cubicBezTo>
                        <a:pt x="86" y="67"/>
                        <a:pt x="86" y="67"/>
                        <a:pt x="86" y="67"/>
                      </a:cubicBezTo>
                      <a:cubicBezTo>
                        <a:pt x="87" y="65"/>
                        <a:pt x="87" y="65"/>
                        <a:pt x="87" y="65"/>
                      </a:cubicBezTo>
                      <a:cubicBezTo>
                        <a:pt x="89" y="65"/>
                        <a:pt x="89" y="65"/>
                        <a:pt x="89" y="65"/>
                      </a:cubicBezTo>
                      <a:cubicBezTo>
                        <a:pt x="89" y="63"/>
                        <a:pt x="89" y="63"/>
                        <a:pt x="89" y="63"/>
                      </a:cubicBezTo>
                      <a:cubicBezTo>
                        <a:pt x="87" y="62"/>
                        <a:pt x="87" y="62"/>
                        <a:pt x="87" y="62"/>
                      </a:cubicBezTo>
                      <a:cubicBezTo>
                        <a:pt x="85" y="60"/>
                        <a:pt x="85" y="60"/>
                        <a:pt x="85" y="60"/>
                      </a:cubicBezTo>
                      <a:cubicBezTo>
                        <a:pt x="87" y="59"/>
                        <a:pt x="87" y="59"/>
                        <a:pt x="87" y="59"/>
                      </a:cubicBezTo>
                      <a:cubicBezTo>
                        <a:pt x="87" y="58"/>
                        <a:pt x="87" y="58"/>
                        <a:pt x="87" y="58"/>
                      </a:cubicBezTo>
                      <a:cubicBezTo>
                        <a:pt x="87" y="58"/>
                        <a:pt x="90" y="58"/>
                        <a:pt x="90" y="58"/>
                      </a:cubicBezTo>
                      <a:cubicBezTo>
                        <a:pt x="90" y="57"/>
                        <a:pt x="90" y="57"/>
                        <a:pt x="91" y="57"/>
                      </a:cubicBezTo>
                      <a:cubicBezTo>
                        <a:pt x="92" y="56"/>
                        <a:pt x="93" y="55"/>
                        <a:pt x="93" y="55"/>
                      </a:cubicBezTo>
                      <a:cubicBezTo>
                        <a:pt x="94" y="54"/>
                        <a:pt x="94" y="54"/>
                        <a:pt x="94" y="54"/>
                      </a:cubicBezTo>
                      <a:cubicBezTo>
                        <a:pt x="94" y="54"/>
                        <a:pt x="96" y="53"/>
                        <a:pt x="96" y="53"/>
                      </a:cubicBezTo>
                      <a:cubicBezTo>
                        <a:pt x="97" y="53"/>
                        <a:pt x="96" y="52"/>
                        <a:pt x="96" y="52"/>
                      </a:cubicBezTo>
                      <a:cubicBezTo>
                        <a:pt x="96" y="51"/>
                        <a:pt x="95" y="49"/>
                        <a:pt x="95" y="49"/>
                      </a:cubicBezTo>
                      <a:cubicBezTo>
                        <a:pt x="97" y="47"/>
                        <a:pt x="97" y="47"/>
                        <a:pt x="97" y="47"/>
                      </a:cubicBezTo>
                      <a:cubicBezTo>
                        <a:pt x="95" y="44"/>
                        <a:pt x="95" y="44"/>
                        <a:pt x="95" y="44"/>
                      </a:cubicBezTo>
                      <a:cubicBezTo>
                        <a:pt x="93" y="45"/>
                        <a:pt x="93" y="45"/>
                        <a:pt x="93" y="45"/>
                      </a:cubicBezTo>
                      <a:cubicBezTo>
                        <a:pt x="91" y="43"/>
                        <a:pt x="91" y="43"/>
                        <a:pt x="91" y="43"/>
                      </a:cubicBezTo>
                      <a:cubicBezTo>
                        <a:pt x="91" y="43"/>
                        <a:pt x="89" y="43"/>
                        <a:pt x="88" y="43"/>
                      </a:cubicBezTo>
                      <a:cubicBezTo>
                        <a:pt x="88" y="42"/>
                        <a:pt x="87" y="41"/>
                        <a:pt x="87" y="41"/>
                      </a:cubicBezTo>
                      <a:cubicBezTo>
                        <a:pt x="87" y="39"/>
                        <a:pt x="87" y="39"/>
                        <a:pt x="87" y="39"/>
                      </a:cubicBezTo>
                      <a:cubicBezTo>
                        <a:pt x="89" y="38"/>
                        <a:pt x="89" y="38"/>
                        <a:pt x="89" y="38"/>
                      </a:cubicBezTo>
                      <a:cubicBezTo>
                        <a:pt x="88" y="37"/>
                        <a:pt x="88" y="37"/>
                        <a:pt x="88" y="37"/>
                      </a:cubicBezTo>
                      <a:cubicBezTo>
                        <a:pt x="88" y="35"/>
                        <a:pt x="88" y="35"/>
                        <a:pt x="88" y="35"/>
                      </a:cubicBezTo>
                      <a:cubicBezTo>
                        <a:pt x="91" y="35"/>
                        <a:pt x="91" y="35"/>
                        <a:pt x="91" y="35"/>
                      </a:cubicBezTo>
                      <a:cubicBezTo>
                        <a:pt x="91" y="35"/>
                        <a:pt x="95" y="36"/>
                        <a:pt x="96" y="37"/>
                      </a:cubicBezTo>
                      <a:cubicBezTo>
                        <a:pt x="96" y="37"/>
                        <a:pt x="97" y="34"/>
                        <a:pt x="97" y="34"/>
                      </a:cubicBezTo>
                      <a:cubicBezTo>
                        <a:pt x="98" y="30"/>
                        <a:pt x="98" y="30"/>
                        <a:pt x="98" y="30"/>
                      </a:cubicBezTo>
                      <a:cubicBezTo>
                        <a:pt x="98" y="30"/>
                        <a:pt x="97" y="26"/>
                        <a:pt x="97" y="26"/>
                      </a:cubicBezTo>
                      <a:cubicBezTo>
                        <a:pt x="98" y="26"/>
                        <a:pt x="101" y="21"/>
                        <a:pt x="101" y="21"/>
                      </a:cubicBezTo>
                      <a:cubicBezTo>
                        <a:pt x="101" y="21"/>
                        <a:pt x="101" y="16"/>
                        <a:pt x="101" y="15"/>
                      </a:cubicBezTo>
                      <a:cubicBezTo>
                        <a:pt x="101" y="15"/>
                        <a:pt x="101" y="12"/>
                        <a:pt x="101" y="12"/>
                      </a:cubicBezTo>
                      <a:close/>
                      <a:moveTo>
                        <a:pt x="62" y="43"/>
                      </a:moveTo>
                      <a:cubicBezTo>
                        <a:pt x="61" y="44"/>
                        <a:pt x="61" y="44"/>
                        <a:pt x="60" y="44"/>
                      </a:cubicBezTo>
                      <a:cubicBezTo>
                        <a:pt x="59" y="45"/>
                        <a:pt x="59" y="45"/>
                        <a:pt x="59" y="45"/>
                      </a:cubicBezTo>
                      <a:cubicBezTo>
                        <a:pt x="59" y="45"/>
                        <a:pt x="59" y="45"/>
                        <a:pt x="59" y="45"/>
                      </a:cubicBezTo>
                      <a:cubicBezTo>
                        <a:pt x="59" y="46"/>
                        <a:pt x="58" y="46"/>
                        <a:pt x="58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6" y="47"/>
                        <a:pt x="56" y="47"/>
                      </a:cubicBezTo>
                      <a:cubicBezTo>
                        <a:pt x="56" y="47"/>
                        <a:pt x="56" y="47"/>
                        <a:pt x="55" y="47"/>
                      </a:cubicBezTo>
                      <a:cubicBezTo>
                        <a:pt x="55" y="47"/>
                        <a:pt x="55" y="47"/>
                        <a:pt x="54" y="47"/>
                      </a:cubicBezTo>
                      <a:cubicBezTo>
                        <a:pt x="54" y="47"/>
                        <a:pt x="54" y="48"/>
                        <a:pt x="54" y="48"/>
                      </a:cubicBezTo>
                      <a:cubicBezTo>
                        <a:pt x="54" y="47"/>
                        <a:pt x="54" y="47"/>
                        <a:pt x="54" y="47"/>
                      </a:cubicBezTo>
                      <a:cubicBezTo>
                        <a:pt x="54" y="47"/>
                        <a:pt x="55" y="47"/>
                        <a:pt x="55" y="46"/>
                      </a:cubicBezTo>
                      <a:cubicBezTo>
                        <a:pt x="56" y="46"/>
                        <a:pt x="56" y="46"/>
                        <a:pt x="56" y="46"/>
                      </a:cubicBezTo>
                      <a:cubicBezTo>
                        <a:pt x="56" y="45"/>
                        <a:pt x="56" y="45"/>
                        <a:pt x="57" y="44"/>
                      </a:cubicBezTo>
                      <a:cubicBezTo>
                        <a:pt x="58" y="44"/>
                        <a:pt x="58" y="43"/>
                        <a:pt x="58" y="43"/>
                      </a:cubicBezTo>
                      <a:cubicBezTo>
                        <a:pt x="59" y="43"/>
                        <a:pt x="59" y="43"/>
                        <a:pt x="60" y="43"/>
                      </a:cubicBezTo>
                      <a:cubicBezTo>
                        <a:pt x="60" y="43"/>
                        <a:pt x="60" y="42"/>
                        <a:pt x="61" y="42"/>
                      </a:cubicBezTo>
                      <a:cubicBezTo>
                        <a:pt x="62" y="42"/>
                        <a:pt x="62" y="42"/>
                        <a:pt x="62" y="42"/>
                      </a:cubicBezTo>
                      <a:cubicBezTo>
                        <a:pt x="62" y="42"/>
                        <a:pt x="62" y="43"/>
                        <a:pt x="62" y="43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95" name="Freeform 59"/>
                <p:cNvSpPr>
                  <a:spLocks/>
                </p:cNvSpPr>
                <p:nvPr/>
              </p:nvSpPr>
              <p:spPr bwMode="auto">
                <a:xfrm>
                  <a:off x="2544" y="1919"/>
                  <a:ext cx="14" cy="5"/>
                </a:xfrm>
                <a:custGeom>
                  <a:avLst/>
                  <a:gdLst>
                    <a:gd name="T0" fmla="*/ 7 w 7"/>
                    <a:gd name="T1" fmla="*/ 1 h 2"/>
                    <a:gd name="T2" fmla="*/ 5 w 7"/>
                    <a:gd name="T3" fmla="*/ 0 h 2"/>
                    <a:gd name="T4" fmla="*/ 4 w 7"/>
                    <a:gd name="T5" fmla="*/ 1 h 2"/>
                    <a:gd name="T6" fmla="*/ 2 w 7"/>
                    <a:gd name="T7" fmla="*/ 1 h 2"/>
                    <a:gd name="T8" fmla="*/ 1 w 7"/>
                    <a:gd name="T9" fmla="*/ 1 h 2"/>
                    <a:gd name="T10" fmla="*/ 0 w 7"/>
                    <a:gd name="T11" fmla="*/ 2 h 2"/>
                    <a:gd name="T12" fmla="*/ 0 w 7"/>
                    <a:gd name="T13" fmla="*/ 2 h 2"/>
                    <a:gd name="T14" fmla="*/ 1 w 7"/>
                    <a:gd name="T15" fmla="*/ 2 h 2"/>
                    <a:gd name="T16" fmla="*/ 2 w 7"/>
                    <a:gd name="T17" fmla="*/ 2 h 2"/>
                    <a:gd name="T18" fmla="*/ 4 w 7"/>
                    <a:gd name="T19" fmla="*/ 2 h 2"/>
                    <a:gd name="T20" fmla="*/ 5 w 7"/>
                    <a:gd name="T21" fmla="*/ 1 h 2"/>
                    <a:gd name="T22" fmla="*/ 7 w 7"/>
                    <a:gd name="T23" fmla="*/ 1 h 2"/>
                    <a:gd name="T24" fmla="*/ 7 w 7"/>
                    <a:gd name="T25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2">
                      <a:moveTo>
                        <a:pt x="7" y="1"/>
                      </a:move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5" y="0"/>
                        <a:pt x="4" y="1"/>
                        <a:pt x="4" y="1"/>
                      </a:cubicBezTo>
                      <a:cubicBezTo>
                        <a:pt x="4" y="0"/>
                        <a:pt x="3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4" y="2"/>
                      </a:cubicBezTo>
                      <a:cubicBezTo>
                        <a:pt x="4" y="1"/>
                        <a:pt x="5" y="1"/>
                        <a:pt x="5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96" name="Freeform 60"/>
                <p:cNvSpPr>
                  <a:spLocks/>
                </p:cNvSpPr>
                <p:nvPr/>
              </p:nvSpPr>
              <p:spPr bwMode="auto">
                <a:xfrm>
                  <a:off x="2339" y="2100"/>
                  <a:ext cx="42" cy="20"/>
                </a:xfrm>
                <a:custGeom>
                  <a:avLst/>
                  <a:gdLst>
                    <a:gd name="T0" fmla="*/ 1 w 21"/>
                    <a:gd name="T1" fmla="*/ 3 h 10"/>
                    <a:gd name="T2" fmla="*/ 2 w 21"/>
                    <a:gd name="T3" fmla="*/ 5 h 10"/>
                    <a:gd name="T4" fmla="*/ 2 w 21"/>
                    <a:gd name="T5" fmla="*/ 6 h 10"/>
                    <a:gd name="T6" fmla="*/ 3 w 21"/>
                    <a:gd name="T7" fmla="*/ 6 h 10"/>
                    <a:gd name="T8" fmla="*/ 6 w 21"/>
                    <a:gd name="T9" fmla="*/ 4 h 10"/>
                    <a:gd name="T10" fmla="*/ 8 w 21"/>
                    <a:gd name="T11" fmla="*/ 5 h 10"/>
                    <a:gd name="T12" fmla="*/ 10 w 21"/>
                    <a:gd name="T13" fmla="*/ 7 h 10"/>
                    <a:gd name="T14" fmla="*/ 10 w 21"/>
                    <a:gd name="T15" fmla="*/ 7 h 10"/>
                    <a:gd name="T16" fmla="*/ 11 w 21"/>
                    <a:gd name="T17" fmla="*/ 8 h 10"/>
                    <a:gd name="T18" fmla="*/ 12 w 21"/>
                    <a:gd name="T19" fmla="*/ 10 h 10"/>
                    <a:gd name="T20" fmla="*/ 12 w 21"/>
                    <a:gd name="T21" fmla="*/ 10 h 10"/>
                    <a:gd name="T22" fmla="*/ 13 w 21"/>
                    <a:gd name="T23" fmla="*/ 10 h 10"/>
                    <a:gd name="T24" fmla="*/ 18 w 21"/>
                    <a:gd name="T25" fmla="*/ 9 h 10"/>
                    <a:gd name="T26" fmla="*/ 19 w 21"/>
                    <a:gd name="T27" fmla="*/ 8 h 10"/>
                    <a:gd name="T28" fmla="*/ 19 w 21"/>
                    <a:gd name="T29" fmla="*/ 6 h 10"/>
                    <a:gd name="T30" fmla="*/ 20 w 21"/>
                    <a:gd name="T31" fmla="*/ 5 h 10"/>
                    <a:gd name="T32" fmla="*/ 21 w 21"/>
                    <a:gd name="T33" fmla="*/ 5 h 10"/>
                    <a:gd name="T34" fmla="*/ 21 w 21"/>
                    <a:gd name="T35" fmla="*/ 5 h 10"/>
                    <a:gd name="T36" fmla="*/ 20 w 21"/>
                    <a:gd name="T37" fmla="*/ 5 h 10"/>
                    <a:gd name="T38" fmla="*/ 19 w 21"/>
                    <a:gd name="T39" fmla="*/ 4 h 10"/>
                    <a:gd name="T40" fmla="*/ 17 w 21"/>
                    <a:gd name="T41" fmla="*/ 2 h 10"/>
                    <a:gd name="T42" fmla="*/ 17 w 21"/>
                    <a:gd name="T43" fmla="*/ 2 h 10"/>
                    <a:gd name="T44" fmla="*/ 16 w 21"/>
                    <a:gd name="T45" fmla="*/ 3 h 10"/>
                    <a:gd name="T46" fmla="*/ 16 w 21"/>
                    <a:gd name="T47" fmla="*/ 4 h 10"/>
                    <a:gd name="T48" fmla="*/ 15 w 21"/>
                    <a:gd name="T49" fmla="*/ 4 h 10"/>
                    <a:gd name="T50" fmla="*/ 13 w 21"/>
                    <a:gd name="T51" fmla="*/ 5 h 10"/>
                    <a:gd name="T52" fmla="*/ 11 w 21"/>
                    <a:gd name="T53" fmla="*/ 4 h 10"/>
                    <a:gd name="T54" fmla="*/ 8 w 21"/>
                    <a:gd name="T55" fmla="*/ 3 h 10"/>
                    <a:gd name="T56" fmla="*/ 6 w 21"/>
                    <a:gd name="T57" fmla="*/ 1 h 10"/>
                    <a:gd name="T58" fmla="*/ 5 w 21"/>
                    <a:gd name="T59" fmla="*/ 0 h 10"/>
                    <a:gd name="T60" fmla="*/ 3 w 21"/>
                    <a:gd name="T61" fmla="*/ 0 h 10"/>
                    <a:gd name="T62" fmla="*/ 0 w 21"/>
                    <a:gd name="T63" fmla="*/ 1 h 10"/>
                    <a:gd name="T64" fmla="*/ 0 w 21"/>
                    <a:gd name="T65" fmla="*/ 4 h 10"/>
                    <a:gd name="T66" fmla="*/ 1 w 21"/>
                    <a:gd name="T67" fmla="*/ 3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1" h="10">
                      <a:moveTo>
                        <a:pt x="1" y="3"/>
                      </a:move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6"/>
                        <a:pt x="2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5"/>
                        <a:pt x="5" y="4"/>
                        <a:pt x="6" y="4"/>
                      </a:cubicBezTo>
                      <a:cubicBezTo>
                        <a:pt x="7" y="4"/>
                        <a:pt x="7" y="5"/>
                        <a:pt x="8" y="5"/>
                      </a:cubicBezTo>
                      <a:cubicBezTo>
                        <a:pt x="9" y="5"/>
                        <a:pt x="9" y="6"/>
                        <a:pt x="10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4" y="10"/>
                        <a:pt x="15" y="10"/>
                        <a:pt x="18" y="9"/>
                      </a:cubicBezTo>
                      <a:cubicBezTo>
                        <a:pt x="18" y="9"/>
                        <a:pt x="18" y="8"/>
                        <a:pt x="19" y="8"/>
                      </a:cubicBezTo>
                      <a:cubicBezTo>
                        <a:pt x="19" y="7"/>
                        <a:pt x="19" y="7"/>
                        <a:pt x="19" y="6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21" y="5"/>
                        <a:pt x="21" y="5"/>
                        <a:pt x="21" y="5"/>
                      </a:cubicBezTo>
                      <a:cubicBezTo>
                        <a:pt x="21" y="5"/>
                        <a:pt x="21" y="5"/>
                        <a:pt x="21" y="5"/>
                      </a:cubicBezTo>
                      <a:cubicBezTo>
                        <a:pt x="21" y="5"/>
                        <a:pt x="20" y="5"/>
                        <a:pt x="20" y="5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19" y="4"/>
                        <a:pt x="17" y="3"/>
                        <a:pt x="17" y="2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6" y="3"/>
                        <a:pt x="16" y="3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4"/>
                        <a:pt x="15" y="4"/>
                        <a:pt x="15" y="4"/>
                      </a:cubicBezTo>
                      <a:cubicBezTo>
                        <a:pt x="14" y="5"/>
                        <a:pt x="13" y="5"/>
                        <a:pt x="13" y="5"/>
                      </a:cubicBezTo>
                      <a:cubicBezTo>
                        <a:pt x="13" y="5"/>
                        <a:pt x="11" y="4"/>
                        <a:pt x="11" y="4"/>
                      </a:cubicBezTo>
                      <a:cubicBezTo>
                        <a:pt x="10" y="3"/>
                        <a:pt x="9" y="3"/>
                        <a:pt x="8" y="3"/>
                      </a:cubicBezTo>
                      <a:cubicBezTo>
                        <a:pt x="8" y="3"/>
                        <a:pt x="6" y="2"/>
                        <a:pt x="6" y="1"/>
                      </a:cubicBezTo>
                      <a:cubicBezTo>
                        <a:pt x="5" y="1"/>
                        <a:pt x="5" y="0"/>
                        <a:pt x="5" y="0"/>
                      </a:cubicBezTo>
                      <a:cubicBezTo>
                        <a:pt x="5" y="0"/>
                        <a:pt x="3" y="0"/>
                        <a:pt x="3" y="0"/>
                      </a:cubicBezTo>
                      <a:cubicBezTo>
                        <a:pt x="3" y="0"/>
                        <a:pt x="0" y="1"/>
                        <a:pt x="0" y="1"/>
                      </a:cubicBezTo>
                      <a:cubicBezTo>
                        <a:pt x="0" y="4"/>
                        <a:pt x="0" y="4"/>
                        <a:pt x="0" y="4"/>
                      </a:cubicBezTo>
                      <a:lnTo>
                        <a:pt x="1" y="3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97" name="Freeform 61"/>
                <p:cNvSpPr>
                  <a:spLocks/>
                </p:cNvSpPr>
                <p:nvPr/>
              </p:nvSpPr>
              <p:spPr bwMode="auto">
                <a:xfrm>
                  <a:off x="2419" y="1958"/>
                  <a:ext cx="12" cy="16"/>
                </a:xfrm>
                <a:custGeom>
                  <a:avLst/>
                  <a:gdLst>
                    <a:gd name="T0" fmla="*/ 2 w 6"/>
                    <a:gd name="T1" fmla="*/ 8 h 8"/>
                    <a:gd name="T2" fmla="*/ 2 w 6"/>
                    <a:gd name="T3" fmla="*/ 8 h 8"/>
                    <a:gd name="T4" fmla="*/ 4 w 6"/>
                    <a:gd name="T5" fmla="*/ 7 h 8"/>
                    <a:gd name="T6" fmla="*/ 5 w 6"/>
                    <a:gd name="T7" fmla="*/ 5 h 8"/>
                    <a:gd name="T8" fmla="*/ 6 w 6"/>
                    <a:gd name="T9" fmla="*/ 3 h 8"/>
                    <a:gd name="T10" fmla="*/ 5 w 6"/>
                    <a:gd name="T11" fmla="*/ 1 h 8"/>
                    <a:gd name="T12" fmla="*/ 4 w 6"/>
                    <a:gd name="T13" fmla="*/ 0 h 8"/>
                    <a:gd name="T14" fmla="*/ 3 w 6"/>
                    <a:gd name="T15" fmla="*/ 2 h 8"/>
                    <a:gd name="T16" fmla="*/ 2 w 6"/>
                    <a:gd name="T17" fmla="*/ 3 h 8"/>
                    <a:gd name="T18" fmla="*/ 1 w 6"/>
                    <a:gd name="T19" fmla="*/ 5 h 8"/>
                    <a:gd name="T20" fmla="*/ 0 w 6"/>
                    <a:gd name="T21" fmla="*/ 7 h 8"/>
                    <a:gd name="T22" fmla="*/ 2 w 6"/>
                    <a:gd name="T2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8">
                      <a:moveTo>
                        <a:pt x="2" y="8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5" y="5"/>
                        <a:pt x="5" y="5"/>
                      </a:cubicBezTo>
                      <a:cubicBezTo>
                        <a:pt x="6" y="5"/>
                        <a:pt x="6" y="3"/>
                        <a:pt x="6" y="3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2"/>
                        <a:pt x="3" y="2"/>
                      </a:cubicBezTo>
                      <a:cubicBezTo>
                        <a:pt x="3" y="2"/>
                        <a:pt x="3" y="3"/>
                        <a:pt x="2" y="3"/>
                      </a:cubicBez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1" y="6"/>
                        <a:pt x="0" y="7"/>
                        <a:pt x="0" y="7"/>
                      </a:cubicBezTo>
                      <a:cubicBezTo>
                        <a:pt x="0" y="8"/>
                        <a:pt x="1" y="8"/>
                        <a:pt x="2" y="8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98" name="Freeform 62"/>
                <p:cNvSpPr>
                  <a:spLocks/>
                </p:cNvSpPr>
                <p:nvPr/>
              </p:nvSpPr>
              <p:spPr bwMode="auto">
                <a:xfrm>
                  <a:off x="2369" y="2066"/>
                  <a:ext cx="26" cy="20"/>
                </a:xfrm>
                <a:custGeom>
                  <a:avLst/>
                  <a:gdLst>
                    <a:gd name="T0" fmla="*/ 2 w 13"/>
                    <a:gd name="T1" fmla="*/ 3 h 10"/>
                    <a:gd name="T2" fmla="*/ 2 w 13"/>
                    <a:gd name="T3" fmla="*/ 3 h 10"/>
                    <a:gd name="T4" fmla="*/ 3 w 13"/>
                    <a:gd name="T5" fmla="*/ 2 h 10"/>
                    <a:gd name="T6" fmla="*/ 4 w 13"/>
                    <a:gd name="T7" fmla="*/ 3 h 10"/>
                    <a:gd name="T8" fmla="*/ 4 w 13"/>
                    <a:gd name="T9" fmla="*/ 4 h 10"/>
                    <a:gd name="T10" fmla="*/ 5 w 13"/>
                    <a:gd name="T11" fmla="*/ 5 h 10"/>
                    <a:gd name="T12" fmla="*/ 5 w 13"/>
                    <a:gd name="T13" fmla="*/ 6 h 10"/>
                    <a:gd name="T14" fmla="*/ 5 w 13"/>
                    <a:gd name="T15" fmla="*/ 7 h 10"/>
                    <a:gd name="T16" fmla="*/ 6 w 13"/>
                    <a:gd name="T17" fmla="*/ 7 h 10"/>
                    <a:gd name="T18" fmla="*/ 8 w 13"/>
                    <a:gd name="T19" fmla="*/ 8 h 10"/>
                    <a:gd name="T20" fmla="*/ 9 w 13"/>
                    <a:gd name="T21" fmla="*/ 9 h 10"/>
                    <a:gd name="T22" fmla="*/ 10 w 13"/>
                    <a:gd name="T23" fmla="*/ 10 h 10"/>
                    <a:gd name="T24" fmla="*/ 11 w 13"/>
                    <a:gd name="T25" fmla="*/ 10 h 10"/>
                    <a:gd name="T26" fmla="*/ 12 w 13"/>
                    <a:gd name="T27" fmla="*/ 10 h 10"/>
                    <a:gd name="T28" fmla="*/ 13 w 13"/>
                    <a:gd name="T29" fmla="*/ 9 h 10"/>
                    <a:gd name="T30" fmla="*/ 12 w 13"/>
                    <a:gd name="T31" fmla="*/ 8 h 10"/>
                    <a:gd name="T32" fmla="*/ 11 w 13"/>
                    <a:gd name="T33" fmla="*/ 7 h 10"/>
                    <a:gd name="T34" fmla="*/ 11 w 13"/>
                    <a:gd name="T35" fmla="*/ 6 h 10"/>
                    <a:gd name="T36" fmla="*/ 10 w 13"/>
                    <a:gd name="T37" fmla="*/ 6 h 10"/>
                    <a:gd name="T38" fmla="*/ 9 w 13"/>
                    <a:gd name="T39" fmla="*/ 5 h 10"/>
                    <a:gd name="T40" fmla="*/ 8 w 13"/>
                    <a:gd name="T41" fmla="*/ 4 h 10"/>
                    <a:gd name="T42" fmla="*/ 7 w 13"/>
                    <a:gd name="T43" fmla="*/ 3 h 10"/>
                    <a:gd name="T44" fmla="*/ 6 w 13"/>
                    <a:gd name="T45" fmla="*/ 3 h 10"/>
                    <a:gd name="T46" fmla="*/ 4 w 13"/>
                    <a:gd name="T47" fmla="*/ 1 h 10"/>
                    <a:gd name="T48" fmla="*/ 4 w 13"/>
                    <a:gd name="T49" fmla="*/ 0 h 10"/>
                    <a:gd name="T50" fmla="*/ 2 w 13"/>
                    <a:gd name="T51" fmla="*/ 1 h 10"/>
                    <a:gd name="T52" fmla="*/ 1 w 13"/>
                    <a:gd name="T53" fmla="*/ 1 h 10"/>
                    <a:gd name="T54" fmla="*/ 0 w 13"/>
                    <a:gd name="T55" fmla="*/ 2 h 10"/>
                    <a:gd name="T56" fmla="*/ 1 w 13"/>
                    <a:gd name="T57" fmla="*/ 3 h 10"/>
                    <a:gd name="T58" fmla="*/ 2 w 13"/>
                    <a:gd name="T59" fmla="*/ 3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3" h="10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2"/>
                        <a:pt x="4" y="3"/>
                        <a:pt x="4" y="3"/>
                      </a:cubicBezTo>
                      <a:cubicBezTo>
                        <a:pt x="4" y="3"/>
                        <a:pt x="4" y="4"/>
                        <a:pt x="4" y="4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6"/>
                        <a:pt x="5" y="6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6" y="7"/>
                        <a:pt x="6" y="7"/>
                      </a:cubicBezTo>
                      <a:cubicBezTo>
                        <a:pt x="6" y="7"/>
                        <a:pt x="7" y="8"/>
                        <a:pt x="8" y="8"/>
                      </a:cubicBezTo>
                      <a:cubicBezTo>
                        <a:pt x="9" y="9"/>
                        <a:pt x="8" y="9"/>
                        <a:pt x="9" y="9"/>
                      </a:cubicBezTo>
                      <a:cubicBezTo>
                        <a:pt x="9" y="9"/>
                        <a:pt x="9" y="9"/>
                        <a:pt x="10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ubicBezTo>
                        <a:pt x="13" y="9"/>
                        <a:pt x="12" y="8"/>
                        <a:pt x="12" y="8"/>
                      </a:cubicBezTo>
                      <a:cubicBezTo>
                        <a:pt x="12" y="8"/>
                        <a:pt x="11" y="8"/>
                        <a:pt x="11" y="7"/>
                      </a:cubicBezTo>
                      <a:cubicBezTo>
                        <a:pt x="11" y="7"/>
                        <a:pt x="11" y="7"/>
                        <a:pt x="11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8" y="4"/>
                        <a:pt x="7" y="3"/>
                        <a:pt x="7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5" y="2"/>
                        <a:pt x="4" y="1"/>
                      </a:cubicBezTo>
                      <a:cubicBezTo>
                        <a:pt x="4" y="1"/>
                        <a:pt x="4" y="0"/>
                        <a:pt x="4" y="0"/>
                      </a:cubicBezTo>
                      <a:cubicBezTo>
                        <a:pt x="4" y="0"/>
                        <a:pt x="3" y="1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4"/>
                        <a:pt x="2" y="3"/>
                        <a:pt x="2" y="3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99" name="Freeform 63"/>
                <p:cNvSpPr>
                  <a:spLocks/>
                </p:cNvSpPr>
                <p:nvPr/>
              </p:nvSpPr>
              <p:spPr bwMode="auto">
                <a:xfrm>
                  <a:off x="2429" y="1950"/>
                  <a:ext cx="12" cy="8"/>
                </a:xfrm>
                <a:custGeom>
                  <a:avLst/>
                  <a:gdLst>
                    <a:gd name="T0" fmla="*/ 1 w 6"/>
                    <a:gd name="T1" fmla="*/ 4 h 4"/>
                    <a:gd name="T2" fmla="*/ 2 w 6"/>
                    <a:gd name="T3" fmla="*/ 3 h 4"/>
                    <a:gd name="T4" fmla="*/ 2 w 6"/>
                    <a:gd name="T5" fmla="*/ 2 h 4"/>
                    <a:gd name="T6" fmla="*/ 4 w 6"/>
                    <a:gd name="T7" fmla="*/ 1 h 4"/>
                    <a:gd name="T8" fmla="*/ 6 w 6"/>
                    <a:gd name="T9" fmla="*/ 0 h 4"/>
                    <a:gd name="T10" fmla="*/ 5 w 6"/>
                    <a:gd name="T11" fmla="*/ 0 h 4"/>
                    <a:gd name="T12" fmla="*/ 3 w 6"/>
                    <a:gd name="T13" fmla="*/ 0 h 4"/>
                    <a:gd name="T14" fmla="*/ 2 w 6"/>
                    <a:gd name="T15" fmla="*/ 1 h 4"/>
                    <a:gd name="T16" fmla="*/ 0 w 6"/>
                    <a:gd name="T17" fmla="*/ 3 h 4"/>
                    <a:gd name="T18" fmla="*/ 0 w 6"/>
                    <a:gd name="T19" fmla="*/ 3 h 4"/>
                    <a:gd name="T20" fmla="*/ 1 w 6"/>
                    <a:gd name="T2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4">
                      <a:moveTo>
                        <a:pt x="1" y="4"/>
                      </a:moveTo>
                      <a:cubicBezTo>
                        <a:pt x="1" y="4"/>
                        <a:pt x="1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3" y="1"/>
                        <a:pt x="4" y="1"/>
                      </a:cubicBezTo>
                      <a:cubicBezTo>
                        <a:pt x="4" y="1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3" y="0"/>
                        <a:pt x="2" y="1"/>
                        <a:pt x="2" y="1"/>
                      </a:cubicBezTo>
                      <a:cubicBezTo>
                        <a:pt x="2" y="1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lnTo>
                        <a:pt x="1" y="4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0" name="Freeform 64"/>
                <p:cNvSpPr>
                  <a:spLocks/>
                </p:cNvSpPr>
                <p:nvPr/>
              </p:nvSpPr>
              <p:spPr bwMode="auto">
                <a:xfrm>
                  <a:off x="2502" y="2496"/>
                  <a:ext cx="786" cy="788"/>
                </a:xfrm>
                <a:custGeom>
                  <a:avLst/>
                  <a:gdLst>
                    <a:gd name="T0" fmla="*/ 322 w 392"/>
                    <a:gd name="T1" fmla="*/ 246 h 393"/>
                    <a:gd name="T2" fmla="*/ 306 w 392"/>
                    <a:gd name="T3" fmla="*/ 223 h 393"/>
                    <a:gd name="T4" fmla="*/ 250 w 392"/>
                    <a:gd name="T5" fmla="*/ 204 h 393"/>
                    <a:gd name="T6" fmla="*/ 217 w 392"/>
                    <a:gd name="T7" fmla="*/ 150 h 393"/>
                    <a:gd name="T8" fmla="*/ 176 w 392"/>
                    <a:gd name="T9" fmla="*/ 96 h 393"/>
                    <a:gd name="T10" fmla="*/ 178 w 392"/>
                    <a:gd name="T11" fmla="*/ 71 h 393"/>
                    <a:gd name="T12" fmla="*/ 204 w 392"/>
                    <a:gd name="T13" fmla="*/ 61 h 393"/>
                    <a:gd name="T14" fmla="*/ 211 w 392"/>
                    <a:gd name="T15" fmla="*/ 49 h 393"/>
                    <a:gd name="T16" fmla="*/ 206 w 392"/>
                    <a:gd name="T17" fmla="*/ 46 h 393"/>
                    <a:gd name="T18" fmla="*/ 209 w 392"/>
                    <a:gd name="T19" fmla="*/ 39 h 393"/>
                    <a:gd name="T20" fmla="*/ 204 w 392"/>
                    <a:gd name="T21" fmla="*/ 31 h 393"/>
                    <a:gd name="T22" fmla="*/ 206 w 392"/>
                    <a:gd name="T23" fmla="*/ 23 h 393"/>
                    <a:gd name="T24" fmla="*/ 167 w 392"/>
                    <a:gd name="T25" fmla="*/ 13 h 393"/>
                    <a:gd name="T26" fmla="*/ 152 w 392"/>
                    <a:gd name="T27" fmla="*/ 3 h 393"/>
                    <a:gd name="T28" fmla="*/ 128 w 392"/>
                    <a:gd name="T29" fmla="*/ 15 h 393"/>
                    <a:gd name="T30" fmla="*/ 113 w 392"/>
                    <a:gd name="T31" fmla="*/ 14 h 393"/>
                    <a:gd name="T32" fmla="*/ 115 w 392"/>
                    <a:gd name="T33" fmla="*/ 22 h 393"/>
                    <a:gd name="T34" fmla="*/ 108 w 392"/>
                    <a:gd name="T35" fmla="*/ 23 h 393"/>
                    <a:gd name="T36" fmla="*/ 102 w 392"/>
                    <a:gd name="T37" fmla="*/ 25 h 393"/>
                    <a:gd name="T38" fmla="*/ 105 w 392"/>
                    <a:gd name="T39" fmla="*/ 31 h 393"/>
                    <a:gd name="T40" fmla="*/ 104 w 392"/>
                    <a:gd name="T41" fmla="*/ 39 h 393"/>
                    <a:gd name="T42" fmla="*/ 99 w 392"/>
                    <a:gd name="T43" fmla="*/ 33 h 393"/>
                    <a:gd name="T44" fmla="*/ 92 w 392"/>
                    <a:gd name="T45" fmla="*/ 36 h 393"/>
                    <a:gd name="T46" fmla="*/ 84 w 392"/>
                    <a:gd name="T47" fmla="*/ 28 h 393"/>
                    <a:gd name="T48" fmla="*/ 78 w 392"/>
                    <a:gd name="T49" fmla="*/ 30 h 393"/>
                    <a:gd name="T50" fmla="*/ 77 w 392"/>
                    <a:gd name="T51" fmla="*/ 40 h 393"/>
                    <a:gd name="T52" fmla="*/ 71 w 392"/>
                    <a:gd name="T53" fmla="*/ 48 h 393"/>
                    <a:gd name="T54" fmla="*/ 72 w 392"/>
                    <a:gd name="T55" fmla="*/ 57 h 393"/>
                    <a:gd name="T56" fmla="*/ 67 w 392"/>
                    <a:gd name="T57" fmla="*/ 52 h 393"/>
                    <a:gd name="T58" fmla="*/ 64 w 392"/>
                    <a:gd name="T59" fmla="*/ 46 h 393"/>
                    <a:gd name="T60" fmla="*/ 55 w 392"/>
                    <a:gd name="T61" fmla="*/ 41 h 393"/>
                    <a:gd name="T62" fmla="*/ 52 w 392"/>
                    <a:gd name="T63" fmla="*/ 33 h 393"/>
                    <a:gd name="T64" fmla="*/ 43 w 392"/>
                    <a:gd name="T65" fmla="*/ 37 h 393"/>
                    <a:gd name="T66" fmla="*/ 41 w 392"/>
                    <a:gd name="T67" fmla="*/ 45 h 393"/>
                    <a:gd name="T68" fmla="*/ 35 w 392"/>
                    <a:gd name="T69" fmla="*/ 52 h 393"/>
                    <a:gd name="T70" fmla="*/ 27 w 392"/>
                    <a:gd name="T71" fmla="*/ 51 h 393"/>
                    <a:gd name="T72" fmla="*/ 16 w 392"/>
                    <a:gd name="T73" fmla="*/ 54 h 393"/>
                    <a:gd name="T74" fmla="*/ 4 w 392"/>
                    <a:gd name="T75" fmla="*/ 59 h 393"/>
                    <a:gd name="T76" fmla="*/ 9 w 392"/>
                    <a:gd name="T77" fmla="*/ 87 h 393"/>
                    <a:gd name="T78" fmla="*/ 10 w 392"/>
                    <a:gd name="T79" fmla="*/ 109 h 393"/>
                    <a:gd name="T80" fmla="*/ 26 w 392"/>
                    <a:gd name="T81" fmla="*/ 127 h 393"/>
                    <a:gd name="T82" fmla="*/ 37 w 392"/>
                    <a:gd name="T83" fmla="*/ 141 h 393"/>
                    <a:gd name="T84" fmla="*/ 86 w 392"/>
                    <a:gd name="T85" fmla="*/ 130 h 393"/>
                    <a:gd name="T86" fmla="*/ 110 w 392"/>
                    <a:gd name="T87" fmla="*/ 153 h 393"/>
                    <a:gd name="T88" fmla="*/ 125 w 392"/>
                    <a:gd name="T89" fmla="*/ 187 h 393"/>
                    <a:gd name="T90" fmla="*/ 147 w 392"/>
                    <a:gd name="T91" fmla="*/ 206 h 393"/>
                    <a:gd name="T92" fmla="*/ 181 w 392"/>
                    <a:gd name="T93" fmla="*/ 239 h 393"/>
                    <a:gd name="T94" fmla="*/ 203 w 392"/>
                    <a:gd name="T95" fmla="*/ 253 h 393"/>
                    <a:gd name="T96" fmla="*/ 229 w 392"/>
                    <a:gd name="T97" fmla="*/ 255 h 393"/>
                    <a:gd name="T98" fmla="*/ 257 w 392"/>
                    <a:gd name="T99" fmla="*/ 280 h 393"/>
                    <a:gd name="T100" fmla="*/ 271 w 392"/>
                    <a:gd name="T101" fmla="*/ 292 h 393"/>
                    <a:gd name="T102" fmla="*/ 297 w 392"/>
                    <a:gd name="T103" fmla="*/ 301 h 393"/>
                    <a:gd name="T104" fmla="*/ 317 w 392"/>
                    <a:gd name="T105" fmla="*/ 344 h 393"/>
                    <a:gd name="T106" fmla="*/ 311 w 392"/>
                    <a:gd name="T107" fmla="*/ 367 h 393"/>
                    <a:gd name="T108" fmla="*/ 314 w 392"/>
                    <a:gd name="T109" fmla="*/ 393 h 393"/>
                    <a:gd name="T110" fmla="*/ 334 w 392"/>
                    <a:gd name="T111" fmla="*/ 357 h 393"/>
                    <a:gd name="T112" fmla="*/ 349 w 392"/>
                    <a:gd name="T113" fmla="*/ 326 h 393"/>
                    <a:gd name="T114" fmla="*/ 329 w 392"/>
                    <a:gd name="T115" fmla="*/ 298 h 393"/>
                    <a:gd name="T116" fmla="*/ 354 w 392"/>
                    <a:gd name="T117" fmla="*/ 282 h 393"/>
                    <a:gd name="T118" fmla="*/ 388 w 392"/>
                    <a:gd name="T119" fmla="*/ 301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92" h="393">
                      <a:moveTo>
                        <a:pt x="390" y="282"/>
                      </a:moveTo>
                      <a:cubicBezTo>
                        <a:pt x="384" y="276"/>
                        <a:pt x="384" y="276"/>
                        <a:pt x="384" y="276"/>
                      </a:cubicBezTo>
                      <a:cubicBezTo>
                        <a:pt x="379" y="272"/>
                        <a:pt x="379" y="272"/>
                        <a:pt x="379" y="272"/>
                      </a:cubicBezTo>
                      <a:cubicBezTo>
                        <a:pt x="365" y="263"/>
                        <a:pt x="365" y="263"/>
                        <a:pt x="365" y="263"/>
                      </a:cubicBezTo>
                      <a:cubicBezTo>
                        <a:pt x="346" y="257"/>
                        <a:pt x="346" y="257"/>
                        <a:pt x="346" y="257"/>
                      </a:cubicBezTo>
                      <a:cubicBezTo>
                        <a:pt x="333" y="249"/>
                        <a:pt x="333" y="249"/>
                        <a:pt x="333" y="249"/>
                      </a:cubicBezTo>
                      <a:cubicBezTo>
                        <a:pt x="322" y="246"/>
                        <a:pt x="322" y="246"/>
                        <a:pt x="322" y="246"/>
                      </a:cubicBezTo>
                      <a:cubicBezTo>
                        <a:pt x="322" y="246"/>
                        <a:pt x="311" y="241"/>
                        <a:pt x="310" y="241"/>
                      </a:cubicBezTo>
                      <a:cubicBezTo>
                        <a:pt x="310" y="241"/>
                        <a:pt x="307" y="240"/>
                        <a:pt x="307" y="240"/>
                      </a:cubicBezTo>
                      <a:cubicBezTo>
                        <a:pt x="307" y="240"/>
                        <a:pt x="301" y="238"/>
                        <a:pt x="300" y="237"/>
                      </a:cubicBezTo>
                      <a:cubicBezTo>
                        <a:pt x="300" y="237"/>
                        <a:pt x="299" y="234"/>
                        <a:pt x="299" y="233"/>
                      </a:cubicBezTo>
                      <a:cubicBezTo>
                        <a:pt x="299" y="233"/>
                        <a:pt x="299" y="230"/>
                        <a:pt x="299" y="230"/>
                      </a:cubicBezTo>
                      <a:cubicBezTo>
                        <a:pt x="303" y="227"/>
                        <a:pt x="303" y="227"/>
                        <a:pt x="303" y="227"/>
                      </a:cubicBezTo>
                      <a:cubicBezTo>
                        <a:pt x="303" y="227"/>
                        <a:pt x="306" y="224"/>
                        <a:pt x="306" y="223"/>
                      </a:cubicBezTo>
                      <a:cubicBezTo>
                        <a:pt x="306" y="222"/>
                        <a:pt x="306" y="217"/>
                        <a:pt x="306" y="217"/>
                      </a:cubicBezTo>
                      <a:cubicBezTo>
                        <a:pt x="302" y="216"/>
                        <a:pt x="302" y="216"/>
                        <a:pt x="302" y="216"/>
                      </a:cubicBezTo>
                      <a:cubicBezTo>
                        <a:pt x="293" y="217"/>
                        <a:pt x="293" y="217"/>
                        <a:pt x="293" y="217"/>
                      </a:cubicBezTo>
                      <a:cubicBezTo>
                        <a:pt x="278" y="218"/>
                        <a:pt x="278" y="218"/>
                        <a:pt x="278" y="218"/>
                      </a:cubicBezTo>
                      <a:cubicBezTo>
                        <a:pt x="270" y="218"/>
                        <a:pt x="270" y="218"/>
                        <a:pt x="270" y="218"/>
                      </a:cubicBezTo>
                      <a:cubicBezTo>
                        <a:pt x="259" y="212"/>
                        <a:pt x="259" y="212"/>
                        <a:pt x="259" y="212"/>
                      </a:cubicBezTo>
                      <a:cubicBezTo>
                        <a:pt x="250" y="204"/>
                        <a:pt x="250" y="204"/>
                        <a:pt x="250" y="204"/>
                      </a:cubicBezTo>
                      <a:cubicBezTo>
                        <a:pt x="244" y="201"/>
                        <a:pt x="244" y="201"/>
                        <a:pt x="244" y="201"/>
                      </a:cubicBezTo>
                      <a:cubicBezTo>
                        <a:pt x="237" y="193"/>
                        <a:pt x="237" y="193"/>
                        <a:pt x="237" y="193"/>
                      </a:cubicBezTo>
                      <a:cubicBezTo>
                        <a:pt x="233" y="187"/>
                        <a:pt x="233" y="187"/>
                        <a:pt x="233" y="187"/>
                      </a:cubicBezTo>
                      <a:cubicBezTo>
                        <a:pt x="233" y="187"/>
                        <a:pt x="230" y="179"/>
                        <a:pt x="229" y="176"/>
                      </a:cubicBezTo>
                      <a:cubicBezTo>
                        <a:pt x="228" y="173"/>
                        <a:pt x="222" y="164"/>
                        <a:pt x="222" y="164"/>
                      </a:cubicBezTo>
                      <a:cubicBezTo>
                        <a:pt x="222" y="164"/>
                        <a:pt x="219" y="157"/>
                        <a:pt x="218" y="156"/>
                      </a:cubicBezTo>
                      <a:cubicBezTo>
                        <a:pt x="218" y="155"/>
                        <a:pt x="217" y="150"/>
                        <a:pt x="217" y="150"/>
                      </a:cubicBezTo>
                      <a:cubicBezTo>
                        <a:pt x="207" y="145"/>
                        <a:pt x="207" y="145"/>
                        <a:pt x="207" y="145"/>
                      </a:cubicBezTo>
                      <a:cubicBezTo>
                        <a:pt x="193" y="137"/>
                        <a:pt x="193" y="137"/>
                        <a:pt x="193" y="137"/>
                      </a:cubicBezTo>
                      <a:cubicBezTo>
                        <a:pt x="181" y="130"/>
                        <a:pt x="181" y="130"/>
                        <a:pt x="181" y="130"/>
                      </a:cubicBezTo>
                      <a:cubicBezTo>
                        <a:pt x="176" y="121"/>
                        <a:pt x="176" y="121"/>
                        <a:pt x="176" y="121"/>
                      </a:cubicBezTo>
                      <a:cubicBezTo>
                        <a:pt x="172" y="109"/>
                        <a:pt x="172" y="109"/>
                        <a:pt x="172" y="109"/>
                      </a:cubicBezTo>
                      <a:cubicBezTo>
                        <a:pt x="171" y="99"/>
                        <a:pt x="171" y="99"/>
                        <a:pt x="171" y="99"/>
                      </a:cubicBezTo>
                      <a:cubicBezTo>
                        <a:pt x="176" y="96"/>
                        <a:pt x="176" y="96"/>
                        <a:pt x="176" y="96"/>
                      </a:cubicBezTo>
                      <a:cubicBezTo>
                        <a:pt x="176" y="91"/>
                        <a:pt x="176" y="91"/>
                        <a:pt x="176" y="91"/>
                      </a:cubicBezTo>
                      <a:cubicBezTo>
                        <a:pt x="171" y="88"/>
                        <a:pt x="171" y="88"/>
                        <a:pt x="171" y="88"/>
                      </a:cubicBezTo>
                      <a:cubicBezTo>
                        <a:pt x="171" y="83"/>
                        <a:pt x="171" y="83"/>
                        <a:pt x="171" y="83"/>
                      </a:cubicBezTo>
                      <a:cubicBezTo>
                        <a:pt x="169" y="81"/>
                        <a:pt x="169" y="81"/>
                        <a:pt x="169" y="81"/>
                      </a:cubicBezTo>
                      <a:cubicBezTo>
                        <a:pt x="166" y="77"/>
                        <a:pt x="166" y="77"/>
                        <a:pt x="166" y="77"/>
                      </a:cubicBezTo>
                      <a:cubicBezTo>
                        <a:pt x="172" y="74"/>
                        <a:pt x="172" y="74"/>
                        <a:pt x="172" y="74"/>
                      </a:cubicBezTo>
                      <a:cubicBezTo>
                        <a:pt x="172" y="74"/>
                        <a:pt x="175" y="71"/>
                        <a:pt x="178" y="71"/>
                      </a:cubicBezTo>
                      <a:cubicBezTo>
                        <a:pt x="181" y="71"/>
                        <a:pt x="183" y="68"/>
                        <a:pt x="183" y="68"/>
                      </a:cubicBezTo>
                      <a:cubicBezTo>
                        <a:pt x="183" y="68"/>
                        <a:pt x="186" y="66"/>
                        <a:pt x="187" y="65"/>
                      </a:cubicBezTo>
                      <a:cubicBezTo>
                        <a:pt x="188" y="65"/>
                        <a:pt x="190" y="65"/>
                        <a:pt x="191" y="64"/>
                      </a:cubicBezTo>
                      <a:cubicBezTo>
                        <a:pt x="192" y="64"/>
                        <a:pt x="195" y="63"/>
                        <a:pt x="194" y="63"/>
                      </a:cubicBezTo>
                      <a:cubicBezTo>
                        <a:pt x="194" y="62"/>
                        <a:pt x="196" y="57"/>
                        <a:pt x="196" y="57"/>
                      </a:cubicBezTo>
                      <a:cubicBezTo>
                        <a:pt x="197" y="56"/>
                        <a:pt x="199" y="60"/>
                        <a:pt x="201" y="60"/>
                      </a:cubicBezTo>
                      <a:cubicBezTo>
                        <a:pt x="202" y="60"/>
                        <a:pt x="204" y="61"/>
                        <a:pt x="204" y="61"/>
                      </a:cubicBezTo>
                      <a:cubicBezTo>
                        <a:pt x="206" y="60"/>
                        <a:pt x="207" y="57"/>
                        <a:pt x="207" y="57"/>
                      </a:cubicBezTo>
                      <a:cubicBezTo>
                        <a:pt x="207" y="57"/>
                        <a:pt x="208" y="56"/>
                        <a:pt x="211" y="55"/>
                      </a:cubicBezTo>
                      <a:cubicBezTo>
                        <a:pt x="211" y="55"/>
                        <a:pt x="211" y="55"/>
                        <a:pt x="211" y="55"/>
                      </a:cubicBezTo>
                      <a:cubicBezTo>
                        <a:pt x="211" y="55"/>
                        <a:pt x="209" y="54"/>
                        <a:pt x="209" y="54"/>
                      </a:cubicBezTo>
                      <a:cubicBezTo>
                        <a:pt x="209" y="54"/>
                        <a:pt x="209" y="53"/>
                        <a:pt x="210" y="52"/>
                      </a:cubicBezTo>
                      <a:cubicBezTo>
                        <a:pt x="210" y="52"/>
                        <a:pt x="210" y="51"/>
                        <a:pt x="210" y="51"/>
                      </a:cubicBezTo>
                      <a:cubicBezTo>
                        <a:pt x="210" y="51"/>
                        <a:pt x="211" y="49"/>
                        <a:pt x="211" y="49"/>
                      </a:cubicBezTo>
                      <a:cubicBezTo>
                        <a:pt x="211" y="49"/>
                        <a:pt x="211" y="49"/>
                        <a:pt x="211" y="48"/>
                      </a:cubicBezTo>
                      <a:cubicBezTo>
                        <a:pt x="211" y="48"/>
                        <a:pt x="210" y="47"/>
                        <a:pt x="210" y="47"/>
                      </a:cubicBezTo>
                      <a:cubicBezTo>
                        <a:pt x="210" y="47"/>
                        <a:pt x="210" y="47"/>
                        <a:pt x="209" y="47"/>
                      </a:cubicBezTo>
                      <a:cubicBezTo>
                        <a:pt x="209" y="47"/>
                        <a:pt x="209" y="48"/>
                        <a:pt x="209" y="48"/>
                      </a:cubicBezTo>
                      <a:cubicBezTo>
                        <a:pt x="207" y="48"/>
                        <a:pt x="207" y="48"/>
                        <a:pt x="207" y="48"/>
                      </a:cubicBezTo>
                      <a:cubicBezTo>
                        <a:pt x="207" y="48"/>
                        <a:pt x="207" y="47"/>
                        <a:pt x="207" y="47"/>
                      </a:cubicBezTo>
                      <a:cubicBezTo>
                        <a:pt x="206" y="47"/>
                        <a:pt x="205" y="47"/>
                        <a:pt x="206" y="46"/>
                      </a:cubicBezTo>
                      <a:cubicBezTo>
                        <a:pt x="206" y="46"/>
                        <a:pt x="206" y="45"/>
                        <a:pt x="206" y="45"/>
                      </a:cubicBezTo>
                      <a:cubicBezTo>
                        <a:pt x="206" y="45"/>
                        <a:pt x="206" y="45"/>
                        <a:pt x="206" y="44"/>
                      </a:cubicBezTo>
                      <a:cubicBezTo>
                        <a:pt x="206" y="44"/>
                        <a:pt x="207" y="43"/>
                        <a:pt x="208" y="43"/>
                      </a:cubicBezTo>
                      <a:cubicBezTo>
                        <a:pt x="208" y="42"/>
                        <a:pt x="210" y="41"/>
                        <a:pt x="210" y="41"/>
                      </a:cubicBezTo>
                      <a:cubicBezTo>
                        <a:pt x="211" y="39"/>
                        <a:pt x="211" y="39"/>
                        <a:pt x="211" y="39"/>
                      </a:cubicBezTo>
                      <a:cubicBezTo>
                        <a:pt x="210" y="38"/>
                        <a:pt x="210" y="38"/>
                        <a:pt x="210" y="38"/>
                      </a:cubicBezTo>
                      <a:cubicBezTo>
                        <a:pt x="210" y="38"/>
                        <a:pt x="209" y="39"/>
                        <a:pt x="209" y="39"/>
                      </a:cubicBezTo>
                      <a:cubicBezTo>
                        <a:pt x="207" y="38"/>
                        <a:pt x="207" y="38"/>
                        <a:pt x="207" y="38"/>
                      </a:cubicBezTo>
                      <a:cubicBezTo>
                        <a:pt x="205" y="37"/>
                        <a:pt x="205" y="37"/>
                        <a:pt x="205" y="37"/>
                      </a:cubicBezTo>
                      <a:cubicBezTo>
                        <a:pt x="204" y="37"/>
                        <a:pt x="204" y="37"/>
                        <a:pt x="204" y="37"/>
                      </a:cubicBezTo>
                      <a:cubicBezTo>
                        <a:pt x="202" y="36"/>
                        <a:pt x="202" y="36"/>
                        <a:pt x="202" y="36"/>
                      </a:cubicBezTo>
                      <a:cubicBezTo>
                        <a:pt x="202" y="34"/>
                        <a:pt x="202" y="34"/>
                        <a:pt x="202" y="34"/>
                      </a:cubicBezTo>
                      <a:cubicBezTo>
                        <a:pt x="203" y="33"/>
                        <a:pt x="203" y="33"/>
                        <a:pt x="203" y="33"/>
                      </a:cubicBezTo>
                      <a:cubicBezTo>
                        <a:pt x="203" y="33"/>
                        <a:pt x="204" y="31"/>
                        <a:pt x="204" y="31"/>
                      </a:cubicBezTo>
                      <a:cubicBezTo>
                        <a:pt x="205" y="30"/>
                        <a:pt x="207" y="29"/>
                        <a:pt x="207" y="29"/>
                      </a:cubicBezTo>
                      <a:cubicBezTo>
                        <a:pt x="208" y="27"/>
                        <a:pt x="208" y="27"/>
                        <a:pt x="208" y="27"/>
                      </a:cubicBezTo>
                      <a:cubicBezTo>
                        <a:pt x="208" y="27"/>
                        <a:pt x="208" y="27"/>
                        <a:pt x="209" y="27"/>
                      </a:cubicBezTo>
                      <a:cubicBezTo>
                        <a:pt x="210" y="27"/>
                        <a:pt x="210" y="27"/>
                        <a:pt x="210" y="27"/>
                      </a:cubicBezTo>
                      <a:cubicBezTo>
                        <a:pt x="210" y="27"/>
                        <a:pt x="211" y="25"/>
                        <a:pt x="211" y="24"/>
                      </a:cubicBezTo>
                      <a:cubicBezTo>
                        <a:pt x="211" y="22"/>
                        <a:pt x="211" y="22"/>
                        <a:pt x="211" y="22"/>
                      </a:cubicBezTo>
                      <a:cubicBezTo>
                        <a:pt x="206" y="23"/>
                        <a:pt x="206" y="23"/>
                        <a:pt x="206" y="23"/>
                      </a:cubicBezTo>
                      <a:cubicBezTo>
                        <a:pt x="206" y="23"/>
                        <a:pt x="203" y="22"/>
                        <a:pt x="200" y="22"/>
                      </a:cubicBezTo>
                      <a:cubicBezTo>
                        <a:pt x="197" y="22"/>
                        <a:pt x="191" y="21"/>
                        <a:pt x="191" y="21"/>
                      </a:cubicBezTo>
                      <a:cubicBezTo>
                        <a:pt x="183" y="18"/>
                        <a:pt x="183" y="18"/>
                        <a:pt x="183" y="18"/>
                      </a:cubicBezTo>
                      <a:cubicBezTo>
                        <a:pt x="178" y="18"/>
                        <a:pt x="178" y="18"/>
                        <a:pt x="178" y="18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71" y="17"/>
                        <a:pt x="170" y="15"/>
                        <a:pt x="169" y="15"/>
                      </a:cubicBezTo>
                      <a:cubicBezTo>
                        <a:pt x="169" y="14"/>
                        <a:pt x="167" y="13"/>
                        <a:pt x="167" y="13"/>
                      </a:cubicBezTo>
                      <a:cubicBezTo>
                        <a:pt x="167" y="10"/>
                        <a:pt x="167" y="10"/>
                        <a:pt x="167" y="10"/>
                      </a:cubicBez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163" y="4"/>
                        <a:pt x="163" y="4"/>
                        <a:pt x="163" y="4"/>
                      </a:cubicBezTo>
                      <a:cubicBezTo>
                        <a:pt x="165" y="2"/>
                        <a:pt x="165" y="2"/>
                        <a:pt x="165" y="2"/>
                      </a:cubicBezTo>
                      <a:cubicBezTo>
                        <a:pt x="163" y="0"/>
                        <a:pt x="163" y="0"/>
                        <a:pt x="163" y="0"/>
                      </a:cubicBezTo>
                      <a:cubicBezTo>
                        <a:pt x="163" y="0"/>
                        <a:pt x="160" y="1"/>
                        <a:pt x="159" y="1"/>
                      </a:cubicBezTo>
                      <a:cubicBezTo>
                        <a:pt x="158" y="2"/>
                        <a:pt x="152" y="3"/>
                        <a:pt x="152" y="3"/>
                      </a:cubicBezTo>
                      <a:cubicBezTo>
                        <a:pt x="151" y="4"/>
                        <a:pt x="151" y="4"/>
                        <a:pt x="151" y="4"/>
                      </a:cubicBezTo>
                      <a:cubicBezTo>
                        <a:pt x="145" y="4"/>
                        <a:pt x="145" y="4"/>
                        <a:pt x="145" y="4"/>
                      </a:cubicBezTo>
                      <a:cubicBezTo>
                        <a:pt x="138" y="4"/>
                        <a:pt x="138" y="4"/>
                        <a:pt x="138" y="4"/>
                      </a:cubicBezTo>
                      <a:cubicBezTo>
                        <a:pt x="136" y="6"/>
                        <a:pt x="136" y="6"/>
                        <a:pt x="136" y="6"/>
                      </a:cubicBezTo>
                      <a:cubicBezTo>
                        <a:pt x="131" y="8"/>
                        <a:pt x="131" y="8"/>
                        <a:pt x="131" y="8"/>
                      </a:cubicBezTo>
                      <a:cubicBezTo>
                        <a:pt x="131" y="12"/>
                        <a:pt x="131" y="12"/>
                        <a:pt x="131" y="12"/>
                      </a:cubicBezTo>
                      <a:cubicBezTo>
                        <a:pt x="128" y="15"/>
                        <a:pt x="128" y="15"/>
                        <a:pt x="128" y="15"/>
                      </a:cubicBezTo>
                      <a:cubicBezTo>
                        <a:pt x="125" y="14"/>
                        <a:pt x="125" y="14"/>
                        <a:pt x="125" y="14"/>
                      </a:cubicBezTo>
                      <a:cubicBezTo>
                        <a:pt x="121" y="12"/>
                        <a:pt x="121" y="12"/>
                        <a:pt x="121" y="12"/>
                      </a:cubicBezTo>
                      <a:cubicBezTo>
                        <a:pt x="119" y="13"/>
                        <a:pt x="119" y="13"/>
                        <a:pt x="119" y="13"/>
                      </a:cubicBezTo>
                      <a:cubicBezTo>
                        <a:pt x="115" y="12"/>
                        <a:pt x="115" y="12"/>
                        <a:pt x="115" y="12"/>
                      </a:cubicBezTo>
                      <a:cubicBezTo>
                        <a:pt x="114" y="12"/>
                        <a:pt x="114" y="12"/>
                        <a:pt x="114" y="12"/>
                      </a:cubicBezTo>
                      <a:cubicBezTo>
                        <a:pt x="114" y="12"/>
                        <a:pt x="114" y="12"/>
                        <a:pt x="114" y="12"/>
                      </a:cubicBezTo>
                      <a:cubicBezTo>
                        <a:pt x="114" y="13"/>
                        <a:pt x="113" y="14"/>
                        <a:pt x="113" y="14"/>
                      </a:cubicBezTo>
                      <a:cubicBezTo>
                        <a:pt x="113" y="15"/>
                        <a:pt x="113" y="15"/>
                        <a:pt x="113" y="15"/>
                      </a:cubicBezTo>
                      <a:cubicBezTo>
                        <a:pt x="113" y="16"/>
                        <a:pt x="113" y="16"/>
                        <a:pt x="113" y="16"/>
                      </a:cubicBez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3" y="17"/>
                        <a:pt x="112" y="18"/>
                        <a:pt x="112" y="18"/>
                      </a:cubicBezTo>
                      <a:cubicBezTo>
                        <a:pt x="111" y="19"/>
                        <a:pt x="112" y="20"/>
                        <a:pt x="112" y="20"/>
                      </a:cubicBezTo>
                      <a:cubicBezTo>
                        <a:pt x="112" y="20"/>
                        <a:pt x="113" y="21"/>
                        <a:pt x="115" y="22"/>
                      </a:cubicBezTo>
                      <a:cubicBezTo>
                        <a:pt x="116" y="22"/>
                        <a:pt x="115" y="22"/>
                        <a:pt x="115" y="22"/>
                      </a:cubicBezTo>
                      <a:cubicBezTo>
                        <a:pt x="115" y="23"/>
                        <a:pt x="115" y="23"/>
                        <a:pt x="115" y="24"/>
                      </a:cubicBezTo>
                      <a:cubicBezTo>
                        <a:pt x="114" y="24"/>
                        <a:pt x="114" y="24"/>
                        <a:pt x="114" y="24"/>
                      </a:cubicBezTo>
                      <a:cubicBezTo>
                        <a:pt x="113" y="24"/>
                        <a:pt x="113" y="24"/>
                        <a:pt x="113" y="24"/>
                      </a:cubicBezTo>
                      <a:cubicBezTo>
                        <a:pt x="113" y="24"/>
                        <a:pt x="111" y="25"/>
                        <a:pt x="111" y="25"/>
                      </a:cubicBezTo>
                      <a:cubicBezTo>
                        <a:pt x="111" y="25"/>
                        <a:pt x="111" y="25"/>
                        <a:pt x="111" y="24"/>
                      </a:cubicBezTo>
                      <a:cubicBezTo>
                        <a:pt x="110" y="24"/>
                        <a:pt x="110" y="24"/>
                        <a:pt x="110" y="24"/>
                      </a:cubicBezTo>
                      <a:cubicBezTo>
                        <a:pt x="110" y="24"/>
                        <a:pt x="108" y="23"/>
                        <a:pt x="108" y="23"/>
                      </a:cubicBezTo>
                      <a:cubicBezTo>
                        <a:pt x="108" y="22"/>
                        <a:pt x="108" y="22"/>
                        <a:pt x="108" y="22"/>
                      </a:cubicBezTo>
                      <a:cubicBezTo>
                        <a:pt x="108" y="22"/>
                        <a:pt x="107" y="21"/>
                        <a:pt x="107" y="21"/>
                      </a:cubicBezTo>
                      <a:cubicBezTo>
                        <a:pt x="106" y="22"/>
                        <a:pt x="106" y="22"/>
                        <a:pt x="106" y="22"/>
                      </a:cubicBezTo>
                      <a:cubicBezTo>
                        <a:pt x="105" y="22"/>
                        <a:pt x="105" y="22"/>
                        <a:pt x="104" y="22"/>
                      </a:cubicBezTo>
                      <a:cubicBezTo>
                        <a:pt x="104" y="22"/>
                        <a:pt x="104" y="23"/>
                        <a:pt x="103" y="23"/>
                      </a:cubicBezTo>
                      <a:cubicBezTo>
                        <a:pt x="103" y="23"/>
                        <a:pt x="103" y="24"/>
                        <a:pt x="103" y="24"/>
                      </a:cubicBezTo>
                      <a:cubicBezTo>
                        <a:pt x="102" y="24"/>
                        <a:pt x="102" y="25"/>
                        <a:pt x="102" y="25"/>
                      </a:cubicBezTo>
                      <a:cubicBezTo>
                        <a:pt x="102" y="26"/>
                        <a:pt x="102" y="26"/>
                        <a:pt x="102" y="26"/>
                      </a:cubicBezTo>
                      <a:cubicBezTo>
                        <a:pt x="102" y="27"/>
                        <a:pt x="102" y="27"/>
                        <a:pt x="102" y="27"/>
                      </a:cubicBezTo>
                      <a:cubicBezTo>
                        <a:pt x="102" y="28"/>
                        <a:pt x="102" y="28"/>
                        <a:pt x="102" y="28"/>
                      </a:cubicBezTo>
                      <a:cubicBezTo>
                        <a:pt x="102" y="28"/>
                        <a:pt x="102" y="29"/>
                        <a:pt x="102" y="29"/>
                      </a:cubicBezTo>
                      <a:cubicBezTo>
                        <a:pt x="102" y="30"/>
                        <a:pt x="102" y="30"/>
                        <a:pt x="102" y="30"/>
                      </a:cubicBezTo>
                      <a:cubicBezTo>
                        <a:pt x="103" y="30"/>
                        <a:pt x="104" y="30"/>
                        <a:pt x="104" y="30"/>
                      </a:cubicBezTo>
                      <a:cubicBezTo>
                        <a:pt x="104" y="30"/>
                        <a:pt x="104" y="31"/>
                        <a:pt x="105" y="31"/>
                      </a:cubicBezTo>
                      <a:cubicBezTo>
                        <a:pt x="105" y="32"/>
                        <a:pt x="105" y="32"/>
                        <a:pt x="105" y="32"/>
                      </a:cubicBezTo>
                      <a:cubicBezTo>
                        <a:pt x="105" y="32"/>
                        <a:pt x="104" y="33"/>
                        <a:pt x="104" y="33"/>
                      </a:cubicBezTo>
                      <a:cubicBezTo>
                        <a:pt x="103" y="33"/>
                        <a:pt x="103" y="33"/>
                        <a:pt x="104" y="34"/>
                      </a:cubicBezTo>
                      <a:cubicBezTo>
                        <a:pt x="104" y="35"/>
                        <a:pt x="104" y="35"/>
                        <a:pt x="105" y="35"/>
                      </a:cubicBezTo>
                      <a:cubicBezTo>
                        <a:pt x="105" y="35"/>
                        <a:pt x="106" y="37"/>
                        <a:pt x="106" y="38"/>
                      </a:cubicBezTo>
                      <a:cubicBezTo>
                        <a:pt x="106" y="38"/>
                        <a:pt x="105" y="39"/>
                        <a:pt x="105" y="39"/>
                      </a:cubicBezTo>
                      <a:cubicBezTo>
                        <a:pt x="105" y="39"/>
                        <a:pt x="105" y="39"/>
                        <a:pt x="104" y="39"/>
                      </a:cubicBezTo>
                      <a:cubicBezTo>
                        <a:pt x="104" y="39"/>
                        <a:pt x="104" y="39"/>
                        <a:pt x="104" y="39"/>
                      </a:cubicBezTo>
                      <a:cubicBezTo>
                        <a:pt x="103" y="40"/>
                        <a:pt x="102" y="39"/>
                        <a:pt x="102" y="39"/>
                      </a:cubicBezTo>
                      <a:cubicBezTo>
                        <a:pt x="102" y="39"/>
                        <a:pt x="103" y="38"/>
                        <a:pt x="103" y="38"/>
                      </a:cubicBezTo>
                      <a:cubicBezTo>
                        <a:pt x="102" y="37"/>
                        <a:pt x="101" y="37"/>
                        <a:pt x="101" y="36"/>
                      </a:cubicBezTo>
                      <a:cubicBezTo>
                        <a:pt x="100" y="35"/>
                        <a:pt x="101" y="35"/>
                        <a:pt x="101" y="35"/>
                      </a:cubicBezTo>
                      <a:cubicBezTo>
                        <a:pt x="101" y="35"/>
                        <a:pt x="101" y="35"/>
                        <a:pt x="100" y="34"/>
                      </a:cubicBezTo>
                      <a:cubicBezTo>
                        <a:pt x="99" y="33"/>
                        <a:pt x="99" y="33"/>
                        <a:pt x="99" y="33"/>
                      </a:cubicBezTo>
                      <a:cubicBezTo>
                        <a:pt x="99" y="33"/>
                        <a:pt x="98" y="33"/>
                        <a:pt x="97" y="33"/>
                      </a:cubicBezTo>
                      <a:cubicBezTo>
                        <a:pt x="96" y="33"/>
                        <a:pt x="96" y="33"/>
                        <a:pt x="96" y="33"/>
                      </a:cubicBezTo>
                      <a:cubicBezTo>
                        <a:pt x="95" y="34"/>
                        <a:pt x="95" y="34"/>
                        <a:pt x="95" y="34"/>
                      </a:cubicBezTo>
                      <a:cubicBezTo>
                        <a:pt x="95" y="34"/>
                        <a:pt x="94" y="34"/>
                        <a:pt x="94" y="34"/>
                      </a:cubicBezTo>
                      <a:cubicBezTo>
                        <a:pt x="93" y="35"/>
                        <a:pt x="93" y="34"/>
                        <a:pt x="93" y="34"/>
                      </a:cubicBezTo>
                      <a:cubicBezTo>
                        <a:pt x="92" y="34"/>
                        <a:pt x="92" y="34"/>
                        <a:pt x="92" y="34"/>
                      </a:cubicBezTo>
                      <a:cubicBezTo>
                        <a:pt x="91" y="34"/>
                        <a:pt x="91" y="35"/>
                        <a:pt x="92" y="36"/>
                      </a:cubicBezTo>
                      <a:cubicBezTo>
                        <a:pt x="92" y="36"/>
                        <a:pt x="91" y="36"/>
                        <a:pt x="91" y="37"/>
                      </a:cubicBezTo>
                      <a:cubicBezTo>
                        <a:pt x="91" y="37"/>
                        <a:pt x="90" y="37"/>
                        <a:pt x="88" y="37"/>
                      </a:cubicBezTo>
                      <a:cubicBezTo>
                        <a:pt x="86" y="36"/>
                        <a:pt x="87" y="36"/>
                        <a:pt x="86" y="36"/>
                      </a:cubicBezTo>
                      <a:cubicBezTo>
                        <a:pt x="86" y="35"/>
                        <a:pt x="85" y="35"/>
                        <a:pt x="85" y="34"/>
                      </a:cubicBezTo>
                      <a:cubicBezTo>
                        <a:pt x="85" y="33"/>
                        <a:pt x="85" y="32"/>
                        <a:pt x="84" y="32"/>
                      </a:cubicBezTo>
                      <a:cubicBezTo>
                        <a:pt x="84" y="31"/>
                        <a:pt x="84" y="30"/>
                        <a:pt x="83" y="30"/>
                      </a:cubicBezTo>
                      <a:cubicBezTo>
                        <a:pt x="83" y="29"/>
                        <a:pt x="84" y="29"/>
                        <a:pt x="84" y="28"/>
                      </a:cubicBezTo>
                      <a:cubicBezTo>
                        <a:pt x="85" y="28"/>
                        <a:pt x="83" y="27"/>
                        <a:pt x="83" y="27"/>
                      </a:cubicBezTo>
                      <a:cubicBezTo>
                        <a:pt x="82" y="28"/>
                        <a:pt x="82" y="28"/>
                        <a:pt x="82" y="28"/>
                      </a:cubicBezTo>
                      <a:cubicBezTo>
                        <a:pt x="81" y="28"/>
                        <a:pt x="81" y="28"/>
                        <a:pt x="81" y="28"/>
                      </a:cubicBezTo>
                      <a:cubicBezTo>
                        <a:pt x="81" y="28"/>
                        <a:pt x="80" y="28"/>
                        <a:pt x="80" y="27"/>
                      </a:cubicBezTo>
                      <a:cubicBezTo>
                        <a:pt x="80" y="27"/>
                        <a:pt x="79" y="27"/>
                        <a:pt x="79" y="27"/>
                      </a:cubicBezTo>
                      <a:cubicBezTo>
                        <a:pt x="78" y="29"/>
                        <a:pt x="78" y="29"/>
                        <a:pt x="78" y="29"/>
                      </a:cubicBezTo>
                      <a:cubicBezTo>
                        <a:pt x="78" y="30"/>
                        <a:pt x="78" y="30"/>
                        <a:pt x="78" y="30"/>
                      </a:cubicBezTo>
                      <a:cubicBezTo>
                        <a:pt x="78" y="31"/>
                        <a:pt x="78" y="31"/>
                        <a:pt x="78" y="31"/>
                      </a:cubicBezTo>
                      <a:cubicBezTo>
                        <a:pt x="78" y="33"/>
                        <a:pt x="78" y="33"/>
                        <a:pt x="78" y="33"/>
                      </a:cubicBezTo>
                      <a:cubicBezTo>
                        <a:pt x="78" y="33"/>
                        <a:pt x="78" y="34"/>
                        <a:pt x="78" y="34"/>
                      </a:cubicBezTo>
                      <a:cubicBezTo>
                        <a:pt x="78" y="35"/>
                        <a:pt x="78" y="36"/>
                        <a:pt x="78" y="36"/>
                      </a:cubicBezTo>
                      <a:cubicBezTo>
                        <a:pt x="78" y="37"/>
                        <a:pt x="78" y="37"/>
                        <a:pt x="78" y="37"/>
                      </a:cubicBezTo>
                      <a:cubicBezTo>
                        <a:pt x="78" y="37"/>
                        <a:pt x="77" y="38"/>
                        <a:pt x="77" y="38"/>
                      </a:cubicBezTo>
                      <a:cubicBezTo>
                        <a:pt x="77" y="38"/>
                        <a:pt x="77" y="39"/>
                        <a:pt x="77" y="40"/>
                      </a:cubicBezTo>
                      <a:cubicBezTo>
                        <a:pt x="77" y="40"/>
                        <a:pt x="76" y="41"/>
                        <a:pt x="76" y="41"/>
                      </a:cubicBezTo>
                      <a:cubicBezTo>
                        <a:pt x="76" y="41"/>
                        <a:pt x="76" y="42"/>
                        <a:pt x="76" y="42"/>
                      </a:cubicBezTo>
                      <a:cubicBezTo>
                        <a:pt x="76" y="42"/>
                        <a:pt x="74" y="42"/>
                        <a:pt x="74" y="42"/>
                      </a:cubicBezTo>
                      <a:cubicBezTo>
                        <a:pt x="74" y="42"/>
                        <a:pt x="73" y="44"/>
                        <a:pt x="73" y="44"/>
                      </a:cubicBezTo>
                      <a:cubicBezTo>
                        <a:pt x="72" y="44"/>
                        <a:pt x="73" y="45"/>
                        <a:pt x="73" y="46"/>
                      </a:cubicBezTo>
                      <a:cubicBezTo>
                        <a:pt x="73" y="46"/>
                        <a:pt x="72" y="47"/>
                        <a:pt x="72" y="47"/>
                      </a:cubicBezTo>
                      <a:cubicBezTo>
                        <a:pt x="71" y="48"/>
                        <a:pt x="71" y="48"/>
                        <a:pt x="71" y="48"/>
                      </a:cubicBezTo>
                      <a:cubicBezTo>
                        <a:pt x="71" y="48"/>
                        <a:pt x="71" y="49"/>
                        <a:pt x="71" y="49"/>
                      </a:cubicBezTo>
                      <a:cubicBezTo>
                        <a:pt x="71" y="50"/>
                        <a:pt x="71" y="50"/>
                        <a:pt x="71" y="50"/>
                      </a:cubicBezTo>
                      <a:cubicBezTo>
                        <a:pt x="70" y="51"/>
                        <a:pt x="71" y="51"/>
                        <a:pt x="70" y="52"/>
                      </a:cubicBezTo>
                      <a:cubicBezTo>
                        <a:pt x="70" y="52"/>
                        <a:pt x="71" y="52"/>
                        <a:pt x="71" y="53"/>
                      </a:cubicBezTo>
                      <a:cubicBezTo>
                        <a:pt x="71" y="53"/>
                        <a:pt x="73" y="54"/>
                        <a:pt x="73" y="54"/>
                      </a:cubicBezTo>
                      <a:cubicBezTo>
                        <a:pt x="73" y="54"/>
                        <a:pt x="73" y="54"/>
                        <a:pt x="72" y="55"/>
                      </a:cubicBezTo>
                      <a:cubicBezTo>
                        <a:pt x="71" y="56"/>
                        <a:pt x="72" y="57"/>
                        <a:pt x="72" y="57"/>
                      </a:cubicBezTo>
                      <a:cubicBezTo>
                        <a:pt x="71" y="58"/>
                        <a:pt x="71" y="58"/>
                        <a:pt x="71" y="58"/>
                      </a:cubicBezTo>
                      <a:cubicBezTo>
                        <a:pt x="71" y="58"/>
                        <a:pt x="70" y="57"/>
                        <a:pt x="69" y="57"/>
                      </a:cubicBezTo>
                      <a:cubicBezTo>
                        <a:pt x="69" y="57"/>
                        <a:pt x="69" y="58"/>
                        <a:pt x="68" y="57"/>
                      </a:cubicBezTo>
                      <a:cubicBezTo>
                        <a:pt x="66" y="57"/>
                        <a:pt x="68" y="56"/>
                        <a:pt x="68" y="56"/>
                      </a:cubicBezTo>
                      <a:cubicBezTo>
                        <a:pt x="68" y="56"/>
                        <a:pt x="68" y="55"/>
                        <a:pt x="68" y="54"/>
                      </a:cubicBezTo>
                      <a:cubicBezTo>
                        <a:pt x="68" y="54"/>
                        <a:pt x="68" y="54"/>
                        <a:pt x="68" y="54"/>
                      </a:cubicBezTo>
                      <a:cubicBezTo>
                        <a:pt x="68" y="54"/>
                        <a:pt x="67" y="53"/>
                        <a:pt x="67" y="52"/>
                      </a:cubicBezTo>
                      <a:cubicBezTo>
                        <a:pt x="67" y="51"/>
                        <a:pt x="66" y="52"/>
                        <a:pt x="66" y="52"/>
                      </a:cubicBezTo>
                      <a:cubicBezTo>
                        <a:pt x="64" y="50"/>
                        <a:pt x="64" y="50"/>
                        <a:pt x="64" y="50"/>
                      </a:cubicBezTo>
                      <a:cubicBezTo>
                        <a:pt x="64" y="50"/>
                        <a:pt x="65" y="48"/>
                        <a:pt x="65" y="48"/>
                      </a:cubicBezTo>
                      <a:cubicBezTo>
                        <a:pt x="65" y="48"/>
                        <a:pt x="65" y="48"/>
                        <a:pt x="65" y="48"/>
                      </a:cubicBezTo>
                      <a:cubicBezTo>
                        <a:pt x="65" y="48"/>
                        <a:pt x="65" y="47"/>
                        <a:pt x="66" y="47"/>
                      </a:cubicBezTo>
                      <a:cubicBezTo>
                        <a:pt x="66" y="46"/>
                        <a:pt x="65" y="46"/>
                        <a:pt x="65" y="46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3" y="45"/>
                        <a:pt x="63" y="45"/>
                        <a:pt x="63" y="45"/>
                      </a:cubicBezTo>
                      <a:cubicBezTo>
                        <a:pt x="63" y="45"/>
                        <a:pt x="62" y="46"/>
                        <a:pt x="62" y="46"/>
                      </a:cubicBezTo>
                      <a:cubicBezTo>
                        <a:pt x="61" y="46"/>
                        <a:pt x="60" y="45"/>
                        <a:pt x="60" y="45"/>
                      </a:cubicBezTo>
                      <a:cubicBezTo>
                        <a:pt x="60" y="44"/>
                        <a:pt x="59" y="45"/>
                        <a:pt x="58" y="44"/>
                      </a:cubicBezTo>
                      <a:cubicBezTo>
                        <a:pt x="58" y="44"/>
                        <a:pt x="57" y="44"/>
                        <a:pt x="57" y="44"/>
                      </a:cubicBezTo>
                      <a:cubicBezTo>
                        <a:pt x="57" y="44"/>
                        <a:pt x="56" y="43"/>
                        <a:pt x="56" y="43"/>
                      </a:cubicBezTo>
                      <a:cubicBezTo>
                        <a:pt x="56" y="42"/>
                        <a:pt x="55" y="41"/>
                        <a:pt x="55" y="41"/>
                      </a:cubicBezTo>
                      <a:cubicBezTo>
                        <a:pt x="54" y="41"/>
                        <a:pt x="54" y="41"/>
                        <a:pt x="54" y="41"/>
                      </a:cubicBezTo>
                      <a:cubicBezTo>
                        <a:pt x="54" y="41"/>
                        <a:pt x="53" y="40"/>
                        <a:pt x="52" y="40"/>
                      </a:cubicBezTo>
                      <a:cubicBezTo>
                        <a:pt x="52" y="40"/>
                        <a:pt x="53" y="39"/>
                        <a:pt x="53" y="39"/>
                      </a:cubicBezTo>
                      <a:cubicBezTo>
                        <a:pt x="52" y="38"/>
                        <a:pt x="52" y="38"/>
                        <a:pt x="52" y="38"/>
                      </a:cubicBezTo>
                      <a:cubicBezTo>
                        <a:pt x="52" y="38"/>
                        <a:pt x="52" y="37"/>
                        <a:pt x="52" y="37"/>
                      </a:cubicBezTo>
                      <a:cubicBezTo>
                        <a:pt x="52" y="36"/>
                        <a:pt x="52" y="35"/>
                        <a:pt x="52" y="35"/>
                      </a:cubicBezTo>
                      <a:cubicBezTo>
                        <a:pt x="52" y="35"/>
                        <a:pt x="52" y="33"/>
                        <a:pt x="52" y="33"/>
                      </a:cubicBezTo>
                      <a:cubicBezTo>
                        <a:pt x="52" y="32"/>
                        <a:pt x="52" y="30"/>
                        <a:pt x="52" y="30"/>
                      </a:cubicBezTo>
                      <a:cubicBezTo>
                        <a:pt x="52" y="30"/>
                        <a:pt x="49" y="31"/>
                        <a:pt x="48" y="31"/>
                      </a:cubicBezTo>
                      <a:cubicBezTo>
                        <a:pt x="47" y="32"/>
                        <a:pt x="48" y="32"/>
                        <a:pt x="48" y="32"/>
                      </a:cubicBezTo>
                      <a:cubicBezTo>
                        <a:pt x="48" y="32"/>
                        <a:pt x="48" y="34"/>
                        <a:pt x="47" y="34"/>
                      </a:cubicBezTo>
                      <a:cubicBezTo>
                        <a:pt x="47" y="34"/>
                        <a:pt x="46" y="34"/>
                        <a:pt x="46" y="34"/>
                      </a:cubicBezTo>
                      <a:cubicBezTo>
                        <a:pt x="46" y="34"/>
                        <a:pt x="45" y="35"/>
                        <a:pt x="45" y="36"/>
                      </a:cubicBezTo>
                      <a:cubicBezTo>
                        <a:pt x="44" y="36"/>
                        <a:pt x="44" y="36"/>
                        <a:pt x="43" y="37"/>
                      </a:cubicBezTo>
                      <a:cubicBezTo>
                        <a:pt x="43" y="37"/>
                        <a:pt x="42" y="37"/>
                        <a:pt x="42" y="37"/>
                      </a:cubicBezTo>
                      <a:cubicBezTo>
                        <a:pt x="41" y="38"/>
                        <a:pt x="41" y="38"/>
                        <a:pt x="41" y="38"/>
                      </a:cubicBezTo>
                      <a:cubicBezTo>
                        <a:pt x="42" y="39"/>
                        <a:pt x="42" y="39"/>
                        <a:pt x="42" y="39"/>
                      </a:cubicBezTo>
                      <a:cubicBezTo>
                        <a:pt x="43" y="41"/>
                        <a:pt x="43" y="41"/>
                        <a:pt x="43" y="41"/>
                      </a:cubicBezTo>
                      <a:cubicBezTo>
                        <a:pt x="42" y="43"/>
                        <a:pt x="42" y="43"/>
                        <a:pt x="42" y="43"/>
                      </a:cubicBezTo>
                      <a:cubicBezTo>
                        <a:pt x="42" y="43"/>
                        <a:pt x="42" y="43"/>
                        <a:pt x="42" y="44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0" y="46"/>
                        <a:pt x="40" y="46"/>
                        <a:pt x="40" y="46"/>
                      </a:cubicBezTo>
                      <a:cubicBezTo>
                        <a:pt x="39" y="47"/>
                        <a:pt x="39" y="47"/>
                        <a:pt x="39" y="47"/>
                      </a:cubicBezTo>
                      <a:cubicBezTo>
                        <a:pt x="39" y="47"/>
                        <a:pt x="39" y="48"/>
                        <a:pt x="39" y="48"/>
                      </a:cubicBezTo>
                      <a:cubicBezTo>
                        <a:pt x="39" y="49"/>
                        <a:pt x="39" y="49"/>
                        <a:pt x="39" y="50"/>
                      </a:cubicBezTo>
                      <a:cubicBezTo>
                        <a:pt x="38" y="51"/>
                        <a:pt x="38" y="51"/>
                        <a:pt x="38" y="51"/>
                      </a:cubicBezTo>
                      <a:cubicBezTo>
                        <a:pt x="38" y="51"/>
                        <a:pt x="37" y="51"/>
                        <a:pt x="36" y="51"/>
                      </a:cubicBezTo>
                      <a:cubicBezTo>
                        <a:pt x="36" y="51"/>
                        <a:pt x="36" y="52"/>
                        <a:pt x="35" y="52"/>
                      </a:cubicBezTo>
                      <a:cubicBezTo>
                        <a:pt x="33" y="52"/>
                        <a:pt x="34" y="53"/>
                        <a:pt x="34" y="53"/>
                      </a:cubicBezTo>
                      <a:cubicBezTo>
                        <a:pt x="34" y="53"/>
                        <a:pt x="34" y="54"/>
                        <a:pt x="34" y="54"/>
                      </a:cubicBezTo>
                      <a:cubicBezTo>
                        <a:pt x="33" y="54"/>
                        <a:pt x="32" y="54"/>
                        <a:pt x="31" y="53"/>
                      </a:cubicBezTo>
                      <a:cubicBezTo>
                        <a:pt x="31" y="53"/>
                        <a:pt x="31" y="53"/>
                        <a:pt x="30" y="54"/>
                      </a:cubicBezTo>
                      <a:cubicBezTo>
                        <a:pt x="30" y="54"/>
                        <a:pt x="29" y="53"/>
                        <a:pt x="29" y="53"/>
                      </a:cubicBezTo>
                      <a:cubicBezTo>
                        <a:pt x="29" y="53"/>
                        <a:pt x="29" y="52"/>
                        <a:pt x="28" y="52"/>
                      </a:cubicBezTo>
                      <a:cubicBezTo>
                        <a:pt x="28" y="51"/>
                        <a:pt x="27" y="52"/>
                        <a:pt x="27" y="51"/>
                      </a:cubicBezTo>
                      <a:cubicBezTo>
                        <a:pt x="26" y="51"/>
                        <a:pt x="25" y="51"/>
                        <a:pt x="24" y="51"/>
                      </a:cubicBezTo>
                      <a:cubicBezTo>
                        <a:pt x="24" y="51"/>
                        <a:pt x="24" y="52"/>
                        <a:pt x="24" y="52"/>
                      </a:cubicBezTo>
                      <a:cubicBezTo>
                        <a:pt x="24" y="52"/>
                        <a:pt x="23" y="52"/>
                        <a:pt x="23" y="52"/>
                      </a:cubicBezTo>
                      <a:cubicBezTo>
                        <a:pt x="22" y="52"/>
                        <a:pt x="22" y="53"/>
                        <a:pt x="22" y="53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22" y="54"/>
                        <a:pt x="19" y="54"/>
                        <a:pt x="19" y="54"/>
                      </a:cubicBezTo>
                      <a:cubicBezTo>
                        <a:pt x="18" y="54"/>
                        <a:pt x="17" y="54"/>
                        <a:pt x="16" y="54"/>
                      </a:cubicBezTo>
                      <a:cubicBezTo>
                        <a:pt x="16" y="54"/>
                        <a:pt x="15" y="54"/>
                        <a:pt x="15" y="54"/>
                      </a:cubicBezTo>
                      <a:cubicBezTo>
                        <a:pt x="15" y="54"/>
                        <a:pt x="13" y="55"/>
                        <a:pt x="13" y="55"/>
                      </a:cubicBezTo>
                      <a:cubicBezTo>
                        <a:pt x="13" y="55"/>
                        <a:pt x="12" y="56"/>
                        <a:pt x="11" y="56"/>
                      </a:cubicBezTo>
                      <a:cubicBezTo>
                        <a:pt x="11" y="56"/>
                        <a:pt x="10" y="55"/>
                        <a:pt x="10" y="55"/>
                      </a:cubicBezTo>
                      <a:cubicBezTo>
                        <a:pt x="10" y="55"/>
                        <a:pt x="10" y="55"/>
                        <a:pt x="10" y="55"/>
                      </a:cubicBezTo>
                      <a:cubicBezTo>
                        <a:pt x="7" y="57"/>
                        <a:pt x="7" y="57"/>
                        <a:pt x="7" y="57"/>
                      </a:cubicBezTo>
                      <a:cubicBezTo>
                        <a:pt x="4" y="59"/>
                        <a:pt x="4" y="59"/>
                        <a:pt x="4" y="59"/>
                      </a:cubicBezTo>
                      <a:cubicBezTo>
                        <a:pt x="4" y="61"/>
                        <a:pt x="4" y="61"/>
                        <a:pt x="4" y="61"/>
                      </a:cubicBezTo>
                      <a:cubicBezTo>
                        <a:pt x="5" y="61"/>
                        <a:pt x="5" y="62"/>
                        <a:pt x="6" y="63"/>
                      </a:cubicBezTo>
                      <a:cubicBezTo>
                        <a:pt x="7" y="64"/>
                        <a:pt x="8" y="65"/>
                        <a:pt x="12" y="67"/>
                      </a:cubicBezTo>
                      <a:cubicBezTo>
                        <a:pt x="13" y="67"/>
                        <a:pt x="16" y="71"/>
                        <a:pt x="15" y="73"/>
                      </a:cubicBezTo>
                      <a:cubicBezTo>
                        <a:pt x="15" y="73"/>
                        <a:pt x="14" y="81"/>
                        <a:pt x="12" y="83"/>
                      </a:cubicBezTo>
                      <a:cubicBezTo>
                        <a:pt x="12" y="83"/>
                        <a:pt x="11" y="84"/>
                        <a:pt x="9" y="86"/>
                      </a:cubicBezTo>
                      <a:cubicBezTo>
                        <a:pt x="9" y="87"/>
                        <a:pt x="9" y="87"/>
                        <a:pt x="9" y="87"/>
                      </a:cubicBezTo>
                      <a:cubicBezTo>
                        <a:pt x="5" y="90"/>
                        <a:pt x="4" y="90"/>
                        <a:pt x="3" y="90"/>
                      </a:cubicBezTo>
                      <a:cubicBezTo>
                        <a:pt x="3" y="90"/>
                        <a:pt x="2" y="91"/>
                        <a:pt x="2" y="91"/>
                      </a:cubicBezTo>
                      <a:cubicBezTo>
                        <a:pt x="1" y="91"/>
                        <a:pt x="0" y="91"/>
                        <a:pt x="0" y="91"/>
                      </a:cubicBezTo>
                      <a:cubicBezTo>
                        <a:pt x="0" y="92"/>
                        <a:pt x="1" y="94"/>
                        <a:pt x="1" y="94"/>
                      </a:cubicBezTo>
                      <a:cubicBezTo>
                        <a:pt x="5" y="95"/>
                        <a:pt x="5" y="95"/>
                        <a:pt x="5" y="95"/>
                      </a:cubicBezTo>
                      <a:cubicBezTo>
                        <a:pt x="9" y="99"/>
                        <a:pt x="9" y="99"/>
                        <a:pt x="9" y="99"/>
                      </a:cubicBezTo>
                      <a:cubicBezTo>
                        <a:pt x="10" y="109"/>
                        <a:pt x="10" y="109"/>
                        <a:pt x="10" y="109"/>
                      </a:cubicBezTo>
                      <a:cubicBezTo>
                        <a:pt x="6" y="114"/>
                        <a:pt x="6" y="114"/>
                        <a:pt x="6" y="114"/>
                      </a:cubicBezTo>
                      <a:cubicBezTo>
                        <a:pt x="5" y="115"/>
                        <a:pt x="5" y="115"/>
                        <a:pt x="5" y="116"/>
                      </a:cubicBezTo>
                      <a:cubicBezTo>
                        <a:pt x="5" y="116"/>
                        <a:pt x="5" y="117"/>
                        <a:pt x="5" y="118"/>
                      </a:cubicBezTo>
                      <a:cubicBezTo>
                        <a:pt x="7" y="118"/>
                        <a:pt x="7" y="118"/>
                        <a:pt x="7" y="118"/>
                      </a:cubicBezTo>
                      <a:cubicBezTo>
                        <a:pt x="11" y="124"/>
                        <a:pt x="11" y="124"/>
                        <a:pt x="11" y="124"/>
                      </a:cubicBezTo>
                      <a:cubicBezTo>
                        <a:pt x="18" y="127"/>
                        <a:pt x="18" y="127"/>
                        <a:pt x="18" y="127"/>
                      </a:cubicBezTo>
                      <a:cubicBezTo>
                        <a:pt x="26" y="127"/>
                        <a:pt x="26" y="127"/>
                        <a:pt x="26" y="127"/>
                      </a:cubicBezTo>
                      <a:cubicBezTo>
                        <a:pt x="31" y="131"/>
                        <a:pt x="31" y="131"/>
                        <a:pt x="31" y="131"/>
                      </a:cubicBezTo>
                      <a:cubicBezTo>
                        <a:pt x="28" y="142"/>
                        <a:pt x="28" y="142"/>
                        <a:pt x="28" y="142"/>
                      </a:cubicBezTo>
                      <a:cubicBezTo>
                        <a:pt x="23" y="146"/>
                        <a:pt x="23" y="146"/>
                        <a:pt x="23" y="146"/>
                      </a:cubicBezTo>
                      <a:cubicBezTo>
                        <a:pt x="23" y="146"/>
                        <a:pt x="23" y="146"/>
                        <a:pt x="23" y="146"/>
                      </a:cubicBezTo>
                      <a:cubicBezTo>
                        <a:pt x="25" y="147"/>
                        <a:pt x="25" y="148"/>
                        <a:pt x="27" y="147"/>
                      </a:cubicBezTo>
                      <a:cubicBezTo>
                        <a:pt x="30" y="147"/>
                        <a:pt x="33" y="146"/>
                        <a:pt x="34" y="145"/>
                      </a:cubicBezTo>
                      <a:cubicBezTo>
                        <a:pt x="34" y="144"/>
                        <a:pt x="37" y="142"/>
                        <a:pt x="37" y="141"/>
                      </a:cubicBezTo>
                      <a:cubicBezTo>
                        <a:pt x="38" y="140"/>
                        <a:pt x="43" y="135"/>
                        <a:pt x="43" y="135"/>
                      </a:cubicBezTo>
                      <a:cubicBezTo>
                        <a:pt x="44" y="135"/>
                        <a:pt x="49" y="128"/>
                        <a:pt x="49" y="127"/>
                      </a:cubicBezTo>
                      <a:cubicBezTo>
                        <a:pt x="50" y="127"/>
                        <a:pt x="57" y="121"/>
                        <a:pt x="57" y="121"/>
                      </a:cubicBezTo>
                      <a:cubicBezTo>
                        <a:pt x="65" y="119"/>
                        <a:pt x="65" y="119"/>
                        <a:pt x="65" y="119"/>
                      </a:cubicBezTo>
                      <a:cubicBezTo>
                        <a:pt x="65" y="119"/>
                        <a:pt x="69" y="122"/>
                        <a:pt x="70" y="123"/>
                      </a:cubicBezTo>
                      <a:cubicBezTo>
                        <a:pt x="71" y="123"/>
                        <a:pt x="80" y="128"/>
                        <a:pt x="80" y="128"/>
                      </a:cubicBezTo>
                      <a:cubicBezTo>
                        <a:pt x="80" y="128"/>
                        <a:pt x="85" y="130"/>
                        <a:pt x="86" y="130"/>
                      </a:cubicBezTo>
                      <a:cubicBezTo>
                        <a:pt x="86" y="131"/>
                        <a:pt x="91" y="136"/>
                        <a:pt x="91" y="136"/>
                      </a:cubicBezTo>
                      <a:cubicBezTo>
                        <a:pt x="94" y="137"/>
                        <a:pt x="94" y="137"/>
                        <a:pt x="94" y="137"/>
                      </a:cubicBezTo>
                      <a:cubicBezTo>
                        <a:pt x="96" y="135"/>
                        <a:pt x="96" y="135"/>
                        <a:pt x="96" y="135"/>
                      </a:cubicBezTo>
                      <a:cubicBezTo>
                        <a:pt x="100" y="136"/>
                        <a:pt x="100" y="136"/>
                        <a:pt x="100" y="136"/>
                      </a:cubicBezTo>
                      <a:cubicBezTo>
                        <a:pt x="105" y="139"/>
                        <a:pt x="105" y="139"/>
                        <a:pt x="105" y="139"/>
                      </a:cubicBezTo>
                      <a:cubicBezTo>
                        <a:pt x="108" y="144"/>
                        <a:pt x="108" y="144"/>
                        <a:pt x="108" y="144"/>
                      </a:cubicBezTo>
                      <a:cubicBezTo>
                        <a:pt x="108" y="144"/>
                        <a:pt x="110" y="151"/>
                        <a:pt x="110" y="153"/>
                      </a:cubicBezTo>
                      <a:cubicBezTo>
                        <a:pt x="110" y="155"/>
                        <a:pt x="110" y="160"/>
                        <a:pt x="110" y="160"/>
                      </a:cubicBezTo>
                      <a:cubicBezTo>
                        <a:pt x="117" y="163"/>
                        <a:pt x="117" y="163"/>
                        <a:pt x="117" y="163"/>
                      </a:cubicBezTo>
                      <a:cubicBezTo>
                        <a:pt x="117" y="163"/>
                        <a:pt x="117" y="170"/>
                        <a:pt x="118" y="171"/>
                      </a:cubicBezTo>
                      <a:cubicBezTo>
                        <a:pt x="118" y="173"/>
                        <a:pt x="118" y="175"/>
                        <a:pt x="118" y="177"/>
                      </a:cubicBezTo>
                      <a:cubicBezTo>
                        <a:pt x="119" y="179"/>
                        <a:pt x="118" y="182"/>
                        <a:pt x="118" y="182"/>
                      </a:cubicBezTo>
                      <a:cubicBezTo>
                        <a:pt x="122" y="184"/>
                        <a:pt x="122" y="184"/>
                        <a:pt x="122" y="184"/>
                      </a:cubicBezTo>
                      <a:cubicBezTo>
                        <a:pt x="125" y="187"/>
                        <a:pt x="125" y="187"/>
                        <a:pt x="125" y="187"/>
                      </a:cubicBezTo>
                      <a:cubicBezTo>
                        <a:pt x="126" y="191"/>
                        <a:pt x="126" y="191"/>
                        <a:pt x="126" y="191"/>
                      </a:cubicBezTo>
                      <a:cubicBezTo>
                        <a:pt x="133" y="193"/>
                        <a:pt x="133" y="193"/>
                        <a:pt x="133" y="193"/>
                      </a:cubicBezTo>
                      <a:cubicBezTo>
                        <a:pt x="135" y="198"/>
                        <a:pt x="135" y="198"/>
                        <a:pt x="135" y="198"/>
                      </a:cubicBezTo>
                      <a:cubicBezTo>
                        <a:pt x="138" y="202"/>
                        <a:pt x="138" y="202"/>
                        <a:pt x="138" y="202"/>
                      </a:cubicBezTo>
                      <a:cubicBezTo>
                        <a:pt x="138" y="205"/>
                        <a:pt x="138" y="205"/>
                        <a:pt x="138" y="205"/>
                      </a:cubicBezTo>
                      <a:cubicBezTo>
                        <a:pt x="138" y="205"/>
                        <a:pt x="138" y="207"/>
                        <a:pt x="140" y="207"/>
                      </a:cubicBezTo>
                      <a:cubicBezTo>
                        <a:pt x="141" y="207"/>
                        <a:pt x="147" y="206"/>
                        <a:pt x="147" y="206"/>
                      </a:cubicBezTo>
                      <a:cubicBezTo>
                        <a:pt x="153" y="211"/>
                        <a:pt x="153" y="211"/>
                        <a:pt x="153" y="211"/>
                      </a:cubicBezTo>
                      <a:cubicBezTo>
                        <a:pt x="159" y="217"/>
                        <a:pt x="159" y="217"/>
                        <a:pt x="159" y="217"/>
                      </a:cubicBezTo>
                      <a:cubicBezTo>
                        <a:pt x="163" y="222"/>
                        <a:pt x="163" y="222"/>
                        <a:pt x="163" y="222"/>
                      </a:cubicBezTo>
                      <a:cubicBezTo>
                        <a:pt x="168" y="224"/>
                        <a:pt x="168" y="224"/>
                        <a:pt x="168" y="224"/>
                      </a:cubicBezTo>
                      <a:cubicBezTo>
                        <a:pt x="174" y="228"/>
                        <a:pt x="174" y="228"/>
                        <a:pt x="174" y="228"/>
                      </a:cubicBezTo>
                      <a:cubicBezTo>
                        <a:pt x="176" y="233"/>
                        <a:pt x="176" y="233"/>
                        <a:pt x="176" y="233"/>
                      </a:cubicBezTo>
                      <a:cubicBezTo>
                        <a:pt x="181" y="239"/>
                        <a:pt x="181" y="239"/>
                        <a:pt x="181" y="239"/>
                      </a:cubicBezTo>
                      <a:cubicBezTo>
                        <a:pt x="185" y="241"/>
                        <a:pt x="185" y="241"/>
                        <a:pt x="185" y="241"/>
                      </a:cubicBezTo>
                      <a:cubicBezTo>
                        <a:pt x="186" y="244"/>
                        <a:pt x="186" y="244"/>
                        <a:pt x="186" y="244"/>
                      </a:cubicBezTo>
                      <a:cubicBezTo>
                        <a:pt x="190" y="245"/>
                        <a:pt x="190" y="245"/>
                        <a:pt x="190" y="245"/>
                      </a:cubicBezTo>
                      <a:cubicBezTo>
                        <a:pt x="193" y="246"/>
                        <a:pt x="193" y="246"/>
                        <a:pt x="193" y="246"/>
                      </a:cubicBezTo>
                      <a:cubicBezTo>
                        <a:pt x="198" y="247"/>
                        <a:pt x="198" y="247"/>
                        <a:pt x="198" y="247"/>
                      </a:cubicBezTo>
                      <a:cubicBezTo>
                        <a:pt x="201" y="250"/>
                        <a:pt x="201" y="250"/>
                        <a:pt x="201" y="250"/>
                      </a:cubicBezTo>
                      <a:cubicBezTo>
                        <a:pt x="201" y="250"/>
                        <a:pt x="203" y="252"/>
                        <a:pt x="203" y="253"/>
                      </a:cubicBezTo>
                      <a:cubicBezTo>
                        <a:pt x="203" y="254"/>
                        <a:pt x="201" y="255"/>
                        <a:pt x="203" y="255"/>
                      </a:cubicBezTo>
                      <a:cubicBezTo>
                        <a:pt x="206" y="255"/>
                        <a:pt x="208" y="255"/>
                        <a:pt x="208" y="255"/>
                      </a:cubicBezTo>
                      <a:cubicBezTo>
                        <a:pt x="213" y="254"/>
                        <a:pt x="213" y="254"/>
                        <a:pt x="213" y="254"/>
                      </a:cubicBezTo>
                      <a:cubicBezTo>
                        <a:pt x="216" y="254"/>
                        <a:pt x="216" y="254"/>
                        <a:pt x="216" y="254"/>
                      </a:cubicBezTo>
                      <a:cubicBezTo>
                        <a:pt x="220" y="254"/>
                        <a:pt x="220" y="254"/>
                        <a:pt x="220" y="254"/>
                      </a:cubicBezTo>
                      <a:cubicBezTo>
                        <a:pt x="225" y="252"/>
                        <a:pt x="225" y="252"/>
                        <a:pt x="225" y="252"/>
                      </a:cubicBezTo>
                      <a:cubicBezTo>
                        <a:pt x="229" y="255"/>
                        <a:pt x="229" y="255"/>
                        <a:pt x="229" y="255"/>
                      </a:cubicBezTo>
                      <a:cubicBezTo>
                        <a:pt x="237" y="265"/>
                        <a:pt x="237" y="265"/>
                        <a:pt x="237" y="265"/>
                      </a:cubicBezTo>
                      <a:cubicBezTo>
                        <a:pt x="237" y="265"/>
                        <a:pt x="240" y="270"/>
                        <a:pt x="240" y="271"/>
                      </a:cubicBezTo>
                      <a:cubicBezTo>
                        <a:pt x="240" y="272"/>
                        <a:pt x="242" y="271"/>
                        <a:pt x="243" y="271"/>
                      </a:cubicBezTo>
                      <a:cubicBezTo>
                        <a:pt x="244" y="271"/>
                        <a:pt x="251" y="271"/>
                        <a:pt x="251" y="271"/>
                      </a:cubicBezTo>
                      <a:cubicBezTo>
                        <a:pt x="256" y="274"/>
                        <a:pt x="256" y="274"/>
                        <a:pt x="256" y="274"/>
                      </a:cubicBezTo>
                      <a:cubicBezTo>
                        <a:pt x="252" y="278"/>
                        <a:pt x="252" y="278"/>
                        <a:pt x="252" y="278"/>
                      </a:cubicBezTo>
                      <a:cubicBezTo>
                        <a:pt x="257" y="280"/>
                        <a:pt x="257" y="280"/>
                        <a:pt x="257" y="280"/>
                      </a:cubicBezTo>
                      <a:cubicBezTo>
                        <a:pt x="260" y="278"/>
                        <a:pt x="260" y="278"/>
                        <a:pt x="260" y="278"/>
                      </a:cubicBezTo>
                      <a:cubicBezTo>
                        <a:pt x="265" y="278"/>
                        <a:pt x="265" y="278"/>
                        <a:pt x="265" y="278"/>
                      </a:cubicBezTo>
                      <a:cubicBezTo>
                        <a:pt x="268" y="282"/>
                        <a:pt x="268" y="282"/>
                        <a:pt x="268" y="282"/>
                      </a:cubicBezTo>
                      <a:cubicBezTo>
                        <a:pt x="269" y="284"/>
                        <a:pt x="269" y="284"/>
                        <a:pt x="269" y="284"/>
                      </a:cubicBezTo>
                      <a:cubicBezTo>
                        <a:pt x="271" y="286"/>
                        <a:pt x="271" y="286"/>
                        <a:pt x="271" y="286"/>
                      </a:cubicBezTo>
                      <a:cubicBezTo>
                        <a:pt x="271" y="289"/>
                        <a:pt x="271" y="289"/>
                        <a:pt x="271" y="289"/>
                      </a:cubicBezTo>
                      <a:cubicBezTo>
                        <a:pt x="271" y="292"/>
                        <a:pt x="271" y="292"/>
                        <a:pt x="271" y="292"/>
                      </a:cubicBezTo>
                      <a:cubicBezTo>
                        <a:pt x="273" y="295"/>
                        <a:pt x="273" y="295"/>
                        <a:pt x="273" y="295"/>
                      </a:cubicBezTo>
                      <a:cubicBezTo>
                        <a:pt x="277" y="297"/>
                        <a:pt x="277" y="297"/>
                        <a:pt x="277" y="297"/>
                      </a:cubicBezTo>
                      <a:cubicBezTo>
                        <a:pt x="280" y="299"/>
                        <a:pt x="280" y="299"/>
                        <a:pt x="280" y="299"/>
                      </a:cubicBezTo>
                      <a:cubicBezTo>
                        <a:pt x="283" y="301"/>
                        <a:pt x="283" y="301"/>
                        <a:pt x="283" y="301"/>
                      </a:cubicBezTo>
                      <a:cubicBezTo>
                        <a:pt x="286" y="301"/>
                        <a:pt x="286" y="301"/>
                        <a:pt x="286" y="301"/>
                      </a:cubicBezTo>
                      <a:cubicBezTo>
                        <a:pt x="291" y="300"/>
                        <a:pt x="291" y="300"/>
                        <a:pt x="291" y="300"/>
                      </a:cubicBezTo>
                      <a:cubicBezTo>
                        <a:pt x="297" y="301"/>
                        <a:pt x="297" y="301"/>
                        <a:pt x="297" y="301"/>
                      </a:cubicBezTo>
                      <a:cubicBezTo>
                        <a:pt x="302" y="309"/>
                        <a:pt x="302" y="309"/>
                        <a:pt x="302" y="309"/>
                      </a:cubicBezTo>
                      <a:cubicBezTo>
                        <a:pt x="304" y="316"/>
                        <a:pt x="304" y="316"/>
                        <a:pt x="304" y="316"/>
                      </a:cubicBezTo>
                      <a:cubicBezTo>
                        <a:pt x="307" y="323"/>
                        <a:pt x="307" y="323"/>
                        <a:pt x="307" y="323"/>
                      </a:cubicBezTo>
                      <a:cubicBezTo>
                        <a:pt x="310" y="326"/>
                        <a:pt x="310" y="326"/>
                        <a:pt x="310" y="326"/>
                      </a:cubicBezTo>
                      <a:cubicBezTo>
                        <a:pt x="311" y="333"/>
                        <a:pt x="311" y="333"/>
                        <a:pt x="311" y="333"/>
                      </a:cubicBezTo>
                      <a:cubicBezTo>
                        <a:pt x="314" y="336"/>
                        <a:pt x="314" y="336"/>
                        <a:pt x="314" y="336"/>
                      </a:cubicBezTo>
                      <a:cubicBezTo>
                        <a:pt x="317" y="344"/>
                        <a:pt x="317" y="344"/>
                        <a:pt x="317" y="344"/>
                      </a:cubicBezTo>
                      <a:cubicBezTo>
                        <a:pt x="319" y="347"/>
                        <a:pt x="319" y="347"/>
                        <a:pt x="319" y="347"/>
                      </a:cubicBezTo>
                      <a:cubicBezTo>
                        <a:pt x="318" y="352"/>
                        <a:pt x="318" y="352"/>
                        <a:pt x="318" y="352"/>
                      </a:cubicBezTo>
                      <a:cubicBezTo>
                        <a:pt x="318" y="352"/>
                        <a:pt x="316" y="355"/>
                        <a:pt x="315" y="356"/>
                      </a:cubicBezTo>
                      <a:cubicBezTo>
                        <a:pt x="315" y="356"/>
                        <a:pt x="313" y="357"/>
                        <a:pt x="312" y="357"/>
                      </a:cubicBezTo>
                      <a:cubicBezTo>
                        <a:pt x="311" y="358"/>
                        <a:pt x="310" y="358"/>
                        <a:pt x="309" y="359"/>
                      </a:cubicBezTo>
                      <a:cubicBezTo>
                        <a:pt x="309" y="360"/>
                        <a:pt x="308" y="362"/>
                        <a:pt x="308" y="362"/>
                      </a:cubicBezTo>
                      <a:cubicBezTo>
                        <a:pt x="311" y="367"/>
                        <a:pt x="311" y="367"/>
                        <a:pt x="311" y="367"/>
                      </a:cubicBezTo>
                      <a:cubicBezTo>
                        <a:pt x="309" y="373"/>
                        <a:pt x="309" y="373"/>
                        <a:pt x="309" y="373"/>
                      </a:cubicBezTo>
                      <a:cubicBezTo>
                        <a:pt x="308" y="378"/>
                        <a:pt x="308" y="378"/>
                        <a:pt x="308" y="378"/>
                      </a:cubicBezTo>
                      <a:cubicBezTo>
                        <a:pt x="305" y="380"/>
                        <a:pt x="305" y="380"/>
                        <a:pt x="305" y="380"/>
                      </a:cubicBezTo>
                      <a:cubicBezTo>
                        <a:pt x="301" y="383"/>
                        <a:pt x="301" y="383"/>
                        <a:pt x="301" y="383"/>
                      </a:cubicBezTo>
                      <a:cubicBezTo>
                        <a:pt x="301" y="383"/>
                        <a:pt x="302" y="386"/>
                        <a:pt x="302" y="388"/>
                      </a:cubicBezTo>
                      <a:cubicBezTo>
                        <a:pt x="303" y="389"/>
                        <a:pt x="306" y="393"/>
                        <a:pt x="306" y="393"/>
                      </a:cubicBezTo>
                      <a:cubicBezTo>
                        <a:pt x="314" y="393"/>
                        <a:pt x="314" y="393"/>
                        <a:pt x="314" y="393"/>
                      </a:cubicBezTo>
                      <a:cubicBezTo>
                        <a:pt x="319" y="390"/>
                        <a:pt x="319" y="390"/>
                        <a:pt x="319" y="390"/>
                      </a:cubicBezTo>
                      <a:cubicBezTo>
                        <a:pt x="320" y="385"/>
                        <a:pt x="320" y="385"/>
                        <a:pt x="320" y="385"/>
                      </a:cubicBezTo>
                      <a:cubicBezTo>
                        <a:pt x="322" y="379"/>
                        <a:pt x="322" y="379"/>
                        <a:pt x="322" y="379"/>
                      </a:cubicBezTo>
                      <a:cubicBezTo>
                        <a:pt x="327" y="375"/>
                        <a:pt x="327" y="375"/>
                        <a:pt x="327" y="375"/>
                      </a:cubicBezTo>
                      <a:cubicBezTo>
                        <a:pt x="331" y="371"/>
                        <a:pt x="331" y="371"/>
                        <a:pt x="331" y="371"/>
                      </a:cubicBezTo>
                      <a:cubicBezTo>
                        <a:pt x="334" y="368"/>
                        <a:pt x="334" y="368"/>
                        <a:pt x="334" y="368"/>
                      </a:cubicBezTo>
                      <a:cubicBezTo>
                        <a:pt x="334" y="357"/>
                        <a:pt x="334" y="357"/>
                        <a:pt x="334" y="357"/>
                      </a:cubicBezTo>
                      <a:cubicBezTo>
                        <a:pt x="336" y="349"/>
                        <a:pt x="336" y="349"/>
                        <a:pt x="336" y="349"/>
                      </a:cubicBezTo>
                      <a:cubicBezTo>
                        <a:pt x="350" y="344"/>
                        <a:pt x="350" y="344"/>
                        <a:pt x="350" y="344"/>
                      </a:cubicBezTo>
                      <a:cubicBezTo>
                        <a:pt x="352" y="343"/>
                        <a:pt x="352" y="343"/>
                        <a:pt x="352" y="343"/>
                      </a:cubicBezTo>
                      <a:cubicBezTo>
                        <a:pt x="352" y="343"/>
                        <a:pt x="352" y="341"/>
                        <a:pt x="352" y="340"/>
                      </a:cubicBezTo>
                      <a:cubicBezTo>
                        <a:pt x="351" y="339"/>
                        <a:pt x="349" y="336"/>
                        <a:pt x="349" y="336"/>
                      </a:cubicBezTo>
                      <a:cubicBezTo>
                        <a:pt x="349" y="336"/>
                        <a:pt x="350" y="333"/>
                        <a:pt x="349" y="333"/>
                      </a:cubicBezTo>
                      <a:cubicBezTo>
                        <a:pt x="349" y="332"/>
                        <a:pt x="349" y="326"/>
                        <a:pt x="349" y="326"/>
                      </a:cubicBezTo>
                      <a:cubicBezTo>
                        <a:pt x="348" y="321"/>
                        <a:pt x="348" y="321"/>
                        <a:pt x="348" y="321"/>
                      </a:cubicBezTo>
                      <a:cubicBezTo>
                        <a:pt x="348" y="321"/>
                        <a:pt x="346" y="321"/>
                        <a:pt x="343" y="320"/>
                      </a:cubicBezTo>
                      <a:cubicBezTo>
                        <a:pt x="341" y="318"/>
                        <a:pt x="337" y="316"/>
                        <a:pt x="337" y="316"/>
                      </a:cubicBezTo>
                      <a:cubicBezTo>
                        <a:pt x="332" y="315"/>
                        <a:pt x="332" y="315"/>
                        <a:pt x="332" y="315"/>
                      </a:cubicBezTo>
                      <a:cubicBezTo>
                        <a:pt x="328" y="313"/>
                        <a:pt x="328" y="313"/>
                        <a:pt x="328" y="313"/>
                      </a:cubicBezTo>
                      <a:cubicBezTo>
                        <a:pt x="326" y="310"/>
                        <a:pt x="326" y="310"/>
                        <a:pt x="326" y="310"/>
                      </a:cubicBezTo>
                      <a:cubicBezTo>
                        <a:pt x="329" y="298"/>
                        <a:pt x="329" y="298"/>
                        <a:pt x="329" y="298"/>
                      </a:cubicBezTo>
                      <a:cubicBezTo>
                        <a:pt x="328" y="293"/>
                        <a:pt x="328" y="293"/>
                        <a:pt x="328" y="293"/>
                      </a:cubicBezTo>
                      <a:cubicBezTo>
                        <a:pt x="334" y="285"/>
                        <a:pt x="334" y="285"/>
                        <a:pt x="334" y="285"/>
                      </a:cubicBezTo>
                      <a:cubicBezTo>
                        <a:pt x="338" y="279"/>
                        <a:pt x="338" y="279"/>
                        <a:pt x="338" y="279"/>
                      </a:cubicBezTo>
                      <a:cubicBezTo>
                        <a:pt x="342" y="276"/>
                        <a:pt x="342" y="276"/>
                        <a:pt x="342" y="276"/>
                      </a:cubicBezTo>
                      <a:cubicBezTo>
                        <a:pt x="348" y="278"/>
                        <a:pt x="348" y="278"/>
                        <a:pt x="348" y="278"/>
                      </a:cubicBezTo>
                      <a:cubicBezTo>
                        <a:pt x="351" y="280"/>
                        <a:pt x="351" y="280"/>
                        <a:pt x="351" y="280"/>
                      </a:cubicBezTo>
                      <a:cubicBezTo>
                        <a:pt x="354" y="282"/>
                        <a:pt x="354" y="282"/>
                        <a:pt x="354" y="282"/>
                      </a:cubicBezTo>
                      <a:cubicBezTo>
                        <a:pt x="361" y="282"/>
                        <a:pt x="361" y="282"/>
                        <a:pt x="361" y="282"/>
                      </a:cubicBezTo>
                      <a:cubicBezTo>
                        <a:pt x="369" y="283"/>
                        <a:pt x="369" y="283"/>
                        <a:pt x="369" y="283"/>
                      </a:cubicBezTo>
                      <a:cubicBezTo>
                        <a:pt x="373" y="288"/>
                        <a:pt x="373" y="288"/>
                        <a:pt x="373" y="288"/>
                      </a:cubicBezTo>
                      <a:cubicBezTo>
                        <a:pt x="376" y="294"/>
                        <a:pt x="376" y="294"/>
                        <a:pt x="376" y="294"/>
                      </a:cubicBezTo>
                      <a:cubicBezTo>
                        <a:pt x="376" y="294"/>
                        <a:pt x="378" y="296"/>
                        <a:pt x="378" y="297"/>
                      </a:cubicBezTo>
                      <a:cubicBezTo>
                        <a:pt x="379" y="297"/>
                        <a:pt x="381" y="299"/>
                        <a:pt x="382" y="299"/>
                      </a:cubicBezTo>
                      <a:cubicBezTo>
                        <a:pt x="383" y="300"/>
                        <a:pt x="388" y="301"/>
                        <a:pt x="388" y="301"/>
                      </a:cubicBezTo>
                      <a:cubicBezTo>
                        <a:pt x="388" y="301"/>
                        <a:pt x="389" y="295"/>
                        <a:pt x="389" y="294"/>
                      </a:cubicBezTo>
                      <a:cubicBezTo>
                        <a:pt x="389" y="293"/>
                        <a:pt x="392" y="290"/>
                        <a:pt x="392" y="289"/>
                      </a:cubicBezTo>
                      <a:cubicBezTo>
                        <a:pt x="392" y="288"/>
                        <a:pt x="390" y="282"/>
                        <a:pt x="390" y="28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1" name="Freeform 65"/>
                <p:cNvSpPr>
                  <a:spLocks/>
                </p:cNvSpPr>
                <p:nvPr/>
              </p:nvSpPr>
              <p:spPr bwMode="auto">
                <a:xfrm>
                  <a:off x="2584" y="3017"/>
                  <a:ext cx="118" cy="211"/>
                </a:xfrm>
                <a:custGeom>
                  <a:avLst/>
                  <a:gdLst>
                    <a:gd name="T0" fmla="*/ 54 w 59"/>
                    <a:gd name="T1" fmla="*/ 21 h 105"/>
                    <a:gd name="T2" fmla="*/ 49 w 59"/>
                    <a:gd name="T3" fmla="*/ 11 h 105"/>
                    <a:gd name="T4" fmla="*/ 47 w 59"/>
                    <a:gd name="T5" fmla="*/ 4 h 105"/>
                    <a:gd name="T6" fmla="*/ 37 w 59"/>
                    <a:gd name="T7" fmla="*/ 0 h 105"/>
                    <a:gd name="T8" fmla="*/ 32 w 59"/>
                    <a:gd name="T9" fmla="*/ 2 h 105"/>
                    <a:gd name="T10" fmla="*/ 29 w 59"/>
                    <a:gd name="T11" fmla="*/ 4 h 105"/>
                    <a:gd name="T12" fmla="*/ 23 w 59"/>
                    <a:gd name="T13" fmla="*/ 10 h 105"/>
                    <a:gd name="T14" fmla="*/ 21 w 59"/>
                    <a:gd name="T15" fmla="*/ 14 h 105"/>
                    <a:gd name="T16" fmla="*/ 15 w 59"/>
                    <a:gd name="T17" fmla="*/ 15 h 105"/>
                    <a:gd name="T18" fmla="*/ 12 w 59"/>
                    <a:gd name="T19" fmla="*/ 17 h 105"/>
                    <a:gd name="T20" fmla="*/ 5 w 59"/>
                    <a:gd name="T21" fmla="*/ 15 h 105"/>
                    <a:gd name="T22" fmla="*/ 6 w 59"/>
                    <a:gd name="T23" fmla="*/ 10 h 105"/>
                    <a:gd name="T24" fmla="*/ 6 w 59"/>
                    <a:gd name="T25" fmla="*/ 6 h 105"/>
                    <a:gd name="T26" fmla="*/ 4 w 59"/>
                    <a:gd name="T27" fmla="*/ 9 h 105"/>
                    <a:gd name="T28" fmla="*/ 1 w 59"/>
                    <a:gd name="T29" fmla="*/ 18 h 105"/>
                    <a:gd name="T30" fmla="*/ 0 w 59"/>
                    <a:gd name="T31" fmla="*/ 20 h 105"/>
                    <a:gd name="T32" fmla="*/ 1 w 59"/>
                    <a:gd name="T33" fmla="*/ 23 h 105"/>
                    <a:gd name="T34" fmla="*/ 1 w 59"/>
                    <a:gd name="T35" fmla="*/ 28 h 105"/>
                    <a:gd name="T36" fmla="*/ 6 w 59"/>
                    <a:gd name="T37" fmla="*/ 31 h 105"/>
                    <a:gd name="T38" fmla="*/ 8 w 59"/>
                    <a:gd name="T39" fmla="*/ 34 h 105"/>
                    <a:gd name="T40" fmla="*/ 8 w 59"/>
                    <a:gd name="T41" fmla="*/ 38 h 105"/>
                    <a:gd name="T42" fmla="*/ 11 w 59"/>
                    <a:gd name="T43" fmla="*/ 40 h 105"/>
                    <a:gd name="T44" fmla="*/ 12 w 59"/>
                    <a:gd name="T45" fmla="*/ 46 h 105"/>
                    <a:gd name="T46" fmla="*/ 11 w 59"/>
                    <a:gd name="T47" fmla="*/ 50 h 105"/>
                    <a:gd name="T48" fmla="*/ 7 w 59"/>
                    <a:gd name="T49" fmla="*/ 54 h 105"/>
                    <a:gd name="T50" fmla="*/ 12 w 59"/>
                    <a:gd name="T51" fmla="*/ 58 h 105"/>
                    <a:gd name="T52" fmla="*/ 14 w 59"/>
                    <a:gd name="T53" fmla="*/ 58 h 105"/>
                    <a:gd name="T54" fmla="*/ 14 w 59"/>
                    <a:gd name="T55" fmla="*/ 62 h 105"/>
                    <a:gd name="T56" fmla="*/ 12 w 59"/>
                    <a:gd name="T57" fmla="*/ 66 h 105"/>
                    <a:gd name="T58" fmla="*/ 11 w 59"/>
                    <a:gd name="T59" fmla="*/ 71 h 105"/>
                    <a:gd name="T60" fmla="*/ 10 w 59"/>
                    <a:gd name="T61" fmla="*/ 74 h 105"/>
                    <a:gd name="T62" fmla="*/ 10 w 59"/>
                    <a:gd name="T63" fmla="*/ 82 h 105"/>
                    <a:gd name="T64" fmla="*/ 8 w 59"/>
                    <a:gd name="T65" fmla="*/ 88 h 105"/>
                    <a:gd name="T66" fmla="*/ 10 w 59"/>
                    <a:gd name="T67" fmla="*/ 93 h 105"/>
                    <a:gd name="T68" fmla="*/ 8 w 59"/>
                    <a:gd name="T69" fmla="*/ 98 h 105"/>
                    <a:gd name="T70" fmla="*/ 12 w 59"/>
                    <a:gd name="T71" fmla="*/ 98 h 105"/>
                    <a:gd name="T72" fmla="*/ 14 w 59"/>
                    <a:gd name="T73" fmla="*/ 97 h 105"/>
                    <a:gd name="T74" fmla="*/ 19 w 59"/>
                    <a:gd name="T75" fmla="*/ 103 h 105"/>
                    <a:gd name="T76" fmla="*/ 23 w 59"/>
                    <a:gd name="T77" fmla="*/ 105 h 105"/>
                    <a:gd name="T78" fmla="*/ 28 w 59"/>
                    <a:gd name="T79" fmla="*/ 105 h 105"/>
                    <a:gd name="T80" fmla="*/ 31 w 59"/>
                    <a:gd name="T81" fmla="*/ 97 h 105"/>
                    <a:gd name="T82" fmla="*/ 30 w 59"/>
                    <a:gd name="T83" fmla="*/ 93 h 105"/>
                    <a:gd name="T84" fmla="*/ 33 w 59"/>
                    <a:gd name="T85" fmla="*/ 88 h 105"/>
                    <a:gd name="T86" fmla="*/ 36 w 59"/>
                    <a:gd name="T87" fmla="*/ 88 h 105"/>
                    <a:gd name="T88" fmla="*/ 46 w 59"/>
                    <a:gd name="T89" fmla="*/ 95 h 105"/>
                    <a:gd name="T90" fmla="*/ 51 w 59"/>
                    <a:gd name="T91" fmla="*/ 92 h 105"/>
                    <a:gd name="T92" fmla="*/ 52 w 59"/>
                    <a:gd name="T93" fmla="*/ 86 h 105"/>
                    <a:gd name="T94" fmla="*/ 53 w 59"/>
                    <a:gd name="T95" fmla="*/ 74 h 105"/>
                    <a:gd name="T96" fmla="*/ 51 w 59"/>
                    <a:gd name="T97" fmla="*/ 65 h 105"/>
                    <a:gd name="T98" fmla="*/ 56 w 59"/>
                    <a:gd name="T99" fmla="*/ 53 h 105"/>
                    <a:gd name="T100" fmla="*/ 53 w 59"/>
                    <a:gd name="T101" fmla="*/ 47 h 105"/>
                    <a:gd name="T102" fmla="*/ 53 w 59"/>
                    <a:gd name="T103" fmla="*/ 41 h 105"/>
                    <a:gd name="T104" fmla="*/ 58 w 59"/>
                    <a:gd name="T105" fmla="*/ 31 h 105"/>
                    <a:gd name="T106" fmla="*/ 56 w 59"/>
                    <a:gd name="T107" fmla="*/ 25 h 105"/>
                    <a:gd name="T108" fmla="*/ 54 w 59"/>
                    <a:gd name="T109" fmla="*/ 21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9" h="105">
                      <a:moveTo>
                        <a:pt x="54" y="21"/>
                      </a:moveTo>
                      <a:cubicBezTo>
                        <a:pt x="49" y="11"/>
                        <a:pt x="49" y="11"/>
                        <a:pt x="49" y="11"/>
                      </a:cubicBezTo>
                      <a:cubicBezTo>
                        <a:pt x="47" y="4"/>
                        <a:pt x="47" y="4"/>
                        <a:pt x="47" y="4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7" y="0"/>
                        <a:pt x="33" y="2"/>
                        <a:pt x="32" y="2"/>
                      </a:cubicBezTo>
                      <a:cubicBezTo>
                        <a:pt x="31" y="3"/>
                        <a:pt x="30" y="4"/>
                        <a:pt x="29" y="4"/>
                      </a:cubicBezTo>
                      <a:cubicBezTo>
                        <a:pt x="28" y="5"/>
                        <a:pt x="24" y="9"/>
                        <a:pt x="23" y="10"/>
                      </a:cubicBezTo>
                      <a:cubicBezTo>
                        <a:pt x="22" y="12"/>
                        <a:pt x="21" y="14"/>
                        <a:pt x="21" y="14"/>
                      </a:cubicBezTo>
                      <a:cubicBezTo>
                        <a:pt x="21" y="14"/>
                        <a:pt x="16" y="15"/>
                        <a:pt x="15" y="15"/>
                      </a:cubicBezTo>
                      <a:cubicBezTo>
                        <a:pt x="14" y="16"/>
                        <a:pt x="13" y="17"/>
                        <a:pt x="12" y="17"/>
                      </a:cubicBezTo>
                      <a:cubicBezTo>
                        <a:pt x="11" y="18"/>
                        <a:pt x="5" y="15"/>
                        <a:pt x="5" y="15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1" y="28"/>
                        <a:pt x="5" y="31"/>
                        <a:pt x="6" y="31"/>
                      </a:cubicBezTo>
                      <a:cubicBezTo>
                        <a:pt x="8" y="31"/>
                        <a:pt x="8" y="34"/>
                        <a:pt x="8" y="34"/>
                      </a:cubicBezTo>
                      <a:cubicBezTo>
                        <a:pt x="8" y="38"/>
                        <a:pt x="8" y="38"/>
                        <a:pt x="8" y="38"/>
                      </a:cubicBezTo>
                      <a:cubicBezTo>
                        <a:pt x="8" y="38"/>
                        <a:pt x="10" y="40"/>
                        <a:pt x="11" y="40"/>
                      </a:cubicBezTo>
                      <a:cubicBezTo>
                        <a:pt x="12" y="41"/>
                        <a:pt x="12" y="45"/>
                        <a:pt x="12" y="46"/>
                      </a:cubicBezTo>
                      <a:cubicBezTo>
                        <a:pt x="12" y="48"/>
                        <a:pt x="12" y="49"/>
                        <a:pt x="11" y="50"/>
                      </a:cubicBezTo>
                      <a:cubicBezTo>
                        <a:pt x="9" y="52"/>
                        <a:pt x="7" y="54"/>
                        <a:pt x="7" y="54"/>
                      </a:cubicBezTo>
                      <a:cubicBezTo>
                        <a:pt x="12" y="58"/>
                        <a:pt x="12" y="58"/>
                        <a:pt x="12" y="58"/>
                      </a:cubicBezTo>
                      <a:cubicBezTo>
                        <a:pt x="14" y="58"/>
                        <a:pt x="14" y="58"/>
                        <a:pt x="14" y="58"/>
                      </a:cubicBezTo>
                      <a:cubicBezTo>
                        <a:pt x="14" y="62"/>
                        <a:pt x="14" y="62"/>
                        <a:pt x="14" y="62"/>
                      </a:cubicBezTo>
                      <a:cubicBezTo>
                        <a:pt x="12" y="66"/>
                        <a:pt x="12" y="66"/>
                        <a:pt x="12" y="66"/>
                      </a:cubicBezTo>
                      <a:cubicBezTo>
                        <a:pt x="11" y="71"/>
                        <a:pt x="11" y="71"/>
                        <a:pt x="11" y="71"/>
                      </a:cubicBezTo>
                      <a:cubicBezTo>
                        <a:pt x="10" y="74"/>
                        <a:pt x="10" y="74"/>
                        <a:pt x="10" y="74"/>
                      </a:cubicBezTo>
                      <a:cubicBezTo>
                        <a:pt x="10" y="82"/>
                        <a:pt x="10" y="82"/>
                        <a:pt x="10" y="82"/>
                      </a:cubicBezTo>
                      <a:cubicBezTo>
                        <a:pt x="8" y="88"/>
                        <a:pt x="8" y="88"/>
                        <a:pt x="8" y="88"/>
                      </a:cubicBezTo>
                      <a:cubicBezTo>
                        <a:pt x="10" y="93"/>
                        <a:pt x="10" y="93"/>
                        <a:pt x="10" y="93"/>
                      </a:cubicBezTo>
                      <a:cubicBezTo>
                        <a:pt x="8" y="98"/>
                        <a:pt x="8" y="98"/>
                        <a:pt x="8" y="98"/>
                      </a:cubicBezTo>
                      <a:cubicBezTo>
                        <a:pt x="8" y="98"/>
                        <a:pt x="10" y="99"/>
                        <a:pt x="12" y="98"/>
                      </a:cubicBezTo>
                      <a:cubicBezTo>
                        <a:pt x="14" y="98"/>
                        <a:pt x="14" y="97"/>
                        <a:pt x="14" y="97"/>
                      </a:cubicBezTo>
                      <a:cubicBezTo>
                        <a:pt x="19" y="103"/>
                        <a:pt x="19" y="103"/>
                        <a:pt x="19" y="103"/>
                      </a:cubicBezTo>
                      <a:cubicBezTo>
                        <a:pt x="23" y="105"/>
                        <a:pt x="23" y="105"/>
                        <a:pt x="23" y="105"/>
                      </a:cubicBezTo>
                      <a:cubicBezTo>
                        <a:pt x="28" y="105"/>
                        <a:pt x="28" y="105"/>
                        <a:pt x="28" y="105"/>
                      </a:cubicBezTo>
                      <a:cubicBezTo>
                        <a:pt x="31" y="97"/>
                        <a:pt x="31" y="97"/>
                        <a:pt x="31" y="97"/>
                      </a:cubicBezTo>
                      <a:cubicBezTo>
                        <a:pt x="30" y="93"/>
                        <a:pt x="30" y="93"/>
                        <a:pt x="30" y="93"/>
                      </a:cubicBezTo>
                      <a:cubicBezTo>
                        <a:pt x="33" y="88"/>
                        <a:pt x="33" y="88"/>
                        <a:pt x="33" y="88"/>
                      </a:cubicBezTo>
                      <a:cubicBezTo>
                        <a:pt x="36" y="88"/>
                        <a:pt x="36" y="88"/>
                        <a:pt x="36" y="88"/>
                      </a:cubicBezTo>
                      <a:cubicBezTo>
                        <a:pt x="36" y="88"/>
                        <a:pt x="44" y="94"/>
                        <a:pt x="46" y="95"/>
                      </a:cubicBezTo>
                      <a:cubicBezTo>
                        <a:pt x="48" y="96"/>
                        <a:pt x="51" y="92"/>
                        <a:pt x="51" y="92"/>
                      </a:cubicBezTo>
                      <a:cubicBezTo>
                        <a:pt x="52" y="86"/>
                        <a:pt x="52" y="86"/>
                        <a:pt x="52" y="86"/>
                      </a:cubicBezTo>
                      <a:cubicBezTo>
                        <a:pt x="53" y="74"/>
                        <a:pt x="53" y="74"/>
                        <a:pt x="53" y="74"/>
                      </a:cubicBezTo>
                      <a:cubicBezTo>
                        <a:pt x="51" y="65"/>
                        <a:pt x="51" y="65"/>
                        <a:pt x="51" y="65"/>
                      </a:cubicBezTo>
                      <a:cubicBezTo>
                        <a:pt x="56" y="53"/>
                        <a:pt x="56" y="53"/>
                        <a:pt x="56" y="53"/>
                      </a:cubicBezTo>
                      <a:cubicBezTo>
                        <a:pt x="53" y="47"/>
                        <a:pt x="53" y="47"/>
                        <a:pt x="53" y="47"/>
                      </a:cubicBezTo>
                      <a:cubicBezTo>
                        <a:pt x="53" y="41"/>
                        <a:pt x="53" y="41"/>
                        <a:pt x="53" y="41"/>
                      </a:cubicBezTo>
                      <a:cubicBezTo>
                        <a:pt x="53" y="41"/>
                        <a:pt x="57" y="33"/>
                        <a:pt x="58" y="31"/>
                      </a:cubicBezTo>
                      <a:cubicBezTo>
                        <a:pt x="59" y="28"/>
                        <a:pt x="56" y="25"/>
                        <a:pt x="56" y="25"/>
                      </a:cubicBezTo>
                      <a:lnTo>
                        <a:pt x="54" y="21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2" name="Freeform 66"/>
                <p:cNvSpPr>
                  <a:spLocks/>
                </p:cNvSpPr>
                <p:nvPr/>
              </p:nvSpPr>
              <p:spPr bwMode="auto">
                <a:xfrm>
                  <a:off x="2891" y="3254"/>
                  <a:ext cx="211" cy="147"/>
                </a:xfrm>
                <a:custGeom>
                  <a:avLst/>
                  <a:gdLst>
                    <a:gd name="T0" fmla="*/ 100 w 105"/>
                    <a:gd name="T1" fmla="*/ 19 h 73"/>
                    <a:gd name="T2" fmla="*/ 105 w 105"/>
                    <a:gd name="T3" fmla="*/ 10 h 73"/>
                    <a:gd name="T4" fmla="*/ 104 w 105"/>
                    <a:gd name="T5" fmla="*/ 5 h 73"/>
                    <a:gd name="T6" fmla="*/ 101 w 105"/>
                    <a:gd name="T7" fmla="*/ 0 h 73"/>
                    <a:gd name="T8" fmla="*/ 95 w 105"/>
                    <a:gd name="T9" fmla="*/ 4 h 73"/>
                    <a:gd name="T10" fmla="*/ 93 w 105"/>
                    <a:gd name="T11" fmla="*/ 7 h 73"/>
                    <a:gd name="T12" fmla="*/ 88 w 105"/>
                    <a:gd name="T13" fmla="*/ 6 h 73"/>
                    <a:gd name="T14" fmla="*/ 81 w 105"/>
                    <a:gd name="T15" fmla="*/ 4 h 73"/>
                    <a:gd name="T16" fmla="*/ 76 w 105"/>
                    <a:gd name="T17" fmla="*/ 10 h 73"/>
                    <a:gd name="T18" fmla="*/ 68 w 105"/>
                    <a:gd name="T19" fmla="*/ 13 h 73"/>
                    <a:gd name="T20" fmla="*/ 62 w 105"/>
                    <a:gd name="T21" fmla="*/ 15 h 73"/>
                    <a:gd name="T22" fmla="*/ 57 w 105"/>
                    <a:gd name="T23" fmla="*/ 16 h 73"/>
                    <a:gd name="T24" fmla="*/ 52 w 105"/>
                    <a:gd name="T25" fmla="*/ 16 h 73"/>
                    <a:gd name="T26" fmla="*/ 44 w 105"/>
                    <a:gd name="T27" fmla="*/ 17 h 73"/>
                    <a:gd name="T28" fmla="*/ 36 w 105"/>
                    <a:gd name="T29" fmla="*/ 15 h 73"/>
                    <a:gd name="T30" fmla="*/ 32 w 105"/>
                    <a:gd name="T31" fmla="*/ 11 h 73"/>
                    <a:gd name="T32" fmla="*/ 26 w 105"/>
                    <a:gd name="T33" fmla="*/ 9 h 73"/>
                    <a:gd name="T34" fmla="*/ 22 w 105"/>
                    <a:gd name="T35" fmla="*/ 11 h 73"/>
                    <a:gd name="T36" fmla="*/ 20 w 105"/>
                    <a:gd name="T37" fmla="*/ 15 h 73"/>
                    <a:gd name="T38" fmla="*/ 16 w 105"/>
                    <a:gd name="T39" fmla="*/ 18 h 73"/>
                    <a:gd name="T40" fmla="*/ 11 w 105"/>
                    <a:gd name="T41" fmla="*/ 15 h 73"/>
                    <a:gd name="T42" fmla="*/ 9 w 105"/>
                    <a:gd name="T43" fmla="*/ 12 h 73"/>
                    <a:gd name="T44" fmla="*/ 5 w 105"/>
                    <a:gd name="T45" fmla="*/ 13 h 73"/>
                    <a:gd name="T46" fmla="*/ 1 w 105"/>
                    <a:gd name="T47" fmla="*/ 18 h 73"/>
                    <a:gd name="T48" fmla="*/ 1 w 105"/>
                    <a:gd name="T49" fmla="*/ 26 h 73"/>
                    <a:gd name="T50" fmla="*/ 0 w 105"/>
                    <a:gd name="T51" fmla="*/ 32 h 73"/>
                    <a:gd name="T52" fmla="*/ 6 w 105"/>
                    <a:gd name="T53" fmla="*/ 36 h 73"/>
                    <a:gd name="T54" fmla="*/ 10 w 105"/>
                    <a:gd name="T55" fmla="*/ 38 h 73"/>
                    <a:gd name="T56" fmla="*/ 16 w 105"/>
                    <a:gd name="T57" fmla="*/ 37 h 73"/>
                    <a:gd name="T58" fmla="*/ 20 w 105"/>
                    <a:gd name="T59" fmla="*/ 41 h 73"/>
                    <a:gd name="T60" fmla="*/ 27 w 105"/>
                    <a:gd name="T61" fmla="*/ 41 h 73"/>
                    <a:gd name="T62" fmla="*/ 34 w 105"/>
                    <a:gd name="T63" fmla="*/ 47 h 73"/>
                    <a:gd name="T64" fmla="*/ 37 w 105"/>
                    <a:gd name="T65" fmla="*/ 48 h 73"/>
                    <a:gd name="T66" fmla="*/ 40 w 105"/>
                    <a:gd name="T67" fmla="*/ 51 h 73"/>
                    <a:gd name="T68" fmla="*/ 47 w 105"/>
                    <a:gd name="T69" fmla="*/ 57 h 73"/>
                    <a:gd name="T70" fmla="*/ 63 w 105"/>
                    <a:gd name="T71" fmla="*/ 59 h 73"/>
                    <a:gd name="T72" fmla="*/ 69 w 105"/>
                    <a:gd name="T73" fmla="*/ 60 h 73"/>
                    <a:gd name="T74" fmla="*/ 71 w 105"/>
                    <a:gd name="T75" fmla="*/ 68 h 73"/>
                    <a:gd name="T76" fmla="*/ 74 w 105"/>
                    <a:gd name="T77" fmla="*/ 69 h 73"/>
                    <a:gd name="T78" fmla="*/ 79 w 105"/>
                    <a:gd name="T79" fmla="*/ 71 h 73"/>
                    <a:gd name="T80" fmla="*/ 87 w 105"/>
                    <a:gd name="T81" fmla="*/ 72 h 73"/>
                    <a:gd name="T82" fmla="*/ 96 w 105"/>
                    <a:gd name="T83" fmla="*/ 73 h 73"/>
                    <a:gd name="T84" fmla="*/ 98 w 105"/>
                    <a:gd name="T85" fmla="*/ 70 h 73"/>
                    <a:gd name="T86" fmla="*/ 98 w 105"/>
                    <a:gd name="T87" fmla="*/ 68 h 73"/>
                    <a:gd name="T88" fmla="*/ 98 w 105"/>
                    <a:gd name="T89" fmla="*/ 66 h 73"/>
                    <a:gd name="T90" fmla="*/ 99 w 105"/>
                    <a:gd name="T91" fmla="*/ 61 h 73"/>
                    <a:gd name="T92" fmla="*/ 103 w 105"/>
                    <a:gd name="T93" fmla="*/ 56 h 73"/>
                    <a:gd name="T94" fmla="*/ 101 w 105"/>
                    <a:gd name="T95" fmla="*/ 53 h 73"/>
                    <a:gd name="T96" fmla="*/ 100 w 105"/>
                    <a:gd name="T97" fmla="*/ 49 h 73"/>
                    <a:gd name="T98" fmla="*/ 96 w 105"/>
                    <a:gd name="T99" fmla="*/ 44 h 73"/>
                    <a:gd name="T100" fmla="*/ 93 w 105"/>
                    <a:gd name="T101" fmla="*/ 38 h 73"/>
                    <a:gd name="T102" fmla="*/ 92 w 105"/>
                    <a:gd name="T103" fmla="*/ 34 h 73"/>
                    <a:gd name="T104" fmla="*/ 97 w 105"/>
                    <a:gd name="T105" fmla="*/ 25 h 73"/>
                    <a:gd name="T106" fmla="*/ 100 w 105"/>
                    <a:gd name="T107" fmla="*/ 19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05" h="73">
                      <a:moveTo>
                        <a:pt x="100" y="19"/>
                      </a:moveTo>
                      <a:cubicBezTo>
                        <a:pt x="100" y="19"/>
                        <a:pt x="105" y="10"/>
                        <a:pt x="105" y="10"/>
                      </a:cubicBezTo>
                      <a:cubicBezTo>
                        <a:pt x="104" y="5"/>
                        <a:pt x="104" y="5"/>
                        <a:pt x="104" y="5"/>
                      </a:cubicBezTo>
                      <a:cubicBezTo>
                        <a:pt x="101" y="0"/>
                        <a:pt x="101" y="0"/>
                        <a:pt x="101" y="0"/>
                      </a:cubicBezTo>
                      <a:cubicBezTo>
                        <a:pt x="95" y="4"/>
                        <a:pt x="95" y="4"/>
                        <a:pt x="95" y="4"/>
                      </a:cubicBezTo>
                      <a:cubicBezTo>
                        <a:pt x="93" y="7"/>
                        <a:pt x="93" y="7"/>
                        <a:pt x="93" y="7"/>
                      </a:cubicBezTo>
                      <a:cubicBezTo>
                        <a:pt x="88" y="6"/>
                        <a:pt x="88" y="6"/>
                        <a:pt x="88" y="6"/>
                      </a:cubicBezTo>
                      <a:cubicBezTo>
                        <a:pt x="81" y="4"/>
                        <a:pt x="81" y="4"/>
                        <a:pt x="81" y="4"/>
                      </a:cubicBezTo>
                      <a:cubicBezTo>
                        <a:pt x="76" y="10"/>
                        <a:pt x="76" y="10"/>
                        <a:pt x="76" y="10"/>
                      </a:cubicBezTo>
                      <a:cubicBezTo>
                        <a:pt x="68" y="13"/>
                        <a:pt x="68" y="13"/>
                        <a:pt x="68" y="13"/>
                      </a:cubicBezTo>
                      <a:cubicBezTo>
                        <a:pt x="68" y="13"/>
                        <a:pt x="63" y="14"/>
                        <a:pt x="62" y="15"/>
                      </a:cubicBezTo>
                      <a:cubicBezTo>
                        <a:pt x="61" y="15"/>
                        <a:pt x="57" y="16"/>
                        <a:pt x="57" y="16"/>
                      </a:cubicBezTo>
                      <a:cubicBezTo>
                        <a:pt x="52" y="16"/>
                        <a:pt x="52" y="16"/>
                        <a:pt x="52" y="16"/>
                      </a:cubicBezTo>
                      <a:cubicBezTo>
                        <a:pt x="44" y="17"/>
                        <a:pt x="44" y="17"/>
                        <a:pt x="44" y="17"/>
                      </a:cubicBezTo>
                      <a:cubicBezTo>
                        <a:pt x="36" y="15"/>
                        <a:pt x="36" y="15"/>
                        <a:pt x="36" y="15"/>
                      </a:cubicBezTo>
                      <a:cubicBezTo>
                        <a:pt x="32" y="11"/>
                        <a:pt x="32" y="11"/>
                        <a:pt x="32" y="11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16" y="18"/>
                        <a:pt x="16" y="18"/>
                        <a:pt x="16" y="18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9" y="12"/>
                        <a:pt x="9" y="12"/>
                        <a:pt x="9" y="12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1" y="25"/>
                        <a:pt x="1" y="26"/>
                      </a:cubicBezTo>
                      <a:cubicBezTo>
                        <a:pt x="1" y="27"/>
                        <a:pt x="0" y="32"/>
                        <a:pt x="0" y="32"/>
                      </a:cubicBezTo>
                      <a:cubicBezTo>
                        <a:pt x="0" y="32"/>
                        <a:pt x="5" y="35"/>
                        <a:pt x="6" y="36"/>
                      </a:cubicBezTo>
                      <a:cubicBezTo>
                        <a:pt x="6" y="37"/>
                        <a:pt x="10" y="38"/>
                        <a:pt x="10" y="38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20" y="41"/>
                        <a:pt x="20" y="41"/>
                        <a:pt x="20" y="41"/>
                      </a:cubicBezTo>
                      <a:cubicBezTo>
                        <a:pt x="27" y="41"/>
                        <a:pt x="27" y="41"/>
                        <a:pt x="27" y="41"/>
                      </a:cubicBezTo>
                      <a:cubicBezTo>
                        <a:pt x="34" y="47"/>
                        <a:pt x="34" y="47"/>
                        <a:pt x="34" y="47"/>
                      </a:cubicBezTo>
                      <a:cubicBezTo>
                        <a:pt x="37" y="48"/>
                        <a:pt x="37" y="48"/>
                        <a:pt x="37" y="48"/>
                      </a:cubicBezTo>
                      <a:cubicBezTo>
                        <a:pt x="37" y="48"/>
                        <a:pt x="39" y="51"/>
                        <a:pt x="40" y="51"/>
                      </a:cubicBezTo>
                      <a:cubicBezTo>
                        <a:pt x="40" y="52"/>
                        <a:pt x="47" y="57"/>
                        <a:pt x="47" y="57"/>
                      </a:cubicBezTo>
                      <a:cubicBezTo>
                        <a:pt x="63" y="59"/>
                        <a:pt x="63" y="59"/>
                        <a:pt x="63" y="59"/>
                      </a:cubicBezTo>
                      <a:cubicBezTo>
                        <a:pt x="69" y="60"/>
                        <a:pt x="69" y="60"/>
                        <a:pt x="69" y="60"/>
                      </a:cubicBezTo>
                      <a:cubicBezTo>
                        <a:pt x="71" y="68"/>
                        <a:pt x="71" y="68"/>
                        <a:pt x="71" y="68"/>
                      </a:cubicBezTo>
                      <a:cubicBezTo>
                        <a:pt x="71" y="68"/>
                        <a:pt x="73" y="69"/>
                        <a:pt x="74" y="69"/>
                      </a:cubicBezTo>
                      <a:cubicBezTo>
                        <a:pt x="75" y="70"/>
                        <a:pt x="79" y="71"/>
                        <a:pt x="79" y="71"/>
                      </a:cubicBezTo>
                      <a:cubicBezTo>
                        <a:pt x="87" y="72"/>
                        <a:pt x="87" y="72"/>
                        <a:pt x="87" y="72"/>
                      </a:cubicBezTo>
                      <a:cubicBezTo>
                        <a:pt x="87" y="72"/>
                        <a:pt x="95" y="73"/>
                        <a:pt x="96" y="73"/>
                      </a:cubicBezTo>
                      <a:cubicBezTo>
                        <a:pt x="97" y="73"/>
                        <a:pt x="97" y="72"/>
                        <a:pt x="98" y="70"/>
                      </a:cubicBezTo>
                      <a:cubicBezTo>
                        <a:pt x="98" y="69"/>
                        <a:pt x="98" y="68"/>
                        <a:pt x="98" y="68"/>
                      </a:cubicBezTo>
                      <a:cubicBezTo>
                        <a:pt x="98" y="66"/>
                        <a:pt x="98" y="66"/>
                        <a:pt x="98" y="66"/>
                      </a:cubicBezTo>
                      <a:cubicBezTo>
                        <a:pt x="99" y="61"/>
                        <a:pt x="99" y="61"/>
                        <a:pt x="99" y="61"/>
                      </a:cubicBezTo>
                      <a:cubicBezTo>
                        <a:pt x="99" y="61"/>
                        <a:pt x="102" y="57"/>
                        <a:pt x="103" y="56"/>
                      </a:cubicBezTo>
                      <a:cubicBezTo>
                        <a:pt x="104" y="56"/>
                        <a:pt x="101" y="53"/>
                        <a:pt x="101" y="53"/>
                      </a:cubicBezTo>
                      <a:cubicBezTo>
                        <a:pt x="100" y="49"/>
                        <a:pt x="100" y="49"/>
                        <a:pt x="100" y="49"/>
                      </a:cubicBezTo>
                      <a:cubicBezTo>
                        <a:pt x="100" y="49"/>
                        <a:pt x="96" y="46"/>
                        <a:pt x="96" y="44"/>
                      </a:cubicBezTo>
                      <a:cubicBezTo>
                        <a:pt x="96" y="42"/>
                        <a:pt x="94" y="39"/>
                        <a:pt x="93" y="38"/>
                      </a:cubicBezTo>
                      <a:cubicBezTo>
                        <a:pt x="92" y="36"/>
                        <a:pt x="92" y="34"/>
                        <a:pt x="92" y="34"/>
                      </a:cubicBezTo>
                      <a:cubicBezTo>
                        <a:pt x="92" y="34"/>
                        <a:pt x="96" y="27"/>
                        <a:pt x="97" y="25"/>
                      </a:cubicBezTo>
                      <a:cubicBezTo>
                        <a:pt x="98" y="24"/>
                        <a:pt x="100" y="20"/>
                        <a:pt x="100" y="19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3" name="Freeform 67"/>
                <p:cNvSpPr>
                  <a:spLocks/>
                </p:cNvSpPr>
                <p:nvPr/>
              </p:nvSpPr>
              <p:spPr bwMode="auto">
                <a:xfrm>
                  <a:off x="4318" y="3228"/>
                  <a:ext cx="152" cy="89"/>
                </a:xfrm>
                <a:custGeom>
                  <a:avLst/>
                  <a:gdLst>
                    <a:gd name="T0" fmla="*/ 2 w 76"/>
                    <a:gd name="T1" fmla="*/ 31 h 44"/>
                    <a:gd name="T2" fmla="*/ 2 w 76"/>
                    <a:gd name="T3" fmla="*/ 28 h 44"/>
                    <a:gd name="T4" fmla="*/ 0 w 76"/>
                    <a:gd name="T5" fmla="*/ 24 h 44"/>
                    <a:gd name="T6" fmla="*/ 1 w 76"/>
                    <a:gd name="T7" fmla="*/ 24 h 44"/>
                    <a:gd name="T8" fmla="*/ 6 w 76"/>
                    <a:gd name="T9" fmla="*/ 25 h 44"/>
                    <a:gd name="T10" fmla="*/ 7 w 76"/>
                    <a:gd name="T11" fmla="*/ 24 h 44"/>
                    <a:gd name="T12" fmla="*/ 9 w 76"/>
                    <a:gd name="T13" fmla="*/ 21 h 44"/>
                    <a:gd name="T14" fmla="*/ 12 w 76"/>
                    <a:gd name="T15" fmla="*/ 21 h 44"/>
                    <a:gd name="T16" fmla="*/ 13 w 76"/>
                    <a:gd name="T17" fmla="*/ 20 h 44"/>
                    <a:gd name="T18" fmla="*/ 14 w 76"/>
                    <a:gd name="T19" fmla="*/ 21 h 44"/>
                    <a:gd name="T20" fmla="*/ 16 w 76"/>
                    <a:gd name="T21" fmla="*/ 21 h 44"/>
                    <a:gd name="T22" fmla="*/ 18 w 76"/>
                    <a:gd name="T23" fmla="*/ 22 h 44"/>
                    <a:gd name="T24" fmla="*/ 21 w 76"/>
                    <a:gd name="T25" fmla="*/ 20 h 44"/>
                    <a:gd name="T26" fmla="*/ 22 w 76"/>
                    <a:gd name="T27" fmla="*/ 15 h 44"/>
                    <a:gd name="T28" fmla="*/ 22 w 76"/>
                    <a:gd name="T29" fmla="*/ 12 h 44"/>
                    <a:gd name="T30" fmla="*/ 26 w 76"/>
                    <a:gd name="T31" fmla="*/ 14 h 44"/>
                    <a:gd name="T32" fmla="*/ 29 w 76"/>
                    <a:gd name="T33" fmla="*/ 14 h 44"/>
                    <a:gd name="T34" fmla="*/ 35 w 76"/>
                    <a:gd name="T35" fmla="*/ 15 h 44"/>
                    <a:gd name="T36" fmla="*/ 46 w 76"/>
                    <a:gd name="T37" fmla="*/ 13 h 44"/>
                    <a:gd name="T38" fmla="*/ 49 w 76"/>
                    <a:gd name="T39" fmla="*/ 12 h 44"/>
                    <a:gd name="T40" fmla="*/ 53 w 76"/>
                    <a:gd name="T41" fmla="*/ 12 h 44"/>
                    <a:gd name="T42" fmla="*/ 56 w 76"/>
                    <a:gd name="T43" fmla="*/ 10 h 44"/>
                    <a:gd name="T44" fmla="*/ 61 w 76"/>
                    <a:gd name="T45" fmla="*/ 8 h 44"/>
                    <a:gd name="T46" fmla="*/ 62 w 76"/>
                    <a:gd name="T47" fmla="*/ 6 h 44"/>
                    <a:gd name="T48" fmla="*/ 64 w 76"/>
                    <a:gd name="T49" fmla="*/ 6 h 44"/>
                    <a:gd name="T50" fmla="*/ 67 w 76"/>
                    <a:gd name="T51" fmla="*/ 5 h 44"/>
                    <a:gd name="T52" fmla="*/ 71 w 76"/>
                    <a:gd name="T53" fmla="*/ 2 h 44"/>
                    <a:gd name="T54" fmla="*/ 76 w 76"/>
                    <a:gd name="T55" fmla="*/ 1 h 44"/>
                    <a:gd name="T56" fmla="*/ 71 w 76"/>
                    <a:gd name="T57" fmla="*/ 4 h 44"/>
                    <a:gd name="T58" fmla="*/ 66 w 76"/>
                    <a:gd name="T59" fmla="*/ 8 h 44"/>
                    <a:gd name="T60" fmla="*/ 61 w 76"/>
                    <a:gd name="T61" fmla="*/ 11 h 44"/>
                    <a:gd name="T62" fmla="*/ 58 w 76"/>
                    <a:gd name="T63" fmla="*/ 15 h 44"/>
                    <a:gd name="T64" fmla="*/ 55 w 76"/>
                    <a:gd name="T65" fmla="*/ 16 h 44"/>
                    <a:gd name="T66" fmla="*/ 54 w 76"/>
                    <a:gd name="T67" fmla="*/ 21 h 44"/>
                    <a:gd name="T68" fmla="*/ 58 w 76"/>
                    <a:gd name="T69" fmla="*/ 26 h 44"/>
                    <a:gd name="T70" fmla="*/ 60 w 76"/>
                    <a:gd name="T71" fmla="*/ 29 h 44"/>
                    <a:gd name="T72" fmla="*/ 56 w 76"/>
                    <a:gd name="T73" fmla="*/ 28 h 44"/>
                    <a:gd name="T74" fmla="*/ 51 w 76"/>
                    <a:gd name="T75" fmla="*/ 29 h 44"/>
                    <a:gd name="T76" fmla="*/ 47 w 76"/>
                    <a:gd name="T77" fmla="*/ 29 h 44"/>
                    <a:gd name="T78" fmla="*/ 44 w 76"/>
                    <a:gd name="T79" fmla="*/ 33 h 44"/>
                    <a:gd name="T80" fmla="*/ 41 w 76"/>
                    <a:gd name="T81" fmla="*/ 36 h 44"/>
                    <a:gd name="T82" fmla="*/ 38 w 76"/>
                    <a:gd name="T83" fmla="*/ 37 h 44"/>
                    <a:gd name="T84" fmla="*/ 34 w 76"/>
                    <a:gd name="T85" fmla="*/ 39 h 44"/>
                    <a:gd name="T86" fmla="*/ 29 w 76"/>
                    <a:gd name="T87" fmla="*/ 40 h 44"/>
                    <a:gd name="T88" fmla="*/ 23 w 76"/>
                    <a:gd name="T89" fmla="*/ 42 h 44"/>
                    <a:gd name="T90" fmla="*/ 19 w 76"/>
                    <a:gd name="T91" fmla="*/ 40 h 44"/>
                    <a:gd name="T92" fmla="*/ 16 w 76"/>
                    <a:gd name="T93" fmla="*/ 42 h 44"/>
                    <a:gd name="T94" fmla="*/ 10 w 76"/>
                    <a:gd name="T95" fmla="*/ 40 h 44"/>
                    <a:gd name="T96" fmla="*/ 6 w 76"/>
                    <a:gd name="T97" fmla="*/ 39 h 44"/>
                    <a:gd name="T98" fmla="*/ 4 w 76"/>
                    <a:gd name="T99" fmla="*/ 35 h 44"/>
                    <a:gd name="T100" fmla="*/ 2 w 76"/>
                    <a:gd name="T101" fmla="*/ 31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6" h="44">
                      <a:moveTo>
                        <a:pt x="2" y="31"/>
                      </a:moveTo>
                      <a:cubicBezTo>
                        <a:pt x="2" y="30"/>
                        <a:pt x="2" y="30"/>
                        <a:pt x="2" y="28"/>
                      </a:cubicBezTo>
                      <a:cubicBezTo>
                        <a:pt x="1" y="26"/>
                        <a:pt x="0" y="24"/>
                        <a:pt x="0" y="24"/>
                      </a:cubicBezTo>
                      <a:cubicBezTo>
                        <a:pt x="0" y="24"/>
                        <a:pt x="0" y="23"/>
                        <a:pt x="1" y="24"/>
                      </a:cubicBezTo>
                      <a:cubicBezTo>
                        <a:pt x="3" y="25"/>
                        <a:pt x="3" y="27"/>
                        <a:pt x="6" y="25"/>
                      </a:cubicBezTo>
                      <a:cubicBezTo>
                        <a:pt x="6" y="25"/>
                        <a:pt x="7" y="25"/>
                        <a:pt x="7" y="24"/>
                      </a:cubicBezTo>
                      <a:cubicBezTo>
                        <a:pt x="8" y="23"/>
                        <a:pt x="9" y="21"/>
                        <a:pt x="9" y="21"/>
                      </a:cubicBezTo>
                      <a:cubicBezTo>
                        <a:pt x="11" y="20"/>
                        <a:pt x="10" y="21"/>
                        <a:pt x="12" y="21"/>
                      </a:cubicBezTo>
                      <a:cubicBezTo>
                        <a:pt x="12" y="21"/>
                        <a:pt x="13" y="20"/>
                        <a:pt x="13" y="20"/>
                      </a:cubicBezTo>
                      <a:cubicBezTo>
                        <a:pt x="13" y="20"/>
                        <a:pt x="14" y="21"/>
                        <a:pt x="14" y="21"/>
                      </a:cubicBezTo>
                      <a:cubicBezTo>
                        <a:pt x="15" y="21"/>
                        <a:pt x="15" y="21"/>
                        <a:pt x="16" y="21"/>
                      </a:cubicBezTo>
                      <a:cubicBezTo>
                        <a:pt x="16" y="21"/>
                        <a:pt x="18" y="22"/>
                        <a:pt x="18" y="22"/>
                      </a:cubicBezTo>
                      <a:cubicBezTo>
                        <a:pt x="19" y="22"/>
                        <a:pt x="21" y="22"/>
                        <a:pt x="21" y="20"/>
                      </a:cubicBezTo>
                      <a:cubicBezTo>
                        <a:pt x="21" y="19"/>
                        <a:pt x="22" y="17"/>
                        <a:pt x="22" y="15"/>
                      </a:cubicBezTo>
                      <a:cubicBezTo>
                        <a:pt x="22" y="13"/>
                        <a:pt x="21" y="11"/>
                        <a:pt x="22" y="12"/>
                      </a:cubicBezTo>
                      <a:cubicBezTo>
                        <a:pt x="23" y="12"/>
                        <a:pt x="25" y="13"/>
                        <a:pt x="26" y="14"/>
                      </a:cubicBezTo>
                      <a:cubicBezTo>
                        <a:pt x="28" y="14"/>
                        <a:pt x="28" y="13"/>
                        <a:pt x="29" y="14"/>
                      </a:cubicBezTo>
                      <a:cubicBezTo>
                        <a:pt x="30" y="14"/>
                        <a:pt x="33" y="15"/>
                        <a:pt x="35" y="15"/>
                      </a:cubicBezTo>
                      <a:cubicBezTo>
                        <a:pt x="39" y="15"/>
                        <a:pt x="42" y="14"/>
                        <a:pt x="46" y="13"/>
                      </a:cubicBezTo>
                      <a:cubicBezTo>
                        <a:pt x="47" y="13"/>
                        <a:pt x="48" y="12"/>
                        <a:pt x="49" y="12"/>
                      </a:cubicBezTo>
                      <a:cubicBezTo>
                        <a:pt x="50" y="12"/>
                        <a:pt x="51" y="12"/>
                        <a:pt x="53" y="12"/>
                      </a:cubicBezTo>
                      <a:cubicBezTo>
                        <a:pt x="54" y="11"/>
                        <a:pt x="55" y="10"/>
                        <a:pt x="56" y="10"/>
                      </a:cubicBezTo>
                      <a:cubicBezTo>
                        <a:pt x="58" y="9"/>
                        <a:pt x="60" y="9"/>
                        <a:pt x="61" y="8"/>
                      </a:cubicBezTo>
                      <a:cubicBezTo>
                        <a:pt x="62" y="7"/>
                        <a:pt x="62" y="6"/>
                        <a:pt x="62" y="6"/>
                      </a:cubicBezTo>
                      <a:cubicBezTo>
                        <a:pt x="63" y="6"/>
                        <a:pt x="64" y="6"/>
                        <a:pt x="64" y="6"/>
                      </a:cubicBezTo>
                      <a:cubicBezTo>
                        <a:pt x="65" y="6"/>
                        <a:pt x="66" y="5"/>
                        <a:pt x="67" y="5"/>
                      </a:cubicBezTo>
                      <a:cubicBezTo>
                        <a:pt x="69" y="4"/>
                        <a:pt x="69" y="3"/>
                        <a:pt x="71" y="2"/>
                      </a:cubicBezTo>
                      <a:cubicBezTo>
                        <a:pt x="74" y="0"/>
                        <a:pt x="76" y="0"/>
                        <a:pt x="76" y="1"/>
                      </a:cubicBezTo>
                      <a:cubicBezTo>
                        <a:pt x="75" y="2"/>
                        <a:pt x="72" y="3"/>
                        <a:pt x="71" y="4"/>
                      </a:cubicBezTo>
                      <a:cubicBezTo>
                        <a:pt x="70" y="6"/>
                        <a:pt x="68" y="7"/>
                        <a:pt x="66" y="8"/>
                      </a:cubicBezTo>
                      <a:cubicBezTo>
                        <a:pt x="65" y="8"/>
                        <a:pt x="62" y="10"/>
                        <a:pt x="61" y="11"/>
                      </a:cubicBezTo>
                      <a:cubicBezTo>
                        <a:pt x="60" y="13"/>
                        <a:pt x="60" y="14"/>
                        <a:pt x="58" y="15"/>
                      </a:cubicBezTo>
                      <a:cubicBezTo>
                        <a:pt x="56" y="16"/>
                        <a:pt x="55" y="14"/>
                        <a:pt x="55" y="16"/>
                      </a:cubicBezTo>
                      <a:cubicBezTo>
                        <a:pt x="54" y="17"/>
                        <a:pt x="54" y="19"/>
                        <a:pt x="54" y="21"/>
                      </a:cubicBezTo>
                      <a:cubicBezTo>
                        <a:pt x="55" y="23"/>
                        <a:pt x="57" y="25"/>
                        <a:pt x="58" y="26"/>
                      </a:cubicBezTo>
                      <a:cubicBezTo>
                        <a:pt x="59" y="27"/>
                        <a:pt x="61" y="29"/>
                        <a:pt x="60" y="29"/>
                      </a:cubicBezTo>
                      <a:cubicBezTo>
                        <a:pt x="59" y="30"/>
                        <a:pt x="58" y="29"/>
                        <a:pt x="56" y="28"/>
                      </a:cubicBezTo>
                      <a:cubicBezTo>
                        <a:pt x="54" y="28"/>
                        <a:pt x="52" y="29"/>
                        <a:pt x="51" y="29"/>
                      </a:cubicBezTo>
                      <a:cubicBezTo>
                        <a:pt x="49" y="29"/>
                        <a:pt x="49" y="28"/>
                        <a:pt x="47" y="29"/>
                      </a:cubicBezTo>
                      <a:cubicBezTo>
                        <a:pt x="45" y="29"/>
                        <a:pt x="44" y="32"/>
                        <a:pt x="44" y="33"/>
                      </a:cubicBezTo>
                      <a:cubicBezTo>
                        <a:pt x="44" y="35"/>
                        <a:pt x="42" y="35"/>
                        <a:pt x="41" y="36"/>
                      </a:cubicBezTo>
                      <a:cubicBezTo>
                        <a:pt x="40" y="37"/>
                        <a:pt x="39" y="36"/>
                        <a:pt x="38" y="37"/>
                      </a:cubicBezTo>
                      <a:cubicBezTo>
                        <a:pt x="36" y="38"/>
                        <a:pt x="36" y="39"/>
                        <a:pt x="34" y="39"/>
                      </a:cubicBezTo>
                      <a:cubicBezTo>
                        <a:pt x="32" y="39"/>
                        <a:pt x="30" y="40"/>
                        <a:pt x="29" y="40"/>
                      </a:cubicBezTo>
                      <a:cubicBezTo>
                        <a:pt x="24" y="40"/>
                        <a:pt x="26" y="44"/>
                        <a:pt x="23" y="42"/>
                      </a:cubicBezTo>
                      <a:cubicBezTo>
                        <a:pt x="22" y="42"/>
                        <a:pt x="21" y="41"/>
                        <a:pt x="19" y="40"/>
                      </a:cubicBezTo>
                      <a:cubicBezTo>
                        <a:pt x="18" y="39"/>
                        <a:pt x="17" y="41"/>
                        <a:pt x="16" y="42"/>
                      </a:cubicBezTo>
                      <a:cubicBezTo>
                        <a:pt x="14" y="42"/>
                        <a:pt x="11" y="41"/>
                        <a:pt x="10" y="40"/>
                      </a:cubicBezTo>
                      <a:cubicBezTo>
                        <a:pt x="8" y="39"/>
                        <a:pt x="8" y="40"/>
                        <a:pt x="6" y="39"/>
                      </a:cubicBezTo>
                      <a:cubicBezTo>
                        <a:pt x="4" y="38"/>
                        <a:pt x="5" y="36"/>
                        <a:pt x="4" y="35"/>
                      </a:cubicBezTo>
                      <a:cubicBezTo>
                        <a:pt x="3" y="34"/>
                        <a:pt x="2" y="33"/>
                        <a:pt x="2" y="31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4" name="Freeform 68"/>
                <p:cNvSpPr>
                  <a:spLocks/>
                </p:cNvSpPr>
                <p:nvPr/>
              </p:nvSpPr>
              <p:spPr bwMode="auto">
                <a:xfrm>
                  <a:off x="1440" y="547"/>
                  <a:ext cx="383" cy="321"/>
                </a:xfrm>
                <a:custGeom>
                  <a:avLst/>
                  <a:gdLst>
                    <a:gd name="T0" fmla="*/ 38 w 191"/>
                    <a:gd name="T1" fmla="*/ 63 h 160"/>
                    <a:gd name="T2" fmla="*/ 25 w 191"/>
                    <a:gd name="T3" fmla="*/ 59 h 160"/>
                    <a:gd name="T4" fmla="*/ 9 w 191"/>
                    <a:gd name="T5" fmla="*/ 57 h 160"/>
                    <a:gd name="T6" fmla="*/ 11 w 191"/>
                    <a:gd name="T7" fmla="*/ 61 h 160"/>
                    <a:gd name="T8" fmla="*/ 27 w 191"/>
                    <a:gd name="T9" fmla="*/ 74 h 160"/>
                    <a:gd name="T10" fmla="*/ 28 w 191"/>
                    <a:gd name="T11" fmla="*/ 86 h 160"/>
                    <a:gd name="T12" fmla="*/ 28 w 191"/>
                    <a:gd name="T13" fmla="*/ 91 h 160"/>
                    <a:gd name="T14" fmla="*/ 21 w 191"/>
                    <a:gd name="T15" fmla="*/ 103 h 160"/>
                    <a:gd name="T16" fmla="*/ 7 w 191"/>
                    <a:gd name="T17" fmla="*/ 100 h 160"/>
                    <a:gd name="T18" fmla="*/ 17 w 191"/>
                    <a:gd name="T19" fmla="*/ 112 h 160"/>
                    <a:gd name="T20" fmla="*/ 39 w 191"/>
                    <a:gd name="T21" fmla="*/ 131 h 160"/>
                    <a:gd name="T22" fmla="*/ 69 w 191"/>
                    <a:gd name="T23" fmla="*/ 158 h 160"/>
                    <a:gd name="T24" fmla="*/ 105 w 191"/>
                    <a:gd name="T25" fmla="*/ 153 h 160"/>
                    <a:gd name="T26" fmla="*/ 132 w 191"/>
                    <a:gd name="T27" fmla="*/ 146 h 160"/>
                    <a:gd name="T28" fmla="*/ 156 w 191"/>
                    <a:gd name="T29" fmla="*/ 143 h 160"/>
                    <a:gd name="T30" fmla="*/ 171 w 191"/>
                    <a:gd name="T31" fmla="*/ 133 h 160"/>
                    <a:gd name="T32" fmla="*/ 182 w 191"/>
                    <a:gd name="T33" fmla="*/ 127 h 160"/>
                    <a:gd name="T34" fmla="*/ 185 w 191"/>
                    <a:gd name="T35" fmla="*/ 120 h 160"/>
                    <a:gd name="T36" fmla="*/ 190 w 191"/>
                    <a:gd name="T37" fmla="*/ 107 h 160"/>
                    <a:gd name="T38" fmla="*/ 183 w 191"/>
                    <a:gd name="T39" fmla="*/ 88 h 160"/>
                    <a:gd name="T40" fmla="*/ 181 w 191"/>
                    <a:gd name="T41" fmla="*/ 75 h 160"/>
                    <a:gd name="T42" fmla="*/ 183 w 191"/>
                    <a:gd name="T43" fmla="*/ 61 h 160"/>
                    <a:gd name="T44" fmla="*/ 169 w 191"/>
                    <a:gd name="T45" fmla="*/ 62 h 160"/>
                    <a:gd name="T46" fmla="*/ 166 w 191"/>
                    <a:gd name="T47" fmla="*/ 47 h 160"/>
                    <a:gd name="T48" fmla="*/ 154 w 191"/>
                    <a:gd name="T49" fmla="*/ 55 h 160"/>
                    <a:gd name="T50" fmla="*/ 139 w 191"/>
                    <a:gd name="T51" fmla="*/ 54 h 160"/>
                    <a:gd name="T52" fmla="*/ 129 w 191"/>
                    <a:gd name="T53" fmla="*/ 52 h 160"/>
                    <a:gd name="T54" fmla="*/ 118 w 191"/>
                    <a:gd name="T55" fmla="*/ 65 h 160"/>
                    <a:gd name="T56" fmla="*/ 114 w 191"/>
                    <a:gd name="T57" fmla="*/ 44 h 160"/>
                    <a:gd name="T58" fmla="*/ 103 w 191"/>
                    <a:gd name="T59" fmla="*/ 43 h 160"/>
                    <a:gd name="T60" fmla="*/ 96 w 191"/>
                    <a:gd name="T61" fmla="*/ 55 h 160"/>
                    <a:gd name="T62" fmla="*/ 88 w 191"/>
                    <a:gd name="T63" fmla="*/ 35 h 160"/>
                    <a:gd name="T64" fmla="*/ 78 w 191"/>
                    <a:gd name="T65" fmla="*/ 54 h 160"/>
                    <a:gd name="T66" fmla="*/ 65 w 191"/>
                    <a:gd name="T67" fmla="*/ 55 h 160"/>
                    <a:gd name="T68" fmla="*/ 58 w 191"/>
                    <a:gd name="T69" fmla="*/ 61 h 160"/>
                    <a:gd name="T70" fmla="*/ 61 w 191"/>
                    <a:gd name="T71" fmla="*/ 48 h 160"/>
                    <a:gd name="T72" fmla="*/ 63 w 191"/>
                    <a:gd name="T73" fmla="*/ 42 h 160"/>
                    <a:gd name="T74" fmla="*/ 67 w 191"/>
                    <a:gd name="T75" fmla="*/ 32 h 160"/>
                    <a:gd name="T76" fmla="*/ 65 w 191"/>
                    <a:gd name="T77" fmla="*/ 24 h 160"/>
                    <a:gd name="T78" fmla="*/ 60 w 191"/>
                    <a:gd name="T79" fmla="*/ 6 h 160"/>
                    <a:gd name="T80" fmla="*/ 51 w 191"/>
                    <a:gd name="T81" fmla="*/ 2 h 160"/>
                    <a:gd name="T82" fmla="*/ 49 w 191"/>
                    <a:gd name="T83" fmla="*/ 7 h 160"/>
                    <a:gd name="T84" fmla="*/ 54 w 191"/>
                    <a:gd name="T85" fmla="*/ 11 h 160"/>
                    <a:gd name="T86" fmla="*/ 47 w 191"/>
                    <a:gd name="T87" fmla="*/ 10 h 160"/>
                    <a:gd name="T88" fmla="*/ 51 w 191"/>
                    <a:gd name="T89" fmla="*/ 27 h 160"/>
                    <a:gd name="T90" fmla="*/ 48 w 191"/>
                    <a:gd name="T91" fmla="*/ 23 h 160"/>
                    <a:gd name="T92" fmla="*/ 45 w 191"/>
                    <a:gd name="T93" fmla="*/ 20 h 160"/>
                    <a:gd name="T94" fmla="*/ 43 w 191"/>
                    <a:gd name="T95" fmla="*/ 13 h 160"/>
                    <a:gd name="T96" fmla="*/ 35 w 191"/>
                    <a:gd name="T97" fmla="*/ 8 h 160"/>
                    <a:gd name="T98" fmla="*/ 30 w 191"/>
                    <a:gd name="T99" fmla="*/ 15 h 160"/>
                    <a:gd name="T100" fmla="*/ 26 w 191"/>
                    <a:gd name="T101" fmla="*/ 22 h 160"/>
                    <a:gd name="T102" fmla="*/ 25 w 191"/>
                    <a:gd name="T103" fmla="*/ 25 h 160"/>
                    <a:gd name="T104" fmla="*/ 19 w 191"/>
                    <a:gd name="T105" fmla="*/ 23 h 160"/>
                    <a:gd name="T106" fmla="*/ 19 w 191"/>
                    <a:gd name="T107" fmla="*/ 29 h 160"/>
                    <a:gd name="T108" fmla="*/ 9 w 191"/>
                    <a:gd name="T109" fmla="*/ 24 h 160"/>
                    <a:gd name="T110" fmla="*/ 16 w 191"/>
                    <a:gd name="T111" fmla="*/ 36 h 160"/>
                    <a:gd name="T112" fmla="*/ 29 w 191"/>
                    <a:gd name="T113" fmla="*/ 37 h 160"/>
                    <a:gd name="T114" fmla="*/ 36 w 191"/>
                    <a:gd name="T115" fmla="*/ 37 h 160"/>
                    <a:gd name="T116" fmla="*/ 43 w 191"/>
                    <a:gd name="T117" fmla="*/ 43 h 160"/>
                    <a:gd name="T118" fmla="*/ 48 w 191"/>
                    <a:gd name="T119" fmla="*/ 48 h 160"/>
                    <a:gd name="T120" fmla="*/ 38 w 191"/>
                    <a:gd name="T121" fmla="*/ 53 h 160"/>
                    <a:gd name="T122" fmla="*/ 38 w 191"/>
                    <a:gd name="T123" fmla="*/ 59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91" h="160">
                      <a:moveTo>
                        <a:pt x="39" y="60"/>
                      </a:moveTo>
                      <a:cubicBezTo>
                        <a:pt x="42" y="62"/>
                        <a:pt x="42" y="62"/>
                        <a:pt x="42" y="62"/>
                      </a:cubicBezTo>
                      <a:cubicBezTo>
                        <a:pt x="44" y="61"/>
                        <a:pt x="44" y="61"/>
                        <a:pt x="44" y="61"/>
                      </a:cubicBezTo>
                      <a:cubicBezTo>
                        <a:pt x="47" y="59"/>
                        <a:pt x="47" y="59"/>
                        <a:pt x="47" y="59"/>
                      </a:cubicBez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45" y="64"/>
                        <a:pt x="45" y="64"/>
                        <a:pt x="45" y="64"/>
                      </a:cubicBezTo>
                      <a:cubicBezTo>
                        <a:pt x="44" y="65"/>
                        <a:pt x="44" y="65"/>
                        <a:pt x="44" y="65"/>
                      </a:cubicBezTo>
                      <a:cubicBezTo>
                        <a:pt x="44" y="67"/>
                        <a:pt x="44" y="67"/>
                        <a:pt x="44" y="67"/>
                      </a:cubicBezTo>
                      <a:cubicBezTo>
                        <a:pt x="41" y="66"/>
                        <a:pt x="41" y="66"/>
                        <a:pt x="41" y="66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6" y="63"/>
                        <a:pt x="36" y="63"/>
                        <a:pt x="36" y="63"/>
                      </a:cubicBezTo>
                      <a:cubicBezTo>
                        <a:pt x="34" y="62"/>
                        <a:pt x="34" y="62"/>
                        <a:pt x="34" y="62"/>
                      </a:cubicBezTo>
                      <a:cubicBezTo>
                        <a:pt x="33" y="59"/>
                        <a:pt x="33" y="59"/>
                        <a:pt x="33" y="59"/>
                      </a:cubicBezTo>
                      <a:cubicBezTo>
                        <a:pt x="32" y="60"/>
                        <a:pt x="32" y="60"/>
                        <a:pt x="32" y="60"/>
                      </a:cubicBezTo>
                      <a:cubicBezTo>
                        <a:pt x="30" y="61"/>
                        <a:pt x="30" y="61"/>
                        <a:pt x="30" y="61"/>
                      </a:cubicBezTo>
                      <a:cubicBezTo>
                        <a:pt x="29" y="62"/>
                        <a:pt x="29" y="62"/>
                        <a:pt x="29" y="62"/>
                      </a:cubicBezTo>
                      <a:cubicBezTo>
                        <a:pt x="27" y="60"/>
                        <a:pt x="27" y="60"/>
                        <a:pt x="27" y="60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26" y="59"/>
                        <a:pt x="26" y="59"/>
                        <a:pt x="26" y="59"/>
                      </a:cubicBezTo>
                      <a:cubicBezTo>
                        <a:pt x="26" y="59"/>
                        <a:pt x="25" y="60"/>
                        <a:pt x="25" y="59"/>
                      </a:cubicBezTo>
                      <a:cubicBezTo>
                        <a:pt x="24" y="59"/>
                        <a:pt x="23" y="59"/>
                        <a:pt x="23" y="59"/>
                      </a:cubicBezTo>
                      <a:cubicBezTo>
                        <a:pt x="22" y="59"/>
                        <a:pt x="22" y="58"/>
                        <a:pt x="21" y="58"/>
                      </a:cubicBezTo>
                      <a:cubicBezTo>
                        <a:pt x="20" y="57"/>
                        <a:pt x="19" y="56"/>
                        <a:pt x="19" y="56"/>
                      </a:cubicBezTo>
                      <a:cubicBezTo>
                        <a:pt x="17" y="57"/>
                        <a:pt x="17" y="57"/>
                        <a:pt x="17" y="57"/>
                      </a:cubicBezTo>
                      <a:cubicBezTo>
                        <a:pt x="16" y="58"/>
                        <a:pt x="16" y="58"/>
                        <a:pt x="16" y="58"/>
                      </a:cubicBezTo>
                      <a:cubicBezTo>
                        <a:pt x="15" y="57"/>
                        <a:pt x="15" y="57"/>
                        <a:pt x="15" y="57"/>
                      </a:cubicBezTo>
                      <a:cubicBezTo>
                        <a:pt x="14" y="57"/>
                        <a:pt x="14" y="57"/>
                        <a:pt x="14" y="57"/>
                      </a:cubicBezTo>
                      <a:cubicBezTo>
                        <a:pt x="11" y="57"/>
                        <a:pt x="11" y="57"/>
                        <a:pt x="11" y="57"/>
                      </a:cubicBezTo>
                      <a:cubicBezTo>
                        <a:pt x="10" y="57"/>
                        <a:pt x="10" y="57"/>
                        <a:pt x="10" y="57"/>
                      </a:cubicBezTo>
                      <a:cubicBezTo>
                        <a:pt x="10" y="57"/>
                        <a:pt x="10" y="57"/>
                        <a:pt x="9" y="57"/>
                      </a:cubicBezTo>
                      <a:cubicBezTo>
                        <a:pt x="8" y="56"/>
                        <a:pt x="7" y="56"/>
                        <a:pt x="7" y="56"/>
                      </a:cubicBezTo>
                      <a:cubicBezTo>
                        <a:pt x="5" y="55"/>
                        <a:pt x="5" y="55"/>
                        <a:pt x="5" y="55"/>
                      </a:cubicBezTo>
                      <a:cubicBezTo>
                        <a:pt x="3" y="55"/>
                        <a:pt x="3" y="55"/>
                        <a:pt x="3" y="55"/>
                      </a:cubicBezTo>
                      <a:cubicBezTo>
                        <a:pt x="3" y="55"/>
                        <a:pt x="2" y="54"/>
                        <a:pt x="2" y="55"/>
                      </a:cubicBezTo>
                      <a:cubicBezTo>
                        <a:pt x="2" y="56"/>
                        <a:pt x="0" y="58"/>
                        <a:pt x="1" y="58"/>
                      </a:cubicBezTo>
                      <a:cubicBezTo>
                        <a:pt x="1" y="59"/>
                        <a:pt x="2" y="59"/>
                        <a:pt x="3" y="61"/>
                      </a:cubicBezTo>
                      <a:cubicBezTo>
                        <a:pt x="4" y="62"/>
                        <a:pt x="4" y="62"/>
                        <a:pt x="4" y="62"/>
                      </a:cubicBezTo>
                      <a:cubicBezTo>
                        <a:pt x="7" y="62"/>
                        <a:pt x="7" y="62"/>
                        <a:pt x="7" y="62"/>
                      </a:cubicBezTo>
                      <a:cubicBezTo>
                        <a:pt x="8" y="61"/>
                        <a:pt x="8" y="61"/>
                        <a:pt x="8" y="61"/>
                      </a:cubicBezTo>
                      <a:cubicBezTo>
                        <a:pt x="11" y="61"/>
                        <a:pt x="11" y="61"/>
                        <a:pt x="11" y="61"/>
                      </a:cubicBezTo>
                      <a:cubicBezTo>
                        <a:pt x="12" y="63"/>
                        <a:pt x="12" y="65"/>
                        <a:pt x="13" y="64"/>
                      </a:cubicBezTo>
                      <a:cubicBezTo>
                        <a:pt x="14" y="63"/>
                        <a:pt x="14" y="63"/>
                        <a:pt x="14" y="63"/>
                      </a:cubicBezTo>
                      <a:cubicBezTo>
                        <a:pt x="15" y="64"/>
                        <a:pt x="15" y="64"/>
                        <a:pt x="15" y="64"/>
                      </a:cubicBezTo>
                      <a:cubicBezTo>
                        <a:pt x="15" y="64"/>
                        <a:pt x="17" y="67"/>
                        <a:pt x="18" y="67"/>
                      </a:cubicBezTo>
                      <a:cubicBezTo>
                        <a:pt x="19" y="68"/>
                        <a:pt x="19" y="68"/>
                        <a:pt x="19" y="68"/>
                      </a:cubicBezTo>
                      <a:cubicBezTo>
                        <a:pt x="23" y="70"/>
                        <a:pt x="23" y="70"/>
                        <a:pt x="23" y="70"/>
                      </a:cubicBezTo>
                      <a:cubicBezTo>
                        <a:pt x="24" y="70"/>
                        <a:pt x="24" y="70"/>
                        <a:pt x="24" y="70"/>
                      </a:cubicBezTo>
                      <a:cubicBezTo>
                        <a:pt x="24" y="70"/>
                        <a:pt x="27" y="69"/>
                        <a:pt x="27" y="69"/>
                      </a:cubicBezTo>
                      <a:cubicBezTo>
                        <a:pt x="27" y="70"/>
                        <a:pt x="28" y="71"/>
                        <a:pt x="28" y="72"/>
                      </a:cubicBezTo>
                      <a:cubicBezTo>
                        <a:pt x="28" y="72"/>
                        <a:pt x="28" y="73"/>
                        <a:pt x="27" y="74"/>
                      </a:cubicBezTo>
                      <a:cubicBezTo>
                        <a:pt x="27" y="74"/>
                        <a:pt x="28" y="75"/>
                        <a:pt x="28" y="75"/>
                      </a:cubicBezTo>
                      <a:cubicBezTo>
                        <a:pt x="25" y="77"/>
                        <a:pt x="25" y="77"/>
                        <a:pt x="25" y="77"/>
                      </a:cubicBezTo>
                      <a:cubicBezTo>
                        <a:pt x="25" y="80"/>
                        <a:pt x="25" y="80"/>
                        <a:pt x="25" y="80"/>
                      </a:cubicBezTo>
                      <a:cubicBezTo>
                        <a:pt x="25" y="80"/>
                        <a:pt x="25" y="81"/>
                        <a:pt x="25" y="81"/>
                      </a:cubicBezTo>
                      <a:cubicBezTo>
                        <a:pt x="25" y="82"/>
                        <a:pt x="24" y="84"/>
                        <a:pt x="24" y="84"/>
                      </a:cubicBezTo>
                      <a:cubicBezTo>
                        <a:pt x="26" y="83"/>
                        <a:pt x="26" y="83"/>
                        <a:pt x="26" y="83"/>
                      </a:cubicBezTo>
                      <a:cubicBezTo>
                        <a:pt x="26" y="83"/>
                        <a:pt x="27" y="83"/>
                        <a:pt x="27" y="84"/>
                      </a:cubicBezTo>
                      <a:cubicBezTo>
                        <a:pt x="26" y="85"/>
                        <a:pt x="26" y="86"/>
                        <a:pt x="26" y="86"/>
                      </a:cubicBezTo>
                      <a:cubicBezTo>
                        <a:pt x="26" y="86"/>
                        <a:pt x="26" y="88"/>
                        <a:pt x="27" y="87"/>
                      </a:cubicBezTo>
                      <a:cubicBezTo>
                        <a:pt x="28" y="86"/>
                        <a:pt x="28" y="86"/>
                        <a:pt x="28" y="86"/>
                      </a:cubicBezTo>
                      <a:cubicBezTo>
                        <a:pt x="30" y="86"/>
                        <a:pt x="30" y="86"/>
                        <a:pt x="30" y="86"/>
                      </a:cubicBezTo>
                      <a:cubicBezTo>
                        <a:pt x="32" y="85"/>
                        <a:pt x="32" y="85"/>
                        <a:pt x="32" y="85"/>
                      </a:cubicBezTo>
                      <a:cubicBezTo>
                        <a:pt x="32" y="85"/>
                        <a:pt x="32" y="85"/>
                        <a:pt x="34" y="84"/>
                      </a:cubicBezTo>
                      <a:cubicBezTo>
                        <a:pt x="35" y="84"/>
                        <a:pt x="37" y="84"/>
                        <a:pt x="37" y="84"/>
                      </a:cubicBezTo>
                      <a:cubicBezTo>
                        <a:pt x="37" y="84"/>
                        <a:pt x="38" y="86"/>
                        <a:pt x="38" y="86"/>
                      </a:cubicBezTo>
                      <a:cubicBezTo>
                        <a:pt x="37" y="86"/>
                        <a:pt x="33" y="86"/>
                        <a:pt x="33" y="86"/>
                      </a:cubicBezTo>
                      <a:cubicBezTo>
                        <a:pt x="32" y="86"/>
                        <a:pt x="32" y="86"/>
                        <a:pt x="32" y="86"/>
                      </a:cubicBezTo>
                      <a:cubicBezTo>
                        <a:pt x="30" y="88"/>
                        <a:pt x="30" y="88"/>
                        <a:pt x="30" y="88"/>
                      </a:cubicBezTo>
                      <a:cubicBezTo>
                        <a:pt x="28" y="89"/>
                        <a:pt x="28" y="89"/>
                        <a:pt x="28" y="89"/>
                      </a:cubicBezTo>
                      <a:cubicBezTo>
                        <a:pt x="28" y="89"/>
                        <a:pt x="27" y="91"/>
                        <a:pt x="28" y="91"/>
                      </a:cubicBezTo>
                      <a:cubicBezTo>
                        <a:pt x="28" y="92"/>
                        <a:pt x="26" y="93"/>
                        <a:pt x="26" y="93"/>
                      </a:cubicBezTo>
                      <a:cubicBezTo>
                        <a:pt x="25" y="93"/>
                        <a:pt x="25" y="93"/>
                        <a:pt x="25" y="93"/>
                      </a:cubicBezTo>
                      <a:cubicBezTo>
                        <a:pt x="25" y="93"/>
                        <a:pt x="25" y="93"/>
                        <a:pt x="25" y="93"/>
                      </a:cubicBezTo>
                      <a:cubicBezTo>
                        <a:pt x="25" y="93"/>
                        <a:pt x="25" y="94"/>
                        <a:pt x="26" y="95"/>
                      </a:cubicBezTo>
                      <a:cubicBezTo>
                        <a:pt x="27" y="95"/>
                        <a:pt x="30" y="94"/>
                        <a:pt x="30" y="94"/>
                      </a:cubicBezTo>
                      <a:cubicBezTo>
                        <a:pt x="30" y="94"/>
                        <a:pt x="31" y="94"/>
                        <a:pt x="30" y="95"/>
                      </a:cubicBezTo>
                      <a:cubicBezTo>
                        <a:pt x="30" y="96"/>
                        <a:pt x="29" y="98"/>
                        <a:pt x="29" y="98"/>
                      </a:cubicBezTo>
                      <a:cubicBezTo>
                        <a:pt x="29" y="98"/>
                        <a:pt x="28" y="98"/>
                        <a:pt x="26" y="99"/>
                      </a:cubicBezTo>
                      <a:cubicBezTo>
                        <a:pt x="24" y="99"/>
                        <a:pt x="22" y="101"/>
                        <a:pt x="22" y="101"/>
                      </a:cubicBezTo>
                      <a:cubicBezTo>
                        <a:pt x="21" y="103"/>
                        <a:pt x="21" y="103"/>
                        <a:pt x="21" y="103"/>
                      </a:cubicBezTo>
                      <a:cubicBezTo>
                        <a:pt x="21" y="103"/>
                        <a:pt x="21" y="104"/>
                        <a:pt x="19" y="104"/>
                      </a:cubicBezTo>
                      <a:cubicBezTo>
                        <a:pt x="18" y="103"/>
                        <a:pt x="15" y="103"/>
                        <a:pt x="15" y="103"/>
                      </a:cubicBezTo>
                      <a:cubicBezTo>
                        <a:pt x="14" y="104"/>
                        <a:pt x="14" y="104"/>
                        <a:pt x="14" y="104"/>
                      </a:cubicBezTo>
                      <a:cubicBezTo>
                        <a:pt x="14" y="104"/>
                        <a:pt x="13" y="104"/>
                        <a:pt x="12" y="104"/>
                      </a:cubicBezTo>
                      <a:cubicBezTo>
                        <a:pt x="11" y="104"/>
                        <a:pt x="11" y="103"/>
                        <a:pt x="11" y="103"/>
                      </a:cubicBezTo>
                      <a:cubicBezTo>
                        <a:pt x="11" y="100"/>
                        <a:pt x="11" y="100"/>
                        <a:pt x="11" y="100"/>
                      </a:cubicBezTo>
                      <a:cubicBezTo>
                        <a:pt x="11" y="99"/>
                        <a:pt x="11" y="99"/>
                        <a:pt x="11" y="99"/>
                      </a:cubicBezTo>
                      <a:cubicBezTo>
                        <a:pt x="10" y="96"/>
                        <a:pt x="10" y="96"/>
                        <a:pt x="10" y="96"/>
                      </a:cubicBezTo>
                      <a:cubicBezTo>
                        <a:pt x="10" y="96"/>
                        <a:pt x="9" y="98"/>
                        <a:pt x="8" y="98"/>
                      </a:cubicBezTo>
                      <a:cubicBezTo>
                        <a:pt x="8" y="99"/>
                        <a:pt x="7" y="100"/>
                        <a:pt x="7" y="100"/>
                      </a:cubicBezTo>
                      <a:cubicBezTo>
                        <a:pt x="6" y="102"/>
                        <a:pt x="6" y="102"/>
                        <a:pt x="6" y="102"/>
                      </a:cubicBezTo>
                      <a:cubicBezTo>
                        <a:pt x="5" y="103"/>
                        <a:pt x="5" y="103"/>
                        <a:pt x="5" y="103"/>
                      </a:cubicBezTo>
                      <a:cubicBezTo>
                        <a:pt x="6" y="106"/>
                        <a:pt x="6" y="106"/>
                        <a:pt x="6" y="106"/>
                      </a:cubicBezTo>
                      <a:cubicBezTo>
                        <a:pt x="5" y="107"/>
                        <a:pt x="5" y="107"/>
                        <a:pt x="5" y="107"/>
                      </a:cubicBezTo>
                      <a:cubicBezTo>
                        <a:pt x="5" y="107"/>
                        <a:pt x="3" y="108"/>
                        <a:pt x="4" y="108"/>
                      </a:cubicBezTo>
                      <a:cubicBezTo>
                        <a:pt x="5" y="109"/>
                        <a:pt x="8" y="110"/>
                        <a:pt x="8" y="110"/>
                      </a:cubicBezTo>
                      <a:cubicBezTo>
                        <a:pt x="8" y="110"/>
                        <a:pt x="9" y="109"/>
                        <a:pt x="10" y="110"/>
                      </a:cubicBezTo>
                      <a:cubicBezTo>
                        <a:pt x="12" y="111"/>
                        <a:pt x="13" y="112"/>
                        <a:pt x="13" y="112"/>
                      </a:cubicBezTo>
                      <a:cubicBezTo>
                        <a:pt x="14" y="112"/>
                        <a:pt x="14" y="112"/>
                        <a:pt x="14" y="112"/>
                      </a:cubicBezTo>
                      <a:cubicBezTo>
                        <a:pt x="17" y="112"/>
                        <a:pt x="17" y="112"/>
                        <a:pt x="17" y="112"/>
                      </a:cubicBezTo>
                      <a:cubicBezTo>
                        <a:pt x="18" y="113"/>
                        <a:pt x="18" y="113"/>
                        <a:pt x="18" y="113"/>
                      </a:cubicBezTo>
                      <a:cubicBezTo>
                        <a:pt x="22" y="114"/>
                        <a:pt x="22" y="114"/>
                        <a:pt x="22" y="114"/>
                      </a:cubicBezTo>
                      <a:cubicBezTo>
                        <a:pt x="22" y="114"/>
                        <a:pt x="23" y="116"/>
                        <a:pt x="23" y="116"/>
                      </a:cubicBezTo>
                      <a:cubicBezTo>
                        <a:pt x="23" y="117"/>
                        <a:pt x="26" y="118"/>
                        <a:pt x="26" y="118"/>
                      </a:cubicBezTo>
                      <a:cubicBezTo>
                        <a:pt x="26" y="118"/>
                        <a:pt x="25" y="118"/>
                        <a:pt x="27" y="118"/>
                      </a:cubicBezTo>
                      <a:cubicBezTo>
                        <a:pt x="29" y="118"/>
                        <a:pt x="30" y="118"/>
                        <a:pt x="30" y="118"/>
                      </a:cubicBezTo>
                      <a:cubicBezTo>
                        <a:pt x="30" y="118"/>
                        <a:pt x="32" y="118"/>
                        <a:pt x="33" y="119"/>
                      </a:cubicBezTo>
                      <a:cubicBezTo>
                        <a:pt x="33" y="120"/>
                        <a:pt x="35" y="123"/>
                        <a:pt x="35" y="123"/>
                      </a:cubicBezTo>
                      <a:cubicBezTo>
                        <a:pt x="38" y="128"/>
                        <a:pt x="38" y="128"/>
                        <a:pt x="38" y="128"/>
                      </a:cubicBezTo>
                      <a:cubicBezTo>
                        <a:pt x="39" y="131"/>
                        <a:pt x="39" y="131"/>
                        <a:pt x="39" y="131"/>
                      </a:cubicBezTo>
                      <a:cubicBezTo>
                        <a:pt x="39" y="131"/>
                        <a:pt x="39" y="131"/>
                        <a:pt x="41" y="133"/>
                      </a:cubicBezTo>
                      <a:cubicBezTo>
                        <a:pt x="42" y="134"/>
                        <a:pt x="43" y="136"/>
                        <a:pt x="43" y="136"/>
                      </a:cubicBezTo>
                      <a:cubicBezTo>
                        <a:pt x="43" y="136"/>
                        <a:pt x="43" y="136"/>
                        <a:pt x="44" y="137"/>
                      </a:cubicBezTo>
                      <a:cubicBezTo>
                        <a:pt x="45" y="139"/>
                        <a:pt x="46" y="140"/>
                        <a:pt x="46" y="140"/>
                      </a:cubicBezTo>
                      <a:cubicBezTo>
                        <a:pt x="46" y="140"/>
                        <a:pt x="46" y="142"/>
                        <a:pt x="47" y="142"/>
                      </a:cubicBezTo>
                      <a:cubicBezTo>
                        <a:pt x="49" y="143"/>
                        <a:pt x="50" y="143"/>
                        <a:pt x="51" y="144"/>
                      </a:cubicBezTo>
                      <a:cubicBezTo>
                        <a:pt x="52" y="145"/>
                        <a:pt x="54" y="147"/>
                        <a:pt x="54" y="147"/>
                      </a:cubicBezTo>
                      <a:cubicBezTo>
                        <a:pt x="54" y="147"/>
                        <a:pt x="58" y="151"/>
                        <a:pt x="60" y="152"/>
                      </a:cubicBezTo>
                      <a:cubicBezTo>
                        <a:pt x="61" y="154"/>
                        <a:pt x="63" y="156"/>
                        <a:pt x="64" y="156"/>
                      </a:cubicBezTo>
                      <a:cubicBezTo>
                        <a:pt x="65" y="156"/>
                        <a:pt x="69" y="158"/>
                        <a:pt x="69" y="158"/>
                      </a:cubicBezTo>
                      <a:cubicBezTo>
                        <a:pt x="69" y="158"/>
                        <a:pt x="71" y="159"/>
                        <a:pt x="72" y="159"/>
                      </a:cubicBezTo>
                      <a:cubicBezTo>
                        <a:pt x="73" y="159"/>
                        <a:pt x="70" y="158"/>
                        <a:pt x="75" y="158"/>
                      </a:cubicBezTo>
                      <a:cubicBezTo>
                        <a:pt x="80" y="158"/>
                        <a:pt x="83" y="160"/>
                        <a:pt x="83" y="160"/>
                      </a:cubicBezTo>
                      <a:cubicBezTo>
                        <a:pt x="86" y="158"/>
                        <a:pt x="86" y="158"/>
                        <a:pt x="86" y="158"/>
                      </a:cubicBezTo>
                      <a:cubicBezTo>
                        <a:pt x="86" y="158"/>
                        <a:pt x="86" y="159"/>
                        <a:pt x="87" y="157"/>
                      </a:cubicBezTo>
                      <a:cubicBezTo>
                        <a:pt x="87" y="155"/>
                        <a:pt x="88" y="153"/>
                        <a:pt x="88" y="153"/>
                      </a:cubicBezTo>
                      <a:cubicBezTo>
                        <a:pt x="88" y="153"/>
                        <a:pt x="87" y="152"/>
                        <a:pt x="89" y="152"/>
                      </a:cubicBezTo>
                      <a:cubicBezTo>
                        <a:pt x="91" y="151"/>
                        <a:pt x="96" y="151"/>
                        <a:pt x="97" y="151"/>
                      </a:cubicBezTo>
                      <a:cubicBezTo>
                        <a:pt x="97" y="151"/>
                        <a:pt x="98" y="152"/>
                        <a:pt x="98" y="151"/>
                      </a:cubicBezTo>
                      <a:cubicBezTo>
                        <a:pt x="99" y="150"/>
                        <a:pt x="105" y="153"/>
                        <a:pt x="105" y="153"/>
                      </a:cubicBezTo>
                      <a:cubicBezTo>
                        <a:pt x="107" y="151"/>
                        <a:pt x="107" y="151"/>
                        <a:pt x="107" y="151"/>
                      </a:cubicBezTo>
                      <a:cubicBezTo>
                        <a:pt x="108" y="150"/>
                        <a:pt x="108" y="150"/>
                        <a:pt x="108" y="150"/>
                      </a:cubicBezTo>
                      <a:cubicBezTo>
                        <a:pt x="110" y="153"/>
                        <a:pt x="110" y="153"/>
                        <a:pt x="110" y="153"/>
                      </a:cubicBezTo>
                      <a:cubicBezTo>
                        <a:pt x="113" y="154"/>
                        <a:pt x="113" y="154"/>
                        <a:pt x="113" y="154"/>
                      </a:cubicBezTo>
                      <a:cubicBezTo>
                        <a:pt x="113" y="154"/>
                        <a:pt x="116" y="153"/>
                        <a:pt x="117" y="153"/>
                      </a:cubicBezTo>
                      <a:cubicBezTo>
                        <a:pt x="118" y="153"/>
                        <a:pt x="121" y="151"/>
                        <a:pt x="121" y="151"/>
                      </a:cubicBezTo>
                      <a:cubicBezTo>
                        <a:pt x="121" y="151"/>
                        <a:pt x="121" y="149"/>
                        <a:pt x="122" y="149"/>
                      </a:cubicBezTo>
                      <a:cubicBezTo>
                        <a:pt x="123" y="149"/>
                        <a:pt x="126" y="149"/>
                        <a:pt x="127" y="149"/>
                      </a:cubicBezTo>
                      <a:cubicBezTo>
                        <a:pt x="128" y="148"/>
                        <a:pt x="131" y="148"/>
                        <a:pt x="131" y="148"/>
                      </a:cubicBezTo>
                      <a:cubicBezTo>
                        <a:pt x="132" y="146"/>
                        <a:pt x="132" y="146"/>
                        <a:pt x="132" y="146"/>
                      </a:cubicBezTo>
                      <a:cubicBezTo>
                        <a:pt x="132" y="146"/>
                        <a:pt x="133" y="145"/>
                        <a:pt x="134" y="146"/>
                      </a:cubicBezTo>
                      <a:cubicBezTo>
                        <a:pt x="136" y="146"/>
                        <a:pt x="138" y="146"/>
                        <a:pt x="138" y="146"/>
                      </a:cubicBezTo>
                      <a:cubicBezTo>
                        <a:pt x="141" y="145"/>
                        <a:pt x="141" y="145"/>
                        <a:pt x="141" y="145"/>
                      </a:cubicBezTo>
                      <a:cubicBezTo>
                        <a:pt x="143" y="144"/>
                        <a:pt x="143" y="144"/>
                        <a:pt x="143" y="144"/>
                      </a:cubicBezTo>
                      <a:cubicBezTo>
                        <a:pt x="143" y="144"/>
                        <a:pt x="143" y="143"/>
                        <a:pt x="144" y="144"/>
                      </a:cubicBezTo>
                      <a:cubicBezTo>
                        <a:pt x="145" y="144"/>
                        <a:pt x="147" y="146"/>
                        <a:pt x="147" y="146"/>
                      </a:cubicBezTo>
                      <a:cubicBezTo>
                        <a:pt x="150" y="147"/>
                        <a:pt x="150" y="147"/>
                        <a:pt x="150" y="147"/>
                      </a:cubicBezTo>
                      <a:cubicBezTo>
                        <a:pt x="152" y="146"/>
                        <a:pt x="152" y="146"/>
                        <a:pt x="152" y="146"/>
                      </a:cubicBezTo>
                      <a:cubicBezTo>
                        <a:pt x="154" y="144"/>
                        <a:pt x="154" y="144"/>
                        <a:pt x="154" y="144"/>
                      </a:cubicBezTo>
                      <a:cubicBezTo>
                        <a:pt x="154" y="144"/>
                        <a:pt x="154" y="143"/>
                        <a:pt x="156" y="143"/>
                      </a:cubicBezTo>
                      <a:cubicBezTo>
                        <a:pt x="159" y="144"/>
                        <a:pt x="160" y="144"/>
                        <a:pt x="160" y="144"/>
                      </a:cubicBezTo>
                      <a:cubicBezTo>
                        <a:pt x="160" y="144"/>
                        <a:pt x="162" y="143"/>
                        <a:pt x="162" y="143"/>
                      </a:cubicBezTo>
                      <a:cubicBezTo>
                        <a:pt x="162" y="142"/>
                        <a:pt x="162" y="141"/>
                        <a:pt x="162" y="140"/>
                      </a:cubicBezTo>
                      <a:cubicBezTo>
                        <a:pt x="163" y="139"/>
                        <a:pt x="166" y="136"/>
                        <a:pt x="166" y="136"/>
                      </a:cubicBezTo>
                      <a:cubicBezTo>
                        <a:pt x="168" y="135"/>
                        <a:pt x="168" y="135"/>
                        <a:pt x="168" y="135"/>
                      </a:cubicBezTo>
                      <a:cubicBezTo>
                        <a:pt x="167" y="132"/>
                        <a:pt x="167" y="132"/>
                        <a:pt x="167" y="132"/>
                      </a:cubicBezTo>
                      <a:cubicBezTo>
                        <a:pt x="167" y="131"/>
                        <a:pt x="167" y="131"/>
                        <a:pt x="167" y="131"/>
                      </a:cubicBezTo>
                      <a:cubicBezTo>
                        <a:pt x="167" y="131"/>
                        <a:pt x="170" y="130"/>
                        <a:pt x="169" y="132"/>
                      </a:cubicBezTo>
                      <a:cubicBezTo>
                        <a:pt x="168" y="133"/>
                        <a:pt x="169" y="134"/>
                        <a:pt x="169" y="134"/>
                      </a:cubicBezTo>
                      <a:cubicBezTo>
                        <a:pt x="169" y="134"/>
                        <a:pt x="170" y="133"/>
                        <a:pt x="171" y="133"/>
                      </a:cubicBezTo>
                      <a:cubicBezTo>
                        <a:pt x="172" y="133"/>
                        <a:pt x="173" y="132"/>
                        <a:pt x="173" y="133"/>
                      </a:cubicBezTo>
                      <a:cubicBezTo>
                        <a:pt x="174" y="133"/>
                        <a:pt x="175" y="133"/>
                        <a:pt x="175" y="133"/>
                      </a:cubicBezTo>
                      <a:cubicBezTo>
                        <a:pt x="175" y="133"/>
                        <a:pt x="175" y="131"/>
                        <a:pt x="176" y="131"/>
                      </a:cubicBezTo>
                      <a:cubicBezTo>
                        <a:pt x="177" y="131"/>
                        <a:pt x="178" y="131"/>
                        <a:pt x="178" y="131"/>
                      </a:cubicBezTo>
                      <a:cubicBezTo>
                        <a:pt x="178" y="131"/>
                        <a:pt x="179" y="132"/>
                        <a:pt x="179" y="131"/>
                      </a:cubicBezTo>
                      <a:cubicBezTo>
                        <a:pt x="179" y="131"/>
                        <a:pt x="177" y="129"/>
                        <a:pt x="177" y="129"/>
                      </a:cubicBezTo>
                      <a:cubicBezTo>
                        <a:pt x="178" y="130"/>
                        <a:pt x="180" y="129"/>
                        <a:pt x="180" y="129"/>
                      </a:cubicBezTo>
                      <a:cubicBezTo>
                        <a:pt x="180" y="129"/>
                        <a:pt x="182" y="130"/>
                        <a:pt x="180" y="128"/>
                      </a:cubicBezTo>
                      <a:cubicBezTo>
                        <a:pt x="178" y="126"/>
                        <a:pt x="180" y="126"/>
                        <a:pt x="180" y="126"/>
                      </a:cubicBezTo>
                      <a:cubicBezTo>
                        <a:pt x="180" y="126"/>
                        <a:pt x="183" y="127"/>
                        <a:pt x="182" y="127"/>
                      </a:cubicBezTo>
                      <a:cubicBezTo>
                        <a:pt x="181" y="126"/>
                        <a:pt x="178" y="122"/>
                        <a:pt x="178" y="122"/>
                      </a:cubicBezTo>
                      <a:cubicBezTo>
                        <a:pt x="178" y="121"/>
                        <a:pt x="178" y="121"/>
                        <a:pt x="178" y="121"/>
                      </a:cubicBezTo>
                      <a:cubicBezTo>
                        <a:pt x="178" y="120"/>
                        <a:pt x="178" y="120"/>
                        <a:pt x="178" y="120"/>
                      </a:cubicBezTo>
                      <a:cubicBezTo>
                        <a:pt x="178" y="120"/>
                        <a:pt x="180" y="121"/>
                        <a:pt x="180" y="121"/>
                      </a:cubicBezTo>
                      <a:cubicBezTo>
                        <a:pt x="181" y="121"/>
                        <a:pt x="181" y="121"/>
                        <a:pt x="182" y="122"/>
                      </a:cubicBezTo>
                      <a:cubicBezTo>
                        <a:pt x="183" y="123"/>
                        <a:pt x="182" y="124"/>
                        <a:pt x="183" y="124"/>
                      </a:cubicBezTo>
                      <a:cubicBezTo>
                        <a:pt x="184" y="125"/>
                        <a:pt x="186" y="124"/>
                        <a:pt x="186" y="124"/>
                      </a:cubicBezTo>
                      <a:cubicBezTo>
                        <a:pt x="188" y="122"/>
                        <a:pt x="188" y="122"/>
                        <a:pt x="188" y="122"/>
                      </a:cubicBezTo>
                      <a:cubicBezTo>
                        <a:pt x="188" y="122"/>
                        <a:pt x="190" y="119"/>
                        <a:pt x="190" y="118"/>
                      </a:cubicBezTo>
                      <a:cubicBezTo>
                        <a:pt x="189" y="118"/>
                        <a:pt x="185" y="120"/>
                        <a:pt x="185" y="120"/>
                      </a:cubicBezTo>
                      <a:cubicBezTo>
                        <a:pt x="186" y="116"/>
                        <a:pt x="186" y="116"/>
                        <a:pt x="186" y="116"/>
                      </a:cubicBezTo>
                      <a:cubicBezTo>
                        <a:pt x="185" y="116"/>
                        <a:pt x="185" y="116"/>
                        <a:pt x="185" y="116"/>
                      </a:cubicBezTo>
                      <a:cubicBezTo>
                        <a:pt x="183" y="114"/>
                        <a:pt x="183" y="114"/>
                        <a:pt x="183" y="114"/>
                      </a:cubicBezTo>
                      <a:cubicBezTo>
                        <a:pt x="183" y="114"/>
                        <a:pt x="186" y="115"/>
                        <a:pt x="186" y="115"/>
                      </a:cubicBezTo>
                      <a:cubicBezTo>
                        <a:pt x="187" y="115"/>
                        <a:pt x="189" y="114"/>
                        <a:pt x="189" y="114"/>
                      </a:cubicBezTo>
                      <a:cubicBezTo>
                        <a:pt x="189" y="113"/>
                        <a:pt x="189" y="113"/>
                        <a:pt x="189" y="113"/>
                      </a:cubicBezTo>
                      <a:cubicBezTo>
                        <a:pt x="186" y="111"/>
                        <a:pt x="186" y="111"/>
                        <a:pt x="186" y="111"/>
                      </a:cubicBezTo>
                      <a:cubicBezTo>
                        <a:pt x="187" y="110"/>
                        <a:pt x="187" y="110"/>
                        <a:pt x="187" y="110"/>
                      </a:cubicBezTo>
                      <a:cubicBezTo>
                        <a:pt x="188" y="108"/>
                        <a:pt x="188" y="108"/>
                        <a:pt x="188" y="108"/>
                      </a:cubicBezTo>
                      <a:cubicBezTo>
                        <a:pt x="190" y="107"/>
                        <a:pt x="190" y="107"/>
                        <a:pt x="190" y="107"/>
                      </a:cubicBezTo>
                      <a:cubicBezTo>
                        <a:pt x="191" y="103"/>
                        <a:pt x="191" y="103"/>
                        <a:pt x="191" y="103"/>
                      </a:cubicBezTo>
                      <a:cubicBezTo>
                        <a:pt x="191" y="101"/>
                        <a:pt x="191" y="101"/>
                        <a:pt x="191" y="101"/>
                      </a:cubicBezTo>
                      <a:cubicBezTo>
                        <a:pt x="190" y="101"/>
                        <a:pt x="190" y="101"/>
                        <a:pt x="190" y="101"/>
                      </a:cubicBezTo>
                      <a:cubicBezTo>
                        <a:pt x="189" y="98"/>
                        <a:pt x="189" y="98"/>
                        <a:pt x="189" y="98"/>
                      </a:cubicBezTo>
                      <a:cubicBezTo>
                        <a:pt x="186" y="97"/>
                        <a:pt x="186" y="97"/>
                        <a:pt x="186" y="97"/>
                      </a:cubicBezTo>
                      <a:cubicBezTo>
                        <a:pt x="186" y="97"/>
                        <a:pt x="184" y="94"/>
                        <a:pt x="184" y="94"/>
                      </a:cubicBezTo>
                      <a:cubicBezTo>
                        <a:pt x="183" y="94"/>
                        <a:pt x="184" y="92"/>
                        <a:pt x="183" y="93"/>
                      </a:cubicBezTo>
                      <a:cubicBezTo>
                        <a:pt x="182" y="93"/>
                        <a:pt x="181" y="92"/>
                        <a:pt x="181" y="92"/>
                      </a:cubicBezTo>
                      <a:cubicBezTo>
                        <a:pt x="181" y="92"/>
                        <a:pt x="182" y="90"/>
                        <a:pt x="182" y="90"/>
                      </a:cubicBezTo>
                      <a:cubicBezTo>
                        <a:pt x="182" y="90"/>
                        <a:pt x="183" y="89"/>
                        <a:pt x="183" y="88"/>
                      </a:cubicBezTo>
                      <a:cubicBezTo>
                        <a:pt x="183" y="88"/>
                        <a:pt x="183" y="86"/>
                        <a:pt x="182" y="86"/>
                      </a:cubicBezTo>
                      <a:cubicBezTo>
                        <a:pt x="182" y="86"/>
                        <a:pt x="180" y="87"/>
                        <a:pt x="180" y="87"/>
                      </a:cubicBezTo>
                      <a:cubicBezTo>
                        <a:pt x="176" y="88"/>
                        <a:pt x="176" y="88"/>
                        <a:pt x="176" y="88"/>
                      </a:cubicBezTo>
                      <a:cubicBezTo>
                        <a:pt x="174" y="87"/>
                        <a:pt x="174" y="87"/>
                        <a:pt x="174" y="87"/>
                      </a:cubicBezTo>
                      <a:cubicBezTo>
                        <a:pt x="174" y="87"/>
                        <a:pt x="174" y="86"/>
                        <a:pt x="175" y="85"/>
                      </a:cubicBezTo>
                      <a:cubicBezTo>
                        <a:pt x="175" y="85"/>
                        <a:pt x="176" y="85"/>
                        <a:pt x="176" y="84"/>
                      </a:cubicBezTo>
                      <a:cubicBezTo>
                        <a:pt x="177" y="83"/>
                        <a:pt x="177" y="83"/>
                        <a:pt x="178" y="82"/>
                      </a:cubicBezTo>
                      <a:cubicBezTo>
                        <a:pt x="179" y="81"/>
                        <a:pt x="181" y="79"/>
                        <a:pt x="181" y="79"/>
                      </a:cubicBezTo>
                      <a:cubicBezTo>
                        <a:pt x="181" y="77"/>
                        <a:pt x="181" y="77"/>
                        <a:pt x="181" y="77"/>
                      </a:cubicBezTo>
                      <a:cubicBezTo>
                        <a:pt x="181" y="75"/>
                        <a:pt x="181" y="75"/>
                        <a:pt x="181" y="75"/>
                      </a:cubicBezTo>
                      <a:cubicBezTo>
                        <a:pt x="181" y="75"/>
                        <a:pt x="179" y="74"/>
                        <a:pt x="179" y="74"/>
                      </a:cubicBezTo>
                      <a:cubicBezTo>
                        <a:pt x="178" y="74"/>
                        <a:pt x="178" y="75"/>
                        <a:pt x="177" y="74"/>
                      </a:cubicBezTo>
                      <a:cubicBezTo>
                        <a:pt x="176" y="73"/>
                        <a:pt x="176" y="73"/>
                        <a:pt x="176" y="72"/>
                      </a:cubicBezTo>
                      <a:cubicBezTo>
                        <a:pt x="175" y="71"/>
                        <a:pt x="174" y="69"/>
                        <a:pt x="174" y="69"/>
                      </a:cubicBezTo>
                      <a:cubicBezTo>
                        <a:pt x="174" y="69"/>
                        <a:pt x="173" y="68"/>
                        <a:pt x="174" y="68"/>
                      </a:cubicBezTo>
                      <a:cubicBezTo>
                        <a:pt x="175" y="68"/>
                        <a:pt x="177" y="69"/>
                        <a:pt x="177" y="68"/>
                      </a:cubicBezTo>
                      <a:cubicBezTo>
                        <a:pt x="178" y="68"/>
                        <a:pt x="178" y="68"/>
                        <a:pt x="178" y="67"/>
                      </a:cubicBezTo>
                      <a:cubicBezTo>
                        <a:pt x="178" y="67"/>
                        <a:pt x="179" y="64"/>
                        <a:pt x="179" y="64"/>
                      </a:cubicBezTo>
                      <a:cubicBezTo>
                        <a:pt x="179" y="63"/>
                        <a:pt x="179" y="64"/>
                        <a:pt x="181" y="63"/>
                      </a:cubicBezTo>
                      <a:cubicBezTo>
                        <a:pt x="182" y="62"/>
                        <a:pt x="182" y="62"/>
                        <a:pt x="183" y="61"/>
                      </a:cubicBezTo>
                      <a:cubicBezTo>
                        <a:pt x="185" y="61"/>
                        <a:pt x="185" y="60"/>
                        <a:pt x="185" y="60"/>
                      </a:cubicBezTo>
                      <a:cubicBezTo>
                        <a:pt x="184" y="60"/>
                        <a:pt x="183" y="59"/>
                        <a:pt x="183" y="59"/>
                      </a:cubicBezTo>
                      <a:cubicBezTo>
                        <a:pt x="182" y="59"/>
                        <a:pt x="180" y="60"/>
                        <a:pt x="180" y="60"/>
                      </a:cubicBezTo>
                      <a:cubicBezTo>
                        <a:pt x="180" y="60"/>
                        <a:pt x="179" y="61"/>
                        <a:pt x="178" y="62"/>
                      </a:cubicBezTo>
                      <a:cubicBezTo>
                        <a:pt x="177" y="62"/>
                        <a:pt x="176" y="62"/>
                        <a:pt x="175" y="62"/>
                      </a:cubicBezTo>
                      <a:cubicBezTo>
                        <a:pt x="175" y="62"/>
                        <a:pt x="174" y="62"/>
                        <a:pt x="174" y="62"/>
                      </a:cubicBezTo>
                      <a:cubicBezTo>
                        <a:pt x="174" y="62"/>
                        <a:pt x="173" y="61"/>
                        <a:pt x="173" y="63"/>
                      </a:cubicBezTo>
                      <a:cubicBezTo>
                        <a:pt x="172" y="64"/>
                        <a:pt x="171" y="66"/>
                        <a:pt x="171" y="66"/>
                      </a:cubicBezTo>
                      <a:cubicBezTo>
                        <a:pt x="171" y="66"/>
                        <a:pt x="170" y="67"/>
                        <a:pt x="170" y="65"/>
                      </a:cubicBezTo>
                      <a:cubicBezTo>
                        <a:pt x="170" y="64"/>
                        <a:pt x="169" y="62"/>
                        <a:pt x="169" y="62"/>
                      </a:cubicBezTo>
                      <a:cubicBezTo>
                        <a:pt x="169" y="62"/>
                        <a:pt x="169" y="62"/>
                        <a:pt x="169" y="62"/>
                      </a:cubicBezTo>
                      <a:cubicBezTo>
                        <a:pt x="168" y="62"/>
                        <a:pt x="166" y="61"/>
                        <a:pt x="166" y="61"/>
                      </a:cubicBezTo>
                      <a:cubicBezTo>
                        <a:pt x="166" y="61"/>
                        <a:pt x="167" y="61"/>
                        <a:pt x="167" y="60"/>
                      </a:cubicBezTo>
                      <a:cubicBezTo>
                        <a:pt x="166" y="58"/>
                        <a:pt x="166" y="58"/>
                        <a:pt x="166" y="58"/>
                      </a:cubicBezTo>
                      <a:cubicBezTo>
                        <a:pt x="167" y="58"/>
                        <a:pt x="167" y="58"/>
                        <a:pt x="168" y="58"/>
                      </a:cubicBezTo>
                      <a:cubicBezTo>
                        <a:pt x="168" y="57"/>
                        <a:pt x="168" y="57"/>
                        <a:pt x="168" y="56"/>
                      </a:cubicBezTo>
                      <a:cubicBezTo>
                        <a:pt x="169" y="54"/>
                        <a:pt x="168" y="53"/>
                        <a:pt x="168" y="53"/>
                      </a:cubicBezTo>
                      <a:cubicBezTo>
                        <a:pt x="167" y="52"/>
                        <a:pt x="166" y="52"/>
                        <a:pt x="166" y="52"/>
                      </a:cubicBezTo>
                      <a:cubicBezTo>
                        <a:pt x="166" y="49"/>
                        <a:pt x="166" y="49"/>
                        <a:pt x="166" y="49"/>
                      </a:cubicBezTo>
                      <a:cubicBezTo>
                        <a:pt x="166" y="49"/>
                        <a:pt x="166" y="48"/>
                        <a:pt x="166" y="47"/>
                      </a:cubicBezTo>
                      <a:cubicBezTo>
                        <a:pt x="165" y="46"/>
                        <a:pt x="165" y="46"/>
                        <a:pt x="164" y="46"/>
                      </a:cubicBezTo>
                      <a:cubicBezTo>
                        <a:pt x="164" y="46"/>
                        <a:pt x="163" y="47"/>
                        <a:pt x="163" y="47"/>
                      </a:cubicBezTo>
                      <a:cubicBezTo>
                        <a:pt x="162" y="47"/>
                        <a:pt x="160" y="46"/>
                        <a:pt x="160" y="46"/>
                      </a:cubicBezTo>
                      <a:cubicBezTo>
                        <a:pt x="157" y="44"/>
                        <a:pt x="157" y="44"/>
                        <a:pt x="157" y="44"/>
                      </a:cubicBezTo>
                      <a:cubicBezTo>
                        <a:pt x="157" y="44"/>
                        <a:pt x="157" y="44"/>
                        <a:pt x="156" y="45"/>
                      </a:cubicBezTo>
                      <a:cubicBezTo>
                        <a:pt x="156" y="46"/>
                        <a:pt x="156" y="45"/>
                        <a:pt x="156" y="46"/>
                      </a:cubicBezTo>
                      <a:cubicBezTo>
                        <a:pt x="156" y="47"/>
                        <a:pt x="156" y="48"/>
                        <a:pt x="156" y="49"/>
                      </a:cubicBezTo>
                      <a:cubicBezTo>
                        <a:pt x="156" y="49"/>
                        <a:pt x="156" y="51"/>
                        <a:pt x="155" y="52"/>
                      </a:cubicBezTo>
                      <a:cubicBezTo>
                        <a:pt x="155" y="53"/>
                        <a:pt x="154" y="53"/>
                        <a:pt x="154" y="54"/>
                      </a:cubicBezTo>
                      <a:cubicBezTo>
                        <a:pt x="154" y="54"/>
                        <a:pt x="155" y="55"/>
                        <a:pt x="154" y="55"/>
                      </a:cubicBezTo>
                      <a:cubicBezTo>
                        <a:pt x="154" y="55"/>
                        <a:pt x="154" y="57"/>
                        <a:pt x="153" y="57"/>
                      </a:cubicBezTo>
                      <a:cubicBezTo>
                        <a:pt x="153" y="57"/>
                        <a:pt x="152" y="58"/>
                        <a:pt x="152" y="58"/>
                      </a:cubicBezTo>
                      <a:cubicBezTo>
                        <a:pt x="151" y="58"/>
                        <a:pt x="151" y="58"/>
                        <a:pt x="150" y="58"/>
                      </a:cubicBezTo>
                      <a:cubicBezTo>
                        <a:pt x="149" y="58"/>
                        <a:pt x="149" y="59"/>
                        <a:pt x="149" y="59"/>
                      </a:cubicBezTo>
                      <a:cubicBezTo>
                        <a:pt x="149" y="59"/>
                        <a:pt x="147" y="59"/>
                        <a:pt x="146" y="58"/>
                      </a:cubicBezTo>
                      <a:cubicBezTo>
                        <a:pt x="145" y="58"/>
                        <a:pt x="145" y="57"/>
                        <a:pt x="145" y="57"/>
                      </a:cubicBezTo>
                      <a:cubicBezTo>
                        <a:pt x="144" y="55"/>
                        <a:pt x="144" y="55"/>
                        <a:pt x="144" y="55"/>
                      </a:cubicBezTo>
                      <a:cubicBezTo>
                        <a:pt x="144" y="55"/>
                        <a:pt x="148" y="56"/>
                        <a:pt x="144" y="54"/>
                      </a:cubicBezTo>
                      <a:cubicBezTo>
                        <a:pt x="140" y="52"/>
                        <a:pt x="141" y="52"/>
                        <a:pt x="141" y="52"/>
                      </a:cubicBezTo>
                      <a:cubicBezTo>
                        <a:pt x="141" y="52"/>
                        <a:pt x="140" y="53"/>
                        <a:pt x="139" y="54"/>
                      </a:cubicBezTo>
                      <a:cubicBezTo>
                        <a:pt x="139" y="54"/>
                        <a:pt x="138" y="55"/>
                        <a:pt x="138" y="55"/>
                      </a:cubicBezTo>
                      <a:cubicBezTo>
                        <a:pt x="138" y="56"/>
                        <a:pt x="138" y="56"/>
                        <a:pt x="138" y="56"/>
                      </a:cubicBezTo>
                      <a:cubicBezTo>
                        <a:pt x="137" y="56"/>
                        <a:pt x="137" y="56"/>
                        <a:pt x="137" y="56"/>
                      </a:cubicBezTo>
                      <a:cubicBezTo>
                        <a:pt x="136" y="58"/>
                        <a:pt x="136" y="58"/>
                        <a:pt x="136" y="58"/>
                      </a:cubicBezTo>
                      <a:cubicBezTo>
                        <a:pt x="136" y="58"/>
                        <a:pt x="134" y="59"/>
                        <a:pt x="134" y="59"/>
                      </a:cubicBezTo>
                      <a:cubicBezTo>
                        <a:pt x="134" y="59"/>
                        <a:pt x="133" y="59"/>
                        <a:pt x="133" y="59"/>
                      </a:cubicBezTo>
                      <a:cubicBezTo>
                        <a:pt x="132" y="59"/>
                        <a:pt x="132" y="59"/>
                        <a:pt x="131" y="59"/>
                      </a:cubicBezTo>
                      <a:cubicBezTo>
                        <a:pt x="131" y="59"/>
                        <a:pt x="130" y="58"/>
                        <a:pt x="130" y="58"/>
                      </a:cubicBezTo>
                      <a:cubicBezTo>
                        <a:pt x="130" y="57"/>
                        <a:pt x="130" y="55"/>
                        <a:pt x="130" y="55"/>
                      </a:cubicBezTo>
                      <a:cubicBezTo>
                        <a:pt x="130" y="54"/>
                        <a:pt x="130" y="53"/>
                        <a:pt x="129" y="52"/>
                      </a:cubicBezTo>
                      <a:cubicBezTo>
                        <a:pt x="128" y="51"/>
                        <a:pt x="128" y="50"/>
                        <a:pt x="128" y="50"/>
                      </a:cubicBezTo>
                      <a:cubicBezTo>
                        <a:pt x="124" y="47"/>
                        <a:pt x="124" y="47"/>
                        <a:pt x="124" y="47"/>
                      </a:cubicBezTo>
                      <a:cubicBezTo>
                        <a:pt x="124" y="47"/>
                        <a:pt x="124" y="46"/>
                        <a:pt x="123" y="47"/>
                      </a:cubicBezTo>
                      <a:cubicBezTo>
                        <a:pt x="121" y="47"/>
                        <a:pt x="120" y="49"/>
                        <a:pt x="120" y="49"/>
                      </a:cubicBezTo>
                      <a:cubicBezTo>
                        <a:pt x="120" y="49"/>
                        <a:pt x="120" y="50"/>
                        <a:pt x="120" y="51"/>
                      </a:cubicBezTo>
                      <a:cubicBezTo>
                        <a:pt x="120" y="51"/>
                        <a:pt x="119" y="52"/>
                        <a:pt x="119" y="53"/>
                      </a:cubicBezTo>
                      <a:cubicBezTo>
                        <a:pt x="120" y="54"/>
                        <a:pt x="121" y="56"/>
                        <a:pt x="120" y="57"/>
                      </a:cubicBezTo>
                      <a:cubicBezTo>
                        <a:pt x="120" y="57"/>
                        <a:pt x="120" y="58"/>
                        <a:pt x="120" y="60"/>
                      </a:cubicBezTo>
                      <a:cubicBezTo>
                        <a:pt x="120" y="62"/>
                        <a:pt x="120" y="63"/>
                        <a:pt x="119" y="63"/>
                      </a:cubicBezTo>
                      <a:cubicBezTo>
                        <a:pt x="119" y="64"/>
                        <a:pt x="118" y="65"/>
                        <a:pt x="118" y="65"/>
                      </a:cubicBezTo>
                      <a:cubicBezTo>
                        <a:pt x="118" y="65"/>
                        <a:pt x="118" y="65"/>
                        <a:pt x="118" y="65"/>
                      </a:cubicBezTo>
                      <a:cubicBezTo>
                        <a:pt x="118" y="65"/>
                        <a:pt x="118" y="64"/>
                        <a:pt x="118" y="62"/>
                      </a:cubicBezTo>
                      <a:cubicBezTo>
                        <a:pt x="118" y="59"/>
                        <a:pt x="117" y="58"/>
                        <a:pt x="117" y="58"/>
                      </a:cubicBezTo>
                      <a:cubicBezTo>
                        <a:pt x="117" y="58"/>
                        <a:pt x="117" y="57"/>
                        <a:pt x="117" y="57"/>
                      </a:cubicBezTo>
                      <a:cubicBezTo>
                        <a:pt x="117" y="56"/>
                        <a:pt x="117" y="55"/>
                        <a:pt x="117" y="55"/>
                      </a:cubicBezTo>
                      <a:cubicBezTo>
                        <a:pt x="117" y="55"/>
                        <a:pt x="115" y="53"/>
                        <a:pt x="115" y="53"/>
                      </a:cubicBezTo>
                      <a:cubicBezTo>
                        <a:pt x="116" y="52"/>
                        <a:pt x="116" y="51"/>
                        <a:pt x="116" y="49"/>
                      </a:cubicBezTo>
                      <a:cubicBezTo>
                        <a:pt x="116" y="48"/>
                        <a:pt x="117" y="47"/>
                        <a:pt x="116" y="46"/>
                      </a:cubicBezTo>
                      <a:cubicBezTo>
                        <a:pt x="115" y="45"/>
                        <a:pt x="116" y="44"/>
                        <a:pt x="115" y="44"/>
                      </a:cubicBezTo>
                      <a:cubicBezTo>
                        <a:pt x="115" y="44"/>
                        <a:pt x="114" y="44"/>
                        <a:pt x="114" y="44"/>
                      </a:cubicBezTo>
                      <a:cubicBezTo>
                        <a:pt x="114" y="44"/>
                        <a:pt x="113" y="44"/>
                        <a:pt x="113" y="44"/>
                      </a:cubicBezTo>
                      <a:cubicBezTo>
                        <a:pt x="115" y="43"/>
                        <a:pt x="115" y="43"/>
                        <a:pt x="115" y="43"/>
                      </a:cubicBezTo>
                      <a:cubicBezTo>
                        <a:pt x="115" y="43"/>
                        <a:pt x="115" y="40"/>
                        <a:pt x="114" y="41"/>
                      </a:cubicBezTo>
                      <a:cubicBezTo>
                        <a:pt x="114" y="42"/>
                        <a:pt x="112" y="43"/>
                        <a:pt x="112" y="42"/>
                      </a:cubicBezTo>
                      <a:cubicBezTo>
                        <a:pt x="112" y="41"/>
                        <a:pt x="112" y="41"/>
                        <a:pt x="111" y="41"/>
                      </a:cubicBezTo>
                      <a:cubicBezTo>
                        <a:pt x="111" y="41"/>
                        <a:pt x="108" y="41"/>
                        <a:pt x="108" y="41"/>
                      </a:cubicBezTo>
                      <a:cubicBezTo>
                        <a:pt x="108" y="41"/>
                        <a:pt x="108" y="40"/>
                        <a:pt x="108" y="41"/>
                      </a:cubicBezTo>
                      <a:cubicBezTo>
                        <a:pt x="108" y="42"/>
                        <a:pt x="109" y="44"/>
                        <a:pt x="107" y="44"/>
                      </a:cubicBezTo>
                      <a:cubicBezTo>
                        <a:pt x="106" y="45"/>
                        <a:pt x="105" y="45"/>
                        <a:pt x="105" y="45"/>
                      </a:cubicBezTo>
                      <a:cubicBezTo>
                        <a:pt x="105" y="44"/>
                        <a:pt x="103" y="43"/>
                        <a:pt x="103" y="43"/>
                      </a:cubicBezTo>
                      <a:cubicBezTo>
                        <a:pt x="103" y="43"/>
                        <a:pt x="103" y="43"/>
                        <a:pt x="102" y="43"/>
                      </a:cubicBezTo>
                      <a:cubicBezTo>
                        <a:pt x="101" y="44"/>
                        <a:pt x="100" y="44"/>
                        <a:pt x="100" y="44"/>
                      </a:cubicBezTo>
                      <a:cubicBezTo>
                        <a:pt x="100" y="45"/>
                        <a:pt x="100" y="45"/>
                        <a:pt x="100" y="45"/>
                      </a:cubicBezTo>
                      <a:cubicBezTo>
                        <a:pt x="100" y="46"/>
                        <a:pt x="100" y="46"/>
                        <a:pt x="100" y="46"/>
                      </a:cubicBezTo>
                      <a:cubicBezTo>
                        <a:pt x="100" y="46"/>
                        <a:pt x="99" y="46"/>
                        <a:pt x="99" y="47"/>
                      </a:cubicBezTo>
                      <a:cubicBezTo>
                        <a:pt x="98" y="47"/>
                        <a:pt x="98" y="47"/>
                        <a:pt x="98" y="48"/>
                      </a:cubicBezTo>
                      <a:cubicBezTo>
                        <a:pt x="98" y="48"/>
                        <a:pt x="99" y="48"/>
                        <a:pt x="99" y="49"/>
                      </a:cubicBezTo>
                      <a:cubicBezTo>
                        <a:pt x="99" y="50"/>
                        <a:pt x="99" y="50"/>
                        <a:pt x="98" y="51"/>
                      </a:cubicBezTo>
                      <a:cubicBezTo>
                        <a:pt x="98" y="52"/>
                        <a:pt x="97" y="53"/>
                        <a:pt x="97" y="54"/>
                      </a:cubicBezTo>
                      <a:cubicBezTo>
                        <a:pt x="97" y="54"/>
                        <a:pt x="96" y="54"/>
                        <a:pt x="96" y="55"/>
                      </a:cubicBezTo>
                      <a:cubicBezTo>
                        <a:pt x="95" y="55"/>
                        <a:pt x="95" y="55"/>
                        <a:pt x="95" y="55"/>
                      </a:cubicBezTo>
                      <a:cubicBezTo>
                        <a:pt x="94" y="55"/>
                        <a:pt x="94" y="56"/>
                        <a:pt x="94" y="55"/>
                      </a:cubicBezTo>
                      <a:cubicBezTo>
                        <a:pt x="94" y="54"/>
                        <a:pt x="93" y="53"/>
                        <a:pt x="93" y="51"/>
                      </a:cubicBezTo>
                      <a:cubicBezTo>
                        <a:pt x="94" y="50"/>
                        <a:pt x="94" y="50"/>
                        <a:pt x="93" y="49"/>
                      </a:cubicBezTo>
                      <a:cubicBezTo>
                        <a:pt x="92" y="47"/>
                        <a:pt x="91" y="47"/>
                        <a:pt x="91" y="47"/>
                      </a:cubicBezTo>
                      <a:cubicBezTo>
                        <a:pt x="91" y="46"/>
                        <a:pt x="91" y="46"/>
                        <a:pt x="91" y="45"/>
                      </a:cubicBezTo>
                      <a:cubicBezTo>
                        <a:pt x="92" y="44"/>
                        <a:pt x="91" y="46"/>
                        <a:pt x="92" y="43"/>
                      </a:cubicBezTo>
                      <a:cubicBezTo>
                        <a:pt x="92" y="40"/>
                        <a:pt x="92" y="39"/>
                        <a:pt x="92" y="39"/>
                      </a:cubicBezTo>
                      <a:cubicBezTo>
                        <a:pt x="92" y="39"/>
                        <a:pt x="92" y="36"/>
                        <a:pt x="92" y="35"/>
                      </a:cubicBezTo>
                      <a:cubicBezTo>
                        <a:pt x="91" y="35"/>
                        <a:pt x="89" y="35"/>
                        <a:pt x="88" y="35"/>
                      </a:cubicBezTo>
                      <a:cubicBezTo>
                        <a:pt x="87" y="35"/>
                        <a:pt x="87" y="35"/>
                        <a:pt x="87" y="35"/>
                      </a:cubicBezTo>
                      <a:cubicBezTo>
                        <a:pt x="86" y="36"/>
                        <a:pt x="86" y="35"/>
                        <a:pt x="85" y="37"/>
                      </a:cubicBezTo>
                      <a:cubicBezTo>
                        <a:pt x="85" y="38"/>
                        <a:pt x="84" y="38"/>
                        <a:pt x="84" y="40"/>
                      </a:cubicBezTo>
                      <a:cubicBezTo>
                        <a:pt x="84" y="41"/>
                        <a:pt x="84" y="42"/>
                        <a:pt x="84" y="43"/>
                      </a:cubicBezTo>
                      <a:cubicBezTo>
                        <a:pt x="84" y="43"/>
                        <a:pt x="83" y="44"/>
                        <a:pt x="83" y="44"/>
                      </a:cubicBezTo>
                      <a:cubicBezTo>
                        <a:pt x="83" y="44"/>
                        <a:pt x="83" y="44"/>
                        <a:pt x="83" y="46"/>
                      </a:cubicBezTo>
                      <a:cubicBezTo>
                        <a:pt x="83" y="48"/>
                        <a:pt x="82" y="49"/>
                        <a:pt x="82" y="49"/>
                      </a:cubicBezTo>
                      <a:cubicBezTo>
                        <a:pt x="82" y="50"/>
                        <a:pt x="82" y="50"/>
                        <a:pt x="81" y="51"/>
                      </a:cubicBezTo>
                      <a:cubicBezTo>
                        <a:pt x="81" y="52"/>
                        <a:pt x="79" y="53"/>
                        <a:pt x="79" y="54"/>
                      </a:cubicBezTo>
                      <a:cubicBezTo>
                        <a:pt x="78" y="54"/>
                        <a:pt x="78" y="54"/>
                        <a:pt x="78" y="54"/>
                      </a:cubicBezTo>
                      <a:cubicBezTo>
                        <a:pt x="78" y="55"/>
                        <a:pt x="76" y="57"/>
                        <a:pt x="75" y="57"/>
                      </a:cubicBezTo>
                      <a:cubicBezTo>
                        <a:pt x="75" y="57"/>
                        <a:pt x="75" y="58"/>
                        <a:pt x="74" y="57"/>
                      </a:cubicBezTo>
                      <a:cubicBezTo>
                        <a:pt x="74" y="57"/>
                        <a:pt x="73" y="57"/>
                        <a:pt x="73" y="56"/>
                      </a:cubicBezTo>
                      <a:cubicBezTo>
                        <a:pt x="74" y="55"/>
                        <a:pt x="74" y="54"/>
                        <a:pt x="74" y="53"/>
                      </a:cubicBezTo>
                      <a:cubicBezTo>
                        <a:pt x="75" y="52"/>
                        <a:pt x="75" y="51"/>
                        <a:pt x="75" y="51"/>
                      </a:cubicBezTo>
                      <a:cubicBezTo>
                        <a:pt x="75" y="51"/>
                        <a:pt x="76" y="50"/>
                        <a:pt x="75" y="49"/>
                      </a:cubicBezTo>
                      <a:cubicBezTo>
                        <a:pt x="74" y="49"/>
                        <a:pt x="73" y="49"/>
                        <a:pt x="72" y="50"/>
                      </a:cubicBezTo>
                      <a:cubicBezTo>
                        <a:pt x="71" y="50"/>
                        <a:pt x="69" y="51"/>
                        <a:pt x="69" y="51"/>
                      </a:cubicBezTo>
                      <a:cubicBezTo>
                        <a:pt x="68" y="52"/>
                        <a:pt x="68" y="52"/>
                        <a:pt x="66" y="53"/>
                      </a:cubicBezTo>
                      <a:cubicBezTo>
                        <a:pt x="65" y="55"/>
                        <a:pt x="65" y="55"/>
                        <a:pt x="65" y="55"/>
                      </a:cubicBezTo>
                      <a:cubicBezTo>
                        <a:pt x="64" y="56"/>
                        <a:pt x="64" y="56"/>
                        <a:pt x="64" y="56"/>
                      </a:cubicBezTo>
                      <a:cubicBezTo>
                        <a:pt x="64" y="57"/>
                        <a:pt x="64" y="57"/>
                        <a:pt x="64" y="57"/>
                      </a:cubicBezTo>
                      <a:cubicBezTo>
                        <a:pt x="64" y="57"/>
                        <a:pt x="64" y="56"/>
                        <a:pt x="64" y="56"/>
                      </a:cubicBezTo>
                      <a:cubicBezTo>
                        <a:pt x="64" y="56"/>
                        <a:pt x="63" y="55"/>
                        <a:pt x="63" y="56"/>
                      </a:cubicBezTo>
                      <a:cubicBezTo>
                        <a:pt x="63" y="56"/>
                        <a:pt x="62" y="57"/>
                        <a:pt x="62" y="57"/>
                      </a:cubicBezTo>
                      <a:cubicBezTo>
                        <a:pt x="62" y="58"/>
                        <a:pt x="62" y="58"/>
                        <a:pt x="61" y="59"/>
                      </a:cubicBezTo>
                      <a:cubicBezTo>
                        <a:pt x="61" y="60"/>
                        <a:pt x="60" y="61"/>
                        <a:pt x="60" y="62"/>
                      </a:cubicBezTo>
                      <a:cubicBezTo>
                        <a:pt x="60" y="62"/>
                        <a:pt x="60" y="62"/>
                        <a:pt x="60" y="63"/>
                      </a:cubicBezTo>
                      <a:cubicBezTo>
                        <a:pt x="59" y="63"/>
                        <a:pt x="58" y="64"/>
                        <a:pt x="58" y="64"/>
                      </a:cubicBezTo>
                      <a:cubicBezTo>
                        <a:pt x="58" y="64"/>
                        <a:pt x="57" y="62"/>
                        <a:pt x="58" y="61"/>
                      </a:cubicBezTo>
                      <a:cubicBezTo>
                        <a:pt x="58" y="60"/>
                        <a:pt x="58" y="60"/>
                        <a:pt x="58" y="59"/>
                      </a:cubicBezTo>
                      <a:cubicBezTo>
                        <a:pt x="59" y="59"/>
                        <a:pt x="59" y="58"/>
                        <a:pt x="59" y="58"/>
                      </a:cubicBezTo>
                      <a:cubicBezTo>
                        <a:pt x="60" y="58"/>
                        <a:pt x="59" y="59"/>
                        <a:pt x="60" y="57"/>
                      </a:cubicBezTo>
                      <a:cubicBezTo>
                        <a:pt x="61" y="55"/>
                        <a:pt x="61" y="54"/>
                        <a:pt x="61" y="54"/>
                      </a:cubicBezTo>
                      <a:cubicBezTo>
                        <a:pt x="61" y="54"/>
                        <a:pt x="61" y="54"/>
                        <a:pt x="60" y="53"/>
                      </a:cubicBezTo>
                      <a:cubicBezTo>
                        <a:pt x="60" y="53"/>
                        <a:pt x="60" y="53"/>
                        <a:pt x="60" y="53"/>
                      </a:cubicBezTo>
                      <a:cubicBezTo>
                        <a:pt x="61" y="52"/>
                        <a:pt x="61" y="51"/>
                        <a:pt x="61" y="51"/>
                      </a:cubicBezTo>
                      <a:cubicBezTo>
                        <a:pt x="61" y="50"/>
                        <a:pt x="62" y="50"/>
                        <a:pt x="62" y="50"/>
                      </a:cubicBezTo>
                      <a:cubicBezTo>
                        <a:pt x="62" y="50"/>
                        <a:pt x="62" y="50"/>
                        <a:pt x="61" y="49"/>
                      </a:cubicBezTo>
                      <a:cubicBezTo>
                        <a:pt x="61" y="49"/>
                        <a:pt x="61" y="48"/>
                        <a:pt x="61" y="48"/>
                      </a:cubicBezTo>
                      <a:cubicBezTo>
                        <a:pt x="61" y="48"/>
                        <a:pt x="61" y="47"/>
                        <a:pt x="61" y="47"/>
                      </a:cubicBezTo>
                      <a:cubicBezTo>
                        <a:pt x="61" y="47"/>
                        <a:pt x="61" y="46"/>
                        <a:pt x="61" y="46"/>
                      </a:cubicBezTo>
                      <a:cubicBezTo>
                        <a:pt x="61" y="45"/>
                        <a:pt x="61" y="45"/>
                        <a:pt x="60" y="44"/>
                      </a:cubicBezTo>
                      <a:cubicBezTo>
                        <a:pt x="59" y="44"/>
                        <a:pt x="59" y="44"/>
                        <a:pt x="59" y="44"/>
                      </a:cubicBezTo>
                      <a:cubicBezTo>
                        <a:pt x="59" y="44"/>
                        <a:pt x="58" y="43"/>
                        <a:pt x="58" y="43"/>
                      </a:cubicBezTo>
                      <a:cubicBezTo>
                        <a:pt x="58" y="42"/>
                        <a:pt x="58" y="41"/>
                        <a:pt x="58" y="41"/>
                      </a:cubicBezTo>
                      <a:cubicBezTo>
                        <a:pt x="58" y="41"/>
                        <a:pt x="58" y="40"/>
                        <a:pt x="59" y="40"/>
                      </a:cubicBezTo>
                      <a:cubicBezTo>
                        <a:pt x="59" y="41"/>
                        <a:pt x="59" y="42"/>
                        <a:pt x="59" y="42"/>
                      </a:cubicBezTo>
                      <a:cubicBezTo>
                        <a:pt x="59" y="42"/>
                        <a:pt x="61" y="43"/>
                        <a:pt x="61" y="43"/>
                      </a:cubicBezTo>
                      <a:cubicBezTo>
                        <a:pt x="61" y="43"/>
                        <a:pt x="63" y="43"/>
                        <a:pt x="63" y="42"/>
                      </a:cubicBezTo>
                      <a:cubicBezTo>
                        <a:pt x="64" y="42"/>
                        <a:pt x="64" y="41"/>
                        <a:pt x="64" y="41"/>
                      </a:cubicBezTo>
                      <a:cubicBezTo>
                        <a:pt x="64" y="41"/>
                        <a:pt x="63" y="41"/>
                        <a:pt x="64" y="40"/>
                      </a:cubicBezTo>
                      <a:cubicBezTo>
                        <a:pt x="64" y="40"/>
                        <a:pt x="66" y="39"/>
                        <a:pt x="66" y="39"/>
                      </a:cubicBezTo>
                      <a:cubicBezTo>
                        <a:pt x="67" y="39"/>
                        <a:pt x="67" y="38"/>
                        <a:pt x="67" y="38"/>
                      </a:cubicBezTo>
                      <a:cubicBezTo>
                        <a:pt x="67" y="38"/>
                        <a:pt x="68" y="38"/>
                        <a:pt x="68" y="37"/>
                      </a:cubicBezTo>
                      <a:cubicBezTo>
                        <a:pt x="68" y="37"/>
                        <a:pt x="68" y="37"/>
                        <a:pt x="68" y="36"/>
                      </a:cubicBezTo>
                      <a:cubicBezTo>
                        <a:pt x="68" y="36"/>
                        <a:pt x="68" y="35"/>
                        <a:pt x="68" y="35"/>
                      </a:cubicBezTo>
                      <a:cubicBezTo>
                        <a:pt x="68" y="34"/>
                        <a:pt x="70" y="35"/>
                        <a:pt x="68" y="34"/>
                      </a:cubicBezTo>
                      <a:cubicBezTo>
                        <a:pt x="66" y="33"/>
                        <a:pt x="65" y="32"/>
                        <a:pt x="65" y="32"/>
                      </a:cubicBezTo>
                      <a:cubicBezTo>
                        <a:pt x="66" y="32"/>
                        <a:pt x="67" y="32"/>
                        <a:pt x="67" y="32"/>
                      </a:cubicBezTo>
                      <a:cubicBezTo>
                        <a:pt x="68" y="32"/>
                        <a:pt x="68" y="32"/>
                        <a:pt x="69" y="32"/>
                      </a:cubicBezTo>
                      <a:cubicBezTo>
                        <a:pt x="69" y="32"/>
                        <a:pt x="70" y="32"/>
                        <a:pt x="69" y="31"/>
                      </a:cubicBezTo>
                      <a:cubicBezTo>
                        <a:pt x="69" y="31"/>
                        <a:pt x="69" y="31"/>
                        <a:pt x="68" y="30"/>
                      </a:cubicBezTo>
                      <a:cubicBezTo>
                        <a:pt x="68" y="30"/>
                        <a:pt x="68" y="30"/>
                        <a:pt x="67" y="30"/>
                      </a:cubicBezTo>
                      <a:cubicBezTo>
                        <a:pt x="67" y="30"/>
                        <a:pt x="67" y="30"/>
                        <a:pt x="67" y="29"/>
                      </a:cubicBezTo>
                      <a:cubicBezTo>
                        <a:pt x="67" y="27"/>
                        <a:pt x="67" y="27"/>
                        <a:pt x="67" y="27"/>
                      </a:cubicBezTo>
                      <a:cubicBezTo>
                        <a:pt x="67" y="27"/>
                        <a:pt x="69" y="26"/>
                        <a:pt x="67" y="26"/>
                      </a:cubicBezTo>
                      <a:cubicBezTo>
                        <a:pt x="66" y="26"/>
                        <a:pt x="66" y="26"/>
                        <a:pt x="66" y="26"/>
                      </a:cubicBezTo>
                      <a:cubicBezTo>
                        <a:pt x="66" y="26"/>
                        <a:pt x="66" y="25"/>
                        <a:pt x="65" y="25"/>
                      </a:cubicBezTo>
                      <a:cubicBezTo>
                        <a:pt x="64" y="25"/>
                        <a:pt x="64" y="24"/>
                        <a:pt x="65" y="24"/>
                      </a:cubicBezTo>
                      <a:cubicBezTo>
                        <a:pt x="65" y="23"/>
                        <a:pt x="66" y="20"/>
                        <a:pt x="66" y="20"/>
                      </a:cubicBezTo>
                      <a:cubicBezTo>
                        <a:pt x="64" y="19"/>
                        <a:pt x="64" y="19"/>
                        <a:pt x="64" y="19"/>
                      </a:cubicBezTo>
                      <a:cubicBezTo>
                        <a:pt x="64" y="19"/>
                        <a:pt x="64" y="17"/>
                        <a:pt x="64" y="17"/>
                      </a:cubicBezTo>
                      <a:cubicBezTo>
                        <a:pt x="64" y="17"/>
                        <a:pt x="64" y="16"/>
                        <a:pt x="63" y="16"/>
                      </a:cubicBezTo>
                      <a:cubicBezTo>
                        <a:pt x="63" y="16"/>
                        <a:pt x="62" y="15"/>
                        <a:pt x="62" y="15"/>
                      </a:cubicBezTo>
                      <a:cubicBezTo>
                        <a:pt x="62" y="15"/>
                        <a:pt x="62" y="15"/>
                        <a:pt x="62" y="14"/>
                      </a:cubicBezTo>
                      <a:cubicBezTo>
                        <a:pt x="62" y="14"/>
                        <a:pt x="61" y="12"/>
                        <a:pt x="61" y="12"/>
                      </a:cubicBezTo>
                      <a:cubicBezTo>
                        <a:pt x="61" y="12"/>
                        <a:pt x="62" y="11"/>
                        <a:pt x="62" y="11"/>
                      </a:cubicBezTo>
                      <a:cubicBezTo>
                        <a:pt x="60" y="7"/>
                        <a:pt x="60" y="7"/>
                        <a:pt x="60" y="7"/>
                      </a:cubicBezTo>
                      <a:cubicBezTo>
                        <a:pt x="60" y="6"/>
                        <a:pt x="60" y="6"/>
                        <a:pt x="60" y="6"/>
                      </a:cubicBezTo>
                      <a:cubicBezTo>
                        <a:pt x="59" y="5"/>
                        <a:pt x="59" y="5"/>
                        <a:pt x="59" y="5"/>
                      </a:cubicBezTo>
                      <a:cubicBezTo>
                        <a:pt x="59" y="5"/>
                        <a:pt x="59" y="5"/>
                        <a:pt x="59" y="5"/>
                      </a:cubicBezTo>
                      <a:cubicBezTo>
                        <a:pt x="58" y="3"/>
                        <a:pt x="58" y="3"/>
                        <a:pt x="58" y="3"/>
                      </a:cubicBezTo>
                      <a:cubicBezTo>
                        <a:pt x="58" y="3"/>
                        <a:pt x="58" y="3"/>
                        <a:pt x="57" y="4"/>
                      </a:cubicBezTo>
                      <a:cubicBezTo>
                        <a:pt x="57" y="4"/>
                        <a:pt x="57" y="4"/>
                        <a:pt x="57" y="4"/>
                      </a:cubicBezTo>
                      <a:cubicBezTo>
                        <a:pt x="56" y="4"/>
                        <a:pt x="55" y="4"/>
                        <a:pt x="55" y="4"/>
                      </a:cubicBezTo>
                      <a:cubicBezTo>
                        <a:pt x="55" y="4"/>
                        <a:pt x="55" y="3"/>
                        <a:pt x="55" y="3"/>
                      </a:cubicBezTo>
                      <a:cubicBezTo>
                        <a:pt x="54" y="2"/>
                        <a:pt x="52" y="0"/>
                        <a:pt x="52" y="0"/>
                      </a:cubicBezTo>
                      <a:cubicBezTo>
                        <a:pt x="52" y="0"/>
                        <a:pt x="52" y="1"/>
                        <a:pt x="52" y="1"/>
                      </a:cubicBezTo>
                      <a:cubicBezTo>
                        <a:pt x="52" y="2"/>
                        <a:pt x="51" y="2"/>
                        <a:pt x="51" y="2"/>
                      </a:cubicBezTo>
                      <a:cubicBezTo>
                        <a:pt x="50" y="1"/>
                        <a:pt x="49" y="1"/>
                        <a:pt x="49" y="1"/>
                      </a:cubicBezTo>
                      <a:cubicBezTo>
                        <a:pt x="49" y="1"/>
                        <a:pt x="48" y="1"/>
                        <a:pt x="49" y="2"/>
                      </a:cubicBezTo>
                      <a:cubicBezTo>
                        <a:pt x="49" y="2"/>
                        <a:pt x="49" y="3"/>
                        <a:pt x="49" y="3"/>
                      </a:cubicBezTo>
                      <a:cubicBezTo>
                        <a:pt x="49" y="3"/>
                        <a:pt x="48" y="3"/>
                        <a:pt x="48" y="3"/>
                      </a:cubicBezTo>
                      <a:cubicBezTo>
                        <a:pt x="48" y="3"/>
                        <a:pt x="48" y="3"/>
                        <a:pt x="47" y="3"/>
                      </a:cubicBezTo>
                      <a:cubicBezTo>
                        <a:pt x="47" y="3"/>
                        <a:pt x="47" y="2"/>
                        <a:pt x="46" y="3"/>
                      </a:cubicBezTo>
                      <a:cubicBezTo>
                        <a:pt x="46" y="3"/>
                        <a:pt x="45" y="3"/>
                        <a:pt x="46" y="4"/>
                      </a:cubicBezTo>
                      <a:cubicBezTo>
                        <a:pt x="46" y="5"/>
                        <a:pt x="45" y="5"/>
                        <a:pt x="46" y="6"/>
                      </a:cubicBezTo>
                      <a:cubicBezTo>
                        <a:pt x="47" y="7"/>
                        <a:pt x="47" y="7"/>
                        <a:pt x="48" y="7"/>
                      </a:cubicBezTo>
                      <a:cubicBezTo>
                        <a:pt x="48" y="7"/>
                        <a:pt x="49" y="7"/>
                        <a:pt x="49" y="7"/>
                      </a:cubicBezTo>
                      <a:cubicBezTo>
                        <a:pt x="50" y="7"/>
                        <a:pt x="50" y="7"/>
                        <a:pt x="51" y="7"/>
                      </a:cubicBezTo>
                      <a:cubicBezTo>
                        <a:pt x="51" y="7"/>
                        <a:pt x="52" y="6"/>
                        <a:pt x="52" y="6"/>
                      </a:cubicBezTo>
                      <a:cubicBezTo>
                        <a:pt x="52" y="6"/>
                        <a:pt x="52" y="7"/>
                        <a:pt x="52" y="7"/>
                      </a:cubicBezTo>
                      <a:cubicBezTo>
                        <a:pt x="52" y="7"/>
                        <a:pt x="51" y="7"/>
                        <a:pt x="51" y="8"/>
                      </a:cubicBezTo>
                      <a:cubicBezTo>
                        <a:pt x="52" y="8"/>
                        <a:pt x="52" y="8"/>
                        <a:pt x="52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53" y="8"/>
                        <a:pt x="53" y="9"/>
                        <a:pt x="53" y="9"/>
                      </a:cubicBezTo>
                      <a:cubicBezTo>
                        <a:pt x="53" y="9"/>
                        <a:pt x="52" y="9"/>
                        <a:pt x="53" y="10"/>
                      </a:cubicBezTo>
                      <a:cubicBezTo>
                        <a:pt x="53" y="10"/>
                        <a:pt x="53" y="10"/>
                        <a:pt x="53" y="10"/>
                      </a:cubicBezTo>
                      <a:cubicBezTo>
                        <a:pt x="54" y="11"/>
                        <a:pt x="54" y="11"/>
                        <a:pt x="54" y="11"/>
                      </a:cubicBezTo>
                      <a:cubicBezTo>
                        <a:pt x="54" y="11"/>
                        <a:pt x="56" y="12"/>
                        <a:pt x="55" y="12"/>
                      </a:cubicBezTo>
                      <a:cubicBezTo>
                        <a:pt x="55" y="12"/>
                        <a:pt x="54" y="11"/>
                        <a:pt x="55" y="12"/>
                      </a:cubicBezTo>
                      <a:cubicBezTo>
                        <a:pt x="56" y="12"/>
                        <a:pt x="56" y="13"/>
                        <a:pt x="56" y="13"/>
                      </a:cubicBezTo>
                      <a:cubicBezTo>
                        <a:pt x="56" y="13"/>
                        <a:pt x="56" y="13"/>
                        <a:pt x="55" y="13"/>
                      </a:cubicBezTo>
                      <a:cubicBezTo>
                        <a:pt x="54" y="12"/>
                        <a:pt x="53" y="12"/>
                        <a:pt x="53" y="12"/>
                      </a:cubicBezTo>
                      <a:cubicBezTo>
                        <a:pt x="53" y="12"/>
                        <a:pt x="53" y="12"/>
                        <a:pt x="52" y="12"/>
                      </a:cubicBezTo>
                      <a:cubicBezTo>
                        <a:pt x="52" y="11"/>
                        <a:pt x="52" y="11"/>
                        <a:pt x="52" y="10"/>
                      </a:cubicBezTo>
                      <a:cubicBezTo>
                        <a:pt x="52" y="10"/>
                        <a:pt x="51" y="10"/>
                        <a:pt x="50" y="9"/>
                      </a:cubicBezTo>
                      <a:cubicBezTo>
                        <a:pt x="49" y="9"/>
                        <a:pt x="48" y="10"/>
                        <a:pt x="48" y="10"/>
                      </a:cubicBezTo>
                      <a:cubicBezTo>
                        <a:pt x="48" y="10"/>
                        <a:pt x="47" y="10"/>
                        <a:pt x="47" y="10"/>
                      </a:cubicBezTo>
                      <a:cubicBezTo>
                        <a:pt x="46" y="10"/>
                        <a:pt x="46" y="11"/>
                        <a:pt x="47" y="12"/>
                      </a:cubicBezTo>
                      <a:cubicBezTo>
                        <a:pt x="47" y="12"/>
                        <a:pt x="49" y="16"/>
                        <a:pt x="49" y="16"/>
                      </a:cubicBezTo>
                      <a:cubicBezTo>
                        <a:pt x="49" y="16"/>
                        <a:pt x="50" y="17"/>
                        <a:pt x="50" y="17"/>
                      </a:cubicBezTo>
                      <a:cubicBezTo>
                        <a:pt x="50" y="18"/>
                        <a:pt x="51" y="19"/>
                        <a:pt x="51" y="19"/>
                      </a:cubicBezTo>
                      <a:cubicBezTo>
                        <a:pt x="51" y="19"/>
                        <a:pt x="51" y="19"/>
                        <a:pt x="52" y="20"/>
                      </a:cubicBezTo>
                      <a:cubicBezTo>
                        <a:pt x="52" y="20"/>
                        <a:pt x="52" y="20"/>
                        <a:pt x="52" y="20"/>
                      </a:cubicBezTo>
                      <a:cubicBezTo>
                        <a:pt x="51" y="20"/>
                        <a:pt x="51" y="22"/>
                        <a:pt x="51" y="22"/>
                      </a:cubicBezTo>
                      <a:cubicBezTo>
                        <a:pt x="51" y="22"/>
                        <a:pt x="51" y="21"/>
                        <a:pt x="51" y="23"/>
                      </a:cubicBezTo>
                      <a:cubicBezTo>
                        <a:pt x="51" y="24"/>
                        <a:pt x="51" y="26"/>
                        <a:pt x="51" y="26"/>
                      </a:cubicBezTo>
                      <a:cubicBezTo>
                        <a:pt x="51" y="27"/>
                        <a:pt x="51" y="27"/>
                        <a:pt x="51" y="27"/>
                      </a:cubicBezTo>
                      <a:cubicBezTo>
                        <a:pt x="49" y="28"/>
                        <a:pt x="49" y="28"/>
                        <a:pt x="49" y="28"/>
                      </a:cubicBezTo>
                      <a:cubicBezTo>
                        <a:pt x="49" y="28"/>
                        <a:pt x="49" y="28"/>
                        <a:pt x="49" y="28"/>
                      </a:cubicBezTo>
                      <a:cubicBezTo>
                        <a:pt x="49" y="28"/>
                        <a:pt x="49" y="27"/>
                        <a:pt x="49" y="27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0" y="25"/>
                        <a:pt x="49" y="24"/>
                        <a:pt x="49" y="24"/>
                      </a:cubicBezTo>
                      <a:cubicBezTo>
                        <a:pt x="49" y="24"/>
                        <a:pt x="48" y="24"/>
                        <a:pt x="48" y="24"/>
                      </a:cubicBezTo>
                      <a:cubicBezTo>
                        <a:pt x="48" y="24"/>
                        <a:pt x="47" y="26"/>
                        <a:pt x="47" y="26"/>
                      </a:cubicBezTo>
                      <a:cubicBezTo>
                        <a:pt x="47" y="26"/>
                        <a:pt x="46" y="25"/>
                        <a:pt x="47" y="25"/>
                      </a:cubicBezTo>
                      <a:cubicBezTo>
                        <a:pt x="47" y="24"/>
                        <a:pt x="47" y="23"/>
                        <a:pt x="48" y="23"/>
                      </a:cubicBezTo>
                      <a:cubicBezTo>
                        <a:pt x="48" y="23"/>
                        <a:pt x="48" y="23"/>
                        <a:pt x="48" y="23"/>
                      </a:cubicBezTo>
                      <a:cubicBezTo>
                        <a:pt x="48" y="23"/>
                        <a:pt x="48" y="22"/>
                        <a:pt x="48" y="22"/>
                      </a:cubicBezTo>
                      <a:cubicBezTo>
                        <a:pt x="48" y="21"/>
                        <a:pt x="48" y="21"/>
                        <a:pt x="48" y="20"/>
                      </a:cubicBezTo>
                      <a:cubicBezTo>
                        <a:pt x="48" y="20"/>
                        <a:pt x="48" y="19"/>
                        <a:pt x="48" y="19"/>
                      </a:cubicBezTo>
                      <a:cubicBezTo>
                        <a:pt x="47" y="19"/>
                        <a:pt x="47" y="19"/>
                        <a:pt x="46" y="19"/>
                      </a:cubicBezTo>
                      <a:cubicBezTo>
                        <a:pt x="46" y="20"/>
                        <a:pt x="46" y="20"/>
                        <a:pt x="46" y="20"/>
                      </a:cubicBezTo>
                      <a:cubicBezTo>
                        <a:pt x="46" y="21"/>
                        <a:pt x="46" y="21"/>
                        <a:pt x="45" y="22"/>
                      </a:cubicBezTo>
                      <a:cubicBezTo>
                        <a:pt x="44" y="22"/>
                        <a:pt x="44" y="22"/>
                        <a:pt x="44" y="22"/>
                      </a:cubicBezTo>
                      <a:cubicBezTo>
                        <a:pt x="44" y="22"/>
                        <a:pt x="45" y="21"/>
                        <a:pt x="45" y="21"/>
                      </a:cubicBezTo>
                      <a:cubicBezTo>
                        <a:pt x="45" y="21"/>
                        <a:pt x="45" y="20"/>
                        <a:pt x="45" y="20"/>
                      </a:cubicBezTo>
                      <a:cubicBezTo>
                        <a:pt x="45" y="20"/>
                        <a:pt x="45" y="20"/>
                        <a:pt x="45" y="19"/>
                      </a:cubicBezTo>
                      <a:cubicBezTo>
                        <a:pt x="45" y="19"/>
                        <a:pt x="45" y="19"/>
                        <a:pt x="45" y="19"/>
                      </a:cubicBezTo>
                      <a:cubicBezTo>
                        <a:pt x="45" y="19"/>
                        <a:pt x="45" y="18"/>
                        <a:pt x="45" y="18"/>
                      </a:cubicBezTo>
                      <a:cubicBezTo>
                        <a:pt x="44" y="18"/>
                        <a:pt x="44" y="18"/>
                        <a:pt x="44" y="18"/>
                      </a:cubicBezTo>
                      <a:cubicBezTo>
                        <a:pt x="44" y="18"/>
                        <a:pt x="43" y="18"/>
                        <a:pt x="43" y="18"/>
                      </a:cubicBezTo>
                      <a:cubicBezTo>
                        <a:pt x="43" y="18"/>
                        <a:pt x="44" y="17"/>
                        <a:pt x="44" y="17"/>
                      </a:cubicBezTo>
                      <a:cubicBezTo>
                        <a:pt x="44" y="17"/>
                        <a:pt x="45" y="16"/>
                        <a:pt x="44" y="16"/>
                      </a:cubicBezTo>
                      <a:cubicBezTo>
                        <a:pt x="44" y="16"/>
                        <a:pt x="43" y="15"/>
                        <a:pt x="43" y="15"/>
                      </a:cubicBezTo>
                      <a:cubicBezTo>
                        <a:pt x="43" y="15"/>
                        <a:pt x="43" y="14"/>
                        <a:pt x="43" y="14"/>
                      </a:cubicBezTo>
                      <a:cubicBezTo>
                        <a:pt x="43" y="13"/>
                        <a:pt x="43" y="15"/>
                        <a:pt x="43" y="13"/>
                      </a:cubicBezTo>
                      <a:cubicBezTo>
                        <a:pt x="42" y="11"/>
                        <a:pt x="42" y="10"/>
                        <a:pt x="42" y="10"/>
                      </a:cubicBezTo>
                      <a:cubicBezTo>
                        <a:pt x="41" y="9"/>
                        <a:pt x="41" y="9"/>
                        <a:pt x="41" y="9"/>
                      </a:cubicBezTo>
                      <a:cubicBezTo>
                        <a:pt x="41" y="9"/>
                        <a:pt x="41" y="9"/>
                        <a:pt x="41" y="8"/>
                      </a:cubicBezTo>
                      <a:cubicBezTo>
                        <a:pt x="41" y="8"/>
                        <a:pt x="39" y="7"/>
                        <a:pt x="39" y="7"/>
                      </a:cubicBezTo>
                      <a:cubicBezTo>
                        <a:pt x="39" y="6"/>
                        <a:pt x="39" y="6"/>
                        <a:pt x="39" y="6"/>
                      </a:cubicBezTo>
                      <a:cubicBezTo>
                        <a:pt x="39" y="6"/>
                        <a:pt x="39" y="6"/>
                        <a:pt x="39" y="6"/>
                      </a:cubicBezTo>
                      <a:cubicBezTo>
                        <a:pt x="38" y="6"/>
                        <a:pt x="37" y="5"/>
                        <a:pt x="37" y="5"/>
                      </a:cubicBezTo>
                      <a:cubicBezTo>
                        <a:pt x="37" y="6"/>
                        <a:pt x="37" y="7"/>
                        <a:pt x="37" y="7"/>
                      </a:cubicBezTo>
                      <a:cubicBezTo>
                        <a:pt x="37" y="7"/>
                        <a:pt x="35" y="7"/>
                        <a:pt x="35" y="7"/>
                      </a:cubicBezTo>
                      <a:cubicBezTo>
                        <a:pt x="35" y="7"/>
                        <a:pt x="35" y="8"/>
                        <a:pt x="35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3" y="8"/>
                        <a:pt x="34" y="9"/>
                      </a:cubicBezTo>
                      <a:cubicBezTo>
                        <a:pt x="34" y="10"/>
                        <a:pt x="34" y="11"/>
                        <a:pt x="34" y="11"/>
                      </a:cubicBezTo>
                      <a:cubicBezTo>
                        <a:pt x="34" y="11"/>
                        <a:pt x="35" y="12"/>
                        <a:pt x="35" y="12"/>
                      </a:cubicBezTo>
                      <a:cubicBezTo>
                        <a:pt x="35" y="12"/>
                        <a:pt x="34" y="12"/>
                        <a:pt x="34" y="12"/>
                      </a:cubicBezTo>
                      <a:cubicBezTo>
                        <a:pt x="34" y="12"/>
                        <a:pt x="33" y="11"/>
                        <a:pt x="32" y="10"/>
                      </a:cubicBezTo>
                      <a:cubicBezTo>
                        <a:pt x="32" y="10"/>
                        <a:pt x="31" y="9"/>
                        <a:pt x="31" y="9"/>
                      </a:cubicBezTo>
                      <a:cubicBezTo>
                        <a:pt x="31" y="9"/>
                        <a:pt x="30" y="9"/>
                        <a:pt x="29" y="10"/>
                      </a:cubicBezTo>
                      <a:cubicBezTo>
                        <a:pt x="29" y="11"/>
                        <a:pt x="29" y="11"/>
                        <a:pt x="29" y="12"/>
                      </a:cubicBezTo>
                      <a:cubicBezTo>
                        <a:pt x="29" y="13"/>
                        <a:pt x="30" y="15"/>
                        <a:pt x="30" y="15"/>
                      </a:cubicBezTo>
                      <a:cubicBezTo>
                        <a:pt x="30" y="15"/>
                        <a:pt x="30" y="16"/>
                        <a:pt x="31" y="17"/>
                      </a:cubicBezTo>
                      <a:cubicBezTo>
                        <a:pt x="31" y="17"/>
                        <a:pt x="31" y="19"/>
                        <a:pt x="32" y="19"/>
                      </a:cubicBezTo>
                      <a:cubicBezTo>
                        <a:pt x="32" y="20"/>
                        <a:pt x="33" y="21"/>
                        <a:pt x="33" y="21"/>
                      </a:cubicBezTo>
                      <a:cubicBezTo>
                        <a:pt x="33" y="21"/>
                        <a:pt x="29" y="19"/>
                        <a:pt x="29" y="18"/>
                      </a:cubicBezTo>
                      <a:cubicBezTo>
                        <a:pt x="29" y="18"/>
                        <a:pt x="28" y="16"/>
                        <a:pt x="28" y="16"/>
                      </a:cubicBezTo>
                      <a:cubicBezTo>
                        <a:pt x="27" y="16"/>
                        <a:pt x="28" y="15"/>
                        <a:pt x="27" y="16"/>
                      </a:cubicBez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25" y="16"/>
                        <a:pt x="25" y="17"/>
                        <a:pt x="25" y="17"/>
                      </a:cubicBezTo>
                      <a:cubicBezTo>
                        <a:pt x="25" y="17"/>
                        <a:pt x="25" y="18"/>
                        <a:pt x="25" y="19"/>
                      </a:cubicBezTo>
                      <a:cubicBezTo>
                        <a:pt x="26" y="21"/>
                        <a:pt x="26" y="21"/>
                        <a:pt x="26" y="22"/>
                      </a:cubicBezTo>
                      <a:cubicBezTo>
                        <a:pt x="27" y="22"/>
                        <a:pt x="27" y="22"/>
                        <a:pt x="28" y="23"/>
                      </a:cubicBezTo>
                      <a:cubicBezTo>
                        <a:pt x="28" y="23"/>
                        <a:pt x="28" y="24"/>
                        <a:pt x="28" y="24"/>
                      </a:cubicBezTo>
                      <a:cubicBezTo>
                        <a:pt x="28" y="24"/>
                        <a:pt x="28" y="26"/>
                        <a:pt x="28" y="26"/>
                      </a:cubicBezTo>
                      <a:cubicBezTo>
                        <a:pt x="28" y="26"/>
                        <a:pt x="27" y="27"/>
                        <a:pt x="27" y="27"/>
                      </a:cubicBezTo>
                      <a:cubicBezTo>
                        <a:pt x="27" y="27"/>
                        <a:pt x="28" y="28"/>
                        <a:pt x="28" y="28"/>
                      </a:cubicBezTo>
                      <a:cubicBezTo>
                        <a:pt x="28" y="28"/>
                        <a:pt x="29" y="29"/>
                        <a:pt x="29" y="29"/>
                      </a:cubicBezTo>
                      <a:cubicBezTo>
                        <a:pt x="28" y="30"/>
                        <a:pt x="28" y="30"/>
                        <a:pt x="27" y="29"/>
                      </a:cubicBezTo>
                      <a:cubicBezTo>
                        <a:pt x="27" y="29"/>
                        <a:pt x="26" y="29"/>
                        <a:pt x="26" y="28"/>
                      </a:cubicBezTo>
                      <a:cubicBezTo>
                        <a:pt x="27" y="27"/>
                        <a:pt x="27" y="26"/>
                        <a:pt x="27" y="26"/>
                      </a:cubicBezTo>
                      <a:cubicBezTo>
                        <a:pt x="26" y="26"/>
                        <a:pt x="25" y="25"/>
                        <a:pt x="25" y="25"/>
                      </a:cubicBezTo>
                      <a:cubicBezTo>
                        <a:pt x="25" y="25"/>
                        <a:pt x="27" y="27"/>
                        <a:pt x="25" y="23"/>
                      </a:cubicBezTo>
                      <a:cubicBezTo>
                        <a:pt x="23" y="20"/>
                        <a:pt x="23" y="20"/>
                        <a:pt x="23" y="20"/>
                      </a:cubicBezTo>
                      <a:cubicBezTo>
                        <a:pt x="23" y="19"/>
                        <a:pt x="23" y="19"/>
                        <a:pt x="23" y="19"/>
                      </a:cubicBezTo>
                      <a:cubicBezTo>
                        <a:pt x="23" y="19"/>
                        <a:pt x="22" y="18"/>
                        <a:pt x="22" y="18"/>
                      </a:cubicBezTo>
                      <a:cubicBezTo>
                        <a:pt x="22" y="18"/>
                        <a:pt x="21" y="17"/>
                        <a:pt x="21" y="17"/>
                      </a:cubicBezTo>
                      <a:cubicBezTo>
                        <a:pt x="21" y="17"/>
                        <a:pt x="20" y="18"/>
                        <a:pt x="20" y="18"/>
                      </a:cubicBezTo>
                      <a:cubicBezTo>
                        <a:pt x="20" y="18"/>
                        <a:pt x="20" y="18"/>
                        <a:pt x="19" y="19"/>
                      </a:cubicBezTo>
                      <a:cubicBezTo>
                        <a:pt x="19" y="19"/>
                        <a:pt x="19" y="20"/>
                        <a:pt x="18" y="21"/>
                      </a:cubicBezTo>
                      <a:cubicBezTo>
                        <a:pt x="18" y="21"/>
                        <a:pt x="18" y="22"/>
                        <a:pt x="18" y="22"/>
                      </a:cubicBezTo>
                      <a:cubicBezTo>
                        <a:pt x="18" y="22"/>
                        <a:pt x="19" y="23"/>
                        <a:pt x="19" y="23"/>
                      </a:cubicBezTo>
                      <a:cubicBezTo>
                        <a:pt x="19" y="24"/>
                        <a:pt x="20" y="25"/>
                        <a:pt x="20" y="25"/>
                      </a:cubicBezTo>
                      <a:cubicBezTo>
                        <a:pt x="19" y="25"/>
                        <a:pt x="19" y="24"/>
                        <a:pt x="19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17" y="25"/>
                        <a:pt x="17" y="25"/>
                        <a:pt x="17" y="25"/>
                      </a:cubicBezTo>
                      <a:cubicBezTo>
                        <a:pt x="17" y="25"/>
                        <a:pt x="17" y="27"/>
                        <a:pt x="18" y="27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27"/>
                        <a:pt x="18" y="28"/>
                        <a:pt x="18" y="28"/>
                      </a:cubicBezTo>
                      <a:cubicBezTo>
                        <a:pt x="18" y="28"/>
                        <a:pt x="19" y="29"/>
                        <a:pt x="19" y="29"/>
                      </a:cubicBezTo>
                      <a:cubicBezTo>
                        <a:pt x="19" y="29"/>
                        <a:pt x="19" y="29"/>
                        <a:pt x="19" y="29"/>
                      </a:cubicBezTo>
                      <a:cubicBezTo>
                        <a:pt x="19" y="29"/>
                        <a:pt x="19" y="30"/>
                        <a:pt x="19" y="30"/>
                      </a:cubicBezTo>
                      <a:cubicBezTo>
                        <a:pt x="18" y="30"/>
                        <a:pt x="19" y="30"/>
                        <a:pt x="18" y="29"/>
                      </a:cubicBezTo>
                      <a:cubicBezTo>
                        <a:pt x="17" y="29"/>
                        <a:pt x="17" y="29"/>
                        <a:pt x="17" y="28"/>
                      </a:cubicBezTo>
                      <a:cubicBezTo>
                        <a:pt x="17" y="27"/>
                        <a:pt x="16" y="27"/>
                        <a:pt x="16" y="27"/>
                      </a:cubicBezTo>
                      <a:cubicBezTo>
                        <a:pt x="16" y="27"/>
                        <a:pt x="17" y="27"/>
                        <a:pt x="16" y="25"/>
                      </a:cubicBezTo>
                      <a:cubicBezTo>
                        <a:pt x="15" y="24"/>
                        <a:pt x="15" y="23"/>
                        <a:pt x="15" y="23"/>
                      </a:cubicBezTo>
                      <a:cubicBezTo>
                        <a:pt x="15" y="23"/>
                        <a:pt x="14" y="22"/>
                        <a:pt x="14" y="23"/>
                      </a:cubicBezTo>
                      <a:cubicBezTo>
                        <a:pt x="13" y="23"/>
                        <a:pt x="13" y="23"/>
                        <a:pt x="12" y="23"/>
                      </a:cubicBezTo>
                      <a:cubicBezTo>
                        <a:pt x="12" y="24"/>
                        <a:pt x="11" y="24"/>
                        <a:pt x="11" y="24"/>
                      </a:cubicBezTo>
                      <a:cubicBezTo>
                        <a:pt x="11" y="24"/>
                        <a:pt x="9" y="24"/>
                        <a:pt x="9" y="24"/>
                      </a:cubicBezTo>
                      <a:cubicBezTo>
                        <a:pt x="9" y="24"/>
                        <a:pt x="9" y="24"/>
                        <a:pt x="8" y="25"/>
                      </a:cubicBezTo>
                      <a:cubicBezTo>
                        <a:pt x="6" y="26"/>
                        <a:pt x="6" y="26"/>
                        <a:pt x="7" y="26"/>
                      </a:cubicBezTo>
                      <a:cubicBezTo>
                        <a:pt x="8" y="27"/>
                        <a:pt x="9" y="27"/>
                        <a:pt x="9" y="27"/>
                      </a:cubicBezTo>
                      <a:cubicBezTo>
                        <a:pt x="10" y="27"/>
                        <a:pt x="10" y="27"/>
                        <a:pt x="11" y="28"/>
                      </a:cubicBezTo>
                      <a:cubicBezTo>
                        <a:pt x="11" y="28"/>
                        <a:pt x="13" y="29"/>
                        <a:pt x="13" y="29"/>
                      </a:cubicBezTo>
                      <a:cubicBezTo>
                        <a:pt x="15" y="32"/>
                        <a:pt x="15" y="32"/>
                        <a:pt x="15" y="32"/>
                      </a:cubicBezTo>
                      <a:cubicBezTo>
                        <a:pt x="15" y="32"/>
                        <a:pt x="15" y="32"/>
                        <a:pt x="15" y="33"/>
                      </a:cubicBezTo>
                      <a:cubicBezTo>
                        <a:pt x="15" y="33"/>
                        <a:pt x="15" y="33"/>
                        <a:pt x="15" y="33"/>
                      </a:cubicBezTo>
                      <a:cubicBezTo>
                        <a:pt x="15" y="33"/>
                        <a:pt x="15" y="34"/>
                        <a:pt x="15" y="34"/>
                      </a:cubicBezTo>
                      <a:cubicBezTo>
                        <a:pt x="15" y="35"/>
                        <a:pt x="15" y="35"/>
                        <a:pt x="16" y="36"/>
                      </a:cubicBezTo>
                      <a:cubicBezTo>
                        <a:pt x="17" y="36"/>
                        <a:pt x="17" y="36"/>
                        <a:pt x="18" y="36"/>
                      </a:cubicBezTo>
                      <a:cubicBezTo>
                        <a:pt x="19" y="36"/>
                        <a:pt x="18" y="36"/>
                        <a:pt x="19" y="36"/>
                      </a:cubicBezTo>
                      <a:cubicBezTo>
                        <a:pt x="20" y="35"/>
                        <a:pt x="20" y="35"/>
                        <a:pt x="20" y="35"/>
                      </a:cubicBezTo>
                      <a:cubicBezTo>
                        <a:pt x="20" y="35"/>
                        <a:pt x="21" y="35"/>
                        <a:pt x="22" y="35"/>
                      </a:cubicBezTo>
                      <a:cubicBezTo>
                        <a:pt x="23" y="36"/>
                        <a:pt x="22" y="36"/>
                        <a:pt x="23" y="36"/>
                      </a:cubicBezTo>
                      <a:cubicBezTo>
                        <a:pt x="23" y="36"/>
                        <a:pt x="25" y="35"/>
                        <a:pt x="25" y="35"/>
                      </a:cubicBezTo>
                      <a:cubicBezTo>
                        <a:pt x="25" y="35"/>
                        <a:pt x="25" y="35"/>
                        <a:pt x="26" y="35"/>
                      </a:cubicBezTo>
                      <a:cubicBezTo>
                        <a:pt x="26" y="36"/>
                        <a:pt x="26" y="36"/>
                        <a:pt x="26" y="37"/>
                      </a:cubicBezTo>
                      <a:cubicBezTo>
                        <a:pt x="27" y="37"/>
                        <a:pt x="28" y="37"/>
                        <a:pt x="28" y="37"/>
                      </a:cubicBezTo>
                      <a:cubicBezTo>
                        <a:pt x="29" y="37"/>
                        <a:pt x="29" y="37"/>
                        <a:pt x="29" y="37"/>
                      </a:cubicBezTo>
                      <a:cubicBezTo>
                        <a:pt x="29" y="37"/>
                        <a:pt x="30" y="37"/>
                        <a:pt x="30" y="36"/>
                      </a:cubicBezTo>
                      <a:cubicBezTo>
                        <a:pt x="30" y="36"/>
                        <a:pt x="31" y="35"/>
                        <a:pt x="31" y="35"/>
                      </a:cubicBezTo>
                      <a:cubicBezTo>
                        <a:pt x="31" y="35"/>
                        <a:pt x="30" y="36"/>
                        <a:pt x="31" y="36"/>
                      </a:cubicBezTo>
                      <a:cubicBezTo>
                        <a:pt x="32" y="36"/>
                        <a:pt x="32" y="36"/>
                        <a:pt x="32" y="36"/>
                      </a:cubicBezTo>
                      <a:cubicBezTo>
                        <a:pt x="33" y="37"/>
                        <a:pt x="34" y="36"/>
                        <a:pt x="34" y="36"/>
                      </a:cubicBezTo>
                      <a:cubicBezTo>
                        <a:pt x="35" y="36"/>
                        <a:pt x="35" y="36"/>
                        <a:pt x="35" y="36"/>
                      </a:cubicBezTo>
                      <a:cubicBezTo>
                        <a:pt x="35" y="36"/>
                        <a:pt x="35" y="37"/>
                        <a:pt x="35" y="37"/>
                      </a:cubicBezTo>
                      <a:cubicBezTo>
                        <a:pt x="35" y="37"/>
                        <a:pt x="34" y="37"/>
                        <a:pt x="35" y="37"/>
                      </a:cubicBezTo>
                      <a:cubicBezTo>
                        <a:pt x="36" y="37"/>
                        <a:pt x="37" y="36"/>
                        <a:pt x="37" y="36"/>
                      </a:cubicBezTo>
                      <a:cubicBezTo>
                        <a:pt x="37" y="36"/>
                        <a:pt x="36" y="37"/>
                        <a:pt x="36" y="37"/>
                      </a:cubicBezTo>
                      <a:cubicBezTo>
                        <a:pt x="36" y="38"/>
                        <a:pt x="36" y="38"/>
                        <a:pt x="36" y="38"/>
                      </a:cubicBezTo>
                      <a:cubicBezTo>
                        <a:pt x="36" y="38"/>
                        <a:pt x="36" y="39"/>
                        <a:pt x="36" y="40"/>
                      </a:cubicBezTo>
                      <a:cubicBezTo>
                        <a:pt x="37" y="40"/>
                        <a:pt x="38" y="40"/>
                        <a:pt x="38" y="40"/>
                      </a:cubicBezTo>
                      <a:cubicBezTo>
                        <a:pt x="38" y="40"/>
                        <a:pt x="39" y="40"/>
                        <a:pt x="40" y="40"/>
                      </a:cubicBezTo>
                      <a:cubicBezTo>
                        <a:pt x="40" y="40"/>
                        <a:pt x="40" y="40"/>
                        <a:pt x="40" y="40"/>
                      </a:cubicBezTo>
                      <a:cubicBezTo>
                        <a:pt x="40" y="41"/>
                        <a:pt x="41" y="40"/>
                        <a:pt x="41" y="40"/>
                      </a:cubicBezTo>
                      <a:cubicBezTo>
                        <a:pt x="41" y="40"/>
                        <a:pt x="42" y="40"/>
                        <a:pt x="42" y="40"/>
                      </a:cubicBezTo>
                      <a:cubicBezTo>
                        <a:pt x="42" y="41"/>
                        <a:pt x="42" y="41"/>
                        <a:pt x="42" y="41"/>
                      </a:cubicBezTo>
                      <a:cubicBezTo>
                        <a:pt x="41" y="42"/>
                        <a:pt x="41" y="42"/>
                        <a:pt x="41" y="42"/>
                      </a:cubicBezTo>
                      <a:cubicBezTo>
                        <a:pt x="41" y="42"/>
                        <a:pt x="43" y="43"/>
                        <a:pt x="43" y="43"/>
                      </a:cubicBezTo>
                      <a:cubicBezTo>
                        <a:pt x="43" y="43"/>
                        <a:pt x="43" y="42"/>
                        <a:pt x="44" y="42"/>
                      </a:cubicBezTo>
                      <a:cubicBezTo>
                        <a:pt x="44" y="43"/>
                        <a:pt x="44" y="43"/>
                        <a:pt x="44" y="43"/>
                      </a:cubicBezTo>
                      <a:cubicBezTo>
                        <a:pt x="43" y="44"/>
                        <a:pt x="43" y="42"/>
                        <a:pt x="43" y="44"/>
                      </a:cubicBezTo>
                      <a:cubicBezTo>
                        <a:pt x="42" y="45"/>
                        <a:pt x="43" y="46"/>
                        <a:pt x="43" y="46"/>
                      </a:cubicBezTo>
                      <a:cubicBezTo>
                        <a:pt x="44" y="47"/>
                        <a:pt x="44" y="47"/>
                        <a:pt x="44" y="47"/>
                      </a:cubicBezTo>
                      <a:cubicBezTo>
                        <a:pt x="44" y="47"/>
                        <a:pt x="45" y="47"/>
                        <a:pt x="45" y="47"/>
                      </a:cubicBezTo>
                      <a:cubicBezTo>
                        <a:pt x="45" y="47"/>
                        <a:pt x="45" y="47"/>
                        <a:pt x="46" y="47"/>
                      </a:cubicBezTo>
                      <a:cubicBezTo>
                        <a:pt x="46" y="47"/>
                        <a:pt x="46" y="47"/>
                        <a:pt x="47" y="47"/>
                      </a:cubicBezTo>
                      <a:cubicBezTo>
                        <a:pt x="47" y="47"/>
                        <a:pt x="48" y="47"/>
                        <a:pt x="48" y="47"/>
                      </a:cubicBezTo>
                      <a:cubicBezTo>
                        <a:pt x="48" y="48"/>
                        <a:pt x="48" y="48"/>
                        <a:pt x="48" y="48"/>
                      </a:cubicBezTo>
                      <a:cubicBezTo>
                        <a:pt x="48" y="48"/>
                        <a:pt x="48" y="49"/>
                        <a:pt x="48" y="49"/>
                      </a:cubicBezTo>
                      <a:cubicBezTo>
                        <a:pt x="49" y="49"/>
                        <a:pt x="50" y="50"/>
                        <a:pt x="50" y="50"/>
                      </a:cubicBezTo>
                      <a:cubicBezTo>
                        <a:pt x="50" y="50"/>
                        <a:pt x="49" y="50"/>
                        <a:pt x="50" y="50"/>
                      </a:cubicBezTo>
                      <a:cubicBezTo>
                        <a:pt x="50" y="51"/>
                        <a:pt x="52" y="52"/>
                        <a:pt x="52" y="52"/>
                      </a:cubicBezTo>
                      <a:cubicBezTo>
                        <a:pt x="52" y="52"/>
                        <a:pt x="50" y="52"/>
                        <a:pt x="49" y="51"/>
                      </a:cubicBezTo>
                      <a:cubicBezTo>
                        <a:pt x="49" y="51"/>
                        <a:pt x="47" y="51"/>
                        <a:pt x="47" y="51"/>
                      </a:cubicBezTo>
                      <a:cubicBezTo>
                        <a:pt x="46" y="51"/>
                        <a:pt x="45" y="52"/>
                        <a:pt x="45" y="52"/>
                      </a:cubicBezTo>
                      <a:cubicBezTo>
                        <a:pt x="42" y="52"/>
                        <a:pt x="42" y="52"/>
                        <a:pt x="42" y="52"/>
                      </a:cubicBezTo>
                      <a:cubicBezTo>
                        <a:pt x="42" y="52"/>
                        <a:pt x="40" y="53"/>
                        <a:pt x="40" y="53"/>
                      </a:cubicBezTo>
                      <a:cubicBezTo>
                        <a:pt x="40" y="53"/>
                        <a:pt x="39" y="53"/>
                        <a:pt x="38" y="53"/>
                      </a:cubicBezTo>
                      <a:cubicBezTo>
                        <a:pt x="38" y="53"/>
                        <a:pt x="37" y="54"/>
                        <a:pt x="37" y="54"/>
                      </a:cubicBezTo>
                      <a:cubicBezTo>
                        <a:pt x="36" y="54"/>
                        <a:pt x="35" y="54"/>
                        <a:pt x="35" y="54"/>
                      </a:cubicBezTo>
                      <a:cubicBezTo>
                        <a:pt x="34" y="54"/>
                        <a:pt x="33" y="54"/>
                        <a:pt x="33" y="54"/>
                      </a:cubicBezTo>
                      <a:cubicBezTo>
                        <a:pt x="31" y="54"/>
                        <a:pt x="31" y="54"/>
                        <a:pt x="31" y="54"/>
                      </a:cubicBezTo>
                      <a:cubicBezTo>
                        <a:pt x="32" y="55"/>
                        <a:pt x="32" y="55"/>
                        <a:pt x="32" y="55"/>
                      </a:cubicBezTo>
                      <a:cubicBezTo>
                        <a:pt x="33" y="56"/>
                        <a:pt x="33" y="56"/>
                        <a:pt x="33" y="56"/>
                      </a:cubicBezTo>
                      <a:cubicBezTo>
                        <a:pt x="33" y="56"/>
                        <a:pt x="34" y="56"/>
                        <a:pt x="34" y="56"/>
                      </a:cubicBezTo>
                      <a:cubicBezTo>
                        <a:pt x="34" y="56"/>
                        <a:pt x="35" y="57"/>
                        <a:pt x="35" y="57"/>
                      </a:cubicBezTo>
                      <a:cubicBezTo>
                        <a:pt x="35" y="57"/>
                        <a:pt x="36" y="58"/>
                        <a:pt x="36" y="58"/>
                      </a:cubicBezTo>
                      <a:cubicBezTo>
                        <a:pt x="36" y="58"/>
                        <a:pt x="38" y="59"/>
                        <a:pt x="38" y="59"/>
                      </a:cubicBezTo>
                      <a:lnTo>
                        <a:pt x="39" y="60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5" name="Freeform 69"/>
                <p:cNvSpPr>
                  <a:spLocks/>
                </p:cNvSpPr>
                <p:nvPr/>
              </p:nvSpPr>
              <p:spPr bwMode="auto">
                <a:xfrm>
                  <a:off x="3653" y="2241"/>
                  <a:ext cx="249" cy="245"/>
                </a:xfrm>
                <a:custGeom>
                  <a:avLst/>
                  <a:gdLst>
                    <a:gd name="T0" fmla="*/ 88 w 124"/>
                    <a:gd name="T1" fmla="*/ 117 h 122"/>
                    <a:gd name="T2" fmla="*/ 86 w 124"/>
                    <a:gd name="T3" fmla="*/ 110 h 122"/>
                    <a:gd name="T4" fmla="*/ 90 w 124"/>
                    <a:gd name="T5" fmla="*/ 103 h 122"/>
                    <a:gd name="T6" fmla="*/ 94 w 124"/>
                    <a:gd name="T7" fmla="*/ 94 h 122"/>
                    <a:gd name="T8" fmla="*/ 92 w 124"/>
                    <a:gd name="T9" fmla="*/ 84 h 122"/>
                    <a:gd name="T10" fmla="*/ 92 w 124"/>
                    <a:gd name="T11" fmla="*/ 71 h 122"/>
                    <a:gd name="T12" fmla="*/ 99 w 124"/>
                    <a:gd name="T13" fmla="*/ 74 h 122"/>
                    <a:gd name="T14" fmla="*/ 103 w 124"/>
                    <a:gd name="T15" fmla="*/ 72 h 122"/>
                    <a:gd name="T16" fmla="*/ 109 w 124"/>
                    <a:gd name="T17" fmla="*/ 73 h 122"/>
                    <a:gd name="T18" fmla="*/ 114 w 124"/>
                    <a:gd name="T19" fmla="*/ 69 h 122"/>
                    <a:gd name="T20" fmla="*/ 124 w 124"/>
                    <a:gd name="T21" fmla="*/ 67 h 122"/>
                    <a:gd name="T22" fmla="*/ 115 w 124"/>
                    <a:gd name="T23" fmla="*/ 62 h 122"/>
                    <a:gd name="T24" fmla="*/ 113 w 124"/>
                    <a:gd name="T25" fmla="*/ 51 h 122"/>
                    <a:gd name="T26" fmla="*/ 105 w 124"/>
                    <a:gd name="T27" fmla="*/ 50 h 122"/>
                    <a:gd name="T28" fmla="*/ 100 w 124"/>
                    <a:gd name="T29" fmla="*/ 44 h 122"/>
                    <a:gd name="T30" fmla="*/ 98 w 124"/>
                    <a:gd name="T31" fmla="*/ 39 h 122"/>
                    <a:gd name="T32" fmla="*/ 93 w 124"/>
                    <a:gd name="T33" fmla="*/ 36 h 122"/>
                    <a:gd name="T34" fmla="*/ 86 w 124"/>
                    <a:gd name="T35" fmla="*/ 31 h 122"/>
                    <a:gd name="T36" fmla="*/ 83 w 124"/>
                    <a:gd name="T37" fmla="*/ 26 h 122"/>
                    <a:gd name="T38" fmla="*/ 80 w 124"/>
                    <a:gd name="T39" fmla="*/ 17 h 122"/>
                    <a:gd name="T40" fmla="*/ 75 w 124"/>
                    <a:gd name="T41" fmla="*/ 10 h 122"/>
                    <a:gd name="T42" fmla="*/ 67 w 124"/>
                    <a:gd name="T43" fmla="*/ 10 h 122"/>
                    <a:gd name="T44" fmla="*/ 56 w 124"/>
                    <a:gd name="T45" fmla="*/ 9 h 122"/>
                    <a:gd name="T46" fmla="*/ 53 w 124"/>
                    <a:gd name="T47" fmla="*/ 8 h 122"/>
                    <a:gd name="T48" fmla="*/ 52 w 124"/>
                    <a:gd name="T49" fmla="*/ 7 h 122"/>
                    <a:gd name="T50" fmla="*/ 47 w 124"/>
                    <a:gd name="T51" fmla="*/ 8 h 122"/>
                    <a:gd name="T52" fmla="*/ 43 w 124"/>
                    <a:gd name="T53" fmla="*/ 6 h 122"/>
                    <a:gd name="T54" fmla="*/ 35 w 124"/>
                    <a:gd name="T55" fmla="*/ 3 h 122"/>
                    <a:gd name="T56" fmla="*/ 27 w 124"/>
                    <a:gd name="T57" fmla="*/ 2 h 122"/>
                    <a:gd name="T58" fmla="*/ 23 w 124"/>
                    <a:gd name="T59" fmla="*/ 6 h 122"/>
                    <a:gd name="T60" fmla="*/ 19 w 124"/>
                    <a:gd name="T61" fmla="*/ 9 h 122"/>
                    <a:gd name="T62" fmla="*/ 13 w 124"/>
                    <a:gd name="T63" fmla="*/ 10 h 122"/>
                    <a:gd name="T64" fmla="*/ 7 w 124"/>
                    <a:gd name="T65" fmla="*/ 12 h 122"/>
                    <a:gd name="T66" fmla="*/ 6 w 124"/>
                    <a:gd name="T67" fmla="*/ 15 h 122"/>
                    <a:gd name="T68" fmla="*/ 0 w 124"/>
                    <a:gd name="T69" fmla="*/ 18 h 122"/>
                    <a:gd name="T70" fmla="*/ 8 w 124"/>
                    <a:gd name="T71" fmla="*/ 18 h 122"/>
                    <a:gd name="T72" fmla="*/ 13 w 124"/>
                    <a:gd name="T73" fmla="*/ 20 h 122"/>
                    <a:gd name="T74" fmla="*/ 16 w 124"/>
                    <a:gd name="T75" fmla="*/ 22 h 122"/>
                    <a:gd name="T76" fmla="*/ 21 w 124"/>
                    <a:gd name="T77" fmla="*/ 27 h 122"/>
                    <a:gd name="T78" fmla="*/ 23 w 124"/>
                    <a:gd name="T79" fmla="*/ 30 h 122"/>
                    <a:gd name="T80" fmla="*/ 26 w 124"/>
                    <a:gd name="T81" fmla="*/ 34 h 122"/>
                    <a:gd name="T82" fmla="*/ 30 w 124"/>
                    <a:gd name="T83" fmla="*/ 40 h 122"/>
                    <a:gd name="T84" fmla="*/ 35 w 124"/>
                    <a:gd name="T85" fmla="*/ 44 h 122"/>
                    <a:gd name="T86" fmla="*/ 40 w 124"/>
                    <a:gd name="T87" fmla="*/ 49 h 122"/>
                    <a:gd name="T88" fmla="*/ 50 w 124"/>
                    <a:gd name="T89" fmla="*/ 57 h 122"/>
                    <a:gd name="T90" fmla="*/ 61 w 124"/>
                    <a:gd name="T91" fmla="*/ 66 h 122"/>
                    <a:gd name="T92" fmla="*/ 67 w 124"/>
                    <a:gd name="T93" fmla="*/ 76 h 122"/>
                    <a:gd name="T94" fmla="*/ 69 w 124"/>
                    <a:gd name="T95" fmla="*/ 84 h 122"/>
                    <a:gd name="T96" fmla="*/ 68 w 124"/>
                    <a:gd name="T97" fmla="*/ 90 h 122"/>
                    <a:gd name="T98" fmla="*/ 69 w 124"/>
                    <a:gd name="T99" fmla="*/ 98 h 122"/>
                    <a:gd name="T100" fmla="*/ 73 w 124"/>
                    <a:gd name="T101" fmla="*/ 109 h 122"/>
                    <a:gd name="T102" fmla="*/ 76 w 124"/>
                    <a:gd name="T103" fmla="*/ 116 h 122"/>
                    <a:gd name="T104" fmla="*/ 77 w 124"/>
                    <a:gd name="T105" fmla="*/ 121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24" h="122">
                      <a:moveTo>
                        <a:pt x="79" y="122"/>
                      </a:moveTo>
                      <a:cubicBezTo>
                        <a:pt x="81" y="119"/>
                        <a:pt x="81" y="119"/>
                        <a:pt x="81" y="119"/>
                      </a:cubicBezTo>
                      <a:cubicBezTo>
                        <a:pt x="81" y="119"/>
                        <a:pt x="83" y="118"/>
                        <a:pt x="83" y="118"/>
                      </a:cubicBezTo>
                      <a:cubicBezTo>
                        <a:pt x="84" y="118"/>
                        <a:pt x="85" y="118"/>
                        <a:pt x="86" y="118"/>
                      </a:cubicBezTo>
                      <a:cubicBezTo>
                        <a:pt x="87" y="118"/>
                        <a:pt x="88" y="117"/>
                        <a:pt x="88" y="117"/>
                      </a:cubicBezTo>
                      <a:cubicBezTo>
                        <a:pt x="88" y="117"/>
                        <a:pt x="88" y="117"/>
                        <a:pt x="88" y="117"/>
                      </a:cubicBezTo>
                      <a:cubicBezTo>
                        <a:pt x="87" y="115"/>
                        <a:pt x="87" y="115"/>
                        <a:pt x="87" y="115"/>
                      </a:cubicBezTo>
                      <a:cubicBezTo>
                        <a:pt x="88" y="113"/>
                        <a:pt x="88" y="113"/>
                        <a:pt x="88" y="113"/>
                      </a:cubicBezTo>
                      <a:cubicBezTo>
                        <a:pt x="85" y="112"/>
                        <a:pt x="85" y="112"/>
                        <a:pt x="85" y="112"/>
                      </a:cubicBezTo>
                      <a:cubicBezTo>
                        <a:pt x="86" y="110"/>
                        <a:pt x="86" y="110"/>
                        <a:pt x="86" y="110"/>
                      </a:cubicBezTo>
                      <a:cubicBezTo>
                        <a:pt x="86" y="110"/>
                        <a:pt x="85" y="109"/>
                        <a:pt x="86" y="109"/>
                      </a:cubicBezTo>
                      <a:cubicBezTo>
                        <a:pt x="87" y="109"/>
                        <a:pt x="87" y="106"/>
                        <a:pt x="87" y="106"/>
                      </a:cubicBezTo>
                      <a:cubicBezTo>
                        <a:pt x="88" y="105"/>
                        <a:pt x="88" y="105"/>
                        <a:pt x="88" y="105"/>
                      </a:cubicBezTo>
                      <a:cubicBezTo>
                        <a:pt x="89" y="105"/>
                        <a:pt x="89" y="105"/>
                        <a:pt x="89" y="105"/>
                      </a:cubicBezTo>
                      <a:cubicBezTo>
                        <a:pt x="89" y="105"/>
                        <a:pt x="89" y="103"/>
                        <a:pt x="90" y="103"/>
                      </a:cubicBezTo>
                      <a:cubicBezTo>
                        <a:pt x="90" y="103"/>
                        <a:pt x="91" y="102"/>
                        <a:pt x="91" y="102"/>
                      </a:cubicBezTo>
                      <a:cubicBezTo>
                        <a:pt x="90" y="99"/>
                        <a:pt x="90" y="99"/>
                        <a:pt x="90" y="99"/>
                      </a:cubicBezTo>
                      <a:cubicBezTo>
                        <a:pt x="90" y="99"/>
                        <a:pt x="89" y="97"/>
                        <a:pt x="89" y="97"/>
                      </a:cubicBezTo>
                      <a:cubicBezTo>
                        <a:pt x="90" y="97"/>
                        <a:pt x="91" y="96"/>
                        <a:pt x="91" y="96"/>
                      </a:cubicBezTo>
                      <a:cubicBezTo>
                        <a:pt x="91" y="96"/>
                        <a:pt x="93" y="94"/>
                        <a:pt x="94" y="94"/>
                      </a:cubicBezTo>
                      <a:cubicBezTo>
                        <a:pt x="94" y="93"/>
                        <a:pt x="95" y="92"/>
                        <a:pt x="95" y="91"/>
                      </a:cubicBezTo>
                      <a:cubicBezTo>
                        <a:pt x="95" y="91"/>
                        <a:pt x="94" y="89"/>
                        <a:pt x="94" y="89"/>
                      </a:cubicBezTo>
                      <a:cubicBezTo>
                        <a:pt x="94" y="87"/>
                        <a:pt x="94" y="87"/>
                        <a:pt x="94" y="87"/>
                      </a:cubicBezTo>
                      <a:cubicBezTo>
                        <a:pt x="94" y="87"/>
                        <a:pt x="95" y="85"/>
                        <a:pt x="95" y="85"/>
                      </a:cubicBezTo>
                      <a:cubicBezTo>
                        <a:pt x="94" y="84"/>
                        <a:pt x="92" y="84"/>
                        <a:pt x="92" y="84"/>
                      </a:cubicBezTo>
                      <a:cubicBezTo>
                        <a:pt x="91" y="82"/>
                        <a:pt x="91" y="82"/>
                        <a:pt x="91" y="82"/>
                      </a:cubicBezTo>
                      <a:cubicBezTo>
                        <a:pt x="91" y="80"/>
                        <a:pt x="91" y="80"/>
                        <a:pt x="91" y="80"/>
                      </a:cubicBezTo>
                      <a:cubicBezTo>
                        <a:pt x="89" y="78"/>
                        <a:pt x="89" y="78"/>
                        <a:pt x="89" y="78"/>
                      </a:cubicBezTo>
                      <a:cubicBezTo>
                        <a:pt x="89" y="78"/>
                        <a:pt x="89" y="76"/>
                        <a:pt x="89" y="75"/>
                      </a:cubicBezTo>
                      <a:cubicBezTo>
                        <a:pt x="90" y="75"/>
                        <a:pt x="91" y="72"/>
                        <a:pt x="92" y="71"/>
                      </a:cubicBezTo>
                      <a:cubicBezTo>
                        <a:pt x="92" y="71"/>
                        <a:pt x="96" y="68"/>
                        <a:pt x="96" y="68"/>
                      </a:cubicBezTo>
                      <a:cubicBezTo>
                        <a:pt x="97" y="72"/>
                        <a:pt x="97" y="72"/>
                        <a:pt x="97" y="72"/>
                      </a:cubicBezTo>
                      <a:cubicBezTo>
                        <a:pt x="97" y="75"/>
                        <a:pt x="97" y="75"/>
                        <a:pt x="97" y="75"/>
                      </a:cubicBezTo>
                      <a:cubicBezTo>
                        <a:pt x="97" y="75"/>
                        <a:pt x="97" y="77"/>
                        <a:pt x="97" y="77"/>
                      </a:cubicBezTo>
                      <a:cubicBezTo>
                        <a:pt x="98" y="76"/>
                        <a:pt x="99" y="74"/>
                        <a:pt x="99" y="74"/>
                      </a:cubicBezTo>
                      <a:cubicBezTo>
                        <a:pt x="100" y="74"/>
                        <a:pt x="100" y="74"/>
                        <a:pt x="100" y="74"/>
                      </a:cubicBezTo>
                      <a:cubicBezTo>
                        <a:pt x="100" y="74"/>
                        <a:pt x="98" y="71"/>
                        <a:pt x="99" y="71"/>
                      </a:cubicBezTo>
                      <a:cubicBezTo>
                        <a:pt x="99" y="71"/>
                        <a:pt x="99" y="70"/>
                        <a:pt x="100" y="71"/>
                      </a:cubicBezTo>
                      <a:cubicBezTo>
                        <a:pt x="100" y="72"/>
                        <a:pt x="100" y="73"/>
                        <a:pt x="101" y="73"/>
                      </a:cubicBezTo>
                      <a:cubicBezTo>
                        <a:pt x="102" y="73"/>
                        <a:pt x="103" y="73"/>
                        <a:pt x="103" y="72"/>
                      </a:cubicBezTo>
                      <a:cubicBezTo>
                        <a:pt x="104" y="71"/>
                        <a:pt x="103" y="71"/>
                        <a:pt x="103" y="71"/>
                      </a:cubicBezTo>
                      <a:cubicBezTo>
                        <a:pt x="104" y="70"/>
                        <a:pt x="104" y="70"/>
                        <a:pt x="104" y="70"/>
                      </a:cubicBezTo>
                      <a:cubicBezTo>
                        <a:pt x="104" y="70"/>
                        <a:pt x="104" y="72"/>
                        <a:pt x="105" y="72"/>
                      </a:cubicBezTo>
                      <a:cubicBezTo>
                        <a:pt x="106" y="72"/>
                        <a:pt x="108" y="72"/>
                        <a:pt x="108" y="72"/>
                      </a:cubicBezTo>
                      <a:cubicBezTo>
                        <a:pt x="109" y="73"/>
                        <a:pt x="109" y="73"/>
                        <a:pt x="109" y="73"/>
                      </a:cubicBezTo>
                      <a:cubicBezTo>
                        <a:pt x="109" y="73"/>
                        <a:pt x="110" y="72"/>
                        <a:pt x="110" y="72"/>
                      </a:cubicBezTo>
                      <a:cubicBezTo>
                        <a:pt x="110" y="71"/>
                        <a:pt x="110" y="70"/>
                        <a:pt x="110" y="70"/>
                      </a:cubicBezTo>
                      <a:cubicBezTo>
                        <a:pt x="112" y="70"/>
                        <a:pt x="112" y="70"/>
                        <a:pt x="112" y="70"/>
                      </a:cubicBezTo>
                      <a:cubicBezTo>
                        <a:pt x="112" y="67"/>
                        <a:pt x="112" y="67"/>
                        <a:pt x="112" y="67"/>
                      </a:cubicBezTo>
                      <a:cubicBezTo>
                        <a:pt x="114" y="69"/>
                        <a:pt x="114" y="69"/>
                        <a:pt x="114" y="69"/>
                      </a:cubicBezTo>
                      <a:cubicBezTo>
                        <a:pt x="115" y="71"/>
                        <a:pt x="115" y="71"/>
                        <a:pt x="115" y="71"/>
                      </a:cubicBezTo>
                      <a:cubicBezTo>
                        <a:pt x="117" y="71"/>
                        <a:pt x="117" y="71"/>
                        <a:pt x="117" y="71"/>
                      </a:cubicBezTo>
                      <a:cubicBezTo>
                        <a:pt x="118" y="68"/>
                        <a:pt x="118" y="68"/>
                        <a:pt x="118" y="68"/>
                      </a:cubicBezTo>
                      <a:cubicBezTo>
                        <a:pt x="118" y="68"/>
                        <a:pt x="120" y="68"/>
                        <a:pt x="121" y="68"/>
                      </a:cubicBezTo>
                      <a:cubicBezTo>
                        <a:pt x="122" y="68"/>
                        <a:pt x="124" y="67"/>
                        <a:pt x="124" y="67"/>
                      </a:cubicBezTo>
                      <a:cubicBezTo>
                        <a:pt x="124" y="66"/>
                        <a:pt x="123" y="66"/>
                        <a:pt x="122" y="66"/>
                      </a:cubicBezTo>
                      <a:cubicBezTo>
                        <a:pt x="121" y="66"/>
                        <a:pt x="120" y="67"/>
                        <a:pt x="119" y="66"/>
                      </a:cubicBezTo>
                      <a:cubicBezTo>
                        <a:pt x="119" y="66"/>
                        <a:pt x="117" y="64"/>
                        <a:pt x="117" y="64"/>
                      </a:cubicBezTo>
                      <a:cubicBezTo>
                        <a:pt x="115" y="64"/>
                        <a:pt x="115" y="64"/>
                        <a:pt x="115" y="64"/>
                      </a:cubicBezTo>
                      <a:cubicBezTo>
                        <a:pt x="115" y="64"/>
                        <a:pt x="114" y="63"/>
                        <a:pt x="115" y="62"/>
                      </a:cubicBezTo>
                      <a:cubicBezTo>
                        <a:pt x="116" y="62"/>
                        <a:pt x="116" y="61"/>
                        <a:pt x="116" y="61"/>
                      </a:cubicBezTo>
                      <a:cubicBezTo>
                        <a:pt x="116" y="61"/>
                        <a:pt x="116" y="60"/>
                        <a:pt x="116" y="59"/>
                      </a:cubicBezTo>
                      <a:cubicBezTo>
                        <a:pt x="115" y="59"/>
                        <a:pt x="115" y="57"/>
                        <a:pt x="115" y="56"/>
                      </a:cubicBezTo>
                      <a:cubicBezTo>
                        <a:pt x="115" y="56"/>
                        <a:pt x="113" y="52"/>
                        <a:pt x="113" y="52"/>
                      </a:cubicBezTo>
                      <a:cubicBezTo>
                        <a:pt x="113" y="51"/>
                        <a:pt x="113" y="51"/>
                        <a:pt x="113" y="51"/>
                      </a:cubicBezTo>
                      <a:cubicBezTo>
                        <a:pt x="112" y="52"/>
                        <a:pt x="112" y="52"/>
                        <a:pt x="112" y="52"/>
                      </a:cubicBezTo>
                      <a:cubicBezTo>
                        <a:pt x="110" y="50"/>
                        <a:pt x="110" y="50"/>
                        <a:pt x="110" y="50"/>
                      </a:cubicBezTo>
                      <a:cubicBezTo>
                        <a:pt x="110" y="50"/>
                        <a:pt x="109" y="51"/>
                        <a:pt x="108" y="51"/>
                      </a:cubicBezTo>
                      <a:cubicBezTo>
                        <a:pt x="107" y="51"/>
                        <a:pt x="107" y="50"/>
                        <a:pt x="107" y="50"/>
                      </a:cubicBezTo>
                      <a:cubicBezTo>
                        <a:pt x="105" y="50"/>
                        <a:pt x="105" y="50"/>
                        <a:pt x="105" y="50"/>
                      </a:cubicBezTo>
                      <a:cubicBezTo>
                        <a:pt x="105" y="50"/>
                        <a:pt x="105" y="50"/>
                        <a:pt x="104" y="50"/>
                      </a:cubicBezTo>
                      <a:cubicBezTo>
                        <a:pt x="102" y="50"/>
                        <a:pt x="101" y="50"/>
                        <a:pt x="101" y="49"/>
                      </a:cubicBezTo>
                      <a:cubicBezTo>
                        <a:pt x="100" y="49"/>
                        <a:pt x="100" y="48"/>
                        <a:pt x="101" y="47"/>
                      </a:cubicBezTo>
                      <a:cubicBezTo>
                        <a:pt x="101" y="47"/>
                        <a:pt x="101" y="46"/>
                        <a:pt x="101" y="46"/>
                      </a:cubicBezTo>
                      <a:cubicBezTo>
                        <a:pt x="101" y="46"/>
                        <a:pt x="101" y="44"/>
                        <a:pt x="100" y="44"/>
                      </a:cubicBezTo>
                      <a:cubicBezTo>
                        <a:pt x="100" y="44"/>
                        <a:pt x="98" y="44"/>
                        <a:pt x="98" y="44"/>
                      </a:cubicBezTo>
                      <a:cubicBezTo>
                        <a:pt x="96" y="43"/>
                        <a:pt x="96" y="43"/>
                        <a:pt x="96" y="43"/>
                      </a:cubicBezTo>
                      <a:cubicBezTo>
                        <a:pt x="99" y="42"/>
                        <a:pt x="99" y="42"/>
                        <a:pt x="99" y="42"/>
                      </a:cubicBezTo>
                      <a:cubicBezTo>
                        <a:pt x="98" y="41"/>
                        <a:pt x="98" y="41"/>
                        <a:pt x="98" y="41"/>
                      </a:cubicBezTo>
                      <a:cubicBezTo>
                        <a:pt x="98" y="41"/>
                        <a:pt x="98" y="39"/>
                        <a:pt x="98" y="39"/>
                      </a:cubicBezTo>
                      <a:cubicBezTo>
                        <a:pt x="98" y="38"/>
                        <a:pt x="97" y="37"/>
                        <a:pt x="97" y="37"/>
                      </a:cubicBezTo>
                      <a:cubicBezTo>
                        <a:pt x="97" y="34"/>
                        <a:pt x="97" y="34"/>
                        <a:pt x="97" y="34"/>
                      </a:cubicBezTo>
                      <a:cubicBezTo>
                        <a:pt x="96" y="34"/>
                        <a:pt x="96" y="34"/>
                        <a:pt x="96" y="34"/>
                      </a:cubicBezTo>
                      <a:cubicBezTo>
                        <a:pt x="94" y="33"/>
                        <a:pt x="94" y="33"/>
                        <a:pt x="94" y="33"/>
                      </a:cubicBezTo>
                      <a:cubicBezTo>
                        <a:pt x="93" y="36"/>
                        <a:pt x="93" y="36"/>
                        <a:pt x="93" y="36"/>
                      </a:cubicBezTo>
                      <a:cubicBezTo>
                        <a:pt x="91" y="36"/>
                        <a:pt x="91" y="36"/>
                        <a:pt x="91" y="36"/>
                      </a:cubicBezTo>
                      <a:cubicBezTo>
                        <a:pt x="90" y="34"/>
                        <a:pt x="90" y="34"/>
                        <a:pt x="90" y="34"/>
                      </a:cubicBezTo>
                      <a:cubicBezTo>
                        <a:pt x="89" y="33"/>
                        <a:pt x="89" y="33"/>
                        <a:pt x="89" y="33"/>
                      </a:cubicBezTo>
                      <a:cubicBezTo>
                        <a:pt x="88" y="33"/>
                        <a:pt x="88" y="33"/>
                        <a:pt x="88" y="33"/>
                      </a:cubicBezTo>
                      <a:cubicBezTo>
                        <a:pt x="86" y="31"/>
                        <a:pt x="86" y="31"/>
                        <a:pt x="86" y="31"/>
                      </a:cubicBezTo>
                      <a:cubicBezTo>
                        <a:pt x="85" y="31"/>
                        <a:pt x="85" y="31"/>
                        <a:pt x="85" y="31"/>
                      </a:cubicBezTo>
                      <a:cubicBezTo>
                        <a:pt x="85" y="31"/>
                        <a:pt x="84" y="34"/>
                        <a:pt x="84" y="32"/>
                      </a:cubicBezTo>
                      <a:cubicBezTo>
                        <a:pt x="83" y="31"/>
                        <a:pt x="82" y="29"/>
                        <a:pt x="82" y="29"/>
                      </a:cubicBezTo>
                      <a:cubicBezTo>
                        <a:pt x="82" y="28"/>
                        <a:pt x="82" y="28"/>
                        <a:pt x="82" y="28"/>
                      </a:cubicBezTo>
                      <a:cubicBezTo>
                        <a:pt x="83" y="26"/>
                        <a:pt x="83" y="26"/>
                        <a:pt x="83" y="26"/>
                      </a:cubicBezTo>
                      <a:cubicBezTo>
                        <a:pt x="82" y="24"/>
                        <a:pt x="82" y="24"/>
                        <a:pt x="82" y="24"/>
                      </a:cubicBezTo>
                      <a:cubicBezTo>
                        <a:pt x="82" y="24"/>
                        <a:pt x="82" y="22"/>
                        <a:pt x="82" y="22"/>
                      </a:cubicBezTo>
                      <a:cubicBezTo>
                        <a:pt x="82" y="22"/>
                        <a:pt x="81" y="20"/>
                        <a:pt x="81" y="20"/>
                      </a:cubicBezTo>
                      <a:cubicBezTo>
                        <a:pt x="82" y="18"/>
                        <a:pt x="82" y="18"/>
                        <a:pt x="82" y="18"/>
                      </a:cubicBezTo>
                      <a:cubicBezTo>
                        <a:pt x="80" y="17"/>
                        <a:pt x="80" y="17"/>
                        <a:pt x="80" y="17"/>
                      </a:cubicBezTo>
                      <a:cubicBezTo>
                        <a:pt x="80" y="15"/>
                        <a:pt x="80" y="15"/>
                        <a:pt x="80" y="15"/>
                      </a:cubicBezTo>
                      <a:cubicBezTo>
                        <a:pt x="80" y="14"/>
                        <a:pt x="80" y="14"/>
                        <a:pt x="80" y="14"/>
                      </a:cubicBezTo>
                      <a:cubicBezTo>
                        <a:pt x="78" y="13"/>
                        <a:pt x="78" y="13"/>
                        <a:pt x="78" y="13"/>
                      </a:cubicBezTo>
                      <a:cubicBezTo>
                        <a:pt x="78" y="13"/>
                        <a:pt x="77" y="13"/>
                        <a:pt x="77" y="12"/>
                      </a:cubicBezTo>
                      <a:cubicBezTo>
                        <a:pt x="77" y="11"/>
                        <a:pt x="75" y="10"/>
                        <a:pt x="75" y="10"/>
                      </a:cubicBezTo>
                      <a:cubicBezTo>
                        <a:pt x="75" y="10"/>
                        <a:pt x="75" y="10"/>
                        <a:pt x="74" y="11"/>
                      </a:cubicBezTo>
                      <a:cubicBezTo>
                        <a:pt x="74" y="11"/>
                        <a:pt x="74" y="13"/>
                        <a:pt x="73" y="13"/>
                      </a:cubicBezTo>
                      <a:cubicBezTo>
                        <a:pt x="73" y="13"/>
                        <a:pt x="74" y="13"/>
                        <a:pt x="72" y="13"/>
                      </a:cubicBezTo>
                      <a:cubicBezTo>
                        <a:pt x="69" y="13"/>
                        <a:pt x="70" y="13"/>
                        <a:pt x="69" y="12"/>
                      </a:cubicBezTo>
                      <a:cubicBezTo>
                        <a:pt x="69" y="11"/>
                        <a:pt x="67" y="10"/>
                        <a:pt x="67" y="10"/>
                      </a:cubicBezTo>
                      <a:cubicBezTo>
                        <a:pt x="66" y="7"/>
                        <a:pt x="66" y="7"/>
                        <a:pt x="66" y="7"/>
                      </a:cubicBezTo>
                      <a:cubicBezTo>
                        <a:pt x="64" y="7"/>
                        <a:pt x="64" y="7"/>
                        <a:pt x="64" y="7"/>
                      </a:cubicBezTo>
                      <a:cubicBezTo>
                        <a:pt x="64" y="7"/>
                        <a:pt x="66" y="7"/>
                        <a:pt x="63" y="7"/>
                      </a:cubicBezTo>
                      <a:cubicBezTo>
                        <a:pt x="60" y="7"/>
                        <a:pt x="57" y="8"/>
                        <a:pt x="57" y="8"/>
                      </a:cubicBezTo>
                      <a:cubicBezTo>
                        <a:pt x="56" y="9"/>
                        <a:pt x="56" y="9"/>
                        <a:pt x="56" y="9"/>
                      </a:cubicBezTo>
                      <a:cubicBezTo>
                        <a:pt x="56" y="9"/>
                        <a:pt x="55" y="11"/>
                        <a:pt x="55" y="11"/>
                      </a:cubicBezTo>
                      <a:cubicBezTo>
                        <a:pt x="55" y="11"/>
                        <a:pt x="56" y="12"/>
                        <a:pt x="55" y="11"/>
                      </a:cubicBezTo>
                      <a:cubicBezTo>
                        <a:pt x="55" y="11"/>
                        <a:pt x="55" y="11"/>
                        <a:pt x="55" y="10"/>
                      </a:cubicBezTo>
                      <a:cubicBezTo>
                        <a:pt x="54" y="10"/>
                        <a:pt x="55" y="9"/>
                        <a:pt x="55" y="9"/>
                      </a:cubicBezTo>
                      <a:cubicBezTo>
                        <a:pt x="55" y="9"/>
                        <a:pt x="53" y="8"/>
                        <a:pt x="53" y="8"/>
                      </a:cubicBezTo>
                      <a:cubicBezTo>
                        <a:pt x="52" y="9"/>
                        <a:pt x="52" y="9"/>
                        <a:pt x="52" y="9"/>
                      </a:cubicBezTo>
                      <a:cubicBezTo>
                        <a:pt x="52" y="9"/>
                        <a:pt x="53" y="10"/>
                        <a:pt x="52" y="10"/>
                      </a:cubicBezTo>
                      <a:cubicBezTo>
                        <a:pt x="51" y="10"/>
                        <a:pt x="50" y="11"/>
                        <a:pt x="50" y="10"/>
                      </a:cubicBezTo>
                      <a:cubicBezTo>
                        <a:pt x="50" y="10"/>
                        <a:pt x="51" y="9"/>
                        <a:pt x="51" y="9"/>
                      </a:cubicBezTo>
                      <a:cubicBezTo>
                        <a:pt x="52" y="9"/>
                        <a:pt x="52" y="8"/>
                        <a:pt x="52" y="7"/>
                      </a:cubicBezTo>
                      <a:cubicBezTo>
                        <a:pt x="52" y="7"/>
                        <a:pt x="52" y="6"/>
                        <a:pt x="51" y="6"/>
                      </a:cubicBezTo>
                      <a:cubicBezTo>
                        <a:pt x="51" y="6"/>
                        <a:pt x="50" y="6"/>
                        <a:pt x="49" y="6"/>
                      </a:cubicBezTo>
                      <a:cubicBezTo>
                        <a:pt x="49" y="6"/>
                        <a:pt x="48" y="7"/>
                        <a:pt x="48" y="7"/>
                      </a:cubicBezTo>
                      <a:cubicBezTo>
                        <a:pt x="48" y="7"/>
                        <a:pt x="49" y="7"/>
                        <a:pt x="48" y="7"/>
                      </a:cubicBezTo>
                      <a:cubicBezTo>
                        <a:pt x="48" y="7"/>
                        <a:pt x="47" y="8"/>
                        <a:pt x="47" y="8"/>
                      </a:cubicBezTo>
                      <a:cubicBezTo>
                        <a:pt x="47" y="8"/>
                        <a:pt x="46" y="7"/>
                        <a:pt x="46" y="7"/>
                      </a:cubicBezTo>
                      <a:cubicBezTo>
                        <a:pt x="46" y="7"/>
                        <a:pt x="46" y="6"/>
                        <a:pt x="46" y="6"/>
                      </a:cubicBezTo>
                      <a:cubicBezTo>
                        <a:pt x="45" y="7"/>
                        <a:pt x="45" y="8"/>
                        <a:pt x="45" y="8"/>
                      </a:cubicBezTo>
                      <a:cubicBezTo>
                        <a:pt x="44" y="9"/>
                        <a:pt x="44" y="8"/>
                        <a:pt x="44" y="8"/>
                      </a:cubicBezTo>
                      <a:cubicBezTo>
                        <a:pt x="44" y="8"/>
                        <a:pt x="43" y="6"/>
                        <a:pt x="43" y="6"/>
                      </a:cubicBezTo>
                      <a:cubicBezTo>
                        <a:pt x="42" y="5"/>
                        <a:pt x="42" y="5"/>
                        <a:pt x="42" y="5"/>
                      </a:cubicBezTo>
                      <a:cubicBezTo>
                        <a:pt x="42" y="5"/>
                        <a:pt x="40" y="6"/>
                        <a:pt x="39" y="5"/>
                      </a:cubicBezTo>
                      <a:cubicBezTo>
                        <a:pt x="39" y="5"/>
                        <a:pt x="38" y="5"/>
                        <a:pt x="37" y="4"/>
                      </a:cubicBezTo>
                      <a:cubicBezTo>
                        <a:pt x="37" y="4"/>
                        <a:pt x="36" y="3"/>
                        <a:pt x="36" y="3"/>
                      </a:cubicBezTo>
                      <a:cubicBezTo>
                        <a:pt x="36" y="3"/>
                        <a:pt x="36" y="3"/>
                        <a:pt x="35" y="3"/>
                      </a:cubicBezTo>
                      <a:cubicBezTo>
                        <a:pt x="34" y="3"/>
                        <a:pt x="34" y="3"/>
                        <a:pt x="34" y="3"/>
                      </a:cubicBezTo>
                      <a:cubicBezTo>
                        <a:pt x="33" y="2"/>
                        <a:pt x="34" y="2"/>
                        <a:pt x="32" y="2"/>
                      </a:cubicBezTo>
                      <a:cubicBezTo>
                        <a:pt x="30" y="2"/>
                        <a:pt x="30" y="3"/>
                        <a:pt x="29" y="3"/>
                      </a:cubicBezTo>
                      <a:cubicBezTo>
                        <a:pt x="28" y="3"/>
                        <a:pt x="28" y="3"/>
                        <a:pt x="28" y="3"/>
                      </a:cubicBezTo>
                      <a:cubicBezTo>
                        <a:pt x="27" y="2"/>
                        <a:pt x="27" y="2"/>
                        <a:pt x="27" y="2"/>
                      </a:cubicBezTo>
                      <a:cubicBezTo>
                        <a:pt x="27" y="1"/>
                        <a:pt x="27" y="0"/>
                        <a:pt x="26" y="1"/>
                      </a:cubicBezTo>
                      <a:cubicBezTo>
                        <a:pt x="26" y="2"/>
                        <a:pt x="27" y="2"/>
                        <a:pt x="26" y="3"/>
                      </a:cubicBezTo>
                      <a:cubicBezTo>
                        <a:pt x="25" y="3"/>
                        <a:pt x="24" y="4"/>
                        <a:pt x="24" y="4"/>
                      </a:cubicBezTo>
                      <a:cubicBezTo>
                        <a:pt x="24" y="4"/>
                        <a:pt x="23" y="5"/>
                        <a:pt x="23" y="5"/>
                      </a:cubicBezTo>
                      <a:cubicBezTo>
                        <a:pt x="23" y="5"/>
                        <a:pt x="23" y="6"/>
                        <a:pt x="23" y="6"/>
                      </a:cubicBezTo>
                      <a:cubicBezTo>
                        <a:pt x="23" y="6"/>
                        <a:pt x="22" y="5"/>
                        <a:pt x="22" y="5"/>
                      </a:cubicBezTo>
                      <a:cubicBezTo>
                        <a:pt x="22" y="5"/>
                        <a:pt x="21" y="5"/>
                        <a:pt x="21" y="5"/>
                      </a:cubicBezTo>
                      <a:cubicBezTo>
                        <a:pt x="21" y="5"/>
                        <a:pt x="20" y="6"/>
                        <a:pt x="20" y="6"/>
                      </a:cubicBezTo>
                      <a:cubicBezTo>
                        <a:pt x="20" y="6"/>
                        <a:pt x="20" y="7"/>
                        <a:pt x="20" y="7"/>
                      </a:cubicBezTo>
                      <a:cubicBezTo>
                        <a:pt x="20" y="8"/>
                        <a:pt x="19" y="9"/>
                        <a:pt x="19" y="9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18" y="9"/>
                        <a:pt x="18" y="9"/>
                        <a:pt x="17" y="9"/>
                      </a:cubicBezTo>
                      <a:cubicBezTo>
                        <a:pt x="16" y="9"/>
                        <a:pt x="14" y="9"/>
                        <a:pt x="14" y="9"/>
                      </a:cubicBezTo>
                      <a:cubicBezTo>
                        <a:pt x="14" y="9"/>
                        <a:pt x="13" y="9"/>
                        <a:pt x="13" y="9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1" y="12"/>
                        <a:pt x="10" y="12"/>
                      </a:cubicBezTo>
                      <a:cubicBezTo>
                        <a:pt x="10" y="11"/>
                        <a:pt x="9" y="11"/>
                        <a:pt x="9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7" y="11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7" y="13"/>
                        <a:pt x="7" y="13"/>
                      </a:cubicBezTo>
                      <a:cubicBezTo>
                        <a:pt x="7" y="14"/>
                        <a:pt x="7" y="14"/>
                        <a:pt x="7" y="15"/>
                      </a:cubicBezTo>
                      <a:cubicBezTo>
                        <a:pt x="7" y="15"/>
                        <a:pt x="7" y="15"/>
                        <a:pt x="6" y="15"/>
                      </a:cubicBezTo>
                      <a:cubicBezTo>
                        <a:pt x="6" y="15"/>
                        <a:pt x="5" y="15"/>
                        <a:pt x="5" y="15"/>
                      </a:cubicBezTo>
                      <a:cubicBezTo>
                        <a:pt x="5" y="15"/>
                        <a:pt x="5" y="14"/>
                        <a:pt x="4" y="14"/>
                      </a:cubicBezTo>
                      <a:cubicBezTo>
                        <a:pt x="4" y="14"/>
                        <a:pt x="2" y="15"/>
                        <a:pt x="2" y="15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5" y="18"/>
                        <a:pt x="5" y="18"/>
                        <a:pt x="5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7" y="17"/>
                        <a:pt x="7" y="17"/>
                        <a:pt x="7" y="17"/>
                      </a:cubicBezTo>
                      <a:cubicBezTo>
                        <a:pt x="7" y="17"/>
                        <a:pt x="8" y="18"/>
                        <a:pt x="8" y="18"/>
                      </a:cubicBezTo>
                      <a:cubicBezTo>
                        <a:pt x="8" y="18"/>
                        <a:pt x="9" y="19"/>
                        <a:pt x="9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20"/>
                        <a:pt x="13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6" y="21"/>
                        <a:pt x="16" y="21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cubicBezTo>
                        <a:pt x="16" y="22"/>
                        <a:pt x="17" y="23"/>
                        <a:pt x="17" y="23"/>
                      </a:cubicBezTo>
                      <a:cubicBezTo>
                        <a:pt x="18" y="24"/>
                        <a:pt x="18" y="25"/>
                        <a:pt x="18" y="25"/>
                      </a:cubicBez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21" y="27"/>
                        <a:pt x="21" y="27"/>
                        <a:pt x="21" y="27"/>
                      </a:cubicBezTo>
                      <a:cubicBezTo>
                        <a:pt x="21" y="27"/>
                        <a:pt x="21" y="27"/>
                        <a:pt x="21" y="27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1" y="28"/>
                        <a:pt x="22" y="28"/>
                        <a:pt x="22" y="28"/>
                      </a:cubicBezTo>
                      <a:cubicBezTo>
                        <a:pt x="22" y="29"/>
                        <a:pt x="23" y="29"/>
                        <a:pt x="23" y="29"/>
                      </a:cubicBezTo>
                      <a:cubicBezTo>
                        <a:pt x="23" y="29"/>
                        <a:pt x="23" y="30"/>
                        <a:pt x="23" y="30"/>
                      </a:cubicBezTo>
                      <a:cubicBezTo>
                        <a:pt x="23" y="30"/>
                        <a:pt x="24" y="31"/>
                        <a:pt x="24" y="31"/>
                      </a:cubicBezTo>
                      <a:cubicBezTo>
                        <a:pt x="24" y="31"/>
                        <a:pt x="24" y="31"/>
                        <a:pt x="24" y="32"/>
                      </a:cubicBezTo>
                      <a:cubicBezTo>
                        <a:pt x="24" y="32"/>
                        <a:pt x="25" y="33"/>
                        <a:pt x="25" y="33"/>
                      </a:cubicBezTo>
                      <a:cubicBezTo>
                        <a:pt x="25" y="34"/>
                        <a:pt x="25" y="34"/>
                        <a:pt x="26" y="34"/>
                      </a:cubicBezTo>
                      <a:cubicBezTo>
                        <a:pt x="26" y="34"/>
                        <a:pt x="26" y="34"/>
                        <a:pt x="26" y="34"/>
                      </a:cubicBezTo>
                      <a:cubicBezTo>
                        <a:pt x="26" y="34"/>
                        <a:pt x="26" y="34"/>
                        <a:pt x="26" y="35"/>
                      </a:cubicBezTo>
                      <a:cubicBezTo>
                        <a:pt x="26" y="36"/>
                        <a:pt x="26" y="36"/>
                        <a:pt x="26" y="37"/>
                      </a:cubicBezTo>
                      <a:cubicBezTo>
                        <a:pt x="27" y="37"/>
                        <a:pt x="27" y="38"/>
                        <a:pt x="28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30" y="39"/>
                        <a:pt x="30" y="40"/>
                      </a:cubicBezTo>
                      <a:cubicBezTo>
                        <a:pt x="31" y="40"/>
                        <a:pt x="31" y="40"/>
                        <a:pt x="31" y="40"/>
                      </a:cubicBezTo>
                      <a:cubicBezTo>
                        <a:pt x="32" y="41"/>
                        <a:pt x="32" y="41"/>
                        <a:pt x="32" y="41"/>
                      </a:cubicBezTo>
                      <a:cubicBezTo>
                        <a:pt x="32" y="41"/>
                        <a:pt x="32" y="41"/>
                        <a:pt x="32" y="41"/>
                      </a:cubicBezTo>
                      <a:cubicBezTo>
                        <a:pt x="32" y="41"/>
                        <a:pt x="34" y="43"/>
                        <a:pt x="35" y="43"/>
                      </a:cubicBezTo>
                      <a:cubicBezTo>
                        <a:pt x="35" y="43"/>
                        <a:pt x="35" y="44"/>
                        <a:pt x="35" y="44"/>
                      </a:cubicBezTo>
                      <a:cubicBezTo>
                        <a:pt x="35" y="44"/>
                        <a:pt x="36" y="44"/>
                        <a:pt x="36" y="44"/>
                      </a:cubicBezTo>
                      <a:cubicBezTo>
                        <a:pt x="37" y="44"/>
                        <a:pt x="38" y="44"/>
                        <a:pt x="38" y="45"/>
                      </a:cubicBezTo>
                      <a:cubicBezTo>
                        <a:pt x="38" y="45"/>
                        <a:pt x="38" y="46"/>
                        <a:pt x="38" y="46"/>
                      </a:cubicBezTo>
                      <a:cubicBezTo>
                        <a:pt x="39" y="47"/>
                        <a:pt x="39" y="47"/>
                        <a:pt x="39" y="48"/>
                      </a:cubicBezTo>
                      <a:cubicBezTo>
                        <a:pt x="39" y="48"/>
                        <a:pt x="40" y="49"/>
                        <a:pt x="40" y="49"/>
                      </a:cubicBezTo>
                      <a:cubicBezTo>
                        <a:pt x="45" y="51"/>
                        <a:pt x="45" y="51"/>
                        <a:pt x="45" y="51"/>
                      </a:cubicBezTo>
                      <a:cubicBezTo>
                        <a:pt x="46" y="53"/>
                        <a:pt x="46" y="53"/>
                        <a:pt x="46" y="53"/>
                      </a:cubicBezTo>
                      <a:cubicBezTo>
                        <a:pt x="46" y="53"/>
                        <a:pt x="46" y="54"/>
                        <a:pt x="47" y="54"/>
                      </a:cubicBezTo>
                      <a:cubicBezTo>
                        <a:pt x="47" y="55"/>
                        <a:pt x="48" y="55"/>
                        <a:pt x="48" y="55"/>
                      </a:cubicBezTo>
                      <a:cubicBezTo>
                        <a:pt x="50" y="57"/>
                        <a:pt x="50" y="57"/>
                        <a:pt x="50" y="57"/>
                      </a:cubicBezTo>
                      <a:cubicBezTo>
                        <a:pt x="53" y="58"/>
                        <a:pt x="53" y="58"/>
                        <a:pt x="53" y="58"/>
                      </a:cubicBezTo>
                      <a:cubicBezTo>
                        <a:pt x="53" y="58"/>
                        <a:pt x="55" y="59"/>
                        <a:pt x="55" y="59"/>
                      </a:cubicBezTo>
                      <a:cubicBezTo>
                        <a:pt x="56" y="59"/>
                        <a:pt x="57" y="60"/>
                        <a:pt x="57" y="60"/>
                      </a:cubicBezTo>
                      <a:cubicBezTo>
                        <a:pt x="57" y="60"/>
                        <a:pt x="59" y="63"/>
                        <a:pt x="59" y="63"/>
                      </a:cubicBezTo>
                      <a:cubicBezTo>
                        <a:pt x="59" y="63"/>
                        <a:pt x="61" y="64"/>
                        <a:pt x="61" y="66"/>
                      </a:cubicBezTo>
                      <a:cubicBezTo>
                        <a:pt x="62" y="67"/>
                        <a:pt x="62" y="67"/>
                        <a:pt x="62" y="68"/>
                      </a:cubicBezTo>
                      <a:cubicBezTo>
                        <a:pt x="63" y="70"/>
                        <a:pt x="64" y="71"/>
                        <a:pt x="64" y="71"/>
                      </a:cubicBezTo>
                      <a:cubicBezTo>
                        <a:pt x="64" y="71"/>
                        <a:pt x="64" y="71"/>
                        <a:pt x="65" y="72"/>
                      </a:cubicBezTo>
                      <a:cubicBezTo>
                        <a:pt x="66" y="74"/>
                        <a:pt x="66" y="75"/>
                        <a:pt x="67" y="75"/>
                      </a:cubicBezTo>
                      <a:cubicBezTo>
                        <a:pt x="67" y="75"/>
                        <a:pt x="67" y="75"/>
                        <a:pt x="67" y="76"/>
                      </a:cubicBezTo>
                      <a:cubicBezTo>
                        <a:pt x="67" y="76"/>
                        <a:pt x="67" y="77"/>
                        <a:pt x="67" y="77"/>
                      </a:cubicBezTo>
                      <a:cubicBezTo>
                        <a:pt x="67" y="77"/>
                        <a:pt x="67" y="79"/>
                        <a:pt x="67" y="79"/>
                      </a:cubicBezTo>
                      <a:cubicBezTo>
                        <a:pt x="67" y="79"/>
                        <a:pt x="68" y="81"/>
                        <a:pt x="68" y="81"/>
                      </a:cubicBezTo>
                      <a:cubicBezTo>
                        <a:pt x="68" y="81"/>
                        <a:pt x="68" y="81"/>
                        <a:pt x="68" y="81"/>
                      </a:cubicBezTo>
                      <a:cubicBezTo>
                        <a:pt x="69" y="84"/>
                        <a:pt x="69" y="84"/>
                        <a:pt x="69" y="84"/>
                      </a:cubicBezTo>
                      <a:cubicBezTo>
                        <a:pt x="68" y="86"/>
                        <a:pt x="68" y="86"/>
                        <a:pt x="68" y="86"/>
                      </a:cubicBezTo>
                      <a:cubicBezTo>
                        <a:pt x="68" y="86"/>
                        <a:pt x="68" y="87"/>
                        <a:pt x="68" y="87"/>
                      </a:cubicBezTo>
                      <a:cubicBezTo>
                        <a:pt x="69" y="87"/>
                        <a:pt x="69" y="87"/>
                        <a:pt x="69" y="88"/>
                      </a:cubicBezTo>
                      <a:cubicBezTo>
                        <a:pt x="69" y="88"/>
                        <a:pt x="68" y="89"/>
                        <a:pt x="68" y="89"/>
                      </a:cubicBezTo>
                      <a:cubicBezTo>
                        <a:pt x="68" y="90"/>
                        <a:pt x="68" y="90"/>
                        <a:pt x="68" y="90"/>
                      </a:cubicBezTo>
                      <a:cubicBezTo>
                        <a:pt x="68" y="92"/>
                        <a:pt x="68" y="92"/>
                        <a:pt x="68" y="92"/>
                      </a:cubicBezTo>
                      <a:cubicBezTo>
                        <a:pt x="68" y="92"/>
                        <a:pt x="69" y="93"/>
                        <a:pt x="69" y="93"/>
                      </a:cubicBezTo>
                      <a:cubicBezTo>
                        <a:pt x="69" y="93"/>
                        <a:pt x="69" y="95"/>
                        <a:pt x="69" y="95"/>
                      </a:cubicBezTo>
                      <a:cubicBezTo>
                        <a:pt x="69" y="95"/>
                        <a:pt x="69" y="96"/>
                        <a:pt x="69" y="96"/>
                      </a:cubicBezTo>
                      <a:cubicBezTo>
                        <a:pt x="69" y="96"/>
                        <a:pt x="69" y="98"/>
                        <a:pt x="69" y="98"/>
                      </a:cubicBezTo>
                      <a:cubicBezTo>
                        <a:pt x="69" y="99"/>
                        <a:pt x="70" y="99"/>
                        <a:pt x="70" y="100"/>
                      </a:cubicBezTo>
                      <a:cubicBezTo>
                        <a:pt x="70" y="100"/>
                        <a:pt x="69" y="101"/>
                        <a:pt x="70" y="102"/>
                      </a:cubicBezTo>
                      <a:cubicBezTo>
                        <a:pt x="70" y="103"/>
                        <a:pt x="72" y="105"/>
                        <a:pt x="72" y="105"/>
                      </a:cubicBezTo>
                      <a:cubicBezTo>
                        <a:pt x="72" y="105"/>
                        <a:pt x="73" y="107"/>
                        <a:pt x="73" y="107"/>
                      </a:cubicBezTo>
                      <a:cubicBezTo>
                        <a:pt x="73" y="108"/>
                        <a:pt x="72" y="108"/>
                        <a:pt x="73" y="109"/>
                      </a:cubicBezTo>
                      <a:cubicBezTo>
                        <a:pt x="73" y="109"/>
                        <a:pt x="72" y="109"/>
                        <a:pt x="73" y="110"/>
                      </a:cubicBezTo>
                      <a:cubicBezTo>
                        <a:pt x="74" y="110"/>
                        <a:pt x="74" y="112"/>
                        <a:pt x="74" y="112"/>
                      </a:cubicBezTo>
                      <a:cubicBezTo>
                        <a:pt x="74" y="112"/>
                        <a:pt x="75" y="112"/>
                        <a:pt x="75" y="113"/>
                      </a:cubicBezTo>
                      <a:cubicBezTo>
                        <a:pt x="75" y="114"/>
                        <a:pt x="75" y="115"/>
                        <a:pt x="75" y="115"/>
                      </a:cubicBezTo>
                      <a:cubicBezTo>
                        <a:pt x="76" y="116"/>
                        <a:pt x="76" y="116"/>
                        <a:pt x="76" y="116"/>
                      </a:cubicBezTo>
                      <a:cubicBezTo>
                        <a:pt x="75" y="116"/>
                        <a:pt x="75" y="117"/>
                        <a:pt x="75" y="117"/>
                      </a:cubicBezTo>
                      <a:cubicBezTo>
                        <a:pt x="74" y="118"/>
                        <a:pt x="74" y="118"/>
                        <a:pt x="74" y="118"/>
                      </a:cubicBezTo>
                      <a:cubicBezTo>
                        <a:pt x="74" y="118"/>
                        <a:pt x="75" y="119"/>
                        <a:pt x="75" y="119"/>
                      </a:cubicBezTo>
                      <a:cubicBezTo>
                        <a:pt x="76" y="119"/>
                        <a:pt x="76" y="120"/>
                        <a:pt x="76" y="120"/>
                      </a:cubicBezTo>
                      <a:cubicBezTo>
                        <a:pt x="77" y="121"/>
                        <a:pt x="77" y="121"/>
                        <a:pt x="77" y="121"/>
                      </a:cubicBezTo>
                      <a:cubicBezTo>
                        <a:pt x="78" y="122"/>
                        <a:pt x="78" y="122"/>
                        <a:pt x="78" y="122"/>
                      </a:cubicBezTo>
                      <a:lnTo>
                        <a:pt x="79" y="122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6" name="Freeform 70"/>
                <p:cNvSpPr>
                  <a:spLocks/>
                </p:cNvSpPr>
                <p:nvPr/>
              </p:nvSpPr>
              <p:spPr bwMode="auto">
                <a:xfrm>
                  <a:off x="2560" y="2455"/>
                  <a:ext cx="4" cy="4"/>
                </a:xfrm>
                <a:custGeom>
                  <a:avLst/>
                  <a:gdLst>
                    <a:gd name="T0" fmla="*/ 0 w 2"/>
                    <a:gd name="T1" fmla="*/ 1 h 2"/>
                    <a:gd name="T2" fmla="*/ 0 w 2"/>
                    <a:gd name="T3" fmla="*/ 1 h 2"/>
                    <a:gd name="T4" fmla="*/ 0 w 2"/>
                    <a:gd name="T5" fmla="*/ 1 h 2"/>
                    <a:gd name="T6" fmla="*/ 1 w 2"/>
                    <a:gd name="T7" fmla="*/ 2 h 2"/>
                    <a:gd name="T8" fmla="*/ 2 w 2"/>
                    <a:gd name="T9" fmla="*/ 1 h 2"/>
                    <a:gd name="T10" fmla="*/ 1 w 2"/>
                    <a:gd name="T11" fmla="*/ 0 h 2"/>
                    <a:gd name="T12" fmla="*/ 0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7" name="Freeform 71"/>
                <p:cNvSpPr>
                  <a:spLocks/>
                </p:cNvSpPr>
                <p:nvPr/>
              </p:nvSpPr>
              <p:spPr bwMode="auto">
                <a:xfrm>
                  <a:off x="2508" y="256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8" name="Freeform 72"/>
                <p:cNvSpPr>
                  <a:spLocks noEditPoints="1"/>
                </p:cNvSpPr>
                <p:nvPr/>
              </p:nvSpPr>
              <p:spPr bwMode="auto">
                <a:xfrm>
                  <a:off x="1838" y="2134"/>
                  <a:ext cx="758" cy="765"/>
                </a:xfrm>
                <a:custGeom>
                  <a:avLst/>
                  <a:gdLst>
                    <a:gd name="T0" fmla="*/ 335 w 378"/>
                    <a:gd name="T1" fmla="*/ 89 h 381"/>
                    <a:gd name="T2" fmla="*/ 321 w 378"/>
                    <a:gd name="T3" fmla="*/ 75 h 381"/>
                    <a:gd name="T4" fmla="*/ 314 w 378"/>
                    <a:gd name="T5" fmla="*/ 76 h 381"/>
                    <a:gd name="T6" fmla="*/ 311 w 378"/>
                    <a:gd name="T7" fmla="*/ 72 h 381"/>
                    <a:gd name="T8" fmla="*/ 300 w 378"/>
                    <a:gd name="T9" fmla="*/ 69 h 381"/>
                    <a:gd name="T10" fmla="*/ 288 w 378"/>
                    <a:gd name="T11" fmla="*/ 61 h 381"/>
                    <a:gd name="T12" fmla="*/ 284 w 378"/>
                    <a:gd name="T13" fmla="*/ 44 h 381"/>
                    <a:gd name="T14" fmla="*/ 269 w 378"/>
                    <a:gd name="T15" fmla="*/ 52 h 381"/>
                    <a:gd name="T16" fmla="*/ 268 w 378"/>
                    <a:gd name="T17" fmla="*/ 39 h 381"/>
                    <a:gd name="T18" fmla="*/ 253 w 378"/>
                    <a:gd name="T19" fmla="*/ 34 h 381"/>
                    <a:gd name="T20" fmla="*/ 243 w 378"/>
                    <a:gd name="T21" fmla="*/ 23 h 381"/>
                    <a:gd name="T22" fmla="*/ 229 w 378"/>
                    <a:gd name="T23" fmla="*/ 14 h 381"/>
                    <a:gd name="T24" fmla="*/ 227 w 378"/>
                    <a:gd name="T25" fmla="*/ 0 h 381"/>
                    <a:gd name="T26" fmla="*/ 190 w 378"/>
                    <a:gd name="T27" fmla="*/ 37 h 381"/>
                    <a:gd name="T28" fmla="*/ 138 w 378"/>
                    <a:gd name="T29" fmla="*/ 70 h 381"/>
                    <a:gd name="T30" fmla="*/ 99 w 378"/>
                    <a:gd name="T31" fmla="*/ 48 h 381"/>
                    <a:gd name="T32" fmla="*/ 97 w 378"/>
                    <a:gd name="T33" fmla="*/ 67 h 381"/>
                    <a:gd name="T34" fmla="*/ 71 w 378"/>
                    <a:gd name="T35" fmla="*/ 89 h 381"/>
                    <a:gd name="T36" fmla="*/ 37 w 378"/>
                    <a:gd name="T37" fmla="*/ 79 h 381"/>
                    <a:gd name="T38" fmla="*/ 3 w 378"/>
                    <a:gd name="T39" fmla="*/ 90 h 381"/>
                    <a:gd name="T40" fmla="*/ 4 w 378"/>
                    <a:gd name="T41" fmla="*/ 106 h 381"/>
                    <a:gd name="T42" fmla="*/ 28 w 378"/>
                    <a:gd name="T43" fmla="*/ 121 h 381"/>
                    <a:gd name="T44" fmla="*/ 65 w 378"/>
                    <a:gd name="T45" fmla="*/ 138 h 381"/>
                    <a:gd name="T46" fmla="*/ 72 w 378"/>
                    <a:gd name="T47" fmla="*/ 162 h 381"/>
                    <a:gd name="T48" fmla="*/ 75 w 378"/>
                    <a:gd name="T49" fmla="*/ 181 h 381"/>
                    <a:gd name="T50" fmla="*/ 83 w 378"/>
                    <a:gd name="T51" fmla="*/ 195 h 381"/>
                    <a:gd name="T52" fmla="*/ 89 w 378"/>
                    <a:gd name="T53" fmla="*/ 208 h 381"/>
                    <a:gd name="T54" fmla="*/ 93 w 378"/>
                    <a:gd name="T55" fmla="*/ 224 h 381"/>
                    <a:gd name="T56" fmla="*/ 89 w 378"/>
                    <a:gd name="T57" fmla="*/ 232 h 381"/>
                    <a:gd name="T58" fmla="*/ 74 w 378"/>
                    <a:gd name="T59" fmla="*/ 297 h 381"/>
                    <a:gd name="T60" fmla="*/ 108 w 378"/>
                    <a:gd name="T61" fmla="*/ 354 h 381"/>
                    <a:gd name="T62" fmla="*/ 154 w 378"/>
                    <a:gd name="T63" fmla="*/ 366 h 381"/>
                    <a:gd name="T64" fmla="*/ 154 w 378"/>
                    <a:gd name="T65" fmla="*/ 370 h 381"/>
                    <a:gd name="T66" fmla="*/ 158 w 378"/>
                    <a:gd name="T67" fmla="*/ 371 h 381"/>
                    <a:gd name="T68" fmla="*/ 209 w 378"/>
                    <a:gd name="T69" fmla="*/ 375 h 381"/>
                    <a:gd name="T70" fmla="*/ 216 w 378"/>
                    <a:gd name="T71" fmla="*/ 341 h 381"/>
                    <a:gd name="T72" fmla="*/ 256 w 378"/>
                    <a:gd name="T73" fmla="*/ 335 h 381"/>
                    <a:gd name="T74" fmla="*/ 298 w 378"/>
                    <a:gd name="T75" fmla="*/ 351 h 381"/>
                    <a:gd name="T76" fmla="*/ 339 w 378"/>
                    <a:gd name="T77" fmla="*/ 332 h 381"/>
                    <a:gd name="T78" fmla="*/ 347 w 378"/>
                    <a:gd name="T79" fmla="*/ 327 h 381"/>
                    <a:gd name="T80" fmla="*/ 349 w 378"/>
                    <a:gd name="T81" fmla="*/ 327 h 381"/>
                    <a:gd name="T82" fmla="*/ 350 w 378"/>
                    <a:gd name="T83" fmla="*/ 326 h 381"/>
                    <a:gd name="T84" fmla="*/ 351 w 378"/>
                    <a:gd name="T85" fmla="*/ 326 h 381"/>
                    <a:gd name="T86" fmla="*/ 349 w 378"/>
                    <a:gd name="T87" fmla="*/ 310 h 381"/>
                    <a:gd name="T88" fmla="*/ 328 w 378"/>
                    <a:gd name="T89" fmla="*/ 271 h 381"/>
                    <a:gd name="T90" fmla="*/ 332 w 378"/>
                    <a:gd name="T91" fmla="*/ 238 h 381"/>
                    <a:gd name="T92" fmla="*/ 336 w 378"/>
                    <a:gd name="T93" fmla="*/ 224 h 381"/>
                    <a:gd name="T94" fmla="*/ 334 w 378"/>
                    <a:gd name="T95" fmla="*/ 213 h 381"/>
                    <a:gd name="T96" fmla="*/ 318 w 378"/>
                    <a:gd name="T97" fmla="*/ 212 h 381"/>
                    <a:gd name="T98" fmla="*/ 313 w 378"/>
                    <a:gd name="T99" fmla="*/ 223 h 381"/>
                    <a:gd name="T100" fmla="*/ 313 w 378"/>
                    <a:gd name="T101" fmla="*/ 218 h 381"/>
                    <a:gd name="T102" fmla="*/ 313 w 378"/>
                    <a:gd name="T103" fmla="*/ 206 h 381"/>
                    <a:gd name="T104" fmla="*/ 323 w 378"/>
                    <a:gd name="T105" fmla="*/ 195 h 381"/>
                    <a:gd name="T106" fmla="*/ 328 w 378"/>
                    <a:gd name="T107" fmla="*/ 187 h 381"/>
                    <a:gd name="T108" fmla="*/ 335 w 378"/>
                    <a:gd name="T109" fmla="*/ 179 h 381"/>
                    <a:gd name="T110" fmla="*/ 342 w 378"/>
                    <a:gd name="T111" fmla="*/ 169 h 381"/>
                    <a:gd name="T112" fmla="*/ 341 w 378"/>
                    <a:gd name="T113" fmla="*/ 166 h 381"/>
                    <a:gd name="T114" fmla="*/ 349 w 378"/>
                    <a:gd name="T115" fmla="*/ 167 h 381"/>
                    <a:gd name="T116" fmla="*/ 356 w 378"/>
                    <a:gd name="T117" fmla="*/ 162 h 381"/>
                    <a:gd name="T118" fmla="*/ 357 w 378"/>
                    <a:gd name="T119" fmla="*/ 151 h 381"/>
                    <a:gd name="T120" fmla="*/ 368 w 378"/>
                    <a:gd name="T121" fmla="*/ 97 h 381"/>
                    <a:gd name="T122" fmla="*/ 158 w 378"/>
                    <a:gd name="T123" fmla="*/ 371 h 3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78" h="381">
                      <a:moveTo>
                        <a:pt x="362" y="97"/>
                      </a:moveTo>
                      <a:cubicBezTo>
                        <a:pt x="359" y="95"/>
                        <a:pt x="359" y="95"/>
                        <a:pt x="359" y="95"/>
                      </a:cubicBezTo>
                      <a:cubicBezTo>
                        <a:pt x="356" y="91"/>
                        <a:pt x="356" y="91"/>
                        <a:pt x="356" y="91"/>
                      </a:cubicBezTo>
                      <a:cubicBezTo>
                        <a:pt x="353" y="92"/>
                        <a:pt x="353" y="92"/>
                        <a:pt x="353" y="92"/>
                      </a:cubicBezTo>
                      <a:cubicBezTo>
                        <a:pt x="351" y="94"/>
                        <a:pt x="351" y="94"/>
                        <a:pt x="351" y="94"/>
                      </a:cubicBezTo>
                      <a:cubicBezTo>
                        <a:pt x="345" y="92"/>
                        <a:pt x="345" y="92"/>
                        <a:pt x="345" y="92"/>
                      </a:cubicBezTo>
                      <a:cubicBezTo>
                        <a:pt x="341" y="89"/>
                        <a:pt x="341" y="89"/>
                        <a:pt x="341" y="89"/>
                      </a:cubicBezTo>
                      <a:cubicBezTo>
                        <a:pt x="338" y="91"/>
                        <a:pt x="338" y="91"/>
                        <a:pt x="338" y="91"/>
                      </a:cubicBezTo>
                      <a:cubicBezTo>
                        <a:pt x="335" y="89"/>
                        <a:pt x="335" y="89"/>
                        <a:pt x="335" y="89"/>
                      </a:cubicBezTo>
                      <a:cubicBezTo>
                        <a:pt x="333" y="85"/>
                        <a:pt x="333" y="85"/>
                        <a:pt x="333" y="85"/>
                      </a:cubicBezTo>
                      <a:cubicBezTo>
                        <a:pt x="332" y="81"/>
                        <a:pt x="332" y="81"/>
                        <a:pt x="332" y="81"/>
                      </a:cubicBezTo>
                      <a:cubicBezTo>
                        <a:pt x="328" y="77"/>
                        <a:pt x="328" y="77"/>
                        <a:pt x="328" y="77"/>
                      </a:cubicBezTo>
                      <a:cubicBezTo>
                        <a:pt x="326" y="78"/>
                        <a:pt x="326" y="78"/>
                        <a:pt x="326" y="78"/>
                      </a:cubicBezTo>
                      <a:cubicBezTo>
                        <a:pt x="326" y="78"/>
                        <a:pt x="326" y="78"/>
                        <a:pt x="326" y="78"/>
                      </a:cubicBezTo>
                      <a:cubicBezTo>
                        <a:pt x="325" y="78"/>
                        <a:pt x="323" y="77"/>
                        <a:pt x="323" y="77"/>
                      </a:cubicBezTo>
                      <a:cubicBezTo>
                        <a:pt x="323" y="76"/>
                        <a:pt x="323" y="76"/>
                        <a:pt x="323" y="76"/>
                      </a:cubicBezTo>
                      <a:cubicBezTo>
                        <a:pt x="322" y="75"/>
                        <a:pt x="322" y="75"/>
                        <a:pt x="322" y="75"/>
                      </a:cubicBezTo>
                      <a:cubicBezTo>
                        <a:pt x="321" y="75"/>
                        <a:pt x="321" y="75"/>
                        <a:pt x="321" y="75"/>
                      </a:cubicBezTo>
                      <a:cubicBezTo>
                        <a:pt x="319" y="76"/>
                        <a:pt x="319" y="76"/>
                        <a:pt x="319" y="76"/>
                      </a:cubicBezTo>
                      <a:cubicBezTo>
                        <a:pt x="319" y="77"/>
                        <a:pt x="319" y="77"/>
                        <a:pt x="319" y="77"/>
                      </a:cubicBezTo>
                      <a:cubicBezTo>
                        <a:pt x="318" y="77"/>
                        <a:pt x="318" y="77"/>
                        <a:pt x="318" y="77"/>
                      </a:cubicBezTo>
                      <a:cubicBezTo>
                        <a:pt x="317" y="78"/>
                        <a:pt x="317" y="78"/>
                        <a:pt x="317" y="78"/>
                      </a:cubicBezTo>
                      <a:cubicBezTo>
                        <a:pt x="317" y="77"/>
                        <a:pt x="317" y="77"/>
                        <a:pt x="317" y="77"/>
                      </a:cubicBezTo>
                      <a:cubicBezTo>
                        <a:pt x="317" y="77"/>
                        <a:pt x="317" y="78"/>
                        <a:pt x="317" y="78"/>
                      </a:cubicBezTo>
                      <a:cubicBezTo>
                        <a:pt x="316" y="78"/>
                        <a:pt x="315" y="78"/>
                        <a:pt x="315" y="78"/>
                      </a:cubicBezTo>
                      <a:cubicBezTo>
                        <a:pt x="314" y="78"/>
                        <a:pt x="314" y="78"/>
                        <a:pt x="314" y="78"/>
                      </a:cubicBezTo>
                      <a:cubicBezTo>
                        <a:pt x="314" y="76"/>
                        <a:pt x="314" y="76"/>
                        <a:pt x="314" y="76"/>
                      </a:cubicBezTo>
                      <a:cubicBezTo>
                        <a:pt x="314" y="76"/>
                        <a:pt x="314" y="76"/>
                        <a:pt x="314" y="76"/>
                      </a:cubicBezTo>
                      <a:cubicBezTo>
                        <a:pt x="313" y="75"/>
                        <a:pt x="313" y="75"/>
                        <a:pt x="313" y="75"/>
                      </a:cubicBezTo>
                      <a:cubicBezTo>
                        <a:pt x="312" y="75"/>
                        <a:pt x="312" y="75"/>
                        <a:pt x="312" y="75"/>
                      </a:cubicBezTo>
                      <a:cubicBezTo>
                        <a:pt x="312" y="75"/>
                        <a:pt x="311" y="74"/>
                        <a:pt x="311" y="74"/>
                      </a:cubicBezTo>
                      <a:cubicBezTo>
                        <a:pt x="311" y="74"/>
                        <a:pt x="310" y="74"/>
                        <a:pt x="310" y="74"/>
                      </a:cubicBezTo>
                      <a:cubicBezTo>
                        <a:pt x="309" y="73"/>
                        <a:pt x="309" y="73"/>
                        <a:pt x="309" y="73"/>
                      </a:cubicBezTo>
                      <a:cubicBezTo>
                        <a:pt x="311" y="73"/>
                        <a:pt x="311" y="73"/>
                        <a:pt x="311" y="73"/>
                      </a:cubicBezTo>
                      <a:cubicBezTo>
                        <a:pt x="311" y="73"/>
                        <a:pt x="311" y="72"/>
                        <a:pt x="311" y="72"/>
                      </a:cubicBezTo>
                      <a:cubicBezTo>
                        <a:pt x="311" y="72"/>
                        <a:pt x="311" y="72"/>
                        <a:pt x="311" y="72"/>
                      </a:cubicBezTo>
                      <a:cubicBezTo>
                        <a:pt x="311" y="72"/>
                        <a:pt x="310" y="72"/>
                        <a:pt x="310" y="72"/>
                      </a:cubicBezTo>
                      <a:cubicBezTo>
                        <a:pt x="308" y="72"/>
                        <a:pt x="308" y="72"/>
                        <a:pt x="308" y="72"/>
                      </a:cubicBezTo>
                      <a:cubicBezTo>
                        <a:pt x="308" y="73"/>
                        <a:pt x="308" y="73"/>
                        <a:pt x="308" y="73"/>
                      </a:cubicBezTo>
                      <a:cubicBezTo>
                        <a:pt x="306" y="73"/>
                        <a:pt x="306" y="73"/>
                        <a:pt x="306" y="73"/>
                      </a:cubicBezTo>
                      <a:cubicBezTo>
                        <a:pt x="305" y="73"/>
                        <a:pt x="305" y="73"/>
                        <a:pt x="305" y="73"/>
                      </a:cubicBezTo>
                      <a:cubicBezTo>
                        <a:pt x="302" y="73"/>
                        <a:pt x="302" y="73"/>
                        <a:pt x="302" y="73"/>
                      </a:cubicBezTo>
                      <a:cubicBezTo>
                        <a:pt x="301" y="72"/>
                        <a:pt x="301" y="72"/>
                        <a:pt x="301" y="72"/>
                      </a:cubicBezTo>
                      <a:cubicBezTo>
                        <a:pt x="301" y="70"/>
                        <a:pt x="301" y="70"/>
                        <a:pt x="301" y="70"/>
                      </a:cubicBezTo>
                      <a:cubicBezTo>
                        <a:pt x="300" y="69"/>
                        <a:pt x="300" y="69"/>
                        <a:pt x="300" y="69"/>
                      </a:cubicBezTo>
                      <a:cubicBezTo>
                        <a:pt x="299" y="69"/>
                        <a:pt x="299" y="69"/>
                        <a:pt x="299" y="69"/>
                      </a:cubicBezTo>
                      <a:cubicBezTo>
                        <a:pt x="297" y="69"/>
                        <a:pt x="297" y="69"/>
                        <a:pt x="297" y="69"/>
                      </a:cubicBezTo>
                      <a:cubicBezTo>
                        <a:pt x="297" y="67"/>
                        <a:pt x="297" y="67"/>
                        <a:pt x="297" y="67"/>
                      </a:cubicBezTo>
                      <a:cubicBezTo>
                        <a:pt x="297" y="67"/>
                        <a:pt x="297" y="65"/>
                        <a:pt x="296" y="65"/>
                      </a:cubicBezTo>
                      <a:cubicBezTo>
                        <a:pt x="296" y="65"/>
                        <a:pt x="295" y="66"/>
                        <a:pt x="295" y="66"/>
                      </a:cubicBezTo>
                      <a:cubicBezTo>
                        <a:pt x="293" y="63"/>
                        <a:pt x="293" y="63"/>
                        <a:pt x="293" y="63"/>
                      </a:cubicBezTo>
                      <a:cubicBezTo>
                        <a:pt x="293" y="63"/>
                        <a:pt x="293" y="63"/>
                        <a:pt x="293" y="63"/>
                      </a:cubicBezTo>
                      <a:cubicBezTo>
                        <a:pt x="292" y="62"/>
                        <a:pt x="291" y="61"/>
                        <a:pt x="291" y="61"/>
                      </a:cubicBezTo>
                      <a:cubicBezTo>
                        <a:pt x="290" y="61"/>
                        <a:pt x="288" y="61"/>
                        <a:pt x="288" y="61"/>
                      </a:cubicBezTo>
                      <a:cubicBezTo>
                        <a:pt x="288" y="61"/>
                        <a:pt x="288" y="60"/>
                        <a:pt x="287" y="60"/>
                      </a:cubicBezTo>
                      <a:cubicBezTo>
                        <a:pt x="287" y="60"/>
                        <a:pt x="284" y="60"/>
                        <a:pt x="284" y="60"/>
                      </a:cubicBezTo>
                      <a:cubicBezTo>
                        <a:pt x="284" y="60"/>
                        <a:pt x="284" y="58"/>
                        <a:pt x="285" y="57"/>
                      </a:cubicBezTo>
                      <a:cubicBezTo>
                        <a:pt x="285" y="57"/>
                        <a:pt x="285" y="54"/>
                        <a:pt x="285" y="54"/>
                      </a:cubicBezTo>
                      <a:cubicBezTo>
                        <a:pt x="284" y="53"/>
                        <a:pt x="284" y="53"/>
                        <a:pt x="284" y="53"/>
                      </a:cubicBezTo>
                      <a:cubicBezTo>
                        <a:pt x="284" y="53"/>
                        <a:pt x="284" y="53"/>
                        <a:pt x="284" y="51"/>
                      </a:cubicBezTo>
                      <a:cubicBezTo>
                        <a:pt x="285" y="50"/>
                        <a:pt x="285" y="50"/>
                        <a:pt x="285" y="48"/>
                      </a:cubicBezTo>
                      <a:cubicBezTo>
                        <a:pt x="286" y="46"/>
                        <a:pt x="286" y="45"/>
                        <a:pt x="286" y="45"/>
                      </a:cubicBezTo>
                      <a:cubicBezTo>
                        <a:pt x="284" y="44"/>
                        <a:pt x="284" y="44"/>
                        <a:pt x="284" y="44"/>
                      </a:cubicBezTo>
                      <a:cubicBezTo>
                        <a:pt x="284" y="44"/>
                        <a:pt x="284" y="44"/>
                        <a:pt x="283" y="45"/>
                      </a:cubicBezTo>
                      <a:cubicBezTo>
                        <a:pt x="283" y="46"/>
                        <a:pt x="282" y="46"/>
                        <a:pt x="282" y="46"/>
                      </a:cubicBezTo>
                      <a:cubicBezTo>
                        <a:pt x="281" y="48"/>
                        <a:pt x="281" y="48"/>
                        <a:pt x="281" y="48"/>
                      </a:cubicBezTo>
                      <a:cubicBezTo>
                        <a:pt x="280" y="51"/>
                        <a:pt x="280" y="51"/>
                        <a:pt x="280" y="51"/>
                      </a:cubicBezTo>
                      <a:cubicBezTo>
                        <a:pt x="280" y="51"/>
                        <a:pt x="281" y="52"/>
                        <a:pt x="279" y="52"/>
                      </a:cubicBezTo>
                      <a:cubicBezTo>
                        <a:pt x="277" y="52"/>
                        <a:pt x="276" y="52"/>
                        <a:pt x="276" y="52"/>
                      </a:cubicBezTo>
                      <a:cubicBezTo>
                        <a:pt x="276" y="52"/>
                        <a:pt x="277" y="53"/>
                        <a:pt x="275" y="53"/>
                      </a:cubicBezTo>
                      <a:cubicBezTo>
                        <a:pt x="273" y="53"/>
                        <a:pt x="271" y="53"/>
                        <a:pt x="271" y="53"/>
                      </a:cubicBezTo>
                      <a:cubicBezTo>
                        <a:pt x="269" y="52"/>
                        <a:pt x="269" y="52"/>
                        <a:pt x="269" y="52"/>
                      </a:cubicBezTo>
                      <a:cubicBezTo>
                        <a:pt x="266" y="52"/>
                        <a:pt x="266" y="52"/>
                        <a:pt x="266" y="52"/>
                      </a:cubicBezTo>
                      <a:cubicBezTo>
                        <a:pt x="266" y="52"/>
                        <a:pt x="266" y="52"/>
                        <a:pt x="266" y="50"/>
                      </a:cubicBezTo>
                      <a:cubicBezTo>
                        <a:pt x="266" y="49"/>
                        <a:pt x="265" y="48"/>
                        <a:pt x="266" y="48"/>
                      </a:cubicBezTo>
                      <a:cubicBezTo>
                        <a:pt x="267" y="48"/>
                        <a:pt x="268" y="47"/>
                        <a:pt x="268" y="47"/>
                      </a:cubicBezTo>
                      <a:cubicBezTo>
                        <a:pt x="267" y="45"/>
                        <a:pt x="267" y="45"/>
                        <a:pt x="267" y="45"/>
                      </a:cubicBezTo>
                      <a:cubicBezTo>
                        <a:pt x="267" y="45"/>
                        <a:pt x="267" y="45"/>
                        <a:pt x="267" y="45"/>
                      </a:cubicBezTo>
                      <a:cubicBezTo>
                        <a:pt x="267" y="45"/>
                        <a:pt x="266" y="44"/>
                        <a:pt x="266" y="44"/>
                      </a:cubicBezTo>
                      <a:cubicBezTo>
                        <a:pt x="266" y="43"/>
                        <a:pt x="267" y="41"/>
                        <a:pt x="267" y="41"/>
                      </a:cubicBezTo>
                      <a:cubicBezTo>
                        <a:pt x="268" y="41"/>
                        <a:pt x="268" y="39"/>
                        <a:pt x="268" y="39"/>
                      </a:cubicBezTo>
                      <a:cubicBezTo>
                        <a:pt x="267" y="39"/>
                        <a:pt x="267" y="39"/>
                        <a:pt x="267" y="39"/>
                      </a:cubicBezTo>
                      <a:cubicBezTo>
                        <a:pt x="267" y="39"/>
                        <a:pt x="266" y="40"/>
                        <a:pt x="265" y="38"/>
                      </a:cubicBezTo>
                      <a:cubicBezTo>
                        <a:pt x="265" y="37"/>
                        <a:pt x="264" y="35"/>
                        <a:pt x="264" y="35"/>
                      </a:cubicBezTo>
                      <a:cubicBezTo>
                        <a:pt x="264" y="35"/>
                        <a:pt x="263" y="35"/>
                        <a:pt x="263" y="35"/>
                      </a:cubicBezTo>
                      <a:cubicBezTo>
                        <a:pt x="262" y="35"/>
                        <a:pt x="262" y="35"/>
                        <a:pt x="261" y="35"/>
                      </a:cubicBezTo>
                      <a:cubicBezTo>
                        <a:pt x="261" y="36"/>
                        <a:pt x="258" y="35"/>
                        <a:pt x="258" y="35"/>
                      </a:cubicBezTo>
                      <a:cubicBezTo>
                        <a:pt x="258" y="35"/>
                        <a:pt x="257" y="35"/>
                        <a:pt x="256" y="35"/>
                      </a:cubicBezTo>
                      <a:cubicBezTo>
                        <a:pt x="256" y="35"/>
                        <a:pt x="255" y="36"/>
                        <a:pt x="255" y="36"/>
                      </a:cubicBezTo>
                      <a:cubicBezTo>
                        <a:pt x="253" y="34"/>
                        <a:pt x="253" y="34"/>
                        <a:pt x="253" y="34"/>
                      </a:cubicBezTo>
                      <a:cubicBezTo>
                        <a:pt x="254" y="32"/>
                        <a:pt x="254" y="32"/>
                        <a:pt x="254" y="32"/>
                      </a:cubicBezTo>
                      <a:cubicBezTo>
                        <a:pt x="254" y="32"/>
                        <a:pt x="252" y="30"/>
                        <a:pt x="252" y="30"/>
                      </a:cubicBezTo>
                      <a:cubicBezTo>
                        <a:pt x="252" y="29"/>
                        <a:pt x="251" y="28"/>
                        <a:pt x="251" y="28"/>
                      </a:cubicBezTo>
                      <a:cubicBezTo>
                        <a:pt x="250" y="28"/>
                        <a:pt x="250" y="28"/>
                        <a:pt x="250" y="28"/>
                      </a:cubicBezTo>
                      <a:cubicBezTo>
                        <a:pt x="249" y="26"/>
                        <a:pt x="249" y="26"/>
                        <a:pt x="249" y="26"/>
                      </a:cubicBezTo>
                      <a:cubicBezTo>
                        <a:pt x="249" y="26"/>
                        <a:pt x="247" y="27"/>
                        <a:pt x="247" y="27"/>
                      </a:cubicBezTo>
                      <a:cubicBezTo>
                        <a:pt x="246" y="27"/>
                        <a:pt x="246" y="27"/>
                        <a:pt x="245" y="27"/>
                      </a:cubicBezTo>
                      <a:cubicBezTo>
                        <a:pt x="245" y="27"/>
                        <a:pt x="244" y="26"/>
                        <a:pt x="244" y="25"/>
                      </a:cubicBezTo>
                      <a:cubicBezTo>
                        <a:pt x="244" y="24"/>
                        <a:pt x="244" y="24"/>
                        <a:pt x="243" y="23"/>
                      </a:cubicBezTo>
                      <a:cubicBezTo>
                        <a:pt x="243" y="22"/>
                        <a:pt x="242" y="20"/>
                        <a:pt x="242" y="20"/>
                      </a:cubicBezTo>
                      <a:cubicBezTo>
                        <a:pt x="242" y="19"/>
                        <a:pt x="243" y="18"/>
                        <a:pt x="242" y="18"/>
                      </a:cubicBezTo>
                      <a:cubicBezTo>
                        <a:pt x="242" y="17"/>
                        <a:pt x="241" y="16"/>
                        <a:pt x="241" y="16"/>
                      </a:cubicBezTo>
                      <a:cubicBezTo>
                        <a:pt x="239" y="14"/>
                        <a:pt x="239" y="14"/>
                        <a:pt x="239" y="14"/>
                      </a:cubicBezTo>
                      <a:cubicBezTo>
                        <a:pt x="239" y="14"/>
                        <a:pt x="237" y="15"/>
                        <a:pt x="236" y="15"/>
                      </a:cubicBezTo>
                      <a:cubicBezTo>
                        <a:pt x="236" y="15"/>
                        <a:pt x="234" y="15"/>
                        <a:pt x="234" y="15"/>
                      </a:cubicBezTo>
                      <a:cubicBezTo>
                        <a:pt x="234" y="16"/>
                        <a:pt x="234" y="17"/>
                        <a:pt x="234" y="17"/>
                      </a:cubicBezTo>
                      <a:cubicBezTo>
                        <a:pt x="233" y="18"/>
                        <a:pt x="231" y="17"/>
                        <a:pt x="231" y="16"/>
                      </a:cubicBezTo>
                      <a:cubicBezTo>
                        <a:pt x="230" y="16"/>
                        <a:pt x="230" y="15"/>
                        <a:pt x="229" y="14"/>
                      </a:cubicBezTo>
                      <a:cubicBezTo>
                        <a:pt x="229" y="14"/>
                        <a:pt x="229" y="13"/>
                        <a:pt x="228" y="13"/>
                      </a:cubicBezTo>
                      <a:cubicBezTo>
                        <a:pt x="228" y="13"/>
                        <a:pt x="226" y="13"/>
                        <a:pt x="226" y="12"/>
                      </a:cubicBezTo>
                      <a:cubicBezTo>
                        <a:pt x="226" y="11"/>
                        <a:pt x="227" y="9"/>
                        <a:pt x="227" y="9"/>
                      </a:cubicBezTo>
                      <a:cubicBezTo>
                        <a:pt x="226" y="7"/>
                        <a:pt x="226" y="7"/>
                        <a:pt x="226" y="7"/>
                      </a:cubicBezTo>
                      <a:cubicBezTo>
                        <a:pt x="226" y="7"/>
                        <a:pt x="227" y="5"/>
                        <a:pt x="226" y="5"/>
                      </a:cubicBezTo>
                      <a:cubicBezTo>
                        <a:pt x="226" y="4"/>
                        <a:pt x="225" y="3"/>
                        <a:pt x="225" y="3"/>
                      </a:cubicBezTo>
                      <a:cubicBezTo>
                        <a:pt x="225" y="1"/>
                        <a:pt x="225" y="1"/>
                        <a:pt x="225" y="1"/>
                      </a:cubicBezTo>
                      <a:cubicBezTo>
                        <a:pt x="226" y="0"/>
                        <a:pt x="226" y="0"/>
                        <a:pt x="226" y="0"/>
                      </a:cubicBezTo>
                      <a:cubicBezTo>
                        <a:pt x="226" y="0"/>
                        <a:pt x="226" y="0"/>
                        <a:pt x="227" y="0"/>
                      </a:cubicBezTo>
                      <a:cubicBezTo>
                        <a:pt x="209" y="3"/>
                        <a:pt x="209" y="3"/>
                        <a:pt x="209" y="3"/>
                      </a:cubicBezTo>
                      <a:cubicBezTo>
                        <a:pt x="200" y="3"/>
                        <a:pt x="200" y="3"/>
                        <a:pt x="200" y="3"/>
                      </a:cubicBezTo>
                      <a:cubicBezTo>
                        <a:pt x="197" y="7"/>
                        <a:pt x="197" y="7"/>
                        <a:pt x="197" y="7"/>
                      </a:cubicBezTo>
                      <a:cubicBezTo>
                        <a:pt x="196" y="11"/>
                        <a:pt x="196" y="11"/>
                        <a:pt x="196" y="11"/>
                      </a:cubicBezTo>
                      <a:cubicBezTo>
                        <a:pt x="196" y="18"/>
                        <a:pt x="196" y="18"/>
                        <a:pt x="196" y="18"/>
                      </a:cubicBezTo>
                      <a:cubicBezTo>
                        <a:pt x="194" y="22"/>
                        <a:pt x="194" y="22"/>
                        <a:pt x="194" y="22"/>
                      </a:cubicBezTo>
                      <a:cubicBezTo>
                        <a:pt x="194" y="27"/>
                        <a:pt x="194" y="27"/>
                        <a:pt x="194" y="27"/>
                      </a:cubicBezTo>
                      <a:cubicBezTo>
                        <a:pt x="193" y="34"/>
                        <a:pt x="193" y="34"/>
                        <a:pt x="193" y="34"/>
                      </a:cubicBezTo>
                      <a:cubicBezTo>
                        <a:pt x="190" y="37"/>
                        <a:pt x="190" y="37"/>
                        <a:pt x="190" y="37"/>
                      </a:cubicBezTo>
                      <a:cubicBezTo>
                        <a:pt x="184" y="42"/>
                        <a:pt x="184" y="42"/>
                        <a:pt x="184" y="42"/>
                      </a:cubicBezTo>
                      <a:cubicBezTo>
                        <a:pt x="176" y="45"/>
                        <a:pt x="176" y="45"/>
                        <a:pt x="176" y="45"/>
                      </a:cubicBezTo>
                      <a:cubicBezTo>
                        <a:pt x="166" y="48"/>
                        <a:pt x="166" y="48"/>
                        <a:pt x="166" y="48"/>
                      </a:cubicBezTo>
                      <a:cubicBezTo>
                        <a:pt x="157" y="50"/>
                        <a:pt x="157" y="50"/>
                        <a:pt x="157" y="50"/>
                      </a:cubicBezTo>
                      <a:cubicBezTo>
                        <a:pt x="151" y="54"/>
                        <a:pt x="151" y="54"/>
                        <a:pt x="151" y="54"/>
                      </a:cubicBezTo>
                      <a:cubicBezTo>
                        <a:pt x="149" y="60"/>
                        <a:pt x="149" y="60"/>
                        <a:pt x="149" y="60"/>
                      </a:cubicBezTo>
                      <a:cubicBezTo>
                        <a:pt x="148" y="67"/>
                        <a:pt x="148" y="67"/>
                        <a:pt x="148" y="67"/>
                      </a:cubicBezTo>
                      <a:cubicBezTo>
                        <a:pt x="143" y="69"/>
                        <a:pt x="143" y="69"/>
                        <a:pt x="143" y="69"/>
                      </a:cubicBezTo>
                      <a:cubicBezTo>
                        <a:pt x="143" y="69"/>
                        <a:pt x="140" y="71"/>
                        <a:pt x="138" y="70"/>
                      </a:cubicBezTo>
                      <a:cubicBezTo>
                        <a:pt x="136" y="70"/>
                        <a:pt x="131" y="68"/>
                        <a:pt x="131" y="68"/>
                      </a:cubicBezTo>
                      <a:cubicBezTo>
                        <a:pt x="131" y="68"/>
                        <a:pt x="125" y="65"/>
                        <a:pt x="123" y="65"/>
                      </a:cubicBezTo>
                      <a:cubicBezTo>
                        <a:pt x="121" y="65"/>
                        <a:pt x="117" y="60"/>
                        <a:pt x="117" y="60"/>
                      </a:cubicBezTo>
                      <a:cubicBezTo>
                        <a:pt x="113" y="64"/>
                        <a:pt x="113" y="64"/>
                        <a:pt x="113" y="64"/>
                      </a:cubicBezTo>
                      <a:cubicBezTo>
                        <a:pt x="113" y="64"/>
                        <a:pt x="110" y="62"/>
                        <a:pt x="110" y="60"/>
                      </a:cubicBezTo>
                      <a:cubicBezTo>
                        <a:pt x="110" y="59"/>
                        <a:pt x="110" y="59"/>
                        <a:pt x="110" y="57"/>
                      </a:cubicBezTo>
                      <a:cubicBezTo>
                        <a:pt x="110" y="55"/>
                        <a:pt x="110" y="51"/>
                        <a:pt x="110" y="51"/>
                      </a:cubicBezTo>
                      <a:cubicBezTo>
                        <a:pt x="104" y="49"/>
                        <a:pt x="104" y="49"/>
                        <a:pt x="104" y="49"/>
                      </a:cubicBezTo>
                      <a:cubicBezTo>
                        <a:pt x="99" y="48"/>
                        <a:pt x="99" y="48"/>
                        <a:pt x="99" y="48"/>
                      </a:cubicBezTo>
                      <a:cubicBezTo>
                        <a:pt x="99" y="48"/>
                        <a:pt x="99" y="49"/>
                        <a:pt x="97" y="48"/>
                      </a:cubicBezTo>
                      <a:cubicBezTo>
                        <a:pt x="95" y="46"/>
                        <a:pt x="95" y="43"/>
                        <a:pt x="95" y="43"/>
                      </a:cubicBezTo>
                      <a:cubicBezTo>
                        <a:pt x="90" y="41"/>
                        <a:pt x="90" y="41"/>
                        <a:pt x="90" y="41"/>
                      </a:cubicBezTo>
                      <a:cubicBezTo>
                        <a:pt x="88" y="47"/>
                        <a:pt x="88" y="47"/>
                        <a:pt x="88" y="47"/>
                      </a:cubicBezTo>
                      <a:cubicBezTo>
                        <a:pt x="94" y="52"/>
                        <a:pt x="94" y="52"/>
                        <a:pt x="94" y="52"/>
                      </a:cubicBezTo>
                      <a:cubicBezTo>
                        <a:pt x="96" y="55"/>
                        <a:pt x="96" y="55"/>
                        <a:pt x="96" y="55"/>
                      </a:cubicBezTo>
                      <a:cubicBezTo>
                        <a:pt x="94" y="60"/>
                        <a:pt x="94" y="60"/>
                        <a:pt x="94" y="60"/>
                      </a:cubicBezTo>
                      <a:cubicBezTo>
                        <a:pt x="96" y="64"/>
                        <a:pt x="96" y="64"/>
                        <a:pt x="96" y="64"/>
                      </a:cubicBezTo>
                      <a:cubicBezTo>
                        <a:pt x="97" y="67"/>
                        <a:pt x="97" y="67"/>
                        <a:pt x="97" y="67"/>
                      </a:cubicBezTo>
                      <a:cubicBezTo>
                        <a:pt x="97" y="67"/>
                        <a:pt x="98" y="67"/>
                        <a:pt x="97" y="69"/>
                      </a:cubicBezTo>
                      <a:cubicBezTo>
                        <a:pt x="97" y="71"/>
                        <a:pt x="96" y="79"/>
                        <a:pt x="96" y="79"/>
                      </a:cubicBezTo>
                      <a:cubicBezTo>
                        <a:pt x="97" y="86"/>
                        <a:pt x="97" y="86"/>
                        <a:pt x="97" y="86"/>
                      </a:cubicBezTo>
                      <a:cubicBezTo>
                        <a:pt x="99" y="92"/>
                        <a:pt x="99" y="92"/>
                        <a:pt x="99" y="92"/>
                      </a:cubicBezTo>
                      <a:cubicBezTo>
                        <a:pt x="99" y="92"/>
                        <a:pt x="95" y="94"/>
                        <a:pt x="93" y="94"/>
                      </a:cubicBezTo>
                      <a:cubicBezTo>
                        <a:pt x="92" y="94"/>
                        <a:pt x="88" y="93"/>
                        <a:pt x="88" y="93"/>
                      </a:cubicBezTo>
                      <a:cubicBezTo>
                        <a:pt x="86" y="88"/>
                        <a:pt x="86" y="88"/>
                        <a:pt x="86" y="88"/>
                      </a:cubicBezTo>
                      <a:cubicBezTo>
                        <a:pt x="77" y="89"/>
                        <a:pt x="77" y="89"/>
                        <a:pt x="77" y="89"/>
                      </a:cubicBezTo>
                      <a:cubicBezTo>
                        <a:pt x="71" y="89"/>
                        <a:pt x="71" y="89"/>
                        <a:pt x="71" y="89"/>
                      </a:cubicBezTo>
                      <a:cubicBezTo>
                        <a:pt x="66" y="92"/>
                        <a:pt x="66" y="92"/>
                        <a:pt x="66" y="92"/>
                      </a:cubicBezTo>
                      <a:cubicBezTo>
                        <a:pt x="63" y="91"/>
                        <a:pt x="63" y="91"/>
                        <a:pt x="63" y="91"/>
                      </a:cubicBezTo>
                      <a:cubicBezTo>
                        <a:pt x="60" y="88"/>
                        <a:pt x="60" y="88"/>
                        <a:pt x="60" y="88"/>
                      </a:cubicBezTo>
                      <a:cubicBezTo>
                        <a:pt x="59" y="83"/>
                        <a:pt x="59" y="83"/>
                        <a:pt x="59" y="83"/>
                      </a:cubicBezTo>
                      <a:cubicBezTo>
                        <a:pt x="57" y="79"/>
                        <a:pt x="57" y="79"/>
                        <a:pt x="57" y="79"/>
                      </a:cubicBezTo>
                      <a:cubicBezTo>
                        <a:pt x="54" y="75"/>
                        <a:pt x="54" y="75"/>
                        <a:pt x="54" y="75"/>
                      </a:cubicBezTo>
                      <a:cubicBezTo>
                        <a:pt x="43" y="76"/>
                        <a:pt x="43" y="76"/>
                        <a:pt x="43" y="76"/>
                      </a:cubicBezTo>
                      <a:cubicBezTo>
                        <a:pt x="40" y="76"/>
                        <a:pt x="40" y="76"/>
                        <a:pt x="40" y="76"/>
                      </a:cubicBezTo>
                      <a:cubicBezTo>
                        <a:pt x="37" y="79"/>
                        <a:pt x="37" y="79"/>
                        <a:pt x="37" y="79"/>
                      </a:cubicBezTo>
                      <a:cubicBezTo>
                        <a:pt x="32" y="78"/>
                        <a:pt x="32" y="78"/>
                        <a:pt x="32" y="78"/>
                      </a:cubicBezTo>
                      <a:cubicBezTo>
                        <a:pt x="31" y="81"/>
                        <a:pt x="31" y="81"/>
                        <a:pt x="31" y="81"/>
                      </a:cubicBezTo>
                      <a:cubicBezTo>
                        <a:pt x="25" y="79"/>
                        <a:pt x="25" y="79"/>
                        <a:pt x="25" y="79"/>
                      </a:cubicBezTo>
                      <a:cubicBezTo>
                        <a:pt x="20" y="79"/>
                        <a:pt x="20" y="79"/>
                        <a:pt x="20" y="79"/>
                      </a:cubicBezTo>
                      <a:cubicBezTo>
                        <a:pt x="15" y="79"/>
                        <a:pt x="15" y="79"/>
                        <a:pt x="15" y="79"/>
                      </a:cubicBezTo>
                      <a:cubicBezTo>
                        <a:pt x="8" y="81"/>
                        <a:pt x="8" y="81"/>
                        <a:pt x="8" y="81"/>
                      </a:cubicBezTo>
                      <a:cubicBezTo>
                        <a:pt x="4" y="84"/>
                        <a:pt x="4" y="84"/>
                        <a:pt x="4" y="84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90"/>
                        <a:pt x="2" y="90"/>
                        <a:pt x="3" y="90"/>
                      </a:cubicBezTo>
                      <a:cubicBezTo>
                        <a:pt x="4" y="91"/>
                        <a:pt x="11" y="91"/>
                        <a:pt x="11" y="91"/>
                      </a:cubicBezTo>
                      <a:cubicBezTo>
                        <a:pt x="13" y="93"/>
                        <a:pt x="13" y="93"/>
                        <a:pt x="13" y="93"/>
                      </a:cubicBezTo>
                      <a:cubicBezTo>
                        <a:pt x="8" y="96"/>
                        <a:pt x="8" y="96"/>
                        <a:pt x="8" y="96"/>
                      </a:cubicBezTo>
                      <a:cubicBezTo>
                        <a:pt x="12" y="97"/>
                        <a:pt x="12" y="97"/>
                        <a:pt x="12" y="97"/>
                      </a:cubicBezTo>
                      <a:cubicBezTo>
                        <a:pt x="13" y="99"/>
                        <a:pt x="13" y="99"/>
                        <a:pt x="13" y="99"/>
                      </a:cubicBezTo>
                      <a:cubicBezTo>
                        <a:pt x="13" y="102"/>
                        <a:pt x="13" y="102"/>
                        <a:pt x="13" y="102"/>
                      </a:cubicBezTo>
                      <a:cubicBezTo>
                        <a:pt x="4" y="103"/>
                        <a:pt x="4" y="103"/>
                        <a:pt x="4" y="103"/>
                      </a:cubicBezTo>
                      <a:cubicBezTo>
                        <a:pt x="4" y="103"/>
                        <a:pt x="2" y="102"/>
                        <a:pt x="1" y="103"/>
                      </a:cubicBezTo>
                      <a:cubicBezTo>
                        <a:pt x="1" y="105"/>
                        <a:pt x="4" y="106"/>
                        <a:pt x="4" y="106"/>
                      </a:cubicBezTo>
                      <a:cubicBezTo>
                        <a:pt x="8" y="108"/>
                        <a:pt x="8" y="108"/>
                        <a:pt x="8" y="108"/>
                      </a:cubicBezTo>
                      <a:cubicBezTo>
                        <a:pt x="7" y="116"/>
                        <a:pt x="7" y="116"/>
                        <a:pt x="7" y="116"/>
                      </a:cubicBezTo>
                      <a:cubicBezTo>
                        <a:pt x="11" y="116"/>
                        <a:pt x="11" y="116"/>
                        <a:pt x="11" y="116"/>
                      </a:cubicBezTo>
                      <a:cubicBezTo>
                        <a:pt x="15" y="116"/>
                        <a:pt x="15" y="116"/>
                        <a:pt x="15" y="116"/>
                      </a:cubicBezTo>
                      <a:cubicBezTo>
                        <a:pt x="15" y="116"/>
                        <a:pt x="16" y="114"/>
                        <a:pt x="18" y="114"/>
                      </a:cubicBezTo>
                      <a:cubicBezTo>
                        <a:pt x="21" y="113"/>
                        <a:pt x="23" y="114"/>
                        <a:pt x="23" y="114"/>
                      </a:cubicBezTo>
                      <a:cubicBezTo>
                        <a:pt x="23" y="114"/>
                        <a:pt x="23" y="113"/>
                        <a:pt x="24" y="117"/>
                      </a:cubicBezTo>
                      <a:cubicBezTo>
                        <a:pt x="25" y="120"/>
                        <a:pt x="25" y="120"/>
                        <a:pt x="25" y="120"/>
                      </a:cubicBezTo>
                      <a:cubicBezTo>
                        <a:pt x="28" y="121"/>
                        <a:pt x="28" y="121"/>
                        <a:pt x="28" y="121"/>
                      </a:cubicBezTo>
                      <a:cubicBezTo>
                        <a:pt x="30" y="121"/>
                        <a:pt x="30" y="121"/>
                        <a:pt x="30" y="121"/>
                      </a:cubicBezTo>
                      <a:cubicBezTo>
                        <a:pt x="30" y="121"/>
                        <a:pt x="33" y="124"/>
                        <a:pt x="34" y="124"/>
                      </a:cubicBezTo>
                      <a:cubicBezTo>
                        <a:pt x="36" y="125"/>
                        <a:pt x="40" y="128"/>
                        <a:pt x="40" y="128"/>
                      </a:cubicBezTo>
                      <a:cubicBezTo>
                        <a:pt x="41" y="129"/>
                        <a:pt x="41" y="129"/>
                        <a:pt x="41" y="129"/>
                      </a:cubicBezTo>
                      <a:cubicBezTo>
                        <a:pt x="41" y="133"/>
                        <a:pt x="41" y="133"/>
                        <a:pt x="41" y="133"/>
                      </a:cubicBezTo>
                      <a:cubicBezTo>
                        <a:pt x="41" y="133"/>
                        <a:pt x="45" y="134"/>
                        <a:pt x="47" y="134"/>
                      </a:cubicBezTo>
                      <a:cubicBezTo>
                        <a:pt x="49" y="134"/>
                        <a:pt x="54" y="133"/>
                        <a:pt x="54" y="133"/>
                      </a:cubicBezTo>
                      <a:cubicBezTo>
                        <a:pt x="56" y="136"/>
                        <a:pt x="56" y="136"/>
                        <a:pt x="56" y="136"/>
                      </a:cubicBezTo>
                      <a:cubicBezTo>
                        <a:pt x="58" y="136"/>
                        <a:pt x="65" y="138"/>
                        <a:pt x="65" y="138"/>
                      </a:cubicBezTo>
                      <a:cubicBezTo>
                        <a:pt x="63" y="141"/>
                        <a:pt x="63" y="141"/>
                        <a:pt x="63" y="141"/>
                      </a:cubicBezTo>
                      <a:cubicBezTo>
                        <a:pt x="60" y="144"/>
                        <a:pt x="60" y="144"/>
                        <a:pt x="60" y="144"/>
                      </a:cubicBezTo>
                      <a:cubicBezTo>
                        <a:pt x="60" y="147"/>
                        <a:pt x="60" y="147"/>
                        <a:pt x="60" y="147"/>
                      </a:cubicBezTo>
                      <a:cubicBezTo>
                        <a:pt x="60" y="147"/>
                        <a:pt x="60" y="146"/>
                        <a:pt x="63" y="147"/>
                      </a:cubicBezTo>
                      <a:cubicBezTo>
                        <a:pt x="66" y="148"/>
                        <a:pt x="69" y="150"/>
                        <a:pt x="69" y="150"/>
                      </a:cubicBezTo>
                      <a:cubicBezTo>
                        <a:pt x="68" y="154"/>
                        <a:pt x="68" y="154"/>
                        <a:pt x="68" y="154"/>
                      </a:cubicBezTo>
                      <a:cubicBezTo>
                        <a:pt x="71" y="157"/>
                        <a:pt x="71" y="157"/>
                        <a:pt x="71" y="157"/>
                      </a:cubicBezTo>
                      <a:cubicBezTo>
                        <a:pt x="71" y="157"/>
                        <a:pt x="73" y="159"/>
                        <a:pt x="73" y="160"/>
                      </a:cubicBezTo>
                      <a:cubicBezTo>
                        <a:pt x="73" y="161"/>
                        <a:pt x="72" y="162"/>
                        <a:pt x="72" y="162"/>
                      </a:cubicBezTo>
                      <a:cubicBezTo>
                        <a:pt x="70" y="162"/>
                        <a:pt x="70" y="162"/>
                        <a:pt x="70" y="162"/>
                      </a:cubicBezTo>
                      <a:cubicBezTo>
                        <a:pt x="70" y="162"/>
                        <a:pt x="70" y="163"/>
                        <a:pt x="69" y="162"/>
                      </a:cubicBezTo>
                      <a:cubicBezTo>
                        <a:pt x="68" y="160"/>
                        <a:pt x="66" y="159"/>
                        <a:pt x="66" y="159"/>
                      </a:cubicBezTo>
                      <a:cubicBezTo>
                        <a:pt x="66" y="161"/>
                        <a:pt x="66" y="161"/>
                        <a:pt x="66" y="161"/>
                      </a:cubicBezTo>
                      <a:cubicBezTo>
                        <a:pt x="66" y="161"/>
                        <a:pt x="67" y="165"/>
                        <a:pt x="68" y="166"/>
                      </a:cubicBezTo>
                      <a:cubicBezTo>
                        <a:pt x="69" y="166"/>
                        <a:pt x="70" y="165"/>
                        <a:pt x="69" y="167"/>
                      </a:cubicBezTo>
                      <a:cubicBezTo>
                        <a:pt x="69" y="169"/>
                        <a:pt x="70" y="173"/>
                        <a:pt x="71" y="174"/>
                      </a:cubicBezTo>
                      <a:cubicBezTo>
                        <a:pt x="71" y="176"/>
                        <a:pt x="71" y="179"/>
                        <a:pt x="73" y="180"/>
                      </a:cubicBezTo>
                      <a:cubicBezTo>
                        <a:pt x="74" y="180"/>
                        <a:pt x="75" y="181"/>
                        <a:pt x="75" y="181"/>
                      </a:cubicBezTo>
                      <a:cubicBezTo>
                        <a:pt x="76" y="183"/>
                        <a:pt x="76" y="183"/>
                        <a:pt x="76" y="183"/>
                      </a:cubicBezTo>
                      <a:cubicBezTo>
                        <a:pt x="81" y="187"/>
                        <a:pt x="81" y="187"/>
                        <a:pt x="81" y="187"/>
                      </a:cubicBezTo>
                      <a:cubicBezTo>
                        <a:pt x="81" y="187"/>
                        <a:pt x="84" y="189"/>
                        <a:pt x="86" y="190"/>
                      </a:cubicBezTo>
                      <a:cubicBezTo>
                        <a:pt x="88" y="191"/>
                        <a:pt x="89" y="191"/>
                        <a:pt x="89" y="191"/>
                      </a:cubicBezTo>
                      <a:cubicBezTo>
                        <a:pt x="92" y="195"/>
                        <a:pt x="92" y="195"/>
                        <a:pt x="92" y="195"/>
                      </a:cubicBezTo>
                      <a:cubicBezTo>
                        <a:pt x="92" y="195"/>
                        <a:pt x="95" y="199"/>
                        <a:pt x="94" y="199"/>
                      </a:cubicBezTo>
                      <a:cubicBezTo>
                        <a:pt x="93" y="199"/>
                        <a:pt x="94" y="199"/>
                        <a:pt x="92" y="199"/>
                      </a:cubicBezTo>
                      <a:cubicBezTo>
                        <a:pt x="90" y="200"/>
                        <a:pt x="91" y="201"/>
                        <a:pt x="89" y="200"/>
                      </a:cubicBezTo>
                      <a:cubicBezTo>
                        <a:pt x="87" y="198"/>
                        <a:pt x="86" y="195"/>
                        <a:pt x="83" y="195"/>
                      </a:cubicBezTo>
                      <a:cubicBezTo>
                        <a:pt x="81" y="196"/>
                        <a:pt x="81" y="196"/>
                        <a:pt x="81" y="196"/>
                      </a:cubicBezTo>
                      <a:cubicBezTo>
                        <a:pt x="85" y="200"/>
                        <a:pt x="85" y="200"/>
                        <a:pt x="85" y="200"/>
                      </a:cubicBezTo>
                      <a:cubicBezTo>
                        <a:pt x="87" y="201"/>
                        <a:pt x="87" y="201"/>
                        <a:pt x="87" y="201"/>
                      </a:cubicBezTo>
                      <a:cubicBezTo>
                        <a:pt x="91" y="203"/>
                        <a:pt x="91" y="203"/>
                        <a:pt x="91" y="203"/>
                      </a:cubicBezTo>
                      <a:cubicBezTo>
                        <a:pt x="92" y="203"/>
                        <a:pt x="92" y="203"/>
                        <a:pt x="92" y="203"/>
                      </a:cubicBezTo>
                      <a:cubicBezTo>
                        <a:pt x="92" y="203"/>
                        <a:pt x="92" y="206"/>
                        <a:pt x="92" y="206"/>
                      </a:cubicBezTo>
                      <a:cubicBezTo>
                        <a:pt x="92" y="207"/>
                        <a:pt x="91" y="209"/>
                        <a:pt x="91" y="210"/>
                      </a:cubicBezTo>
                      <a:cubicBezTo>
                        <a:pt x="91" y="212"/>
                        <a:pt x="91" y="213"/>
                        <a:pt x="91" y="213"/>
                      </a:cubicBezTo>
                      <a:cubicBezTo>
                        <a:pt x="89" y="208"/>
                        <a:pt x="89" y="208"/>
                        <a:pt x="89" y="208"/>
                      </a:cubicBezTo>
                      <a:cubicBezTo>
                        <a:pt x="89" y="208"/>
                        <a:pt x="89" y="206"/>
                        <a:pt x="87" y="206"/>
                      </a:cubicBezTo>
                      <a:cubicBezTo>
                        <a:pt x="86" y="205"/>
                        <a:pt x="84" y="206"/>
                        <a:pt x="84" y="206"/>
                      </a:cubicBezTo>
                      <a:cubicBezTo>
                        <a:pt x="84" y="206"/>
                        <a:pt x="84" y="208"/>
                        <a:pt x="85" y="209"/>
                      </a:cubicBezTo>
                      <a:cubicBezTo>
                        <a:pt x="86" y="209"/>
                        <a:pt x="87" y="210"/>
                        <a:pt x="87" y="211"/>
                      </a:cubicBezTo>
                      <a:cubicBezTo>
                        <a:pt x="87" y="212"/>
                        <a:pt x="88" y="212"/>
                        <a:pt x="88" y="212"/>
                      </a:cubicBezTo>
                      <a:cubicBezTo>
                        <a:pt x="88" y="212"/>
                        <a:pt x="89" y="213"/>
                        <a:pt x="89" y="214"/>
                      </a:cubicBezTo>
                      <a:cubicBezTo>
                        <a:pt x="90" y="216"/>
                        <a:pt x="89" y="219"/>
                        <a:pt x="89" y="219"/>
                      </a:cubicBezTo>
                      <a:cubicBezTo>
                        <a:pt x="89" y="219"/>
                        <a:pt x="87" y="219"/>
                        <a:pt x="89" y="220"/>
                      </a:cubicBezTo>
                      <a:cubicBezTo>
                        <a:pt x="91" y="222"/>
                        <a:pt x="92" y="223"/>
                        <a:pt x="93" y="224"/>
                      </a:cubicBezTo>
                      <a:cubicBezTo>
                        <a:pt x="94" y="224"/>
                        <a:pt x="97" y="228"/>
                        <a:pt x="97" y="228"/>
                      </a:cubicBezTo>
                      <a:cubicBezTo>
                        <a:pt x="100" y="232"/>
                        <a:pt x="100" y="232"/>
                        <a:pt x="100" y="232"/>
                      </a:cubicBezTo>
                      <a:cubicBezTo>
                        <a:pt x="100" y="232"/>
                        <a:pt x="100" y="233"/>
                        <a:pt x="99" y="233"/>
                      </a:cubicBezTo>
                      <a:cubicBezTo>
                        <a:pt x="99" y="233"/>
                        <a:pt x="98" y="234"/>
                        <a:pt x="98" y="234"/>
                      </a:cubicBezTo>
                      <a:cubicBezTo>
                        <a:pt x="98" y="234"/>
                        <a:pt x="96" y="233"/>
                        <a:pt x="96" y="232"/>
                      </a:cubicBezTo>
                      <a:cubicBezTo>
                        <a:pt x="95" y="231"/>
                        <a:pt x="93" y="228"/>
                        <a:pt x="93" y="228"/>
                      </a:cubicBezTo>
                      <a:cubicBezTo>
                        <a:pt x="91" y="228"/>
                        <a:pt x="91" y="228"/>
                        <a:pt x="91" y="228"/>
                      </a:cubicBezTo>
                      <a:cubicBezTo>
                        <a:pt x="90" y="228"/>
                        <a:pt x="90" y="228"/>
                        <a:pt x="90" y="228"/>
                      </a:cubicBezTo>
                      <a:cubicBezTo>
                        <a:pt x="90" y="228"/>
                        <a:pt x="89" y="231"/>
                        <a:pt x="89" y="232"/>
                      </a:cubicBezTo>
                      <a:cubicBezTo>
                        <a:pt x="89" y="233"/>
                        <a:pt x="86" y="237"/>
                        <a:pt x="86" y="237"/>
                      </a:cubicBezTo>
                      <a:cubicBezTo>
                        <a:pt x="84" y="247"/>
                        <a:pt x="84" y="247"/>
                        <a:pt x="84" y="247"/>
                      </a:cubicBezTo>
                      <a:cubicBezTo>
                        <a:pt x="84" y="247"/>
                        <a:pt x="84" y="258"/>
                        <a:pt x="84" y="259"/>
                      </a:cubicBezTo>
                      <a:cubicBezTo>
                        <a:pt x="84" y="260"/>
                        <a:pt x="81" y="268"/>
                        <a:pt x="81" y="268"/>
                      </a:cubicBezTo>
                      <a:cubicBezTo>
                        <a:pt x="81" y="268"/>
                        <a:pt x="80" y="268"/>
                        <a:pt x="80" y="271"/>
                      </a:cubicBezTo>
                      <a:cubicBezTo>
                        <a:pt x="80" y="273"/>
                        <a:pt x="79" y="278"/>
                        <a:pt x="79" y="278"/>
                      </a:cubicBezTo>
                      <a:cubicBezTo>
                        <a:pt x="79" y="278"/>
                        <a:pt x="78" y="281"/>
                        <a:pt x="78" y="282"/>
                      </a:cubicBezTo>
                      <a:cubicBezTo>
                        <a:pt x="78" y="284"/>
                        <a:pt x="75" y="290"/>
                        <a:pt x="75" y="290"/>
                      </a:cubicBezTo>
                      <a:cubicBezTo>
                        <a:pt x="74" y="297"/>
                        <a:pt x="74" y="297"/>
                        <a:pt x="74" y="297"/>
                      </a:cubicBezTo>
                      <a:cubicBezTo>
                        <a:pt x="68" y="311"/>
                        <a:pt x="68" y="311"/>
                        <a:pt x="68" y="311"/>
                      </a:cubicBezTo>
                      <a:cubicBezTo>
                        <a:pt x="63" y="315"/>
                        <a:pt x="63" y="315"/>
                        <a:pt x="63" y="315"/>
                      </a:cubicBezTo>
                      <a:cubicBezTo>
                        <a:pt x="60" y="317"/>
                        <a:pt x="60" y="317"/>
                        <a:pt x="60" y="317"/>
                      </a:cubicBezTo>
                      <a:cubicBezTo>
                        <a:pt x="62" y="318"/>
                        <a:pt x="65" y="319"/>
                        <a:pt x="65" y="321"/>
                      </a:cubicBezTo>
                      <a:cubicBezTo>
                        <a:pt x="67" y="325"/>
                        <a:pt x="70" y="332"/>
                        <a:pt x="70" y="332"/>
                      </a:cubicBezTo>
                      <a:cubicBezTo>
                        <a:pt x="80" y="335"/>
                        <a:pt x="80" y="335"/>
                        <a:pt x="80" y="335"/>
                      </a:cubicBezTo>
                      <a:cubicBezTo>
                        <a:pt x="80" y="335"/>
                        <a:pt x="86" y="340"/>
                        <a:pt x="87" y="341"/>
                      </a:cubicBezTo>
                      <a:cubicBezTo>
                        <a:pt x="88" y="342"/>
                        <a:pt x="100" y="347"/>
                        <a:pt x="100" y="347"/>
                      </a:cubicBezTo>
                      <a:cubicBezTo>
                        <a:pt x="108" y="354"/>
                        <a:pt x="108" y="354"/>
                        <a:pt x="108" y="354"/>
                      </a:cubicBezTo>
                      <a:cubicBezTo>
                        <a:pt x="120" y="354"/>
                        <a:pt x="120" y="354"/>
                        <a:pt x="120" y="354"/>
                      </a:cubicBezTo>
                      <a:cubicBezTo>
                        <a:pt x="128" y="356"/>
                        <a:pt x="128" y="356"/>
                        <a:pt x="128" y="356"/>
                      </a:cubicBezTo>
                      <a:cubicBezTo>
                        <a:pt x="132" y="351"/>
                        <a:pt x="132" y="351"/>
                        <a:pt x="132" y="351"/>
                      </a:cubicBezTo>
                      <a:cubicBezTo>
                        <a:pt x="132" y="351"/>
                        <a:pt x="152" y="360"/>
                        <a:pt x="153" y="360"/>
                      </a:cubicBezTo>
                      <a:cubicBezTo>
                        <a:pt x="153" y="360"/>
                        <a:pt x="154" y="363"/>
                        <a:pt x="154" y="365"/>
                      </a:cubicBezTo>
                      <a:cubicBezTo>
                        <a:pt x="154" y="365"/>
                        <a:pt x="154" y="365"/>
                        <a:pt x="154" y="365"/>
                      </a:cubicBezTo>
                      <a:cubicBezTo>
                        <a:pt x="154" y="366"/>
                        <a:pt x="154" y="366"/>
                        <a:pt x="154" y="366"/>
                      </a:cubicBezTo>
                      <a:cubicBezTo>
                        <a:pt x="154" y="366"/>
                        <a:pt x="154" y="366"/>
                        <a:pt x="154" y="366"/>
                      </a:cubicBezTo>
                      <a:cubicBezTo>
                        <a:pt x="154" y="366"/>
                        <a:pt x="154" y="366"/>
                        <a:pt x="154" y="366"/>
                      </a:cubicBezTo>
                      <a:cubicBezTo>
                        <a:pt x="155" y="368"/>
                        <a:pt x="155" y="368"/>
                        <a:pt x="155" y="368"/>
                      </a:cubicBezTo>
                      <a:cubicBezTo>
                        <a:pt x="154" y="368"/>
                        <a:pt x="154" y="368"/>
                        <a:pt x="154" y="368"/>
                      </a:cubicBezTo>
                      <a:cubicBezTo>
                        <a:pt x="154" y="368"/>
                        <a:pt x="154" y="368"/>
                        <a:pt x="154" y="368"/>
                      </a:cubicBezTo>
                      <a:cubicBezTo>
                        <a:pt x="154" y="368"/>
                        <a:pt x="153" y="369"/>
                        <a:pt x="154" y="369"/>
                      </a:cubicBezTo>
                      <a:cubicBezTo>
                        <a:pt x="154" y="369"/>
                        <a:pt x="154" y="369"/>
                        <a:pt x="154" y="369"/>
                      </a:cubicBezTo>
                      <a:cubicBezTo>
                        <a:pt x="154" y="369"/>
                        <a:pt x="154" y="369"/>
                        <a:pt x="154" y="369"/>
                      </a:cubicBezTo>
                      <a:cubicBezTo>
                        <a:pt x="154" y="369"/>
                        <a:pt x="154" y="369"/>
                        <a:pt x="154" y="369"/>
                      </a:cubicBezTo>
                      <a:cubicBezTo>
                        <a:pt x="154" y="370"/>
                        <a:pt x="154" y="370"/>
                        <a:pt x="154" y="370"/>
                      </a:cubicBezTo>
                      <a:cubicBezTo>
                        <a:pt x="154" y="370"/>
                        <a:pt x="154" y="370"/>
                        <a:pt x="154" y="370"/>
                      </a:cubicBezTo>
                      <a:cubicBezTo>
                        <a:pt x="154" y="371"/>
                        <a:pt x="154" y="371"/>
                        <a:pt x="154" y="371"/>
                      </a:cubicBezTo>
                      <a:cubicBezTo>
                        <a:pt x="154" y="371"/>
                        <a:pt x="155" y="371"/>
                        <a:pt x="155" y="371"/>
                      </a:cubicBezTo>
                      <a:cubicBezTo>
                        <a:pt x="155" y="371"/>
                        <a:pt x="156" y="372"/>
                        <a:pt x="156" y="372"/>
                      </a:cubicBezTo>
                      <a:cubicBezTo>
                        <a:pt x="156" y="372"/>
                        <a:pt x="157" y="372"/>
                        <a:pt x="157" y="372"/>
                      </a:cubicBezTo>
                      <a:cubicBezTo>
                        <a:pt x="157" y="372"/>
                        <a:pt x="157" y="372"/>
                        <a:pt x="157" y="372"/>
                      </a:cubicBezTo>
                      <a:cubicBezTo>
                        <a:pt x="157" y="372"/>
                        <a:pt x="157" y="372"/>
                        <a:pt x="157" y="372"/>
                      </a:cubicBezTo>
                      <a:cubicBezTo>
                        <a:pt x="158" y="372"/>
                        <a:pt x="158" y="372"/>
                        <a:pt x="158" y="372"/>
                      </a:cubicBezTo>
                      <a:cubicBezTo>
                        <a:pt x="158" y="372"/>
                        <a:pt x="158" y="371"/>
                        <a:pt x="158" y="371"/>
                      </a:cubicBezTo>
                      <a:cubicBezTo>
                        <a:pt x="158" y="371"/>
                        <a:pt x="158" y="371"/>
                        <a:pt x="158" y="371"/>
                      </a:cubicBezTo>
                      <a:cubicBezTo>
                        <a:pt x="169" y="373"/>
                        <a:pt x="169" y="373"/>
                        <a:pt x="169" y="373"/>
                      </a:cubicBezTo>
                      <a:cubicBezTo>
                        <a:pt x="171" y="374"/>
                        <a:pt x="171" y="376"/>
                        <a:pt x="174" y="377"/>
                      </a:cubicBezTo>
                      <a:cubicBezTo>
                        <a:pt x="180" y="375"/>
                        <a:pt x="180" y="375"/>
                        <a:pt x="180" y="375"/>
                      </a:cubicBezTo>
                      <a:cubicBezTo>
                        <a:pt x="188" y="381"/>
                        <a:pt x="188" y="381"/>
                        <a:pt x="188" y="381"/>
                      </a:cubicBezTo>
                      <a:cubicBezTo>
                        <a:pt x="195" y="378"/>
                        <a:pt x="195" y="378"/>
                        <a:pt x="195" y="378"/>
                      </a:cubicBezTo>
                      <a:cubicBezTo>
                        <a:pt x="203" y="378"/>
                        <a:pt x="203" y="378"/>
                        <a:pt x="203" y="378"/>
                      </a:cubicBezTo>
                      <a:cubicBezTo>
                        <a:pt x="203" y="377"/>
                        <a:pt x="206" y="377"/>
                        <a:pt x="208" y="378"/>
                      </a:cubicBezTo>
                      <a:cubicBezTo>
                        <a:pt x="208" y="378"/>
                        <a:pt x="208" y="378"/>
                        <a:pt x="208" y="378"/>
                      </a:cubicBezTo>
                      <a:cubicBezTo>
                        <a:pt x="209" y="375"/>
                        <a:pt x="209" y="375"/>
                        <a:pt x="209" y="375"/>
                      </a:cubicBezTo>
                      <a:cubicBezTo>
                        <a:pt x="209" y="375"/>
                        <a:pt x="209" y="371"/>
                        <a:pt x="208" y="370"/>
                      </a:cubicBezTo>
                      <a:cubicBezTo>
                        <a:pt x="208" y="369"/>
                        <a:pt x="206" y="368"/>
                        <a:pt x="206" y="368"/>
                      </a:cubicBezTo>
                      <a:cubicBezTo>
                        <a:pt x="206" y="368"/>
                        <a:pt x="207" y="365"/>
                        <a:pt x="207" y="364"/>
                      </a:cubicBezTo>
                      <a:cubicBezTo>
                        <a:pt x="207" y="362"/>
                        <a:pt x="207" y="359"/>
                        <a:pt x="207" y="359"/>
                      </a:cubicBezTo>
                      <a:cubicBezTo>
                        <a:pt x="207" y="358"/>
                        <a:pt x="207" y="355"/>
                        <a:pt x="208" y="354"/>
                      </a:cubicBezTo>
                      <a:cubicBezTo>
                        <a:pt x="208" y="354"/>
                        <a:pt x="207" y="354"/>
                        <a:pt x="208" y="352"/>
                      </a:cubicBezTo>
                      <a:cubicBezTo>
                        <a:pt x="210" y="350"/>
                        <a:pt x="210" y="349"/>
                        <a:pt x="210" y="349"/>
                      </a:cubicBezTo>
                      <a:cubicBezTo>
                        <a:pt x="213" y="344"/>
                        <a:pt x="213" y="344"/>
                        <a:pt x="213" y="344"/>
                      </a:cubicBezTo>
                      <a:cubicBezTo>
                        <a:pt x="213" y="344"/>
                        <a:pt x="215" y="341"/>
                        <a:pt x="216" y="341"/>
                      </a:cubicBezTo>
                      <a:cubicBezTo>
                        <a:pt x="217" y="341"/>
                        <a:pt x="220" y="340"/>
                        <a:pt x="221" y="340"/>
                      </a:cubicBezTo>
                      <a:cubicBezTo>
                        <a:pt x="222" y="340"/>
                        <a:pt x="225" y="343"/>
                        <a:pt x="227" y="340"/>
                      </a:cubicBezTo>
                      <a:cubicBezTo>
                        <a:pt x="228" y="338"/>
                        <a:pt x="229" y="336"/>
                        <a:pt x="229" y="335"/>
                      </a:cubicBezTo>
                      <a:cubicBezTo>
                        <a:pt x="230" y="334"/>
                        <a:pt x="231" y="332"/>
                        <a:pt x="233" y="332"/>
                      </a:cubicBezTo>
                      <a:cubicBezTo>
                        <a:pt x="235" y="332"/>
                        <a:pt x="241" y="331"/>
                        <a:pt x="241" y="331"/>
                      </a:cubicBezTo>
                      <a:cubicBezTo>
                        <a:pt x="244" y="332"/>
                        <a:pt x="244" y="332"/>
                        <a:pt x="244" y="332"/>
                      </a:cubicBezTo>
                      <a:cubicBezTo>
                        <a:pt x="250" y="335"/>
                        <a:pt x="250" y="335"/>
                        <a:pt x="250" y="335"/>
                      </a:cubicBezTo>
                      <a:cubicBezTo>
                        <a:pt x="250" y="335"/>
                        <a:pt x="253" y="335"/>
                        <a:pt x="254" y="335"/>
                      </a:cubicBezTo>
                      <a:cubicBezTo>
                        <a:pt x="255" y="335"/>
                        <a:pt x="256" y="335"/>
                        <a:pt x="256" y="335"/>
                      </a:cubicBezTo>
                      <a:cubicBezTo>
                        <a:pt x="258" y="338"/>
                        <a:pt x="258" y="338"/>
                        <a:pt x="258" y="338"/>
                      </a:cubicBezTo>
                      <a:cubicBezTo>
                        <a:pt x="258" y="338"/>
                        <a:pt x="261" y="339"/>
                        <a:pt x="262" y="339"/>
                      </a:cubicBezTo>
                      <a:cubicBezTo>
                        <a:pt x="263" y="339"/>
                        <a:pt x="269" y="338"/>
                        <a:pt x="269" y="338"/>
                      </a:cubicBezTo>
                      <a:cubicBezTo>
                        <a:pt x="269" y="338"/>
                        <a:pt x="272" y="337"/>
                        <a:pt x="272" y="338"/>
                      </a:cubicBezTo>
                      <a:cubicBezTo>
                        <a:pt x="273" y="338"/>
                        <a:pt x="276" y="340"/>
                        <a:pt x="276" y="340"/>
                      </a:cubicBezTo>
                      <a:cubicBezTo>
                        <a:pt x="276" y="341"/>
                        <a:pt x="283" y="344"/>
                        <a:pt x="284" y="345"/>
                      </a:cubicBezTo>
                      <a:cubicBezTo>
                        <a:pt x="285" y="346"/>
                        <a:pt x="288" y="345"/>
                        <a:pt x="288" y="345"/>
                      </a:cubicBezTo>
                      <a:cubicBezTo>
                        <a:pt x="290" y="349"/>
                        <a:pt x="290" y="349"/>
                        <a:pt x="290" y="349"/>
                      </a:cubicBezTo>
                      <a:cubicBezTo>
                        <a:pt x="298" y="351"/>
                        <a:pt x="298" y="351"/>
                        <a:pt x="298" y="351"/>
                      </a:cubicBezTo>
                      <a:cubicBezTo>
                        <a:pt x="302" y="351"/>
                        <a:pt x="302" y="351"/>
                        <a:pt x="302" y="351"/>
                      </a:cubicBezTo>
                      <a:cubicBezTo>
                        <a:pt x="313" y="356"/>
                        <a:pt x="313" y="356"/>
                        <a:pt x="313" y="356"/>
                      </a:cubicBezTo>
                      <a:cubicBezTo>
                        <a:pt x="320" y="350"/>
                        <a:pt x="320" y="350"/>
                        <a:pt x="320" y="350"/>
                      </a:cubicBezTo>
                      <a:cubicBezTo>
                        <a:pt x="320" y="350"/>
                        <a:pt x="322" y="350"/>
                        <a:pt x="323" y="350"/>
                      </a:cubicBezTo>
                      <a:cubicBezTo>
                        <a:pt x="323" y="351"/>
                        <a:pt x="325" y="344"/>
                        <a:pt x="325" y="344"/>
                      </a:cubicBezTo>
                      <a:cubicBezTo>
                        <a:pt x="325" y="344"/>
                        <a:pt x="324" y="343"/>
                        <a:pt x="326" y="343"/>
                      </a:cubicBezTo>
                      <a:cubicBezTo>
                        <a:pt x="327" y="343"/>
                        <a:pt x="333" y="341"/>
                        <a:pt x="333" y="340"/>
                      </a:cubicBezTo>
                      <a:cubicBezTo>
                        <a:pt x="333" y="339"/>
                        <a:pt x="332" y="336"/>
                        <a:pt x="334" y="335"/>
                      </a:cubicBezTo>
                      <a:cubicBezTo>
                        <a:pt x="336" y="335"/>
                        <a:pt x="339" y="332"/>
                        <a:pt x="339" y="332"/>
                      </a:cubicBezTo>
                      <a:cubicBezTo>
                        <a:pt x="340" y="331"/>
                        <a:pt x="339" y="330"/>
                        <a:pt x="341" y="329"/>
                      </a:cubicBezTo>
                      <a:cubicBezTo>
                        <a:pt x="342" y="329"/>
                        <a:pt x="345" y="328"/>
                        <a:pt x="346" y="328"/>
                      </a:cubicBezTo>
                      <a:cubicBezTo>
                        <a:pt x="346" y="328"/>
                        <a:pt x="346" y="328"/>
                        <a:pt x="346" y="328"/>
                      </a:cubicBezTo>
                      <a:cubicBezTo>
                        <a:pt x="347" y="328"/>
                        <a:pt x="347" y="328"/>
                        <a:pt x="347" y="328"/>
                      </a:cubicBezTo>
                      <a:cubicBezTo>
                        <a:pt x="347" y="328"/>
                        <a:pt x="347" y="328"/>
                        <a:pt x="347" y="328"/>
                      </a:cubicBezTo>
                      <a:cubicBezTo>
                        <a:pt x="347" y="328"/>
                        <a:pt x="347" y="328"/>
                        <a:pt x="347" y="328"/>
                      </a:cubicBezTo>
                      <a:cubicBezTo>
                        <a:pt x="347" y="328"/>
                        <a:pt x="347" y="328"/>
                        <a:pt x="347" y="328"/>
                      </a:cubicBezTo>
                      <a:cubicBezTo>
                        <a:pt x="347" y="328"/>
                        <a:pt x="347" y="328"/>
                        <a:pt x="347" y="327"/>
                      </a:cubicBezTo>
                      <a:cubicBezTo>
                        <a:pt x="347" y="327"/>
                        <a:pt x="347" y="327"/>
                        <a:pt x="347" y="327"/>
                      </a:cubicBezTo>
                      <a:cubicBezTo>
                        <a:pt x="347" y="327"/>
                        <a:pt x="347" y="327"/>
                        <a:pt x="347" y="327"/>
                      </a:cubicBezTo>
                      <a:cubicBezTo>
                        <a:pt x="347" y="327"/>
                        <a:pt x="347" y="327"/>
                        <a:pt x="347" y="327"/>
                      </a:cubicBezTo>
                      <a:cubicBezTo>
                        <a:pt x="348" y="327"/>
                        <a:pt x="348" y="327"/>
                        <a:pt x="348" y="327"/>
                      </a:cubicBezTo>
                      <a:cubicBezTo>
                        <a:pt x="348" y="327"/>
                        <a:pt x="348" y="327"/>
                        <a:pt x="348" y="327"/>
                      </a:cubicBezTo>
                      <a:cubicBezTo>
                        <a:pt x="348" y="327"/>
                        <a:pt x="348" y="327"/>
                        <a:pt x="348" y="327"/>
                      </a:cubicBezTo>
                      <a:cubicBezTo>
                        <a:pt x="348" y="327"/>
                        <a:pt x="348" y="327"/>
                        <a:pt x="348" y="327"/>
                      </a:cubicBezTo>
                      <a:cubicBezTo>
                        <a:pt x="348" y="327"/>
                        <a:pt x="349" y="327"/>
                        <a:pt x="349" y="327"/>
                      </a:cubicBezTo>
                      <a:cubicBezTo>
                        <a:pt x="349" y="327"/>
                        <a:pt x="349" y="327"/>
                        <a:pt x="349" y="327"/>
                      </a:cubicBezTo>
                      <a:cubicBezTo>
                        <a:pt x="349" y="327"/>
                        <a:pt x="349" y="327"/>
                        <a:pt x="349" y="327"/>
                      </a:cubicBezTo>
                      <a:cubicBezTo>
                        <a:pt x="349" y="327"/>
                        <a:pt x="349" y="327"/>
                        <a:pt x="349" y="327"/>
                      </a:cubicBezTo>
                      <a:cubicBezTo>
                        <a:pt x="349" y="327"/>
                        <a:pt x="349" y="327"/>
                        <a:pt x="349" y="327"/>
                      </a:cubicBezTo>
                      <a:cubicBezTo>
                        <a:pt x="349" y="327"/>
                        <a:pt x="349" y="327"/>
                        <a:pt x="349" y="327"/>
                      </a:cubicBezTo>
                      <a:cubicBezTo>
                        <a:pt x="349" y="327"/>
                        <a:pt x="349" y="327"/>
                        <a:pt x="349" y="327"/>
                      </a:cubicBezTo>
                      <a:cubicBezTo>
                        <a:pt x="349" y="326"/>
                        <a:pt x="349" y="326"/>
                        <a:pt x="349" y="326"/>
                      </a:cubicBezTo>
                      <a:cubicBezTo>
                        <a:pt x="349" y="326"/>
                        <a:pt x="349" y="326"/>
                        <a:pt x="349" y="326"/>
                      </a:cubicBezTo>
                      <a:cubicBezTo>
                        <a:pt x="349" y="326"/>
                        <a:pt x="349" y="326"/>
                        <a:pt x="349" y="326"/>
                      </a:cubicBezTo>
                      <a:cubicBezTo>
                        <a:pt x="349" y="326"/>
                        <a:pt x="349" y="326"/>
                        <a:pt x="349" y="326"/>
                      </a:cubicBezTo>
                      <a:cubicBezTo>
                        <a:pt x="350" y="326"/>
                        <a:pt x="350" y="326"/>
                        <a:pt x="350" y="326"/>
                      </a:cubicBezTo>
                      <a:cubicBezTo>
                        <a:pt x="350" y="326"/>
                        <a:pt x="350" y="326"/>
                        <a:pt x="350" y="326"/>
                      </a:cubicBezTo>
                      <a:cubicBezTo>
                        <a:pt x="350" y="326"/>
                        <a:pt x="350" y="326"/>
                        <a:pt x="350" y="326"/>
                      </a:cubicBezTo>
                      <a:cubicBezTo>
                        <a:pt x="350" y="326"/>
                        <a:pt x="350" y="326"/>
                        <a:pt x="350" y="326"/>
                      </a:cubicBezTo>
                      <a:cubicBezTo>
                        <a:pt x="350" y="326"/>
                        <a:pt x="350" y="326"/>
                        <a:pt x="350" y="326"/>
                      </a:cubicBezTo>
                      <a:cubicBezTo>
                        <a:pt x="350" y="326"/>
                        <a:pt x="350" y="326"/>
                        <a:pt x="350" y="326"/>
                      </a:cubicBezTo>
                      <a:cubicBezTo>
                        <a:pt x="350" y="326"/>
                        <a:pt x="350" y="326"/>
                        <a:pt x="350" y="326"/>
                      </a:cubicBezTo>
                      <a:cubicBezTo>
                        <a:pt x="350" y="326"/>
                        <a:pt x="350" y="326"/>
                        <a:pt x="350" y="326"/>
                      </a:cubicBezTo>
                      <a:cubicBezTo>
                        <a:pt x="350" y="326"/>
                        <a:pt x="350" y="326"/>
                        <a:pt x="350" y="326"/>
                      </a:cubicBezTo>
                      <a:cubicBezTo>
                        <a:pt x="351" y="326"/>
                        <a:pt x="351" y="326"/>
                        <a:pt x="351" y="326"/>
                      </a:cubicBezTo>
                      <a:cubicBezTo>
                        <a:pt x="351" y="326"/>
                        <a:pt x="351" y="326"/>
                        <a:pt x="351" y="326"/>
                      </a:cubicBezTo>
                      <a:cubicBezTo>
                        <a:pt x="351" y="326"/>
                        <a:pt x="351" y="326"/>
                        <a:pt x="351" y="326"/>
                      </a:cubicBezTo>
                      <a:cubicBezTo>
                        <a:pt x="351" y="326"/>
                        <a:pt x="351" y="326"/>
                        <a:pt x="351" y="326"/>
                      </a:cubicBezTo>
                      <a:cubicBezTo>
                        <a:pt x="351" y="326"/>
                        <a:pt x="351" y="326"/>
                        <a:pt x="351" y="326"/>
                      </a:cubicBezTo>
                      <a:cubicBezTo>
                        <a:pt x="352" y="325"/>
                        <a:pt x="352" y="325"/>
                        <a:pt x="352" y="325"/>
                      </a:cubicBezTo>
                      <a:cubicBezTo>
                        <a:pt x="357" y="321"/>
                        <a:pt x="357" y="321"/>
                        <a:pt x="357" y="321"/>
                      </a:cubicBezTo>
                      <a:cubicBezTo>
                        <a:pt x="359" y="312"/>
                        <a:pt x="359" y="312"/>
                        <a:pt x="359" y="312"/>
                      </a:cubicBezTo>
                      <a:cubicBezTo>
                        <a:pt x="356" y="309"/>
                        <a:pt x="356" y="309"/>
                        <a:pt x="356" y="309"/>
                      </a:cubicBezTo>
                      <a:cubicBezTo>
                        <a:pt x="349" y="310"/>
                        <a:pt x="349" y="310"/>
                        <a:pt x="349" y="310"/>
                      </a:cubicBezTo>
                      <a:cubicBezTo>
                        <a:pt x="341" y="306"/>
                        <a:pt x="341" y="306"/>
                        <a:pt x="341" y="306"/>
                      </a:cubicBezTo>
                      <a:cubicBezTo>
                        <a:pt x="337" y="300"/>
                        <a:pt x="337" y="300"/>
                        <a:pt x="337" y="300"/>
                      </a:cubicBezTo>
                      <a:cubicBezTo>
                        <a:pt x="334" y="300"/>
                        <a:pt x="334" y="300"/>
                        <a:pt x="334" y="300"/>
                      </a:cubicBezTo>
                      <a:cubicBezTo>
                        <a:pt x="334" y="294"/>
                        <a:pt x="332" y="297"/>
                        <a:pt x="335" y="293"/>
                      </a:cubicBezTo>
                      <a:cubicBezTo>
                        <a:pt x="338" y="288"/>
                        <a:pt x="338" y="288"/>
                        <a:pt x="338" y="288"/>
                      </a:cubicBezTo>
                      <a:cubicBezTo>
                        <a:pt x="338" y="280"/>
                        <a:pt x="338" y="280"/>
                        <a:pt x="338" y="280"/>
                      </a:cubicBezTo>
                      <a:cubicBezTo>
                        <a:pt x="335" y="277"/>
                        <a:pt x="335" y="277"/>
                        <a:pt x="335" y="277"/>
                      </a:cubicBezTo>
                      <a:cubicBezTo>
                        <a:pt x="331" y="276"/>
                        <a:pt x="331" y="276"/>
                        <a:pt x="331" y="276"/>
                      </a:cubicBezTo>
                      <a:cubicBezTo>
                        <a:pt x="331" y="276"/>
                        <a:pt x="328" y="272"/>
                        <a:pt x="328" y="271"/>
                      </a:cubicBezTo>
                      <a:cubicBezTo>
                        <a:pt x="328" y="271"/>
                        <a:pt x="328" y="270"/>
                        <a:pt x="328" y="269"/>
                      </a:cubicBezTo>
                      <a:cubicBezTo>
                        <a:pt x="327" y="269"/>
                        <a:pt x="330" y="269"/>
                        <a:pt x="331" y="269"/>
                      </a:cubicBezTo>
                      <a:cubicBezTo>
                        <a:pt x="331" y="269"/>
                        <a:pt x="334" y="268"/>
                        <a:pt x="334" y="268"/>
                      </a:cubicBezTo>
                      <a:cubicBezTo>
                        <a:pt x="335" y="268"/>
                        <a:pt x="338" y="265"/>
                        <a:pt x="338" y="265"/>
                      </a:cubicBezTo>
                      <a:cubicBezTo>
                        <a:pt x="338" y="265"/>
                        <a:pt x="340" y="262"/>
                        <a:pt x="342" y="261"/>
                      </a:cubicBezTo>
                      <a:cubicBezTo>
                        <a:pt x="343" y="260"/>
                        <a:pt x="344" y="253"/>
                        <a:pt x="344" y="253"/>
                      </a:cubicBezTo>
                      <a:cubicBezTo>
                        <a:pt x="344" y="252"/>
                        <a:pt x="342" y="249"/>
                        <a:pt x="342" y="249"/>
                      </a:cubicBezTo>
                      <a:cubicBezTo>
                        <a:pt x="335" y="245"/>
                        <a:pt x="336" y="244"/>
                        <a:pt x="332" y="242"/>
                      </a:cubicBezTo>
                      <a:cubicBezTo>
                        <a:pt x="332" y="238"/>
                        <a:pt x="332" y="238"/>
                        <a:pt x="332" y="238"/>
                      </a:cubicBezTo>
                      <a:cubicBezTo>
                        <a:pt x="337" y="235"/>
                        <a:pt x="337" y="235"/>
                        <a:pt x="337" y="235"/>
                      </a:cubicBezTo>
                      <a:cubicBezTo>
                        <a:pt x="338" y="234"/>
                        <a:pt x="339" y="234"/>
                        <a:pt x="340" y="233"/>
                      </a:cubicBezTo>
                      <a:cubicBezTo>
                        <a:pt x="340" y="232"/>
                        <a:pt x="340" y="232"/>
                        <a:pt x="340" y="232"/>
                      </a:cubicBezTo>
                      <a:cubicBezTo>
                        <a:pt x="340" y="232"/>
                        <a:pt x="339" y="230"/>
                        <a:pt x="339" y="230"/>
                      </a:cubicBezTo>
                      <a:cubicBezTo>
                        <a:pt x="339" y="230"/>
                        <a:pt x="338" y="229"/>
                        <a:pt x="338" y="229"/>
                      </a:cubicBezTo>
                      <a:cubicBezTo>
                        <a:pt x="337" y="229"/>
                        <a:pt x="337" y="228"/>
                        <a:pt x="337" y="228"/>
                      </a:cubicBezTo>
                      <a:cubicBezTo>
                        <a:pt x="337" y="228"/>
                        <a:pt x="336" y="228"/>
                        <a:pt x="335" y="228"/>
                      </a:cubicBezTo>
                      <a:cubicBezTo>
                        <a:pt x="335" y="228"/>
                        <a:pt x="336" y="226"/>
                        <a:pt x="336" y="226"/>
                      </a:cubicBezTo>
                      <a:cubicBezTo>
                        <a:pt x="336" y="226"/>
                        <a:pt x="336" y="224"/>
                        <a:pt x="336" y="224"/>
                      </a:cubicBezTo>
                      <a:cubicBezTo>
                        <a:pt x="336" y="224"/>
                        <a:pt x="334" y="224"/>
                        <a:pt x="333" y="223"/>
                      </a:cubicBezTo>
                      <a:cubicBezTo>
                        <a:pt x="333" y="223"/>
                        <a:pt x="333" y="223"/>
                        <a:pt x="333" y="223"/>
                      </a:cubicBezTo>
                      <a:cubicBezTo>
                        <a:pt x="333" y="223"/>
                        <a:pt x="333" y="221"/>
                        <a:pt x="334" y="220"/>
                      </a:cubicBezTo>
                      <a:cubicBezTo>
                        <a:pt x="335" y="220"/>
                        <a:pt x="334" y="219"/>
                        <a:pt x="334" y="219"/>
                      </a:cubicBezTo>
                      <a:cubicBezTo>
                        <a:pt x="334" y="219"/>
                        <a:pt x="334" y="218"/>
                        <a:pt x="335" y="217"/>
                      </a:cubicBezTo>
                      <a:cubicBezTo>
                        <a:pt x="335" y="216"/>
                        <a:pt x="335" y="216"/>
                        <a:pt x="335" y="216"/>
                      </a:cubicBezTo>
                      <a:cubicBezTo>
                        <a:pt x="335" y="216"/>
                        <a:pt x="333" y="215"/>
                        <a:pt x="333" y="215"/>
                      </a:cubicBezTo>
                      <a:cubicBezTo>
                        <a:pt x="332" y="215"/>
                        <a:pt x="332" y="215"/>
                        <a:pt x="333" y="214"/>
                      </a:cubicBezTo>
                      <a:cubicBezTo>
                        <a:pt x="334" y="213"/>
                        <a:pt x="334" y="213"/>
                        <a:pt x="334" y="213"/>
                      </a:cubicBezTo>
                      <a:cubicBezTo>
                        <a:pt x="334" y="211"/>
                        <a:pt x="334" y="211"/>
                        <a:pt x="334" y="211"/>
                      </a:cubicBezTo>
                      <a:cubicBezTo>
                        <a:pt x="332" y="211"/>
                        <a:pt x="332" y="211"/>
                        <a:pt x="332" y="211"/>
                      </a:cubicBezTo>
                      <a:cubicBezTo>
                        <a:pt x="330" y="210"/>
                        <a:pt x="330" y="210"/>
                        <a:pt x="330" y="210"/>
                      </a:cubicBezTo>
                      <a:cubicBezTo>
                        <a:pt x="330" y="210"/>
                        <a:pt x="327" y="210"/>
                        <a:pt x="327" y="210"/>
                      </a:cubicBezTo>
                      <a:cubicBezTo>
                        <a:pt x="327" y="210"/>
                        <a:pt x="325" y="210"/>
                        <a:pt x="325" y="210"/>
                      </a:cubicBezTo>
                      <a:cubicBezTo>
                        <a:pt x="323" y="210"/>
                        <a:pt x="323" y="210"/>
                        <a:pt x="323" y="210"/>
                      </a:cubicBezTo>
                      <a:cubicBezTo>
                        <a:pt x="322" y="211"/>
                        <a:pt x="322" y="211"/>
                        <a:pt x="322" y="211"/>
                      </a:cubicBezTo>
                      <a:cubicBezTo>
                        <a:pt x="320" y="212"/>
                        <a:pt x="320" y="212"/>
                        <a:pt x="320" y="212"/>
                      </a:cubicBezTo>
                      <a:cubicBezTo>
                        <a:pt x="318" y="212"/>
                        <a:pt x="318" y="212"/>
                        <a:pt x="318" y="212"/>
                      </a:cubicBezTo>
                      <a:cubicBezTo>
                        <a:pt x="318" y="212"/>
                        <a:pt x="317" y="214"/>
                        <a:pt x="316" y="214"/>
                      </a:cubicBezTo>
                      <a:cubicBezTo>
                        <a:pt x="316" y="215"/>
                        <a:pt x="316" y="216"/>
                        <a:pt x="316" y="216"/>
                      </a:cubicBezTo>
                      <a:cubicBezTo>
                        <a:pt x="317" y="217"/>
                        <a:pt x="317" y="217"/>
                        <a:pt x="317" y="217"/>
                      </a:cubicBezTo>
                      <a:cubicBezTo>
                        <a:pt x="317" y="218"/>
                        <a:pt x="317" y="218"/>
                        <a:pt x="317" y="218"/>
                      </a:cubicBezTo>
                      <a:cubicBezTo>
                        <a:pt x="318" y="218"/>
                        <a:pt x="318" y="218"/>
                        <a:pt x="318" y="218"/>
                      </a:cubicBezTo>
                      <a:cubicBezTo>
                        <a:pt x="318" y="219"/>
                        <a:pt x="318" y="219"/>
                        <a:pt x="318" y="219"/>
                      </a:cubicBezTo>
                      <a:cubicBezTo>
                        <a:pt x="318" y="219"/>
                        <a:pt x="316" y="220"/>
                        <a:pt x="316" y="221"/>
                      </a:cubicBezTo>
                      <a:cubicBezTo>
                        <a:pt x="315" y="221"/>
                        <a:pt x="315" y="222"/>
                        <a:pt x="315" y="222"/>
                      </a:cubicBezTo>
                      <a:cubicBezTo>
                        <a:pt x="313" y="223"/>
                        <a:pt x="313" y="223"/>
                        <a:pt x="313" y="223"/>
                      </a:cubicBezTo>
                      <a:cubicBezTo>
                        <a:pt x="311" y="222"/>
                        <a:pt x="311" y="222"/>
                        <a:pt x="311" y="222"/>
                      </a:cubicBezTo>
                      <a:cubicBezTo>
                        <a:pt x="310" y="223"/>
                        <a:pt x="310" y="223"/>
                        <a:pt x="310" y="223"/>
                      </a:cubicBezTo>
                      <a:cubicBezTo>
                        <a:pt x="309" y="223"/>
                        <a:pt x="309" y="223"/>
                        <a:pt x="309" y="223"/>
                      </a:cubicBezTo>
                      <a:cubicBezTo>
                        <a:pt x="309" y="221"/>
                        <a:pt x="309" y="221"/>
                        <a:pt x="309" y="221"/>
                      </a:cubicBezTo>
                      <a:cubicBezTo>
                        <a:pt x="308" y="221"/>
                        <a:pt x="308" y="221"/>
                        <a:pt x="308" y="221"/>
                      </a:cubicBezTo>
                      <a:cubicBezTo>
                        <a:pt x="308" y="220"/>
                        <a:pt x="308" y="220"/>
                        <a:pt x="308" y="220"/>
                      </a:cubicBezTo>
                      <a:cubicBezTo>
                        <a:pt x="308" y="220"/>
                        <a:pt x="309" y="219"/>
                        <a:pt x="310" y="219"/>
                      </a:cubicBezTo>
                      <a:cubicBezTo>
                        <a:pt x="310" y="219"/>
                        <a:pt x="311" y="218"/>
                        <a:pt x="311" y="218"/>
                      </a:cubicBezTo>
                      <a:cubicBezTo>
                        <a:pt x="313" y="218"/>
                        <a:pt x="313" y="218"/>
                        <a:pt x="313" y="218"/>
                      </a:cubicBezTo>
                      <a:cubicBezTo>
                        <a:pt x="313" y="217"/>
                        <a:pt x="313" y="217"/>
                        <a:pt x="313" y="217"/>
                      </a:cubicBezTo>
                      <a:cubicBezTo>
                        <a:pt x="313" y="215"/>
                        <a:pt x="313" y="215"/>
                        <a:pt x="313" y="215"/>
                      </a:cubicBezTo>
                      <a:cubicBezTo>
                        <a:pt x="314" y="213"/>
                        <a:pt x="314" y="213"/>
                        <a:pt x="314" y="213"/>
                      </a:cubicBezTo>
                      <a:cubicBezTo>
                        <a:pt x="313" y="212"/>
                        <a:pt x="313" y="212"/>
                        <a:pt x="313" y="212"/>
                      </a:cubicBezTo>
                      <a:cubicBezTo>
                        <a:pt x="312" y="211"/>
                        <a:pt x="312" y="211"/>
                        <a:pt x="312" y="211"/>
                      </a:cubicBezTo>
                      <a:cubicBezTo>
                        <a:pt x="312" y="210"/>
                        <a:pt x="312" y="210"/>
                        <a:pt x="312" y="210"/>
                      </a:cubicBezTo>
                      <a:cubicBezTo>
                        <a:pt x="312" y="208"/>
                        <a:pt x="312" y="208"/>
                        <a:pt x="312" y="208"/>
                      </a:cubicBezTo>
                      <a:cubicBezTo>
                        <a:pt x="312" y="207"/>
                        <a:pt x="312" y="207"/>
                        <a:pt x="312" y="207"/>
                      </a:cubicBezTo>
                      <a:cubicBezTo>
                        <a:pt x="312" y="207"/>
                        <a:pt x="313" y="207"/>
                        <a:pt x="313" y="206"/>
                      </a:cubicBezTo>
                      <a:cubicBezTo>
                        <a:pt x="314" y="206"/>
                        <a:pt x="314" y="205"/>
                        <a:pt x="314" y="204"/>
                      </a:cubicBezTo>
                      <a:cubicBezTo>
                        <a:pt x="314" y="204"/>
                        <a:pt x="313" y="204"/>
                        <a:pt x="313" y="204"/>
                      </a:cubicBezTo>
                      <a:cubicBezTo>
                        <a:pt x="316" y="201"/>
                        <a:pt x="316" y="201"/>
                        <a:pt x="316" y="201"/>
                      </a:cubicBezTo>
                      <a:cubicBezTo>
                        <a:pt x="319" y="199"/>
                        <a:pt x="319" y="199"/>
                        <a:pt x="319" y="199"/>
                      </a:cubicBezTo>
                      <a:cubicBezTo>
                        <a:pt x="319" y="199"/>
                        <a:pt x="320" y="198"/>
                        <a:pt x="320" y="198"/>
                      </a:cubicBezTo>
                      <a:cubicBezTo>
                        <a:pt x="320" y="198"/>
                        <a:pt x="322" y="198"/>
                        <a:pt x="322" y="198"/>
                      </a:cubicBezTo>
                      <a:cubicBezTo>
                        <a:pt x="322" y="198"/>
                        <a:pt x="322" y="197"/>
                        <a:pt x="323" y="197"/>
                      </a:cubicBezTo>
                      <a:cubicBezTo>
                        <a:pt x="323" y="197"/>
                        <a:pt x="323" y="196"/>
                        <a:pt x="323" y="196"/>
                      </a:cubicBezTo>
                      <a:cubicBezTo>
                        <a:pt x="323" y="196"/>
                        <a:pt x="323" y="195"/>
                        <a:pt x="323" y="195"/>
                      </a:cubicBezTo>
                      <a:cubicBezTo>
                        <a:pt x="323" y="195"/>
                        <a:pt x="323" y="194"/>
                        <a:pt x="323" y="194"/>
                      </a:cubicBezTo>
                      <a:cubicBezTo>
                        <a:pt x="323" y="194"/>
                        <a:pt x="323" y="193"/>
                        <a:pt x="323" y="193"/>
                      </a:cubicBezTo>
                      <a:cubicBezTo>
                        <a:pt x="323" y="193"/>
                        <a:pt x="324" y="192"/>
                        <a:pt x="324" y="192"/>
                      </a:cubicBezTo>
                      <a:cubicBezTo>
                        <a:pt x="324" y="191"/>
                        <a:pt x="324" y="191"/>
                        <a:pt x="324" y="191"/>
                      </a:cubicBezTo>
                      <a:cubicBezTo>
                        <a:pt x="324" y="191"/>
                        <a:pt x="323" y="190"/>
                        <a:pt x="323" y="189"/>
                      </a:cubicBezTo>
                      <a:cubicBezTo>
                        <a:pt x="323" y="189"/>
                        <a:pt x="323" y="189"/>
                        <a:pt x="323" y="188"/>
                      </a:cubicBezTo>
                      <a:cubicBezTo>
                        <a:pt x="324" y="188"/>
                        <a:pt x="324" y="187"/>
                        <a:pt x="324" y="187"/>
                      </a:cubicBezTo>
                      <a:cubicBezTo>
                        <a:pt x="326" y="187"/>
                        <a:pt x="326" y="187"/>
                        <a:pt x="326" y="187"/>
                      </a:cubicBezTo>
                      <a:cubicBezTo>
                        <a:pt x="326" y="187"/>
                        <a:pt x="327" y="187"/>
                        <a:pt x="328" y="187"/>
                      </a:cubicBezTo>
                      <a:cubicBezTo>
                        <a:pt x="328" y="186"/>
                        <a:pt x="329" y="186"/>
                        <a:pt x="329" y="186"/>
                      </a:cubicBezTo>
                      <a:cubicBezTo>
                        <a:pt x="330" y="185"/>
                        <a:pt x="330" y="185"/>
                        <a:pt x="330" y="185"/>
                      </a:cubicBezTo>
                      <a:cubicBezTo>
                        <a:pt x="331" y="184"/>
                        <a:pt x="331" y="184"/>
                        <a:pt x="331" y="184"/>
                      </a:cubicBezTo>
                      <a:cubicBezTo>
                        <a:pt x="331" y="183"/>
                        <a:pt x="331" y="183"/>
                        <a:pt x="331" y="183"/>
                      </a:cubicBezTo>
                      <a:cubicBezTo>
                        <a:pt x="331" y="182"/>
                        <a:pt x="331" y="182"/>
                        <a:pt x="331" y="182"/>
                      </a:cubicBezTo>
                      <a:cubicBezTo>
                        <a:pt x="333" y="181"/>
                        <a:pt x="333" y="181"/>
                        <a:pt x="333" y="181"/>
                      </a:cubicBezTo>
                      <a:cubicBezTo>
                        <a:pt x="333" y="180"/>
                        <a:pt x="333" y="180"/>
                        <a:pt x="333" y="180"/>
                      </a:cubicBezTo>
                      <a:cubicBezTo>
                        <a:pt x="334" y="180"/>
                        <a:pt x="334" y="180"/>
                        <a:pt x="334" y="180"/>
                      </a:cubicBezTo>
                      <a:cubicBezTo>
                        <a:pt x="335" y="179"/>
                        <a:pt x="335" y="179"/>
                        <a:pt x="335" y="179"/>
                      </a:cubicBezTo>
                      <a:cubicBezTo>
                        <a:pt x="336" y="178"/>
                        <a:pt x="336" y="178"/>
                        <a:pt x="336" y="178"/>
                      </a:cubicBezTo>
                      <a:cubicBezTo>
                        <a:pt x="337" y="177"/>
                        <a:pt x="337" y="177"/>
                        <a:pt x="337" y="177"/>
                      </a:cubicBezTo>
                      <a:cubicBezTo>
                        <a:pt x="337" y="177"/>
                        <a:pt x="339" y="175"/>
                        <a:pt x="339" y="175"/>
                      </a:cubicBezTo>
                      <a:cubicBezTo>
                        <a:pt x="339" y="174"/>
                        <a:pt x="339" y="174"/>
                        <a:pt x="339" y="173"/>
                      </a:cubicBezTo>
                      <a:cubicBezTo>
                        <a:pt x="339" y="173"/>
                        <a:pt x="340" y="173"/>
                        <a:pt x="340" y="172"/>
                      </a:cubicBezTo>
                      <a:cubicBezTo>
                        <a:pt x="341" y="172"/>
                        <a:pt x="341" y="171"/>
                        <a:pt x="341" y="171"/>
                      </a:cubicBezTo>
                      <a:cubicBezTo>
                        <a:pt x="342" y="171"/>
                        <a:pt x="342" y="171"/>
                        <a:pt x="342" y="171"/>
                      </a:cubicBezTo>
                      <a:cubicBezTo>
                        <a:pt x="342" y="170"/>
                        <a:pt x="342" y="170"/>
                        <a:pt x="342" y="170"/>
                      </a:cubicBezTo>
                      <a:cubicBezTo>
                        <a:pt x="342" y="169"/>
                        <a:pt x="342" y="169"/>
                        <a:pt x="342" y="169"/>
                      </a:cubicBezTo>
                      <a:cubicBezTo>
                        <a:pt x="342" y="169"/>
                        <a:pt x="340" y="170"/>
                        <a:pt x="340" y="170"/>
                      </a:cubicBezTo>
                      <a:cubicBezTo>
                        <a:pt x="340" y="170"/>
                        <a:pt x="339" y="170"/>
                        <a:pt x="339" y="170"/>
                      </a:cubicBezTo>
                      <a:cubicBezTo>
                        <a:pt x="338" y="170"/>
                        <a:pt x="337" y="170"/>
                        <a:pt x="337" y="170"/>
                      </a:cubicBezTo>
                      <a:cubicBezTo>
                        <a:pt x="336" y="169"/>
                        <a:pt x="337" y="169"/>
                        <a:pt x="337" y="169"/>
                      </a:cubicBezTo>
                      <a:cubicBezTo>
                        <a:pt x="337" y="169"/>
                        <a:pt x="338" y="169"/>
                        <a:pt x="338" y="168"/>
                      </a:cubicBezTo>
                      <a:cubicBezTo>
                        <a:pt x="338" y="168"/>
                        <a:pt x="338" y="167"/>
                        <a:pt x="338" y="167"/>
                      </a:cubicBezTo>
                      <a:cubicBezTo>
                        <a:pt x="339" y="167"/>
                        <a:pt x="339" y="167"/>
                        <a:pt x="339" y="167"/>
                      </a:cubicBezTo>
                      <a:cubicBezTo>
                        <a:pt x="340" y="166"/>
                        <a:pt x="340" y="166"/>
                        <a:pt x="340" y="166"/>
                      </a:cubicBezTo>
                      <a:cubicBezTo>
                        <a:pt x="340" y="166"/>
                        <a:pt x="340" y="166"/>
                        <a:pt x="341" y="166"/>
                      </a:cubicBezTo>
                      <a:cubicBezTo>
                        <a:pt x="341" y="166"/>
                        <a:pt x="340" y="165"/>
                        <a:pt x="340" y="165"/>
                      </a:cubicBezTo>
                      <a:cubicBezTo>
                        <a:pt x="340" y="164"/>
                        <a:pt x="340" y="164"/>
                        <a:pt x="340" y="164"/>
                      </a:cubicBezTo>
                      <a:cubicBezTo>
                        <a:pt x="342" y="164"/>
                        <a:pt x="342" y="164"/>
                        <a:pt x="342" y="164"/>
                      </a:cubicBezTo>
                      <a:cubicBezTo>
                        <a:pt x="344" y="164"/>
                        <a:pt x="344" y="164"/>
                        <a:pt x="344" y="164"/>
                      </a:cubicBezTo>
                      <a:cubicBezTo>
                        <a:pt x="345" y="164"/>
                        <a:pt x="345" y="164"/>
                        <a:pt x="345" y="164"/>
                      </a:cubicBezTo>
                      <a:cubicBezTo>
                        <a:pt x="345" y="164"/>
                        <a:pt x="346" y="165"/>
                        <a:pt x="346" y="165"/>
                      </a:cubicBezTo>
                      <a:cubicBezTo>
                        <a:pt x="345" y="166"/>
                        <a:pt x="346" y="166"/>
                        <a:pt x="346" y="166"/>
                      </a:cubicBezTo>
                      <a:cubicBezTo>
                        <a:pt x="346" y="167"/>
                        <a:pt x="348" y="167"/>
                        <a:pt x="348" y="167"/>
                      </a:cubicBezTo>
                      <a:cubicBezTo>
                        <a:pt x="348" y="167"/>
                        <a:pt x="348" y="167"/>
                        <a:pt x="349" y="167"/>
                      </a:cubicBezTo>
                      <a:cubicBezTo>
                        <a:pt x="349" y="167"/>
                        <a:pt x="350" y="167"/>
                        <a:pt x="350" y="167"/>
                      </a:cubicBezTo>
                      <a:cubicBezTo>
                        <a:pt x="350" y="167"/>
                        <a:pt x="351" y="167"/>
                        <a:pt x="351" y="167"/>
                      </a:cubicBezTo>
                      <a:cubicBezTo>
                        <a:pt x="351" y="167"/>
                        <a:pt x="352" y="166"/>
                        <a:pt x="353" y="166"/>
                      </a:cubicBezTo>
                      <a:cubicBezTo>
                        <a:pt x="353" y="166"/>
                        <a:pt x="353" y="166"/>
                        <a:pt x="353" y="166"/>
                      </a:cubicBezTo>
                      <a:cubicBezTo>
                        <a:pt x="353" y="166"/>
                        <a:pt x="353" y="165"/>
                        <a:pt x="353" y="165"/>
                      </a:cubicBezTo>
                      <a:cubicBezTo>
                        <a:pt x="353" y="165"/>
                        <a:pt x="354" y="164"/>
                        <a:pt x="354" y="164"/>
                      </a:cubicBezTo>
                      <a:cubicBezTo>
                        <a:pt x="354" y="164"/>
                        <a:pt x="355" y="164"/>
                        <a:pt x="355" y="164"/>
                      </a:cubicBezTo>
                      <a:cubicBezTo>
                        <a:pt x="355" y="164"/>
                        <a:pt x="355" y="164"/>
                        <a:pt x="355" y="163"/>
                      </a:cubicBezTo>
                      <a:cubicBezTo>
                        <a:pt x="355" y="163"/>
                        <a:pt x="356" y="163"/>
                        <a:pt x="356" y="162"/>
                      </a:cubicBezTo>
                      <a:cubicBezTo>
                        <a:pt x="356" y="162"/>
                        <a:pt x="355" y="162"/>
                        <a:pt x="355" y="162"/>
                      </a:cubicBezTo>
                      <a:cubicBezTo>
                        <a:pt x="355" y="162"/>
                        <a:pt x="356" y="162"/>
                        <a:pt x="356" y="162"/>
                      </a:cubicBezTo>
                      <a:cubicBezTo>
                        <a:pt x="356" y="161"/>
                        <a:pt x="356" y="161"/>
                        <a:pt x="356" y="161"/>
                      </a:cubicBezTo>
                      <a:cubicBezTo>
                        <a:pt x="356" y="161"/>
                        <a:pt x="358" y="160"/>
                        <a:pt x="358" y="160"/>
                      </a:cubicBezTo>
                      <a:cubicBezTo>
                        <a:pt x="358" y="160"/>
                        <a:pt x="358" y="160"/>
                        <a:pt x="358" y="160"/>
                      </a:cubicBezTo>
                      <a:cubicBezTo>
                        <a:pt x="360" y="159"/>
                        <a:pt x="360" y="159"/>
                        <a:pt x="360" y="159"/>
                      </a:cubicBezTo>
                      <a:cubicBezTo>
                        <a:pt x="360" y="159"/>
                        <a:pt x="360" y="160"/>
                        <a:pt x="360" y="160"/>
                      </a:cubicBezTo>
                      <a:cubicBezTo>
                        <a:pt x="359" y="158"/>
                        <a:pt x="356" y="155"/>
                        <a:pt x="356" y="155"/>
                      </a:cubicBezTo>
                      <a:cubicBezTo>
                        <a:pt x="357" y="151"/>
                        <a:pt x="357" y="151"/>
                        <a:pt x="357" y="151"/>
                      </a:cubicBezTo>
                      <a:cubicBezTo>
                        <a:pt x="357" y="151"/>
                        <a:pt x="359" y="145"/>
                        <a:pt x="359" y="144"/>
                      </a:cubicBezTo>
                      <a:cubicBezTo>
                        <a:pt x="359" y="143"/>
                        <a:pt x="358" y="139"/>
                        <a:pt x="358" y="139"/>
                      </a:cubicBezTo>
                      <a:cubicBezTo>
                        <a:pt x="358" y="139"/>
                        <a:pt x="356" y="138"/>
                        <a:pt x="358" y="135"/>
                      </a:cubicBezTo>
                      <a:cubicBezTo>
                        <a:pt x="360" y="132"/>
                        <a:pt x="362" y="128"/>
                        <a:pt x="362" y="128"/>
                      </a:cubicBezTo>
                      <a:cubicBezTo>
                        <a:pt x="363" y="120"/>
                        <a:pt x="363" y="120"/>
                        <a:pt x="363" y="120"/>
                      </a:cubicBezTo>
                      <a:cubicBezTo>
                        <a:pt x="363" y="120"/>
                        <a:pt x="360" y="118"/>
                        <a:pt x="363" y="116"/>
                      </a:cubicBezTo>
                      <a:cubicBezTo>
                        <a:pt x="366" y="114"/>
                        <a:pt x="372" y="106"/>
                        <a:pt x="372" y="106"/>
                      </a:cubicBezTo>
                      <a:cubicBezTo>
                        <a:pt x="378" y="100"/>
                        <a:pt x="378" y="100"/>
                        <a:pt x="378" y="100"/>
                      </a:cubicBezTo>
                      <a:cubicBezTo>
                        <a:pt x="368" y="97"/>
                        <a:pt x="368" y="97"/>
                        <a:pt x="368" y="97"/>
                      </a:cubicBezTo>
                      <a:lnTo>
                        <a:pt x="362" y="97"/>
                      </a:lnTo>
                      <a:close/>
                      <a:moveTo>
                        <a:pt x="157" y="372"/>
                      </a:moveTo>
                      <a:cubicBezTo>
                        <a:pt x="157" y="372"/>
                        <a:pt x="157" y="372"/>
                        <a:pt x="157" y="372"/>
                      </a:cubicBezTo>
                      <a:cubicBezTo>
                        <a:pt x="157" y="372"/>
                        <a:pt x="157" y="372"/>
                        <a:pt x="157" y="372"/>
                      </a:cubicBezTo>
                      <a:close/>
                      <a:moveTo>
                        <a:pt x="158" y="371"/>
                      </a:moveTo>
                      <a:cubicBezTo>
                        <a:pt x="158" y="371"/>
                        <a:pt x="158" y="371"/>
                        <a:pt x="158" y="371"/>
                      </a:cubicBezTo>
                      <a:cubicBezTo>
                        <a:pt x="158" y="371"/>
                        <a:pt x="158" y="371"/>
                        <a:pt x="158" y="371"/>
                      </a:cubicBezTo>
                      <a:cubicBezTo>
                        <a:pt x="158" y="371"/>
                        <a:pt x="158" y="371"/>
                        <a:pt x="158" y="371"/>
                      </a:cubicBezTo>
                      <a:cubicBezTo>
                        <a:pt x="158" y="371"/>
                        <a:pt x="158" y="371"/>
                        <a:pt x="158" y="371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09" name="Freeform 73"/>
                <p:cNvSpPr>
                  <a:spLocks/>
                </p:cNvSpPr>
                <p:nvPr/>
              </p:nvSpPr>
              <p:spPr bwMode="auto">
                <a:xfrm>
                  <a:off x="2614" y="2855"/>
                  <a:ext cx="62" cy="144"/>
                </a:xfrm>
                <a:custGeom>
                  <a:avLst/>
                  <a:gdLst>
                    <a:gd name="T0" fmla="*/ 31 w 31"/>
                    <a:gd name="T1" fmla="*/ 35 h 72"/>
                    <a:gd name="T2" fmla="*/ 28 w 31"/>
                    <a:gd name="T3" fmla="*/ 30 h 72"/>
                    <a:gd name="T4" fmla="*/ 30 w 31"/>
                    <a:gd name="T5" fmla="*/ 21 h 72"/>
                    <a:gd name="T6" fmla="*/ 29 w 31"/>
                    <a:gd name="T7" fmla="*/ 19 h 72"/>
                    <a:gd name="T8" fmla="*/ 28 w 31"/>
                    <a:gd name="T9" fmla="*/ 17 h 72"/>
                    <a:gd name="T10" fmla="*/ 27 w 31"/>
                    <a:gd name="T11" fmla="*/ 10 h 72"/>
                    <a:gd name="T12" fmla="*/ 27 w 31"/>
                    <a:gd name="T13" fmla="*/ 0 h 72"/>
                    <a:gd name="T14" fmla="*/ 22 w 31"/>
                    <a:gd name="T15" fmla="*/ 1 h 72"/>
                    <a:gd name="T16" fmla="*/ 23 w 31"/>
                    <a:gd name="T17" fmla="*/ 5 h 72"/>
                    <a:gd name="T18" fmla="*/ 22 w 31"/>
                    <a:gd name="T19" fmla="*/ 13 h 72"/>
                    <a:gd name="T20" fmla="*/ 18 w 31"/>
                    <a:gd name="T21" fmla="*/ 14 h 72"/>
                    <a:gd name="T22" fmla="*/ 16 w 31"/>
                    <a:gd name="T23" fmla="*/ 14 h 72"/>
                    <a:gd name="T24" fmla="*/ 14 w 31"/>
                    <a:gd name="T25" fmla="*/ 17 h 72"/>
                    <a:gd name="T26" fmla="*/ 10 w 31"/>
                    <a:gd name="T27" fmla="*/ 18 h 72"/>
                    <a:gd name="T28" fmla="*/ 6 w 31"/>
                    <a:gd name="T29" fmla="*/ 20 h 72"/>
                    <a:gd name="T30" fmla="*/ 3 w 31"/>
                    <a:gd name="T31" fmla="*/ 25 h 72"/>
                    <a:gd name="T32" fmla="*/ 0 w 31"/>
                    <a:gd name="T33" fmla="*/ 27 h 72"/>
                    <a:gd name="T34" fmla="*/ 2 w 31"/>
                    <a:gd name="T35" fmla="*/ 30 h 72"/>
                    <a:gd name="T36" fmla="*/ 0 w 31"/>
                    <a:gd name="T37" fmla="*/ 41 h 72"/>
                    <a:gd name="T38" fmla="*/ 3 w 31"/>
                    <a:gd name="T39" fmla="*/ 40 h 72"/>
                    <a:gd name="T40" fmla="*/ 3 w 31"/>
                    <a:gd name="T41" fmla="*/ 45 h 72"/>
                    <a:gd name="T42" fmla="*/ 1 w 31"/>
                    <a:gd name="T43" fmla="*/ 48 h 72"/>
                    <a:gd name="T44" fmla="*/ 4 w 31"/>
                    <a:gd name="T45" fmla="*/ 50 h 72"/>
                    <a:gd name="T46" fmla="*/ 6 w 31"/>
                    <a:gd name="T47" fmla="*/ 50 h 72"/>
                    <a:gd name="T48" fmla="*/ 4 w 31"/>
                    <a:gd name="T49" fmla="*/ 55 h 72"/>
                    <a:gd name="T50" fmla="*/ 4 w 31"/>
                    <a:gd name="T51" fmla="*/ 57 h 72"/>
                    <a:gd name="T52" fmla="*/ 9 w 31"/>
                    <a:gd name="T53" fmla="*/ 59 h 72"/>
                    <a:gd name="T54" fmla="*/ 7 w 31"/>
                    <a:gd name="T55" fmla="*/ 61 h 72"/>
                    <a:gd name="T56" fmla="*/ 6 w 31"/>
                    <a:gd name="T57" fmla="*/ 64 h 72"/>
                    <a:gd name="T58" fmla="*/ 10 w 31"/>
                    <a:gd name="T59" fmla="*/ 66 h 72"/>
                    <a:gd name="T60" fmla="*/ 12 w 31"/>
                    <a:gd name="T61" fmla="*/ 68 h 72"/>
                    <a:gd name="T62" fmla="*/ 16 w 31"/>
                    <a:gd name="T63" fmla="*/ 71 h 72"/>
                    <a:gd name="T64" fmla="*/ 20 w 31"/>
                    <a:gd name="T65" fmla="*/ 72 h 72"/>
                    <a:gd name="T66" fmla="*/ 22 w 31"/>
                    <a:gd name="T67" fmla="*/ 68 h 72"/>
                    <a:gd name="T68" fmla="*/ 23 w 31"/>
                    <a:gd name="T69" fmla="*/ 61 h 72"/>
                    <a:gd name="T70" fmla="*/ 25 w 31"/>
                    <a:gd name="T71" fmla="*/ 55 h 72"/>
                    <a:gd name="T72" fmla="*/ 26 w 31"/>
                    <a:gd name="T73" fmla="*/ 51 h 72"/>
                    <a:gd name="T74" fmla="*/ 24 w 31"/>
                    <a:gd name="T75" fmla="*/ 46 h 72"/>
                    <a:gd name="T76" fmla="*/ 25 w 31"/>
                    <a:gd name="T77" fmla="*/ 45 h 72"/>
                    <a:gd name="T78" fmla="*/ 28 w 31"/>
                    <a:gd name="T79" fmla="*/ 42 h 72"/>
                    <a:gd name="T80" fmla="*/ 30 w 31"/>
                    <a:gd name="T81" fmla="*/ 39 h 72"/>
                    <a:gd name="T82" fmla="*/ 31 w 31"/>
                    <a:gd name="T83" fmla="*/ 35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1" h="72">
                      <a:moveTo>
                        <a:pt x="31" y="35"/>
                      </a:moveTo>
                      <a:cubicBezTo>
                        <a:pt x="30" y="34"/>
                        <a:pt x="28" y="30"/>
                        <a:pt x="28" y="30"/>
                      </a:cubicBezTo>
                      <a:cubicBezTo>
                        <a:pt x="30" y="21"/>
                        <a:pt x="30" y="21"/>
                        <a:pt x="30" y="21"/>
                      </a:cubicBezTo>
                      <a:cubicBezTo>
                        <a:pt x="29" y="19"/>
                        <a:pt x="29" y="19"/>
                        <a:pt x="29" y="19"/>
                      </a:cubicBezTo>
                      <a:cubicBezTo>
                        <a:pt x="28" y="17"/>
                        <a:pt x="28" y="17"/>
                        <a:pt x="28" y="17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23" y="5"/>
                        <a:pt x="23" y="5"/>
                        <a:pt x="23" y="5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4" y="17"/>
                        <a:pt x="14" y="17"/>
                        <a:pt x="14" y="17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6" y="20"/>
                        <a:pt x="6" y="20"/>
                        <a:pt x="6" y="20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27"/>
                        <a:pt x="1" y="28"/>
                        <a:pt x="2" y="30"/>
                      </a:cubicBezTo>
                      <a:cubicBezTo>
                        <a:pt x="3" y="33"/>
                        <a:pt x="0" y="41"/>
                        <a:pt x="0" y="41"/>
                      </a:cubicBezTo>
                      <a:cubicBezTo>
                        <a:pt x="3" y="40"/>
                        <a:pt x="3" y="40"/>
                        <a:pt x="3" y="40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1" y="48"/>
                        <a:pt x="1" y="48"/>
                        <a:pt x="1" y="48"/>
                      </a:cubicBezTo>
                      <a:cubicBezTo>
                        <a:pt x="4" y="50"/>
                        <a:pt x="4" y="50"/>
                        <a:pt x="4" y="50"/>
                      </a:cubicBezTo>
                      <a:cubicBezTo>
                        <a:pt x="6" y="50"/>
                        <a:pt x="6" y="50"/>
                        <a:pt x="6" y="50"/>
                      </a:cubicBezTo>
                      <a:cubicBezTo>
                        <a:pt x="4" y="55"/>
                        <a:pt x="4" y="55"/>
                        <a:pt x="4" y="55"/>
                      </a:cubicBezTo>
                      <a:cubicBezTo>
                        <a:pt x="4" y="57"/>
                        <a:pt x="4" y="57"/>
                        <a:pt x="4" y="57"/>
                      </a:cubicBezTo>
                      <a:cubicBezTo>
                        <a:pt x="9" y="59"/>
                        <a:pt x="9" y="59"/>
                        <a:pt x="9" y="59"/>
                      </a:cubicBezTo>
                      <a:cubicBezTo>
                        <a:pt x="7" y="61"/>
                        <a:pt x="7" y="61"/>
                        <a:pt x="7" y="61"/>
                      </a:cubicBezTo>
                      <a:cubicBezTo>
                        <a:pt x="6" y="64"/>
                        <a:pt x="6" y="64"/>
                        <a:pt x="6" y="64"/>
                      </a:cubicBezTo>
                      <a:cubicBezTo>
                        <a:pt x="10" y="66"/>
                        <a:pt x="10" y="66"/>
                        <a:pt x="10" y="66"/>
                      </a:cubicBezTo>
                      <a:cubicBezTo>
                        <a:pt x="12" y="68"/>
                        <a:pt x="12" y="68"/>
                        <a:pt x="12" y="68"/>
                      </a:cubicBezTo>
                      <a:cubicBezTo>
                        <a:pt x="12" y="68"/>
                        <a:pt x="14" y="71"/>
                        <a:pt x="16" y="71"/>
                      </a:cubicBezTo>
                      <a:cubicBezTo>
                        <a:pt x="17" y="71"/>
                        <a:pt x="20" y="72"/>
                        <a:pt x="20" y="72"/>
                      </a:cubicBezTo>
                      <a:cubicBezTo>
                        <a:pt x="20" y="72"/>
                        <a:pt x="21" y="70"/>
                        <a:pt x="22" y="68"/>
                      </a:cubicBezTo>
                      <a:cubicBezTo>
                        <a:pt x="22" y="65"/>
                        <a:pt x="19" y="62"/>
                        <a:pt x="23" y="61"/>
                      </a:cubicBezTo>
                      <a:cubicBezTo>
                        <a:pt x="28" y="60"/>
                        <a:pt x="25" y="55"/>
                        <a:pt x="25" y="55"/>
                      </a:cubicBezTo>
                      <a:cubicBezTo>
                        <a:pt x="26" y="51"/>
                        <a:pt x="26" y="51"/>
                        <a:pt x="26" y="51"/>
                      </a:cubicBezTo>
                      <a:cubicBezTo>
                        <a:pt x="24" y="46"/>
                        <a:pt x="24" y="46"/>
                        <a:pt x="24" y="46"/>
                      </a:cubicBezTo>
                      <a:cubicBezTo>
                        <a:pt x="25" y="45"/>
                        <a:pt x="25" y="45"/>
                        <a:pt x="25" y="45"/>
                      </a:cubicBezTo>
                      <a:cubicBezTo>
                        <a:pt x="28" y="42"/>
                        <a:pt x="28" y="42"/>
                        <a:pt x="28" y="42"/>
                      </a:cubicBezTo>
                      <a:cubicBezTo>
                        <a:pt x="30" y="39"/>
                        <a:pt x="30" y="39"/>
                        <a:pt x="30" y="39"/>
                      </a:cubicBezTo>
                      <a:cubicBezTo>
                        <a:pt x="30" y="39"/>
                        <a:pt x="31" y="37"/>
                        <a:pt x="31" y="35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0" name="Freeform 74"/>
                <p:cNvSpPr>
                  <a:spLocks noEditPoints="1"/>
                </p:cNvSpPr>
                <p:nvPr/>
              </p:nvSpPr>
              <p:spPr bwMode="auto">
                <a:xfrm>
                  <a:off x="3266" y="129"/>
                  <a:ext cx="2386" cy="2407"/>
                </a:xfrm>
                <a:custGeom>
                  <a:avLst/>
                  <a:gdLst>
                    <a:gd name="T0" fmla="*/ 317 w 1189"/>
                    <a:gd name="T1" fmla="*/ 847 h 1199"/>
                    <a:gd name="T2" fmla="*/ 272 w 1189"/>
                    <a:gd name="T3" fmla="*/ 852 h 1199"/>
                    <a:gd name="T4" fmla="*/ 289 w 1189"/>
                    <a:gd name="T5" fmla="*/ 813 h 1199"/>
                    <a:gd name="T6" fmla="*/ 239 w 1189"/>
                    <a:gd name="T7" fmla="*/ 779 h 1199"/>
                    <a:gd name="T8" fmla="*/ 214 w 1189"/>
                    <a:gd name="T9" fmla="*/ 734 h 1199"/>
                    <a:gd name="T10" fmla="*/ 158 w 1189"/>
                    <a:gd name="T11" fmla="*/ 729 h 1199"/>
                    <a:gd name="T12" fmla="*/ 128 w 1189"/>
                    <a:gd name="T13" fmla="*/ 703 h 1199"/>
                    <a:gd name="T14" fmla="*/ 120 w 1189"/>
                    <a:gd name="T15" fmla="*/ 659 h 1199"/>
                    <a:gd name="T16" fmla="*/ 104 w 1189"/>
                    <a:gd name="T17" fmla="*/ 592 h 1199"/>
                    <a:gd name="T18" fmla="*/ 149 w 1189"/>
                    <a:gd name="T19" fmla="*/ 559 h 1199"/>
                    <a:gd name="T20" fmla="*/ 98 w 1189"/>
                    <a:gd name="T21" fmla="*/ 539 h 1199"/>
                    <a:gd name="T22" fmla="*/ 129 w 1189"/>
                    <a:gd name="T23" fmla="*/ 448 h 1199"/>
                    <a:gd name="T24" fmla="*/ 81 w 1189"/>
                    <a:gd name="T25" fmla="*/ 368 h 1199"/>
                    <a:gd name="T26" fmla="*/ 61 w 1189"/>
                    <a:gd name="T27" fmla="*/ 307 h 1199"/>
                    <a:gd name="T28" fmla="*/ 9 w 1189"/>
                    <a:gd name="T29" fmla="*/ 218 h 1199"/>
                    <a:gd name="T30" fmla="*/ 0 w 1189"/>
                    <a:gd name="T31" fmla="*/ 190 h 1199"/>
                    <a:gd name="T32" fmla="*/ 0 w 1189"/>
                    <a:gd name="T33" fmla="*/ 190 h 1199"/>
                    <a:gd name="T34" fmla="*/ 1 w 1189"/>
                    <a:gd name="T35" fmla="*/ 189 h 1199"/>
                    <a:gd name="T36" fmla="*/ 2 w 1189"/>
                    <a:gd name="T37" fmla="*/ 188 h 1199"/>
                    <a:gd name="T38" fmla="*/ 6 w 1189"/>
                    <a:gd name="T39" fmla="*/ 183 h 1199"/>
                    <a:gd name="T40" fmla="*/ 38 w 1189"/>
                    <a:gd name="T41" fmla="*/ 134 h 1199"/>
                    <a:gd name="T42" fmla="*/ 45 w 1189"/>
                    <a:gd name="T43" fmla="*/ 141 h 1199"/>
                    <a:gd name="T44" fmla="*/ 74 w 1189"/>
                    <a:gd name="T45" fmla="*/ 147 h 1199"/>
                    <a:gd name="T46" fmla="*/ 157 w 1189"/>
                    <a:gd name="T47" fmla="*/ 156 h 1199"/>
                    <a:gd name="T48" fmla="*/ 208 w 1189"/>
                    <a:gd name="T49" fmla="*/ 166 h 1199"/>
                    <a:gd name="T50" fmla="*/ 226 w 1189"/>
                    <a:gd name="T51" fmla="*/ 225 h 1199"/>
                    <a:gd name="T52" fmla="*/ 129 w 1189"/>
                    <a:gd name="T53" fmla="*/ 257 h 1199"/>
                    <a:gd name="T54" fmla="*/ 88 w 1189"/>
                    <a:gd name="T55" fmla="*/ 249 h 1199"/>
                    <a:gd name="T56" fmla="*/ 121 w 1189"/>
                    <a:gd name="T57" fmla="*/ 273 h 1199"/>
                    <a:gd name="T58" fmla="*/ 152 w 1189"/>
                    <a:gd name="T59" fmla="*/ 311 h 1199"/>
                    <a:gd name="T60" fmla="*/ 186 w 1189"/>
                    <a:gd name="T61" fmla="*/ 339 h 1199"/>
                    <a:gd name="T62" fmla="*/ 232 w 1189"/>
                    <a:gd name="T63" fmla="*/ 334 h 1199"/>
                    <a:gd name="T64" fmla="*/ 192 w 1189"/>
                    <a:gd name="T65" fmla="*/ 305 h 1199"/>
                    <a:gd name="T66" fmla="*/ 259 w 1189"/>
                    <a:gd name="T67" fmla="*/ 297 h 1199"/>
                    <a:gd name="T68" fmla="*/ 253 w 1189"/>
                    <a:gd name="T69" fmla="*/ 203 h 1199"/>
                    <a:gd name="T70" fmla="*/ 282 w 1189"/>
                    <a:gd name="T71" fmla="*/ 171 h 1199"/>
                    <a:gd name="T72" fmla="*/ 227 w 1189"/>
                    <a:gd name="T73" fmla="*/ 109 h 1199"/>
                    <a:gd name="T74" fmla="*/ 282 w 1189"/>
                    <a:gd name="T75" fmla="*/ 126 h 1199"/>
                    <a:gd name="T76" fmla="*/ 327 w 1189"/>
                    <a:gd name="T77" fmla="*/ 143 h 1199"/>
                    <a:gd name="T78" fmla="*/ 338 w 1189"/>
                    <a:gd name="T79" fmla="*/ 68 h 1199"/>
                    <a:gd name="T80" fmla="*/ 360 w 1189"/>
                    <a:gd name="T81" fmla="*/ 13 h 1199"/>
                    <a:gd name="T82" fmla="*/ 1162 w 1189"/>
                    <a:gd name="T83" fmla="*/ 672 h 1199"/>
                    <a:gd name="T84" fmla="*/ 1002 w 1189"/>
                    <a:gd name="T85" fmla="*/ 761 h 1199"/>
                    <a:gd name="T86" fmla="*/ 825 w 1189"/>
                    <a:gd name="T87" fmla="*/ 816 h 1199"/>
                    <a:gd name="T88" fmla="*/ 895 w 1189"/>
                    <a:gd name="T89" fmla="*/ 958 h 1199"/>
                    <a:gd name="T90" fmla="*/ 954 w 1189"/>
                    <a:gd name="T91" fmla="*/ 1173 h 1199"/>
                    <a:gd name="T92" fmla="*/ 899 w 1189"/>
                    <a:gd name="T93" fmla="*/ 1164 h 1199"/>
                    <a:gd name="T94" fmla="*/ 888 w 1189"/>
                    <a:gd name="T95" fmla="*/ 1194 h 1199"/>
                    <a:gd name="T96" fmla="*/ 853 w 1189"/>
                    <a:gd name="T97" fmla="*/ 1166 h 1199"/>
                    <a:gd name="T98" fmla="*/ 794 w 1189"/>
                    <a:gd name="T99" fmla="*/ 1161 h 1199"/>
                    <a:gd name="T100" fmla="*/ 739 w 1189"/>
                    <a:gd name="T101" fmla="*/ 1153 h 1199"/>
                    <a:gd name="T102" fmla="*/ 723 w 1189"/>
                    <a:gd name="T103" fmla="*/ 1155 h 1199"/>
                    <a:gd name="T104" fmla="*/ 722 w 1189"/>
                    <a:gd name="T105" fmla="*/ 1155 h 1199"/>
                    <a:gd name="T106" fmla="*/ 710 w 1189"/>
                    <a:gd name="T107" fmla="*/ 1156 h 1199"/>
                    <a:gd name="T108" fmla="*/ 557 w 1189"/>
                    <a:gd name="T109" fmla="*/ 1135 h 1199"/>
                    <a:gd name="T110" fmla="*/ 522 w 1189"/>
                    <a:gd name="T111" fmla="*/ 1046 h 1199"/>
                    <a:gd name="T112" fmla="*/ 521 w 1189"/>
                    <a:gd name="T113" fmla="*/ 990 h 1199"/>
                    <a:gd name="T114" fmla="*/ 533 w 1189"/>
                    <a:gd name="T115" fmla="*/ 920 h 1199"/>
                    <a:gd name="T116" fmla="*/ 477 w 1189"/>
                    <a:gd name="T117" fmla="*/ 894 h 1199"/>
                    <a:gd name="T118" fmla="*/ 418 w 1189"/>
                    <a:gd name="T119" fmla="*/ 903 h 1199"/>
                    <a:gd name="T120" fmla="*/ 307 w 1189"/>
                    <a:gd name="T121" fmla="*/ 57 h 1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189" h="1199">
                      <a:moveTo>
                        <a:pt x="369" y="880"/>
                      </a:moveTo>
                      <a:cubicBezTo>
                        <a:pt x="363" y="882"/>
                        <a:pt x="363" y="882"/>
                        <a:pt x="363" y="882"/>
                      </a:cubicBezTo>
                      <a:cubicBezTo>
                        <a:pt x="363" y="882"/>
                        <a:pt x="359" y="886"/>
                        <a:pt x="359" y="884"/>
                      </a:cubicBezTo>
                      <a:cubicBezTo>
                        <a:pt x="359" y="883"/>
                        <a:pt x="360" y="879"/>
                        <a:pt x="360" y="878"/>
                      </a:cubicBezTo>
                      <a:cubicBezTo>
                        <a:pt x="359" y="877"/>
                        <a:pt x="355" y="880"/>
                        <a:pt x="356" y="876"/>
                      </a:cubicBezTo>
                      <a:cubicBezTo>
                        <a:pt x="357" y="875"/>
                        <a:pt x="356" y="872"/>
                        <a:pt x="355" y="872"/>
                      </a:cubicBezTo>
                      <a:cubicBezTo>
                        <a:pt x="354" y="870"/>
                        <a:pt x="349" y="870"/>
                        <a:pt x="351" y="866"/>
                      </a:cubicBezTo>
                      <a:cubicBezTo>
                        <a:pt x="352" y="864"/>
                        <a:pt x="356" y="863"/>
                        <a:pt x="356" y="863"/>
                      </a:cubicBezTo>
                      <a:cubicBezTo>
                        <a:pt x="356" y="861"/>
                        <a:pt x="356" y="861"/>
                        <a:pt x="356" y="861"/>
                      </a:cubicBezTo>
                      <a:cubicBezTo>
                        <a:pt x="353" y="858"/>
                        <a:pt x="353" y="858"/>
                        <a:pt x="353" y="858"/>
                      </a:cubicBezTo>
                      <a:cubicBezTo>
                        <a:pt x="344" y="854"/>
                        <a:pt x="344" y="854"/>
                        <a:pt x="344" y="854"/>
                      </a:cubicBezTo>
                      <a:cubicBezTo>
                        <a:pt x="344" y="854"/>
                        <a:pt x="343" y="849"/>
                        <a:pt x="342" y="849"/>
                      </a:cubicBezTo>
                      <a:cubicBezTo>
                        <a:pt x="341" y="849"/>
                        <a:pt x="338" y="846"/>
                        <a:pt x="338" y="846"/>
                      </a:cubicBezTo>
                      <a:cubicBezTo>
                        <a:pt x="338" y="846"/>
                        <a:pt x="336" y="843"/>
                        <a:pt x="333" y="841"/>
                      </a:cubicBezTo>
                      <a:cubicBezTo>
                        <a:pt x="330" y="840"/>
                        <a:pt x="327" y="848"/>
                        <a:pt x="327" y="848"/>
                      </a:cubicBezTo>
                      <a:cubicBezTo>
                        <a:pt x="324" y="845"/>
                        <a:pt x="324" y="845"/>
                        <a:pt x="324" y="845"/>
                      </a:cubicBezTo>
                      <a:cubicBezTo>
                        <a:pt x="317" y="847"/>
                        <a:pt x="317" y="847"/>
                        <a:pt x="317" y="847"/>
                      </a:cubicBezTo>
                      <a:cubicBezTo>
                        <a:pt x="313" y="854"/>
                        <a:pt x="313" y="854"/>
                        <a:pt x="313" y="854"/>
                      </a:cubicBezTo>
                      <a:cubicBezTo>
                        <a:pt x="309" y="855"/>
                        <a:pt x="309" y="855"/>
                        <a:pt x="309" y="855"/>
                      </a:cubicBezTo>
                      <a:cubicBezTo>
                        <a:pt x="305" y="855"/>
                        <a:pt x="305" y="855"/>
                        <a:pt x="305" y="855"/>
                      </a:cubicBezTo>
                      <a:cubicBezTo>
                        <a:pt x="298" y="857"/>
                        <a:pt x="298" y="857"/>
                        <a:pt x="298" y="857"/>
                      </a:cubicBezTo>
                      <a:cubicBezTo>
                        <a:pt x="295" y="862"/>
                        <a:pt x="295" y="862"/>
                        <a:pt x="295" y="862"/>
                      </a:cubicBezTo>
                      <a:cubicBezTo>
                        <a:pt x="296" y="867"/>
                        <a:pt x="296" y="867"/>
                        <a:pt x="296" y="867"/>
                      </a:cubicBezTo>
                      <a:cubicBezTo>
                        <a:pt x="292" y="870"/>
                        <a:pt x="292" y="870"/>
                        <a:pt x="292" y="870"/>
                      </a:cubicBezTo>
                      <a:cubicBezTo>
                        <a:pt x="283" y="869"/>
                        <a:pt x="283" y="869"/>
                        <a:pt x="283" y="869"/>
                      </a:cubicBezTo>
                      <a:cubicBezTo>
                        <a:pt x="285" y="869"/>
                        <a:pt x="285" y="869"/>
                        <a:pt x="285" y="869"/>
                      </a:cubicBezTo>
                      <a:cubicBezTo>
                        <a:pt x="279" y="866"/>
                        <a:pt x="279" y="866"/>
                        <a:pt x="279" y="866"/>
                      </a:cubicBezTo>
                      <a:cubicBezTo>
                        <a:pt x="279" y="863"/>
                        <a:pt x="279" y="863"/>
                        <a:pt x="279" y="863"/>
                      </a:cubicBezTo>
                      <a:cubicBezTo>
                        <a:pt x="276" y="864"/>
                        <a:pt x="276" y="864"/>
                        <a:pt x="276" y="864"/>
                      </a:cubicBezTo>
                      <a:cubicBezTo>
                        <a:pt x="274" y="863"/>
                        <a:pt x="274" y="863"/>
                        <a:pt x="274" y="863"/>
                      </a:cubicBezTo>
                      <a:cubicBezTo>
                        <a:pt x="275" y="861"/>
                        <a:pt x="275" y="861"/>
                        <a:pt x="275" y="861"/>
                      </a:cubicBezTo>
                      <a:cubicBezTo>
                        <a:pt x="274" y="859"/>
                        <a:pt x="274" y="859"/>
                        <a:pt x="274" y="859"/>
                      </a:cubicBezTo>
                      <a:cubicBezTo>
                        <a:pt x="271" y="854"/>
                        <a:pt x="271" y="854"/>
                        <a:pt x="271" y="854"/>
                      </a:cubicBezTo>
                      <a:cubicBezTo>
                        <a:pt x="272" y="852"/>
                        <a:pt x="272" y="852"/>
                        <a:pt x="272" y="852"/>
                      </a:cubicBezTo>
                      <a:cubicBezTo>
                        <a:pt x="270" y="851"/>
                        <a:pt x="270" y="851"/>
                        <a:pt x="270" y="851"/>
                      </a:cubicBezTo>
                      <a:cubicBezTo>
                        <a:pt x="268" y="849"/>
                        <a:pt x="268" y="849"/>
                        <a:pt x="268" y="849"/>
                      </a:cubicBezTo>
                      <a:cubicBezTo>
                        <a:pt x="269" y="846"/>
                        <a:pt x="269" y="846"/>
                        <a:pt x="269" y="846"/>
                      </a:cubicBezTo>
                      <a:cubicBezTo>
                        <a:pt x="268" y="843"/>
                        <a:pt x="268" y="843"/>
                        <a:pt x="268" y="843"/>
                      </a:cubicBezTo>
                      <a:cubicBezTo>
                        <a:pt x="265" y="841"/>
                        <a:pt x="265" y="841"/>
                        <a:pt x="265" y="841"/>
                      </a:cubicBezTo>
                      <a:cubicBezTo>
                        <a:pt x="261" y="839"/>
                        <a:pt x="261" y="839"/>
                        <a:pt x="261" y="839"/>
                      </a:cubicBezTo>
                      <a:cubicBezTo>
                        <a:pt x="258" y="837"/>
                        <a:pt x="258" y="837"/>
                        <a:pt x="258" y="837"/>
                      </a:cubicBezTo>
                      <a:cubicBezTo>
                        <a:pt x="258" y="835"/>
                        <a:pt x="258" y="835"/>
                        <a:pt x="258" y="835"/>
                      </a:cubicBezTo>
                      <a:cubicBezTo>
                        <a:pt x="259" y="829"/>
                        <a:pt x="259" y="829"/>
                        <a:pt x="259" y="829"/>
                      </a:cubicBezTo>
                      <a:cubicBezTo>
                        <a:pt x="259" y="829"/>
                        <a:pt x="260" y="828"/>
                        <a:pt x="263" y="827"/>
                      </a:cubicBezTo>
                      <a:cubicBezTo>
                        <a:pt x="266" y="826"/>
                        <a:pt x="266" y="827"/>
                        <a:pt x="266" y="827"/>
                      </a:cubicBezTo>
                      <a:cubicBezTo>
                        <a:pt x="272" y="828"/>
                        <a:pt x="272" y="828"/>
                        <a:pt x="272" y="828"/>
                      </a:cubicBezTo>
                      <a:cubicBezTo>
                        <a:pt x="277" y="826"/>
                        <a:pt x="277" y="826"/>
                        <a:pt x="277" y="826"/>
                      </a:cubicBezTo>
                      <a:cubicBezTo>
                        <a:pt x="277" y="826"/>
                        <a:pt x="283" y="822"/>
                        <a:pt x="284" y="821"/>
                      </a:cubicBezTo>
                      <a:cubicBezTo>
                        <a:pt x="285" y="820"/>
                        <a:pt x="283" y="816"/>
                        <a:pt x="283" y="816"/>
                      </a:cubicBezTo>
                      <a:cubicBezTo>
                        <a:pt x="287" y="815"/>
                        <a:pt x="287" y="815"/>
                        <a:pt x="287" y="815"/>
                      </a:cubicBezTo>
                      <a:cubicBezTo>
                        <a:pt x="289" y="813"/>
                        <a:pt x="289" y="813"/>
                        <a:pt x="289" y="813"/>
                      </a:cubicBezTo>
                      <a:cubicBezTo>
                        <a:pt x="288" y="808"/>
                        <a:pt x="288" y="808"/>
                        <a:pt x="288" y="808"/>
                      </a:cubicBezTo>
                      <a:cubicBezTo>
                        <a:pt x="285" y="807"/>
                        <a:pt x="285" y="807"/>
                        <a:pt x="285" y="807"/>
                      </a:cubicBezTo>
                      <a:cubicBezTo>
                        <a:pt x="282" y="805"/>
                        <a:pt x="282" y="805"/>
                        <a:pt x="282" y="805"/>
                      </a:cubicBezTo>
                      <a:cubicBezTo>
                        <a:pt x="278" y="803"/>
                        <a:pt x="278" y="803"/>
                        <a:pt x="278" y="803"/>
                      </a:cubicBezTo>
                      <a:cubicBezTo>
                        <a:pt x="279" y="799"/>
                        <a:pt x="279" y="799"/>
                        <a:pt x="279" y="799"/>
                      </a:cubicBezTo>
                      <a:cubicBezTo>
                        <a:pt x="276" y="799"/>
                        <a:pt x="276" y="799"/>
                        <a:pt x="276" y="799"/>
                      </a:cubicBezTo>
                      <a:cubicBezTo>
                        <a:pt x="272" y="799"/>
                        <a:pt x="272" y="799"/>
                        <a:pt x="272" y="799"/>
                      </a:cubicBezTo>
                      <a:cubicBezTo>
                        <a:pt x="268" y="798"/>
                        <a:pt x="268" y="798"/>
                        <a:pt x="268" y="798"/>
                      </a:cubicBezTo>
                      <a:cubicBezTo>
                        <a:pt x="266" y="799"/>
                        <a:pt x="266" y="799"/>
                        <a:pt x="266" y="799"/>
                      </a:cubicBezTo>
                      <a:cubicBezTo>
                        <a:pt x="264" y="801"/>
                        <a:pt x="264" y="801"/>
                        <a:pt x="264" y="801"/>
                      </a:cubicBezTo>
                      <a:cubicBezTo>
                        <a:pt x="260" y="801"/>
                        <a:pt x="260" y="801"/>
                        <a:pt x="260" y="801"/>
                      </a:cubicBezTo>
                      <a:cubicBezTo>
                        <a:pt x="259" y="794"/>
                        <a:pt x="259" y="794"/>
                        <a:pt x="259" y="794"/>
                      </a:cubicBezTo>
                      <a:cubicBezTo>
                        <a:pt x="257" y="790"/>
                        <a:pt x="257" y="790"/>
                        <a:pt x="257" y="790"/>
                      </a:cubicBezTo>
                      <a:cubicBezTo>
                        <a:pt x="253" y="789"/>
                        <a:pt x="253" y="789"/>
                        <a:pt x="253" y="789"/>
                      </a:cubicBezTo>
                      <a:cubicBezTo>
                        <a:pt x="244" y="787"/>
                        <a:pt x="244" y="787"/>
                        <a:pt x="244" y="787"/>
                      </a:cubicBezTo>
                      <a:cubicBezTo>
                        <a:pt x="240" y="781"/>
                        <a:pt x="240" y="781"/>
                        <a:pt x="240" y="781"/>
                      </a:cubicBezTo>
                      <a:cubicBezTo>
                        <a:pt x="239" y="779"/>
                        <a:pt x="239" y="779"/>
                        <a:pt x="239" y="779"/>
                      </a:cubicBezTo>
                      <a:cubicBezTo>
                        <a:pt x="239" y="779"/>
                        <a:pt x="239" y="779"/>
                        <a:pt x="236" y="778"/>
                      </a:cubicBezTo>
                      <a:cubicBezTo>
                        <a:pt x="234" y="778"/>
                        <a:pt x="236" y="776"/>
                        <a:pt x="236" y="776"/>
                      </a:cubicBezTo>
                      <a:cubicBezTo>
                        <a:pt x="236" y="772"/>
                        <a:pt x="236" y="772"/>
                        <a:pt x="236" y="772"/>
                      </a:cubicBezTo>
                      <a:cubicBezTo>
                        <a:pt x="232" y="772"/>
                        <a:pt x="232" y="772"/>
                        <a:pt x="232" y="772"/>
                      </a:cubicBezTo>
                      <a:cubicBezTo>
                        <a:pt x="229" y="769"/>
                        <a:pt x="229" y="769"/>
                        <a:pt x="229" y="769"/>
                      </a:cubicBezTo>
                      <a:cubicBezTo>
                        <a:pt x="223" y="767"/>
                        <a:pt x="223" y="767"/>
                        <a:pt x="223" y="767"/>
                      </a:cubicBezTo>
                      <a:cubicBezTo>
                        <a:pt x="225" y="761"/>
                        <a:pt x="225" y="761"/>
                        <a:pt x="225" y="761"/>
                      </a:cubicBezTo>
                      <a:cubicBezTo>
                        <a:pt x="226" y="758"/>
                        <a:pt x="226" y="758"/>
                        <a:pt x="226" y="758"/>
                      </a:cubicBezTo>
                      <a:cubicBezTo>
                        <a:pt x="226" y="754"/>
                        <a:pt x="226" y="754"/>
                        <a:pt x="226" y="754"/>
                      </a:cubicBezTo>
                      <a:cubicBezTo>
                        <a:pt x="224" y="752"/>
                        <a:pt x="224" y="752"/>
                        <a:pt x="224" y="752"/>
                      </a:cubicBezTo>
                      <a:cubicBezTo>
                        <a:pt x="220" y="749"/>
                        <a:pt x="220" y="749"/>
                        <a:pt x="220" y="749"/>
                      </a:cubicBezTo>
                      <a:cubicBezTo>
                        <a:pt x="219" y="746"/>
                        <a:pt x="219" y="746"/>
                        <a:pt x="219" y="746"/>
                      </a:cubicBezTo>
                      <a:cubicBezTo>
                        <a:pt x="219" y="744"/>
                        <a:pt x="219" y="744"/>
                        <a:pt x="219" y="744"/>
                      </a:cubicBezTo>
                      <a:cubicBezTo>
                        <a:pt x="219" y="737"/>
                        <a:pt x="219" y="737"/>
                        <a:pt x="219" y="737"/>
                      </a:cubicBezTo>
                      <a:cubicBezTo>
                        <a:pt x="218" y="734"/>
                        <a:pt x="218" y="734"/>
                        <a:pt x="218" y="734"/>
                      </a:cubicBezTo>
                      <a:cubicBezTo>
                        <a:pt x="214" y="736"/>
                        <a:pt x="214" y="736"/>
                        <a:pt x="214" y="736"/>
                      </a:cubicBezTo>
                      <a:cubicBezTo>
                        <a:pt x="214" y="734"/>
                        <a:pt x="214" y="734"/>
                        <a:pt x="214" y="734"/>
                      </a:cubicBezTo>
                      <a:cubicBezTo>
                        <a:pt x="211" y="735"/>
                        <a:pt x="211" y="735"/>
                        <a:pt x="211" y="735"/>
                      </a:cubicBezTo>
                      <a:cubicBezTo>
                        <a:pt x="209" y="733"/>
                        <a:pt x="209" y="733"/>
                        <a:pt x="209" y="733"/>
                      </a:cubicBezTo>
                      <a:cubicBezTo>
                        <a:pt x="206" y="731"/>
                        <a:pt x="206" y="731"/>
                        <a:pt x="206" y="731"/>
                      </a:cubicBezTo>
                      <a:cubicBezTo>
                        <a:pt x="200" y="729"/>
                        <a:pt x="200" y="729"/>
                        <a:pt x="200" y="729"/>
                      </a:cubicBezTo>
                      <a:cubicBezTo>
                        <a:pt x="200" y="729"/>
                        <a:pt x="197" y="730"/>
                        <a:pt x="194" y="731"/>
                      </a:cubicBezTo>
                      <a:cubicBezTo>
                        <a:pt x="191" y="732"/>
                        <a:pt x="192" y="732"/>
                        <a:pt x="191" y="733"/>
                      </a:cubicBezTo>
                      <a:cubicBezTo>
                        <a:pt x="189" y="733"/>
                        <a:pt x="188" y="735"/>
                        <a:pt x="188" y="737"/>
                      </a:cubicBezTo>
                      <a:cubicBezTo>
                        <a:pt x="187" y="738"/>
                        <a:pt x="184" y="739"/>
                        <a:pt x="183" y="739"/>
                      </a:cubicBezTo>
                      <a:cubicBezTo>
                        <a:pt x="182" y="739"/>
                        <a:pt x="180" y="737"/>
                        <a:pt x="180" y="737"/>
                      </a:cubicBezTo>
                      <a:cubicBezTo>
                        <a:pt x="180" y="735"/>
                        <a:pt x="180" y="735"/>
                        <a:pt x="180" y="735"/>
                      </a:cubicBezTo>
                      <a:cubicBezTo>
                        <a:pt x="179" y="730"/>
                        <a:pt x="179" y="730"/>
                        <a:pt x="179" y="730"/>
                      </a:cubicBezTo>
                      <a:cubicBezTo>
                        <a:pt x="173" y="730"/>
                        <a:pt x="173" y="730"/>
                        <a:pt x="173" y="730"/>
                      </a:cubicBezTo>
                      <a:cubicBezTo>
                        <a:pt x="167" y="732"/>
                        <a:pt x="167" y="732"/>
                        <a:pt x="167" y="732"/>
                      </a:cubicBezTo>
                      <a:cubicBezTo>
                        <a:pt x="166" y="734"/>
                        <a:pt x="166" y="734"/>
                        <a:pt x="166" y="734"/>
                      </a:cubicBezTo>
                      <a:cubicBezTo>
                        <a:pt x="162" y="733"/>
                        <a:pt x="162" y="733"/>
                        <a:pt x="162" y="733"/>
                      </a:cubicBezTo>
                      <a:cubicBezTo>
                        <a:pt x="161" y="730"/>
                        <a:pt x="161" y="730"/>
                        <a:pt x="161" y="730"/>
                      </a:cubicBezTo>
                      <a:cubicBezTo>
                        <a:pt x="158" y="729"/>
                        <a:pt x="158" y="729"/>
                        <a:pt x="158" y="729"/>
                      </a:cubicBezTo>
                      <a:cubicBezTo>
                        <a:pt x="154" y="731"/>
                        <a:pt x="154" y="731"/>
                        <a:pt x="154" y="731"/>
                      </a:cubicBezTo>
                      <a:cubicBezTo>
                        <a:pt x="154" y="731"/>
                        <a:pt x="154" y="732"/>
                        <a:pt x="152" y="733"/>
                      </a:cubicBezTo>
                      <a:cubicBezTo>
                        <a:pt x="152" y="733"/>
                        <a:pt x="151" y="732"/>
                        <a:pt x="150" y="732"/>
                      </a:cubicBezTo>
                      <a:cubicBezTo>
                        <a:pt x="150" y="733"/>
                        <a:pt x="148" y="732"/>
                        <a:pt x="147" y="731"/>
                      </a:cubicBezTo>
                      <a:cubicBezTo>
                        <a:pt x="147" y="730"/>
                        <a:pt x="147" y="730"/>
                        <a:pt x="147" y="729"/>
                      </a:cubicBezTo>
                      <a:cubicBezTo>
                        <a:pt x="147" y="728"/>
                        <a:pt x="147" y="726"/>
                        <a:pt x="147" y="726"/>
                      </a:cubicBezTo>
                      <a:cubicBezTo>
                        <a:pt x="148" y="722"/>
                        <a:pt x="148" y="722"/>
                        <a:pt x="148" y="722"/>
                      </a:cubicBezTo>
                      <a:cubicBezTo>
                        <a:pt x="148" y="722"/>
                        <a:pt x="145" y="719"/>
                        <a:pt x="144" y="719"/>
                      </a:cubicBezTo>
                      <a:cubicBezTo>
                        <a:pt x="144" y="718"/>
                        <a:pt x="143" y="715"/>
                        <a:pt x="143" y="715"/>
                      </a:cubicBezTo>
                      <a:cubicBezTo>
                        <a:pt x="143" y="715"/>
                        <a:pt x="142" y="714"/>
                        <a:pt x="141" y="713"/>
                      </a:cubicBezTo>
                      <a:cubicBezTo>
                        <a:pt x="140" y="713"/>
                        <a:pt x="139" y="712"/>
                        <a:pt x="139" y="712"/>
                      </a:cubicBezTo>
                      <a:cubicBezTo>
                        <a:pt x="140" y="710"/>
                        <a:pt x="140" y="710"/>
                        <a:pt x="140" y="710"/>
                      </a:cubicBezTo>
                      <a:cubicBezTo>
                        <a:pt x="137" y="708"/>
                        <a:pt x="137" y="708"/>
                        <a:pt x="137" y="708"/>
                      </a:cubicBezTo>
                      <a:cubicBezTo>
                        <a:pt x="132" y="705"/>
                        <a:pt x="132" y="705"/>
                        <a:pt x="132" y="705"/>
                      </a:cubicBezTo>
                      <a:cubicBezTo>
                        <a:pt x="134" y="703"/>
                        <a:pt x="134" y="703"/>
                        <a:pt x="134" y="703"/>
                      </a:cubicBezTo>
                      <a:cubicBezTo>
                        <a:pt x="131" y="701"/>
                        <a:pt x="131" y="701"/>
                        <a:pt x="131" y="701"/>
                      </a:cubicBezTo>
                      <a:cubicBezTo>
                        <a:pt x="128" y="703"/>
                        <a:pt x="128" y="703"/>
                        <a:pt x="128" y="703"/>
                      </a:cubicBezTo>
                      <a:cubicBezTo>
                        <a:pt x="128" y="699"/>
                        <a:pt x="128" y="699"/>
                        <a:pt x="128" y="699"/>
                      </a:cubicBezTo>
                      <a:cubicBezTo>
                        <a:pt x="126" y="693"/>
                        <a:pt x="126" y="693"/>
                        <a:pt x="126" y="693"/>
                      </a:cubicBezTo>
                      <a:cubicBezTo>
                        <a:pt x="128" y="691"/>
                        <a:pt x="128" y="691"/>
                        <a:pt x="128" y="691"/>
                      </a:cubicBezTo>
                      <a:cubicBezTo>
                        <a:pt x="127" y="683"/>
                        <a:pt x="127" y="683"/>
                        <a:pt x="127" y="683"/>
                      </a:cubicBezTo>
                      <a:cubicBezTo>
                        <a:pt x="127" y="683"/>
                        <a:pt x="125" y="682"/>
                        <a:pt x="125" y="682"/>
                      </a:cubicBezTo>
                      <a:cubicBezTo>
                        <a:pt x="124" y="682"/>
                        <a:pt x="122" y="680"/>
                        <a:pt x="122" y="680"/>
                      </a:cubicBezTo>
                      <a:cubicBezTo>
                        <a:pt x="118" y="679"/>
                        <a:pt x="118" y="679"/>
                        <a:pt x="118" y="679"/>
                      </a:cubicBezTo>
                      <a:cubicBezTo>
                        <a:pt x="118" y="677"/>
                        <a:pt x="118" y="677"/>
                        <a:pt x="118" y="677"/>
                      </a:cubicBezTo>
                      <a:cubicBezTo>
                        <a:pt x="116" y="675"/>
                        <a:pt x="116" y="675"/>
                        <a:pt x="116" y="675"/>
                      </a:cubicBezTo>
                      <a:cubicBezTo>
                        <a:pt x="113" y="675"/>
                        <a:pt x="113" y="675"/>
                        <a:pt x="113" y="675"/>
                      </a:cubicBezTo>
                      <a:cubicBezTo>
                        <a:pt x="113" y="675"/>
                        <a:pt x="112" y="675"/>
                        <a:pt x="112" y="675"/>
                      </a:cubicBezTo>
                      <a:cubicBezTo>
                        <a:pt x="112" y="674"/>
                        <a:pt x="111" y="671"/>
                        <a:pt x="111" y="671"/>
                      </a:cubicBezTo>
                      <a:cubicBezTo>
                        <a:pt x="113" y="668"/>
                        <a:pt x="113" y="668"/>
                        <a:pt x="113" y="668"/>
                      </a:cubicBezTo>
                      <a:cubicBezTo>
                        <a:pt x="113" y="668"/>
                        <a:pt x="113" y="665"/>
                        <a:pt x="113" y="664"/>
                      </a:cubicBezTo>
                      <a:cubicBezTo>
                        <a:pt x="114" y="663"/>
                        <a:pt x="117" y="663"/>
                        <a:pt x="117" y="663"/>
                      </a:cubicBezTo>
                      <a:cubicBezTo>
                        <a:pt x="119" y="662"/>
                        <a:pt x="119" y="662"/>
                        <a:pt x="119" y="662"/>
                      </a:cubicBezTo>
                      <a:cubicBezTo>
                        <a:pt x="120" y="659"/>
                        <a:pt x="120" y="659"/>
                        <a:pt x="120" y="659"/>
                      </a:cubicBezTo>
                      <a:cubicBezTo>
                        <a:pt x="120" y="659"/>
                        <a:pt x="117" y="659"/>
                        <a:pt x="116" y="657"/>
                      </a:cubicBezTo>
                      <a:cubicBezTo>
                        <a:pt x="115" y="656"/>
                        <a:pt x="116" y="657"/>
                        <a:pt x="116" y="656"/>
                      </a:cubicBezTo>
                      <a:cubicBezTo>
                        <a:pt x="116" y="655"/>
                        <a:pt x="115" y="656"/>
                        <a:pt x="115" y="656"/>
                      </a:cubicBezTo>
                      <a:cubicBezTo>
                        <a:pt x="115" y="656"/>
                        <a:pt x="114" y="656"/>
                        <a:pt x="114" y="654"/>
                      </a:cubicBezTo>
                      <a:cubicBezTo>
                        <a:pt x="114" y="654"/>
                        <a:pt x="114" y="652"/>
                        <a:pt x="113" y="652"/>
                      </a:cubicBezTo>
                      <a:cubicBezTo>
                        <a:pt x="113" y="650"/>
                        <a:pt x="111" y="650"/>
                        <a:pt x="111" y="650"/>
                      </a:cubicBezTo>
                      <a:cubicBezTo>
                        <a:pt x="110" y="649"/>
                        <a:pt x="110" y="649"/>
                        <a:pt x="109" y="648"/>
                      </a:cubicBezTo>
                      <a:cubicBezTo>
                        <a:pt x="108" y="646"/>
                        <a:pt x="108" y="646"/>
                        <a:pt x="108" y="646"/>
                      </a:cubicBezTo>
                      <a:cubicBezTo>
                        <a:pt x="105" y="644"/>
                        <a:pt x="107" y="640"/>
                        <a:pt x="105" y="638"/>
                      </a:cubicBezTo>
                      <a:cubicBezTo>
                        <a:pt x="102" y="636"/>
                        <a:pt x="102" y="630"/>
                        <a:pt x="101" y="628"/>
                      </a:cubicBezTo>
                      <a:cubicBezTo>
                        <a:pt x="98" y="624"/>
                        <a:pt x="99" y="623"/>
                        <a:pt x="100" y="621"/>
                      </a:cubicBezTo>
                      <a:cubicBezTo>
                        <a:pt x="101" y="616"/>
                        <a:pt x="104" y="612"/>
                        <a:pt x="104" y="604"/>
                      </a:cubicBezTo>
                      <a:cubicBezTo>
                        <a:pt x="105" y="598"/>
                        <a:pt x="105" y="598"/>
                        <a:pt x="105" y="598"/>
                      </a:cubicBezTo>
                      <a:cubicBezTo>
                        <a:pt x="109" y="595"/>
                        <a:pt x="109" y="595"/>
                        <a:pt x="109" y="595"/>
                      </a:cubicBezTo>
                      <a:cubicBezTo>
                        <a:pt x="108" y="593"/>
                        <a:pt x="108" y="593"/>
                        <a:pt x="108" y="593"/>
                      </a:cubicBezTo>
                      <a:cubicBezTo>
                        <a:pt x="104" y="592"/>
                        <a:pt x="104" y="592"/>
                        <a:pt x="104" y="592"/>
                      </a:cubicBezTo>
                      <a:cubicBezTo>
                        <a:pt x="104" y="592"/>
                        <a:pt x="104" y="592"/>
                        <a:pt x="104" y="592"/>
                      </a:cubicBezTo>
                      <a:cubicBezTo>
                        <a:pt x="105" y="591"/>
                        <a:pt x="105" y="591"/>
                        <a:pt x="105" y="591"/>
                      </a:cubicBezTo>
                      <a:cubicBezTo>
                        <a:pt x="102" y="581"/>
                        <a:pt x="102" y="581"/>
                        <a:pt x="102" y="581"/>
                      </a:cubicBezTo>
                      <a:cubicBezTo>
                        <a:pt x="103" y="578"/>
                        <a:pt x="103" y="578"/>
                        <a:pt x="103" y="578"/>
                      </a:cubicBezTo>
                      <a:cubicBezTo>
                        <a:pt x="106" y="580"/>
                        <a:pt x="106" y="580"/>
                        <a:pt x="106" y="580"/>
                      </a:cubicBezTo>
                      <a:cubicBezTo>
                        <a:pt x="108" y="581"/>
                        <a:pt x="108" y="581"/>
                        <a:pt x="108" y="581"/>
                      </a:cubicBezTo>
                      <a:cubicBezTo>
                        <a:pt x="110" y="578"/>
                        <a:pt x="110" y="578"/>
                        <a:pt x="110" y="578"/>
                      </a:cubicBezTo>
                      <a:cubicBezTo>
                        <a:pt x="109" y="575"/>
                        <a:pt x="109" y="575"/>
                        <a:pt x="109" y="575"/>
                      </a:cubicBezTo>
                      <a:cubicBezTo>
                        <a:pt x="109" y="575"/>
                        <a:pt x="110" y="572"/>
                        <a:pt x="111" y="572"/>
                      </a:cubicBezTo>
                      <a:cubicBezTo>
                        <a:pt x="112" y="573"/>
                        <a:pt x="116" y="573"/>
                        <a:pt x="116" y="573"/>
                      </a:cubicBezTo>
                      <a:cubicBezTo>
                        <a:pt x="119" y="570"/>
                        <a:pt x="119" y="570"/>
                        <a:pt x="119" y="570"/>
                      </a:cubicBezTo>
                      <a:cubicBezTo>
                        <a:pt x="119" y="566"/>
                        <a:pt x="119" y="566"/>
                        <a:pt x="119" y="566"/>
                      </a:cubicBezTo>
                      <a:cubicBezTo>
                        <a:pt x="121" y="563"/>
                        <a:pt x="121" y="563"/>
                        <a:pt x="121" y="563"/>
                      </a:cubicBezTo>
                      <a:cubicBezTo>
                        <a:pt x="126" y="562"/>
                        <a:pt x="126" y="562"/>
                        <a:pt x="126" y="562"/>
                      </a:cubicBezTo>
                      <a:cubicBezTo>
                        <a:pt x="126" y="562"/>
                        <a:pt x="135" y="562"/>
                        <a:pt x="136" y="562"/>
                      </a:cubicBezTo>
                      <a:cubicBezTo>
                        <a:pt x="137" y="562"/>
                        <a:pt x="140" y="562"/>
                        <a:pt x="141" y="562"/>
                      </a:cubicBezTo>
                      <a:cubicBezTo>
                        <a:pt x="142" y="562"/>
                        <a:pt x="147" y="563"/>
                        <a:pt x="147" y="563"/>
                      </a:cubicBezTo>
                      <a:cubicBezTo>
                        <a:pt x="149" y="559"/>
                        <a:pt x="149" y="559"/>
                        <a:pt x="149" y="559"/>
                      </a:cubicBezTo>
                      <a:cubicBezTo>
                        <a:pt x="142" y="557"/>
                        <a:pt x="142" y="557"/>
                        <a:pt x="142" y="557"/>
                      </a:cubicBezTo>
                      <a:cubicBezTo>
                        <a:pt x="138" y="557"/>
                        <a:pt x="138" y="557"/>
                        <a:pt x="138" y="557"/>
                      </a:cubicBezTo>
                      <a:cubicBezTo>
                        <a:pt x="135" y="553"/>
                        <a:pt x="135" y="553"/>
                        <a:pt x="135" y="553"/>
                      </a:cubicBezTo>
                      <a:cubicBezTo>
                        <a:pt x="130" y="552"/>
                        <a:pt x="130" y="552"/>
                        <a:pt x="130" y="552"/>
                      </a:cubicBezTo>
                      <a:cubicBezTo>
                        <a:pt x="124" y="554"/>
                        <a:pt x="124" y="554"/>
                        <a:pt x="124" y="554"/>
                      </a:cubicBezTo>
                      <a:cubicBezTo>
                        <a:pt x="120" y="555"/>
                        <a:pt x="120" y="555"/>
                        <a:pt x="120" y="555"/>
                      </a:cubicBezTo>
                      <a:cubicBezTo>
                        <a:pt x="114" y="554"/>
                        <a:pt x="114" y="554"/>
                        <a:pt x="114" y="554"/>
                      </a:cubicBezTo>
                      <a:cubicBezTo>
                        <a:pt x="113" y="551"/>
                        <a:pt x="113" y="551"/>
                        <a:pt x="113" y="551"/>
                      </a:cubicBezTo>
                      <a:cubicBezTo>
                        <a:pt x="113" y="551"/>
                        <a:pt x="109" y="551"/>
                        <a:pt x="108" y="551"/>
                      </a:cubicBezTo>
                      <a:cubicBezTo>
                        <a:pt x="107" y="551"/>
                        <a:pt x="106" y="551"/>
                        <a:pt x="105" y="550"/>
                      </a:cubicBezTo>
                      <a:cubicBezTo>
                        <a:pt x="104" y="550"/>
                        <a:pt x="101" y="545"/>
                        <a:pt x="101" y="545"/>
                      </a:cubicBezTo>
                      <a:cubicBezTo>
                        <a:pt x="102" y="542"/>
                        <a:pt x="102" y="542"/>
                        <a:pt x="102" y="542"/>
                      </a:cubicBezTo>
                      <a:cubicBezTo>
                        <a:pt x="104" y="544"/>
                        <a:pt x="104" y="544"/>
                        <a:pt x="104" y="544"/>
                      </a:cubicBezTo>
                      <a:cubicBezTo>
                        <a:pt x="104" y="544"/>
                        <a:pt x="105" y="545"/>
                        <a:pt x="105" y="544"/>
                      </a:cubicBezTo>
                      <a:cubicBezTo>
                        <a:pt x="105" y="543"/>
                        <a:pt x="104" y="539"/>
                        <a:pt x="104" y="539"/>
                      </a:cubicBezTo>
                      <a:cubicBezTo>
                        <a:pt x="104" y="539"/>
                        <a:pt x="105" y="534"/>
                        <a:pt x="103" y="535"/>
                      </a:cubicBezTo>
                      <a:cubicBezTo>
                        <a:pt x="101" y="535"/>
                        <a:pt x="98" y="538"/>
                        <a:pt x="98" y="539"/>
                      </a:cubicBezTo>
                      <a:cubicBezTo>
                        <a:pt x="98" y="540"/>
                        <a:pt x="97" y="542"/>
                        <a:pt x="96" y="543"/>
                      </a:cubicBezTo>
                      <a:cubicBezTo>
                        <a:pt x="96" y="545"/>
                        <a:pt x="95" y="545"/>
                        <a:pt x="94" y="546"/>
                      </a:cubicBezTo>
                      <a:cubicBezTo>
                        <a:pt x="93" y="547"/>
                        <a:pt x="89" y="548"/>
                        <a:pt x="89" y="548"/>
                      </a:cubicBezTo>
                      <a:cubicBezTo>
                        <a:pt x="86" y="548"/>
                        <a:pt x="86" y="548"/>
                        <a:pt x="86" y="548"/>
                      </a:cubicBezTo>
                      <a:cubicBezTo>
                        <a:pt x="88" y="545"/>
                        <a:pt x="88" y="545"/>
                        <a:pt x="88" y="545"/>
                      </a:cubicBezTo>
                      <a:cubicBezTo>
                        <a:pt x="90" y="540"/>
                        <a:pt x="90" y="540"/>
                        <a:pt x="90" y="540"/>
                      </a:cubicBezTo>
                      <a:cubicBezTo>
                        <a:pt x="90" y="540"/>
                        <a:pt x="94" y="533"/>
                        <a:pt x="94" y="531"/>
                      </a:cubicBezTo>
                      <a:cubicBezTo>
                        <a:pt x="95" y="530"/>
                        <a:pt x="96" y="527"/>
                        <a:pt x="96" y="526"/>
                      </a:cubicBezTo>
                      <a:cubicBezTo>
                        <a:pt x="97" y="524"/>
                        <a:pt x="99" y="523"/>
                        <a:pt x="99" y="523"/>
                      </a:cubicBezTo>
                      <a:cubicBezTo>
                        <a:pt x="102" y="514"/>
                        <a:pt x="102" y="514"/>
                        <a:pt x="102" y="514"/>
                      </a:cubicBezTo>
                      <a:cubicBezTo>
                        <a:pt x="112" y="494"/>
                        <a:pt x="112" y="494"/>
                        <a:pt x="112" y="494"/>
                      </a:cubicBezTo>
                      <a:cubicBezTo>
                        <a:pt x="112" y="494"/>
                        <a:pt x="114" y="488"/>
                        <a:pt x="115" y="486"/>
                      </a:cubicBezTo>
                      <a:cubicBezTo>
                        <a:pt x="115" y="485"/>
                        <a:pt x="117" y="480"/>
                        <a:pt x="117" y="479"/>
                      </a:cubicBezTo>
                      <a:cubicBezTo>
                        <a:pt x="118" y="477"/>
                        <a:pt x="120" y="471"/>
                        <a:pt x="120" y="471"/>
                      </a:cubicBezTo>
                      <a:cubicBezTo>
                        <a:pt x="120" y="471"/>
                        <a:pt x="122" y="463"/>
                        <a:pt x="122" y="461"/>
                      </a:cubicBezTo>
                      <a:cubicBezTo>
                        <a:pt x="122" y="459"/>
                        <a:pt x="124" y="458"/>
                        <a:pt x="125" y="457"/>
                      </a:cubicBezTo>
                      <a:cubicBezTo>
                        <a:pt x="126" y="457"/>
                        <a:pt x="128" y="449"/>
                        <a:pt x="129" y="448"/>
                      </a:cubicBezTo>
                      <a:cubicBezTo>
                        <a:pt x="129" y="446"/>
                        <a:pt x="131" y="432"/>
                        <a:pt x="131" y="432"/>
                      </a:cubicBezTo>
                      <a:cubicBezTo>
                        <a:pt x="129" y="422"/>
                        <a:pt x="129" y="422"/>
                        <a:pt x="129" y="422"/>
                      </a:cubicBezTo>
                      <a:cubicBezTo>
                        <a:pt x="125" y="419"/>
                        <a:pt x="125" y="419"/>
                        <a:pt x="125" y="419"/>
                      </a:cubicBezTo>
                      <a:cubicBezTo>
                        <a:pt x="120" y="416"/>
                        <a:pt x="120" y="416"/>
                        <a:pt x="120" y="416"/>
                      </a:cubicBezTo>
                      <a:cubicBezTo>
                        <a:pt x="120" y="416"/>
                        <a:pt x="114" y="413"/>
                        <a:pt x="113" y="412"/>
                      </a:cubicBezTo>
                      <a:cubicBezTo>
                        <a:pt x="113" y="411"/>
                        <a:pt x="109" y="410"/>
                        <a:pt x="108" y="409"/>
                      </a:cubicBezTo>
                      <a:cubicBezTo>
                        <a:pt x="107" y="409"/>
                        <a:pt x="103" y="408"/>
                        <a:pt x="102" y="408"/>
                      </a:cubicBezTo>
                      <a:cubicBezTo>
                        <a:pt x="101" y="408"/>
                        <a:pt x="98" y="406"/>
                        <a:pt x="96" y="404"/>
                      </a:cubicBezTo>
                      <a:cubicBezTo>
                        <a:pt x="94" y="402"/>
                        <a:pt x="90" y="399"/>
                        <a:pt x="90" y="399"/>
                      </a:cubicBezTo>
                      <a:cubicBezTo>
                        <a:pt x="94" y="392"/>
                        <a:pt x="94" y="392"/>
                        <a:pt x="94" y="392"/>
                      </a:cubicBezTo>
                      <a:cubicBezTo>
                        <a:pt x="94" y="392"/>
                        <a:pt x="94" y="387"/>
                        <a:pt x="95" y="386"/>
                      </a:cubicBezTo>
                      <a:cubicBezTo>
                        <a:pt x="95" y="385"/>
                        <a:pt x="95" y="382"/>
                        <a:pt x="95" y="382"/>
                      </a:cubicBezTo>
                      <a:cubicBezTo>
                        <a:pt x="94" y="379"/>
                        <a:pt x="94" y="379"/>
                        <a:pt x="94" y="379"/>
                      </a:cubicBezTo>
                      <a:cubicBezTo>
                        <a:pt x="91" y="375"/>
                        <a:pt x="91" y="375"/>
                        <a:pt x="91" y="375"/>
                      </a:cubicBezTo>
                      <a:cubicBezTo>
                        <a:pt x="91" y="375"/>
                        <a:pt x="87" y="374"/>
                        <a:pt x="86" y="375"/>
                      </a:cubicBezTo>
                      <a:cubicBezTo>
                        <a:pt x="85" y="375"/>
                        <a:pt x="85" y="373"/>
                        <a:pt x="84" y="371"/>
                      </a:cubicBezTo>
                      <a:cubicBezTo>
                        <a:pt x="84" y="370"/>
                        <a:pt x="83" y="370"/>
                        <a:pt x="81" y="368"/>
                      </a:cubicBezTo>
                      <a:cubicBezTo>
                        <a:pt x="79" y="367"/>
                        <a:pt x="78" y="365"/>
                        <a:pt x="78" y="365"/>
                      </a:cubicBezTo>
                      <a:cubicBezTo>
                        <a:pt x="80" y="360"/>
                        <a:pt x="80" y="360"/>
                        <a:pt x="80" y="360"/>
                      </a:cubicBezTo>
                      <a:cubicBezTo>
                        <a:pt x="80" y="360"/>
                        <a:pt x="79" y="358"/>
                        <a:pt x="79" y="356"/>
                      </a:cubicBezTo>
                      <a:cubicBezTo>
                        <a:pt x="79" y="355"/>
                        <a:pt x="76" y="356"/>
                        <a:pt x="76" y="356"/>
                      </a:cubicBezTo>
                      <a:cubicBezTo>
                        <a:pt x="70" y="355"/>
                        <a:pt x="70" y="355"/>
                        <a:pt x="70" y="355"/>
                      </a:cubicBezTo>
                      <a:cubicBezTo>
                        <a:pt x="66" y="348"/>
                        <a:pt x="66" y="348"/>
                        <a:pt x="66" y="348"/>
                      </a:cubicBezTo>
                      <a:cubicBezTo>
                        <a:pt x="66" y="348"/>
                        <a:pt x="67" y="343"/>
                        <a:pt x="67" y="342"/>
                      </a:cubicBezTo>
                      <a:cubicBezTo>
                        <a:pt x="68" y="341"/>
                        <a:pt x="68" y="339"/>
                        <a:pt x="68" y="339"/>
                      </a:cubicBezTo>
                      <a:cubicBezTo>
                        <a:pt x="64" y="338"/>
                        <a:pt x="64" y="338"/>
                        <a:pt x="64" y="338"/>
                      </a:cubicBezTo>
                      <a:cubicBezTo>
                        <a:pt x="65" y="335"/>
                        <a:pt x="65" y="335"/>
                        <a:pt x="65" y="335"/>
                      </a:cubicBezTo>
                      <a:cubicBezTo>
                        <a:pt x="63" y="330"/>
                        <a:pt x="63" y="330"/>
                        <a:pt x="63" y="330"/>
                      </a:cubicBezTo>
                      <a:cubicBezTo>
                        <a:pt x="63" y="327"/>
                        <a:pt x="63" y="327"/>
                        <a:pt x="63" y="327"/>
                      </a:cubicBezTo>
                      <a:cubicBezTo>
                        <a:pt x="61" y="323"/>
                        <a:pt x="61" y="323"/>
                        <a:pt x="61" y="323"/>
                      </a:cubicBezTo>
                      <a:cubicBezTo>
                        <a:pt x="61" y="321"/>
                        <a:pt x="61" y="321"/>
                        <a:pt x="61" y="321"/>
                      </a:cubicBezTo>
                      <a:cubicBezTo>
                        <a:pt x="64" y="317"/>
                        <a:pt x="64" y="317"/>
                        <a:pt x="64" y="317"/>
                      </a:cubicBezTo>
                      <a:cubicBezTo>
                        <a:pt x="64" y="313"/>
                        <a:pt x="64" y="313"/>
                        <a:pt x="64" y="313"/>
                      </a:cubicBezTo>
                      <a:cubicBezTo>
                        <a:pt x="61" y="307"/>
                        <a:pt x="61" y="307"/>
                        <a:pt x="61" y="307"/>
                      </a:cubicBezTo>
                      <a:cubicBezTo>
                        <a:pt x="61" y="307"/>
                        <a:pt x="59" y="304"/>
                        <a:pt x="59" y="303"/>
                      </a:cubicBezTo>
                      <a:cubicBezTo>
                        <a:pt x="58" y="302"/>
                        <a:pt x="52" y="298"/>
                        <a:pt x="52" y="298"/>
                      </a:cubicBezTo>
                      <a:cubicBezTo>
                        <a:pt x="50" y="292"/>
                        <a:pt x="50" y="292"/>
                        <a:pt x="50" y="292"/>
                      </a:cubicBezTo>
                      <a:cubicBezTo>
                        <a:pt x="44" y="285"/>
                        <a:pt x="44" y="285"/>
                        <a:pt x="44" y="285"/>
                      </a:cubicBezTo>
                      <a:cubicBezTo>
                        <a:pt x="39" y="279"/>
                        <a:pt x="39" y="279"/>
                        <a:pt x="39" y="279"/>
                      </a:cubicBezTo>
                      <a:cubicBezTo>
                        <a:pt x="35" y="276"/>
                        <a:pt x="35" y="276"/>
                        <a:pt x="35" y="276"/>
                      </a:cubicBezTo>
                      <a:cubicBezTo>
                        <a:pt x="33" y="270"/>
                        <a:pt x="33" y="270"/>
                        <a:pt x="33" y="270"/>
                      </a:cubicBezTo>
                      <a:cubicBezTo>
                        <a:pt x="33" y="270"/>
                        <a:pt x="34" y="264"/>
                        <a:pt x="34" y="263"/>
                      </a:cubicBezTo>
                      <a:cubicBezTo>
                        <a:pt x="34" y="262"/>
                        <a:pt x="37" y="256"/>
                        <a:pt x="37" y="252"/>
                      </a:cubicBezTo>
                      <a:cubicBezTo>
                        <a:pt x="37" y="249"/>
                        <a:pt x="39" y="244"/>
                        <a:pt x="39" y="244"/>
                      </a:cubicBezTo>
                      <a:cubicBezTo>
                        <a:pt x="39" y="238"/>
                        <a:pt x="39" y="238"/>
                        <a:pt x="39" y="238"/>
                      </a:cubicBezTo>
                      <a:cubicBezTo>
                        <a:pt x="37" y="235"/>
                        <a:pt x="37" y="235"/>
                        <a:pt x="37" y="235"/>
                      </a:cubicBezTo>
                      <a:cubicBezTo>
                        <a:pt x="32" y="232"/>
                        <a:pt x="32" y="232"/>
                        <a:pt x="32" y="232"/>
                      </a:cubicBezTo>
                      <a:cubicBezTo>
                        <a:pt x="29" y="228"/>
                        <a:pt x="29" y="228"/>
                        <a:pt x="29" y="228"/>
                      </a:cubicBezTo>
                      <a:cubicBezTo>
                        <a:pt x="29" y="228"/>
                        <a:pt x="28" y="223"/>
                        <a:pt x="22" y="222"/>
                      </a:cubicBezTo>
                      <a:cubicBezTo>
                        <a:pt x="16" y="220"/>
                        <a:pt x="15" y="221"/>
                        <a:pt x="15" y="221"/>
                      </a:cubicBezTo>
                      <a:cubicBezTo>
                        <a:pt x="9" y="218"/>
                        <a:pt x="9" y="218"/>
                        <a:pt x="9" y="218"/>
                      </a:cubicBezTo>
                      <a:cubicBezTo>
                        <a:pt x="6" y="212"/>
                        <a:pt x="6" y="212"/>
                        <a:pt x="6" y="212"/>
                      </a:cubicBezTo>
                      <a:cubicBezTo>
                        <a:pt x="3" y="207"/>
                        <a:pt x="3" y="207"/>
                        <a:pt x="3" y="207"/>
                      </a:cubicBezTo>
                      <a:cubicBezTo>
                        <a:pt x="5" y="204"/>
                        <a:pt x="5" y="204"/>
                        <a:pt x="5" y="204"/>
                      </a:cubicBezTo>
                      <a:cubicBezTo>
                        <a:pt x="6" y="199"/>
                        <a:pt x="6" y="199"/>
                        <a:pt x="6" y="199"/>
                      </a:cubicBezTo>
                      <a:cubicBezTo>
                        <a:pt x="6" y="196"/>
                        <a:pt x="6" y="196"/>
                        <a:pt x="6" y="196"/>
                      </a:cubicBezTo>
                      <a:cubicBezTo>
                        <a:pt x="5" y="192"/>
                        <a:pt x="5" y="192"/>
                        <a:pt x="5" y="192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89"/>
                        <a:pt x="0" y="189"/>
                        <a:pt x="0" y="189"/>
                      </a:cubicBezTo>
                      <a:cubicBezTo>
                        <a:pt x="1" y="189"/>
                        <a:pt x="1" y="189"/>
                        <a:pt x="1" y="189"/>
                      </a:cubicBezTo>
                      <a:cubicBezTo>
                        <a:pt x="1" y="189"/>
                        <a:pt x="1" y="189"/>
                        <a:pt x="1" y="189"/>
                      </a:cubicBezTo>
                      <a:cubicBezTo>
                        <a:pt x="1" y="189"/>
                        <a:pt x="1" y="189"/>
                        <a:pt x="1" y="189"/>
                      </a:cubicBezTo>
                      <a:cubicBezTo>
                        <a:pt x="1" y="189"/>
                        <a:pt x="1" y="189"/>
                        <a:pt x="1" y="189"/>
                      </a:cubicBezTo>
                      <a:cubicBezTo>
                        <a:pt x="1" y="189"/>
                        <a:pt x="1" y="189"/>
                        <a:pt x="1" y="189"/>
                      </a:cubicBezTo>
                      <a:cubicBezTo>
                        <a:pt x="1" y="189"/>
                        <a:pt x="1" y="189"/>
                        <a:pt x="1" y="189"/>
                      </a:cubicBezTo>
                      <a:cubicBezTo>
                        <a:pt x="1" y="189"/>
                        <a:pt x="1" y="189"/>
                        <a:pt x="1" y="189"/>
                      </a:cubicBezTo>
                      <a:cubicBezTo>
                        <a:pt x="1" y="189"/>
                        <a:pt x="1" y="189"/>
                        <a:pt x="1" y="189"/>
                      </a:cubicBezTo>
                      <a:cubicBezTo>
                        <a:pt x="1" y="189"/>
                        <a:pt x="1" y="189"/>
                        <a:pt x="1" y="189"/>
                      </a:cubicBezTo>
                      <a:cubicBezTo>
                        <a:pt x="1" y="189"/>
                        <a:pt x="1" y="189"/>
                        <a:pt x="1" y="189"/>
                      </a:cubicBezTo>
                      <a:cubicBezTo>
                        <a:pt x="1" y="189"/>
                        <a:pt x="1" y="189"/>
                        <a:pt x="1" y="189"/>
                      </a:cubicBezTo>
                      <a:cubicBezTo>
                        <a:pt x="1" y="189"/>
                        <a:pt x="1" y="189"/>
                        <a:pt x="1" y="189"/>
                      </a:cubicBezTo>
                      <a:cubicBezTo>
                        <a:pt x="1" y="188"/>
                        <a:pt x="1" y="188"/>
                        <a:pt x="1" y="188"/>
                      </a:cubicBezTo>
                      <a:cubicBezTo>
                        <a:pt x="2" y="188"/>
                        <a:pt x="2" y="188"/>
                        <a:pt x="2" y="188"/>
                      </a:cubicBezTo>
                      <a:cubicBezTo>
                        <a:pt x="2" y="188"/>
                        <a:pt x="2" y="188"/>
                        <a:pt x="2" y="188"/>
                      </a:cubicBezTo>
                      <a:cubicBezTo>
                        <a:pt x="2" y="188"/>
                        <a:pt x="2" y="188"/>
                        <a:pt x="2" y="188"/>
                      </a:cubicBezTo>
                      <a:cubicBezTo>
                        <a:pt x="2" y="188"/>
                        <a:pt x="2" y="188"/>
                        <a:pt x="2" y="188"/>
                      </a:cubicBezTo>
                      <a:cubicBezTo>
                        <a:pt x="2" y="188"/>
                        <a:pt x="2" y="188"/>
                        <a:pt x="2" y="188"/>
                      </a:cubicBezTo>
                      <a:cubicBezTo>
                        <a:pt x="2" y="188"/>
                        <a:pt x="2" y="188"/>
                        <a:pt x="2" y="188"/>
                      </a:cubicBezTo>
                      <a:cubicBezTo>
                        <a:pt x="2" y="188"/>
                        <a:pt x="2" y="188"/>
                        <a:pt x="2" y="188"/>
                      </a:cubicBezTo>
                      <a:cubicBezTo>
                        <a:pt x="2" y="188"/>
                        <a:pt x="2" y="188"/>
                        <a:pt x="2" y="188"/>
                      </a:cubicBezTo>
                      <a:cubicBezTo>
                        <a:pt x="3" y="187"/>
                        <a:pt x="3" y="187"/>
                        <a:pt x="3" y="187"/>
                      </a:cubicBezTo>
                      <a:cubicBezTo>
                        <a:pt x="3" y="187"/>
                        <a:pt x="3" y="187"/>
                        <a:pt x="3" y="187"/>
                      </a:cubicBezTo>
                      <a:cubicBezTo>
                        <a:pt x="3" y="187"/>
                        <a:pt x="3" y="187"/>
                        <a:pt x="3" y="187"/>
                      </a:cubicBezTo>
                      <a:cubicBezTo>
                        <a:pt x="3" y="187"/>
                        <a:pt x="3" y="187"/>
                        <a:pt x="3" y="187"/>
                      </a:cubicBezTo>
                      <a:cubicBezTo>
                        <a:pt x="3" y="187"/>
                        <a:pt x="3" y="187"/>
                        <a:pt x="3" y="187"/>
                      </a:cubicBezTo>
                      <a:cubicBezTo>
                        <a:pt x="3" y="187"/>
                        <a:pt x="3" y="187"/>
                        <a:pt x="3" y="187"/>
                      </a:cubicBezTo>
                      <a:cubicBezTo>
                        <a:pt x="3" y="187"/>
                        <a:pt x="3" y="187"/>
                        <a:pt x="3" y="187"/>
                      </a:cubicBezTo>
                      <a:cubicBezTo>
                        <a:pt x="4" y="186"/>
                        <a:pt x="4" y="186"/>
                        <a:pt x="4" y="186"/>
                      </a:cubicBezTo>
                      <a:cubicBezTo>
                        <a:pt x="4" y="186"/>
                        <a:pt x="4" y="186"/>
                        <a:pt x="4" y="186"/>
                      </a:cubicBezTo>
                      <a:cubicBezTo>
                        <a:pt x="4" y="186"/>
                        <a:pt x="4" y="186"/>
                        <a:pt x="4" y="186"/>
                      </a:cubicBezTo>
                      <a:cubicBezTo>
                        <a:pt x="4" y="186"/>
                        <a:pt x="4" y="186"/>
                        <a:pt x="4" y="186"/>
                      </a:cubicBezTo>
                      <a:cubicBezTo>
                        <a:pt x="4" y="186"/>
                        <a:pt x="4" y="186"/>
                        <a:pt x="4" y="186"/>
                      </a:cubicBezTo>
                      <a:cubicBezTo>
                        <a:pt x="4" y="186"/>
                        <a:pt x="4" y="186"/>
                        <a:pt x="4" y="186"/>
                      </a:cubicBezTo>
                      <a:cubicBezTo>
                        <a:pt x="4" y="186"/>
                        <a:pt x="4" y="186"/>
                        <a:pt x="4" y="186"/>
                      </a:cubicBezTo>
                      <a:cubicBezTo>
                        <a:pt x="4" y="186"/>
                        <a:pt x="4" y="186"/>
                        <a:pt x="4" y="186"/>
                      </a:cubicBezTo>
                      <a:cubicBezTo>
                        <a:pt x="5" y="185"/>
                        <a:pt x="6" y="184"/>
                        <a:pt x="6" y="183"/>
                      </a:cubicBezTo>
                      <a:cubicBezTo>
                        <a:pt x="6" y="183"/>
                        <a:pt x="7" y="183"/>
                        <a:pt x="7" y="183"/>
                      </a:cubicBezTo>
                      <a:cubicBezTo>
                        <a:pt x="8" y="183"/>
                        <a:pt x="8" y="183"/>
                        <a:pt x="9" y="183"/>
                      </a:cubicBezTo>
                      <a:cubicBezTo>
                        <a:pt x="9" y="183"/>
                        <a:pt x="12" y="176"/>
                        <a:pt x="11" y="173"/>
                      </a:cubicBezTo>
                      <a:cubicBezTo>
                        <a:pt x="10" y="170"/>
                        <a:pt x="14" y="167"/>
                        <a:pt x="14" y="167"/>
                      </a:cubicBezTo>
                      <a:cubicBezTo>
                        <a:pt x="19" y="161"/>
                        <a:pt x="19" y="161"/>
                        <a:pt x="19" y="161"/>
                      </a:cubicBezTo>
                      <a:cubicBezTo>
                        <a:pt x="18" y="155"/>
                        <a:pt x="18" y="155"/>
                        <a:pt x="18" y="155"/>
                      </a:cubicBezTo>
                      <a:cubicBezTo>
                        <a:pt x="25" y="155"/>
                        <a:pt x="25" y="155"/>
                        <a:pt x="25" y="155"/>
                      </a:cubicBezTo>
                      <a:cubicBezTo>
                        <a:pt x="25" y="155"/>
                        <a:pt x="30" y="153"/>
                        <a:pt x="28" y="150"/>
                      </a:cubicBezTo>
                      <a:cubicBezTo>
                        <a:pt x="27" y="148"/>
                        <a:pt x="27" y="146"/>
                        <a:pt x="26" y="144"/>
                      </a:cubicBezTo>
                      <a:cubicBezTo>
                        <a:pt x="26" y="144"/>
                        <a:pt x="26" y="143"/>
                        <a:pt x="26" y="143"/>
                      </a:cubicBezTo>
                      <a:cubicBezTo>
                        <a:pt x="26" y="143"/>
                        <a:pt x="28" y="141"/>
                        <a:pt x="28" y="141"/>
                      </a:cubicBezTo>
                      <a:cubicBezTo>
                        <a:pt x="30" y="141"/>
                        <a:pt x="30" y="141"/>
                        <a:pt x="30" y="141"/>
                      </a:cubicBezTo>
                      <a:cubicBezTo>
                        <a:pt x="33" y="141"/>
                        <a:pt x="33" y="141"/>
                        <a:pt x="33" y="141"/>
                      </a:cubicBezTo>
                      <a:cubicBezTo>
                        <a:pt x="33" y="141"/>
                        <a:pt x="34" y="142"/>
                        <a:pt x="36" y="142"/>
                      </a:cubicBezTo>
                      <a:cubicBezTo>
                        <a:pt x="37" y="142"/>
                        <a:pt x="40" y="141"/>
                        <a:pt x="40" y="141"/>
                      </a:cubicBezTo>
                      <a:cubicBezTo>
                        <a:pt x="37" y="137"/>
                        <a:pt x="37" y="137"/>
                        <a:pt x="37" y="137"/>
                      </a:cubicBezTo>
                      <a:cubicBezTo>
                        <a:pt x="38" y="134"/>
                        <a:pt x="38" y="134"/>
                        <a:pt x="38" y="134"/>
                      </a:cubicBezTo>
                      <a:cubicBezTo>
                        <a:pt x="41" y="134"/>
                        <a:pt x="41" y="134"/>
                        <a:pt x="41" y="134"/>
                      </a:cubicBezTo>
                      <a:cubicBezTo>
                        <a:pt x="42" y="134"/>
                        <a:pt x="42" y="134"/>
                        <a:pt x="42" y="134"/>
                      </a:cubicBezTo>
                      <a:cubicBezTo>
                        <a:pt x="39" y="129"/>
                        <a:pt x="39" y="129"/>
                        <a:pt x="39" y="129"/>
                      </a:cubicBezTo>
                      <a:cubicBezTo>
                        <a:pt x="39" y="129"/>
                        <a:pt x="40" y="127"/>
                        <a:pt x="41" y="127"/>
                      </a:cubicBezTo>
                      <a:cubicBezTo>
                        <a:pt x="42" y="127"/>
                        <a:pt x="44" y="129"/>
                        <a:pt x="44" y="129"/>
                      </a:cubicBezTo>
                      <a:cubicBezTo>
                        <a:pt x="45" y="129"/>
                        <a:pt x="48" y="130"/>
                        <a:pt x="48" y="130"/>
                      </a:cubicBezTo>
                      <a:cubicBezTo>
                        <a:pt x="51" y="131"/>
                        <a:pt x="51" y="131"/>
                        <a:pt x="51" y="131"/>
                      </a:cubicBezTo>
                      <a:cubicBezTo>
                        <a:pt x="54" y="131"/>
                        <a:pt x="54" y="131"/>
                        <a:pt x="54" y="131"/>
                      </a:cubicBezTo>
                      <a:cubicBezTo>
                        <a:pt x="58" y="131"/>
                        <a:pt x="58" y="131"/>
                        <a:pt x="58" y="131"/>
                      </a:cubicBezTo>
                      <a:cubicBezTo>
                        <a:pt x="59" y="133"/>
                        <a:pt x="59" y="133"/>
                        <a:pt x="59" y="133"/>
                      </a:cubicBezTo>
                      <a:cubicBezTo>
                        <a:pt x="59" y="133"/>
                        <a:pt x="60" y="135"/>
                        <a:pt x="60" y="135"/>
                      </a:cubicBezTo>
                      <a:cubicBezTo>
                        <a:pt x="59" y="136"/>
                        <a:pt x="59" y="138"/>
                        <a:pt x="58" y="138"/>
                      </a:cubicBezTo>
                      <a:cubicBezTo>
                        <a:pt x="58" y="139"/>
                        <a:pt x="57" y="139"/>
                        <a:pt x="56" y="139"/>
                      </a:cubicBezTo>
                      <a:cubicBezTo>
                        <a:pt x="55" y="139"/>
                        <a:pt x="52" y="140"/>
                        <a:pt x="52" y="140"/>
                      </a:cubicBezTo>
                      <a:cubicBezTo>
                        <a:pt x="48" y="140"/>
                        <a:pt x="48" y="140"/>
                        <a:pt x="48" y="140"/>
                      </a:cubicBezTo>
                      <a:cubicBezTo>
                        <a:pt x="46" y="139"/>
                        <a:pt x="46" y="139"/>
                        <a:pt x="46" y="139"/>
                      </a:cubicBezTo>
                      <a:cubicBezTo>
                        <a:pt x="45" y="141"/>
                        <a:pt x="45" y="141"/>
                        <a:pt x="45" y="141"/>
                      </a:cubicBezTo>
                      <a:cubicBezTo>
                        <a:pt x="45" y="141"/>
                        <a:pt x="47" y="142"/>
                        <a:pt x="48" y="143"/>
                      </a:cubicBezTo>
                      <a:cubicBezTo>
                        <a:pt x="50" y="143"/>
                        <a:pt x="50" y="143"/>
                        <a:pt x="50" y="143"/>
                      </a:cubicBezTo>
                      <a:cubicBezTo>
                        <a:pt x="51" y="143"/>
                        <a:pt x="52" y="145"/>
                        <a:pt x="52" y="145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8"/>
                        <a:pt x="53" y="145"/>
                        <a:pt x="54" y="145"/>
                      </a:cubicBezTo>
                      <a:cubicBezTo>
                        <a:pt x="54" y="145"/>
                        <a:pt x="58" y="145"/>
                        <a:pt x="58" y="145"/>
                      </a:cubicBezTo>
                      <a:cubicBezTo>
                        <a:pt x="58" y="145"/>
                        <a:pt x="62" y="143"/>
                        <a:pt x="62" y="143"/>
                      </a:cubicBezTo>
                      <a:cubicBezTo>
                        <a:pt x="63" y="143"/>
                        <a:pt x="62" y="145"/>
                        <a:pt x="62" y="145"/>
                      </a:cubicBezTo>
                      <a:cubicBezTo>
                        <a:pt x="65" y="144"/>
                        <a:pt x="65" y="144"/>
                        <a:pt x="65" y="144"/>
                      </a:cubicBezTo>
                      <a:cubicBezTo>
                        <a:pt x="68" y="142"/>
                        <a:pt x="68" y="142"/>
                        <a:pt x="68" y="142"/>
                      </a:cubicBezTo>
                      <a:cubicBezTo>
                        <a:pt x="70" y="142"/>
                        <a:pt x="70" y="142"/>
                        <a:pt x="70" y="142"/>
                      </a:cubicBezTo>
                      <a:cubicBezTo>
                        <a:pt x="70" y="142"/>
                        <a:pt x="71" y="144"/>
                        <a:pt x="70" y="145"/>
                      </a:cubicBezTo>
                      <a:cubicBezTo>
                        <a:pt x="70" y="146"/>
                        <a:pt x="70" y="146"/>
                        <a:pt x="70" y="147"/>
                      </a:cubicBezTo>
                      <a:cubicBezTo>
                        <a:pt x="70" y="148"/>
                        <a:pt x="70" y="149"/>
                        <a:pt x="70" y="150"/>
                      </a:cubicBezTo>
                      <a:cubicBezTo>
                        <a:pt x="70" y="150"/>
                        <a:pt x="70" y="151"/>
                        <a:pt x="71" y="151"/>
                      </a:cubicBezTo>
                      <a:cubicBezTo>
                        <a:pt x="72" y="151"/>
                        <a:pt x="72" y="150"/>
                        <a:pt x="72" y="150"/>
                      </a:cubicBezTo>
                      <a:cubicBezTo>
                        <a:pt x="74" y="147"/>
                        <a:pt x="74" y="147"/>
                        <a:pt x="74" y="147"/>
                      </a:cubicBezTo>
                      <a:cubicBezTo>
                        <a:pt x="74" y="147"/>
                        <a:pt x="75" y="145"/>
                        <a:pt x="76" y="145"/>
                      </a:cubicBezTo>
                      <a:cubicBezTo>
                        <a:pt x="76" y="145"/>
                        <a:pt x="78" y="144"/>
                        <a:pt x="78" y="144"/>
                      </a:cubicBezTo>
                      <a:cubicBezTo>
                        <a:pt x="83" y="143"/>
                        <a:pt x="83" y="143"/>
                        <a:pt x="83" y="143"/>
                      </a:cubicBezTo>
                      <a:cubicBezTo>
                        <a:pt x="83" y="143"/>
                        <a:pt x="87" y="143"/>
                        <a:pt x="87" y="143"/>
                      </a:cubicBezTo>
                      <a:cubicBezTo>
                        <a:pt x="88" y="143"/>
                        <a:pt x="89" y="143"/>
                        <a:pt x="90" y="143"/>
                      </a:cubicBezTo>
                      <a:cubicBezTo>
                        <a:pt x="91" y="144"/>
                        <a:pt x="93" y="144"/>
                        <a:pt x="94" y="144"/>
                      </a:cubicBezTo>
                      <a:cubicBezTo>
                        <a:pt x="95" y="144"/>
                        <a:pt x="95" y="144"/>
                        <a:pt x="95" y="144"/>
                      </a:cubicBezTo>
                      <a:cubicBezTo>
                        <a:pt x="95" y="144"/>
                        <a:pt x="97" y="142"/>
                        <a:pt x="97" y="142"/>
                      </a:cubicBezTo>
                      <a:cubicBezTo>
                        <a:pt x="97" y="141"/>
                        <a:pt x="97" y="141"/>
                        <a:pt x="98" y="140"/>
                      </a:cubicBezTo>
                      <a:cubicBezTo>
                        <a:pt x="98" y="139"/>
                        <a:pt x="99" y="138"/>
                        <a:pt x="99" y="138"/>
                      </a:cubicBezTo>
                      <a:cubicBezTo>
                        <a:pt x="100" y="138"/>
                        <a:pt x="113" y="140"/>
                        <a:pt x="113" y="140"/>
                      </a:cubicBezTo>
                      <a:cubicBezTo>
                        <a:pt x="123" y="143"/>
                        <a:pt x="123" y="143"/>
                        <a:pt x="123" y="143"/>
                      </a:cubicBezTo>
                      <a:cubicBezTo>
                        <a:pt x="130" y="144"/>
                        <a:pt x="130" y="144"/>
                        <a:pt x="130" y="144"/>
                      </a:cubicBezTo>
                      <a:cubicBezTo>
                        <a:pt x="130" y="144"/>
                        <a:pt x="136" y="147"/>
                        <a:pt x="137" y="148"/>
                      </a:cubicBezTo>
                      <a:cubicBezTo>
                        <a:pt x="138" y="148"/>
                        <a:pt x="148" y="150"/>
                        <a:pt x="148" y="150"/>
                      </a:cubicBezTo>
                      <a:cubicBezTo>
                        <a:pt x="153" y="153"/>
                        <a:pt x="153" y="153"/>
                        <a:pt x="153" y="153"/>
                      </a:cubicBezTo>
                      <a:cubicBezTo>
                        <a:pt x="153" y="153"/>
                        <a:pt x="157" y="155"/>
                        <a:pt x="157" y="156"/>
                      </a:cubicBezTo>
                      <a:cubicBezTo>
                        <a:pt x="158" y="156"/>
                        <a:pt x="161" y="158"/>
                        <a:pt x="161" y="158"/>
                      </a:cubicBezTo>
                      <a:cubicBezTo>
                        <a:pt x="164" y="156"/>
                        <a:pt x="164" y="156"/>
                        <a:pt x="164" y="156"/>
                      </a:cubicBezTo>
                      <a:cubicBezTo>
                        <a:pt x="164" y="156"/>
                        <a:pt x="168" y="157"/>
                        <a:pt x="168" y="158"/>
                      </a:cubicBezTo>
                      <a:cubicBezTo>
                        <a:pt x="168" y="158"/>
                        <a:pt x="176" y="160"/>
                        <a:pt x="176" y="160"/>
                      </a:cubicBezTo>
                      <a:cubicBezTo>
                        <a:pt x="176" y="160"/>
                        <a:pt x="182" y="162"/>
                        <a:pt x="183" y="162"/>
                      </a:cubicBezTo>
                      <a:cubicBezTo>
                        <a:pt x="184" y="162"/>
                        <a:pt x="187" y="161"/>
                        <a:pt x="187" y="161"/>
                      </a:cubicBezTo>
                      <a:cubicBezTo>
                        <a:pt x="187" y="159"/>
                        <a:pt x="187" y="159"/>
                        <a:pt x="187" y="159"/>
                      </a:cubicBezTo>
                      <a:cubicBezTo>
                        <a:pt x="187" y="159"/>
                        <a:pt x="186" y="158"/>
                        <a:pt x="188" y="158"/>
                      </a:cubicBezTo>
                      <a:cubicBezTo>
                        <a:pt x="189" y="158"/>
                        <a:pt x="190" y="158"/>
                        <a:pt x="191" y="159"/>
                      </a:cubicBezTo>
                      <a:cubicBezTo>
                        <a:pt x="191" y="160"/>
                        <a:pt x="193" y="159"/>
                        <a:pt x="194" y="161"/>
                      </a:cubicBezTo>
                      <a:cubicBezTo>
                        <a:pt x="194" y="162"/>
                        <a:pt x="198" y="163"/>
                        <a:pt x="198" y="163"/>
                      </a:cubicBezTo>
                      <a:cubicBezTo>
                        <a:pt x="201" y="165"/>
                        <a:pt x="201" y="165"/>
                        <a:pt x="201" y="165"/>
                      </a:cubicBezTo>
                      <a:cubicBezTo>
                        <a:pt x="202" y="167"/>
                        <a:pt x="202" y="167"/>
                        <a:pt x="202" y="167"/>
                      </a:cubicBezTo>
                      <a:cubicBezTo>
                        <a:pt x="204" y="168"/>
                        <a:pt x="204" y="168"/>
                        <a:pt x="204" y="168"/>
                      </a:cubicBezTo>
                      <a:cubicBezTo>
                        <a:pt x="204" y="166"/>
                        <a:pt x="204" y="166"/>
                        <a:pt x="204" y="166"/>
                      </a:cubicBezTo>
                      <a:cubicBezTo>
                        <a:pt x="205" y="166"/>
                        <a:pt x="205" y="165"/>
                        <a:pt x="205" y="165"/>
                      </a:cubicBezTo>
                      <a:cubicBezTo>
                        <a:pt x="208" y="166"/>
                        <a:pt x="208" y="166"/>
                        <a:pt x="208" y="166"/>
                      </a:cubicBezTo>
                      <a:cubicBezTo>
                        <a:pt x="208" y="166"/>
                        <a:pt x="209" y="166"/>
                        <a:pt x="209" y="166"/>
                      </a:cubicBezTo>
                      <a:cubicBezTo>
                        <a:pt x="210" y="166"/>
                        <a:pt x="212" y="165"/>
                        <a:pt x="212" y="166"/>
                      </a:cubicBezTo>
                      <a:cubicBezTo>
                        <a:pt x="212" y="166"/>
                        <a:pt x="214" y="167"/>
                        <a:pt x="214" y="168"/>
                      </a:cubicBezTo>
                      <a:cubicBezTo>
                        <a:pt x="215" y="169"/>
                        <a:pt x="216" y="171"/>
                        <a:pt x="216" y="171"/>
                      </a:cubicBezTo>
                      <a:cubicBezTo>
                        <a:pt x="216" y="171"/>
                        <a:pt x="216" y="172"/>
                        <a:pt x="216" y="173"/>
                      </a:cubicBezTo>
                      <a:cubicBezTo>
                        <a:pt x="216" y="174"/>
                        <a:pt x="217" y="175"/>
                        <a:pt x="217" y="175"/>
                      </a:cubicBezTo>
                      <a:cubicBezTo>
                        <a:pt x="219" y="176"/>
                        <a:pt x="219" y="176"/>
                        <a:pt x="219" y="176"/>
                      </a:cubicBezTo>
                      <a:cubicBezTo>
                        <a:pt x="222" y="183"/>
                        <a:pt x="222" y="183"/>
                        <a:pt x="222" y="183"/>
                      </a:cubicBezTo>
                      <a:cubicBezTo>
                        <a:pt x="224" y="184"/>
                        <a:pt x="224" y="184"/>
                        <a:pt x="224" y="184"/>
                      </a:cubicBezTo>
                      <a:cubicBezTo>
                        <a:pt x="226" y="183"/>
                        <a:pt x="226" y="183"/>
                        <a:pt x="226" y="183"/>
                      </a:cubicBezTo>
                      <a:cubicBezTo>
                        <a:pt x="228" y="183"/>
                        <a:pt x="228" y="183"/>
                        <a:pt x="228" y="183"/>
                      </a:cubicBezTo>
                      <a:cubicBezTo>
                        <a:pt x="231" y="188"/>
                        <a:pt x="231" y="188"/>
                        <a:pt x="231" y="188"/>
                      </a:cubicBezTo>
                      <a:cubicBezTo>
                        <a:pt x="233" y="195"/>
                        <a:pt x="233" y="195"/>
                        <a:pt x="233" y="195"/>
                      </a:cubicBezTo>
                      <a:cubicBezTo>
                        <a:pt x="232" y="205"/>
                        <a:pt x="232" y="205"/>
                        <a:pt x="232" y="205"/>
                      </a:cubicBezTo>
                      <a:cubicBezTo>
                        <a:pt x="231" y="212"/>
                        <a:pt x="231" y="212"/>
                        <a:pt x="231" y="212"/>
                      </a:cubicBezTo>
                      <a:cubicBezTo>
                        <a:pt x="231" y="212"/>
                        <a:pt x="230" y="217"/>
                        <a:pt x="230" y="218"/>
                      </a:cubicBezTo>
                      <a:cubicBezTo>
                        <a:pt x="230" y="219"/>
                        <a:pt x="226" y="225"/>
                        <a:pt x="226" y="225"/>
                      </a:cubicBezTo>
                      <a:cubicBezTo>
                        <a:pt x="226" y="225"/>
                        <a:pt x="223" y="230"/>
                        <a:pt x="223" y="231"/>
                      </a:cubicBezTo>
                      <a:cubicBezTo>
                        <a:pt x="222" y="232"/>
                        <a:pt x="218" y="238"/>
                        <a:pt x="218" y="238"/>
                      </a:cubicBezTo>
                      <a:cubicBezTo>
                        <a:pt x="209" y="248"/>
                        <a:pt x="209" y="248"/>
                        <a:pt x="209" y="248"/>
                      </a:cubicBezTo>
                      <a:cubicBezTo>
                        <a:pt x="209" y="248"/>
                        <a:pt x="204" y="251"/>
                        <a:pt x="203" y="252"/>
                      </a:cubicBezTo>
                      <a:cubicBezTo>
                        <a:pt x="201" y="253"/>
                        <a:pt x="194" y="254"/>
                        <a:pt x="194" y="254"/>
                      </a:cubicBezTo>
                      <a:cubicBezTo>
                        <a:pt x="187" y="254"/>
                        <a:pt x="187" y="254"/>
                        <a:pt x="187" y="254"/>
                      </a:cubicBezTo>
                      <a:cubicBezTo>
                        <a:pt x="178" y="251"/>
                        <a:pt x="178" y="251"/>
                        <a:pt x="178" y="251"/>
                      </a:cubicBezTo>
                      <a:cubicBezTo>
                        <a:pt x="172" y="253"/>
                        <a:pt x="172" y="253"/>
                        <a:pt x="172" y="253"/>
                      </a:cubicBezTo>
                      <a:cubicBezTo>
                        <a:pt x="165" y="255"/>
                        <a:pt x="165" y="255"/>
                        <a:pt x="165" y="255"/>
                      </a:cubicBezTo>
                      <a:cubicBezTo>
                        <a:pt x="158" y="255"/>
                        <a:pt x="158" y="255"/>
                        <a:pt x="158" y="255"/>
                      </a:cubicBezTo>
                      <a:cubicBezTo>
                        <a:pt x="151" y="257"/>
                        <a:pt x="151" y="257"/>
                        <a:pt x="151" y="257"/>
                      </a:cubicBezTo>
                      <a:cubicBezTo>
                        <a:pt x="151" y="257"/>
                        <a:pt x="148" y="257"/>
                        <a:pt x="147" y="257"/>
                      </a:cubicBezTo>
                      <a:cubicBezTo>
                        <a:pt x="147" y="257"/>
                        <a:pt x="141" y="255"/>
                        <a:pt x="141" y="255"/>
                      </a:cubicBezTo>
                      <a:cubicBezTo>
                        <a:pt x="136" y="254"/>
                        <a:pt x="136" y="254"/>
                        <a:pt x="136" y="254"/>
                      </a:cubicBezTo>
                      <a:cubicBezTo>
                        <a:pt x="132" y="254"/>
                        <a:pt x="132" y="254"/>
                        <a:pt x="132" y="254"/>
                      </a:cubicBezTo>
                      <a:cubicBezTo>
                        <a:pt x="131" y="257"/>
                        <a:pt x="131" y="257"/>
                        <a:pt x="131" y="257"/>
                      </a:cubicBezTo>
                      <a:cubicBezTo>
                        <a:pt x="131" y="257"/>
                        <a:pt x="131" y="257"/>
                        <a:pt x="129" y="257"/>
                      </a:cubicBezTo>
                      <a:cubicBezTo>
                        <a:pt x="128" y="257"/>
                        <a:pt x="126" y="257"/>
                        <a:pt x="126" y="257"/>
                      </a:cubicBezTo>
                      <a:cubicBezTo>
                        <a:pt x="126" y="254"/>
                        <a:pt x="126" y="254"/>
                        <a:pt x="126" y="254"/>
                      </a:cubicBezTo>
                      <a:cubicBezTo>
                        <a:pt x="120" y="254"/>
                        <a:pt x="120" y="254"/>
                        <a:pt x="120" y="254"/>
                      </a:cubicBezTo>
                      <a:cubicBezTo>
                        <a:pt x="120" y="254"/>
                        <a:pt x="118" y="254"/>
                        <a:pt x="116" y="254"/>
                      </a:cubicBezTo>
                      <a:cubicBezTo>
                        <a:pt x="114" y="254"/>
                        <a:pt x="112" y="252"/>
                        <a:pt x="111" y="252"/>
                      </a:cubicBezTo>
                      <a:cubicBezTo>
                        <a:pt x="110" y="252"/>
                        <a:pt x="110" y="253"/>
                        <a:pt x="110" y="253"/>
                      </a:cubicBezTo>
                      <a:cubicBezTo>
                        <a:pt x="110" y="255"/>
                        <a:pt x="110" y="255"/>
                        <a:pt x="110" y="255"/>
                      </a:cubicBezTo>
                      <a:cubicBezTo>
                        <a:pt x="106" y="255"/>
                        <a:pt x="106" y="255"/>
                        <a:pt x="106" y="255"/>
                      </a:cubicBezTo>
                      <a:cubicBezTo>
                        <a:pt x="101" y="253"/>
                        <a:pt x="101" y="253"/>
                        <a:pt x="101" y="253"/>
                      </a:cubicBezTo>
                      <a:cubicBezTo>
                        <a:pt x="98" y="251"/>
                        <a:pt x="98" y="251"/>
                        <a:pt x="98" y="251"/>
                      </a:cubicBezTo>
                      <a:cubicBezTo>
                        <a:pt x="94" y="247"/>
                        <a:pt x="94" y="247"/>
                        <a:pt x="94" y="247"/>
                      </a:cubicBezTo>
                      <a:cubicBezTo>
                        <a:pt x="94" y="245"/>
                        <a:pt x="94" y="245"/>
                        <a:pt x="94" y="245"/>
                      </a:cubicBezTo>
                      <a:cubicBezTo>
                        <a:pt x="90" y="245"/>
                        <a:pt x="90" y="245"/>
                        <a:pt x="90" y="245"/>
                      </a:cubicBezTo>
                      <a:cubicBezTo>
                        <a:pt x="85" y="245"/>
                        <a:pt x="85" y="245"/>
                        <a:pt x="85" y="245"/>
                      </a:cubicBezTo>
                      <a:cubicBezTo>
                        <a:pt x="81" y="247"/>
                        <a:pt x="81" y="247"/>
                        <a:pt x="81" y="247"/>
                      </a:cubicBezTo>
                      <a:cubicBezTo>
                        <a:pt x="85" y="248"/>
                        <a:pt x="85" y="248"/>
                        <a:pt x="85" y="248"/>
                      </a:cubicBezTo>
                      <a:cubicBezTo>
                        <a:pt x="88" y="249"/>
                        <a:pt x="88" y="249"/>
                        <a:pt x="88" y="249"/>
                      </a:cubicBezTo>
                      <a:cubicBezTo>
                        <a:pt x="88" y="249"/>
                        <a:pt x="91" y="248"/>
                        <a:pt x="91" y="250"/>
                      </a:cubicBezTo>
                      <a:cubicBezTo>
                        <a:pt x="91" y="252"/>
                        <a:pt x="89" y="252"/>
                        <a:pt x="90" y="254"/>
                      </a:cubicBezTo>
                      <a:cubicBezTo>
                        <a:pt x="92" y="256"/>
                        <a:pt x="94" y="257"/>
                        <a:pt x="94" y="257"/>
                      </a:cubicBezTo>
                      <a:cubicBezTo>
                        <a:pt x="94" y="257"/>
                        <a:pt x="96" y="257"/>
                        <a:pt x="97" y="257"/>
                      </a:cubicBezTo>
                      <a:cubicBezTo>
                        <a:pt x="98" y="257"/>
                        <a:pt x="99" y="257"/>
                        <a:pt x="99" y="257"/>
                      </a:cubicBezTo>
                      <a:cubicBezTo>
                        <a:pt x="101" y="259"/>
                        <a:pt x="101" y="259"/>
                        <a:pt x="101" y="259"/>
                      </a:cubicBezTo>
                      <a:cubicBezTo>
                        <a:pt x="101" y="259"/>
                        <a:pt x="100" y="260"/>
                        <a:pt x="101" y="260"/>
                      </a:cubicBezTo>
                      <a:cubicBezTo>
                        <a:pt x="102" y="260"/>
                        <a:pt x="106" y="260"/>
                        <a:pt x="106" y="260"/>
                      </a:cubicBezTo>
                      <a:cubicBezTo>
                        <a:pt x="110" y="262"/>
                        <a:pt x="110" y="262"/>
                        <a:pt x="110" y="262"/>
                      </a:cubicBezTo>
                      <a:cubicBezTo>
                        <a:pt x="110" y="264"/>
                        <a:pt x="110" y="264"/>
                        <a:pt x="110" y="264"/>
                      </a:cubicBezTo>
                      <a:cubicBezTo>
                        <a:pt x="110" y="264"/>
                        <a:pt x="109" y="266"/>
                        <a:pt x="111" y="266"/>
                      </a:cubicBezTo>
                      <a:cubicBezTo>
                        <a:pt x="112" y="266"/>
                        <a:pt x="115" y="266"/>
                        <a:pt x="115" y="266"/>
                      </a:cubicBezTo>
                      <a:cubicBezTo>
                        <a:pt x="115" y="266"/>
                        <a:pt x="114" y="265"/>
                        <a:pt x="116" y="266"/>
                      </a:cubicBezTo>
                      <a:cubicBezTo>
                        <a:pt x="117" y="266"/>
                        <a:pt x="117" y="267"/>
                        <a:pt x="117" y="267"/>
                      </a:cubicBezTo>
                      <a:cubicBezTo>
                        <a:pt x="117" y="267"/>
                        <a:pt x="118" y="269"/>
                        <a:pt x="118" y="270"/>
                      </a:cubicBezTo>
                      <a:cubicBezTo>
                        <a:pt x="118" y="271"/>
                        <a:pt x="119" y="272"/>
                        <a:pt x="119" y="272"/>
                      </a:cubicBezTo>
                      <a:cubicBezTo>
                        <a:pt x="119" y="272"/>
                        <a:pt x="117" y="273"/>
                        <a:pt x="121" y="273"/>
                      </a:cubicBezTo>
                      <a:cubicBezTo>
                        <a:pt x="125" y="273"/>
                        <a:pt x="125" y="273"/>
                        <a:pt x="125" y="273"/>
                      </a:cubicBezTo>
                      <a:cubicBezTo>
                        <a:pt x="127" y="273"/>
                        <a:pt x="127" y="273"/>
                        <a:pt x="127" y="273"/>
                      </a:cubicBezTo>
                      <a:cubicBezTo>
                        <a:pt x="131" y="274"/>
                        <a:pt x="131" y="274"/>
                        <a:pt x="131" y="274"/>
                      </a:cubicBezTo>
                      <a:cubicBezTo>
                        <a:pt x="136" y="276"/>
                        <a:pt x="136" y="276"/>
                        <a:pt x="136" y="276"/>
                      </a:cubicBezTo>
                      <a:cubicBezTo>
                        <a:pt x="142" y="279"/>
                        <a:pt x="142" y="279"/>
                        <a:pt x="142" y="279"/>
                      </a:cubicBezTo>
                      <a:cubicBezTo>
                        <a:pt x="142" y="279"/>
                        <a:pt x="142" y="282"/>
                        <a:pt x="143" y="282"/>
                      </a:cubicBezTo>
                      <a:cubicBezTo>
                        <a:pt x="144" y="282"/>
                        <a:pt x="147" y="282"/>
                        <a:pt x="147" y="282"/>
                      </a:cubicBezTo>
                      <a:cubicBezTo>
                        <a:pt x="150" y="289"/>
                        <a:pt x="150" y="289"/>
                        <a:pt x="150" y="289"/>
                      </a:cubicBezTo>
                      <a:cubicBezTo>
                        <a:pt x="145" y="289"/>
                        <a:pt x="145" y="289"/>
                        <a:pt x="145" y="289"/>
                      </a:cubicBezTo>
                      <a:cubicBezTo>
                        <a:pt x="148" y="295"/>
                        <a:pt x="148" y="295"/>
                        <a:pt x="148" y="295"/>
                      </a:cubicBezTo>
                      <a:cubicBezTo>
                        <a:pt x="150" y="298"/>
                        <a:pt x="150" y="298"/>
                        <a:pt x="150" y="298"/>
                      </a:cubicBezTo>
                      <a:cubicBezTo>
                        <a:pt x="149" y="302"/>
                        <a:pt x="149" y="302"/>
                        <a:pt x="149" y="302"/>
                      </a:cubicBezTo>
                      <a:cubicBezTo>
                        <a:pt x="147" y="305"/>
                        <a:pt x="147" y="305"/>
                        <a:pt x="147" y="305"/>
                      </a:cubicBezTo>
                      <a:cubicBezTo>
                        <a:pt x="147" y="305"/>
                        <a:pt x="147" y="305"/>
                        <a:pt x="147" y="306"/>
                      </a:cubicBezTo>
                      <a:cubicBezTo>
                        <a:pt x="147" y="307"/>
                        <a:pt x="148" y="307"/>
                        <a:pt x="148" y="307"/>
                      </a:cubicBezTo>
                      <a:cubicBezTo>
                        <a:pt x="148" y="307"/>
                        <a:pt x="149" y="308"/>
                        <a:pt x="150" y="309"/>
                      </a:cubicBezTo>
                      <a:cubicBezTo>
                        <a:pt x="150" y="310"/>
                        <a:pt x="152" y="310"/>
                        <a:pt x="152" y="311"/>
                      </a:cubicBezTo>
                      <a:cubicBezTo>
                        <a:pt x="152" y="312"/>
                        <a:pt x="155" y="315"/>
                        <a:pt x="155" y="315"/>
                      </a:cubicBezTo>
                      <a:cubicBezTo>
                        <a:pt x="156" y="316"/>
                        <a:pt x="156" y="316"/>
                        <a:pt x="156" y="316"/>
                      </a:cubicBezTo>
                      <a:cubicBezTo>
                        <a:pt x="159" y="318"/>
                        <a:pt x="159" y="318"/>
                        <a:pt x="159" y="318"/>
                      </a:cubicBezTo>
                      <a:cubicBezTo>
                        <a:pt x="159" y="318"/>
                        <a:pt x="159" y="318"/>
                        <a:pt x="159" y="319"/>
                      </a:cubicBezTo>
                      <a:cubicBezTo>
                        <a:pt x="159" y="320"/>
                        <a:pt x="161" y="322"/>
                        <a:pt x="161" y="322"/>
                      </a:cubicBezTo>
                      <a:cubicBezTo>
                        <a:pt x="164" y="324"/>
                        <a:pt x="164" y="324"/>
                        <a:pt x="164" y="324"/>
                      </a:cubicBezTo>
                      <a:cubicBezTo>
                        <a:pt x="164" y="324"/>
                        <a:pt x="164" y="324"/>
                        <a:pt x="164" y="325"/>
                      </a:cubicBezTo>
                      <a:cubicBezTo>
                        <a:pt x="164" y="327"/>
                        <a:pt x="164" y="329"/>
                        <a:pt x="164" y="329"/>
                      </a:cubicBezTo>
                      <a:cubicBezTo>
                        <a:pt x="167" y="329"/>
                        <a:pt x="167" y="329"/>
                        <a:pt x="167" y="329"/>
                      </a:cubicBezTo>
                      <a:cubicBezTo>
                        <a:pt x="166" y="332"/>
                        <a:pt x="166" y="332"/>
                        <a:pt x="166" y="332"/>
                      </a:cubicBezTo>
                      <a:cubicBezTo>
                        <a:pt x="166" y="332"/>
                        <a:pt x="165" y="333"/>
                        <a:pt x="166" y="335"/>
                      </a:cubicBezTo>
                      <a:cubicBezTo>
                        <a:pt x="168" y="336"/>
                        <a:pt x="168" y="338"/>
                        <a:pt x="168" y="338"/>
                      </a:cubicBezTo>
                      <a:cubicBezTo>
                        <a:pt x="174" y="342"/>
                        <a:pt x="174" y="342"/>
                        <a:pt x="174" y="342"/>
                      </a:cubicBezTo>
                      <a:cubicBezTo>
                        <a:pt x="177" y="342"/>
                        <a:pt x="177" y="342"/>
                        <a:pt x="177" y="342"/>
                      </a:cubicBezTo>
                      <a:cubicBezTo>
                        <a:pt x="180" y="341"/>
                        <a:pt x="180" y="341"/>
                        <a:pt x="180" y="341"/>
                      </a:cubicBezTo>
                      <a:cubicBezTo>
                        <a:pt x="182" y="338"/>
                        <a:pt x="182" y="338"/>
                        <a:pt x="182" y="338"/>
                      </a:cubicBezTo>
                      <a:cubicBezTo>
                        <a:pt x="182" y="338"/>
                        <a:pt x="184" y="338"/>
                        <a:pt x="186" y="339"/>
                      </a:cubicBezTo>
                      <a:cubicBezTo>
                        <a:pt x="188" y="339"/>
                        <a:pt x="191" y="339"/>
                        <a:pt x="191" y="339"/>
                      </a:cubicBezTo>
                      <a:cubicBezTo>
                        <a:pt x="191" y="339"/>
                        <a:pt x="191" y="339"/>
                        <a:pt x="191" y="340"/>
                      </a:cubicBezTo>
                      <a:cubicBezTo>
                        <a:pt x="192" y="342"/>
                        <a:pt x="194" y="341"/>
                        <a:pt x="194" y="341"/>
                      </a:cubicBezTo>
                      <a:cubicBezTo>
                        <a:pt x="194" y="341"/>
                        <a:pt x="196" y="341"/>
                        <a:pt x="196" y="342"/>
                      </a:cubicBezTo>
                      <a:cubicBezTo>
                        <a:pt x="196" y="343"/>
                        <a:pt x="197" y="344"/>
                        <a:pt x="198" y="345"/>
                      </a:cubicBezTo>
                      <a:cubicBezTo>
                        <a:pt x="199" y="346"/>
                        <a:pt x="199" y="346"/>
                        <a:pt x="200" y="347"/>
                      </a:cubicBezTo>
                      <a:cubicBezTo>
                        <a:pt x="200" y="348"/>
                        <a:pt x="197" y="348"/>
                        <a:pt x="201" y="349"/>
                      </a:cubicBezTo>
                      <a:cubicBezTo>
                        <a:pt x="204" y="349"/>
                        <a:pt x="212" y="350"/>
                        <a:pt x="212" y="350"/>
                      </a:cubicBezTo>
                      <a:cubicBezTo>
                        <a:pt x="212" y="350"/>
                        <a:pt x="217" y="349"/>
                        <a:pt x="219" y="349"/>
                      </a:cubicBezTo>
                      <a:cubicBezTo>
                        <a:pt x="222" y="349"/>
                        <a:pt x="222" y="350"/>
                        <a:pt x="222" y="350"/>
                      </a:cubicBezTo>
                      <a:cubicBezTo>
                        <a:pt x="224" y="350"/>
                        <a:pt x="224" y="350"/>
                        <a:pt x="224" y="350"/>
                      </a:cubicBezTo>
                      <a:cubicBezTo>
                        <a:pt x="224" y="350"/>
                        <a:pt x="226" y="349"/>
                        <a:pt x="226" y="348"/>
                      </a:cubicBezTo>
                      <a:cubicBezTo>
                        <a:pt x="226" y="347"/>
                        <a:pt x="226" y="345"/>
                        <a:pt x="226" y="345"/>
                      </a:cubicBezTo>
                      <a:cubicBezTo>
                        <a:pt x="226" y="345"/>
                        <a:pt x="226" y="343"/>
                        <a:pt x="227" y="343"/>
                      </a:cubicBezTo>
                      <a:cubicBezTo>
                        <a:pt x="229" y="343"/>
                        <a:pt x="230" y="342"/>
                        <a:pt x="230" y="342"/>
                      </a:cubicBezTo>
                      <a:cubicBezTo>
                        <a:pt x="232" y="341"/>
                        <a:pt x="232" y="341"/>
                        <a:pt x="232" y="341"/>
                      </a:cubicBezTo>
                      <a:cubicBezTo>
                        <a:pt x="232" y="334"/>
                        <a:pt x="232" y="334"/>
                        <a:pt x="232" y="334"/>
                      </a:cubicBezTo>
                      <a:cubicBezTo>
                        <a:pt x="232" y="334"/>
                        <a:pt x="231" y="331"/>
                        <a:pt x="230" y="331"/>
                      </a:cubicBezTo>
                      <a:cubicBezTo>
                        <a:pt x="229" y="330"/>
                        <a:pt x="227" y="328"/>
                        <a:pt x="227" y="328"/>
                      </a:cubicBezTo>
                      <a:cubicBezTo>
                        <a:pt x="226" y="325"/>
                        <a:pt x="226" y="325"/>
                        <a:pt x="226" y="325"/>
                      </a:cubicBezTo>
                      <a:cubicBezTo>
                        <a:pt x="222" y="323"/>
                        <a:pt x="222" y="323"/>
                        <a:pt x="222" y="323"/>
                      </a:cubicBezTo>
                      <a:cubicBezTo>
                        <a:pt x="222" y="323"/>
                        <a:pt x="222" y="321"/>
                        <a:pt x="221" y="321"/>
                      </a:cubicBezTo>
                      <a:cubicBezTo>
                        <a:pt x="220" y="322"/>
                        <a:pt x="221" y="322"/>
                        <a:pt x="219" y="324"/>
                      </a:cubicBezTo>
                      <a:cubicBezTo>
                        <a:pt x="218" y="326"/>
                        <a:pt x="215" y="327"/>
                        <a:pt x="215" y="327"/>
                      </a:cubicBezTo>
                      <a:cubicBezTo>
                        <a:pt x="211" y="328"/>
                        <a:pt x="211" y="328"/>
                        <a:pt x="211" y="328"/>
                      </a:cubicBezTo>
                      <a:cubicBezTo>
                        <a:pt x="211" y="328"/>
                        <a:pt x="208" y="326"/>
                        <a:pt x="207" y="326"/>
                      </a:cubicBezTo>
                      <a:cubicBezTo>
                        <a:pt x="206" y="325"/>
                        <a:pt x="200" y="320"/>
                        <a:pt x="200" y="320"/>
                      </a:cubicBezTo>
                      <a:cubicBezTo>
                        <a:pt x="200" y="320"/>
                        <a:pt x="197" y="317"/>
                        <a:pt x="196" y="317"/>
                      </a:cubicBezTo>
                      <a:cubicBezTo>
                        <a:pt x="195" y="317"/>
                        <a:pt x="193" y="317"/>
                        <a:pt x="193" y="317"/>
                      </a:cubicBezTo>
                      <a:cubicBezTo>
                        <a:pt x="191" y="313"/>
                        <a:pt x="191" y="313"/>
                        <a:pt x="191" y="313"/>
                      </a:cubicBezTo>
                      <a:cubicBezTo>
                        <a:pt x="190" y="312"/>
                        <a:pt x="190" y="312"/>
                        <a:pt x="190" y="312"/>
                      </a:cubicBezTo>
                      <a:cubicBezTo>
                        <a:pt x="190" y="312"/>
                        <a:pt x="187" y="310"/>
                        <a:pt x="189" y="310"/>
                      </a:cubicBezTo>
                      <a:cubicBezTo>
                        <a:pt x="191" y="310"/>
                        <a:pt x="192" y="308"/>
                        <a:pt x="192" y="308"/>
                      </a:cubicBezTo>
                      <a:cubicBezTo>
                        <a:pt x="192" y="305"/>
                        <a:pt x="192" y="305"/>
                        <a:pt x="192" y="305"/>
                      </a:cubicBezTo>
                      <a:cubicBezTo>
                        <a:pt x="192" y="303"/>
                        <a:pt x="192" y="303"/>
                        <a:pt x="192" y="303"/>
                      </a:cubicBezTo>
                      <a:cubicBezTo>
                        <a:pt x="191" y="299"/>
                        <a:pt x="191" y="299"/>
                        <a:pt x="191" y="299"/>
                      </a:cubicBezTo>
                      <a:cubicBezTo>
                        <a:pt x="191" y="299"/>
                        <a:pt x="190" y="295"/>
                        <a:pt x="191" y="295"/>
                      </a:cubicBezTo>
                      <a:cubicBezTo>
                        <a:pt x="193" y="295"/>
                        <a:pt x="198" y="294"/>
                        <a:pt x="198" y="294"/>
                      </a:cubicBezTo>
                      <a:cubicBezTo>
                        <a:pt x="198" y="294"/>
                        <a:pt x="200" y="295"/>
                        <a:pt x="202" y="295"/>
                      </a:cubicBezTo>
                      <a:cubicBezTo>
                        <a:pt x="204" y="296"/>
                        <a:pt x="206" y="297"/>
                        <a:pt x="206" y="297"/>
                      </a:cubicBezTo>
                      <a:cubicBezTo>
                        <a:pt x="206" y="297"/>
                        <a:pt x="210" y="298"/>
                        <a:pt x="211" y="299"/>
                      </a:cubicBezTo>
                      <a:cubicBezTo>
                        <a:pt x="212" y="300"/>
                        <a:pt x="213" y="301"/>
                        <a:pt x="215" y="302"/>
                      </a:cubicBezTo>
                      <a:cubicBezTo>
                        <a:pt x="217" y="303"/>
                        <a:pt x="222" y="302"/>
                        <a:pt x="222" y="302"/>
                      </a:cubicBezTo>
                      <a:cubicBezTo>
                        <a:pt x="222" y="302"/>
                        <a:pt x="224" y="301"/>
                        <a:pt x="226" y="301"/>
                      </a:cubicBezTo>
                      <a:cubicBezTo>
                        <a:pt x="227" y="301"/>
                        <a:pt x="234" y="301"/>
                        <a:pt x="234" y="301"/>
                      </a:cubicBezTo>
                      <a:cubicBezTo>
                        <a:pt x="234" y="301"/>
                        <a:pt x="237" y="301"/>
                        <a:pt x="238" y="301"/>
                      </a:cubicBezTo>
                      <a:cubicBezTo>
                        <a:pt x="239" y="301"/>
                        <a:pt x="242" y="301"/>
                        <a:pt x="242" y="301"/>
                      </a:cubicBezTo>
                      <a:cubicBezTo>
                        <a:pt x="249" y="303"/>
                        <a:pt x="249" y="303"/>
                        <a:pt x="249" y="303"/>
                      </a:cubicBezTo>
                      <a:cubicBezTo>
                        <a:pt x="254" y="300"/>
                        <a:pt x="254" y="300"/>
                        <a:pt x="254" y="300"/>
                      </a:cubicBezTo>
                      <a:cubicBezTo>
                        <a:pt x="254" y="300"/>
                        <a:pt x="254" y="296"/>
                        <a:pt x="254" y="296"/>
                      </a:cubicBezTo>
                      <a:cubicBezTo>
                        <a:pt x="255" y="297"/>
                        <a:pt x="257" y="296"/>
                        <a:pt x="259" y="297"/>
                      </a:cubicBezTo>
                      <a:cubicBezTo>
                        <a:pt x="261" y="297"/>
                        <a:pt x="265" y="295"/>
                        <a:pt x="265" y="295"/>
                      </a:cubicBezTo>
                      <a:cubicBezTo>
                        <a:pt x="261" y="289"/>
                        <a:pt x="261" y="289"/>
                        <a:pt x="261" y="289"/>
                      </a:cubicBezTo>
                      <a:cubicBezTo>
                        <a:pt x="261" y="289"/>
                        <a:pt x="260" y="289"/>
                        <a:pt x="259" y="286"/>
                      </a:cubicBezTo>
                      <a:cubicBezTo>
                        <a:pt x="258" y="283"/>
                        <a:pt x="255" y="279"/>
                        <a:pt x="255" y="279"/>
                      </a:cubicBezTo>
                      <a:cubicBezTo>
                        <a:pt x="255" y="279"/>
                        <a:pt x="252" y="279"/>
                        <a:pt x="250" y="278"/>
                      </a:cubicBezTo>
                      <a:cubicBezTo>
                        <a:pt x="247" y="277"/>
                        <a:pt x="249" y="278"/>
                        <a:pt x="247" y="277"/>
                      </a:cubicBezTo>
                      <a:cubicBezTo>
                        <a:pt x="246" y="275"/>
                        <a:pt x="239" y="271"/>
                        <a:pt x="239" y="271"/>
                      </a:cubicBezTo>
                      <a:cubicBezTo>
                        <a:pt x="239" y="271"/>
                        <a:pt x="236" y="271"/>
                        <a:pt x="235" y="269"/>
                      </a:cubicBezTo>
                      <a:cubicBezTo>
                        <a:pt x="234" y="266"/>
                        <a:pt x="234" y="259"/>
                        <a:pt x="234" y="259"/>
                      </a:cubicBezTo>
                      <a:cubicBezTo>
                        <a:pt x="236" y="255"/>
                        <a:pt x="236" y="255"/>
                        <a:pt x="236" y="255"/>
                      </a:cubicBezTo>
                      <a:cubicBezTo>
                        <a:pt x="240" y="247"/>
                        <a:pt x="240" y="247"/>
                        <a:pt x="240" y="247"/>
                      </a:cubicBezTo>
                      <a:cubicBezTo>
                        <a:pt x="241" y="240"/>
                        <a:pt x="241" y="240"/>
                        <a:pt x="241" y="240"/>
                      </a:cubicBezTo>
                      <a:cubicBezTo>
                        <a:pt x="249" y="230"/>
                        <a:pt x="249" y="230"/>
                        <a:pt x="249" y="230"/>
                      </a:cubicBezTo>
                      <a:cubicBezTo>
                        <a:pt x="251" y="223"/>
                        <a:pt x="251" y="223"/>
                        <a:pt x="251" y="223"/>
                      </a:cubicBezTo>
                      <a:cubicBezTo>
                        <a:pt x="253" y="216"/>
                        <a:pt x="253" y="216"/>
                        <a:pt x="253" y="216"/>
                      </a:cubicBezTo>
                      <a:cubicBezTo>
                        <a:pt x="254" y="209"/>
                        <a:pt x="254" y="209"/>
                        <a:pt x="254" y="209"/>
                      </a:cubicBezTo>
                      <a:cubicBezTo>
                        <a:pt x="253" y="203"/>
                        <a:pt x="253" y="203"/>
                        <a:pt x="253" y="203"/>
                      </a:cubicBezTo>
                      <a:cubicBezTo>
                        <a:pt x="264" y="203"/>
                        <a:pt x="264" y="203"/>
                        <a:pt x="264" y="203"/>
                      </a:cubicBezTo>
                      <a:cubicBezTo>
                        <a:pt x="264" y="206"/>
                        <a:pt x="264" y="206"/>
                        <a:pt x="264" y="206"/>
                      </a:cubicBezTo>
                      <a:cubicBezTo>
                        <a:pt x="264" y="206"/>
                        <a:pt x="265" y="202"/>
                        <a:pt x="266" y="202"/>
                      </a:cubicBezTo>
                      <a:cubicBezTo>
                        <a:pt x="267" y="202"/>
                        <a:pt x="273" y="199"/>
                        <a:pt x="273" y="199"/>
                      </a:cubicBezTo>
                      <a:cubicBezTo>
                        <a:pt x="276" y="200"/>
                        <a:pt x="276" y="200"/>
                        <a:pt x="276" y="200"/>
                      </a:cubicBezTo>
                      <a:cubicBezTo>
                        <a:pt x="282" y="202"/>
                        <a:pt x="282" y="202"/>
                        <a:pt x="282" y="202"/>
                      </a:cubicBezTo>
                      <a:cubicBezTo>
                        <a:pt x="282" y="202"/>
                        <a:pt x="285" y="202"/>
                        <a:pt x="284" y="204"/>
                      </a:cubicBezTo>
                      <a:cubicBezTo>
                        <a:pt x="283" y="206"/>
                        <a:pt x="283" y="206"/>
                        <a:pt x="284" y="206"/>
                      </a:cubicBezTo>
                      <a:cubicBezTo>
                        <a:pt x="285" y="206"/>
                        <a:pt x="288" y="203"/>
                        <a:pt x="288" y="203"/>
                      </a:cubicBezTo>
                      <a:cubicBezTo>
                        <a:pt x="293" y="205"/>
                        <a:pt x="293" y="205"/>
                        <a:pt x="293" y="205"/>
                      </a:cubicBezTo>
                      <a:cubicBezTo>
                        <a:pt x="288" y="200"/>
                        <a:pt x="288" y="200"/>
                        <a:pt x="288" y="200"/>
                      </a:cubicBezTo>
                      <a:cubicBezTo>
                        <a:pt x="288" y="200"/>
                        <a:pt x="288" y="195"/>
                        <a:pt x="288" y="194"/>
                      </a:cubicBezTo>
                      <a:cubicBezTo>
                        <a:pt x="288" y="193"/>
                        <a:pt x="287" y="186"/>
                        <a:pt x="287" y="186"/>
                      </a:cubicBezTo>
                      <a:cubicBezTo>
                        <a:pt x="286" y="181"/>
                        <a:pt x="286" y="181"/>
                        <a:pt x="286" y="181"/>
                      </a:cubicBezTo>
                      <a:cubicBezTo>
                        <a:pt x="285" y="177"/>
                        <a:pt x="285" y="177"/>
                        <a:pt x="285" y="177"/>
                      </a:cubicBezTo>
                      <a:cubicBezTo>
                        <a:pt x="282" y="175"/>
                        <a:pt x="282" y="175"/>
                        <a:pt x="282" y="175"/>
                      </a:cubicBezTo>
                      <a:cubicBezTo>
                        <a:pt x="282" y="171"/>
                        <a:pt x="282" y="171"/>
                        <a:pt x="282" y="171"/>
                      </a:cubicBezTo>
                      <a:cubicBezTo>
                        <a:pt x="279" y="168"/>
                        <a:pt x="279" y="168"/>
                        <a:pt x="279" y="168"/>
                      </a:cubicBezTo>
                      <a:cubicBezTo>
                        <a:pt x="274" y="165"/>
                        <a:pt x="274" y="165"/>
                        <a:pt x="274" y="165"/>
                      </a:cubicBezTo>
                      <a:cubicBezTo>
                        <a:pt x="270" y="164"/>
                        <a:pt x="270" y="164"/>
                        <a:pt x="270" y="164"/>
                      </a:cubicBezTo>
                      <a:cubicBezTo>
                        <a:pt x="267" y="164"/>
                        <a:pt x="267" y="164"/>
                        <a:pt x="267" y="164"/>
                      </a:cubicBezTo>
                      <a:cubicBezTo>
                        <a:pt x="264" y="164"/>
                        <a:pt x="264" y="164"/>
                        <a:pt x="264" y="164"/>
                      </a:cubicBezTo>
                      <a:cubicBezTo>
                        <a:pt x="261" y="161"/>
                        <a:pt x="261" y="161"/>
                        <a:pt x="261" y="161"/>
                      </a:cubicBezTo>
                      <a:cubicBezTo>
                        <a:pt x="261" y="161"/>
                        <a:pt x="260" y="155"/>
                        <a:pt x="260" y="154"/>
                      </a:cubicBezTo>
                      <a:cubicBezTo>
                        <a:pt x="260" y="153"/>
                        <a:pt x="259" y="148"/>
                        <a:pt x="259" y="148"/>
                      </a:cubicBezTo>
                      <a:cubicBezTo>
                        <a:pt x="258" y="141"/>
                        <a:pt x="258" y="141"/>
                        <a:pt x="258" y="141"/>
                      </a:cubicBezTo>
                      <a:cubicBezTo>
                        <a:pt x="256" y="135"/>
                        <a:pt x="256" y="135"/>
                        <a:pt x="256" y="135"/>
                      </a:cubicBezTo>
                      <a:cubicBezTo>
                        <a:pt x="256" y="135"/>
                        <a:pt x="254" y="131"/>
                        <a:pt x="253" y="129"/>
                      </a:cubicBezTo>
                      <a:cubicBezTo>
                        <a:pt x="252" y="128"/>
                        <a:pt x="251" y="124"/>
                        <a:pt x="251" y="124"/>
                      </a:cubicBezTo>
                      <a:cubicBezTo>
                        <a:pt x="249" y="118"/>
                        <a:pt x="249" y="118"/>
                        <a:pt x="249" y="118"/>
                      </a:cubicBezTo>
                      <a:cubicBezTo>
                        <a:pt x="243" y="117"/>
                        <a:pt x="243" y="117"/>
                        <a:pt x="243" y="117"/>
                      </a:cubicBezTo>
                      <a:cubicBezTo>
                        <a:pt x="232" y="114"/>
                        <a:pt x="232" y="114"/>
                        <a:pt x="232" y="114"/>
                      </a:cubicBezTo>
                      <a:cubicBezTo>
                        <a:pt x="227" y="111"/>
                        <a:pt x="227" y="111"/>
                        <a:pt x="227" y="111"/>
                      </a:cubicBezTo>
                      <a:cubicBezTo>
                        <a:pt x="227" y="109"/>
                        <a:pt x="227" y="109"/>
                        <a:pt x="227" y="109"/>
                      </a:cubicBezTo>
                      <a:cubicBezTo>
                        <a:pt x="230" y="108"/>
                        <a:pt x="230" y="108"/>
                        <a:pt x="230" y="108"/>
                      </a:cubicBezTo>
                      <a:cubicBezTo>
                        <a:pt x="230" y="108"/>
                        <a:pt x="232" y="108"/>
                        <a:pt x="234" y="108"/>
                      </a:cubicBezTo>
                      <a:cubicBezTo>
                        <a:pt x="236" y="109"/>
                        <a:pt x="238" y="109"/>
                        <a:pt x="239" y="109"/>
                      </a:cubicBezTo>
                      <a:cubicBezTo>
                        <a:pt x="241" y="109"/>
                        <a:pt x="243" y="109"/>
                        <a:pt x="243" y="109"/>
                      </a:cubicBezTo>
                      <a:cubicBezTo>
                        <a:pt x="247" y="104"/>
                        <a:pt x="247" y="104"/>
                        <a:pt x="247" y="104"/>
                      </a:cubicBezTo>
                      <a:cubicBezTo>
                        <a:pt x="259" y="98"/>
                        <a:pt x="259" y="98"/>
                        <a:pt x="259" y="98"/>
                      </a:cubicBezTo>
                      <a:cubicBezTo>
                        <a:pt x="264" y="97"/>
                        <a:pt x="264" y="97"/>
                        <a:pt x="264" y="97"/>
                      </a:cubicBezTo>
                      <a:cubicBezTo>
                        <a:pt x="270" y="97"/>
                        <a:pt x="270" y="97"/>
                        <a:pt x="270" y="97"/>
                      </a:cubicBezTo>
                      <a:cubicBezTo>
                        <a:pt x="270" y="97"/>
                        <a:pt x="270" y="100"/>
                        <a:pt x="272" y="101"/>
                      </a:cubicBezTo>
                      <a:cubicBezTo>
                        <a:pt x="273" y="102"/>
                        <a:pt x="274" y="102"/>
                        <a:pt x="275" y="102"/>
                      </a:cubicBezTo>
                      <a:cubicBezTo>
                        <a:pt x="276" y="103"/>
                        <a:pt x="281" y="103"/>
                        <a:pt x="281" y="103"/>
                      </a:cubicBezTo>
                      <a:cubicBezTo>
                        <a:pt x="284" y="105"/>
                        <a:pt x="284" y="105"/>
                        <a:pt x="284" y="105"/>
                      </a:cubicBezTo>
                      <a:cubicBezTo>
                        <a:pt x="287" y="109"/>
                        <a:pt x="287" y="109"/>
                        <a:pt x="287" y="109"/>
                      </a:cubicBezTo>
                      <a:cubicBezTo>
                        <a:pt x="294" y="113"/>
                        <a:pt x="294" y="113"/>
                        <a:pt x="294" y="113"/>
                      </a:cubicBezTo>
                      <a:cubicBezTo>
                        <a:pt x="294" y="113"/>
                        <a:pt x="294" y="115"/>
                        <a:pt x="293" y="116"/>
                      </a:cubicBezTo>
                      <a:cubicBezTo>
                        <a:pt x="292" y="117"/>
                        <a:pt x="294" y="119"/>
                        <a:pt x="290" y="121"/>
                      </a:cubicBezTo>
                      <a:cubicBezTo>
                        <a:pt x="287" y="122"/>
                        <a:pt x="283" y="126"/>
                        <a:pt x="282" y="126"/>
                      </a:cubicBezTo>
                      <a:cubicBezTo>
                        <a:pt x="282" y="127"/>
                        <a:pt x="279" y="130"/>
                        <a:pt x="279" y="130"/>
                      </a:cubicBezTo>
                      <a:cubicBezTo>
                        <a:pt x="277" y="133"/>
                        <a:pt x="277" y="133"/>
                        <a:pt x="277" y="133"/>
                      </a:cubicBezTo>
                      <a:cubicBezTo>
                        <a:pt x="278" y="136"/>
                        <a:pt x="278" y="136"/>
                        <a:pt x="278" y="136"/>
                      </a:cubicBezTo>
                      <a:cubicBezTo>
                        <a:pt x="278" y="136"/>
                        <a:pt x="278" y="137"/>
                        <a:pt x="278" y="137"/>
                      </a:cubicBezTo>
                      <a:cubicBezTo>
                        <a:pt x="278" y="138"/>
                        <a:pt x="276" y="141"/>
                        <a:pt x="276" y="141"/>
                      </a:cubicBezTo>
                      <a:cubicBezTo>
                        <a:pt x="277" y="145"/>
                        <a:pt x="277" y="145"/>
                        <a:pt x="277" y="145"/>
                      </a:cubicBezTo>
                      <a:cubicBezTo>
                        <a:pt x="277" y="145"/>
                        <a:pt x="278" y="147"/>
                        <a:pt x="278" y="148"/>
                      </a:cubicBezTo>
                      <a:cubicBezTo>
                        <a:pt x="279" y="150"/>
                        <a:pt x="286" y="151"/>
                        <a:pt x="286" y="151"/>
                      </a:cubicBezTo>
                      <a:cubicBezTo>
                        <a:pt x="293" y="151"/>
                        <a:pt x="293" y="151"/>
                        <a:pt x="293" y="151"/>
                      </a:cubicBezTo>
                      <a:cubicBezTo>
                        <a:pt x="299" y="157"/>
                        <a:pt x="299" y="157"/>
                        <a:pt x="299" y="157"/>
                      </a:cubicBezTo>
                      <a:cubicBezTo>
                        <a:pt x="304" y="160"/>
                        <a:pt x="304" y="160"/>
                        <a:pt x="304" y="160"/>
                      </a:cubicBezTo>
                      <a:cubicBezTo>
                        <a:pt x="310" y="158"/>
                        <a:pt x="310" y="158"/>
                        <a:pt x="310" y="158"/>
                      </a:cubicBezTo>
                      <a:cubicBezTo>
                        <a:pt x="315" y="155"/>
                        <a:pt x="315" y="155"/>
                        <a:pt x="315" y="155"/>
                      </a:cubicBezTo>
                      <a:cubicBezTo>
                        <a:pt x="319" y="152"/>
                        <a:pt x="319" y="152"/>
                        <a:pt x="319" y="152"/>
                      </a:cubicBezTo>
                      <a:cubicBezTo>
                        <a:pt x="319" y="152"/>
                        <a:pt x="321" y="149"/>
                        <a:pt x="322" y="148"/>
                      </a:cubicBezTo>
                      <a:cubicBezTo>
                        <a:pt x="323" y="148"/>
                        <a:pt x="325" y="145"/>
                        <a:pt x="325" y="145"/>
                      </a:cubicBezTo>
                      <a:cubicBezTo>
                        <a:pt x="325" y="145"/>
                        <a:pt x="327" y="144"/>
                        <a:pt x="327" y="143"/>
                      </a:cubicBezTo>
                      <a:cubicBezTo>
                        <a:pt x="327" y="142"/>
                        <a:pt x="326" y="135"/>
                        <a:pt x="326" y="135"/>
                      </a:cubicBezTo>
                      <a:cubicBezTo>
                        <a:pt x="324" y="130"/>
                        <a:pt x="324" y="130"/>
                        <a:pt x="324" y="130"/>
                      </a:cubicBezTo>
                      <a:cubicBezTo>
                        <a:pt x="322" y="125"/>
                        <a:pt x="322" y="125"/>
                        <a:pt x="322" y="125"/>
                      </a:cubicBezTo>
                      <a:cubicBezTo>
                        <a:pt x="322" y="125"/>
                        <a:pt x="321" y="122"/>
                        <a:pt x="321" y="121"/>
                      </a:cubicBezTo>
                      <a:cubicBezTo>
                        <a:pt x="321" y="120"/>
                        <a:pt x="319" y="117"/>
                        <a:pt x="319" y="117"/>
                      </a:cubicBezTo>
                      <a:cubicBezTo>
                        <a:pt x="316" y="114"/>
                        <a:pt x="316" y="114"/>
                        <a:pt x="316" y="114"/>
                      </a:cubicBezTo>
                      <a:cubicBezTo>
                        <a:pt x="318" y="110"/>
                        <a:pt x="318" y="110"/>
                        <a:pt x="318" y="110"/>
                      </a:cubicBezTo>
                      <a:cubicBezTo>
                        <a:pt x="319" y="108"/>
                        <a:pt x="319" y="108"/>
                        <a:pt x="319" y="108"/>
                      </a:cubicBezTo>
                      <a:cubicBezTo>
                        <a:pt x="324" y="103"/>
                        <a:pt x="324" y="103"/>
                        <a:pt x="324" y="103"/>
                      </a:cubicBezTo>
                      <a:cubicBezTo>
                        <a:pt x="326" y="100"/>
                        <a:pt x="326" y="100"/>
                        <a:pt x="326" y="100"/>
                      </a:cubicBezTo>
                      <a:cubicBezTo>
                        <a:pt x="322" y="96"/>
                        <a:pt x="322" y="96"/>
                        <a:pt x="322" y="96"/>
                      </a:cubicBezTo>
                      <a:cubicBezTo>
                        <a:pt x="320" y="96"/>
                        <a:pt x="320" y="96"/>
                        <a:pt x="320" y="96"/>
                      </a:cubicBezTo>
                      <a:cubicBezTo>
                        <a:pt x="324" y="93"/>
                        <a:pt x="324" y="93"/>
                        <a:pt x="324" y="93"/>
                      </a:cubicBezTo>
                      <a:cubicBezTo>
                        <a:pt x="328" y="91"/>
                        <a:pt x="328" y="91"/>
                        <a:pt x="328" y="91"/>
                      </a:cubicBezTo>
                      <a:cubicBezTo>
                        <a:pt x="332" y="82"/>
                        <a:pt x="332" y="82"/>
                        <a:pt x="332" y="82"/>
                      </a:cubicBezTo>
                      <a:cubicBezTo>
                        <a:pt x="334" y="76"/>
                        <a:pt x="334" y="76"/>
                        <a:pt x="334" y="76"/>
                      </a:cubicBezTo>
                      <a:cubicBezTo>
                        <a:pt x="338" y="68"/>
                        <a:pt x="338" y="68"/>
                        <a:pt x="338" y="68"/>
                      </a:cubicBezTo>
                      <a:cubicBezTo>
                        <a:pt x="338" y="68"/>
                        <a:pt x="339" y="61"/>
                        <a:pt x="339" y="60"/>
                      </a:cubicBezTo>
                      <a:cubicBezTo>
                        <a:pt x="339" y="60"/>
                        <a:pt x="341" y="58"/>
                        <a:pt x="341" y="58"/>
                      </a:cubicBezTo>
                      <a:cubicBezTo>
                        <a:pt x="345" y="54"/>
                        <a:pt x="345" y="54"/>
                        <a:pt x="345" y="54"/>
                      </a:cubicBezTo>
                      <a:cubicBezTo>
                        <a:pt x="347" y="49"/>
                        <a:pt x="347" y="49"/>
                        <a:pt x="347" y="49"/>
                      </a:cubicBezTo>
                      <a:cubicBezTo>
                        <a:pt x="349" y="45"/>
                        <a:pt x="349" y="45"/>
                        <a:pt x="349" y="45"/>
                      </a:cubicBezTo>
                      <a:cubicBezTo>
                        <a:pt x="353" y="39"/>
                        <a:pt x="353" y="39"/>
                        <a:pt x="353" y="39"/>
                      </a:cubicBezTo>
                      <a:cubicBezTo>
                        <a:pt x="356" y="41"/>
                        <a:pt x="356" y="41"/>
                        <a:pt x="356" y="41"/>
                      </a:cubicBezTo>
                      <a:cubicBezTo>
                        <a:pt x="356" y="41"/>
                        <a:pt x="357" y="43"/>
                        <a:pt x="357" y="44"/>
                      </a:cubicBezTo>
                      <a:cubicBezTo>
                        <a:pt x="357" y="45"/>
                        <a:pt x="357" y="46"/>
                        <a:pt x="358" y="46"/>
                      </a:cubicBezTo>
                      <a:cubicBezTo>
                        <a:pt x="359" y="46"/>
                        <a:pt x="358" y="46"/>
                        <a:pt x="360" y="45"/>
                      </a:cubicBezTo>
                      <a:cubicBezTo>
                        <a:pt x="361" y="44"/>
                        <a:pt x="362" y="41"/>
                        <a:pt x="362" y="40"/>
                      </a:cubicBezTo>
                      <a:cubicBezTo>
                        <a:pt x="362" y="39"/>
                        <a:pt x="363" y="39"/>
                        <a:pt x="361" y="38"/>
                      </a:cubicBezTo>
                      <a:cubicBezTo>
                        <a:pt x="359" y="37"/>
                        <a:pt x="356" y="36"/>
                        <a:pt x="356" y="36"/>
                      </a:cubicBezTo>
                      <a:cubicBezTo>
                        <a:pt x="356" y="36"/>
                        <a:pt x="353" y="35"/>
                        <a:pt x="353" y="34"/>
                      </a:cubicBezTo>
                      <a:cubicBezTo>
                        <a:pt x="353" y="33"/>
                        <a:pt x="356" y="26"/>
                        <a:pt x="356" y="26"/>
                      </a:cubicBezTo>
                      <a:cubicBezTo>
                        <a:pt x="359" y="18"/>
                        <a:pt x="359" y="18"/>
                        <a:pt x="359" y="18"/>
                      </a:cubicBezTo>
                      <a:cubicBezTo>
                        <a:pt x="360" y="13"/>
                        <a:pt x="360" y="13"/>
                        <a:pt x="360" y="13"/>
                      </a:cubicBezTo>
                      <a:cubicBezTo>
                        <a:pt x="362" y="10"/>
                        <a:pt x="362" y="10"/>
                        <a:pt x="362" y="10"/>
                      </a:cubicBezTo>
                      <a:cubicBezTo>
                        <a:pt x="364" y="6"/>
                        <a:pt x="366" y="1"/>
                        <a:pt x="369" y="0"/>
                      </a:cubicBezTo>
                      <a:cubicBezTo>
                        <a:pt x="1189" y="0"/>
                        <a:pt x="1189" y="0"/>
                        <a:pt x="1189" y="0"/>
                      </a:cubicBezTo>
                      <a:cubicBezTo>
                        <a:pt x="1189" y="591"/>
                        <a:pt x="1189" y="591"/>
                        <a:pt x="1189" y="591"/>
                      </a:cubicBezTo>
                      <a:cubicBezTo>
                        <a:pt x="1177" y="595"/>
                        <a:pt x="1177" y="595"/>
                        <a:pt x="1177" y="595"/>
                      </a:cubicBezTo>
                      <a:cubicBezTo>
                        <a:pt x="1176" y="595"/>
                        <a:pt x="1153" y="592"/>
                        <a:pt x="1154" y="599"/>
                      </a:cubicBezTo>
                      <a:cubicBezTo>
                        <a:pt x="1154" y="603"/>
                        <a:pt x="1159" y="604"/>
                        <a:pt x="1159" y="604"/>
                      </a:cubicBezTo>
                      <a:cubicBezTo>
                        <a:pt x="1169" y="614"/>
                        <a:pt x="1169" y="614"/>
                        <a:pt x="1169" y="614"/>
                      </a:cubicBezTo>
                      <a:cubicBezTo>
                        <a:pt x="1168" y="619"/>
                        <a:pt x="1168" y="619"/>
                        <a:pt x="1168" y="619"/>
                      </a:cubicBezTo>
                      <a:cubicBezTo>
                        <a:pt x="1175" y="621"/>
                        <a:pt x="1175" y="621"/>
                        <a:pt x="1175" y="621"/>
                      </a:cubicBezTo>
                      <a:cubicBezTo>
                        <a:pt x="1189" y="621"/>
                        <a:pt x="1189" y="621"/>
                        <a:pt x="1189" y="621"/>
                      </a:cubicBezTo>
                      <a:cubicBezTo>
                        <a:pt x="1189" y="631"/>
                        <a:pt x="1189" y="631"/>
                        <a:pt x="1189" y="631"/>
                      </a:cubicBezTo>
                      <a:cubicBezTo>
                        <a:pt x="1180" y="632"/>
                        <a:pt x="1171" y="633"/>
                        <a:pt x="1170" y="633"/>
                      </a:cubicBezTo>
                      <a:cubicBezTo>
                        <a:pt x="1162" y="644"/>
                        <a:pt x="1162" y="644"/>
                        <a:pt x="1162" y="644"/>
                      </a:cubicBezTo>
                      <a:cubicBezTo>
                        <a:pt x="1172" y="657"/>
                        <a:pt x="1172" y="657"/>
                        <a:pt x="1172" y="657"/>
                      </a:cubicBezTo>
                      <a:cubicBezTo>
                        <a:pt x="1171" y="666"/>
                        <a:pt x="1171" y="666"/>
                        <a:pt x="1171" y="666"/>
                      </a:cubicBezTo>
                      <a:cubicBezTo>
                        <a:pt x="1162" y="672"/>
                        <a:pt x="1162" y="672"/>
                        <a:pt x="1162" y="672"/>
                      </a:cubicBezTo>
                      <a:cubicBezTo>
                        <a:pt x="1169" y="680"/>
                        <a:pt x="1169" y="680"/>
                        <a:pt x="1169" y="680"/>
                      </a:cubicBezTo>
                      <a:cubicBezTo>
                        <a:pt x="1182" y="679"/>
                        <a:pt x="1182" y="679"/>
                        <a:pt x="1182" y="679"/>
                      </a:cubicBezTo>
                      <a:cubicBezTo>
                        <a:pt x="1189" y="684"/>
                        <a:pt x="1189" y="684"/>
                        <a:pt x="1189" y="684"/>
                      </a:cubicBezTo>
                      <a:cubicBezTo>
                        <a:pt x="1189" y="722"/>
                        <a:pt x="1189" y="722"/>
                        <a:pt x="1189" y="722"/>
                      </a:cubicBezTo>
                      <a:cubicBezTo>
                        <a:pt x="1186" y="722"/>
                        <a:pt x="1183" y="723"/>
                        <a:pt x="1179" y="723"/>
                      </a:cubicBezTo>
                      <a:cubicBezTo>
                        <a:pt x="1173" y="733"/>
                        <a:pt x="1173" y="733"/>
                        <a:pt x="1173" y="733"/>
                      </a:cubicBezTo>
                      <a:cubicBezTo>
                        <a:pt x="1132" y="725"/>
                        <a:pt x="1132" y="725"/>
                        <a:pt x="1132" y="725"/>
                      </a:cubicBezTo>
                      <a:cubicBezTo>
                        <a:pt x="1119" y="717"/>
                        <a:pt x="1119" y="717"/>
                        <a:pt x="1119" y="717"/>
                      </a:cubicBezTo>
                      <a:cubicBezTo>
                        <a:pt x="1108" y="724"/>
                        <a:pt x="1111" y="722"/>
                        <a:pt x="1102" y="731"/>
                      </a:cubicBezTo>
                      <a:cubicBezTo>
                        <a:pt x="1077" y="724"/>
                        <a:pt x="1077" y="724"/>
                        <a:pt x="1077" y="724"/>
                      </a:cubicBezTo>
                      <a:cubicBezTo>
                        <a:pt x="1062" y="732"/>
                        <a:pt x="1062" y="732"/>
                        <a:pt x="1062" y="732"/>
                      </a:cubicBezTo>
                      <a:cubicBezTo>
                        <a:pt x="1044" y="749"/>
                        <a:pt x="1044" y="749"/>
                        <a:pt x="1044" y="749"/>
                      </a:cubicBezTo>
                      <a:cubicBezTo>
                        <a:pt x="1015" y="748"/>
                        <a:pt x="1015" y="748"/>
                        <a:pt x="1015" y="748"/>
                      </a:cubicBezTo>
                      <a:cubicBezTo>
                        <a:pt x="1008" y="739"/>
                        <a:pt x="1008" y="739"/>
                        <a:pt x="1008" y="739"/>
                      </a:cubicBezTo>
                      <a:cubicBezTo>
                        <a:pt x="1007" y="747"/>
                        <a:pt x="1007" y="747"/>
                        <a:pt x="1007" y="747"/>
                      </a:cubicBezTo>
                      <a:cubicBezTo>
                        <a:pt x="1013" y="755"/>
                        <a:pt x="1013" y="755"/>
                        <a:pt x="1013" y="755"/>
                      </a:cubicBezTo>
                      <a:cubicBezTo>
                        <a:pt x="1002" y="761"/>
                        <a:pt x="1002" y="761"/>
                        <a:pt x="1002" y="761"/>
                      </a:cubicBezTo>
                      <a:cubicBezTo>
                        <a:pt x="998" y="750"/>
                        <a:pt x="998" y="750"/>
                        <a:pt x="998" y="750"/>
                      </a:cubicBezTo>
                      <a:cubicBezTo>
                        <a:pt x="988" y="737"/>
                        <a:pt x="988" y="737"/>
                        <a:pt x="988" y="737"/>
                      </a:cubicBezTo>
                      <a:cubicBezTo>
                        <a:pt x="974" y="734"/>
                        <a:pt x="974" y="734"/>
                        <a:pt x="974" y="734"/>
                      </a:cubicBezTo>
                      <a:cubicBezTo>
                        <a:pt x="966" y="728"/>
                        <a:pt x="966" y="728"/>
                        <a:pt x="966" y="728"/>
                      </a:cubicBezTo>
                      <a:cubicBezTo>
                        <a:pt x="964" y="728"/>
                        <a:pt x="935" y="731"/>
                        <a:pt x="929" y="732"/>
                      </a:cubicBezTo>
                      <a:cubicBezTo>
                        <a:pt x="922" y="727"/>
                        <a:pt x="921" y="727"/>
                        <a:pt x="913" y="723"/>
                      </a:cubicBezTo>
                      <a:cubicBezTo>
                        <a:pt x="905" y="729"/>
                        <a:pt x="905" y="729"/>
                        <a:pt x="905" y="729"/>
                      </a:cubicBezTo>
                      <a:cubicBezTo>
                        <a:pt x="905" y="729"/>
                        <a:pt x="901" y="736"/>
                        <a:pt x="894" y="737"/>
                      </a:cubicBezTo>
                      <a:cubicBezTo>
                        <a:pt x="887" y="737"/>
                        <a:pt x="888" y="727"/>
                        <a:pt x="888" y="727"/>
                      </a:cubicBezTo>
                      <a:cubicBezTo>
                        <a:pt x="877" y="729"/>
                        <a:pt x="877" y="729"/>
                        <a:pt x="877" y="729"/>
                      </a:cubicBezTo>
                      <a:cubicBezTo>
                        <a:pt x="864" y="748"/>
                        <a:pt x="864" y="748"/>
                        <a:pt x="864" y="748"/>
                      </a:cubicBezTo>
                      <a:cubicBezTo>
                        <a:pt x="847" y="762"/>
                        <a:pt x="847" y="762"/>
                        <a:pt x="847" y="762"/>
                      </a:cubicBezTo>
                      <a:cubicBezTo>
                        <a:pt x="837" y="777"/>
                        <a:pt x="837" y="777"/>
                        <a:pt x="837" y="777"/>
                      </a:cubicBezTo>
                      <a:cubicBezTo>
                        <a:pt x="819" y="784"/>
                        <a:pt x="819" y="784"/>
                        <a:pt x="819" y="784"/>
                      </a:cubicBezTo>
                      <a:cubicBezTo>
                        <a:pt x="820" y="791"/>
                        <a:pt x="820" y="791"/>
                        <a:pt x="820" y="791"/>
                      </a:cubicBezTo>
                      <a:cubicBezTo>
                        <a:pt x="838" y="806"/>
                        <a:pt x="838" y="806"/>
                        <a:pt x="838" y="806"/>
                      </a:cubicBezTo>
                      <a:cubicBezTo>
                        <a:pt x="825" y="816"/>
                        <a:pt x="825" y="816"/>
                        <a:pt x="825" y="816"/>
                      </a:cubicBezTo>
                      <a:cubicBezTo>
                        <a:pt x="806" y="795"/>
                        <a:pt x="813" y="811"/>
                        <a:pt x="789" y="792"/>
                      </a:cubicBezTo>
                      <a:cubicBezTo>
                        <a:pt x="785" y="807"/>
                        <a:pt x="785" y="802"/>
                        <a:pt x="786" y="814"/>
                      </a:cubicBezTo>
                      <a:cubicBezTo>
                        <a:pt x="776" y="822"/>
                        <a:pt x="776" y="822"/>
                        <a:pt x="776" y="822"/>
                      </a:cubicBezTo>
                      <a:cubicBezTo>
                        <a:pt x="782" y="843"/>
                        <a:pt x="778" y="836"/>
                        <a:pt x="791" y="851"/>
                      </a:cubicBezTo>
                      <a:cubicBezTo>
                        <a:pt x="784" y="867"/>
                        <a:pt x="785" y="860"/>
                        <a:pt x="786" y="880"/>
                      </a:cubicBezTo>
                      <a:cubicBezTo>
                        <a:pt x="805" y="886"/>
                        <a:pt x="805" y="886"/>
                        <a:pt x="805" y="886"/>
                      </a:cubicBezTo>
                      <a:cubicBezTo>
                        <a:pt x="809" y="897"/>
                        <a:pt x="809" y="897"/>
                        <a:pt x="809" y="897"/>
                      </a:cubicBezTo>
                      <a:cubicBezTo>
                        <a:pt x="822" y="903"/>
                        <a:pt x="822" y="903"/>
                        <a:pt x="822" y="903"/>
                      </a:cubicBezTo>
                      <a:cubicBezTo>
                        <a:pt x="834" y="895"/>
                        <a:pt x="834" y="895"/>
                        <a:pt x="834" y="895"/>
                      </a:cubicBezTo>
                      <a:cubicBezTo>
                        <a:pt x="851" y="904"/>
                        <a:pt x="851" y="904"/>
                        <a:pt x="851" y="904"/>
                      </a:cubicBezTo>
                      <a:cubicBezTo>
                        <a:pt x="874" y="921"/>
                        <a:pt x="874" y="921"/>
                        <a:pt x="874" y="921"/>
                      </a:cubicBezTo>
                      <a:cubicBezTo>
                        <a:pt x="888" y="938"/>
                        <a:pt x="888" y="938"/>
                        <a:pt x="888" y="938"/>
                      </a:cubicBezTo>
                      <a:cubicBezTo>
                        <a:pt x="880" y="932"/>
                        <a:pt x="880" y="932"/>
                        <a:pt x="880" y="932"/>
                      </a:cubicBezTo>
                      <a:cubicBezTo>
                        <a:pt x="875" y="934"/>
                        <a:pt x="875" y="934"/>
                        <a:pt x="875" y="934"/>
                      </a:cubicBezTo>
                      <a:cubicBezTo>
                        <a:pt x="878" y="940"/>
                        <a:pt x="878" y="940"/>
                        <a:pt x="878" y="940"/>
                      </a:cubicBezTo>
                      <a:cubicBezTo>
                        <a:pt x="895" y="944"/>
                        <a:pt x="895" y="944"/>
                        <a:pt x="895" y="944"/>
                      </a:cubicBezTo>
                      <a:cubicBezTo>
                        <a:pt x="895" y="958"/>
                        <a:pt x="895" y="958"/>
                        <a:pt x="895" y="958"/>
                      </a:cubicBezTo>
                      <a:cubicBezTo>
                        <a:pt x="882" y="1006"/>
                        <a:pt x="882" y="1006"/>
                        <a:pt x="882" y="1006"/>
                      </a:cubicBezTo>
                      <a:cubicBezTo>
                        <a:pt x="871" y="1028"/>
                        <a:pt x="871" y="1028"/>
                        <a:pt x="871" y="1028"/>
                      </a:cubicBezTo>
                      <a:cubicBezTo>
                        <a:pt x="868" y="1042"/>
                        <a:pt x="868" y="1042"/>
                        <a:pt x="868" y="1042"/>
                      </a:cubicBezTo>
                      <a:cubicBezTo>
                        <a:pt x="867" y="1055"/>
                        <a:pt x="867" y="1055"/>
                        <a:pt x="867" y="1055"/>
                      </a:cubicBezTo>
                      <a:cubicBezTo>
                        <a:pt x="870" y="1067"/>
                        <a:pt x="870" y="1067"/>
                        <a:pt x="870" y="1067"/>
                      </a:cubicBezTo>
                      <a:cubicBezTo>
                        <a:pt x="870" y="1067"/>
                        <a:pt x="871" y="1070"/>
                        <a:pt x="873" y="1073"/>
                      </a:cubicBezTo>
                      <a:cubicBezTo>
                        <a:pt x="876" y="1076"/>
                        <a:pt x="877" y="1080"/>
                        <a:pt x="881" y="1083"/>
                      </a:cubicBezTo>
                      <a:cubicBezTo>
                        <a:pt x="886" y="1086"/>
                        <a:pt x="884" y="1087"/>
                        <a:pt x="898" y="1088"/>
                      </a:cubicBezTo>
                      <a:cubicBezTo>
                        <a:pt x="912" y="1089"/>
                        <a:pt x="899" y="1096"/>
                        <a:pt x="900" y="1098"/>
                      </a:cubicBezTo>
                      <a:cubicBezTo>
                        <a:pt x="901" y="1100"/>
                        <a:pt x="902" y="1111"/>
                        <a:pt x="907" y="1122"/>
                      </a:cubicBezTo>
                      <a:cubicBezTo>
                        <a:pt x="913" y="1133"/>
                        <a:pt x="916" y="1132"/>
                        <a:pt x="925" y="1136"/>
                      </a:cubicBezTo>
                      <a:cubicBezTo>
                        <a:pt x="933" y="1141"/>
                        <a:pt x="930" y="1143"/>
                        <a:pt x="936" y="1154"/>
                      </a:cubicBezTo>
                      <a:cubicBezTo>
                        <a:pt x="941" y="1164"/>
                        <a:pt x="955" y="1159"/>
                        <a:pt x="957" y="1159"/>
                      </a:cubicBezTo>
                      <a:cubicBezTo>
                        <a:pt x="958" y="1159"/>
                        <a:pt x="960" y="1162"/>
                        <a:pt x="962" y="1165"/>
                      </a:cubicBezTo>
                      <a:cubicBezTo>
                        <a:pt x="962" y="1165"/>
                        <a:pt x="962" y="1165"/>
                        <a:pt x="962" y="1165"/>
                      </a:cubicBezTo>
                      <a:cubicBezTo>
                        <a:pt x="962" y="1165"/>
                        <a:pt x="958" y="1170"/>
                        <a:pt x="956" y="1171"/>
                      </a:cubicBezTo>
                      <a:cubicBezTo>
                        <a:pt x="955" y="1171"/>
                        <a:pt x="954" y="1172"/>
                        <a:pt x="954" y="1173"/>
                      </a:cubicBezTo>
                      <a:cubicBezTo>
                        <a:pt x="953" y="1174"/>
                        <a:pt x="955" y="1175"/>
                        <a:pt x="954" y="1176"/>
                      </a:cubicBezTo>
                      <a:cubicBezTo>
                        <a:pt x="952" y="1177"/>
                        <a:pt x="951" y="1180"/>
                        <a:pt x="951" y="1182"/>
                      </a:cubicBezTo>
                      <a:cubicBezTo>
                        <a:pt x="951" y="1183"/>
                        <a:pt x="950" y="1185"/>
                        <a:pt x="950" y="1185"/>
                      </a:cubicBezTo>
                      <a:cubicBezTo>
                        <a:pt x="950" y="1185"/>
                        <a:pt x="946" y="1190"/>
                        <a:pt x="943" y="1190"/>
                      </a:cubicBezTo>
                      <a:cubicBezTo>
                        <a:pt x="939" y="1190"/>
                        <a:pt x="937" y="1189"/>
                        <a:pt x="934" y="1188"/>
                      </a:cubicBezTo>
                      <a:cubicBezTo>
                        <a:pt x="931" y="1187"/>
                        <a:pt x="930" y="1188"/>
                        <a:pt x="930" y="1188"/>
                      </a:cubicBezTo>
                      <a:cubicBezTo>
                        <a:pt x="930" y="1188"/>
                        <a:pt x="928" y="1188"/>
                        <a:pt x="925" y="1186"/>
                      </a:cubicBezTo>
                      <a:cubicBezTo>
                        <a:pt x="922" y="1185"/>
                        <a:pt x="924" y="1185"/>
                        <a:pt x="924" y="1185"/>
                      </a:cubicBezTo>
                      <a:cubicBezTo>
                        <a:pt x="921" y="1181"/>
                        <a:pt x="921" y="1181"/>
                        <a:pt x="921" y="1181"/>
                      </a:cubicBezTo>
                      <a:cubicBezTo>
                        <a:pt x="918" y="1178"/>
                        <a:pt x="918" y="1178"/>
                        <a:pt x="918" y="1178"/>
                      </a:cubicBezTo>
                      <a:cubicBezTo>
                        <a:pt x="918" y="1178"/>
                        <a:pt x="917" y="1177"/>
                        <a:pt x="917" y="1175"/>
                      </a:cubicBezTo>
                      <a:cubicBezTo>
                        <a:pt x="916" y="1174"/>
                        <a:pt x="916" y="1175"/>
                        <a:pt x="915" y="1175"/>
                      </a:cubicBezTo>
                      <a:cubicBezTo>
                        <a:pt x="913" y="1176"/>
                        <a:pt x="912" y="1176"/>
                        <a:pt x="911" y="1175"/>
                      </a:cubicBezTo>
                      <a:cubicBezTo>
                        <a:pt x="910" y="1175"/>
                        <a:pt x="910" y="1173"/>
                        <a:pt x="910" y="1173"/>
                      </a:cubicBezTo>
                      <a:cubicBezTo>
                        <a:pt x="909" y="1172"/>
                        <a:pt x="907" y="1171"/>
                        <a:pt x="905" y="1170"/>
                      </a:cubicBezTo>
                      <a:cubicBezTo>
                        <a:pt x="902" y="1170"/>
                        <a:pt x="903" y="1168"/>
                        <a:pt x="900" y="1168"/>
                      </a:cubicBezTo>
                      <a:cubicBezTo>
                        <a:pt x="897" y="1168"/>
                        <a:pt x="899" y="1165"/>
                        <a:pt x="899" y="1164"/>
                      </a:cubicBezTo>
                      <a:cubicBezTo>
                        <a:pt x="898" y="1163"/>
                        <a:pt x="896" y="1166"/>
                        <a:pt x="895" y="1167"/>
                      </a:cubicBezTo>
                      <a:cubicBezTo>
                        <a:pt x="894" y="1168"/>
                        <a:pt x="894" y="1169"/>
                        <a:pt x="892" y="1169"/>
                      </a:cubicBezTo>
                      <a:cubicBezTo>
                        <a:pt x="891" y="1169"/>
                        <a:pt x="891" y="1165"/>
                        <a:pt x="891" y="1165"/>
                      </a:cubicBezTo>
                      <a:cubicBezTo>
                        <a:pt x="891" y="1165"/>
                        <a:pt x="891" y="1165"/>
                        <a:pt x="887" y="1165"/>
                      </a:cubicBezTo>
                      <a:cubicBezTo>
                        <a:pt x="883" y="1164"/>
                        <a:pt x="886" y="1167"/>
                        <a:pt x="886" y="1167"/>
                      </a:cubicBezTo>
                      <a:cubicBezTo>
                        <a:pt x="883" y="1172"/>
                        <a:pt x="883" y="1172"/>
                        <a:pt x="883" y="1172"/>
                      </a:cubicBezTo>
                      <a:cubicBezTo>
                        <a:pt x="879" y="1175"/>
                        <a:pt x="879" y="1175"/>
                        <a:pt x="879" y="1175"/>
                      </a:cubicBezTo>
                      <a:cubicBezTo>
                        <a:pt x="879" y="1175"/>
                        <a:pt x="880" y="1178"/>
                        <a:pt x="880" y="1179"/>
                      </a:cubicBezTo>
                      <a:cubicBezTo>
                        <a:pt x="881" y="1181"/>
                        <a:pt x="883" y="1182"/>
                        <a:pt x="883" y="1182"/>
                      </a:cubicBezTo>
                      <a:cubicBezTo>
                        <a:pt x="883" y="1182"/>
                        <a:pt x="885" y="1184"/>
                        <a:pt x="888" y="1185"/>
                      </a:cubicBezTo>
                      <a:cubicBezTo>
                        <a:pt x="890" y="1187"/>
                        <a:pt x="890" y="1187"/>
                        <a:pt x="891" y="1187"/>
                      </a:cubicBezTo>
                      <a:cubicBezTo>
                        <a:pt x="893" y="1187"/>
                        <a:pt x="895" y="1188"/>
                        <a:pt x="898" y="1189"/>
                      </a:cubicBezTo>
                      <a:cubicBezTo>
                        <a:pt x="902" y="1191"/>
                        <a:pt x="900" y="1190"/>
                        <a:pt x="904" y="1194"/>
                      </a:cubicBezTo>
                      <a:cubicBezTo>
                        <a:pt x="909" y="1197"/>
                        <a:pt x="904" y="1194"/>
                        <a:pt x="903" y="1197"/>
                      </a:cubicBezTo>
                      <a:cubicBezTo>
                        <a:pt x="902" y="1199"/>
                        <a:pt x="898" y="1193"/>
                        <a:pt x="895" y="1194"/>
                      </a:cubicBezTo>
                      <a:cubicBezTo>
                        <a:pt x="891" y="1195"/>
                        <a:pt x="890" y="1193"/>
                        <a:pt x="888" y="1193"/>
                      </a:cubicBezTo>
                      <a:cubicBezTo>
                        <a:pt x="888" y="1193"/>
                        <a:pt x="888" y="1194"/>
                        <a:pt x="888" y="1194"/>
                      </a:cubicBezTo>
                      <a:cubicBezTo>
                        <a:pt x="887" y="1194"/>
                        <a:pt x="887" y="1194"/>
                        <a:pt x="887" y="1194"/>
                      </a:cubicBezTo>
                      <a:cubicBezTo>
                        <a:pt x="887" y="1193"/>
                        <a:pt x="886" y="1192"/>
                        <a:pt x="886" y="1192"/>
                      </a:cubicBezTo>
                      <a:cubicBezTo>
                        <a:pt x="885" y="1191"/>
                        <a:pt x="881" y="1190"/>
                        <a:pt x="881" y="1190"/>
                      </a:cubicBezTo>
                      <a:cubicBezTo>
                        <a:pt x="878" y="1190"/>
                        <a:pt x="878" y="1190"/>
                        <a:pt x="878" y="1190"/>
                      </a:cubicBezTo>
                      <a:cubicBezTo>
                        <a:pt x="876" y="1189"/>
                        <a:pt x="876" y="1189"/>
                        <a:pt x="876" y="1189"/>
                      </a:cubicBezTo>
                      <a:cubicBezTo>
                        <a:pt x="873" y="1185"/>
                        <a:pt x="873" y="1185"/>
                        <a:pt x="873" y="1185"/>
                      </a:cubicBezTo>
                      <a:cubicBezTo>
                        <a:pt x="871" y="1183"/>
                        <a:pt x="871" y="1183"/>
                        <a:pt x="871" y="1183"/>
                      </a:cubicBezTo>
                      <a:cubicBezTo>
                        <a:pt x="868" y="1180"/>
                        <a:pt x="868" y="1180"/>
                        <a:pt x="868" y="1180"/>
                      </a:cubicBezTo>
                      <a:cubicBezTo>
                        <a:pt x="869" y="1178"/>
                        <a:pt x="869" y="1178"/>
                        <a:pt x="869" y="1178"/>
                      </a:cubicBezTo>
                      <a:cubicBezTo>
                        <a:pt x="872" y="1176"/>
                        <a:pt x="872" y="1176"/>
                        <a:pt x="872" y="1176"/>
                      </a:cubicBezTo>
                      <a:cubicBezTo>
                        <a:pt x="872" y="1176"/>
                        <a:pt x="873" y="1175"/>
                        <a:pt x="874" y="1173"/>
                      </a:cubicBezTo>
                      <a:cubicBezTo>
                        <a:pt x="875" y="1171"/>
                        <a:pt x="873" y="1172"/>
                        <a:pt x="873" y="1172"/>
                      </a:cubicBezTo>
                      <a:cubicBezTo>
                        <a:pt x="873" y="1172"/>
                        <a:pt x="871" y="1170"/>
                        <a:pt x="869" y="1169"/>
                      </a:cubicBezTo>
                      <a:cubicBezTo>
                        <a:pt x="867" y="1168"/>
                        <a:pt x="865" y="1170"/>
                        <a:pt x="865" y="1170"/>
                      </a:cubicBezTo>
                      <a:cubicBezTo>
                        <a:pt x="860" y="1170"/>
                        <a:pt x="860" y="1170"/>
                        <a:pt x="860" y="1170"/>
                      </a:cubicBezTo>
                      <a:cubicBezTo>
                        <a:pt x="856" y="1169"/>
                        <a:pt x="856" y="1169"/>
                        <a:pt x="856" y="1169"/>
                      </a:cubicBezTo>
                      <a:cubicBezTo>
                        <a:pt x="853" y="1166"/>
                        <a:pt x="853" y="1166"/>
                        <a:pt x="853" y="1166"/>
                      </a:cubicBezTo>
                      <a:cubicBezTo>
                        <a:pt x="847" y="1165"/>
                        <a:pt x="847" y="1165"/>
                        <a:pt x="847" y="1165"/>
                      </a:cubicBezTo>
                      <a:cubicBezTo>
                        <a:pt x="844" y="1163"/>
                        <a:pt x="844" y="1163"/>
                        <a:pt x="844" y="1163"/>
                      </a:cubicBezTo>
                      <a:cubicBezTo>
                        <a:pt x="844" y="1163"/>
                        <a:pt x="844" y="1157"/>
                        <a:pt x="844" y="1156"/>
                      </a:cubicBezTo>
                      <a:cubicBezTo>
                        <a:pt x="844" y="1155"/>
                        <a:pt x="844" y="1152"/>
                        <a:pt x="844" y="1152"/>
                      </a:cubicBezTo>
                      <a:cubicBezTo>
                        <a:pt x="844" y="1152"/>
                        <a:pt x="839" y="1152"/>
                        <a:pt x="837" y="1152"/>
                      </a:cubicBezTo>
                      <a:cubicBezTo>
                        <a:pt x="835" y="1153"/>
                        <a:pt x="833" y="1152"/>
                        <a:pt x="833" y="1152"/>
                      </a:cubicBezTo>
                      <a:cubicBezTo>
                        <a:pt x="833" y="1152"/>
                        <a:pt x="826" y="1151"/>
                        <a:pt x="825" y="1150"/>
                      </a:cubicBezTo>
                      <a:cubicBezTo>
                        <a:pt x="825" y="1148"/>
                        <a:pt x="825" y="1148"/>
                        <a:pt x="824" y="1149"/>
                      </a:cubicBezTo>
                      <a:cubicBezTo>
                        <a:pt x="823" y="1149"/>
                        <a:pt x="818" y="1149"/>
                        <a:pt x="818" y="1149"/>
                      </a:cubicBezTo>
                      <a:cubicBezTo>
                        <a:pt x="813" y="1147"/>
                        <a:pt x="813" y="1147"/>
                        <a:pt x="813" y="1147"/>
                      </a:cubicBezTo>
                      <a:cubicBezTo>
                        <a:pt x="813" y="1154"/>
                        <a:pt x="813" y="1154"/>
                        <a:pt x="813" y="1154"/>
                      </a:cubicBezTo>
                      <a:cubicBezTo>
                        <a:pt x="812" y="1152"/>
                        <a:pt x="812" y="1152"/>
                        <a:pt x="812" y="1152"/>
                      </a:cubicBezTo>
                      <a:cubicBezTo>
                        <a:pt x="804" y="1152"/>
                        <a:pt x="804" y="1152"/>
                        <a:pt x="804" y="1152"/>
                      </a:cubicBezTo>
                      <a:cubicBezTo>
                        <a:pt x="800" y="1155"/>
                        <a:pt x="800" y="1155"/>
                        <a:pt x="800" y="1155"/>
                      </a:cubicBezTo>
                      <a:cubicBezTo>
                        <a:pt x="795" y="1156"/>
                        <a:pt x="795" y="1156"/>
                        <a:pt x="795" y="1156"/>
                      </a:cubicBezTo>
                      <a:cubicBezTo>
                        <a:pt x="796" y="1159"/>
                        <a:pt x="796" y="1159"/>
                        <a:pt x="796" y="1159"/>
                      </a:cubicBezTo>
                      <a:cubicBezTo>
                        <a:pt x="794" y="1161"/>
                        <a:pt x="794" y="1161"/>
                        <a:pt x="794" y="1161"/>
                      </a:cubicBezTo>
                      <a:cubicBezTo>
                        <a:pt x="794" y="1161"/>
                        <a:pt x="791" y="1162"/>
                        <a:pt x="790" y="1162"/>
                      </a:cubicBezTo>
                      <a:cubicBezTo>
                        <a:pt x="790" y="1162"/>
                        <a:pt x="789" y="1164"/>
                        <a:pt x="789" y="1165"/>
                      </a:cubicBezTo>
                      <a:cubicBezTo>
                        <a:pt x="788" y="1166"/>
                        <a:pt x="787" y="1166"/>
                        <a:pt x="787" y="1166"/>
                      </a:cubicBezTo>
                      <a:cubicBezTo>
                        <a:pt x="784" y="1165"/>
                        <a:pt x="784" y="1165"/>
                        <a:pt x="784" y="1165"/>
                      </a:cubicBezTo>
                      <a:cubicBezTo>
                        <a:pt x="781" y="1165"/>
                        <a:pt x="781" y="1165"/>
                        <a:pt x="781" y="1165"/>
                      </a:cubicBezTo>
                      <a:cubicBezTo>
                        <a:pt x="779" y="1164"/>
                        <a:pt x="779" y="1164"/>
                        <a:pt x="779" y="1164"/>
                      </a:cubicBezTo>
                      <a:cubicBezTo>
                        <a:pt x="781" y="1160"/>
                        <a:pt x="781" y="1160"/>
                        <a:pt x="781" y="1160"/>
                      </a:cubicBezTo>
                      <a:cubicBezTo>
                        <a:pt x="781" y="1158"/>
                        <a:pt x="781" y="1158"/>
                        <a:pt x="781" y="1158"/>
                      </a:cubicBezTo>
                      <a:cubicBezTo>
                        <a:pt x="781" y="1158"/>
                        <a:pt x="781" y="1158"/>
                        <a:pt x="781" y="1158"/>
                      </a:cubicBezTo>
                      <a:cubicBezTo>
                        <a:pt x="781" y="1158"/>
                        <a:pt x="781" y="1158"/>
                        <a:pt x="781" y="1158"/>
                      </a:cubicBezTo>
                      <a:cubicBezTo>
                        <a:pt x="776" y="1159"/>
                        <a:pt x="776" y="1159"/>
                        <a:pt x="776" y="1159"/>
                      </a:cubicBezTo>
                      <a:cubicBezTo>
                        <a:pt x="771" y="1156"/>
                        <a:pt x="771" y="1156"/>
                        <a:pt x="771" y="1156"/>
                      </a:cubicBezTo>
                      <a:cubicBezTo>
                        <a:pt x="761" y="1156"/>
                        <a:pt x="761" y="1156"/>
                        <a:pt x="761" y="1156"/>
                      </a:cubicBezTo>
                      <a:cubicBezTo>
                        <a:pt x="755" y="1155"/>
                        <a:pt x="755" y="1155"/>
                        <a:pt x="755" y="1155"/>
                      </a:cubicBezTo>
                      <a:cubicBezTo>
                        <a:pt x="751" y="1150"/>
                        <a:pt x="751" y="1150"/>
                        <a:pt x="751" y="1150"/>
                      </a:cubicBezTo>
                      <a:cubicBezTo>
                        <a:pt x="744" y="1149"/>
                        <a:pt x="744" y="1149"/>
                        <a:pt x="744" y="1149"/>
                      </a:cubicBezTo>
                      <a:cubicBezTo>
                        <a:pt x="739" y="1153"/>
                        <a:pt x="739" y="1153"/>
                        <a:pt x="739" y="1153"/>
                      </a:cubicBezTo>
                      <a:cubicBezTo>
                        <a:pt x="739" y="1153"/>
                        <a:pt x="733" y="1150"/>
                        <a:pt x="731" y="1151"/>
                      </a:cubicBezTo>
                      <a:cubicBezTo>
                        <a:pt x="729" y="1151"/>
                        <a:pt x="726" y="1152"/>
                        <a:pt x="725" y="1153"/>
                      </a:cubicBezTo>
                      <a:cubicBezTo>
                        <a:pt x="724" y="1153"/>
                        <a:pt x="724" y="1153"/>
                        <a:pt x="723" y="1154"/>
                      </a:cubicBezTo>
                      <a:cubicBezTo>
                        <a:pt x="723" y="1154"/>
                        <a:pt x="723" y="1154"/>
                        <a:pt x="723" y="1154"/>
                      </a:cubicBezTo>
                      <a:cubicBezTo>
                        <a:pt x="723" y="1154"/>
                        <a:pt x="723" y="1154"/>
                        <a:pt x="723" y="1154"/>
                      </a:cubicBezTo>
                      <a:cubicBezTo>
                        <a:pt x="723" y="1154"/>
                        <a:pt x="723" y="1154"/>
                        <a:pt x="723" y="1154"/>
                      </a:cubicBezTo>
                      <a:cubicBezTo>
                        <a:pt x="723" y="1154"/>
                        <a:pt x="723" y="1154"/>
                        <a:pt x="723" y="1154"/>
                      </a:cubicBezTo>
                      <a:cubicBezTo>
                        <a:pt x="723" y="1154"/>
                        <a:pt x="723" y="1154"/>
                        <a:pt x="723" y="1154"/>
                      </a:cubicBezTo>
                      <a:cubicBezTo>
                        <a:pt x="723" y="1154"/>
                        <a:pt x="723" y="1154"/>
                        <a:pt x="723" y="1154"/>
                      </a:cubicBezTo>
                      <a:cubicBezTo>
                        <a:pt x="723" y="1154"/>
                        <a:pt x="723" y="1154"/>
                        <a:pt x="723" y="1154"/>
                      </a:cubicBezTo>
                      <a:cubicBezTo>
                        <a:pt x="723" y="1154"/>
                        <a:pt x="723" y="1154"/>
                        <a:pt x="723" y="1154"/>
                      </a:cubicBezTo>
                      <a:cubicBezTo>
                        <a:pt x="723" y="1154"/>
                        <a:pt x="723" y="1154"/>
                        <a:pt x="723" y="1154"/>
                      </a:cubicBezTo>
                      <a:cubicBezTo>
                        <a:pt x="723" y="1154"/>
                        <a:pt x="723" y="1154"/>
                        <a:pt x="723" y="1154"/>
                      </a:cubicBezTo>
                      <a:cubicBezTo>
                        <a:pt x="723" y="1154"/>
                        <a:pt x="723" y="1154"/>
                        <a:pt x="723" y="1154"/>
                      </a:cubicBezTo>
                      <a:cubicBezTo>
                        <a:pt x="723" y="1154"/>
                        <a:pt x="723" y="1154"/>
                        <a:pt x="723" y="1154"/>
                      </a:cubicBezTo>
                      <a:cubicBezTo>
                        <a:pt x="723" y="1154"/>
                        <a:pt x="723" y="1154"/>
                        <a:pt x="723" y="1154"/>
                      </a:cubicBezTo>
                      <a:cubicBezTo>
                        <a:pt x="723" y="1155"/>
                        <a:pt x="723" y="1155"/>
                        <a:pt x="723" y="1155"/>
                      </a:cubicBezTo>
                      <a:cubicBezTo>
                        <a:pt x="723" y="1155"/>
                        <a:pt x="723" y="1155"/>
                        <a:pt x="723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2" y="1155"/>
                        <a:pt x="722" y="1155"/>
                        <a:pt x="722" y="1155"/>
                      </a:cubicBezTo>
                      <a:cubicBezTo>
                        <a:pt x="721" y="1155"/>
                        <a:pt x="721" y="1155"/>
                        <a:pt x="721" y="1155"/>
                      </a:cubicBezTo>
                      <a:cubicBezTo>
                        <a:pt x="721" y="1155"/>
                        <a:pt x="721" y="1155"/>
                        <a:pt x="721" y="1155"/>
                      </a:cubicBezTo>
                      <a:cubicBezTo>
                        <a:pt x="721" y="1155"/>
                        <a:pt x="721" y="1155"/>
                        <a:pt x="721" y="1155"/>
                      </a:cubicBezTo>
                      <a:cubicBezTo>
                        <a:pt x="721" y="1155"/>
                        <a:pt x="721" y="1155"/>
                        <a:pt x="721" y="1155"/>
                      </a:cubicBezTo>
                      <a:cubicBezTo>
                        <a:pt x="721" y="1155"/>
                        <a:pt x="721" y="1155"/>
                        <a:pt x="721" y="1155"/>
                      </a:cubicBezTo>
                      <a:cubicBezTo>
                        <a:pt x="721" y="1155"/>
                        <a:pt x="721" y="1155"/>
                        <a:pt x="721" y="1155"/>
                      </a:cubicBezTo>
                      <a:cubicBezTo>
                        <a:pt x="721" y="1155"/>
                        <a:pt x="721" y="1155"/>
                        <a:pt x="721" y="1155"/>
                      </a:cubicBezTo>
                      <a:cubicBezTo>
                        <a:pt x="721" y="1155"/>
                        <a:pt x="721" y="1155"/>
                        <a:pt x="721" y="1155"/>
                      </a:cubicBezTo>
                      <a:cubicBezTo>
                        <a:pt x="720" y="1156"/>
                        <a:pt x="718" y="1155"/>
                        <a:pt x="717" y="1155"/>
                      </a:cubicBezTo>
                      <a:cubicBezTo>
                        <a:pt x="716" y="1156"/>
                        <a:pt x="715" y="1157"/>
                        <a:pt x="713" y="1157"/>
                      </a:cubicBezTo>
                      <a:cubicBezTo>
                        <a:pt x="712" y="1157"/>
                        <a:pt x="711" y="1156"/>
                        <a:pt x="710" y="1156"/>
                      </a:cubicBezTo>
                      <a:cubicBezTo>
                        <a:pt x="709" y="1157"/>
                        <a:pt x="708" y="1157"/>
                        <a:pt x="707" y="1157"/>
                      </a:cubicBezTo>
                      <a:cubicBezTo>
                        <a:pt x="705" y="1157"/>
                        <a:pt x="704" y="1156"/>
                        <a:pt x="704" y="1156"/>
                      </a:cubicBezTo>
                      <a:cubicBezTo>
                        <a:pt x="701" y="1156"/>
                        <a:pt x="701" y="1156"/>
                        <a:pt x="701" y="1156"/>
                      </a:cubicBezTo>
                      <a:cubicBezTo>
                        <a:pt x="699" y="1154"/>
                        <a:pt x="699" y="1154"/>
                        <a:pt x="699" y="1154"/>
                      </a:cubicBezTo>
                      <a:cubicBezTo>
                        <a:pt x="699" y="1154"/>
                        <a:pt x="698" y="1155"/>
                        <a:pt x="696" y="1155"/>
                      </a:cubicBezTo>
                      <a:cubicBezTo>
                        <a:pt x="694" y="1155"/>
                        <a:pt x="692" y="1154"/>
                        <a:pt x="691" y="1154"/>
                      </a:cubicBezTo>
                      <a:cubicBezTo>
                        <a:pt x="689" y="1155"/>
                        <a:pt x="687" y="1155"/>
                        <a:pt x="687" y="1155"/>
                      </a:cubicBezTo>
                      <a:cubicBezTo>
                        <a:pt x="681" y="1153"/>
                        <a:pt x="681" y="1153"/>
                        <a:pt x="681" y="1153"/>
                      </a:cubicBezTo>
                      <a:cubicBezTo>
                        <a:pt x="677" y="1152"/>
                        <a:pt x="677" y="1152"/>
                        <a:pt x="677" y="1152"/>
                      </a:cubicBezTo>
                      <a:cubicBezTo>
                        <a:pt x="673" y="1151"/>
                        <a:pt x="673" y="1151"/>
                        <a:pt x="673" y="1151"/>
                      </a:cubicBezTo>
                      <a:cubicBezTo>
                        <a:pt x="671" y="1153"/>
                        <a:pt x="671" y="1153"/>
                        <a:pt x="671" y="1153"/>
                      </a:cubicBezTo>
                      <a:cubicBezTo>
                        <a:pt x="667" y="1153"/>
                        <a:pt x="667" y="1153"/>
                        <a:pt x="667" y="1153"/>
                      </a:cubicBezTo>
                      <a:cubicBezTo>
                        <a:pt x="667" y="1153"/>
                        <a:pt x="663" y="1152"/>
                        <a:pt x="660" y="1153"/>
                      </a:cubicBezTo>
                      <a:cubicBezTo>
                        <a:pt x="659" y="1153"/>
                        <a:pt x="656" y="1155"/>
                        <a:pt x="656" y="1155"/>
                      </a:cubicBezTo>
                      <a:cubicBezTo>
                        <a:pt x="655" y="1156"/>
                        <a:pt x="658" y="1159"/>
                        <a:pt x="656" y="1159"/>
                      </a:cubicBezTo>
                      <a:cubicBezTo>
                        <a:pt x="633" y="1156"/>
                        <a:pt x="604" y="1146"/>
                        <a:pt x="580" y="1140"/>
                      </a:cubicBezTo>
                      <a:cubicBezTo>
                        <a:pt x="580" y="1140"/>
                        <a:pt x="560" y="1135"/>
                        <a:pt x="557" y="1135"/>
                      </a:cubicBezTo>
                      <a:cubicBezTo>
                        <a:pt x="554" y="1135"/>
                        <a:pt x="547" y="1126"/>
                        <a:pt x="547" y="1124"/>
                      </a:cubicBezTo>
                      <a:cubicBezTo>
                        <a:pt x="547" y="1122"/>
                        <a:pt x="546" y="1114"/>
                        <a:pt x="550" y="1113"/>
                      </a:cubicBezTo>
                      <a:cubicBezTo>
                        <a:pt x="553" y="1111"/>
                        <a:pt x="553" y="1111"/>
                        <a:pt x="558" y="1106"/>
                      </a:cubicBezTo>
                      <a:cubicBezTo>
                        <a:pt x="563" y="1101"/>
                        <a:pt x="563" y="1096"/>
                        <a:pt x="563" y="1096"/>
                      </a:cubicBezTo>
                      <a:cubicBezTo>
                        <a:pt x="551" y="1089"/>
                        <a:pt x="551" y="1089"/>
                        <a:pt x="551" y="1089"/>
                      </a:cubicBezTo>
                      <a:cubicBezTo>
                        <a:pt x="551" y="1089"/>
                        <a:pt x="537" y="1097"/>
                        <a:pt x="535" y="1095"/>
                      </a:cubicBezTo>
                      <a:cubicBezTo>
                        <a:pt x="532" y="1093"/>
                        <a:pt x="519" y="1102"/>
                        <a:pt x="519" y="1102"/>
                      </a:cubicBezTo>
                      <a:cubicBezTo>
                        <a:pt x="506" y="1103"/>
                        <a:pt x="506" y="1103"/>
                        <a:pt x="506" y="1103"/>
                      </a:cubicBezTo>
                      <a:cubicBezTo>
                        <a:pt x="506" y="1101"/>
                        <a:pt x="506" y="1101"/>
                        <a:pt x="506" y="1101"/>
                      </a:cubicBezTo>
                      <a:cubicBezTo>
                        <a:pt x="506" y="1101"/>
                        <a:pt x="509" y="1093"/>
                        <a:pt x="512" y="1095"/>
                      </a:cubicBezTo>
                      <a:cubicBezTo>
                        <a:pt x="515" y="1085"/>
                        <a:pt x="515" y="1085"/>
                        <a:pt x="515" y="1085"/>
                      </a:cubicBezTo>
                      <a:cubicBezTo>
                        <a:pt x="514" y="1074"/>
                        <a:pt x="514" y="1074"/>
                        <a:pt x="514" y="1074"/>
                      </a:cubicBezTo>
                      <a:cubicBezTo>
                        <a:pt x="510" y="1059"/>
                        <a:pt x="510" y="1059"/>
                        <a:pt x="510" y="1059"/>
                      </a:cubicBezTo>
                      <a:cubicBezTo>
                        <a:pt x="526" y="1058"/>
                        <a:pt x="526" y="1058"/>
                        <a:pt x="526" y="1058"/>
                      </a:cubicBezTo>
                      <a:cubicBezTo>
                        <a:pt x="541" y="1050"/>
                        <a:pt x="541" y="1050"/>
                        <a:pt x="541" y="1050"/>
                      </a:cubicBezTo>
                      <a:cubicBezTo>
                        <a:pt x="536" y="1042"/>
                        <a:pt x="536" y="1042"/>
                        <a:pt x="536" y="1042"/>
                      </a:cubicBezTo>
                      <a:cubicBezTo>
                        <a:pt x="522" y="1046"/>
                        <a:pt x="522" y="1046"/>
                        <a:pt x="522" y="1046"/>
                      </a:cubicBezTo>
                      <a:cubicBezTo>
                        <a:pt x="510" y="1044"/>
                        <a:pt x="510" y="1044"/>
                        <a:pt x="510" y="1044"/>
                      </a:cubicBezTo>
                      <a:cubicBezTo>
                        <a:pt x="492" y="1059"/>
                        <a:pt x="492" y="1059"/>
                        <a:pt x="492" y="1059"/>
                      </a:cubicBezTo>
                      <a:cubicBezTo>
                        <a:pt x="473" y="1059"/>
                        <a:pt x="473" y="1059"/>
                        <a:pt x="473" y="1059"/>
                      </a:cubicBezTo>
                      <a:cubicBezTo>
                        <a:pt x="467" y="1058"/>
                        <a:pt x="467" y="1058"/>
                        <a:pt x="467" y="1058"/>
                      </a:cubicBezTo>
                      <a:cubicBezTo>
                        <a:pt x="467" y="1056"/>
                        <a:pt x="468" y="1055"/>
                        <a:pt x="468" y="1055"/>
                      </a:cubicBezTo>
                      <a:cubicBezTo>
                        <a:pt x="470" y="1054"/>
                        <a:pt x="482" y="1050"/>
                        <a:pt x="482" y="1050"/>
                      </a:cubicBezTo>
                      <a:cubicBezTo>
                        <a:pt x="490" y="1045"/>
                        <a:pt x="490" y="1045"/>
                        <a:pt x="490" y="1045"/>
                      </a:cubicBezTo>
                      <a:cubicBezTo>
                        <a:pt x="490" y="1045"/>
                        <a:pt x="494" y="1039"/>
                        <a:pt x="496" y="1039"/>
                      </a:cubicBezTo>
                      <a:cubicBezTo>
                        <a:pt x="498" y="1038"/>
                        <a:pt x="499" y="1035"/>
                        <a:pt x="501" y="1032"/>
                      </a:cubicBezTo>
                      <a:cubicBezTo>
                        <a:pt x="503" y="1028"/>
                        <a:pt x="505" y="1026"/>
                        <a:pt x="505" y="1026"/>
                      </a:cubicBezTo>
                      <a:cubicBezTo>
                        <a:pt x="505" y="1026"/>
                        <a:pt x="514" y="1024"/>
                        <a:pt x="514" y="1022"/>
                      </a:cubicBezTo>
                      <a:cubicBezTo>
                        <a:pt x="513" y="1021"/>
                        <a:pt x="510" y="1018"/>
                        <a:pt x="515" y="1018"/>
                      </a:cubicBezTo>
                      <a:cubicBezTo>
                        <a:pt x="519" y="1017"/>
                        <a:pt x="519" y="1018"/>
                        <a:pt x="521" y="1017"/>
                      </a:cubicBezTo>
                      <a:cubicBezTo>
                        <a:pt x="523" y="1015"/>
                        <a:pt x="523" y="1014"/>
                        <a:pt x="524" y="1012"/>
                      </a:cubicBezTo>
                      <a:cubicBezTo>
                        <a:pt x="524" y="1011"/>
                        <a:pt x="526" y="1008"/>
                        <a:pt x="525" y="1006"/>
                      </a:cubicBezTo>
                      <a:cubicBezTo>
                        <a:pt x="525" y="1005"/>
                        <a:pt x="521" y="999"/>
                        <a:pt x="520" y="997"/>
                      </a:cubicBezTo>
                      <a:cubicBezTo>
                        <a:pt x="520" y="995"/>
                        <a:pt x="521" y="990"/>
                        <a:pt x="521" y="990"/>
                      </a:cubicBezTo>
                      <a:cubicBezTo>
                        <a:pt x="521" y="990"/>
                        <a:pt x="523" y="989"/>
                        <a:pt x="525" y="988"/>
                      </a:cubicBezTo>
                      <a:cubicBezTo>
                        <a:pt x="527" y="986"/>
                        <a:pt x="530" y="981"/>
                        <a:pt x="530" y="981"/>
                      </a:cubicBezTo>
                      <a:cubicBezTo>
                        <a:pt x="531" y="977"/>
                        <a:pt x="531" y="977"/>
                        <a:pt x="531" y="977"/>
                      </a:cubicBezTo>
                      <a:cubicBezTo>
                        <a:pt x="531" y="977"/>
                        <a:pt x="534" y="975"/>
                        <a:pt x="535" y="974"/>
                      </a:cubicBezTo>
                      <a:cubicBezTo>
                        <a:pt x="537" y="974"/>
                        <a:pt x="549" y="969"/>
                        <a:pt x="550" y="969"/>
                      </a:cubicBezTo>
                      <a:cubicBezTo>
                        <a:pt x="551" y="969"/>
                        <a:pt x="559" y="969"/>
                        <a:pt x="557" y="966"/>
                      </a:cubicBezTo>
                      <a:cubicBezTo>
                        <a:pt x="554" y="962"/>
                        <a:pt x="553" y="960"/>
                        <a:pt x="553" y="958"/>
                      </a:cubicBezTo>
                      <a:cubicBezTo>
                        <a:pt x="552" y="956"/>
                        <a:pt x="552" y="950"/>
                        <a:pt x="552" y="949"/>
                      </a:cubicBezTo>
                      <a:cubicBezTo>
                        <a:pt x="553" y="948"/>
                        <a:pt x="560" y="947"/>
                        <a:pt x="552" y="946"/>
                      </a:cubicBezTo>
                      <a:cubicBezTo>
                        <a:pt x="545" y="945"/>
                        <a:pt x="551" y="942"/>
                        <a:pt x="549" y="941"/>
                      </a:cubicBezTo>
                      <a:cubicBezTo>
                        <a:pt x="546" y="939"/>
                        <a:pt x="542" y="936"/>
                        <a:pt x="542" y="936"/>
                      </a:cubicBezTo>
                      <a:cubicBezTo>
                        <a:pt x="539" y="936"/>
                        <a:pt x="539" y="936"/>
                        <a:pt x="539" y="936"/>
                      </a:cubicBezTo>
                      <a:cubicBezTo>
                        <a:pt x="540" y="928"/>
                        <a:pt x="540" y="928"/>
                        <a:pt x="540" y="928"/>
                      </a:cubicBezTo>
                      <a:cubicBezTo>
                        <a:pt x="540" y="928"/>
                        <a:pt x="542" y="925"/>
                        <a:pt x="543" y="924"/>
                      </a:cubicBezTo>
                      <a:cubicBezTo>
                        <a:pt x="544" y="924"/>
                        <a:pt x="545" y="921"/>
                        <a:pt x="543" y="921"/>
                      </a:cubicBezTo>
                      <a:cubicBezTo>
                        <a:pt x="542" y="921"/>
                        <a:pt x="537" y="923"/>
                        <a:pt x="537" y="923"/>
                      </a:cubicBezTo>
                      <a:cubicBezTo>
                        <a:pt x="537" y="923"/>
                        <a:pt x="533" y="922"/>
                        <a:pt x="533" y="920"/>
                      </a:cubicBezTo>
                      <a:cubicBezTo>
                        <a:pt x="534" y="918"/>
                        <a:pt x="535" y="918"/>
                        <a:pt x="538" y="916"/>
                      </a:cubicBezTo>
                      <a:cubicBezTo>
                        <a:pt x="540" y="913"/>
                        <a:pt x="541" y="912"/>
                        <a:pt x="541" y="912"/>
                      </a:cubicBezTo>
                      <a:cubicBezTo>
                        <a:pt x="540" y="907"/>
                        <a:pt x="540" y="907"/>
                        <a:pt x="540" y="907"/>
                      </a:cubicBezTo>
                      <a:cubicBezTo>
                        <a:pt x="540" y="907"/>
                        <a:pt x="540" y="904"/>
                        <a:pt x="539" y="903"/>
                      </a:cubicBezTo>
                      <a:cubicBezTo>
                        <a:pt x="539" y="903"/>
                        <a:pt x="535" y="894"/>
                        <a:pt x="535" y="894"/>
                      </a:cubicBezTo>
                      <a:cubicBezTo>
                        <a:pt x="535" y="894"/>
                        <a:pt x="529" y="892"/>
                        <a:pt x="529" y="893"/>
                      </a:cubicBezTo>
                      <a:cubicBezTo>
                        <a:pt x="529" y="895"/>
                        <a:pt x="527" y="898"/>
                        <a:pt x="527" y="898"/>
                      </a:cubicBezTo>
                      <a:cubicBezTo>
                        <a:pt x="522" y="898"/>
                        <a:pt x="522" y="898"/>
                        <a:pt x="522" y="898"/>
                      </a:cubicBezTo>
                      <a:cubicBezTo>
                        <a:pt x="519" y="895"/>
                        <a:pt x="519" y="895"/>
                        <a:pt x="519" y="895"/>
                      </a:cubicBezTo>
                      <a:cubicBezTo>
                        <a:pt x="511" y="894"/>
                        <a:pt x="511" y="894"/>
                        <a:pt x="511" y="894"/>
                      </a:cubicBezTo>
                      <a:cubicBezTo>
                        <a:pt x="511" y="894"/>
                        <a:pt x="511" y="895"/>
                        <a:pt x="510" y="896"/>
                      </a:cubicBezTo>
                      <a:cubicBezTo>
                        <a:pt x="510" y="896"/>
                        <a:pt x="504" y="892"/>
                        <a:pt x="504" y="892"/>
                      </a:cubicBezTo>
                      <a:cubicBezTo>
                        <a:pt x="504" y="892"/>
                        <a:pt x="502" y="896"/>
                        <a:pt x="501" y="896"/>
                      </a:cubicBezTo>
                      <a:cubicBezTo>
                        <a:pt x="500" y="896"/>
                        <a:pt x="495" y="895"/>
                        <a:pt x="495" y="895"/>
                      </a:cubicBezTo>
                      <a:cubicBezTo>
                        <a:pt x="488" y="895"/>
                        <a:pt x="488" y="895"/>
                        <a:pt x="488" y="895"/>
                      </a:cubicBezTo>
                      <a:cubicBezTo>
                        <a:pt x="482" y="896"/>
                        <a:pt x="482" y="896"/>
                        <a:pt x="482" y="896"/>
                      </a:cubicBezTo>
                      <a:cubicBezTo>
                        <a:pt x="477" y="894"/>
                        <a:pt x="477" y="894"/>
                        <a:pt x="477" y="894"/>
                      </a:cubicBezTo>
                      <a:cubicBezTo>
                        <a:pt x="476" y="896"/>
                        <a:pt x="476" y="896"/>
                        <a:pt x="476" y="896"/>
                      </a:cubicBezTo>
                      <a:cubicBezTo>
                        <a:pt x="477" y="900"/>
                        <a:pt x="477" y="900"/>
                        <a:pt x="477" y="900"/>
                      </a:cubicBezTo>
                      <a:cubicBezTo>
                        <a:pt x="473" y="903"/>
                        <a:pt x="473" y="903"/>
                        <a:pt x="473" y="903"/>
                      </a:cubicBezTo>
                      <a:cubicBezTo>
                        <a:pt x="467" y="900"/>
                        <a:pt x="467" y="900"/>
                        <a:pt x="467" y="900"/>
                      </a:cubicBezTo>
                      <a:cubicBezTo>
                        <a:pt x="464" y="899"/>
                        <a:pt x="464" y="899"/>
                        <a:pt x="464" y="899"/>
                      </a:cubicBezTo>
                      <a:cubicBezTo>
                        <a:pt x="458" y="894"/>
                        <a:pt x="458" y="894"/>
                        <a:pt x="458" y="894"/>
                      </a:cubicBezTo>
                      <a:cubicBezTo>
                        <a:pt x="453" y="892"/>
                        <a:pt x="453" y="892"/>
                        <a:pt x="453" y="892"/>
                      </a:cubicBezTo>
                      <a:cubicBezTo>
                        <a:pt x="448" y="890"/>
                        <a:pt x="448" y="890"/>
                        <a:pt x="448" y="890"/>
                      </a:cubicBezTo>
                      <a:cubicBezTo>
                        <a:pt x="448" y="890"/>
                        <a:pt x="446" y="896"/>
                        <a:pt x="445" y="896"/>
                      </a:cubicBezTo>
                      <a:cubicBezTo>
                        <a:pt x="444" y="896"/>
                        <a:pt x="441" y="898"/>
                        <a:pt x="439" y="898"/>
                      </a:cubicBezTo>
                      <a:cubicBezTo>
                        <a:pt x="438" y="899"/>
                        <a:pt x="437" y="903"/>
                        <a:pt x="437" y="903"/>
                      </a:cubicBezTo>
                      <a:cubicBezTo>
                        <a:pt x="433" y="905"/>
                        <a:pt x="433" y="905"/>
                        <a:pt x="433" y="905"/>
                      </a:cubicBezTo>
                      <a:cubicBezTo>
                        <a:pt x="433" y="905"/>
                        <a:pt x="431" y="903"/>
                        <a:pt x="429" y="904"/>
                      </a:cubicBezTo>
                      <a:cubicBezTo>
                        <a:pt x="428" y="904"/>
                        <a:pt x="428" y="904"/>
                        <a:pt x="428" y="904"/>
                      </a:cubicBezTo>
                      <a:cubicBezTo>
                        <a:pt x="426" y="907"/>
                        <a:pt x="426" y="907"/>
                        <a:pt x="426" y="907"/>
                      </a:cubicBezTo>
                      <a:cubicBezTo>
                        <a:pt x="426" y="907"/>
                        <a:pt x="425" y="907"/>
                        <a:pt x="423" y="906"/>
                      </a:cubicBezTo>
                      <a:cubicBezTo>
                        <a:pt x="421" y="904"/>
                        <a:pt x="418" y="903"/>
                        <a:pt x="418" y="903"/>
                      </a:cubicBezTo>
                      <a:cubicBezTo>
                        <a:pt x="416" y="902"/>
                        <a:pt x="416" y="902"/>
                        <a:pt x="416" y="902"/>
                      </a:cubicBezTo>
                      <a:cubicBezTo>
                        <a:pt x="416" y="902"/>
                        <a:pt x="409" y="905"/>
                        <a:pt x="408" y="906"/>
                      </a:cubicBezTo>
                      <a:cubicBezTo>
                        <a:pt x="408" y="907"/>
                        <a:pt x="407" y="909"/>
                        <a:pt x="407" y="909"/>
                      </a:cubicBezTo>
                      <a:cubicBezTo>
                        <a:pt x="402" y="906"/>
                        <a:pt x="402" y="906"/>
                        <a:pt x="402" y="906"/>
                      </a:cubicBezTo>
                      <a:cubicBezTo>
                        <a:pt x="397" y="903"/>
                        <a:pt x="397" y="903"/>
                        <a:pt x="397" y="903"/>
                      </a:cubicBezTo>
                      <a:cubicBezTo>
                        <a:pt x="397" y="897"/>
                        <a:pt x="397" y="897"/>
                        <a:pt x="397" y="897"/>
                      </a:cubicBezTo>
                      <a:cubicBezTo>
                        <a:pt x="388" y="890"/>
                        <a:pt x="388" y="890"/>
                        <a:pt x="388" y="890"/>
                      </a:cubicBezTo>
                      <a:cubicBezTo>
                        <a:pt x="386" y="881"/>
                        <a:pt x="386" y="881"/>
                        <a:pt x="386" y="881"/>
                      </a:cubicBezTo>
                      <a:cubicBezTo>
                        <a:pt x="380" y="877"/>
                        <a:pt x="380" y="877"/>
                        <a:pt x="380" y="877"/>
                      </a:cubicBezTo>
                      <a:cubicBezTo>
                        <a:pt x="376" y="881"/>
                        <a:pt x="376" y="881"/>
                        <a:pt x="376" y="881"/>
                      </a:cubicBezTo>
                      <a:cubicBezTo>
                        <a:pt x="369" y="880"/>
                        <a:pt x="369" y="880"/>
                        <a:pt x="369" y="880"/>
                      </a:cubicBezTo>
                      <a:close/>
                      <a:moveTo>
                        <a:pt x="287" y="58"/>
                      </a:moveTo>
                      <a:cubicBezTo>
                        <a:pt x="287" y="58"/>
                        <a:pt x="287" y="58"/>
                        <a:pt x="287" y="58"/>
                      </a:cubicBezTo>
                      <a:cubicBezTo>
                        <a:pt x="288" y="59"/>
                        <a:pt x="288" y="59"/>
                        <a:pt x="288" y="59"/>
                      </a:cubicBezTo>
                      <a:cubicBezTo>
                        <a:pt x="288" y="59"/>
                        <a:pt x="293" y="64"/>
                        <a:pt x="297" y="64"/>
                      </a:cubicBezTo>
                      <a:cubicBezTo>
                        <a:pt x="300" y="64"/>
                        <a:pt x="297" y="64"/>
                        <a:pt x="301" y="63"/>
                      </a:cubicBezTo>
                      <a:cubicBezTo>
                        <a:pt x="305" y="62"/>
                        <a:pt x="305" y="59"/>
                        <a:pt x="307" y="57"/>
                      </a:cubicBezTo>
                      <a:cubicBezTo>
                        <a:pt x="309" y="54"/>
                        <a:pt x="309" y="54"/>
                        <a:pt x="309" y="52"/>
                      </a:cubicBezTo>
                      <a:cubicBezTo>
                        <a:pt x="309" y="50"/>
                        <a:pt x="308" y="46"/>
                        <a:pt x="308" y="43"/>
                      </a:cubicBezTo>
                      <a:cubicBezTo>
                        <a:pt x="308" y="40"/>
                        <a:pt x="311" y="41"/>
                        <a:pt x="313" y="41"/>
                      </a:cubicBezTo>
                      <a:cubicBezTo>
                        <a:pt x="315" y="41"/>
                        <a:pt x="312" y="35"/>
                        <a:pt x="312" y="35"/>
                      </a:cubicBezTo>
                      <a:cubicBezTo>
                        <a:pt x="312" y="35"/>
                        <a:pt x="305" y="32"/>
                        <a:pt x="301" y="32"/>
                      </a:cubicBezTo>
                      <a:cubicBezTo>
                        <a:pt x="298" y="32"/>
                        <a:pt x="291" y="31"/>
                        <a:pt x="291" y="31"/>
                      </a:cubicBezTo>
                      <a:cubicBezTo>
                        <a:pt x="282" y="42"/>
                        <a:pt x="282" y="42"/>
                        <a:pt x="282" y="42"/>
                      </a:cubicBezTo>
                      <a:cubicBezTo>
                        <a:pt x="282" y="42"/>
                        <a:pt x="286" y="58"/>
                        <a:pt x="287" y="5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1" name="Freeform 75"/>
                <p:cNvSpPr>
                  <a:spLocks noEditPoints="1"/>
                </p:cNvSpPr>
                <p:nvPr/>
              </p:nvSpPr>
              <p:spPr bwMode="auto">
                <a:xfrm>
                  <a:off x="1783" y="1277"/>
                  <a:ext cx="470" cy="889"/>
                </a:xfrm>
                <a:custGeom>
                  <a:avLst/>
                  <a:gdLst>
                    <a:gd name="T0" fmla="*/ 24 w 234"/>
                    <a:gd name="T1" fmla="*/ 434 h 443"/>
                    <a:gd name="T2" fmla="*/ 78 w 234"/>
                    <a:gd name="T3" fmla="*/ 436 h 443"/>
                    <a:gd name="T4" fmla="*/ 140 w 234"/>
                    <a:gd name="T5" fmla="*/ 427 h 443"/>
                    <a:gd name="T6" fmla="*/ 171 w 234"/>
                    <a:gd name="T7" fmla="*/ 429 h 443"/>
                    <a:gd name="T8" fmla="*/ 205 w 234"/>
                    <a:gd name="T9" fmla="*/ 408 h 443"/>
                    <a:gd name="T10" fmla="*/ 229 w 234"/>
                    <a:gd name="T11" fmla="*/ 377 h 443"/>
                    <a:gd name="T12" fmla="*/ 202 w 234"/>
                    <a:gd name="T13" fmla="*/ 328 h 443"/>
                    <a:gd name="T14" fmla="*/ 192 w 234"/>
                    <a:gd name="T15" fmla="*/ 297 h 443"/>
                    <a:gd name="T16" fmla="*/ 167 w 234"/>
                    <a:gd name="T17" fmla="*/ 227 h 443"/>
                    <a:gd name="T18" fmla="*/ 127 w 234"/>
                    <a:gd name="T19" fmla="*/ 196 h 443"/>
                    <a:gd name="T20" fmla="*/ 133 w 234"/>
                    <a:gd name="T21" fmla="*/ 183 h 443"/>
                    <a:gd name="T22" fmla="*/ 178 w 234"/>
                    <a:gd name="T23" fmla="*/ 139 h 443"/>
                    <a:gd name="T24" fmla="*/ 134 w 234"/>
                    <a:gd name="T25" fmla="*/ 127 h 443"/>
                    <a:gd name="T26" fmla="*/ 116 w 234"/>
                    <a:gd name="T27" fmla="*/ 126 h 443"/>
                    <a:gd name="T28" fmla="*/ 134 w 234"/>
                    <a:gd name="T29" fmla="*/ 110 h 443"/>
                    <a:gd name="T30" fmla="*/ 126 w 234"/>
                    <a:gd name="T31" fmla="*/ 87 h 443"/>
                    <a:gd name="T32" fmla="*/ 110 w 234"/>
                    <a:gd name="T33" fmla="*/ 86 h 443"/>
                    <a:gd name="T34" fmla="*/ 103 w 234"/>
                    <a:gd name="T35" fmla="*/ 111 h 443"/>
                    <a:gd name="T36" fmla="*/ 90 w 234"/>
                    <a:gd name="T37" fmla="*/ 115 h 443"/>
                    <a:gd name="T38" fmla="*/ 87 w 234"/>
                    <a:gd name="T39" fmla="*/ 133 h 443"/>
                    <a:gd name="T40" fmla="*/ 73 w 234"/>
                    <a:gd name="T41" fmla="*/ 116 h 443"/>
                    <a:gd name="T42" fmla="*/ 68 w 234"/>
                    <a:gd name="T43" fmla="*/ 128 h 443"/>
                    <a:gd name="T44" fmla="*/ 84 w 234"/>
                    <a:gd name="T45" fmla="*/ 139 h 443"/>
                    <a:gd name="T46" fmla="*/ 68 w 234"/>
                    <a:gd name="T47" fmla="*/ 154 h 443"/>
                    <a:gd name="T48" fmla="*/ 77 w 234"/>
                    <a:gd name="T49" fmla="*/ 169 h 443"/>
                    <a:gd name="T50" fmla="*/ 53 w 234"/>
                    <a:gd name="T51" fmla="*/ 195 h 443"/>
                    <a:gd name="T52" fmla="*/ 71 w 234"/>
                    <a:gd name="T53" fmla="*/ 187 h 443"/>
                    <a:gd name="T54" fmla="*/ 68 w 234"/>
                    <a:gd name="T55" fmla="*/ 206 h 443"/>
                    <a:gd name="T56" fmla="*/ 81 w 234"/>
                    <a:gd name="T57" fmla="*/ 191 h 443"/>
                    <a:gd name="T58" fmla="*/ 79 w 234"/>
                    <a:gd name="T59" fmla="*/ 247 h 443"/>
                    <a:gd name="T60" fmla="*/ 107 w 234"/>
                    <a:gd name="T61" fmla="*/ 247 h 443"/>
                    <a:gd name="T62" fmla="*/ 115 w 234"/>
                    <a:gd name="T63" fmla="*/ 271 h 443"/>
                    <a:gd name="T64" fmla="*/ 116 w 234"/>
                    <a:gd name="T65" fmla="*/ 308 h 443"/>
                    <a:gd name="T66" fmla="*/ 78 w 234"/>
                    <a:gd name="T67" fmla="*/ 303 h 443"/>
                    <a:gd name="T68" fmla="*/ 84 w 234"/>
                    <a:gd name="T69" fmla="*/ 340 h 443"/>
                    <a:gd name="T70" fmla="*/ 50 w 234"/>
                    <a:gd name="T71" fmla="*/ 371 h 443"/>
                    <a:gd name="T72" fmla="*/ 82 w 234"/>
                    <a:gd name="T73" fmla="*/ 380 h 443"/>
                    <a:gd name="T74" fmla="*/ 112 w 234"/>
                    <a:gd name="T75" fmla="*/ 388 h 443"/>
                    <a:gd name="T76" fmla="*/ 40 w 234"/>
                    <a:gd name="T77" fmla="*/ 214 h 443"/>
                    <a:gd name="T78" fmla="*/ 65 w 234"/>
                    <a:gd name="T79" fmla="*/ 253 h 443"/>
                    <a:gd name="T80" fmla="*/ 34 w 234"/>
                    <a:gd name="T81" fmla="*/ 261 h 443"/>
                    <a:gd name="T82" fmla="*/ 11 w 234"/>
                    <a:gd name="T83" fmla="*/ 232 h 443"/>
                    <a:gd name="T84" fmla="*/ 61 w 234"/>
                    <a:gd name="T85" fmla="*/ 183 h 443"/>
                    <a:gd name="T86" fmla="*/ 83 w 234"/>
                    <a:gd name="T87" fmla="*/ 212 h 443"/>
                    <a:gd name="T88" fmla="*/ 53 w 234"/>
                    <a:gd name="T89" fmla="*/ 160 h 443"/>
                    <a:gd name="T90" fmla="*/ 63 w 234"/>
                    <a:gd name="T91" fmla="*/ 138 h 443"/>
                    <a:gd name="T92" fmla="*/ 37 w 234"/>
                    <a:gd name="T93" fmla="*/ 143 h 443"/>
                    <a:gd name="T94" fmla="*/ 48 w 234"/>
                    <a:gd name="T95" fmla="*/ 128 h 443"/>
                    <a:gd name="T96" fmla="*/ 56 w 234"/>
                    <a:gd name="T97" fmla="*/ 107 h 443"/>
                    <a:gd name="T98" fmla="*/ 65 w 234"/>
                    <a:gd name="T99" fmla="*/ 86 h 443"/>
                    <a:gd name="T100" fmla="*/ 76 w 234"/>
                    <a:gd name="T101" fmla="*/ 94 h 443"/>
                    <a:gd name="T102" fmla="*/ 215 w 234"/>
                    <a:gd name="T103" fmla="*/ 12 h 443"/>
                    <a:gd name="T104" fmla="*/ 198 w 234"/>
                    <a:gd name="T105" fmla="*/ 22 h 443"/>
                    <a:gd name="T106" fmla="*/ 217 w 234"/>
                    <a:gd name="T107" fmla="*/ 2 h 443"/>
                    <a:gd name="T108" fmla="*/ 209 w 234"/>
                    <a:gd name="T109" fmla="*/ 24 h 443"/>
                    <a:gd name="T110" fmla="*/ 195 w 234"/>
                    <a:gd name="T111" fmla="*/ 52 h 443"/>
                    <a:gd name="T112" fmla="*/ 178 w 234"/>
                    <a:gd name="T113" fmla="*/ 58 h 443"/>
                    <a:gd name="T114" fmla="*/ 166 w 234"/>
                    <a:gd name="T115" fmla="*/ 65 h 443"/>
                    <a:gd name="T116" fmla="*/ 165 w 234"/>
                    <a:gd name="T117" fmla="*/ 61 h 443"/>
                    <a:gd name="T118" fmla="*/ 154 w 234"/>
                    <a:gd name="T119" fmla="*/ 74 h 443"/>
                    <a:gd name="T120" fmla="*/ 151 w 234"/>
                    <a:gd name="T121" fmla="*/ 75 h 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34" h="443">
                      <a:moveTo>
                        <a:pt x="59" y="403"/>
                      </a:moveTo>
                      <a:cubicBezTo>
                        <a:pt x="56" y="406"/>
                        <a:pt x="56" y="406"/>
                        <a:pt x="56" y="406"/>
                      </a:cubicBezTo>
                      <a:cubicBezTo>
                        <a:pt x="56" y="409"/>
                        <a:pt x="56" y="409"/>
                        <a:pt x="56" y="409"/>
                      </a:cubicBezTo>
                      <a:cubicBezTo>
                        <a:pt x="54" y="412"/>
                        <a:pt x="54" y="412"/>
                        <a:pt x="54" y="412"/>
                      </a:cubicBezTo>
                      <a:cubicBezTo>
                        <a:pt x="54" y="412"/>
                        <a:pt x="53" y="413"/>
                        <a:pt x="52" y="413"/>
                      </a:cubicBezTo>
                      <a:cubicBezTo>
                        <a:pt x="52" y="414"/>
                        <a:pt x="49" y="417"/>
                        <a:pt x="49" y="417"/>
                      </a:cubicBezTo>
                      <a:cubicBezTo>
                        <a:pt x="49" y="417"/>
                        <a:pt x="48" y="417"/>
                        <a:pt x="48" y="418"/>
                      </a:cubicBezTo>
                      <a:cubicBezTo>
                        <a:pt x="47" y="418"/>
                        <a:pt x="42" y="420"/>
                        <a:pt x="42" y="420"/>
                      </a:cubicBezTo>
                      <a:cubicBezTo>
                        <a:pt x="40" y="423"/>
                        <a:pt x="40" y="423"/>
                        <a:pt x="40" y="423"/>
                      </a:cubicBezTo>
                      <a:cubicBezTo>
                        <a:pt x="36" y="424"/>
                        <a:pt x="36" y="424"/>
                        <a:pt x="36" y="424"/>
                      </a:cubicBezTo>
                      <a:cubicBezTo>
                        <a:pt x="34" y="428"/>
                        <a:pt x="34" y="428"/>
                        <a:pt x="34" y="428"/>
                      </a:cubicBezTo>
                      <a:cubicBezTo>
                        <a:pt x="30" y="430"/>
                        <a:pt x="30" y="430"/>
                        <a:pt x="30" y="430"/>
                      </a:cubicBezTo>
                      <a:cubicBezTo>
                        <a:pt x="27" y="430"/>
                        <a:pt x="27" y="430"/>
                        <a:pt x="27" y="430"/>
                      </a:cubicBezTo>
                      <a:cubicBezTo>
                        <a:pt x="24" y="429"/>
                        <a:pt x="24" y="429"/>
                        <a:pt x="24" y="429"/>
                      </a:cubicBezTo>
                      <a:cubicBezTo>
                        <a:pt x="21" y="430"/>
                        <a:pt x="21" y="430"/>
                        <a:pt x="21" y="430"/>
                      </a:cubicBezTo>
                      <a:cubicBezTo>
                        <a:pt x="19" y="432"/>
                        <a:pt x="19" y="432"/>
                        <a:pt x="19" y="432"/>
                      </a:cubicBezTo>
                      <a:cubicBezTo>
                        <a:pt x="20" y="435"/>
                        <a:pt x="20" y="435"/>
                        <a:pt x="20" y="435"/>
                      </a:cubicBezTo>
                      <a:cubicBezTo>
                        <a:pt x="23" y="437"/>
                        <a:pt x="23" y="437"/>
                        <a:pt x="23" y="437"/>
                      </a:cubicBezTo>
                      <a:cubicBezTo>
                        <a:pt x="24" y="434"/>
                        <a:pt x="24" y="434"/>
                        <a:pt x="24" y="434"/>
                      </a:cubicBezTo>
                      <a:cubicBezTo>
                        <a:pt x="29" y="437"/>
                        <a:pt x="29" y="437"/>
                        <a:pt x="29" y="437"/>
                      </a:cubicBezTo>
                      <a:cubicBezTo>
                        <a:pt x="29" y="437"/>
                        <a:pt x="31" y="439"/>
                        <a:pt x="31" y="440"/>
                      </a:cubicBezTo>
                      <a:cubicBezTo>
                        <a:pt x="31" y="440"/>
                        <a:pt x="31" y="443"/>
                        <a:pt x="32" y="442"/>
                      </a:cubicBezTo>
                      <a:cubicBezTo>
                        <a:pt x="33" y="442"/>
                        <a:pt x="36" y="439"/>
                        <a:pt x="36" y="439"/>
                      </a:cubicBezTo>
                      <a:cubicBezTo>
                        <a:pt x="35" y="436"/>
                        <a:pt x="35" y="436"/>
                        <a:pt x="35" y="436"/>
                      </a:cubicBezTo>
                      <a:cubicBezTo>
                        <a:pt x="35" y="436"/>
                        <a:pt x="38" y="435"/>
                        <a:pt x="39" y="435"/>
                      </a:cubicBezTo>
                      <a:cubicBezTo>
                        <a:pt x="41" y="436"/>
                        <a:pt x="42" y="436"/>
                        <a:pt x="43" y="435"/>
                      </a:cubicBezTo>
                      <a:cubicBezTo>
                        <a:pt x="43" y="434"/>
                        <a:pt x="45" y="433"/>
                        <a:pt x="45" y="433"/>
                      </a:cubicBezTo>
                      <a:cubicBezTo>
                        <a:pt x="45" y="433"/>
                        <a:pt x="47" y="432"/>
                        <a:pt x="47" y="431"/>
                      </a:cubicBezTo>
                      <a:cubicBezTo>
                        <a:pt x="47" y="430"/>
                        <a:pt x="50" y="429"/>
                        <a:pt x="50" y="429"/>
                      </a:cubicBezTo>
                      <a:cubicBezTo>
                        <a:pt x="50" y="429"/>
                        <a:pt x="55" y="431"/>
                        <a:pt x="56" y="431"/>
                      </a:cubicBezTo>
                      <a:cubicBezTo>
                        <a:pt x="57" y="431"/>
                        <a:pt x="62" y="430"/>
                        <a:pt x="62" y="430"/>
                      </a:cubicBezTo>
                      <a:cubicBezTo>
                        <a:pt x="65" y="432"/>
                        <a:pt x="65" y="432"/>
                        <a:pt x="65" y="432"/>
                      </a:cubicBezTo>
                      <a:cubicBezTo>
                        <a:pt x="65" y="432"/>
                        <a:pt x="65" y="434"/>
                        <a:pt x="66" y="434"/>
                      </a:cubicBezTo>
                      <a:cubicBezTo>
                        <a:pt x="68" y="435"/>
                        <a:pt x="69" y="434"/>
                        <a:pt x="69" y="434"/>
                      </a:cubicBezTo>
                      <a:cubicBezTo>
                        <a:pt x="71" y="437"/>
                        <a:pt x="71" y="437"/>
                        <a:pt x="71" y="437"/>
                      </a:cubicBezTo>
                      <a:cubicBezTo>
                        <a:pt x="74" y="440"/>
                        <a:pt x="74" y="440"/>
                        <a:pt x="74" y="440"/>
                      </a:cubicBezTo>
                      <a:cubicBezTo>
                        <a:pt x="74" y="440"/>
                        <a:pt x="76" y="439"/>
                        <a:pt x="76" y="439"/>
                      </a:cubicBezTo>
                      <a:cubicBezTo>
                        <a:pt x="76" y="438"/>
                        <a:pt x="77" y="436"/>
                        <a:pt x="78" y="436"/>
                      </a:cubicBezTo>
                      <a:cubicBezTo>
                        <a:pt x="78" y="435"/>
                        <a:pt x="81" y="435"/>
                        <a:pt x="81" y="435"/>
                      </a:cubicBezTo>
                      <a:cubicBezTo>
                        <a:pt x="81" y="435"/>
                        <a:pt x="81" y="433"/>
                        <a:pt x="81" y="432"/>
                      </a:cubicBezTo>
                      <a:cubicBezTo>
                        <a:pt x="81" y="431"/>
                        <a:pt x="81" y="428"/>
                        <a:pt x="81" y="428"/>
                      </a:cubicBezTo>
                      <a:cubicBezTo>
                        <a:pt x="82" y="427"/>
                        <a:pt x="84" y="424"/>
                        <a:pt x="84" y="424"/>
                      </a:cubicBezTo>
                      <a:cubicBezTo>
                        <a:pt x="88" y="423"/>
                        <a:pt x="88" y="423"/>
                        <a:pt x="88" y="423"/>
                      </a:cubicBezTo>
                      <a:cubicBezTo>
                        <a:pt x="98" y="422"/>
                        <a:pt x="98" y="422"/>
                        <a:pt x="98" y="422"/>
                      </a:cubicBezTo>
                      <a:cubicBezTo>
                        <a:pt x="101" y="422"/>
                        <a:pt x="101" y="422"/>
                        <a:pt x="101" y="422"/>
                      </a:cubicBezTo>
                      <a:cubicBezTo>
                        <a:pt x="105" y="426"/>
                        <a:pt x="105" y="426"/>
                        <a:pt x="105" y="426"/>
                      </a:cubicBezTo>
                      <a:cubicBezTo>
                        <a:pt x="109" y="430"/>
                        <a:pt x="109" y="430"/>
                        <a:pt x="109" y="430"/>
                      </a:cubicBezTo>
                      <a:cubicBezTo>
                        <a:pt x="109" y="430"/>
                        <a:pt x="112" y="433"/>
                        <a:pt x="112" y="432"/>
                      </a:cubicBezTo>
                      <a:cubicBezTo>
                        <a:pt x="112" y="431"/>
                        <a:pt x="113" y="427"/>
                        <a:pt x="114" y="427"/>
                      </a:cubicBezTo>
                      <a:cubicBezTo>
                        <a:pt x="114" y="427"/>
                        <a:pt x="117" y="431"/>
                        <a:pt x="117" y="431"/>
                      </a:cubicBezTo>
                      <a:cubicBezTo>
                        <a:pt x="120" y="431"/>
                        <a:pt x="120" y="431"/>
                        <a:pt x="120" y="431"/>
                      </a:cubicBezTo>
                      <a:cubicBezTo>
                        <a:pt x="123" y="431"/>
                        <a:pt x="123" y="431"/>
                        <a:pt x="123" y="431"/>
                      </a:cubicBezTo>
                      <a:cubicBezTo>
                        <a:pt x="125" y="429"/>
                        <a:pt x="125" y="429"/>
                        <a:pt x="125" y="429"/>
                      </a:cubicBezTo>
                      <a:cubicBezTo>
                        <a:pt x="123" y="427"/>
                        <a:pt x="123" y="427"/>
                        <a:pt x="123" y="427"/>
                      </a:cubicBezTo>
                      <a:cubicBezTo>
                        <a:pt x="127" y="428"/>
                        <a:pt x="127" y="428"/>
                        <a:pt x="127" y="428"/>
                      </a:cubicBezTo>
                      <a:cubicBezTo>
                        <a:pt x="135" y="428"/>
                        <a:pt x="135" y="428"/>
                        <a:pt x="135" y="428"/>
                      </a:cubicBezTo>
                      <a:cubicBezTo>
                        <a:pt x="140" y="427"/>
                        <a:pt x="140" y="427"/>
                        <a:pt x="140" y="427"/>
                      </a:cubicBezTo>
                      <a:cubicBezTo>
                        <a:pt x="143" y="426"/>
                        <a:pt x="143" y="426"/>
                        <a:pt x="143" y="426"/>
                      </a:cubicBezTo>
                      <a:cubicBezTo>
                        <a:pt x="142" y="428"/>
                        <a:pt x="142" y="428"/>
                        <a:pt x="142" y="428"/>
                      </a:cubicBezTo>
                      <a:cubicBezTo>
                        <a:pt x="138" y="430"/>
                        <a:pt x="138" y="430"/>
                        <a:pt x="138" y="430"/>
                      </a:cubicBezTo>
                      <a:cubicBezTo>
                        <a:pt x="138" y="430"/>
                        <a:pt x="136" y="430"/>
                        <a:pt x="137" y="431"/>
                      </a:cubicBezTo>
                      <a:cubicBezTo>
                        <a:pt x="137" y="432"/>
                        <a:pt x="141" y="434"/>
                        <a:pt x="141" y="434"/>
                      </a:cubicBezTo>
                      <a:cubicBezTo>
                        <a:pt x="141" y="434"/>
                        <a:pt x="139" y="435"/>
                        <a:pt x="142" y="435"/>
                      </a:cubicBezTo>
                      <a:cubicBezTo>
                        <a:pt x="145" y="435"/>
                        <a:pt x="146" y="434"/>
                        <a:pt x="146" y="434"/>
                      </a:cubicBezTo>
                      <a:cubicBezTo>
                        <a:pt x="149" y="431"/>
                        <a:pt x="149" y="431"/>
                        <a:pt x="149" y="431"/>
                      </a:cubicBezTo>
                      <a:cubicBezTo>
                        <a:pt x="147" y="430"/>
                        <a:pt x="147" y="430"/>
                        <a:pt x="147" y="430"/>
                      </a:cubicBezTo>
                      <a:cubicBezTo>
                        <a:pt x="143" y="429"/>
                        <a:pt x="143" y="429"/>
                        <a:pt x="143" y="429"/>
                      </a:cubicBezTo>
                      <a:cubicBezTo>
                        <a:pt x="144" y="426"/>
                        <a:pt x="144" y="426"/>
                        <a:pt x="144" y="426"/>
                      </a:cubicBezTo>
                      <a:cubicBezTo>
                        <a:pt x="145" y="425"/>
                        <a:pt x="145" y="425"/>
                        <a:pt x="145" y="425"/>
                      </a:cubicBezTo>
                      <a:cubicBezTo>
                        <a:pt x="147" y="428"/>
                        <a:pt x="147" y="428"/>
                        <a:pt x="147" y="428"/>
                      </a:cubicBezTo>
                      <a:cubicBezTo>
                        <a:pt x="150" y="426"/>
                        <a:pt x="150" y="426"/>
                        <a:pt x="150" y="426"/>
                      </a:cubicBezTo>
                      <a:cubicBezTo>
                        <a:pt x="153" y="427"/>
                        <a:pt x="153" y="427"/>
                        <a:pt x="153" y="427"/>
                      </a:cubicBezTo>
                      <a:cubicBezTo>
                        <a:pt x="155" y="431"/>
                        <a:pt x="155" y="431"/>
                        <a:pt x="155" y="431"/>
                      </a:cubicBezTo>
                      <a:cubicBezTo>
                        <a:pt x="155" y="431"/>
                        <a:pt x="157" y="432"/>
                        <a:pt x="158" y="431"/>
                      </a:cubicBezTo>
                      <a:cubicBezTo>
                        <a:pt x="159" y="430"/>
                        <a:pt x="161" y="429"/>
                        <a:pt x="161" y="429"/>
                      </a:cubicBezTo>
                      <a:cubicBezTo>
                        <a:pt x="171" y="429"/>
                        <a:pt x="171" y="429"/>
                        <a:pt x="171" y="429"/>
                      </a:cubicBezTo>
                      <a:cubicBezTo>
                        <a:pt x="171" y="429"/>
                        <a:pt x="175" y="429"/>
                        <a:pt x="176" y="430"/>
                      </a:cubicBezTo>
                      <a:cubicBezTo>
                        <a:pt x="177" y="431"/>
                        <a:pt x="180" y="433"/>
                        <a:pt x="180" y="433"/>
                      </a:cubicBezTo>
                      <a:cubicBezTo>
                        <a:pt x="184" y="434"/>
                        <a:pt x="184" y="434"/>
                        <a:pt x="184" y="434"/>
                      </a:cubicBezTo>
                      <a:cubicBezTo>
                        <a:pt x="188" y="433"/>
                        <a:pt x="188" y="433"/>
                        <a:pt x="188" y="433"/>
                      </a:cubicBezTo>
                      <a:cubicBezTo>
                        <a:pt x="188" y="433"/>
                        <a:pt x="189" y="432"/>
                        <a:pt x="190" y="432"/>
                      </a:cubicBezTo>
                      <a:cubicBezTo>
                        <a:pt x="191" y="431"/>
                        <a:pt x="194" y="430"/>
                        <a:pt x="195" y="430"/>
                      </a:cubicBezTo>
                      <a:cubicBezTo>
                        <a:pt x="196" y="430"/>
                        <a:pt x="200" y="429"/>
                        <a:pt x="201" y="429"/>
                      </a:cubicBezTo>
                      <a:cubicBezTo>
                        <a:pt x="202" y="429"/>
                        <a:pt x="202" y="430"/>
                        <a:pt x="204" y="429"/>
                      </a:cubicBezTo>
                      <a:cubicBezTo>
                        <a:pt x="205" y="429"/>
                        <a:pt x="207" y="425"/>
                        <a:pt x="207" y="425"/>
                      </a:cubicBezTo>
                      <a:cubicBezTo>
                        <a:pt x="207" y="425"/>
                        <a:pt x="208" y="424"/>
                        <a:pt x="210" y="423"/>
                      </a:cubicBezTo>
                      <a:cubicBezTo>
                        <a:pt x="211" y="423"/>
                        <a:pt x="213" y="424"/>
                        <a:pt x="214" y="422"/>
                      </a:cubicBezTo>
                      <a:cubicBezTo>
                        <a:pt x="215" y="421"/>
                        <a:pt x="216" y="420"/>
                        <a:pt x="217" y="419"/>
                      </a:cubicBezTo>
                      <a:cubicBezTo>
                        <a:pt x="217" y="418"/>
                        <a:pt x="219" y="416"/>
                        <a:pt x="219" y="415"/>
                      </a:cubicBezTo>
                      <a:cubicBezTo>
                        <a:pt x="219" y="414"/>
                        <a:pt x="219" y="411"/>
                        <a:pt x="219" y="411"/>
                      </a:cubicBezTo>
                      <a:cubicBezTo>
                        <a:pt x="219" y="411"/>
                        <a:pt x="216" y="411"/>
                        <a:pt x="216" y="411"/>
                      </a:cubicBezTo>
                      <a:cubicBezTo>
                        <a:pt x="215" y="411"/>
                        <a:pt x="212" y="411"/>
                        <a:pt x="211" y="411"/>
                      </a:cubicBezTo>
                      <a:cubicBezTo>
                        <a:pt x="211" y="411"/>
                        <a:pt x="207" y="410"/>
                        <a:pt x="207" y="410"/>
                      </a:cubicBezTo>
                      <a:cubicBezTo>
                        <a:pt x="207" y="409"/>
                        <a:pt x="207" y="409"/>
                        <a:pt x="207" y="409"/>
                      </a:cubicBezTo>
                      <a:cubicBezTo>
                        <a:pt x="207" y="409"/>
                        <a:pt x="205" y="408"/>
                        <a:pt x="205" y="408"/>
                      </a:cubicBezTo>
                      <a:cubicBezTo>
                        <a:pt x="204" y="408"/>
                        <a:pt x="204" y="407"/>
                        <a:pt x="203" y="407"/>
                      </a:cubicBezTo>
                      <a:cubicBezTo>
                        <a:pt x="202" y="406"/>
                        <a:pt x="201" y="405"/>
                        <a:pt x="201" y="405"/>
                      </a:cubicBezTo>
                      <a:cubicBezTo>
                        <a:pt x="198" y="404"/>
                        <a:pt x="198" y="404"/>
                        <a:pt x="198" y="404"/>
                      </a:cubicBezTo>
                      <a:cubicBezTo>
                        <a:pt x="195" y="404"/>
                        <a:pt x="195" y="404"/>
                        <a:pt x="195" y="404"/>
                      </a:cubicBezTo>
                      <a:cubicBezTo>
                        <a:pt x="198" y="403"/>
                        <a:pt x="198" y="403"/>
                        <a:pt x="198" y="403"/>
                      </a:cubicBezTo>
                      <a:cubicBezTo>
                        <a:pt x="198" y="403"/>
                        <a:pt x="201" y="403"/>
                        <a:pt x="202" y="403"/>
                      </a:cubicBezTo>
                      <a:cubicBezTo>
                        <a:pt x="203" y="403"/>
                        <a:pt x="207" y="403"/>
                        <a:pt x="207" y="403"/>
                      </a:cubicBezTo>
                      <a:cubicBezTo>
                        <a:pt x="207" y="402"/>
                        <a:pt x="209" y="399"/>
                        <a:pt x="209" y="399"/>
                      </a:cubicBezTo>
                      <a:cubicBezTo>
                        <a:pt x="209" y="396"/>
                        <a:pt x="209" y="396"/>
                        <a:pt x="209" y="396"/>
                      </a:cubicBezTo>
                      <a:cubicBezTo>
                        <a:pt x="207" y="395"/>
                        <a:pt x="207" y="395"/>
                        <a:pt x="207" y="395"/>
                      </a:cubicBezTo>
                      <a:cubicBezTo>
                        <a:pt x="203" y="395"/>
                        <a:pt x="203" y="395"/>
                        <a:pt x="203" y="395"/>
                      </a:cubicBezTo>
                      <a:cubicBezTo>
                        <a:pt x="208" y="393"/>
                        <a:pt x="208" y="393"/>
                        <a:pt x="208" y="393"/>
                      </a:cubicBezTo>
                      <a:cubicBezTo>
                        <a:pt x="210" y="391"/>
                        <a:pt x="210" y="391"/>
                        <a:pt x="210" y="391"/>
                      </a:cubicBezTo>
                      <a:cubicBezTo>
                        <a:pt x="212" y="393"/>
                        <a:pt x="212" y="393"/>
                        <a:pt x="212" y="393"/>
                      </a:cubicBezTo>
                      <a:cubicBezTo>
                        <a:pt x="212" y="393"/>
                        <a:pt x="217" y="393"/>
                        <a:pt x="217" y="393"/>
                      </a:cubicBezTo>
                      <a:cubicBezTo>
                        <a:pt x="217" y="392"/>
                        <a:pt x="218" y="390"/>
                        <a:pt x="218" y="390"/>
                      </a:cubicBezTo>
                      <a:cubicBezTo>
                        <a:pt x="219" y="388"/>
                        <a:pt x="219" y="388"/>
                        <a:pt x="219" y="388"/>
                      </a:cubicBezTo>
                      <a:cubicBezTo>
                        <a:pt x="226" y="382"/>
                        <a:pt x="226" y="382"/>
                        <a:pt x="226" y="382"/>
                      </a:cubicBezTo>
                      <a:cubicBezTo>
                        <a:pt x="229" y="377"/>
                        <a:pt x="229" y="377"/>
                        <a:pt x="229" y="377"/>
                      </a:cubicBezTo>
                      <a:cubicBezTo>
                        <a:pt x="230" y="373"/>
                        <a:pt x="230" y="373"/>
                        <a:pt x="230" y="373"/>
                      </a:cubicBezTo>
                      <a:cubicBezTo>
                        <a:pt x="234" y="365"/>
                        <a:pt x="234" y="365"/>
                        <a:pt x="234" y="365"/>
                      </a:cubicBezTo>
                      <a:cubicBezTo>
                        <a:pt x="234" y="356"/>
                        <a:pt x="234" y="356"/>
                        <a:pt x="234" y="356"/>
                      </a:cubicBezTo>
                      <a:cubicBezTo>
                        <a:pt x="229" y="349"/>
                        <a:pt x="229" y="349"/>
                        <a:pt x="229" y="349"/>
                      </a:cubicBezTo>
                      <a:cubicBezTo>
                        <a:pt x="229" y="349"/>
                        <a:pt x="225" y="345"/>
                        <a:pt x="223" y="345"/>
                      </a:cubicBezTo>
                      <a:cubicBezTo>
                        <a:pt x="222" y="344"/>
                        <a:pt x="213" y="343"/>
                        <a:pt x="213" y="343"/>
                      </a:cubicBezTo>
                      <a:cubicBezTo>
                        <a:pt x="206" y="341"/>
                        <a:pt x="206" y="341"/>
                        <a:pt x="206" y="341"/>
                      </a:cubicBezTo>
                      <a:cubicBezTo>
                        <a:pt x="203" y="342"/>
                        <a:pt x="203" y="342"/>
                        <a:pt x="203" y="342"/>
                      </a:cubicBezTo>
                      <a:cubicBezTo>
                        <a:pt x="202" y="345"/>
                        <a:pt x="202" y="345"/>
                        <a:pt x="202" y="345"/>
                      </a:cubicBezTo>
                      <a:cubicBezTo>
                        <a:pt x="200" y="346"/>
                        <a:pt x="200" y="346"/>
                        <a:pt x="200" y="346"/>
                      </a:cubicBezTo>
                      <a:cubicBezTo>
                        <a:pt x="200" y="346"/>
                        <a:pt x="198" y="348"/>
                        <a:pt x="197" y="348"/>
                      </a:cubicBezTo>
                      <a:cubicBezTo>
                        <a:pt x="197" y="348"/>
                        <a:pt x="195" y="345"/>
                        <a:pt x="195" y="345"/>
                      </a:cubicBezTo>
                      <a:cubicBezTo>
                        <a:pt x="195" y="345"/>
                        <a:pt x="193" y="343"/>
                        <a:pt x="192" y="343"/>
                      </a:cubicBezTo>
                      <a:cubicBezTo>
                        <a:pt x="192" y="343"/>
                        <a:pt x="189" y="342"/>
                        <a:pt x="189" y="342"/>
                      </a:cubicBezTo>
                      <a:cubicBezTo>
                        <a:pt x="193" y="340"/>
                        <a:pt x="193" y="340"/>
                        <a:pt x="193" y="340"/>
                      </a:cubicBezTo>
                      <a:cubicBezTo>
                        <a:pt x="196" y="338"/>
                        <a:pt x="196" y="338"/>
                        <a:pt x="196" y="338"/>
                      </a:cubicBezTo>
                      <a:cubicBezTo>
                        <a:pt x="196" y="338"/>
                        <a:pt x="198" y="336"/>
                        <a:pt x="198" y="336"/>
                      </a:cubicBezTo>
                      <a:cubicBezTo>
                        <a:pt x="199" y="336"/>
                        <a:pt x="201" y="334"/>
                        <a:pt x="201" y="334"/>
                      </a:cubicBezTo>
                      <a:cubicBezTo>
                        <a:pt x="202" y="328"/>
                        <a:pt x="202" y="328"/>
                        <a:pt x="202" y="328"/>
                      </a:cubicBezTo>
                      <a:cubicBezTo>
                        <a:pt x="200" y="321"/>
                        <a:pt x="200" y="321"/>
                        <a:pt x="200" y="321"/>
                      </a:cubicBezTo>
                      <a:cubicBezTo>
                        <a:pt x="197" y="318"/>
                        <a:pt x="197" y="318"/>
                        <a:pt x="197" y="318"/>
                      </a:cubicBezTo>
                      <a:cubicBezTo>
                        <a:pt x="196" y="315"/>
                        <a:pt x="196" y="315"/>
                        <a:pt x="196" y="315"/>
                      </a:cubicBezTo>
                      <a:cubicBezTo>
                        <a:pt x="194" y="314"/>
                        <a:pt x="194" y="314"/>
                        <a:pt x="194" y="314"/>
                      </a:cubicBezTo>
                      <a:cubicBezTo>
                        <a:pt x="191" y="312"/>
                        <a:pt x="191" y="312"/>
                        <a:pt x="191" y="312"/>
                      </a:cubicBezTo>
                      <a:cubicBezTo>
                        <a:pt x="189" y="309"/>
                        <a:pt x="189" y="309"/>
                        <a:pt x="189" y="309"/>
                      </a:cubicBezTo>
                      <a:cubicBezTo>
                        <a:pt x="187" y="307"/>
                        <a:pt x="187" y="307"/>
                        <a:pt x="187" y="307"/>
                      </a:cubicBezTo>
                      <a:cubicBezTo>
                        <a:pt x="188" y="305"/>
                        <a:pt x="188" y="305"/>
                        <a:pt x="188" y="305"/>
                      </a:cubicBezTo>
                      <a:cubicBezTo>
                        <a:pt x="189" y="306"/>
                        <a:pt x="189" y="306"/>
                        <a:pt x="189" y="306"/>
                      </a:cubicBezTo>
                      <a:cubicBezTo>
                        <a:pt x="189" y="306"/>
                        <a:pt x="190" y="308"/>
                        <a:pt x="190" y="308"/>
                      </a:cubicBezTo>
                      <a:cubicBezTo>
                        <a:pt x="190" y="308"/>
                        <a:pt x="191" y="309"/>
                        <a:pt x="191" y="310"/>
                      </a:cubicBezTo>
                      <a:cubicBezTo>
                        <a:pt x="192" y="310"/>
                        <a:pt x="195" y="311"/>
                        <a:pt x="195" y="311"/>
                      </a:cubicBezTo>
                      <a:cubicBezTo>
                        <a:pt x="197" y="311"/>
                        <a:pt x="197" y="311"/>
                        <a:pt x="197" y="311"/>
                      </a:cubicBezTo>
                      <a:cubicBezTo>
                        <a:pt x="198" y="314"/>
                        <a:pt x="198" y="314"/>
                        <a:pt x="198" y="314"/>
                      </a:cubicBezTo>
                      <a:cubicBezTo>
                        <a:pt x="198" y="314"/>
                        <a:pt x="199" y="312"/>
                        <a:pt x="199" y="312"/>
                      </a:cubicBezTo>
                      <a:cubicBezTo>
                        <a:pt x="199" y="311"/>
                        <a:pt x="197" y="308"/>
                        <a:pt x="197" y="308"/>
                      </a:cubicBezTo>
                      <a:cubicBezTo>
                        <a:pt x="196" y="307"/>
                        <a:pt x="195" y="305"/>
                        <a:pt x="195" y="304"/>
                      </a:cubicBezTo>
                      <a:cubicBezTo>
                        <a:pt x="195" y="304"/>
                        <a:pt x="193" y="299"/>
                        <a:pt x="193" y="299"/>
                      </a:cubicBezTo>
                      <a:cubicBezTo>
                        <a:pt x="193" y="299"/>
                        <a:pt x="192" y="297"/>
                        <a:pt x="192" y="297"/>
                      </a:cubicBezTo>
                      <a:cubicBezTo>
                        <a:pt x="192" y="296"/>
                        <a:pt x="192" y="292"/>
                        <a:pt x="192" y="292"/>
                      </a:cubicBezTo>
                      <a:cubicBezTo>
                        <a:pt x="194" y="291"/>
                        <a:pt x="194" y="291"/>
                        <a:pt x="194" y="291"/>
                      </a:cubicBezTo>
                      <a:cubicBezTo>
                        <a:pt x="195" y="290"/>
                        <a:pt x="195" y="290"/>
                        <a:pt x="195" y="290"/>
                      </a:cubicBezTo>
                      <a:cubicBezTo>
                        <a:pt x="195" y="290"/>
                        <a:pt x="194" y="290"/>
                        <a:pt x="194" y="289"/>
                      </a:cubicBezTo>
                      <a:cubicBezTo>
                        <a:pt x="194" y="288"/>
                        <a:pt x="192" y="286"/>
                        <a:pt x="192" y="286"/>
                      </a:cubicBezTo>
                      <a:cubicBezTo>
                        <a:pt x="192" y="286"/>
                        <a:pt x="190" y="285"/>
                        <a:pt x="190" y="284"/>
                      </a:cubicBezTo>
                      <a:cubicBezTo>
                        <a:pt x="189" y="283"/>
                        <a:pt x="188" y="281"/>
                        <a:pt x="188" y="281"/>
                      </a:cubicBezTo>
                      <a:cubicBezTo>
                        <a:pt x="188" y="280"/>
                        <a:pt x="187" y="275"/>
                        <a:pt x="187" y="275"/>
                      </a:cubicBezTo>
                      <a:cubicBezTo>
                        <a:pt x="184" y="271"/>
                        <a:pt x="184" y="271"/>
                        <a:pt x="184" y="271"/>
                      </a:cubicBezTo>
                      <a:cubicBezTo>
                        <a:pt x="184" y="271"/>
                        <a:pt x="182" y="269"/>
                        <a:pt x="182" y="269"/>
                      </a:cubicBezTo>
                      <a:cubicBezTo>
                        <a:pt x="181" y="269"/>
                        <a:pt x="179" y="268"/>
                        <a:pt x="179" y="268"/>
                      </a:cubicBezTo>
                      <a:cubicBezTo>
                        <a:pt x="178" y="268"/>
                        <a:pt x="174" y="266"/>
                        <a:pt x="174" y="266"/>
                      </a:cubicBezTo>
                      <a:cubicBezTo>
                        <a:pt x="174" y="266"/>
                        <a:pt x="171" y="262"/>
                        <a:pt x="171" y="261"/>
                      </a:cubicBezTo>
                      <a:cubicBezTo>
                        <a:pt x="171" y="260"/>
                        <a:pt x="169" y="256"/>
                        <a:pt x="169" y="256"/>
                      </a:cubicBezTo>
                      <a:cubicBezTo>
                        <a:pt x="169" y="252"/>
                        <a:pt x="169" y="252"/>
                        <a:pt x="169" y="252"/>
                      </a:cubicBezTo>
                      <a:cubicBezTo>
                        <a:pt x="168" y="246"/>
                        <a:pt x="168" y="246"/>
                        <a:pt x="168" y="246"/>
                      </a:cubicBezTo>
                      <a:cubicBezTo>
                        <a:pt x="167" y="239"/>
                        <a:pt x="167" y="239"/>
                        <a:pt x="167" y="239"/>
                      </a:cubicBezTo>
                      <a:cubicBezTo>
                        <a:pt x="167" y="233"/>
                        <a:pt x="167" y="233"/>
                        <a:pt x="167" y="233"/>
                      </a:cubicBezTo>
                      <a:cubicBezTo>
                        <a:pt x="167" y="227"/>
                        <a:pt x="167" y="227"/>
                        <a:pt x="167" y="227"/>
                      </a:cubicBezTo>
                      <a:cubicBezTo>
                        <a:pt x="166" y="223"/>
                        <a:pt x="166" y="223"/>
                        <a:pt x="166" y="223"/>
                      </a:cubicBezTo>
                      <a:cubicBezTo>
                        <a:pt x="163" y="217"/>
                        <a:pt x="163" y="217"/>
                        <a:pt x="163" y="217"/>
                      </a:cubicBezTo>
                      <a:cubicBezTo>
                        <a:pt x="161" y="213"/>
                        <a:pt x="161" y="213"/>
                        <a:pt x="161" y="213"/>
                      </a:cubicBezTo>
                      <a:cubicBezTo>
                        <a:pt x="156" y="208"/>
                        <a:pt x="156" y="208"/>
                        <a:pt x="156" y="208"/>
                      </a:cubicBezTo>
                      <a:cubicBezTo>
                        <a:pt x="153" y="204"/>
                        <a:pt x="153" y="204"/>
                        <a:pt x="153" y="204"/>
                      </a:cubicBezTo>
                      <a:cubicBezTo>
                        <a:pt x="151" y="203"/>
                        <a:pt x="151" y="203"/>
                        <a:pt x="151" y="203"/>
                      </a:cubicBezTo>
                      <a:cubicBezTo>
                        <a:pt x="147" y="199"/>
                        <a:pt x="147" y="199"/>
                        <a:pt x="147" y="199"/>
                      </a:cubicBezTo>
                      <a:cubicBezTo>
                        <a:pt x="143" y="197"/>
                        <a:pt x="143" y="197"/>
                        <a:pt x="143" y="197"/>
                      </a:cubicBezTo>
                      <a:cubicBezTo>
                        <a:pt x="140" y="199"/>
                        <a:pt x="140" y="199"/>
                        <a:pt x="140" y="199"/>
                      </a:cubicBezTo>
                      <a:cubicBezTo>
                        <a:pt x="137" y="200"/>
                        <a:pt x="137" y="200"/>
                        <a:pt x="137" y="200"/>
                      </a:cubicBezTo>
                      <a:cubicBezTo>
                        <a:pt x="134" y="201"/>
                        <a:pt x="134" y="201"/>
                        <a:pt x="134" y="201"/>
                      </a:cubicBezTo>
                      <a:cubicBezTo>
                        <a:pt x="129" y="198"/>
                        <a:pt x="129" y="198"/>
                        <a:pt x="129" y="198"/>
                      </a:cubicBezTo>
                      <a:cubicBezTo>
                        <a:pt x="126" y="196"/>
                        <a:pt x="126" y="196"/>
                        <a:pt x="126" y="196"/>
                      </a:cubicBezTo>
                      <a:cubicBezTo>
                        <a:pt x="122" y="195"/>
                        <a:pt x="122" y="195"/>
                        <a:pt x="122" y="195"/>
                      </a:cubicBezTo>
                      <a:cubicBezTo>
                        <a:pt x="121" y="195"/>
                        <a:pt x="121" y="195"/>
                        <a:pt x="121" y="195"/>
                      </a:cubicBezTo>
                      <a:cubicBezTo>
                        <a:pt x="121" y="195"/>
                        <a:pt x="121" y="194"/>
                        <a:pt x="121" y="194"/>
                      </a:cubicBezTo>
                      <a:cubicBezTo>
                        <a:pt x="121" y="195"/>
                        <a:pt x="123" y="194"/>
                        <a:pt x="123" y="194"/>
                      </a:cubicBezTo>
                      <a:cubicBezTo>
                        <a:pt x="123" y="194"/>
                        <a:pt x="125" y="195"/>
                        <a:pt x="125" y="195"/>
                      </a:cubicBezTo>
                      <a:cubicBezTo>
                        <a:pt x="125" y="195"/>
                        <a:pt x="127" y="196"/>
                        <a:pt x="127" y="196"/>
                      </a:cubicBezTo>
                      <a:cubicBezTo>
                        <a:pt x="127" y="196"/>
                        <a:pt x="128" y="197"/>
                        <a:pt x="129" y="197"/>
                      </a:cubicBezTo>
                      <a:cubicBezTo>
                        <a:pt x="130" y="197"/>
                        <a:pt x="132" y="197"/>
                        <a:pt x="132" y="197"/>
                      </a:cubicBezTo>
                      <a:cubicBezTo>
                        <a:pt x="135" y="195"/>
                        <a:pt x="135" y="195"/>
                        <a:pt x="135" y="195"/>
                      </a:cubicBezTo>
                      <a:cubicBezTo>
                        <a:pt x="136" y="193"/>
                        <a:pt x="136" y="193"/>
                        <a:pt x="136" y="193"/>
                      </a:cubicBezTo>
                      <a:cubicBezTo>
                        <a:pt x="138" y="192"/>
                        <a:pt x="138" y="192"/>
                        <a:pt x="138" y="192"/>
                      </a:cubicBezTo>
                      <a:cubicBezTo>
                        <a:pt x="140" y="191"/>
                        <a:pt x="140" y="191"/>
                        <a:pt x="140" y="191"/>
                      </a:cubicBezTo>
                      <a:cubicBezTo>
                        <a:pt x="141" y="191"/>
                        <a:pt x="141" y="191"/>
                        <a:pt x="141" y="191"/>
                      </a:cubicBezTo>
                      <a:cubicBezTo>
                        <a:pt x="141" y="191"/>
                        <a:pt x="142" y="192"/>
                        <a:pt x="143" y="192"/>
                      </a:cubicBezTo>
                      <a:cubicBezTo>
                        <a:pt x="145" y="192"/>
                        <a:pt x="146" y="191"/>
                        <a:pt x="146" y="191"/>
                      </a:cubicBezTo>
                      <a:cubicBezTo>
                        <a:pt x="146" y="191"/>
                        <a:pt x="149" y="189"/>
                        <a:pt x="149" y="189"/>
                      </a:cubicBezTo>
                      <a:cubicBezTo>
                        <a:pt x="149" y="189"/>
                        <a:pt x="148" y="188"/>
                        <a:pt x="148" y="188"/>
                      </a:cubicBezTo>
                      <a:cubicBezTo>
                        <a:pt x="148" y="187"/>
                        <a:pt x="146" y="186"/>
                        <a:pt x="146" y="186"/>
                      </a:cubicBezTo>
                      <a:cubicBezTo>
                        <a:pt x="146" y="186"/>
                        <a:pt x="145" y="186"/>
                        <a:pt x="145" y="185"/>
                      </a:cubicBezTo>
                      <a:cubicBezTo>
                        <a:pt x="145" y="184"/>
                        <a:pt x="145" y="182"/>
                        <a:pt x="145" y="182"/>
                      </a:cubicBezTo>
                      <a:cubicBezTo>
                        <a:pt x="144" y="181"/>
                        <a:pt x="144" y="181"/>
                        <a:pt x="144" y="181"/>
                      </a:cubicBezTo>
                      <a:cubicBezTo>
                        <a:pt x="144" y="181"/>
                        <a:pt x="143" y="180"/>
                        <a:pt x="142" y="181"/>
                      </a:cubicBezTo>
                      <a:cubicBezTo>
                        <a:pt x="141" y="181"/>
                        <a:pt x="140" y="181"/>
                        <a:pt x="140" y="181"/>
                      </a:cubicBezTo>
                      <a:cubicBezTo>
                        <a:pt x="137" y="182"/>
                        <a:pt x="137" y="182"/>
                        <a:pt x="137" y="182"/>
                      </a:cubicBezTo>
                      <a:cubicBezTo>
                        <a:pt x="133" y="183"/>
                        <a:pt x="133" y="183"/>
                        <a:pt x="133" y="183"/>
                      </a:cubicBezTo>
                      <a:cubicBezTo>
                        <a:pt x="133" y="182"/>
                        <a:pt x="133" y="182"/>
                        <a:pt x="133" y="182"/>
                      </a:cubicBezTo>
                      <a:cubicBezTo>
                        <a:pt x="137" y="181"/>
                        <a:pt x="137" y="181"/>
                        <a:pt x="137" y="181"/>
                      </a:cubicBezTo>
                      <a:cubicBezTo>
                        <a:pt x="139" y="180"/>
                        <a:pt x="139" y="180"/>
                        <a:pt x="139" y="180"/>
                      </a:cubicBezTo>
                      <a:cubicBezTo>
                        <a:pt x="139" y="180"/>
                        <a:pt x="139" y="179"/>
                        <a:pt x="140" y="179"/>
                      </a:cubicBezTo>
                      <a:cubicBezTo>
                        <a:pt x="141" y="179"/>
                        <a:pt x="143" y="180"/>
                        <a:pt x="144" y="180"/>
                      </a:cubicBezTo>
                      <a:cubicBezTo>
                        <a:pt x="144" y="180"/>
                        <a:pt x="147" y="180"/>
                        <a:pt x="147" y="180"/>
                      </a:cubicBezTo>
                      <a:cubicBezTo>
                        <a:pt x="147" y="180"/>
                        <a:pt x="150" y="178"/>
                        <a:pt x="150" y="178"/>
                      </a:cubicBezTo>
                      <a:cubicBezTo>
                        <a:pt x="151" y="177"/>
                        <a:pt x="154" y="175"/>
                        <a:pt x="154" y="175"/>
                      </a:cubicBezTo>
                      <a:cubicBezTo>
                        <a:pt x="154" y="173"/>
                        <a:pt x="154" y="173"/>
                        <a:pt x="154" y="173"/>
                      </a:cubicBezTo>
                      <a:cubicBezTo>
                        <a:pt x="154" y="173"/>
                        <a:pt x="155" y="171"/>
                        <a:pt x="156" y="171"/>
                      </a:cubicBezTo>
                      <a:cubicBezTo>
                        <a:pt x="156" y="171"/>
                        <a:pt x="159" y="169"/>
                        <a:pt x="159" y="169"/>
                      </a:cubicBezTo>
                      <a:cubicBezTo>
                        <a:pt x="162" y="165"/>
                        <a:pt x="162" y="165"/>
                        <a:pt x="162" y="165"/>
                      </a:cubicBezTo>
                      <a:cubicBezTo>
                        <a:pt x="164" y="161"/>
                        <a:pt x="164" y="161"/>
                        <a:pt x="164" y="161"/>
                      </a:cubicBezTo>
                      <a:cubicBezTo>
                        <a:pt x="166" y="158"/>
                        <a:pt x="166" y="158"/>
                        <a:pt x="166" y="158"/>
                      </a:cubicBezTo>
                      <a:cubicBezTo>
                        <a:pt x="166" y="158"/>
                        <a:pt x="168" y="156"/>
                        <a:pt x="168" y="155"/>
                      </a:cubicBezTo>
                      <a:cubicBezTo>
                        <a:pt x="168" y="154"/>
                        <a:pt x="168" y="151"/>
                        <a:pt x="168" y="151"/>
                      </a:cubicBezTo>
                      <a:cubicBezTo>
                        <a:pt x="168" y="151"/>
                        <a:pt x="170" y="149"/>
                        <a:pt x="171" y="149"/>
                      </a:cubicBezTo>
                      <a:cubicBezTo>
                        <a:pt x="171" y="148"/>
                        <a:pt x="177" y="144"/>
                        <a:pt x="177" y="144"/>
                      </a:cubicBezTo>
                      <a:cubicBezTo>
                        <a:pt x="178" y="139"/>
                        <a:pt x="178" y="139"/>
                        <a:pt x="178" y="139"/>
                      </a:cubicBezTo>
                      <a:cubicBezTo>
                        <a:pt x="177" y="138"/>
                        <a:pt x="177" y="138"/>
                        <a:pt x="177" y="138"/>
                      </a:cubicBezTo>
                      <a:cubicBezTo>
                        <a:pt x="176" y="135"/>
                        <a:pt x="176" y="135"/>
                        <a:pt x="176" y="135"/>
                      </a:cubicBezTo>
                      <a:cubicBezTo>
                        <a:pt x="174" y="133"/>
                        <a:pt x="174" y="133"/>
                        <a:pt x="174" y="133"/>
                      </a:cubicBezTo>
                      <a:cubicBezTo>
                        <a:pt x="172" y="131"/>
                        <a:pt x="172" y="131"/>
                        <a:pt x="172" y="131"/>
                      </a:cubicBezTo>
                      <a:cubicBezTo>
                        <a:pt x="170" y="131"/>
                        <a:pt x="170" y="131"/>
                        <a:pt x="170" y="131"/>
                      </a:cubicBezTo>
                      <a:cubicBezTo>
                        <a:pt x="170" y="131"/>
                        <a:pt x="169" y="132"/>
                        <a:pt x="168" y="132"/>
                      </a:cubicBezTo>
                      <a:cubicBezTo>
                        <a:pt x="168" y="131"/>
                        <a:pt x="166" y="130"/>
                        <a:pt x="166" y="130"/>
                      </a:cubicBezTo>
                      <a:cubicBezTo>
                        <a:pt x="163" y="131"/>
                        <a:pt x="163" y="131"/>
                        <a:pt x="163" y="131"/>
                      </a:cubicBezTo>
                      <a:cubicBezTo>
                        <a:pt x="159" y="130"/>
                        <a:pt x="159" y="130"/>
                        <a:pt x="159" y="130"/>
                      </a:cubicBezTo>
                      <a:cubicBezTo>
                        <a:pt x="158" y="129"/>
                        <a:pt x="158" y="129"/>
                        <a:pt x="158" y="129"/>
                      </a:cubicBezTo>
                      <a:cubicBezTo>
                        <a:pt x="155" y="128"/>
                        <a:pt x="155" y="128"/>
                        <a:pt x="155" y="128"/>
                      </a:cubicBezTo>
                      <a:cubicBezTo>
                        <a:pt x="153" y="127"/>
                        <a:pt x="153" y="127"/>
                        <a:pt x="153" y="127"/>
                      </a:cubicBezTo>
                      <a:cubicBezTo>
                        <a:pt x="150" y="128"/>
                        <a:pt x="150" y="128"/>
                        <a:pt x="150" y="128"/>
                      </a:cubicBezTo>
                      <a:cubicBezTo>
                        <a:pt x="147" y="129"/>
                        <a:pt x="147" y="129"/>
                        <a:pt x="147" y="129"/>
                      </a:cubicBezTo>
                      <a:cubicBezTo>
                        <a:pt x="146" y="127"/>
                        <a:pt x="146" y="127"/>
                        <a:pt x="146" y="127"/>
                      </a:cubicBezTo>
                      <a:cubicBezTo>
                        <a:pt x="144" y="126"/>
                        <a:pt x="144" y="126"/>
                        <a:pt x="144" y="126"/>
                      </a:cubicBezTo>
                      <a:cubicBezTo>
                        <a:pt x="138" y="125"/>
                        <a:pt x="138" y="125"/>
                        <a:pt x="138" y="125"/>
                      </a:cubicBezTo>
                      <a:cubicBezTo>
                        <a:pt x="138" y="127"/>
                        <a:pt x="138" y="127"/>
                        <a:pt x="138" y="127"/>
                      </a:cubicBezTo>
                      <a:cubicBezTo>
                        <a:pt x="134" y="127"/>
                        <a:pt x="134" y="127"/>
                        <a:pt x="134" y="127"/>
                      </a:cubicBezTo>
                      <a:cubicBezTo>
                        <a:pt x="134" y="127"/>
                        <a:pt x="134" y="126"/>
                        <a:pt x="133" y="127"/>
                      </a:cubicBezTo>
                      <a:cubicBezTo>
                        <a:pt x="133" y="127"/>
                        <a:pt x="131" y="128"/>
                        <a:pt x="131" y="128"/>
                      </a:cubicBezTo>
                      <a:cubicBezTo>
                        <a:pt x="130" y="129"/>
                        <a:pt x="130" y="129"/>
                        <a:pt x="130" y="129"/>
                      </a:cubicBezTo>
                      <a:cubicBezTo>
                        <a:pt x="128" y="128"/>
                        <a:pt x="128" y="128"/>
                        <a:pt x="128" y="128"/>
                      </a:cubicBezTo>
                      <a:cubicBezTo>
                        <a:pt x="125" y="128"/>
                        <a:pt x="125" y="128"/>
                        <a:pt x="125" y="128"/>
                      </a:cubicBezTo>
                      <a:cubicBezTo>
                        <a:pt x="123" y="130"/>
                        <a:pt x="123" y="130"/>
                        <a:pt x="123" y="130"/>
                      </a:cubicBezTo>
                      <a:cubicBezTo>
                        <a:pt x="121" y="131"/>
                        <a:pt x="121" y="131"/>
                        <a:pt x="121" y="131"/>
                      </a:cubicBezTo>
                      <a:cubicBezTo>
                        <a:pt x="119" y="133"/>
                        <a:pt x="119" y="133"/>
                        <a:pt x="119" y="133"/>
                      </a:cubicBezTo>
                      <a:cubicBezTo>
                        <a:pt x="120" y="131"/>
                        <a:pt x="120" y="131"/>
                        <a:pt x="120" y="131"/>
                      </a:cubicBezTo>
                      <a:cubicBezTo>
                        <a:pt x="121" y="129"/>
                        <a:pt x="121" y="129"/>
                        <a:pt x="121" y="129"/>
                      </a:cubicBezTo>
                      <a:cubicBezTo>
                        <a:pt x="123" y="129"/>
                        <a:pt x="123" y="129"/>
                        <a:pt x="123" y="129"/>
                      </a:cubicBezTo>
                      <a:cubicBezTo>
                        <a:pt x="125" y="126"/>
                        <a:pt x="125" y="126"/>
                        <a:pt x="125" y="126"/>
                      </a:cubicBezTo>
                      <a:cubicBezTo>
                        <a:pt x="125" y="126"/>
                        <a:pt x="127" y="125"/>
                        <a:pt x="127" y="125"/>
                      </a:cubicBezTo>
                      <a:cubicBezTo>
                        <a:pt x="128" y="124"/>
                        <a:pt x="129" y="123"/>
                        <a:pt x="129" y="123"/>
                      </a:cubicBezTo>
                      <a:cubicBezTo>
                        <a:pt x="127" y="122"/>
                        <a:pt x="127" y="122"/>
                        <a:pt x="127" y="122"/>
                      </a:cubicBezTo>
                      <a:cubicBezTo>
                        <a:pt x="124" y="124"/>
                        <a:pt x="124" y="124"/>
                        <a:pt x="124" y="124"/>
                      </a:cubicBezTo>
                      <a:cubicBezTo>
                        <a:pt x="124" y="124"/>
                        <a:pt x="123" y="123"/>
                        <a:pt x="123" y="123"/>
                      </a:cubicBezTo>
                      <a:cubicBezTo>
                        <a:pt x="123" y="123"/>
                        <a:pt x="121" y="125"/>
                        <a:pt x="121" y="125"/>
                      </a:cubicBezTo>
                      <a:cubicBezTo>
                        <a:pt x="116" y="126"/>
                        <a:pt x="116" y="126"/>
                        <a:pt x="116" y="126"/>
                      </a:cubicBezTo>
                      <a:cubicBezTo>
                        <a:pt x="120" y="123"/>
                        <a:pt x="120" y="123"/>
                        <a:pt x="120" y="123"/>
                      </a:cubicBezTo>
                      <a:cubicBezTo>
                        <a:pt x="120" y="123"/>
                        <a:pt x="122" y="122"/>
                        <a:pt x="123" y="122"/>
                      </a:cubicBezTo>
                      <a:cubicBezTo>
                        <a:pt x="123" y="122"/>
                        <a:pt x="125" y="121"/>
                        <a:pt x="125" y="121"/>
                      </a:cubicBezTo>
                      <a:cubicBezTo>
                        <a:pt x="126" y="121"/>
                        <a:pt x="127" y="121"/>
                        <a:pt x="128" y="121"/>
                      </a:cubicBezTo>
                      <a:cubicBezTo>
                        <a:pt x="128" y="121"/>
                        <a:pt x="130" y="122"/>
                        <a:pt x="131" y="121"/>
                      </a:cubicBezTo>
                      <a:cubicBezTo>
                        <a:pt x="131" y="121"/>
                        <a:pt x="132" y="120"/>
                        <a:pt x="132" y="119"/>
                      </a:cubicBezTo>
                      <a:cubicBezTo>
                        <a:pt x="132" y="119"/>
                        <a:pt x="134" y="117"/>
                        <a:pt x="134" y="117"/>
                      </a:cubicBezTo>
                      <a:cubicBezTo>
                        <a:pt x="129" y="117"/>
                        <a:pt x="129" y="117"/>
                        <a:pt x="129" y="117"/>
                      </a:cubicBezTo>
                      <a:cubicBezTo>
                        <a:pt x="129" y="117"/>
                        <a:pt x="128" y="118"/>
                        <a:pt x="127" y="118"/>
                      </a:cubicBezTo>
                      <a:cubicBezTo>
                        <a:pt x="127" y="117"/>
                        <a:pt x="125" y="117"/>
                        <a:pt x="125" y="117"/>
                      </a:cubicBezTo>
                      <a:cubicBezTo>
                        <a:pt x="124" y="116"/>
                        <a:pt x="123" y="116"/>
                        <a:pt x="123" y="115"/>
                      </a:cubicBezTo>
                      <a:cubicBezTo>
                        <a:pt x="123" y="115"/>
                        <a:pt x="121" y="114"/>
                        <a:pt x="121" y="114"/>
                      </a:cubicBezTo>
                      <a:cubicBezTo>
                        <a:pt x="122" y="113"/>
                        <a:pt x="122" y="113"/>
                        <a:pt x="122" y="113"/>
                      </a:cubicBezTo>
                      <a:cubicBezTo>
                        <a:pt x="123" y="115"/>
                        <a:pt x="123" y="115"/>
                        <a:pt x="123" y="115"/>
                      </a:cubicBezTo>
                      <a:cubicBezTo>
                        <a:pt x="123" y="115"/>
                        <a:pt x="124" y="116"/>
                        <a:pt x="125" y="116"/>
                      </a:cubicBezTo>
                      <a:cubicBezTo>
                        <a:pt x="126" y="115"/>
                        <a:pt x="127" y="115"/>
                        <a:pt x="128" y="115"/>
                      </a:cubicBezTo>
                      <a:cubicBezTo>
                        <a:pt x="129" y="115"/>
                        <a:pt x="130" y="113"/>
                        <a:pt x="130" y="113"/>
                      </a:cubicBezTo>
                      <a:cubicBezTo>
                        <a:pt x="130" y="113"/>
                        <a:pt x="129" y="113"/>
                        <a:pt x="131" y="112"/>
                      </a:cubicBezTo>
                      <a:cubicBezTo>
                        <a:pt x="133" y="111"/>
                        <a:pt x="133" y="111"/>
                        <a:pt x="134" y="110"/>
                      </a:cubicBezTo>
                      <a:cubicBezTo>
                        <a:pt x="136" y="109"/>
                        <a:pt x="140" y="107"/>
                        <a:pt x="140" y="107"/>
                      </a:cubicBezTo>
                      <a:cubicBezTo>
                        <a:pt x="144" y="105"/>
                        <a:pt x="144" y="105"/>
                        <a:pt x="144" y="105"/>
                      </a:cubicBezTo>
                      <a:cubicBezTo>
                        <a:pt x="148" y="101"/>
                        <a:pt x="148" y="101"/>
                        <a:pt x="148" y="101"/>
                      </a:cubicBezTo>
                      <a:cubicBezTo>
                        <a:pt x="150" y="101"/>
                        <a:pt x="150" y="101"/>
                        <a:pt x="150" y="101"/>
                      </a:cubicBezTo>
                      <a:cubicBezTo>
                        <a:pt x="153" y="98"/>
                        <a:pt x="153" y="98"/>
                        <a:pt x="153" y="98"/>
                      </a:cubicBezTo>
                      <a:cubicBezTo>
                        <a:pt x="155" y="96"/>
                        <a:pt x="155" y="96"/>
                        <a:pt x="155" y="96"/>
                      </a:cubicBezTo>
                      <a:cubicBezTo>
                        <a:pt x="154" y="92"/>
                        <a:pt x="154" y="92"/>
                        <a:pt x="154" y="92"/>
                      </a:cubicBezTo>
                      <a:cubicBezTo>
                        <a:pt x="156" y="89"/>
                        <a:pt x="156" y="89"/>
                        <a:pt x="156" y="89"/>
                      </a:cubicBezTo>
                      <a:cubicBezTo>
                        <a:pt x="155" y="87"/>
                        <a:pt x="155" y="87"/>
                        <a:pt x="155" y="87"/>
                      </a:cubicBezTo>
                      <a:cubicBezTo>
                        <a:pt x="153" y="86"/>
                        <a:pt x="153" y="86"/>
                        <a:pt x="153" y="86"/>
                      </a:cubicBezTo>
                      <a:cubicBezTo>
                        <a:pt x="149" y="86"/>
                        <a:pt x="149" y="86"/>
                        <a:pt x="149" y="86"/>
                      </a:cubicBezTo>
                      <a:cubicBezTo>
                        <a:pt x="149" y="86"/>
                        <a:pt x="148" y="88"/>
                        <a:pt x="147" y="88"/>
                      </a:cubicBezTo>
                      <a:cubicBezTo>
                        <a:pt x="147" y="88"/>
                        <a:pt x="143" y="85"/>
                        <a:pt x="143" y="85"/>
                      </a:cubicBezTo>
                      <a:cubicBezTo>
                        <a:pt x="143" y="85"/>
                        <a:pt x="140" y="87"/>
                        <a:pt x="140" y="87"/>
                      </a:cubicBezTo>
                      <a:cubicBezTo>
                        <a:pt x="138" y="87"/>
                        <a:pt x="138" y="87"/>
                        <a:pt x="138" y="87"/>
                      </a:cubicBezTo>
                      <a:cubicBezTo>
                        <a:pt x="138" y="87"/>
                        <a:pt x="137" y="87"/>
                        <a:pt x="136" y="87"/>
                      </a:cubicBezTo>
                      <a:cubicBezTo>
                        <a:pt x="134" y="87"/>
                        <a:pt x="131" y="86"/>
                        <a:pt x="131" y="86"/>
                      </a:cubicBezTo>
                      <a:cubicBezTo>
                        <a:pt x="128" y="87"/>
                        <a:pt x="128" y="87"/>
                        <a:pt x="128" y="87"/>
                      </a:cubicBezTo>
                      <a:cubicBezTo>
                        <a:pt x="126" y="87"/>
                        <a:pt x="126" y="87"/>
                        <a:pt x="126" y="87"/>
                      </a:cubicBezTo>
                      <a:cubicBezTo>
                        <a:pt x="123" y="89"/>
                        <a:pt x="123" y="89"/>
                        <a:pt x="123" y="89"/>
                      </a:cubicBezTo>
                      <a:cubicBezTo>
                        <a:pt x="124" y="88"/>
                        <a:pt x="124" y="88"/>
                        <a:pt x="124" y="88"/>
                      </a:cubicBezTo>
                      <a:cubicBezTo>
                        <a:pt x="125" y="85"/>
                        <a:pt x="125" y="85"/>
                        <a:pt x="125" y="85"/>
                      </a:cubicBezTo>
                      <a:cubicBezTo>
                        <a:pt x="125" y="85"/>
                        <a:pt x="124" y="84"/>
                        <a:pt x="124" y="84"/>
                      </a:cubicBezTo>
                      <a:cubicBezTo>
                        <a:pt x="123" y="84"/>
                        <a:pt x="122" y="83"/>
                        <a:pt x="122" y="83"/>
                      </a:cubicBezTo>
                      <a:cubicBezTo>
                        <a:pt x="120" y="86"/>
                        <a:pt x="120" y="86"/>
                        <a:pt x="120" y="86"/>
                      </a:cubicBezTo>
                      <a:cubicBezTo>
                        <a:pt x="117" y="87"/>
                        <a:pt x="117" y="87"/>
                        <a:pt x="117" y="87"/>
                      </a:cubicBezTo>
                      <a:cubicBezTo>
                        <a:pt x="118" y="86"/>
                        <a:pt x="118" y="86"/>
                        <a:pt x="118" y="86"/>
                      </a:cubicBezTo>
                      <a:cubicBezTo>
                        <a:pt x="120" y="85"/>
                        <a:pt x="120" y="85"/>
                        <a:pt x="120" y="85"/>
                      </a:cubicBezTo>
                      <a:cubicBezTo>
                        <a:pt x="120" y="83"/>
                        <a:pt x="120" y="83"/>
                        <a:pt x="120" y="83"/>
                      </a:cubicBezTo>
                      <a:cubicBezTo>
                        <a:pt x="120" y="83"/>
                        <a:pt x="120" y="83"/>
                        <a:pt x="119" y="83"/>
                      </a:cubicBezTo>
                      <a:cubicBezTo>
                        <a:pt x="119" y="83"/>
                        <a:pt x="118" y="83"/>
                        <a:pt x="118" y="83"/>
                      </a:cubicBezTo>
                      <a:cubicBezTo>
                        <a:pt x="116" y="82"/>
                        <a:pt x="116" y="82"/>
                        <a:pt x="116" y="82"/>
                      </a:cubicBezTo>
                      <a:cubicBezTo>
                        <a:pt x="115" y="80"/>
                        <a:pt x="115" y="80"/>
                        <a:pt x="115" y="80"/>
                      </a:cubicBezTo>
                      <a:cubicBezTo>
                        <a:pt x="113" y="81"/>
                        <a:pt x="113" y="81"/>
                        <a:pt x="113" y="81"/>
                      </a:cubicBezTo>
                      <a:cubicBezTo>
                        <a:pt x="112" y="82"/>
                        <a:pt x="112" y="82"/>
                        <a:pt x="112" y="82"/>
                      </a:cubicBezTo>
                      <a:cubicBezTo>
                        <a:pt x="111" y="83"/>
                        <a:pt x="111" y="83"/>
                        <a:pt x="111" y="83"/>
                      </a:cubicBezTo>
                      <a:cubicBezTo>
                        <a:pt x="109" y="84"/>
                        <a:pt x="109" y="84"/>
                        <a:pt x="109" y="84"/>
                      </a:cubicBezTo>
                      <a:cubicBezTo>
                        <a:pt x="110" y="86"/>
                        <a:pt x="110" y="86"/>
                        <a:pt x="110" y="86"/>
                      </a:cubicBezTo>
                      <a:cubicBezTo>
                        <a:pt x="109" y="88"/>
                        <a:pt x="109" y="88"/>
                        <a:pt x="109" y="88"/>
                      </a:cubicBezTo>
                      <a:cubicBezTo>
                        <a:pt x="107" y="88"/>
                        <a:pt x="107" y="88"/>
                        <a:pt x="107" y="88"/>
                      </a:cubicBezTo>
                      <a:cubicBezTo>
                        <a:pt x="107" y="88"/>
                        <a:pt x="107" y="91"/>
                        <a:pt x="107" y="91"/>
                      </a:cubicBezTo>
                      <a:cubicBezTo>
                        <a:pt x="107" y="92"/>
                        <a:pt x="109" y="93"/>
                        <a:pt x="109" y="93"/>
                      </a:cubicBezTo>
                      <a:cubicBezTo>
                        <a:pt x="108" y="95"/>
                        <a:pt x="108" y="95"/>
                        <a:pt x="108" y="95"/>
                      </a:cubicBezTo>
                      <a:cubicBezTo>
                        <a:pt x="109" y="95"/>
                        <a:pt x="109" y="95"/>
                        <a:pt x="109" y="95"/>
                      </a:cubicBezTo>
                      <a:cubicBezTo>
                        <a:pt x="109" y="95"/>
                        <a:pt x="108" y="96"/>
                        <a:pt x="108" y="96"/>
                      </a:cubicBezTo>
                      <a:cubicBezTo>
                        <a:pt x="107" y="96"/>
                        <a:pt x="106" y="94"/>
                        <a:pt x="106" y="94"/>
                      </a:cubicBezTo>
                      <a:cubicBezTo>
                        <a:pt x="104" y="94"/>
                        <a:pt x="104" y="94"/>
                        <a:pt x="104" y="94"/>
                      </a:cubicBezTo>
                      <a:cubicBezTo>
                        <a:pt x="102" y="94"/>
                        <a:pt x="102" y="94"/>
                        <a:pt x="102" y="94"/>
                      </a:cubicBezTo>
                      <a:cubicBezTo>
                        <a:pt x="101" y="96"/>
                        <a:pt x="101" y="96"/>
                        <a:pt x="101" y="96"/>
                      </a:cubicBezTo>
                      <a:cubicBezTo>
                        <a:pt x="102" y="98"/>
                        <a:pt x="102" y="98"/>
                        <a:pt x="102" y="98"/>
                      </a:cubicBezTo>
                      <a:cubicBezTo>
                        <a:pt x="101" y="100"/>
                        <a:pt x="101" y="100"/>
                        <a:pt x="101" y="100"/>
                      </a:cubicBezTo>
                      <a:cubicBezTo>
                        <a:pt x="101" y="101"/>
                        <a:pt x="101" y="101"/>
                        <a:pt x="101" y="101"/>
                      </a:cubicBezTo>
                      <a:cubicBezTo>
                        <a:pt x="101" y="101"/>
                        <a:pt x="100" y="102"/>
                        <a:pt x="100" y="103"/>
                      </a:cubicBezTo>
                      <a:cubicBezTo>
                        <a:pt x="100" y="103"/>
                        <a:pt x="100" y="106"/>
                        <a:pt x="100" y="106"/>
                      </a:cubicBezTo>
                      <a:cubicBezTo>
                        <a:pt x="100" y="106"/>
                        <a:pt x="101" y="107"/>
                        <a:pt x="101" y="108"/>
                      </a:cubicBezTo>
                      <a:cubicBezTo>
                        <a:pt x="102" y="108"/>
                        <a:pt x="103" y="109"/>
                        <a:pt x="103" y="109"/>
                      </a:cubicBezTo>
                      <a:cubicBezTo>
                        <a:pt x="103" y="111"/>
                        <a:pt x="103" y="111"/>
                        <a:pt x="103" y="111"/>
                      </a:cubicBezTo>
                      <a:cubicBezTo>
                        <a:pt x="102" y="109"/>
                        <a:pt x="102" y="109"/>
                        <a:pt x="102" y="109"/>
                      </a:cubicBezTo>
                      <a:cubicBezTo>
                        <a:pt x="102" y="109"/>
                        <a:pt x="101" y="108"/>
                        <a:pt x="100" y="108"/>
                      </a:cubicBezTo>
                      <a:cubicBezTo>
                        <a:pt x="100" y="107"/>
                        <a:pt x="100" y="106"/>
                        <a:pt x="99" y="106"/>
                      </a:cubicBezTo>
                      <a:cubicBezTo>
                        <a:pt x="99" y="106"/>
                        <a:pt x="98" y="107"/>
                        <a:pt x="98" y="107"/>
                      </a:cubicBezTo>
                      <a:cubicBezTo>
                        <a:pt x="98" y="107"/>
                        <a:pt x="97" y="107"/>
                        <a:pt x="97" y="107"/>
                      </a:cubicBezTo>
                      <a:cubicBezTo>
                        <a:pt x="98" y="108"/>
                        <a:pt x="96" y="109"/>
                        <a:pt x="96" y="109"/>
                      </a:cubicBezTo>
                      <a:cubicBezTo>
                        <a:pt x="96" y="109"/>
                        <a:pt x="94" y="110"/>
                        <a:pt x="94" y="109"/>
                      </a:cubicBezTo>
                      <a:cubicBezTo>
                        <a:pt x="94" y="108"/>
                        <a:pt x="94" y="107"/>
                        <a:pt x="93" y="107"/>
                      </a:cubicBezTo>
                      <a:cubicBezTo>
                        <a:pt x="93" y="106"/>
                        <a:pt x="92" y="107"/>
                        <a:pt x="92" y="107"/>
                      </a:cubicBezTo>
                      <a:cubicBezTo>
                        <a:pt x="92" y="108"/>
                        <a:pt x="91" y="109"/>
                        <a:pt x="91" y="109"/>
                      </a:cubicBezTo>
                      <a:cubicBezTo>
                        <a:pt x="92" y="110"/>
                        <a:pt x="92" y="110"/>
                        <a:pt x="92" y="110"/>
                      </a:cubicBezTo>
                      <a:cubicBezTo>
                        <a:pt x="92" y="110"/>
                        <a:pt x="91" y="112"/>
                        <a:pt x="91" y="112"/>
                      </a:cubicBezTo>
                      <a:cubicBezTo>
                        <a:pt x="91" y="112"/>
                        <a:pt x="90" y="110"/>
                        <a:pt x="90" y="109"/>
                      </a:cubicBezTo>
                      <a:cubicBezTo>
                        <a:pt x="90" y="109"/>
                        <a:pt x="90" y="107"/>
                        <a:pt x="90" y="108"/>
                      </a:cubicBezTo>
                      <a:cubicBezTo>
                        <a:pt x="89" y="108"/>
                        <a:pt x="88" y="109"/>
                        <a:pt x="88" y="109"/>
                      </a:cubicBezTo>
                      <a:cubicBezTo>
                        <a:pt x="88" y="109"/>
                        <a:pt x="87" y="109"/>
                        <a:pt x="87" y="110"/>
                      </a:cubicBezTo>
                      <a:cubicBezTo>
                        <a:pt x="88" y="110"/>
                        <a:pt x="87" y="113"/>
                        <a:pt x="88" y="113"/>
                      </a:cubicBezTo>
                      <a:cubicBezTo>
                        <a:pt x="89" y="114"/>
                        <a:pt x="88" y="114"/>
                        <a:pt x="89" y="114"/>
                      </a:cubicBezTo>
                      <a:cubicBezTo>
                        <a:pt x="90" y="114"/>
                        <a:pt x="90" y="115"/>
                        <a:pt x="90" y="115"/>
                      </a:cubicBezTo>
                      <a:cubicBezTo>
                        <a:pt x="87" y="115"/>
                        <a:pt x="87" y="115"/>
                        <a:pt x="87" y="115"/>
                      </a:cubicBezTo>
                      <a:cubicBezTo>
                        <a:pt x="87" y="115"/>
                        <a:pt x="86" y="116"/>
                        <a:pt x="86" y="116"/>
                      </a:cubicBezTo>
                      <a:cubicBezTo>
                        <a:pt x="86" y="117"/>
                        <a:pt x="87" y="118"/>
                        <a:pt x="87" y="118"/>
                      </a:cubicBezTo>
                      <a:cubicBezTo>
                        <a:pt x="87" y="118"/>
                        <a:pt x="88" y="119"/>
                        <a:pt x="88" y="120"/>
                      </a:cubicBezTo>
                      <a:cubicBezTo>
                        <a:pt x="88" y="120"/>
                        <a:pt x="87" y="121"/>
                        <a:pt x="87" y="121"/>
                      </a:cubicBezTo>
                      <a:cubicBezTo>
                        <a:pt x="87" y="121"/>
                        <a:pt x="86" y="120"/>
                        <a:pt x="85" y="120"/>
                      </a:cubicBezTo>
                      <a:cubicBezTo>
                        <a:pt x="85" y="120"/>
                        <a:pt x="85" y="120"/>
                        <a:pt x="84" y="121"/>
                      </a:cubicBezTo>
                      <a:cubicBezTo>
                        <a:pt x="84" y="121"/>
                        <a:pt x="83" y="122"/>
                        <a:pt x="83" y="123"/>
                      </a:cubicBezTo>
                      <a:cubicBezTo>
                        <a:pt x="83" y="123"/>
                        <a:pt x="84" y="123"/>
                        <a:pt x="84" y="125"/>
                      </a:cubicBezTo>
                      <a:cubicBezTo>
                        <a:pt x="84" y="126"/>
                        <a:pt x="83" y="127"/>
                        <a:pt x="83" y="127"/>
                      </a:cubicBezTo>
                      <a:cubicBezTo>
                        <a:pt x="83" y="127"/>
                        <a:pt x="83" y="128"/>
                        <a:pt x="83" y="128"/>
                      </a:cubicBezTo>
                      <a:cubicBezTo>
                        <a:pt x="84" y="129"/>
                        <a:pt x="86" y="129"/>
                        <a:pt x="86" y="129"/>
                      </a:cubicBezTo>
                      <a:cubicBezTo>
                        <a:pt x="87" y="129"/>
                        <a:pt x="87" y="129"/>
                        <a:pt x="88" y="129"/>
                      </a:cubicBezTo>
                      <a:cubicBezTo>
                        <a:pt x="88" y="129"/>
                        <a:pt x="89" y="129"/>
                        <a:pt x="89" y="130"/>
                      </a:cubicBezTo>
                      <a:cubicBezTo>
                        <a:pt x="90" y="130"/>
                        <a:pt x="91" y="130"/>
                        <a:pt x="91" y="130"/>
                      </a:cubicBezTo>
                      <a:cubicBezTo>
                        <a:pt x="91" y="130"/>
                        <a:pt x="90" y="132"/>
                        <a:pt x="89" y="131"/>
                      </a:cubicBezTo>
                      <a:cubicBezTo>
                        <a:pt x="88" y="130"/>
                        <a:pt x="87" y="130"/>
                        <a:pt x="86" y="130"/>
                      </a:cubicBezTo>
                      <a:cubicBezTo>
                        <a:pt x="85" y="130"/>
                        <a:pt x="85" y="132"/>
                        <a:pt x="85" y="132"/>
                      </a:cubicBezTo>
                      <a:cubicBezTo>
                        <a:pt x="87" y="133"/>
                        <a:pt x="87" y="133"/>
                        <a:pt x="87" y="133"/>
                      </a:cubicBezTo>
                      <a:cubicBezTo>
                        <a:pt x="87" y="133"/>
                        <a:pt x="88" y="134"/>
                        <a:pt x="87" y="134"/>
                      </a:cubicBezTo>
                      <a:cubicBezTo>
                        <a:pt x="86" y="134"/>
                        <a:pt x="84" y="133"/>
                        <a:pt x="84" y="133"/>
                      </a:cubicBezTo>
                      <a:cubicBezTo>
                        <a:pt x="84" y="133"/>
                        <a:pt x="84" y="133"/>
                        <a:pt x="83" y="133"/>
                      </a:cubicBezTo>
                      <a:cubicBezTo>
                        <a:pt x="83" y="133"/>
                        <a:pt x="82" y="134"/>
                        <a:pt x="82" y="134"/>
                      </a:cubicBezTo>
                      <a:cubicBezTo>
                        <a:pt x="81" y="134"/>
                        <a:pt x="81" y="134"/>
                        <a:pt x="80" y="134"/>
                      </a:cubicBezTo>
                      <a:cubicBezTo>
                        <a:pt x="80" y="133"/>
                        <a:pt x="78" y="132"/>
                        <a:pt x="78" y="132"/>
                      </a:cubicBezTo>
                      <a:cubicBezTo>
                        <a:pt x="78" y="132"/>
                        <a:pt x="77" y="131"/>
                        <a:pt x="77" y="131"/>
                      </a:cubicBezTo>
                      <a:cubicBezTo>
                        <a:pt x="77" y="130"/>
                        <a:pt x="77" y="128"/>
                        <a:pt x="78" y="128"/>
                      </a:cubicBezTo>
                      <a:cubicBezTo>
                        <a:pt x="78" y="128"/>
                        <a:pt x="78" y="127"/>
                        <a:pt x="79" y="127"/>
                      </a:cubicBezTo>
                      <a:cubicBezTo>
                        <a:pt x="79" y="127"/>
                        <a:pt x="82" y="127"/>
                        <a:pt x="80" y="126"/>
                      </a:cubicBezTo>
                      <a:cubicBezTo>
                        <a:pt x="79" y="125"/>
                        <a:pt x="79" y="124"/>
                        <a:pt x="78" y="125"/>
                      </a:cubicBezTo>
                      <a:cubicBezTo>
                        <a:pt x="78" y="125"/>
                        <a:pt x="76" y="126"/>
                        <a:pt x="76" y="126"/>
                      </a:cubicBezTo>
                      <a:cubicBezTo>
                        <a:pt x="76" y="126"/>
                        <a:pt x="76" y="125"/>
                        <a:pt x="76" y="123"/>
                      </a:cubicBezTo>
                      <a:cubicBezTo>
                        <a:pt x="77" y="120"/>
                        <a:pt x="76" y="120"/>
                        <a:pt x="77" y="119"/>
                      </a:cubicBezTo>
                      <a:cubicBezTo>
                        <a:pt x="78" y="119"/>
                        <a:pt x="78" y="118"/>
                        <a:pt x="78" y="118"/>
                      </a:cubicBezTo>
                      <a:cubicBezTo>
                        <a:pt x="78" y="118"/>
                        <a:pt x="78" y="117"/>
                        <a:pt x="77" y="116"/>
                      </a:cubicBezTo>
                      <a:cubicBezTo>
                        <a:pt x="76" y="114"/>
                        <a:pt x="76" y="113"/>
                        <a:pt x="75" y="112"/>
                      </a:cubicBezTo>
                      <a:cubicBezTo>
                        <a:pt x="74" y="112"/>
                        <a:pt x="73" y="113"/>
                        <a:pt x="73" y="113"/>
                      </a:cubicBezTo>
                      <a:cubicBezTo>
                        <a:pt x="73" y="114"/>
                        <a:pt x="72" y="115"/>
                        <a:pt x="73" y="116"/>
                      </a:cubicBezTo>
                      <a:cubicBezTo>
                        <a:pt x="73" y="117"/>
                        <a:pt x="73" y="118"/>
                        <a:pt x="72" y="118"/>
                      </a:cubicBezTo>
                      <a:cubicBezTo>
                        <a:pt x="72" y="119"/>
                        <a:pt x="72" y="119"/>
                        <a:pt x="71" y="119"/>
                      </a:cubicBezTo>
                      <a:cubicBezTo>
                        <a:pt x="70" y="118"/>
                        <a:pt x="70" y="118"/>
                        <a:pt x="70" y="117"/>
                      </a:cubicBezTo>
                      <a:cubicBezTo>
                        <a:pt x="69" y="117"/>
                        <a:pt x="69" y="117"/>
                        <a:pt x="69" y="116"/>
                      </a:cubicBezTo>
                      <a:cubicBezTo>
                        <a:pt x="68" y="116"/>
                        <a:pt x="67" y="115"/>
                        <a:pt x="67" y="115"/>
                      </a:cubicBezTo>
                      <a:cubicBezTo>
                        <a:pt x="67" y="115"/>
                        <a:pt x="65" y="114"/>
                        <a:pt x="65" y="115"/>
                      </a:cubicBezTo>
                      <a:cubicBezTo>
                        <a:pt x="65" y="115"/>
                        <a:pt x="65" y="116"/>
                        <a:pt x="66" y="116"/>
                      </a:cubicBezTo>
                      <a:cubicBezTo>
                        <a:pt x="66" y="117"/>
                        <a:pt x="66" y="117"/>
                        <a:pt x="66" y="118"/>
                      </a:cubicBezTo>
                      <a:cubicBezTo>
                        <a:pt x="66" y="118"/>
                        <a:pt x="66" y="119"/>
                        <a:pt x="66" y="119"/>
                      </a:cubicBezTo>
                      <a:cubicBezTo>
                        <a:pt x="66" y="119"/>
                        <a:pt x="65" y="118"/>
                        <a:pt x="64" y="118"/>
                      </a:cubicBezTo>
                      <a:cubicBezTo>
                        <a:pt x="64" y="118"/>
                        <a:pt x="62" y="120"/>
                        <a:pt x="62" y="120"/>
                      </a:cubicBezTo>
                      <a:cubicBezTo>
                        <a:pt x="62" y="120"/>
                        <a:pt x="62" y="120"/>
                        <a:pt x="62" y="121"/>
                      </a:cubicBezTo>
                      <a:cubicBezTo>
                        <a:pt x="63" y="121"/>
                        <a:pt x="62" y="122"/>
                        <a:pt x="63" y="123"/>
                      </a:cubicBezTo>
                      <a:cubicBezTo>
                        <a:pt x="63" y="124"/>
                        <a:pt x="63" y="125"/>
                        <a:pt x="64" y="125"/>
                      </a:cubicBezTo>
                      <a:cubicBezTo>
                        <a:pt x="65" y="126"/>
                        <a:pt x="69" y="124"/>
                        <a:pt x="69" y="124"/>
                      </a:cubicBezTo>
                      <a:cubicBezTo>
                        <a:pt x="69" y="124"/>
                        <a:pt x="71" y="126"/>
                        <a:pt x="71" y="126"/>
                      </a:cubicBezTo>
                      <a:cubicBezTo>
                        <a:pt x="71" y="126"/>
                        <a:pt x="71" y="128"/>
                        <a:pt x="71" y="128"/>
                      </a:cubicBezTo>
                      <a:cubicBezTo>
                        <a:pt x="71" y="128"/>
                        <a:pt x="71" y="128"/>
                        <a:pt x="70" y="128"/>
                      </a:cubicBezTo>
                      <a:cubicBezTo>
                        <a:pt x="69" y="128"/>
                        <a:pt x="68" y="127"/>
                        <a:pt x="68" y="128"/>
                      </a:cubicBezTo>
                      <a:cubicBezTo>
                        <a:pt x="68" y="129"/>
                        <a:pt x="68" y="131"/>
                        <a:pt x="68" y="131"/>
                      </a:cubicBezTo>
                      <a:cubicBezTo>
                        <a:pt x="69" y="132"/>
                        <a:pt x="69" y="134"/>
                        <a:pt x="70" y="134"/>
                      </a:cubicBezTo>
                      <a:cubicBezTo>
                        <a:pt x="72" y="135"/>
                        <a:pt x="72" y="135"/>
                        <a:pt x="73" y="135"/>
                      </a:cubicBezTo>
                      <a:cubicBezTo>
                        <a:pt x="74" y="134"/>
                        <a:pt x="73" y="133"/>
                        <a:pt x="74" y="134"/>
                      </a:cubicBezTo>
                      <a:cubicBezTo>
                        <a:pt x="75" y="134"/>
                        <a:pt x="76" y="134"/>
                        <a:pt x="77" y="135"/>
                      </a:cubicBezTo>
                      <a:cubicBezTo>
                        <a:pt x="77" y="136"/>
                        <a:pt x="76" y="136"/>
                        <a:pt x="76" y="136"/>
                      </a:cubicBezTo>
                      <a:cubicBezTo>
                        <a:pt x="76" y="136"/>
                        <a:pt x="75" y="136"/>
                        <a:pt x="75" y="136"/>
                      </a:cubicBezTo>
                      <a:cubicBezTo>
                        <a:pt x="75" y="137"/>
                        <a:pt x="74" y="137"/>
                        <a:pt x="75" y="137"/>
                      </a:cubicBezTo>
                      <a:cubicBezTo>
                        <a:pt x="77" y="138"/>
                        <a:pt x="78" y="137"/>
                        <a:pt x="78" y="137"/>
                      </a:cubicBezTo>
                      <a:cubicBezTo>
                        <a:pt x="78" y="137"/>
                        <a:pt x="79" y="136"/>
                        <a:pt x="79" y="137"/>
                      </a:cubicBezTo>
                      <a:cubicBezTo>
                        <a:pt x="79" y="137"/>
                        <a:pt x="78" y="138"/>
                        <a:pt x="78" y="138"/>
                      </a:cubicBezTo>
                      <a:cubicBezTo>
                        <a:pt x="77" y="139"/>
                        <a:pt x="77" y="139"/>
                        <a:pt x="77" y="140"/>
                      </a:cubicBezTo>
                      <a:cubicBezTo>
                        <a:pt x="77" y="140"/>
                        <a:pt x="76" y="141"/>
                        <a:pt x="76" y="141"/>
                      </a:cubicBezTo>
                      <a:cubicBezTo>
                        <a:pt x="76" y="142"/>
                        <a:pt x="74" y="145"/>
                        <a:pt x="77" y="143"/>
                      </a:cubicBezTo>
                      <a:cubicBezTo>
                        <a:pt x="80" y="141"/>
                        <a:pt x="80" y="141"/>
                        <a:pt x="80" y="140"/>
                      </a:cubicBezTo>
                      <a:cubicBezTo>
                        <a:pt x="80" y="140"/>
                        <a:pt x="80" y="140"/>
                        <a:pt x="81" y="139"/>
                      </a:cubicBezTo>
                      <a:cubicBezTo>
                        <a:pt x="83" y="138"/>
                        <a:pt x="84" y="138"/>
                        <a:pt x="84" y="138"/>
                      </a:cubicBezTo>
                      <a:cubicBezTo>
                        <a:pt x="84" y="137"/>
                        <a:pt x="85" y="137"/>
                        <a:pt x="85" y="138"/>
                      </a:cubicBezTo>
                      <a:cubicBezTo>
                        <a:pt x="84" y="139"/>
                        <a:pt x="84" y="138"/>
                        <a:pt x="84" y="139"/>
                      </a:cubicBezTo>
                      <a:cubicBezTo>
                        <a:pt x="85" y="140"/>
                        <a:pt x="85" y="140"/>
                        <a:pt x="86" y="140"/>
                      </a:cubicBezTo>
                      <a:cubicBezTo>
                        <a:pt x="86" y="140"/>
                        <a:pt x="87" y="141"/>
                        <a:pt x="87" y="141"/>
                      </a:cubicBezTo>
                      <a:cubicBezTo>
                        <a:pt x="87" y="141"/>
                        <a:pt x="85" y="140"/>
                        <a:pt x="84" y="140"/>
                      </a:cubicBezTo>
                      <a:cubicBezTo>
                        <a:pt x="84" y="140"/>
                        <a:pt x="83" y="140"/>
                        <a:pt x="83" y="140"/>
                      </a:cubicBezTo>
                      <a:cubicBezTo>
                        <a:pt x="83" y="140"/>
                        <a:pt x="82" y="141"/>
                        <a:pt x="82" y="141"/>
                      </a:cubicBezTo>
                      <a:cubicBezTo>
                        <a:pt x="82" y="142"/>
                        <a:pt x="82" y="142"/>
                        <a:pt x="82" y="142"/>
                      </a:cubicBezTo>
                      <a:cubicBezTo>
                        <a:pt x="82" y="142"/>
                        <a:pt x="83" y="143"/>
                        <a:pt x="83" y="143"/>
                      </a:cubicBezTo>
                      <a:cubicBezTo>
                        <a:pt x="83" y="144"/>
                        <a:pt x="83" y="144"/>
                        <a:pt x="82" y="144"/>
                      </a:cubicBezTo>
                      <a:cubicBezTo>
                        <a:pt x="81" y="144"/>
                        <a:pt x="82" y="143"/>
                        <a:pt x="80" y="143"/>
                      </a:cubicBezTo>
                      <a:cubicBezTo>
                        <a:pt x="79" y="144"/>
                        <a:pt x="79" y="142"/>
                        <a:pt x="78" y="144"/>
                      </a:cubicBezTo>
                      <a:cubicBezTo>
                        <a:pt x="78" y="147"/>
                        <a:pt x="77" y="147"/>
                        <a:pt x="77" y="147"/>
                      </a:cubicBezTo>
                      <a:cubicBezTo>
                        <a:pt x="77" y="147"/>
                        <a:pt x="77" y="147"/>
                        <a:pt x="77" y="148"/>
                      </a:cubicBezTo>
                      <a:cubicBezTo>
                        <a:pt x="77" y="148"/>
                        <a:pt x="77" y="148"/>
                        <a:pt x="79" y="149"/>
                      </a:cubicBezTo>
                      <a:cubicBezTo>
                        <a:pt x="80" y="150"/>
                        <a:pt x="81" y="151"/>
                        <a:pt x="81" y="151"/>
                      </a:cubicBezTo>
                      <a:cubicBezTo>
                        <a:pt x="81" y="151"/>
                        <a:pt x="80" y="151"/>
                        <a:pt x="79" y="151"/>
                      </a:cubicBezTo>
                      <a:cubicBezTo>
                        <a:pt x="78" y="152"/>
                        <a:pt x="77" y="152"/>
                        <a:pt x="76" y="152"/>
                      </a:cubicBezTo>
                      <a:cubicBezTo>
                        <a:pt x="76" y="153"/>
                        <a:pt x="75" y="153"/>
                        <a:pt x="74" y="153"/>
                      </a:cubicBezTo>
                      <a:cubicBezTo>
                        <a:pt x="74" y="153"/>
                        <a:pt x="72" y="153"/>
                        <a:pt x="71" y="153"/>
                      </a:cubicBezTo>
                      <a:cubicBezTo>
                        <a:pt x="70" y="153"/>
                        <a:pt x="69" y="153"/>
                        <a:pt x="68" y="154"/>
                      </a:cubicBezTo>
                      <a:cubicBezTo>
                        <a:pt x="68" y="154"/>
                        <a:pt x="68" y="155"/>
                        <a:pt x="68" y="155"/>
                      </a:cubicBezTo>
                      <a:cubicBezTo>
                        <a:pt x="68" y="155"/>
                        <a:pt x="67" y="155"/>
                        <a:pt x="68" y="156"/>
                      </a:cubicBezTo>
                      <a:cubicBezTo>
                        <a:pt x="69" y="156"/>
                        <a:pt x="72" y="156"/>
                        <a:pt x="72" y="156"/>
                      </a:cubicBezTo>
                      <a:cubicBezTo>
                        <a:pt x="73" y="156"/>
                        <a:pt x="73" y="157"/>
                        <a:pt x="73" y="157"/>
                      </a:cubicBezTo>
                      <a:cubicBezTo>
                        <a:pt x="71" y="157"/>
                        <a:pt x="71" y="157"/>
                        <a:pt x="71" y="157"/>
                      </a:cubicBezTo>
                      <a:cubicBezTo>
                        <a:pt x="71" y="157"/>
                        <a:pt x="70" y="156"/>
                        <a:pt x="69" y="156"/>
                      </a:cubicBezTo>
                      <a:cubicBezTo>
                        <a:pt x="69" y="157"/>
                        <a:pt x="66" y="157"/>
                        <a:pt x="66" y="157"/>
                      </a:cubicBezTo>
                      <a:cubicBezTo>
                        <a:pt x="66" y="157"/>
                        <a:pt x="65" y="159"/>
                        <a:pt x="65" y="159"/>
                      </a:cubicBezTo>
                      <a:cubicBezTo>
                        <a:pt x="65" y="160"/>
                        <a:pt x="65" y="161"/>
                        <a:pt x="66" y="162"/>
                      </a:cubicBezTo>
                      <a:cubicBezTo>
                        <a:pt x="67" y="163"/>
                        <a:pt x="67" y="164"/>
                        <a:pt x="67" y="164"/>
                      </a:cubicBezTo>
                      <a:cubicBezTo>
                        <a:pt x="67" y="165"/>
                        <a:pt x="67" y="164"/>
                        <a:pt x="67" y="165"/>
                      </a:cubicBezTo>
                      <a:cubicBezTo>
                        <a:pt x="67" y="166"/>
                        <a:pt x="65" y="167"/>
                        <a:pt x="65" y="167"/>
                      </a:cubicBezTo>
                      <a:cubicBezTo>
                        <a:pt x="65" y="167"/>
                        <a:pt x="65" y="167"/>
                        <a:pt x="65" y="168"/>
                      </a:cubicBezTo>
                      <a:cubicBezTo>
                        <a:pt x="64" y="170"/>
                        <a:pt x="63" y="172"/>
                        <a:pt x="64" y="172"/>
                      </a:cubicBezTo>
                      <a:cubicBezTo>
                        <a:pt x="65" y="172"/>
                        <a:pt x="65" y="173"/>
                        <a:pt x="67" y="172"/>
                      </a:cubicBezTo>
                      <a:cubicBezTo>
                        <a:pt x="69" y="172"/>
                        <a:pt x="66" y="171"/>
                        <a:pt x="70" y="172"/>
                      </a:cubicBezTo>
                      <a:cubicBezTo>
                        <a:pt x="73" y="172"/>
                        <a:pt x="73" y="172"/>
                        <a:pt x="74" y="172"/>
                      </a:cubicBezTo>
                      <a:cubicBezTo>
                        <a:pt x="75" y="171"/>
                        <a:pt x="75" y="171"/>
                        <a:pt x="76" y="171"/>
                      </a:cubicBezTo>
                      <a:cubicBezTo>
                        <a:pt x="76" y="170"/>
                        <a:pt x="74" y="170"/>
                        <a:pt x="77" y="169"/>
                      </a:cubicBezTo>
                      <a:cubicBezTo>
                        <a:pt x="79" y="168"/>
                        <a:pt x="79" y="168"/>
                        <a:pt x="79" y="168"/>
                      </a:cubicBezTo>
                      <a:cubicBezTo>
                        <a:pt x="79" y="168"/>
                        <a:pt x="78" y="166"/>
                        <a:pt x="80" y="168"/>
                      </a:cubicBezTo>
                      <a:cubicBezTo>
                        <a:pt x="82" y="170"/>
                        <a:pt x="81" y="170"/>
                        <a:pt x="81" y="170"/>
                      </a:cubicBezTo>
                      <a:cubicBezTo>
                        <a:pt x="80" y="172"/>
                        <a:pt x="80" y="172"/>
                        <a:pt x="80" y="172"/>
                      </a:cubicBezTo>
                      <a:cubicBezTo>
                        <a:pt x="80" y="173"/>
                        <a:pt x="80" y="173"/>
                        <a:pt x="80" y="173"/>
                      </a:cubicBezTo>
                      <a:cubicBezTo>
                        <a:pt x="80" y="173"/>
                        <a:pt x="79" y="173"/>
                        <a:pt x="78" y="174"/>
                      </a:cubicBezTo>
                      <a:cubicBezTo>
                        <a:pt x="77" y="176"/>
                        <a:pt x="75" y="179"/>
                        <a:pt x="74" y="179"/>
                      </a:cubicBezTo>
                      <a:cubicBezTo>
                        <a:pt x="74" y="179"/>
                        <a:pt x="75" y="179"/>
                        <a:pt x="73" y="180"/>
                      </a:cubicBezTo>
                      <a:cubicBezTo>
                        <a:pt x="72" y="181"/>
                        <a:pt x="71" y="182"/>
                        <a:pt x="69" y="183"/>
                      </a:cubicBezTo>
                      <a:cubicBezTo>
                        <a:pt x="68" y="184"/>
                        <a:pt x="68" y="183"/>
                        <a:pt x="67" y="184"/>
                      </a:cubicBezTo>
                      <a:cubicBezTo>
                        <a:pt x="67" y="184"/>
                        <a:pt x="67" y="186"/>
                        <a:pt x="67" y="186"/>
                      </a:cubicBezTo>
                      <a:cubicBezTo>
                        <a:pt x="66" y="187"/>
                        <a:pt x="66" y="187"/>
                        <a:pt x="66" y="187"/>
                      </a:cubicBezTo>
                      <a:cubicBezTo>
                        <a:pt x="63" y="188"/>
                        <a:pt x="63" y="188"/>
                        <a:pt x="63" y="188"/>
                      </a:cubicBezTo>
                      <a:cubicBezTo>
                        <a:pt x="61" y="187"/>
                        <a:pt x="61" y="187"/>
                        <a:pt x="61" y="187"/>
                      </a:cubicBezTo>
                      <a:cubicBezTo>
                        <a:pt x="59" y="189"/>
                        <a:pt x="59" y="189"/>
                        <a:pt x="59" y="189"/>
                      </a:cubicBezTo>
                      <a:cubicBezTo>
                        <a:pt x="59" y="189"/>
                        <a:pt x="57" y="188"/>
                        <a:pt x="56" y="188"/>
                      </a:cubicBezTo>
                      <a:cubicBezTo>
                        <a:pt x="55" y="188"/>
                        <a:pt x="55" y="189"/>
                        <a:pt x="55" y="189"/>
                      </a:cubicBezTo>
                      <a:cubicBezTo>
                        <a:pt x="55" y="189"/>
                        <a:pt x="54" y="190"/>
                        <a:pt x="54" y="191"/>
                      </a:cubicBezTo>
                      <a:cubicBezTo>
                        <a:pt x="53" y="192"/>
                        <a:pt x="53" y="195"/>
                        <a:pt x="53" y="195"/>
                      </a:cubicBezTo>
                      <a:cubicBezTo>
                        <a:pt x="51" y="196"/>
                        <a:pt x="51" y="196"/>
                        <a:pt x="51" y="196"/>
                      </a:cubicBezTo>
                      <a:cubicBezTo>
                        <a:pt x="51" y="196"/>
                        <a:pt x="51" y="198"/>
                        <a:pt x="52" y="197"/>
                      </a:cubicBezTo>
                      <a:cubicBezTo>
                        <a:pt x="53" y="196"/>
                        <a:pt x="54" y="195"/>
                        <a:pt x="55" y="194"/>
                      </a:cubicBezTo>
                      <a:cubicBezTo>
                        <a:pt x="56" y="194"/>
                        <a:pt x="57" y="193"/>
                        <a:pt x="57" y="193"/>
                      </a:cubicBezTo>
                      <a:cubicBezTo>
                        <a:pt x="57" y="195"/>
                        <a:pt x="57" y="195"/>
                        <a:pt x="57" y="195"/>
                      </a:cubicBezTo>
                      <a:cubicBezTo>
                        <a:pt x="56" y="198"/>
                        <a:pt x="56" y="198"/>
                        <a:pt x="56" y="198"/>
                      </a:cubicBezTo>
                      <a:cubicBezTo>
                        <a:pt x="55" y="199"/>
                        <a:pt x="55" y="199"/>
                        <a:pt x="55" y="199"/>
                      </a:cubicBezTo>
                      <a:cubicBezTo>
                        <a:pt x="54" y="200"/>
                        <a:pt x="54" y="200"/>
                        <a:pt x="54" y="200"/>
                      </a:cubicBezTo>
                      <a:cubicBezTo>
                        <a:pt x="54" y="200"/>
                        <a:pt x="53" y="204"/>
                        <a:pt x="54" y="203"/>
                      </a:cubicBezTo>
                      <a:cubicBezTo>
                        <a:pt x="56" y="202"/>
                        <a:pt x="55" y="202"/>
                        <a:pt x="57" y="202"/>
                      </a:cubicBezTo>
                      <a:cubicBezTo>
                        <a:pt x="58" y="201"/>
                        <a:pt x="58" y="200"/>
                        <a:pt x="61" y="200"/>
                      </a:cubicBezTo>
                      <a:cubicBezTo>
                        <a:pt x="63" y="200"/>
                        <a:pt x="63" y="198"/>
                        <a:pt x="63" y="198"/>
                      </a:cubicBezTo>
                      <a:cubicBezTo>
                        <a:pt x="63" y="197"/>
                        <a:pt x="63" y="196"/>
                        <a:pt x="63" y="196"/>
                      </a:cubicBezTo>
                      <a:cubicBezTo>
                        <a:pt x="63" y="195"/>
                        <a:pt x="62" y="194"/>
                        <a:pt x="64" y="194"/>
                      </a:cubicBezTo>
                      <a:cubicBezTo>
                        <a:pt x="66" y="193"/>
                        <a:pt x="65" y="194"/>
                        <a:pt x="66" y="193"/>
                      </a:cubicBezTo>
                      <a:cubicBezTo>
                        <a:pt x="66" y="193"/>
                        <a:pt x="66" y="194"/>
                        <a:pt x="67" y="192"/>
                      </a:cubicBezTo>
                      <a:cubicBezTo>
                        <a:pt x="67" y="190"/>
                        <a:pt x="67" y="191"/>
                        <a:pt x="68" y="189"/>
                      </a:cubicBezTo>
                      <a:cubicBezTo>
                        <a:pt x="70" y="188"/>
                        <a:pt x="69" y="188"/>
                        <a:pt x="70" y="188"/>
                      </a:cubicBezTo>
                      <a:cubicBezTo>
                        <a:pt x="70" y="187"/>
                        <a:pt x="70" y="187"/>
                        <a:pt x="71" y="187"/>
                      </a:cubicBezTo>
                      <a:cubicBezTo>
                        <a:pt x="72" y="186"/>
                        <a:pt x="72" y="186"/>
                        <a:pt x="72" y="185"/>
                      </a:cubicBezTo>
                      <a:cubicBezTo>
                        <a:pt x="72" y="185"/>
                        <a:pt x="75" y="183"/>
                        <a:pt x="75" y="183"/>
                      </a:cubicBezTo>
                      <a:cubicBezTo>
                        <a:pt x="75" y="182"/>
                        <a:pt x="75" y="182"/>
                        <a:pt x="75" y="182"/>
                      </a:cubicBezTo>
                      <a:cubicBezTo>
                        <a:pt x="78" y="179"/>
                        <a:pt x="78" y="179"/>
                        <a:pt x="78" y="179"/>
                      </a:cubicBezTo>
                      <a:cubicBezTo>
                        <a:pt x="78" y="179"/>
                        <a:pt x="79" y="179"/>
                        <a:pt x="78" y="180"/>
                      </a:cubicBezTo>
                      <a:cubicBezTo>
                        <a:pt x="78" y="181"/>
                        <a:pt x="77" y="182"/>
                        <a:pt x="77" y="182"/>
                      </a:cubicBezTo>
                      <a:cubicBezTo>
                        <a:pt x="77" y="184"/>
                        <a:pt x="77" y="184"/>
                        <a:pt x="77" y="184"/>
                      </a:cubicBezTo>
                      <a:cubicBezTo>
                        <a:pt x="75" y="186"/>
                        <a:pt x="75" y="186"/>
                        <a:pt x="75" y="186"/>
                      </a:cubicBezTo>
                      <a:cubicBezTo>
                        <a:pt x="75" y="186"/>
                        <a:pt x="76" y="187"/>
                        <a:pt x="75" y="187"/>
                      </a:cubicBezTo>
                      <a:cubicBezTo>
                        <a:pt x="74" y="188"/>
                        <a:pt x="73" y="189"/>
                        <a:pt x="73" y="189"/>
                      </a:cubicBezTo>
                      <a:cubicBezTo>
                        <a:pt x="73" y="191"/>
                        <a:pt x="73" y="191"/>
                        <a:pt x="73" y="191"/>
                      </a:cubicBezTo>
                      <a:cubicBezTo>
                        <a:pt x="73" y="191"/>
                        <a:pt x="73" y="191"/>
                        <a:pt x="73" y="191"/>
                      </a:cubicBezTo>
                      <a:cubicBezTo>
                        <a:pt x="72" y="194"/>
                        <a:pt x="72" y="194"/>
                        <a:pt x="72" y="194"/>
                      </a:cubicBezTo>
                      <a:cubicBezTo>
                        <a:pt x="74" y="196"/>
                        <a:pt x="74" y="196"/>
                        <a:pt x="74" y="196"/>
                      </a:cubicBezTo>
                      <a:cubicBezTo>
                        <a:pt x="74" y="197"/>
                        <a:pt x="74" y="197"/>
                        <a:pt x="74" y="197"/>
                      </a:cubicBezTo>
                      <a:cubicBezTo>
                        <a:pt x="74" y="197"/>
                        <a:pt x="73" y="198"/>
                        <a:pt x="73" y="199"/>
                      </a:cubicBezTo>
                      <a:cubicBezTo>
                        <a:pt x="72" y="199"/>
                        <a:pt x="70" y="202"/>
                        <a:pt x="70" y="202"/>
                      </a:cubicBezTo>
                      <a:cubicBezTo>
                        <a:pt x="69" y="204"/>
                        <a:pt x="69" y="204"/>
                        <a:pt x="69" y="204"/>
                      </a:cubicBezTo>
                      <a:cubicBezTo>
                        <a:pt x="68" y="206"/>
                        <a:pt x="68" y="206"/>
                        <a:pt x="68" y="206"/>
                      </a:cubicBezTo>
                      <a:cubicBezTo>
                        <a:pt x="67" y="209"/>
                        <a:pt x="67" y="209"/>
                        <a:pt x="67" y="209"/>
                      </a:cubicBezTo>
                      <a:cubicBezTo>
                        <a:pt x="66" y="212"/>
                        <a:pt x="66" y="212"/>
                        <a:pt x="66" y="212"/>
                      </a:cubicBezTo>
                      <a:cubicBezTo>
                        <a:pt x="65" y="213"/>
                        <a:pt x="65" y="213"/>
                        <a:pt x="65" y="213"/>
                      </a:cubicBezTo>
                      <a:cubicBezTo>
                        <a:pt x="65" y="213"/>
                        <a:pt x="64" y="215"/>
                        <a:pt x="66" y="215"/>
                      </a:cubicBezTo>
                      <a:cubicBezTo>
                        <a:pt x="67" y="216"/>
                        <a:pt x="67" y="216"/>
                        <a:pt x="68" y="216"/>
                      </a:cubicBezTo>
                      <a:cubicBezTo>
                        <a:pt x="70" y="216"/>
                        <a:pt x="69" y="216"/>
                        <a:pt x="70" y="216"/>
                      </a:cubicBezTo>
                      <a:cubicBezTo>
                        <a:pt x="70" y="216"/>
                        <a:pt x="72" y="216"/>
                        <a:pt x="72" y="214"/>
                      </a:cubicBezTo>
                      <a:cubicBezTo>
                        <a:pt x="72" y="213"/>
                        <a:pt x="72" y="211"/>
                        <a:pt x="72" y="211"/>
                      </a:cubicBezTo>
                      <a:cubicBezTo>
                        <a:pt x="72" y="210"/>
                        <a:pt x="74" y="208"/>
                        <a:pt x="74" y="208"/>
                      </a:cubicBezTo>
                      <a:cubicBezTo>
                        <a:pt x="74" y="205"/>
                        <a:pt x="74" y="205"/>
                        <a:pt x="74" y="205"/>
                      </a:cubicBezTo>
                      <a:cubicBezTo>
                        <a:pt x="74" y="205"/>
                        <a:pt x="73" y="204"/>
                        <a:pt x="75" y="202"/>
                      </a:cubicBezTo>
                      <a:cubicBezTo>
                        <a:pt x="77" y="201"/>
                        <a:pt x="76" y="202"/>
                        <a:pt x="77" y="201"/>
                      </a:cubicBezTo>
                      <a:cubicBezTo>
                        <a:pt x="77" y="201"/>
                        <a:pt x="78" y="200"/>
                        <a:pt x="78" y="199"/>
                      </a:cubicBezTo>
                      <a:cubicBezTo>
                        <a:pt x="79" y="198"/>
                        <a:pt x="79" y="198"/>
                        <a:pt x="79" y="198"/>
                      </a:cubicBezTo>
                      <a:cubicBezTo>
                        <a:pt x="80" y="197"/>
                        <a:pt x="80" y="197"/>
                        <a:pt x="80" y="197"/>
                      </a:cubicBezTo>
                      <a:cubicBezTo>
                        <a:pt x="79" y="191"/>
                        <a:pt x="79" y="191"/>
                        <a:pt x="79" y="191"/>
                      </a:cubicBezTo>
                      <a:cubicBezTo>
                        <a:pt x="79" y="191"/>
                        <a:pt x="80" y="189"/>
                        <a:pt x="80" y="189"/>
                      </a:cubicBezTo>
                      <a:cubicBezTo>
                        <a:pt x="81" y="188"/>
                        <a:pt x="82" y="189"/>
                        <a:pt x="82" y="189"/>
                      </a:cubicBezTo>
                      <a:cubicBezTo>
                        <a:pt x="82" y="189"/>
                        <a:pt x="82" y="189"/>
                        <a:pt x="81" y="191"/>
                      </a:cubicBezTo>
                      <a:cubicBezTo>
                        <a:pt x="81" y="192"/>
                        <a:pt x="82" y="195"/>
                        <a:pt x="82" y="195"/>
                      </a:cubicBezTo>
                      <a:cubicBezTo>
                        <a:pt x="87" y="200"/>
                        <a:pt x="87" y="200"/>
                        <a:pt x="87" y="200"/>
                      </a:cubicBezTo>
                      <a:cubicBezTo>
                        <a:pt x="87" y="200"/>
                        <a:pt x="90" y="204"/>
                        <a:pt x="90" y="204"/>
                      </a:cubicBezTo>
                      <a:cubicBezTo>
                        <a:pt x="90" y="205"/>
                        <a:pt x="94" y="208"/>
                        <a:pt x="94" y="208"/>
                      </a:cubicBezTo>
                      <a:cubicBezTo>
                        <a:pt x="94" y="208"/>
                        <a:pt x="94" y="209"/>
                        <a:pt x="94" y="210"/>
                      </a:cubicBezTo>
                      <a:cubicBezTo>
                        <a:pt x="94" y="210"/>
                        <a:pt x="95" y="211"/>
                        <a:pt x="94" y="212"/>
                      </a:cubicBezTo>
                      <a:cubicBezTo>
                        <a:pt x="94" y="213"/>
                        <a:pt x="93" y="215"/>
                        <a:pt x="93" y="215"/>
                      </a:cubicBezTo>
                      <a:cubicBezTo>
                        <a:pt x="91" y="216"/>
                        <a:pt x="91" y="216"/>
                        <a:pt x="91" y="216"/>
                      </a:cubicBezTo>
                      <a:cubicBezTo>
                        <a:pt x="89" y="218"/>
                        <a:pt x="89" y="218"/>
                        <a:pt x="89" y="218"/>
                      </a:cubicBezTo>
                      <a:cubicBezTo>
                        <a:pt x="88" y="222"/>
                        <a:pt x="88" y="222"/>
                        <a:pt x="88" y="222"/>
                      </a:cubicBezTo>
                      <a:cubicBezTo>
                        <a:pt x="86" y="224"/>
                        <a:pt x="86" y="224"/>
                        <a:pt x="86" y="224"/>
                      </a:cubicBezTo>
                      <a:cubicBezTo>
                        <a:pt x="83" y="226"/>
                        <a:pt x="83" y="226"/>
                        <a:pt x="83" y="226"/>
                      </a:cubicBezTo>
                      <a:cubicBezTo>
                        <a:pt x="79" y="230"/>
                        <a:pt x="79" y="230"/>
                        <a:pt x="79" y="230"/>
                      </a:cubicBezTo>
                      <a:cubicBezTo>
                        <a:pt x="78" y="233"/>
                        <a:pt x="78" y="233"/>
                        <a:pt x="78" y="233"/>
                      </a:cubicBezTo>
                      <a:cubicBezTo>
                        <a:pt x="75" y="236"/>
                        <a:pt x="75" y="236"/>
                        <a:pt x="75" y="236"/>
                      </a:cubicBezTo>
                      <a:cubicBezTo>
                        <a:pt x="75" y="239"/>
                        <a:pt x="75" y="239"/>
                        <a:pt x="75" y="239"/>
                      </a:cubicBezTo>
                      <a:cubicBezTo>
                        <a:pt x="75" y="239"/>
                        <a:pt x="77" y="242"/>
                        <a:pt x="77" y="242"/>
                      </a:cubicBezTo>
                      <a:cubicBezTo>
                        <a:pt x="78" y="242"/>
                        <a:pt x="79" y="243"/>
                        <a:pt x="79" y="243"/>
                      </a:cubicBezTo>
                      <a:cubicBezTo>
                        <a:pt x="79" y="247"/>
                        <a:pt x="79" y="247"/>
                        <a:pt x="79" y="247"/>
                      </a:cubicBezTo>
                      <a:cubicBezTo>
                        <a:pt x="79" y="247"/>
                        <a:pt x="80" y="249"/>
                        <a:pt x="80" y="249"/>
                      </a:cubicBezTo>
                      <a:cubicBezTo>
                        <a:pt x="81" y="249"/>
                        <a:pt x="82" y="246"/>
                        <a:pt x="82" y="246"/>
                      </a:cubicBezTo>
                      <a:cubicBezTo>
                        <a:pt x="82" y="246"/>
                        <a:pt x="80" y="244"/>
                        <a:pt x="80" y="242"/>
                      </a:cubicBezTo>
                      <a:cubicBezTo>
                        <a:pt x="80" y="241"/>
                        <a:pt x="81" y="238"/>
                        <a:pt x="81" y="238"/>
                      </a:cubicBezTo>
                      <a:cubicBezTo>
                        <a:pt x="83" y="238"/>
                        <a:pt x="83" y="238"/>
                        <a:pt x="83" y="238"/>
                      </a:cubicBezTo>
                      <a:cubicBezTo>
                        <a:pt x="83" y="238"/>
                        <a:pt x="83" y="238"/>
                        <a:pt x="84" y="239"/>
                      </a:cubicBezTo>
                      <a:cubicBezTo>
                        <a:pt x="84" y="240"/>
                        <a:pt x="84" y="239"/>
                        <a:pt x="85" y="240"/>
                      </a:cubicBezTo>
                      <a:cubicBezTo>
                        <a:pt x="85" y="241"/>
                        <a:pt x="88" y="243"/>
                        <a:pt x="88" y="243"/>
                      </a:cubicBezTo>
                      <a:cubicBezTo>
                        <a:pt x="88" y="243"/>
                        <a:pt x="90" y="246"/>
                        <a:pt x="90" y="246"/>
                      </a:cubicBezTo>
                      <a:cubicBezTo>
                        <a:pt x="91" y="247"/>
                        <a:pt x="92" y="249"/>
                        <a:pt x="93" y="249"/>
                      </a:cubicBezTo>
                      <a:cubicBezTo>
                        <a:pt x="94" y="248"/>
                        <a:pt x="94" y="249"/>
                        <a:pt x="95" y="247"/>
                      </a:cubicBezTo>
                      <a:cubicBezTo>
                        <a:pt x="95" y="245"/>
                        <a:pt x="95" y="245"/>
                        <a:pt x="95" y="244"/>
                      </a:cubicBezTo>
                      <a:cubicBezTo>
                        <a:pt x="95" y="243"/>
                        <a:pt x="95" y="241"/>
                        <a:pt x="95" y="241"/>
                      </a:cubicBezTo>
                      <a:cubicBezTo>
                        <a:pt x="95" y="241"/>
                        <a:pt x="94" y="240"/>
                        <a:pt x="96" y="240"/>
                      </a:cubicBezTo>
                      <a:cubicBezTo>
                        <a:pt x="97" y="240"/>
                        <a:pt x="97" y="242"/>
                        <a:pt x="97" y="242"/>
                      </a:cubicBezTo>
                      <a:cubicBezTo>
                        <a:pt x="97" y="242"/>
                        <a:pt x="98" y="244"/>
                        <a:pt x="99" y="245"/>
                      </a:cubicBezTo>
                      <a:cubicBezTo>
                        <a:pt x="100" y="245"/>
                        <a:pt x="100" y="245"/>
                        <a:pt x="101" y="246"/>
                      </a:cubicBezTo>
                      <a:cubicBezTo>
                        <a:pt x="102" y="247"/>
                        <a:pt x="106" y="248"/>
                        <a:pt x="106" y="248"/>
                      </a:cubicBezTo>
                      <a:cubicBezTo>
                        <a:pt x="106" y="248"/>
                        <a:pt x="106" y="247"/>
                        <a:pt x="107" y="247"/>
                      </a:cubicBezTo>
                      <a:cubicBezTo>
                        <a:pt x="108" y="246"/>
                        <a:pt x="109" y="245"/>
                        <a:pt x="109" y="245"/>
                      </a:cubicBezTo>
                      <a:cubicBezTo>
                        <a:pt x="109" y="245"/>
                        <a:pt x="109" y="244"/>
                        <a:pt x="110" y="245"/>
                      </a:cubicBezTo>
                      <a:cubicBezTo>
                        <a:pt x="112" y="245"/>
                        <a:pt x="113" y="245"/>
                        <a:pt x="113" y="245"/>
                      </a:cubicBezTo>
                      <a:cubicBezTo>
                        <a:pt x="114" y="244"/>
                        <a:pt x="115" y="241"/>
                        <a:pt x="115" y="241"/>
                      </a:cubicBezTo>
                      <a:cubicBezTo>
                        <a:pt x="115" y="241"/>
                        <a:pt x="115" y="239"/>
                        <a:pt x="117" y="240"/>
                      </a:cubicBezTo>
                      <a:cubicBezTo>
                        <a:pt x="118" y="241"/>
                        <a:pt x="128" y="243"/>
                        <a:pt x="128" y="243"/>
                      </a:cubicBezTo>
                      <a:cubicBezTo>
                        <a:pt x="127" y="244"/>
                        <a:pt x="127" y="244"/>
                        <a:pt x="127" y="244"/>
                      </a:cubicBezTo>
                      <a:cubicBezTo>
                        <a:pt x="123" y="244"/>
                        <a:pt x="123" y="244"/>
                        <a:pt x="123" y="244"/>
                      </a:cubicBezTo>
                      <a:cubicBezTo>
                        <a:pt x="121" y="244"/>
                        <a:pt x="121" y="244"/>
                        <a:pt x="121" y="244"/>
                      </a:cubicBezTo>
                      <a:cubicBezTo>
                        <a:pt x="121" y="244"/>
                        <a:pt x="120" y="244"/>
                        <a:pt x="120" y="245"/>
                      </a:cubicBezTo>
                      <a:cubicBezTo>
                        <a:pt x="120" y="246"/>
                        <a:pt x="119" y="247"/>
                        <a:pt x="119" y="248"/>
                      </a:cubicBezTo>
                      <a:cubicBezTo>
                        <a:pt x="118" y="249"/>
                        <a:pt x="118" y="249"/>
                        <a:pt x="117" y="250"/>
                      </a:cubicBezTo>
                      <a:cubicBezTo>
                        <a:pt x="117" y="251"/>
                        <a:pt x="114" y="253"/>
                        <a:pt x="114" y="253"/>
                      </a:cubicBezTo>
                      <a:cubicBezTo>
                        <a:pt x="112" y="255"/>
                        <a:pt x="112" y="255"/>
                        <a:pt x="112" y="255"/>
                      </a:cubicBezTo>
                      <a:cubicBezTo>
                        <a:pt x="110" y="259"/>
                        <a:pt x="110" y="259"/>
                        <a:pt x="110" y="259"/>
                      </a:cubicBezTo>
                      <a:cubicBezTo>
                        <a:pt x="110" y="259"/>
                        <a:pt x="111" y="263"/>
                        <a:pt x="111" y="263"/>
                      </a:cubicBezTo>
                      <a:cubicBezTo>
                        <a:pt x="112" y="263"/>
                        <a:pt x="114" y="266"/>
                        <a:pt x="114" y="266"/>
                      </a:cubicBezTo>
                      <a:cubicBezTo>
                        <a:pt x="114" y="266"/>
                        <a:pt x="114" y="267"/>
                        <a:pt x="114" y="268"/>
                      </a:cubicBezTo>
                      <a:cubicBezTo>
                        <a:pt x="114" y="269"/>
                        <a:pt x="114" y="270"/>
                        <a:pt x="115" y="271"/>
                      </a:cubicBezTo>
                      <a:cubicBezTo>
                        <a:pt x="115" y="272"/>
                        <a:pt x="116" y="275"/>
                        <a:pt x="116" y="275"/>
                      </a:cubicBezTo>
                      <a:cubicBezTo>
                        <a:pt x="117" y="276"/>
                        <a:pt x="117" y="276"/>
                        <a:pt x="117" y="276"/>
                      </a:cubicBezTo>
                      <a:cubicBezTo>
                        <a:pt x="117" y="278"/>
                        <a:pt x="117" y="278"/>
                        <a:pt x="117" y="278"/>
                      </a:cubicBezTo>
                      <a:cubicBezTo>
                        <a:pt x="117" y="278"/>
                        <a:pt x="117" y="280"/>
                        <a:pt x="118" y="280"/>
                      </a:cubicBezTo>
                      <a:cubicBezTo>
                        <a:pt x="119" y="280"/>
                        <a:pt x="122" y="278"/>
                        <a:pt x="122" y="278"/>
                      </a:cubicBezTo>
                      <a:cubicBezTo>
                        <a:pt x="128" y="277"/>
                        <a:pt x="128" y="277"/>
                        <a:pt x="128" y="277"/>
                      </a:cubicBezTo>
                      <a:cubicBezTo>
                        <a:pt x="128" y="277"/>
                        <a:pt x="128" y="280"/>
                        <a:pt x="127" y="281"/>
                      </a:cubicBezTo>
                      <a:cubicBezTo>
                        <a:pt x="127" y="282"/>
                        <a:pt x="126" y="282"/>
                        <a:pt x="125" y="283"/>
                      </a:cubicBezTo>
                      <a:cubicBezTo>
                        <a:pt x="125" y="283"/>
                        <a:pt x="125" y="285"/>
                        <a:pt x="125" y="285"/>
                      </a:cubicBezTo>
                      <a:cubicBezTo>
                        <a:pt x="125" y="285"/>
                        <a:pt x="125" y="286"/>
                        <a:pt x="123" y="287"/>
                      </a:cubicBezTo>
                      <a:cubicBezTo>
                        <a:pt x="122" y="287"/>
                        <a:pt x="121" y="287"/>
                        <a:pt x="121" y="287"/>
                      </a:cubicBezTo>
                      <a:cubicBezTo>
                        <a:pt x="121" y="287"/>
                        <a:pt x="119" y="286"/>
                        <a:pt x="119" y="288"/>
                      </a:cubicBezTo>
                      <a:cubicBezTo>
                        <a:pt x="119" y="290"/>
                        <a:pt x="118" y="291"/>
                        <a:pt x="118" y="292"/>
                      </a:cubicBezTo>
                      <a:cubicBezTo>
                        <a:pt x="118" y="293"/>
                        <a:pt x="116" y="294"/>
                        <a:pt x="118" y="295"/>
                      </a:cubicBezTo>
                      <a:cubicBezTo>
                        <a:pt x="120" y="295"/>
                        <a:pt x="120" y="297"/>
                        <a:pt x="120" y="297"/>
                      </a:cubicBezTo>
                      <a:cubicBezTo>
                        <a:pt x="120" y="297"/>
                        <a:pt x="119" y="299"/>
                        <a:pt x="118" y="300"/>
                      </a:cubicBezTo>
                      <a:cubicBezTo>
                        <a:pt x="117" y="300"/>
                        <a:pt x="116" y="300"/>
                        <a:pt x="116" y="301"/>
                      </a:cubicBezTo>
                      <a:cubicBezTo>
                        <a:pt x="116" y="302"/>
                        <a:pt x="117" y="306"/>
                        <a:pt x="117" y="306"/>
                      </a:cubicBezTo>
                      <a:cubicBezTo>
                        <a:pt x="117" y="306"/>
                        <a:pt x="118" y="308"/>
                        <a:pt x="116" y="308"/>
                      </a:cubicBezTo>
                      <a:cubicBezTo>
                        <a:pt x="115" y="307"/>
                        <a:pt x="115" y="307"/>
                        <a:pt x="114" y="307"/>
                      </a:cubicBezTo>
                      <a:cubicBezTo>
                        <a:pt x="113" y="307"/>
                        <a:pt x="113" y="308"/>
                        <a:pt x="113" y="308"/>
                      </a:cubicBezTo>
                      <a:cubicBezTo>
                        <a:pt x="113" y="308"/>
                        <a:pt x="113" y="308"/>
                        <a:pt x="113" y="310"/>
                      </a:cubicBezTo>
                      <a:cubicBezTo>
                        <a:pt x="113" y="311"/>
                        <a:pt x="113" y="313"/>
                        <a:pt x="113" y="313"/>
                      </a:cubicBezTo>
                      <a:cubicBezTo>
                        <a:pt x="111" y="313"/>
                        <a:pt x="111" y="313"/>
                        <a:pt x="111" y="313"/>
                      </a:cubicBezTo>
                      <a:cubicBezTo>
                        <a:pt x="109" y="310"/>
                        <a:pt x="109" y="310"/>
                        <a:pt x="109" y="310"/>
                      </a:cubicBezTo>
                      <a:cubicBezTo>
                        <a:pt x="109" y="310"/>
                        <a:pt x="106" y="310"/>
                        <a:pt x="105" y="310"/>
                      </a:cubicBezTo>
                      <a:cubicBezTo>
                        <a:pt x="104" y="310"/>
                        <a:pt x="102" y="311"/>
                        <a:pt x="102" y="311"/>
                      </a:cubicBezTo>
                      <a:cubicBezTo>
                        <a:pt x="102" y="311"/>
                        <a:pt x="98" y="309"/>
                        <a:pt x="97" y="308"/>
                      </a:cubicBezTo>
                      <a:cubicBezTo>
                        <a:pt x="97" y="308"/>
                        <a:pt x="97" y="307"/>
                        <a:pt x="96" y="308"/>
                      </a:cubicBezTo>
                      <a:cubicBezTo>
                        <a:pt x="96" y="309"/>
                        <a:pt x="97" y="308"/>
                        <a:pt x="96" y="309"/>
                      </a:cubicBezTo>
                      <a:cubicBezTo>
                        <a:pt x="95" y="309"/>
                        <a:pt x="97" y="309"/>
                        <a:pt x="94" y="309"/>
                      </a:cubicBezTo>
                      <a:cubicBezTo>
                        <a:pt x="91" y="310"/>
                        <a:pt x="87" y="311"/>
                        <a:pt x="87" y="311"/>
                      </a:cubicBezTo>
                      <a:cubicBezTo>
                        <a:pt x="87" y="311"/>
                        <a:pt x="90" y="308"/>
                        <a:pt x="89" y="308"/>
                      </a:cubicBezTo>
                      <a:cubicBezTo>
                        <a:pt x="88" y="307"/>
                        <a:pt x="89" y="307"/>
                        <a:pt x="88" y="307"/>
                      </a:cubicBezTo>
                      <a:cubicBezTo>
                        <a:pt x="86" y="306"/>
                        <a:pt x="85" y="304"/>
                        <a:pt x="85" y="304"/>
                      </a:cubicBezTo>
                      <a:cubicBezTo>
                        <a:pt x="85" y="303"/>
                        <a:pt x="85" y="301"/>
                        <a:pt x="84" y="301"/>
                      </a:cubicBezTo>
                      <a:cubicBezTo>
                        <a:pt x="82" y="301"/>
                        <a:pt x="82" y="299"/>
                        <a:pt x="80" y="301"/>
                      </a:cubicBezTo>
                      <a:cubicBezTo>
                        <a:pt x="79" y="302"/>
                        <a:pt x="79" y="302"/>
                        <a:pt x="78" y="303"/>
                      </a:cubicBezTo>
                      <a:cubicBezTo>
                        <a:pt x="78" y="304"/>
                        <a:pt x="74" y="304"/>
                        <a:pt x="74" y="304"/>
                      </a:cubicBezTo>
                      <a:cubicBezTo>
                        <a:pt x="74" y="304"/>
                        <a:pt x="77" y="308"/>
                        <a:pt x="77" y="309"/>
                      </a:cubicBezTo>
                      <a:cubicBezTo>
                        <a:pt x="77" y="309"/>
                        <a:pt x="78" y="313"/>
                        <a:pt x="78" y="313"/>
                      </a:cubicBezTo>
                      <a:cubicBezTo>
                        <a:pt x="84" y="312"/>
                        <a:pt x="84" y="312"/>
                        <a:pt x="84" y="312"/>
                      </a:cubicBezTo>
                      <a:cubicBezTo>
                        <a:pt x="84" y="312"/>
                        <a:pt x="80" y="314"/>
                        <a:pt x="80" y="315"/>
                      </a:cubicBezTo>
                      <a:cubicBezTo>
                        <a:pt x="79" y="317"/>
                        <a:pt x="79" y="317"/>
                        <a:pt x="79" y="318"/>
                      </a:cubicBezTo>
                      <a:cubicBezTo>
                        <a:pt x="78" y="319"/>
                        <a:pt x="78" y="320"/>
                        <a:pt x="76" y="320"/>
                      </a:cubicBezTo>
                      <a:cubicBezTo>
                        <a:pt x="74" y="321"/>
                        <a:pt x="71" y="321"/>
                        <a:pt x="70" y="322"/>
                      </a:cubicBezTo>
                      <a:cubicBezTo>
                        <a:pt x="69" y="323"/>
                        <a:pt x="68" y="323"/>
                        <a:pt x="68" y="324"/>
                      </a:cubicBezTo>
                      <a:cubicBezTo>
                        <a:pt x="68" y="325"/>
                        <a:pt x="64" y="325"/>
                        <a:pt x="68" y="326"/>
                      </a:cubicBezTo>
                      <a:cubicBezTo>
                        <a:pt x="73" y="327"/>
                        <a:pt x="74" y="327"/>
                        <a:pt x="74" y="327"/>
                      </a:cubicBezTo>
                      <a:cubicBezTo>
                        <a:pt x="74" y="327"/>
                        <a:pt x="76" y="325"/>
                        <a:pt x="77" y="324"/>
                      </a:cubicBezTo>
                      <a:cubicBezTo>
                        <a:pt x="79" y="323"/>
                        <a:pt x="79" y="323"/>
                        <a:pt x="82" y="323"/>
                      </a:cubicBezTo>
                      <a:cubicBezTo>
                        <a:pt x="85" y="324"/>
                        <a:pt x="85" y="323"/>
                        <a:pt x="85" y="324"/>
                      </a:cubicBezTo>
                      <a:cubicBezTo>
                        <a:pt x="85" y="325"/>
                        <a:pt x="85" y="326"/>
                        <a:pt x="85" y="327"/>
                      </a:cubicBezTo>
                      <a:cubicBezTo>
                        <a:pt x="84" y="329"/>
                        <a:pt x="83" y="330"/>
                        <a:pt x="84" y="332"/>
                      </a:cubicBezTo>
                      <a:cubicBezTo>
                        <a:pt x="86" y="334"/>
                        <a:pt x="83" y="336"/>
                        <a:pt x="83" y="336"/>
                      </a:cubicBezTo>
                      <a:cubicBezTo>
                        <a:pt x="83" y="336"/>
                        <a:pt x="82" y="339"/>
                        <a:pt x="83" y="339"/>
                      </a:cubicBezTo>
                      <a:cubicBezTo>
                        <a:pt x="83" y="339"/>
                        <a:pt x="84" y="340"/>
                        <a:pt x="84" y="340"/>
                      </a:cubicBezTo>
                      <a:cubicBezTo>
                        <a:pt x="84" y="340"/>
                        <a:pt x="82" y="344"/>
                        <a:pt x="82" y="344"/>
                      </a:cubicBezTo>
                      <a:cubicBezTo>
                        <a:pt x="82" y="345"/>
                        <a:pt x="79" y="350"/>
                        <a:pt x="79" y="350"/>
                      </a:cubicBezTo>
                      <a:cubicBezTo>
                        <a:pt x="78" y="350"/>
                        <a:pt x="79" y="350"/>
                        <a:pt x="75" y="352"/>
                      </a:cubicBezTo>
                      <a:cubicBezTo>
                        <a:pt x="70" y="353"/>
                        <a:pt x="67" y="354"/>
                        <a:pt x="67" y="354"/>
                      </a:cubicBezTo>
                      <a:cubicBezTo>
                        <a:pt x="63" y="355"/>
                        <a:pt x="63" y="355"/>
                        <a:pt x="63" y="355"/>
                      </a:cubicBezTo>
                      <a:cubicBezTo>
                        <a:pt x="60" y="357"/>
                        <a:pt x="60" y="357"/>
                        <a:pt x="60" y="357"/>
                      </a:cubicBezTo>
                      <a:cubicBezTo>
                        <a:pt x="58" y="357"/>
                        <a:pt x="58" y="357"/>
                        <a:pt x="58" y="357"/>
                      </a:cubicBezTo>
                      <a:cubicBezTo>
                        <a:pt x="54" y="357"/>
                        <a:pt x="54" y="357"/>
                        <a:pt x="54" y="357"/>
                      </a:cubicBezTo>
                      <a:cubicBezTo>
                        <a:pt x="54" y="357"/>
                        <a:pt x="50" y="359"/>
                        <a:pt x="50" y="360"/>
                      </a:cubicBezTo>
                      <a:cubicBezTo>
                        <a:pt x="49" y="360"/>
                        <a:pt x="47" y="361"/>
                        <a:pt x="47" y="361"/>
                      </a:cubicBezTo>
                      <a:cubicBezTo>
                        <a:pt x="46" y="362"/>
                        <a:pt x="50" y="364"/>
                        <a:pt x="50" y="364"/>
                      </a:cubicBezTo>
                      <a:cubicBezTo>
                        <a:pt x="51" y="366"/>
                        <a:pt x="51" y="366"/>
                        <a:pt x="51" y="366"/>
                      </a:cubicBezTo>
                      <a:cubicBezTo>
                        <a:pt x="49" y="366"/>
                        <a:pt x="49" y="366"/>
                        <a:pt x="49" y="366"/>
                      </a:cubicBezTo>
                      <a:cubicBezTo>
                        <a:pt x="47" y="367"/>
                        <a:pt x="47" y="367"/>
                        <a:pt x="47" y="367"/>
                      </a:cubicBezTo>
                      <a:cubicBezTo>
                        <a:pt x="46" y="369"/>
                        <a:pt x="46" y="369"/>
                        <a:pt x="46" y="369"/>
                      </a:cubicBezTo>
                      <a:cubicBezTo>
                        <a:pt x="48" y="370"/>
                        <a:pt x="48" y="370"/>
                        <a:pt x="48" y="370"/>
                      </a:cubicBezTo>
                      <a:cubicBezTo>
                        <a:pt x="48" y="370"/>
                        <a:pt x="49" y="370"/>
                        <a:pt x="50" y="370"/>
                      </a:cubicBezTo>
                      <a:cubicBezTo>
                        <a:pt x="51" y="370"/>
                        <a:pt x="54" y="369"/>
                        <a:pt x="54" y="369"/>
                      </a:cubicBezTo>
                      <a:cubicBezTo>
                        <a:pt x="50" y="371"/>
                        <a:pt x="50" y="371"/>
                        <a:pt x="50" y="371"/>
                      </a:cubicBezTo>
                      <a:cubicBezTo>
                        <a:pt x="50" y="374"/>
                        <a:pt x="50" y="374"/>
                        <a:pt x="50" y="374"/>
                      </a:cubicBezTo>
                      <a:cubicBezTo>
                        <a:pt x="50" y="374"/>
                        <a:pt x="49" y="375"/>
                        <a:pt x="50" y="375"/>
                      </a:cubicBezTo>
                      <a:cubicBezTo>
                        <a:pt x="52" y="375"/>
                        <a:pt x="53" y="375"/>
                        <a:pt x="53" y="375"/>
                      </a:cubicBezTo>
                      <a:cubicBezTo>
                        <a:pt x="53" y="375"/>
                        <a:pt x="55" y="374"/>
                        <a:pt x="56" y="374"/>
                      </a:cubicBezTo>
                      <a:cubicBezTo>
                        <a:pt x="58" y="374"/>
                        <a:pt x="59" y="374"/>
                        <a:pt x="59" y="374"/>
                      </a:cubicBezTo>
                      <a:cubicBezTo>
                        <a:pt x="59" y="374"/>
                        <a:pt x="59" y="372"/>
                        <a:pt x="60" y="372"/>
                      </a:cubicBezTo>
                      <a:cubicBezTo>
                        <a:pt x="60" y="372"/>
                        <a:pt x="59" y="372"/>
                        <a:pt x="61" y="372"/>
                      </a:cubicBezTo>
                      <a:cubicBezTo>
                        <a:pt x="63" y="372"/>
                        <a:pt x="69" y="372"/>
                        <a:pt x="69" y="372"/>
                      </a:cubicBezTo>
                      <a:cubicBezTo>
                        <a:pt x="69" y="372"/>
                        <a:pt x="69" y="372"/>
                        <a:pt x="70" y="373"/>
                      </a:cubicBezTo>
                      <a:cubicBezTo>
                        <a:pt x="70" y="374"/>
                        <a:pt x="71" y="375"/>
                        <a:pt x="72" y="376"/>
                      </a:cubicBezTo>
                      <a:cubicBezTo>
                        <a:pt x="74" y="377"/>
                        <a:pt x="77" y="377"/>
                        <a:pt x="77" y="377"/>
                      </a:cubicBezTo>
                      <a:cubicBezTo>
                        <a:pt x="75" y="378"/>
                        <a:pt x="75" y="378"/>
                        <a:pt x="75" y="378"/>
                      </a:cubicBezTo>
                      <a:cubicBezTo>
                        <a:pt x="72" y="378"/>
                        <a:pt x="72" y="378"/>
                        <a:pt x="72" y="378"/>
                      </a:cubicBezTo>
                      <a:cubicBezTo>
                        <a:pt x="72" y="378"/>
                        <a:pt x="70" y="377"/>
                        <a:pt x="70" y="378"/>
                      </a:cubicBezTo>
                      <a:cubicBezTo>
                        <a:pt x="70" y="379"/>
                        <a:pt x="68" y="381"/>
                        <a:pt x="69" y="382"/>
                      </a:cubicBezTo>
                      <a:cubicBezTo>
                        <a:pt x="70" y="382"/>
                        <a:pt x="74" y="383"/>
                        <a:pt x="74" y="383"/>
                      </a:cubicBezTo>
                      <a:cubicBezTo>
                        <a:pt x="78" y="382"/>
                        <a:pt x="78" y="382"/>
                        <a:pt x="78" y="382"/>
                      </a:cubicBezTo>
                      <a:cubicBezTo>
                        <a:pt x="79" y="381"/>
                        <a:pt x="79" y="381"/>
                        <a:pt x="79" y="381"/>
                      </a:cubicBezTo>
                      <a:cubicBezTo>
                        <a:pt x="82" y="380"/>
                        <a:pt x="82" y="380"/>
                        <a:pt x="82" y="380"/>
                      </a:cubicBezTo>
                      <a:cubicBezTo>
                        <a:pt x="82" y="380"/>
                        <a:pt x="82" y="381"/>
                        <a:pt x="82" y="382"/>
                      </a:cubicBezTo>
                      <a:cubicBezTo>
                        <a:pt x="82" y="382"/>
                        <a:pt x="82" y="384"/>
                        <a:pt x="82" y="384"/>
                      </a:cubicBezTo>
                      <a:cubicBezTo>
                        <a:pt x="82" y="384"/>
                        <a:pt x="83" y="386"/>
                        <a:pt x="83" y="386"/>
                      </a:cubicBezTo>
                      <a:cubicBezTo>
                        <a:pt x="84" y="387"/>
                        <a:pt x="86" y="388"/>
                        <a:pt x="86" y="388"/>
                      </a:cubicBezTo>
                      <a:cubicBezTo>
                        <a:pt x="87" y="391"/>
                        <a:pt x="87" y="391"/>
                        <a:pt x="87" y="391"/>
                      </a:cubicBezTo>
                      <a:cubicBezTo>
                        <a:pt x="90" y="392"/>
                        <a:pt x="90" y="392"/>
                        <a:pt x="90" y="392"/>
                      </a:cubicBezTo>
                      <a:cubicBezTo>
                        <a:pt x="90" y="392"/>
                        <a:pt x="93" y="392"/>
                        <a:pt x="93" y="392"/>
                      </a:cubicBezTo>
                      <a:cubicBezTo>
                        <a:pt x="94" y="392"/>
                        <a:pt x="96" y="393"/>
                        <a:pt x="96" y="393"/>
                      </a:cubicBezTo>
                      <a:cubicBezTo>
                        <a:pt x="97" y="392"/>
                        <a:pt x="99" y="390"/>
                        <a:pt x="99" y="390"/>
                      </a:cubicBezTo>
                      <a:cubicBezTo>
                        <a:pt x="102" y="388"/>
                        <a:pt x="102" y="388"/>
                        <a:pt x="102" y="388"/>
                      </a:cubicBezTo>
                      <a:cubicBezTo>
                        <a:pt x="102" y="388"/>
                        <a:pt x="104" y="388"/>
                        <a:pt x="105" y="388"/>
                      </a:cubicBezTo>
                      <a:cubicBezTo>
                        <a:pt x="106" y="388"/>
                        <a:pt x="111" y="387"/>
                        <a:pt x="111" y="387"/>
                      </a:cubicBezTo>
                      <a:cubicBezTo>
                        <a:pt x="111" y="387"/>
                        <a:pt x="112" y="385"/>
                        <a:pt x="114" y="385"/>
                      </a:cubicBezTo>
                      <a:cubicBezTo>
                        <a:pt x="115" y="384"/>
                        <a:pt x="118" y="382"/>
                        <a:pt x="118" y="382"/>
                      </a:cubicBezTo>
                      <a:cubicBezTo>
                        <a:pt x="124" y="381"/>
                        <a:pt x="124" y="381"/>
                        <a:pt x="124" y="381"/>
                      </a:cubicBezTo>
                      <a:cubicBezTo>
                        <a:pt x="119" y="383"/>
                        <a:pt x="119" y="383"/>
                        <a:pt x="119" y="383"/>
                      </a:cubicBezTo>
                      <a:cubicBezTo>
                        <a:pt x="117" y="384"/>
                        <a:pt x="117" y="384"/>
                        <a:pt x="117" y="384"/>
                      </a:cubicBezTo>
                      <a:cubicBezTo>
                        <a:pt x="114" y="387"/>
                        <a:pt x="114" y="387"/>
                        <a:pt x="114" y="387"/>
                      </a:cubicBezTo>
                      <a:cubicBezTo>
                        <a:pt x="112" y="388"/>
                        <a:pt x="112" y="388"/>
                        <a:pt x="112" y="388"/>
                      </a:cubicBezTo>
                      <a:cubicBezTo>
                        <a:pt x="112" y="388"/>
                        <a:pt x="110" y="389"/>
                        <a:pt x="110" y="389"/>
                      </a:cubicBezTo>
                      <a:cubicBezTo>
                        <a:pt x="110" y="390"/>
                        <a:pt x="107" y="394"/>
                        <a:pt x="107" y="394"/>
                      </a:cubicBezTo>
                      <a:cubicBezTo>
                        <a:pt x="105" y="394"/>
                        <a:pt x="105" y="394"/>
                        <a:pt x="105" y="394"/>
                      </a:cubicBezTo>
                      <a:cubicBezTo>
                        <a:pt x="105" y="394"/>
                        <a:pt x="103" y="396"/>
                        <a:pt x="102" y="397"/>
                      </a:cubicBezTo>
                      <a:cubicBezTo>
                        <a:pt x="101" y="399"/>
                        <a:pt x="100" y="399"/>
                        <a:pt x="100" y="399"/>
                      </a:cubicBezTo>
                      <a:cubicBezTo>
                        <a:pt x="100" y="399"/>
                        <a:pt x="101" y="401"/>
                        <a:pt x="97" y="401"/>
                      </a:cubicBezTo>
                      <a:cubicBezTo>
                        <a:pt x="93" y="400"/>
                        <a:pt x="90" y="399"/>
                        <a:pt x="90" y="399"/>
                      </a:cubicBezTo>
                      <a:cubicBezTo>
                        <a:pt x="90" y="399"/>
                        <a:pt x="85" y="398"/>
                        <a:pt x="85" y="398"/>
                      </a:cubicBezTo>
                      <a:cubicBezTo>
                        <a:pt x="84" y="398"/>
                        <a:pt x="84" y="398"/>
                        <a:pt x="82" y="398"/>
                      </a:cubicBezTo>
                      <a:cubicBezTo>
                        <a:pt x="80" y="397"/>
                        <a:pt x="72" y="395"/>
                        <a:pt x="72" y="395"/>
                      </a:cubicBezTo>
                      <a:cubicBezTo>
                        <a:pt x="72" y="395"/>
                        <a:pt x="70" y="395"/>
                        <a:pt x="69" y="396"/>
                      </a:cubicBezTo>
                      <a:cubicBezTo>
                        <a:pt x="69" y="396"/>
                        <a:pt x="67" y="397"/>
                        <a:pt x="67" y="398"/>
                      </a:cubicBezTo>
                      <a:cubicBezTo>
                        <a:pt x="67" y="399"/>
                        <a:pt x="67" y="400"/>
                        <a:pt x="67" y="400"/>
                      </a:cubicBezTo>
                      <a:cubicBezTo>
                        <a:pt x="67" y="402"/>
                        <a:pt x="67" y="402"/>
                        <a:pt x="67" y="402"/>
                      </a:cubicBezTo>
                      <a:cubicBezTo>
                        <a:pt x="64" y="403"/>
                        <a:pt x="64" y="403"/>
                        <a:pt x="64" y="403"/>
                      </a:cubicBezTo>
                      <a:cubicBezTo>
                        <a:pt x="59" y="403"/>
                        <a:pt x="59" y="403"/>
                        <a:pt x="59" y="403"/>
                      </a:cubicBezTo>
                      <a:close/>
                      <a:moveTo>
                        <a:pt x="35" y="214"/>
                      </a:moveTo>
                      <a:cubicBezTo>
                        <a:pt x="35" y="214"/>
                        <a:pt x="35" y="214"/>
                        <a:pt x="35" y="214"/>
                      </a:cubicBezTo>
                      <a:cubicBezTo>
                        <a:pt x="36" y="215"/>
                        <a:pt x="40" y="214"/>
                        <a:pt x="40" y="214"/>
                      </a:cubicBezTo>
                      <a:cubicBezTo>
                        <a:pt x="44" y="214"/>
                        <a:pt x="44" y="214"/>
                        <a:pt x="44" y="214"/>
                      </a:cubicBezTo>
                      <a:cubicBezTo>
                        <a:pt x="44" y="214"/>
                        <a:pt x="48" y="214"/>
                        <a:pt x="48" y="214"/>
                      </a:cubicBezTo>
                      <a:cubicBezTo>
                        <a:pt x="49" y="215"/>
                        <a:pt x="50" y="215"/>
                        <a:pt x="50" y="215"/>
                      </a:cubicBezTo>
                      <a:cubicBezTo>
                        <a:pt x="50" y="215"/>
                        <a:pt x="52" y="214"/>
                        <a:pt x="53" y="214"/>
                      </a:cubicBezTo>
                      <a:cubicBezTo>
                        <a:pt x="54" y="215"/>
                        <a:pt x="56" y="217"/>
                        <a:pt x="56" y="217"/>
                      </a:cubicBezTo>
                      <a:cubicBezTo>
                        <a:pt x="56" y="221"/>
                        <a:pt x="56" y="221"/>
                        <a:pt x="56" y="221"/>
                      </a:cubicBezTo>
                      <a:cubicBezTo>
                        <a:pt x="57" y="225"/>
                        <a:pt x="57" y="225"/>
                        <a:pt x="57" y="225"/>
                      </a:cubicBezTo>
                      <a:cubicBezTo>
                        <a:pt x="59" y="229"/>
                        <a:pt x="59" y="229"/>
                        <a:pt x="59" y="229"/>
                      </a:cubicBezTo>
                      <a:cubicBezTo>
                        <a:pt x="62" y="233"/>
                        <a:pt x="62" y="233"/>
                        <a:pt x="62" y="233"/>
                      </a:cubicBezTo>
                      <a:cubicBezTo>
                        <a:pt x="60" y="236"/>
                        <a:pt x="60" y="236"/>
                        <a:pt x="60" y="236"/>
                      </a:cubicBezTo>
                      <a:cubicBezTo>
                        <a:pt x="60" y="236"/>
                        <a:pt x="60" y="239"/>
                        <a:pt x="60" y="239"/>
                      </a:cubicBezTo>
                      <a:cubicBezTo>
                        <a:pt x="59" y="239"/>
                        <a:pt x="57" y="240"/>
                        <a:pt x="56" y="240"/>
                      </a:cubicBezTo>
                      <a:cubicBezTo>
                        <a:pt x="56" y="241"/>
                        <a:pt x="55" y="243"/>
                        <a:pt x="55" y="243"/>
                      </a:cubicBezTo>
                      <a:cubicBezTo>
                        <a:pt x="55" y="243"/>
                        <a:pt x="59" y="240"/>
                        <a:pt x="59" y="241"/>
                      </a:cubicBezTo>
                      <a:cubicBezTo>
                        <a:pt x="60" y="241"/>
                        <a:pt x="62" y="241"/>
                        <a:pt x="62" y="241"/>
                      </a:cubicBezTo>
                      <a:cubicBezTo>
                        <a:pt x="64" y="242"/>
                        <a:pt x="64" y="242"/>
                        <a:pt x="64" y="242"/>
                      </a:cubicBezTo>
                      <a:cubicBezTo>
                        <a:pt x="65" y="246"/>
                        <a:pt x="65" y="246"/>
                        <a:pt x="65" y="246"/>
                      </a:cubicBezTo>
                      <a:cubicBezTo>
                        <a:pt x="65" y="250"/>
                        <a:pt x="65" y="250"/>
                        <a:pt x="65" y="250"/>
                      </a:cubicBezTo>
                      <a:cubicBezTo>
                        <a:pt x="65" y="250"/>
                        <a:pt x="65" y="253"/>
                        <a:pt x="65" y="253"/>
                      </a:cubicBezTo>
                      <a:cubicBezTo>
                        <a:pt x="65" y="254"/>
                        <a:pt x="64" y="255"/>
                        <a:pt x="64" y="254"/>
                      </a:cubicBezTo>
                      <a:cubicBezTo>
                        <a:pt x="63" y="254"/>
                        <a:pt x="62" y="254"/>
                        <a:pt x="62" y="253"/>
                      </a:cubicBezTo>
                      <a:cubicBezTo>
                        <a:pt x="62" y="251"/>
                        <a:pt x="63" y="250"/>
                        <a:pt x="63" y="249"/>
                      </a:cubicBezTo>
                      <a:cubicBezTo>
                        <a:pt x="63" y="249"/>
                        <a:pt x="64" y="246"/>
                        <a:pt x="63" y="246"/>
                      </a:cubicBezTo>
                      <a:cubicBezTo>
                        <a:pt x="62" y="246"/>
                        <a:pt x="61" y="244"/>
                        <a:pt x="61" y="246"/>
                      </a:cubicBezTo>
                      <a:cubicBezTo>
                        <a:pt x="60" y="247"/>
                        <a:pt x="61" y="249"/>
                        <a:pt x="61" y="249"/>
                      </a:cubicBezTo>
                      <a:cubicBezTo>
                        <a:pt x="61" y="249"/>
                        <a:pt x="62" y="250"/>
                        <a:pt x="61" y="251"/>
                      </a:cubicBezTo>
                      <a:cubicBezTo>
                        <a:pt x="61" y="252"/>
                        <a:pt x="61" y="252"/>
                        <a:pt x="60" y="253"/>
                      </a:cubicBezTo>
                      <a:cubicBezTo>
                        <a:pt x="59" y="254"/>
                        <a:pt x="61" y="255"/>
                        <a:pt x="61" y="255"/>
                      </a:cubicBezTo>
                      <a:cubicBezTo>
                        <a:pt x="61" y="256"/>
                        <a:pt x="61" y="256"/>
                        <a:pt x="61" y="256"/>
                      </a:cubicBezTo>
                      <a:cubicBezTo>
                        <a:pt x="61" y="256"/>
                        <a:pt x="62" y="259"/>
                        <a:pt x="61" y="259"/>
                      </a:cubicBezTo>
                      <a:cubicBezTo>
                        <a:pt x="60" y="259"/>
                        <a:pt x="60" y="260"/>
                        <a:pt x="57" y="259"/>
                      </a:cubicBezTo>
                      <a:cubicBezTo>
                        <a:pt x="54" y="257"/>
                        <a:pt x="52" y="257"/>
                        <a:pt x="52" y="257"/>
                      </a:cubicBezTo>
                      <a:cubicBezTo>
                        <a:pt x="52" y="261"/>
                        <a:pt x="52" y="261"/>
                        <a:pt x="52" y="261"/>
                      </a:cubicBezTo>
                      <a:cubicBezTo>
                        <a:pt x="50" y="264"/>
                        <a:pt x="50" y="264"/>
                        <a:pt x="50" y="264"/>
                      </a:cubicBezTo>
                      <a:cubicBezTo>
                        <a:pt x="44" y="266"/>
                        <a:pt x="44" y="266"/>
                        <a:pt x="44" y="266"/>
                      </a:cubicBezTo>
                      <a:cubicBezTo>
                        <a:pt x="41" y="262"/>
                        <a:pt x="41" y="262"/>
                        <a:pt x="41" y="262"/>
                      </a:cubicBezTo>
                      <a:cubicBezTo>
                        <a:pt x="41" y="262"/>
                        <a:pt x="39" y="262"/>
                        <a:pt x="38" y="262"/>
                      </a:cubicBezTo>
                      <a:cubicBezTo>
                        <a:pt x="38" y="262"/>
                        <a:pt x="34" y="261"/>
                        <a:pt x="34" y="261"/>
                      </a:cubicBezTo>
                      <a:cubicBezTo>
                        <a:pt x="33" y="257"/>
                        <a:pt x="33" y="257"/>
                        <a:pt x="33" y="257"/>
                      </a:cubicBezTo>
                      <a:cubicBezTo>
                        <a:pt x="29" y="253"/>
                        <a:pt x="29" y="253"/>
                        <a:pt x="29" y="253"/>
                      </a:cubicBezTo>
                      <a:cubicBezTo>
                        <a:pt x="29" y="250"/>
                        <a:pt x="29" y="250"/>
                        <a:pt x="29" y="250"/>
                      </a:cubicBezTo>
                      <a:cubicBezTo>
                        <a:pt x="27" y="245"/>
                        <a:pt x="27" y="245"/>
                        <a:pt x="27" y="245"/>
                      </a:cubicBezTo>
                      <a:cubicBezTo>
                        <a:pt x="22" y="246"/>
                        <a:pt x="22" y="246"/>
                        <a:pt x="22" y="246"/>
                      </a:cubicBezTo>
                      <a:cubicBezTo>
                        <a:pt x="21" y="250"/>
                        <a:pt x="21" y="250"/>
                        <a:pt x="21" y="250"/>
                      </a:cubicBezTo>
                      <a:cubicBezTo>
                        <a:pt x="21" y="250"/>
                        <a:pt x="22" y="251"/>
                        <a:pt x="20" y="252"/>
                      </a:cubicBezTo>
                      <a:cubicBezTo>
                        <a:pt x="19" y="252"/>
                        <a:pt x="16" y="253"/>
                        <a:pt x="16" y="253"/>
                      </a:cubicBezTo>
                      <a:cubicBezTo>
                        <a:pt x="16" y="253"/>
                        <a:pt x="12" y="254"/>
                        <a:pt x="11" y="253"/>
                      </a:cubicBezTo>
                      <a:cubicBezTo>
                        <a:pt x="11" y="253"/>
                        <a:pt x="8" y="249"/>
                        <a:pt x="8" y="249"/>
                      </a:cubicBezTo>
                      <a:cubicBezTo>
                        <a:pt x="8" y="249"/>
                        <a:pt x="6" y="249"/>
                        <a:pt x="6" y="249"/>
                      </a:cubicBezTo>
                      <a:cubicBezTo>
                        <a:pt x="5" y="249"/>
                        <a:pt x="4" y="250"/>
                        <a:pt x="4" y="248"/>
                      </a:cubicBezTo>
                      <a:cubicBezTo>
                        <a:pt x="4" y="246"/>
                        <a:pt x="4" y="244"/>
                        <a:pt x="4" y="244"/>
                      </a:cubicBezTo>
                      <a:cubicBezTo>
                        <a:pt x="4" y="244"/>
                        <a:pt x="6" y="247"/>
                        <a:pt x="4" y="243"/>
                      </a:cubicBezTo>
                      <a:cubicBezTo>
                        <a:pt x="1" y="240"/>
                        <a:pt x="0" y="237"/>
                        <a:pt x="0" y="237"/>
                      </a:cubicBezTo>
                      <a:cubicBezTo>
                        <a:pt x="5" y="235"/>
                        <a:pt x="5" y="235"/>
                        <a:pt x="5" y="235"/>
                      </a:cubicBezTo>
                      <a:cubicBezTo>
                        <a:pt x="5" y="235"/>
                        <a:pt x="9" y="235"/>
                        <a:pt x="9" y="235"/>
                      </a:cubicBezTo>
                      <a:cubicBezTo>
                        <a:pt x="10" y="235"/>
                        <a:pt x="11" y="233"/>
                        <a:pt x="11" y="233"/>
                      </a:cubicBezTo>
                      <a:cubicBezTo>
                        <a:pt x="11" y="233"/>
                        <a:pt x="12" y="232"/>
                        <a:pt x="11" y="232"/>
                      </a:cubicBezTo>
                      <a:cubicBezTo>
                        <a:pt x="10" y="231"/>
                        <a:pt x="8" y="230"/>
                        <a:pt x="8" y="230"/>
                      </a:cubicBezTo>
                      <a:cubicBezTo>
                        <a:pt x="8" y="230"/>
                        <a:pt x="7" y="228"/>
                        <a:pt x="9" y="227"/>
                      </a:cubicBezTo>
                      <a:cubicBezTo>
                        <a:pt x="12" y="227"/>
                        <a:pt x="12" y="227"/>
                        <a:pt x="13" y="227"/>
                      </a:cubicBezTo>
                      <a:cubicBezTo>
                        <a:pt x="15" y="228"/>
                        <a:pt x="16" y="230"/>
                        <a:pt x="17" y="227"/>
                      </a:cubicBezTo>
                      <a:cubicBezTo>
                        <a:pt x="18" y="225"/>
                        <a:pt x="16" y="225"/>
                        <a:pt x="18" y="224"/>
                      </a:cubicBezTo>
                      <a:cubicBezTo>
                        <a:pt x="21" y="224"/>
                        <a:pt x="22" y="223"/>
                        <a:pt x="22" y="222"/>
                      </a:cubicBezTo>
                      <a:cubicBezTo>
                        <a:pt x="22" y="222"/>
                        <a:pt x="23" y="219"/>
                        <a:pt x="23" y="219"/>
                      </a:cubicBezTo>
                      <a:cubicBezTo>
                        <a:pt x="24" y="219"/>
                        <a:pt x="28" y="219"/>
                        <a:pt x="28" y="219"/>
                      </a:cubicBezTo>
                      <a:cubicBezTo>
                        <a:pt x="28" y="219"/>
                        <a:pt x="29" y="218"/>
                        <a:pt x="31" y="218"/>
                      </a:cubicBezTo>
                      <a:cubicBezTo>
                        <a:pt x="33" y="219"/>
                        <a:pt x="33" y="218"/>
                        <a:pt x="33" y="218"/>
                      </a:cubicBezTo>
                      <a:cubicBezTo>
                        <a:pt x="33" y="218"/>
                        <a:pt x="35" y="215"/>
                        <a:pt x="35" y="214"/>
                      </a:cubicBezTo>
                      <a:close/>
                      <a:moveTo>
                        <a:pt x="60" y="183"/>
                      </a:moveTo>
                      <a:cubicBezTo>
                        <a:pt x="60" y="183"/>
                        <a:pt x="60" y="183"/>
                        <a:pt x="60" y="183"/>
                      </a:cubicBezTo>
                      <a:cubicBezTo>
                        <a:pt x="60" y="183"/>
                        <a:pt x="59" y="180"/>
                        <a:pt x="60" y="181"/>
                      </a:cubicBezTo>
                      <a:cubicBezTo>
                        <a:pt x="61" y="181"/>
                        <a:pt x="63" y="180"/>
                        <a:pt x="63" y="180"/>
                      </a:cubicBezTo>
                      <a:cubicBezTo>
                        <a:pt x="63" y="180"/>
                        <a:pt x="64" y="179"/>
                        <a:pt x="64" y="179"/>
                      </a:cubicBezTo>
                      <a:cubicBezTo>
                        <a:pt x="65" y="179"/>
                        <a:pt x="65" y="181"/>
                        <a:pt x="64" y="181"/>
                      </a:cubicBezTo>
                      <a:cubicBezTo>
                        <a:pt x="64" y="181"/>
                        <a:pt x="63" y="182"/>
                        <a:pt x="62" y="182"/>
                      </a:cubicBezTo>
                      <a:cubicBezTo>
                        <a:pt x="62" y="182"/>
                        <a:pt x="61" y="183"/>
                        <a:pt x="61" y="183"/>
                      </a:cubicBezTo>
                      <a:cubicBezTo>
                        <a:pt x="60" y="183"/>
                        <a:pt x="60" y="183"/>
                        <a:pt x="60" y="183"/>
                      </a:cubicBezTo>
                      <a:close/>
                      <a:moveTo>
                        <a:pt x="71" y="200"/>
                      </a:moveTo>
                      <a:cubicBezTo>
                        <a:pt x="71" y="200"/>
                        <a:pt x="71" y="200"/>
                        <a:pt x="71" y="200"/>
                      </a:cubicBezTo>
                      <a:cubicBezTo>
                        <a:pt x="71" y="200"/>
                        <a:pt x="70" y="200"/>
                        <a:pt x="70" y="201"/>
                      </a:cubicBezTo>
                      <a:cubicBezTo>
                        <a:pt x="69" y="201"/>
                        <a:pt x="67" y="200"/>
                        <a:pt x="67" y="200"/>
                      </a:cubicBezTo>
                      <a:cubicBezTo>
                        <a:pt x="67" y="200"/>
                        <a:pt x="68" y="199"/>
                        <a:pt x="68" y="198"/>
                      </a:cubicBezTo>
                      <a:cubicBezTo>
                        <a:pt x="69" y="198"/>
                        <a:pt x="70" y="197"/>
                        <a:pt x="70" y="197"/>
                      </a:cubicBezTo>
                      <a:cubicBezTo>
                        <a:pt x="70" y="197"/>
                        <a:pt x="70" y="196"/>
                        <a:pt x="70" y="196"/>
                      </a:cubicBezTo>
                      <a:cubicBezTo>
                        <a:pt x="70" y="197"/>
                        <a:pt x="71" y="199"/>
                        <a:pt x="71" y="199"/>
                      </a:cubicBezTo>
                      <a:cubicBezTo>
                        <a:pt x="71" y="200"/>
                        <a:pt x="71" y="200"/>
                        <a:pt x="71" y="200"/>
                      </a:cubicBezTo>
                      <a:close/>
                      <a:moveTo>
                        <a:pt x="77" y="205"/>
                      </a:moveTo>
                      <a:cubicBezTo>
                        <a:pt x="77" y="205"/>
                        <a:pt x="77" y="205"/>
                        <a:pt x="77" y="205"/>
                      </a:cubicBezTo>
                      <a:cubicBezTo>
                        <a:pt x="77" y="205"/>
                        <a:pt x="78" y="203"/>
                        <a:pt x="79" y="203"/>
                      </a:cubicBezTo>
                      <a:cubicBezTo>
                        <a:pt x="79" y="202"/>
                        <a:pt x="79" y="202"/>
                        <a:pt x="80" y="201"/>
                      </a:cubicBezTo>
                      <a:cubicBezTo>
                        <a:pt x="80" y="201"/>
                        <a:pt x="81" y="200"/>
                        <a:pt x="82" y="201"/>
                      </a:cubicBezTo>
                      <a:cubicBezTo>
                        <a:pt x="83" y="201"/>
                        <a:pt x="85" y="203"/>
                        <a:pt x="84" y="203"/>
                      </a:cubicBezTo>
                      <a:cubicBezTo>
                        <a:pt x="84" y="204"/>
                        <a:pt x="83" y="203"/>
                        <a:pt x="83" y="206"/>
                      </a:cubicBezTo>
                      <a:cubicBezTo>
                        <a:pt x="83" y="208"/>
                        <a:pt x="84" y="208"/>
                        <a:pt x="84" y="209"/>
                      </a:cubicBezTo>
                      <a:cubicBezTo>
                        <a:pt x="84" y="209"/>
                        <a:pt x="83" y="212"/>
                        <a:pt x="83" y="212"/>
                      </a:cubicBezTo>
                      <a:cubicBezTo>
                        <a:pt x="83" y="212"/>
                        <a:pt x="83" y="214"/>
                        <a:pt x="82" y="213"/>
                      </a:cubicBezTo>
                      <a:cubicBezTo>
                        <a:pt x="82" y="213"/>
                        <a:pt x="82" y="213"/>
                        <a:pt x="80" y="213"/>
                      </a:cubicBezTo>
                      <a:cubicBezTo>
                        <a:pt x="79" y="213"/>
                        <a:pt x="77" y="211"/>
                        <a:pt x="77" y="211"/>
                      </a:cubicBezTo>
                      <a:cubicBezTo>
                        <a:pt x="77" y="211"/>
                        <a:pt x="77" y="207"/>
                        <a:pt x="77" y="207"/>
                      </a:cubicBezTo>
                      <a:cubicBezTo>
                        <a:pt x="77" y="207"/>
                        <a:pt x="76" y="205"/>
                        <a:pt x="76" y="205"/>
                      </a:cubicBezTo>
                      <a:cubicBezTo>
                        <a:pt x="77" y="205"/>
                        <a:pt x="77" y="205"/>
                        <a:pt x="77" y="205"/>
                      </a:cubicBezTo>
                      <a:close/>
                      <a:moveTo>
                        <a:pt x="60" y="169"/>
                      </a:moveTo>
                      <a:cubicBezTo>
                        <a:pt x="60" y="169"/>
                        <a:pt x="60" y="169"/>
                        <a:pt x="60" y="169"/>
                      </a:cubicBezTo>
                      <a:cubicBezTo>
                        <a:pt x="60" y="169"/>
                        <a:pt x="60" y="168"/>
                        <a:pt x="61" y="169"/>
                      </a:cubicBezTo>
                      <a:cubicBezTo>
                        <a:pt x="62" y="169"/>
                        <a:pt x="63" y="170"/>
                        <a:pt x="63" y="171"/>
                      </a:cubicBezTo>
                      <a:cubicBezTo>
                        <a:pt x="63" y="171"/>
                        <a:pt x="65" y="172"/>
                        <a:pt x="64" y="173"/>
                      </a:cubicBezTo>
                      <a:cubicBezTo>
                        <a:pt x="63" y="173"/>
                        <a:pt x="62" y="174"/>
                        <a:pt x="62" y="173"/>
                      </a:cubicBezTo>
                      <a:cubicBezTo>
                        <a:pt x="61" y="173"/>
                        <a:pt x="61" y="173"/>
                        <a:pt x="61" y="173"/>
                      </a:cubicBezTo>
                      <a:cubicBezTo>
                        <a:pt x="61" y="172"/>
                        <a:pt x="59" y="171"/>
                        <a:pt x="59" y="171"/>
                      </a:cubicBezTo>
                      <a:cubicBezTo>
                        <a:pt x="59" y="171"/>
                        <a:pt x="60" y="169"/>
                        <a:pt x="60" y="169"/>
                      </a:cubicBezTo>
                      <a:close/>
                      <a:moveTo>
                        <a:pt x="50" y="158"/>
                      </a:moveTo>
                      <a:cubicBezTo>
                        <a:pt x="50" y="158"/>
                        <a:pt x="50" y="158"/>
                        <a:pt x="50" y="158"/>
                      </a:cubicBezTo>
                      <a:cubicBezTo>
                        <a:pt x="51" y="159"/>
                        <a:pt x="52" y="158"/>
                        <a:pt x="52" y="159"/>
                      </a:cubicBezTo>
                      <a:cubicBezTo>
                        <a:pt x="52" y="159"/>
                        <a:pt x="54" y="159"/>
                        <a:pt x="53" y="160"/>
                      </a:cubicBezTo>
                      <a:cubicBezTo>
                        <a:pt x="52" y="161"/>
                        <a:pt x="51" y="161"/>
                        <a:pt x="50" y="161"/>
                      </a:cubicBezTo>
                      <a:cubicBezTo>
                        <a:pt x="49" y="161"/>
                        <a:pt x="51" y="161"/>
                        <a:pt x="49" y="161"/>
                      </a:cubicBezTo>
                      <a:cubicBezTo>
                        <a:pt x="47" y="161"/>
                        <a:pt x="45" y="163"/>
                        <a:pt x="46" y="161"/>
                      </a:cubicBezTo>
                      <a:cubicBezTo>
                        <a:pt x="48" y="159"/>
                        <a:pt x="50" y="158"/>
                        <a:pt x="50" y="158"/>
                      </a:cubicBezTo>
                      <a:close/>
                      <a:moveTo>
                        <a:pt x="59" y="154"/>
                      </a:moveTo>
                      <a:cubicBezTo>
                        <a:pt x="59" y="154"/>
                        <a:pt x="59" y="154"/>
                        <a:pt x="59" y="154"/>
                      </a:cubicBezTo>
                      <a:cubicBezTo>
                        <a:pt x="59" y="154"/>
                        <a:pt x="60" y="152"/>
                        <a:pt x="61" y="153"/>
                      </a:cubicBezTo>
                      <a:cubicBezTo>
                        <a:pt x="62" y="154"/>
                        <a:pt x="63" y="155"/>
                        <a:pt x="62" y="156"/>
                      </a:cubicBezTo>
                      <a:cubicBezTo>
                        <a:pt x="60" y="157"/>
                        <a:pt x="60" y="157"/>
                        <a:pt x="59" y="157"/>
                      </a:cubicBezTo>
                      <a:cubicBezTo>
                        <a:pt x="58" y="158"/>
                        <a:pt x="56" y="159"/>
                        <a:pt x="55" y="159"/>
                      </a:cubicBezTo>
                      <a:cubicBezTo>
                        <a:pt x="55" y="159"/>
                        <a:pt x="53" y="158"/>
                        <a:pt x="54" y="157"/>
                      </a:cubicBezTo>
                      <a:cubicBezTo>
                        <a:pt x="55" y="157"/>
                        <a:pt x="56" y="157"/>
                        <a:pt x="56" y="156"/>
                      </a:cubicBezTo>
                      <a:cubicBezTo>
                        <a:pt x="57" y="156"/>
                        <a:pt x="59" y="154"/>
                        <a:pt x="59" y="154"/>
                      </a:cubicBezTo>
                      <a:close/>
                      <a:moveTo>
                        <a:pt x="63" y="138"/>
                      </a:moveTo>
                      <a:cubicBezTo>
                        <a:pt x="63" y="138"/>
                        <a:pt x="63" y="138"/>
                        <a:pt x="63" y="138"/>
                      </a:cubicBezTo>
                      <a:cubicBezTo>
                        <a:pt x="63" y="138"/>
                        <a:pt x="63" y="135"/>
                        <a:pt x="64" y="136"/>
                      </a:cubicBezTo>
                      <a:cubicBezTo>
                        <a:pt x="66" y="137"/>
                        <a:pt x="66" y="136"/>
                        <a:pt x="66" y="137"/>
                      </a:cubicBezTo>
                      <a:cubicBezTo>
                        <a:pt x="66" y="138"/>
                        <a:pt x="67" y="137"/>
                        <a:pt x="66" y="138"/>
                      </a:cubicBezTo>
                      <a:cubicBezTo>
                        <a:pt x="65" y="138"/>
                        <a:pt x="63" y="138"/>
                        <a:pt x="63" y="138"/>
                      </a:cubicBezTo>
                      <a:close/>
                      <a:moveTo>
                        <a:pt x="70" y="146"/>
                      </a:moveTo>
                      <a:cubicBezTo>
                        <a:pt x="70" y="146"/>
                        <a:pt x="70" y="146"/>
                        <a:pt x="70" y="146"/>
                      </a:cubicBezTo>
                      <a:cubicBezTo>
                        <a:pt x="70" y="146"/>
                        <a:pt x="71" y="144"/>
                        <a:pt x="72" y="145"/>
                      </a:cubicBezTo>
                      <a:cubicBezTo>
                        <a:pt x="72" y="145"/>
                        <a:pt x="73" y="144"/>
                        <a:pt x="73" y="145"/>
                      </a:cubicBezTo>
                      <a:cubicBezTo>
                        <a:pt x="73" y="146"/>
                        <a:pt x="73" y="147"/>
                        <a:pt x="72" y="148"/>
                      </a:cubicBezTo>
                      <a:cubicBezTo>
                        <a:pt x="71" y="148"/>
                        <a:pt x="71" y="148"/>
                        <a:pt x="70" y="148"/>
                      </a:cubicBezTo>
                      <a:cubicBezTo>
                        <a:pt x="70" y="147"/>
                        <a:pt x="70" y="146"/>
                        <a:pt x="70" y="146"/>
                      </a:cubicBezTo>
                      <a:close/>
                      <a:moveTo>
                        <a:pt x="66" y="143"/>
                      </a:moveTo>
                      <a:cubicBezTo>
                        <a:pt x="66" y="143"/>
                        <a:pt x="66" y="143"/>
                        <a:pt x="66" y="143"/>
                      </a:cubicBezTo>
                      <a:cubicBezTo>
                        <a:pt x="66" y="143"/>
                        <a:pt x="66" y="140"/>
                        <a:pt x="67" y="139"/>
                      </a:cubicBezTo>
                      <a:cubicBezTo>
                        <a:pt x="68" y="139"/>
                        <a:pt x="69" y="139"/>
                        <a:pt x="69" y="139"/>
                      </a:cubicBezTo>
                      <a:cubicBezTo>
                        <a:pt x="69" y="139"/>
                        <a:pt x="72" y="142"/>
                        <a:pt x="72" y="142"/>
                      </a:cubicBezTo>
                      <a:cubicBezTo>
                        <a:pt x="72" y="143"/>
                        <a:pt x="71" y="143"/>
                        <a:pt x="70" y="144"/>
                      </a:cubicBezTo>
                      <a:cubicBezTo>
                        <a:pt x="69" y="144"/>
                        <a:pt x="68" y="144"/>
                        <a:pt x="68" y="144"/>
                      </a:cubicBezTo>
                      <a:cubicBezTo>
                        <a:pt x="67" y="143"/>
                        <a:pt x="66" y="143"/>
                        <a:pt x="66" y="143"/>
                      </a:cubicBezTo>
                      <a:close/>
                      <a:moveTo>
                        <a:pt x="37" y="140"/>
                      </a:moveTo>
                      <a:cubicBezTo>
                        <a:pt x="37" y="140"/>
                        <a:pt x="37" y="140"/>
                        <a:pt x="37" y="140"/>
                      </a:cubicBezTo>
                      <a:cubicBezTo>
                        <a:pt x="37" y="141"/>
                        <a:pt x="37" y="140"/>
                        <a:pt x="38" y="141"/>
                      </a:cubicBezTo>
                      <a:cubicBezTo>
                        <a:pt x="38" y="142"/>
                        <a:pt x="37" y="143"/>
                        <a:pt x="37" y="143"/>
                      </a:cubicBezTo>
                      <a:cubicBezTo>
                        <a:pt x="37" y="143"/>
                        <a:pt x="36" y="144"/>
                        <a:pt x="36" y="144"/>
                      </a:cubicBezTo>
                      <a:cubicBezTo>
                        <a:pt x="35" y="143"/>
                        <a:pt x="35" y="142"/>
                        <a:pt x="35" y="142"/>
                      </a:cubicBezTo>
                      <a:cubicBezTo>
                        <a:pt x="37" y="140"/>
                        <a:pt x="37" y="140"/>
                        <a:pt x="37" y="140"/>
                      </a:cubicBezTo>
                      <a:close/>
                      <a:moveTo>
                        <a:pt x="43" y="133"/>
                      </a:moveTo>
                      <a:cubicBezTo>
                        <a:pt x="43" y="133"/>
                        <a:pt x="43" y="133"/>
                        <a:pt x="43" y="133"/>
                      </a:cubicBezTo>
                      <a:cubicBezTo>
                        <a:pt x="44" y="133"/>
                        <a:pt x="45" y="135"/>
                        <a:pt x="45" y="135"/>
                      </a:cubicBezTo>
                      <a:cubicBezTo>
                        <a:pt x="43" y="137"/>
                        <a:pt x="43" y="137"/>
                        <a:pt x="43" y="137"/>
                      </a:cubicBezTo>
                      <a:cubicBezTo>
                        <a:pt x="43" y="137"/>
                        <a:pt x="41" y="138"/>
                        <a:pt x="40" y="138"/>
                      </a:cubicBezTo>
                      <a:cubicBezTo>
                        <a:pt x="40" y="139"/>
                        <a:pt x="41" y="141"/>
                        <a:pt x="40" y="140"/>
                      </a:cubicBezTo>
                      <a:cubicBezTo>
                        <a:pt x="38" y="140"/>
                        <a:pt x="38" y="138"/>
                        <a:pt x="38" y="138"/>
                      </a:cubicBezTo>
                      <a:cubicBezTo>
                        <a:pt x="39" y="137"/>
                        <a:pt x="39" y="137"/>
                        <a:pt x="40" y="136"/>
                      </a:cubicBezTo>
                      <a:cubicBezTo>
                        <a:pt x="40" y="136"/>
                        <a:pt x="42" y="133"/>
                        <a:pt x="42" y="133"/>
                      </a:cubicBezTo>
                      <a:cubicBezTo>
                        <a:pt x="43" y="133"/>
                        <a:pt x="43" y="133"/>
                        <a:pt x="43" y="133"/>
                      </a:cubicBezTo>
                      <a:close/>
                      <a:moveTo>
                        <a:pt x="47" y="121"/>
                      </a:moveTo>
                      <a:cubicBezTo>
                        <a:pt x="47" y="121"/>
                        <a:pt x="47" y="121"/>
                        <a:pt x="47" y="121"/>
                      </a:cubicBezTo>
                      <a:cubicBezTo>
                        <a:pt x="47" y="121"/>
                        <a:pt x="49" y="121"/>
                        <a:pt x="49" y="122"/>
                      </a:cubicBezTo>
                      <a:cubicBezTo>
                        <a:pt x="50" y="122"/>
                        <a:pt x="50" y="124"/>
                        <a:pt x="50" y="124"/>
                      </a:cubicBezTo>
                      <a:cubicBezTo>
                        <a:pt x="50" y="124"/>
                        <a:pt x="51" y="125"/>
                        <a:pt x="50" y="126"/>
                      </a:cubicBezTo>
                      <a:cubicBezTo>
                        <a:pt x="50" y="127"/>
                        <a:pt x="48" y="128"/>
                        <a:pt x="48" y="128"/>
                      </a:cubicBezTo>
                      <a:cubicBezTo>
                        <a:pt x="48" y="132"/>
                        <a:pt x="48" y="132"/>
                        <a:pt x="48" y="132"/>
                      </a:cubicBezTo>
                      <a:cubicBezTo>
                        <a:pt x="47" y="133"/>
                        <a:pt x="47" y="133"/>
                        <a:pt x="47" y="133"/>
                      </a:cubicBezTo>
                      <a:cubicBezTo>
                        <a:pt x="45" y="132"/>
                        <a:pt x="45" y="132"/>
                        <a:pt x="45" y="132"/>
                      </a:cubicBezTo>
                      <a:cubicBezTo>
                        <a:pt x="45" y="128"/>
                        <a:pt x="45" y="128"/>
                        <a:pt x="45" y="128"/>
                      </a:cubicBezTo>
                      <a:cubicBezTo>
                        <a:pt x="44" y="125"/>
                        <a:pt x="44" y="125"/>
                        <a:pt x="44" y="125"/>
                      </a:cubicBezTo>
                      <a:cubicBezTo>
                        <a:pt x="46" y="123"/>
                        <a:pt x="46" y="123"/>
                        <a:pt x="46" y="123"/>
                      </a:cubicBezTo>
                      <a:cubicBezTo>
                        <a:pt x="47" y="121"/>
                        <a:pt x="47" y="121"/>
                        <a:pt x="47" y="121"/>
                      </a:cubicBezTo>
                      <a:close/>
                      <a:moveTo>
                        <a:pt x="49" y="115"/>
                      </a:moveTo>
                      <a:cubicBezTo>
                        <a:pt x="49" y="115"/>
                        <a:pt x="49" y="115"/>
                        <a:pt x="49" y="115"/>
                      </a:cubicBezTo>
                      <a:cubicBezTo>
                        <a:pt x="49" y="115"/>
                        <a:pt x="51" y="114"/>
                        <a:pt x="52" y="115"/>
                      </a:cubicBezTo>
                      <a:cubicBezTo>
                        <a:pt x="52" y="115"/>
                        <a:pt x="52" y="114"/>
                        <a:pt x="53" y="116"/>
                      </a:cubicBezTo>
                      <a:cubicBezTo>
                        <a:pt x="53" y="118"/>
                        <a:pt x="54" y="117"/>
                        <a:pt x="54" y="118"/>
                      </a:cubicBezTo>
                      <a:cubicBezTo>
                        <a:pt x="53" y="119"/>
                        <a:pt x="53" y="120"/>
                        <a:pt x="53" y="120"/>
                      </a:cubicBezTo>
                      <a:cubicBezTo>
                        <a:pt x="52" y="121"/>
                        <a:pt x="53" y="122"/>
                        <a:pt x="51" y="121"/>
                      </a:cubicBezTo>
                      <a:cubicBezTo>
                        <a:pt x="49" y="120"/>
                        <a:pt x="49" y="120"/>
                        <a:pt x="49" y="120"/>
                      </a:cubicBezTo>
                      <a:cubicBezTo>
                        <a:pt x="48" y="119"/>
                        <a:pt x="48" y="119"/>
                        <a:pt x="48" y="119"/>
                      </a:cubicBezTo>
                      <a:cubicBezTo>
                        <a:pt x="49" y="115"/>
                        <a:pt x="49" y="115"/>
                        <a:pt x="49" y="115"/>
                      </a:cubicBezTo>
                      <a:close/>
                      <a:moveTo>
                        <a:pt x="56" y="107"/>
                      </a:moveTo>
                      <a:cubicBezTo>
                        <a:pt x="56" y="107"/>
                        <a:pt x="56" y="107"/>
                        <a:pt x="56" y="107"/>
                      </a:cubicBezTo>
                      <a:cubicBezTo>
                        <a:pt x="56" y="107"/>
                        <a:pt x="57" y="106"/>
                        <a:pt x="56" y="108"/>
                      </a:cubicBezTo>
                      <a:cubicBezTo>
                        <a:pt x="55" y="110"/>
                        <a:pt x="54" y="110"/>
                        <a:pt x="55" y="111"/>
                      </a:cubicBezTo>
                      <a:cubicBezTo>
                        <a:pt x="55" y="111"/>
                        <a:pt x="56" y="111"/>
                        <a:pt x="56" y="111"/>
                      </a:cubicBezTo>
                      <a:cubicBezTo>
                        <a:pt x="56" y="114"/>
                        <a:pt x="56" y="114"/>
                        <a:pt x="56" y="114"/>
                      </a:cubicBezTo>
                      <a:cubicBezTo>
                        <a:pt x="56" y="114"/>
                        <a:pt x="56" y="114"/>
                        <a:pt x="54" y="114"/>
                      </a:cubicBezTo>
                      <a:cubicBezTo>
                        <a:pt x="52" y="114"/>
                        <a:pt x="50" y="113"/>
                        <a:pt x="50" y="113"/>
                      </a:cubicBezTo>
                      <a:cubicBezTo>
                        <a:pt x="47" y="111"/>
                        <a:pt x="47" y="111"/>
                        <a:pt x="47" y="111"/>
                      </a:cubicBezTo>
                      <a:cubicBezTo>
                        <a:pt x="47" y="111"/>
                        <a:pt x="47" y="110"/>
                        <a:pt x="48" y="108"/>
                      </a:cubicBezTo>
                      <a:cubicBezTo>
                        <a:pt x="49" y="107"/>
                        <a:pt x="51" y="107"/>
                        <a:pt x="51" y="107"/>
                      </a:cubicBezTo>
                      <a:cubicBezTo>
                        <a:pt x="51" y="107"/>
                        <a:pt x="52" y="109"/>
                        <a:pt x="53" y="107"/>
                      </a:cubicBezTo>
                      <a:cubicBezTo>
                        <a:pt x="54" y="106"/>
                        <a:pt x="54" y="104"/>
                        <a:pt x="54" y="105"/>
                      </a:cubicBezTo>
                      <a:cubicBezTo>
                        <a:pt x="55" y="106"/>
                        <a:pt x="56" y="107"/>
                        <a:pt x="56" y="107"/>
                      </a:cubicBezTo>
                      <a:close/>
                      <a:moveTo>
                        <a:pt x="63" y="98"/>
                      </a:moveTo>
                      <a:cubicBezTo>
                        <a:pt x="63" y="98"/>
                        <a:pt x="63" y="98"/>
                        <a:pt x="63" y="98"/>
                      </a:cubicBezTo>
                      <a:cubicBezTo>
                        <a:pt x="62" y="97"/>
                        <a:pt x="61" y="96"/>
                        <a:pt x="61" y="96"/>
                      </a:cubicBezTo>
                      <a:cubicBezTo>
                        <a:pt x="63" y="94"/>
                        <a:pt x="63" y="94"/>
                        <a:pt x="63" y="94"/>
                      </a:cubicBezTo>
                      <a:cubicBezTo>
                        <a:pt x="63" y="94"/>
                        <a:pt x="61" y="92"/>
                        <a:pt x="61" y="91"/>
                      </a:cubicBezTo>
                      <a:cubicBezTo>
                        <a:pt x="61" y="90"/>
                        <a:pt x="61" y="89"/>
                        <a:pt x="62" y="88"/>
                      </a:cubicBezTo>
                      <a:cubicBezTo>
                        <a:pt x="63" y="87"/>
                        <a:pt x="64" y="86"/>
                        <a:pt x="65" y="86"/>
                      </a:cubicBezTo>
                      <a:cubicBezTo>
                        <a:pt x="65" y="86"/>
                        <a:pt x="65" y="86"/>
                        <a:pt x="66" y="88"/>
                      </a:cubicBezTo>
                      <a:cubicBezTo>
                        <a:pt x="66" y="89"/>
                        <a:pt x="66" y="90"/>
                        <a:pt x="67" y="90"/>
                      </a:cubicBezTo>
                      <a:cubicBezTo>
                        <a:pt x="68" y="89"/>
                        <a:pt x="68" y="88"/>
                        <a:pt x="69" y="87"/>
                      </a:cubicBezTo>
                      <a:cubicBezTo>
                        <a:pt x="70" y="86"/>
                        <a:pt x="70" y="84"/>
                        <a:pt x="70" y="84"/>
                      </a:cubicBezTo>
                      <a:cubicBezTo>
                        <a:pt x="70" y="84"/>
                        <a:pt x="72" y="85"/>
                        <a:pt x="73" y="84"/>
                      </a:cubicBezTo>
                      <a:cubicBezTo>
                        <a:pt x="74" y="83"/>
                        <a:pt x="73" y="84"/>
                        <a:pt x="76" y="83"/>
                      </a:cubicBezTo>
                      <a:cubicBezTo>
                        <a:pt x="78" y="82"/>
                        <a:pt x="78" y="82"/>
                        <a:pt x="79" y="81"/>
                      </a:cubicBezTo>
                      <a:cubicBezTo>
                        <a:pt x="80" y="80"/>
                        <a:pt x="80" y="81"/>
                        <a:pt x="81" y="80"/>
                      </a:cubicBezTo>
                      <a:cubicBezTo>
                        <a:pt x="81" y="80"/>
                        <a:pt x="82" y="78"/>
                        <a:pt x="83" y="79"/>
                      </a:cubicBezTo>
                      <a:cubicBezTo>
                        <a:pt x="84" y="79"/>
                        <a:pt x="85" y="80"/>
                        <a:pt x="85" y="81"/>
                      </a:cubicBezTo>
                      <a:cubicBezTo>
                        <a:pt x="85" y="82"/>
                        <a:pt x="86" y="83"/>
                        <a:pt x="85" y="84"/>
                      </a:cubicBezTo>
                      <a:cubicBezTo>
                        <a:pt x="84" y="85"/>
                        <a:pt x="84" y="86"/>
                        <a:pt x="84" y="86"/>
                      </a:cubicBezTo>
                      <a:cubicBezTo>
                        <a:pt x="83" y="87"/>
                        <a:pt x="80" y="89"/>
                        <a:pt x="80" y="89"/>
                      </a:cubicBezTo>
                      <a:cubicBezTo>
                        <a:pt x="80" y="89"/>
                        <a:pt x="80" y="90"/>
                        <a:pt x="81" y="90"/>
                      </a:cubicBezTo>
                      <a:cubicBezTo>
                        <a:pt x="82" y="90"/>
                        <a:pt x="83" y="88"/>
                        <a:pt x="83" y="89"/>
                      </a:cubicBezTo>
                      <a:cubicBezTo>
                        <a:pt x="83" y="90"/>
                        <a:pt x="85" y="92"/>
                        <a:pt x="83" y="92"/>
                      </a:cubicBezTo>
                      <a:cubicBezTo>
                        <a:pt x="81" y="92"/>
                        <a:pt x="79" y="92"/>
                        <a:pt x="79" y="92"/>
                      </a:cubicBezTo>
                      <a:cubicBezTo>
                        <a:pt x="78" y="94"/>
                        <a:pt x="78" y="94"/>
                        <a:pt x="78" y="94"/>
                      </a:cubicBezTo>
                      <a:cubicBezTo>
                        <a:pt x="78" y="94"/>
                        <a:pt x="76" y="93"/>
                        <a:pt x="76" y="94"/>
                      </a:cubicBezTo>
                      <a:cubicBezTo>
                        <a:pt x="76" y="95"/>
                        <a:pt x="77" y="96"/>
                        <a:pt x="77" y="96"/>
                      </a:cubicBezTo>
                      <a:cubicBezTo>
                        <a:pt x="75" y="98"/>
                        <a:pt x="75" y="98"/>
                        <a:pt x="75" y="98"/>
                      </a:cubicBezTo>
                      <a:cubicBezTo>
                        <a:pt x="75" y="98"/>
                        <a:pt x="73" y="97"/>
                        <a:pt x="73" y="98"/>
                      </a:cubicBezTo>
                      <a:cubicBezTo>
                        <a:pt x="73" y="99"/>
                        <a:pt x="74" y="101"/>
                        <a:pt x="74" y="101"/>
                      </a:cubicBezTo>
                      <a:cubicBezTo>
                        <a:pt x="74" y="101"/>
                        <a:pt x="74" y="102"/>
                        <a:pt x="73" y="102"/>
                      </a:cubicBezTo>
                      <a:cubicBezTo>
                        <a:pt x="72" y="102"/>
                        <a:pt x="70" y="102"/>
                        <a:pt x="69" y="102"/>
                      </a:cubicBezTo>
                      <a:cubicBezTo>
                        <a:pt x="68" y="101"/>
                        <a:pt x="68" y="101"/>
                        <a:pt x="68" y="101"/>
                      </a:cubicBezTo>
                      <a:cubicBezTo>
                        <a:pt x="67" y="104"/>
                        <a:pt x="67" y="104"/>
                        <a:pt x="67" y="104"/>
                      </a:cubicBezTo>
                      <a:cubicBezTo>
                        <a:pt x="67" y="104"/>
                        <a:pt x="68" y="104"/>
                        <a:pt x="67" y="105"/>
                      </a:cubicBezTo>
                      <a:cubicBezTo>
                        <a:pt x="66" y="106"/>
                        <a:pt x="64" y="106"/>
                        <a:pt x="64" y="106"/>
                      </a:cubicBezTo>
                      <a:cubicBezTo>
                        <a:pt x="64" y="106"/>
                        <a:pt x="63" y="106"/>
                        <a:pt x="63" y="106"/>
                      </a:cubicBezTo>
                      <a:cubicBezTo>
                        <a:pt x="63" y="107"/>
                        <a:pt x="62" y="108"/>
                        <a:pt x="62" y="108"/>
                      </a:cubicBezTo>
                      <a:cubicBezTo>
                        <a:pt x="61" y="108"/>
                        <a:pt x="59" y="106"/>
                        <a:pt x="59" y="106"/>
                      </a:cubicBezTo>
                      <a:cubicBezTo>
                        <a:pt x="59" y="105"/>
                        <a:pt x="58" y="102"/>
                        <a:pt x="59" y="102"/>
                      </a:cubicBezTo>
                      <a:cubicBezTo>
                        <a:pt x="61" y="103"/>
                        <a:pt x="62" y="103"/>
                        <a:pt x="62" y="102"/>
                      </a:cubicBezTo>
                      <a:cubicBezTo>
                        <a:pt x="62" y="100"/>
                        <a:pt x="62" y="99"/>
                        <a:pt x="62" y="99"/>
                      </a:cubicBezTo>
                      <a:cubicBezTo>
                        <a:pt x="63" y="98"/>
                        <a:pt x="63" y="98"/>
                        <a:pt x="63" y="98"/>
                      </a:cubicBezTo>
                      <a:close/>
                      <a:moveTo>
                        <a:pt x="215" y="12"/>
                      </a:moveTo>
                      <a:cubicBezTo>
                        <a:pt x="215" y="12"/>
                        <a:pt x="215" y="12"/>
                        <a:pt x="215" y="12"/>
                      </a:cubicBezTo>
                      <a:cubicBezTo>
                        <a:pt x="216" y="13"/>
                        <a:pt x="218" y="14"/>
                        <a:pt x="218" y="13"/>
                      </a:cubicBezTo>
                      <a:cubicBezTo>
                        <a:pt x="219" y="12"/>
                        <a:pt x="219" y="11"/>
                        <a:pt x="219" y="11"/>
                      </a:cubicBezTo>
                      <a:cubicBezTo>
                        <a:pt x="219" y="10"/>
                        <a:pt x="217" y="10"/>
                        <a:pt x="217" y="10"/>
                      </a:cubicBezTo>
                      <a:cubicBezTo>
                        <a:pt x="216" y="10"/>
                        <a:pt x="215" y="11"/>
                        <a:pt x="215" y="11"/>
                      </a:cubicBezTo>
                      <a:cubicBezTo>
                        <a:pt x="215" y="12"/>
                        <a:pt x="215" y="12"/>
                        <a:pt x="215" y="12"/>
                      </a:cubicBezTo>
                      <a:close/>
                      <a:moveTo>
                        <a:pt x="190" y="26"/>
                      </a:moveTo>
                      <a:cubicBezTo>
                        <a:pt x="190" y="26"/>
                        <a:pt x="190" y="26"/>
                        <a:pt x="190" y="26"/>
                      </a:cubicBezTo>
                      <a:cubicBezTo>
                        <a:pt x="190" y="26"/>
                        <a:pt x="191" y="25"/>
                        <a:pt x="191" y="26"/>
                      </a:cubicBezTo>
                      <a:cubicBezTo>
                        <a:pt x="191" y="27"/>
                        <a:pt x="191" y="27"/>
                        <a:pt x="191" y="28"/>
                      </a:cubicBezTo>
                      <a:cubicBezTo>
                        <a:pt x="190" y="28"/>
                        <a:pt x="188" y="30"/>
                        <a:pt x="188" y="29"/>
                      </a:cubicBezTo>
                      <a:cubicBezTo>
                        <a:pt x="187" y="28"/>
                        <a:pt x="188" y="26"/>
                        <a:pt x="188" y="26"/>
                      </a:cubicBezTo>
                      <a:cubicBezTo>
                        <a:pt x="190" y="26"/>
                        <a:pt x="190" y="26"/>
                        <a:pt x="190" y="26"/>
                      </a:cubicBezTo>
                      <a:close/>
                      <a:moveTo>
                        <a:pt x="204" y="28"/>
                      </a:moveTo>
                      <a:cubicBezTo>
                        <a:pt x="204" y="28"/>
                        <a:pt x="204" y="28"/>
                        <a:pt x="204" y="28"/>
                      </a:cubicBezTo>
                      <a:cubicBezTo>
                        <a:pt x="204" y="28"/>
                        <a:pt x="205" y="28"/>
                        <a:pt x="203" y="28"/>
                      </a:cubicBezTo>
                      <a:cubicBezTo>
                        <a:pt x="201" y="28"/>
                        <a:pt x="200" y="29"/>
                        <a:pt x="200" y="27"/>
                      </a:cubicBezTo>
                      <a:cubicBezTo>
                        <a:pt x="200" y="26"/>
                        <a:pt x="201" y="25"/>
                        <a:pt x="199" y="25"/>
                      </a:cubicBezTo>
                      <a:cubicBezTo>
                        <a:pt x="198" y="25"/>
                        <a:pt x="198" y="25"/>
                        <a:pt x="198" y="25"/>
                      </a:cubicBezTo>
                      <a:cubicBezTo>
                        <a:pt x="197" y="25"/>
                        <a:pt x="197" y="23"/>
                        <a:pt x="198" y="22"/>
                      </a:cubicBezTo>
                      <a:cubicBezTo>
                        <a:pt x="199" y="21"/>
                        <a:pt x="199" y="21"/>
                        <a:pt x="200" y="21"/>
                      </a:cubicBezTo>
                      <a:cubicBezTo>
                        <a:pt x="201" y="22"/>
                        <a:pt x="201" y="22"/>
                        <a:pt x="202" y="22"/>
                      </a:cubicBezTo>
                      <a:cubicBezTo>
                        <a:pt x="204" y="22"/>
                        <a:pt x="204" y="23"/>
                        <a:pt x="204" y="22"/>
                      </a:cubicBezTo>
                      <a:cubicBezTo>
                        <a:pt x="205" y="21"/>
                        <a:pt x="205" y="20"/>
                        <a:pt x="204" y="19"/>
                      </a:cubicBezTo>
                      <a:cubicBezTo>
                        <a:pt x="203" y="18"/>
                        <a:pt x="203" y="18"/>
                        <a:pt x="202" y="17"/>
                      </a:cubicBezTo>
                      <a:cubicBezTo>
                        <a:pt x="202" y="16"/>
                        <a:pt x="200" y="14"/>
                        <a:pt x="200" y="13"/>
                      </a:cubicBezTo>
                      <a:cubicBezTo>
                        <a:pt x="200" y="13"/>
                        <a:pt x="200" y="12"/>
                        <a:pt x="202" y="11"/>
                      </a:cubicBezTo>
                      <a:cubicBezTo>
                        <a:pt x="203" y="10"/>
                        <a:pt x="205" y="8"/>
                        <a:pt x="206" y="8"/>
                      </a:cubicBezTo>
                      <a:cubicBezTo>
                        <a:pt x="207" y="9"/>
                        <a:pt x="208" y="8"/>
                        <a:pt x="208" y="10"/>
                      </a:cubicBezTo>
                      <a:cubicBezTo>
                        <a:pt x="208" y="11"/>
                        <a:pt x="208" y="12"/>
                        <a:pt x="207" y="13"/>
                      </a:cubicBezTo>
                      <a:cubicBezTo>
                        <a:pt x="207" y="13"/>
                        <a:pt x="206" y="14"/>
                        <a:pt x="206" y="14"/>
                      </a:cubicBezTo>
                      <a:cubicBezTo>
                        <a:pt x="206" y="14"/>
                        <a:pt x="206" y="16"/>
                        <a:pt x="207" y="16"/>
                      </a:cubicBezTo>
                      <a:cubicBezTo>
                        <a:pt x="209" y="15"/>
                        <a:pt x="210" y="14"/>
                        <a:pt x="210" y="13"/>
                      </a:cubicBezTo>
                      <a:cubicBezTo>
                        <a:pt x="210" y="12"/>
                        <a:pt x="211" y="13"/>
                        <a:pt x="211" y="11"/>
                      </a:cubicBezTo>
                      <a:cubicBezTo>
                        <a:pt x="210" y="9"/>
                        <a:pt x="209" y="9"/>
                        <a:pt x="210" y="9"/>
                      </a:cubicBezTo>
                      <a:cubicBezTo>
                        <a:pt x="211" y="9"/>
                        <a:pt x="212" y="10"/>
                        <a:pt x="213" y="8"/>
                      </a:cubicBezTo>
                      <a:cubicBezTo>
                        <a:pt x="214" y="6"/>
                        <a:pt x="214" y="5"/>
                        <a:pt x="214" y="5"/>
                      </a:cubicBezTo>
                      <a:cubicBezTo>
                        <a:pt x="214" y="5"/>
                        <a:pt x="214" y="6"/>
                        <a:pt x="215" y="5"/>
                      </a:cubicBezTo>
                      <a:cubicBezTo>
                        <a:pt x="217" y="4"/>
                        <a:pt x="216" y="3"/>
                        <a:pt x="217" y="2"/>
                      </a:cubicBezTo>
                      <a:cubicBezTo>
                        <a:pt x="217" y="2"/>
                        <a:pt x="216" y="0"/>
                        <a:pt x="218" y="1"/>
                      </a:cubicBezTo>
                      <a:cubicBezTo>
                        <a:pt x="220" y="1"/>
                        <a:pt x="220" y="1"/>
                        <a:pt x="221" y="2"/>
                      </a:cubicBezTo>
                      <a:cubicBezTo>
                        <a:pt x="221" y="3"/>
                        <a:pt x="220" y="5"/>
                        <a:pt x="219" y="5"/>
                      </a:cubicBezTo>
                      <a:cubicBezTo>
                        <a:pt x="219" y="5"/>
                        <a:pt x="218" y="5"/>
                        <a:pt x="217" y="6"/>
                      </a:cubicBezTo>
                      <a:cubicBezTo>
                        <a:pt x="216" y="7"/>
                        <a:pt x="217" y="8"/>
                        <a:pt x="217" y="9"/>
                      </a:cubicBezTo>
                      <a:cubicBezTo>
                        <a:pt x="216" y="9"/>
                        <a:pt x="215" y="9"/>
                        <a:pt x="215" y="10"/>
                      </a:cubicBezTo>
                      <a:cubicBezTo>
                        <a:pt x="214" y="10"/>
                        <a:pt x="213" y="11"/>
                        <a:pt x="213" y="11"/>
                      </a:cubicBezTo>
                      <a:cubicBezTo>
                        <a:pt x="214" y="12"/>
                        <a:pt x="213" y="13"/>
                        <a:pt x="212" y="13"/>
                      </a:cubicBezTo>
                      <a:cubicBezTo>
                        <a:pt x="212" y="14"/>
                        <a:pt x="209" y="12"/>
                        <a:pt x="212" y="14"/>
                      </a:cubicBezTo>
                      <a:cubicBezTo>
                        <a:pt x="214" y="15"/>
                        <a:pt x="215" y="15"/>
                        <a:pt x="214" y="16"/>
                      </a:cubicBezTo>
                      <a:cubicBezTo>
                        <a:pt x="213" y="16"/>
                        <a:pt x="212" y="16"/>
                        <a:pt x="211" y="16"/>
                      </a:cubicBezTo>
                      <a:cubicBezTo>
                        <a:pt x="210" y="17"/>
                        <a:pt x="210" y="18"/>
                        <a:pt x="211" y="18"/>
                      </a:cubicBezTo>
                      <a:cubicBezTo>
                        <a:pt x="213" y="19"/>
                        <a:pt x="212" y="19"/>
                        <a:pt x="213" y="19"/>
                      </a:cubicBezTo>
                      <a:cubicBezTo>
                        <a:pt x="214" y="19"/>
                        <a:pt x="218" y="19"/>
                        <a:pt x="217" y="20"/>
                      </a:cubicBezTo>
                      <a:cubicBezTo>
                        <a:pt x="217" y="20"/>
                        <a:pt x="217" y="21"/>
                        <a:pt x="216" y="21"/>
                      </a:cubicBezTo>
                      <a:cubicBezTo>
                        <a:pt x="214" y="22"/>
                        <a:pt x="212" y="22"/>
                        <a:pt x="211" y="21"/>
                      </a:cubicBezTo>
                      <a:cubicBezTo>
                        <a:pt x="210" y="20"/>
                        <a:pt x="210" y="19"/>
                        <a:pt x="210" y="21"/>
                      </a:cubicBezTo>
                      <a:cubicBezTo>
                        <a:pt x="211" y="24"/>
                        <a:pt x="213" y="24"/>
                        <a:pt x="212" y="24"/>
                      </a:cubicBezTo>
                      <a:cubicBezTo>
                        <a:pt x="210" y="24"/>
                        <a:pt x="209" y="24"/>
                        <a:pt x="209" y="24"/>
                      </a:cubicBezTo>
                      <a:cubicBezTo>
                        <a:pt x="209" y="24"/>
                        <a:pt x="208" y="23"/>
                        <a:pt x="209" y="25"/>
                      </a:cubicBezTo>
                      <a:cubicBezTo>
                        <a:pt x="209" y="27"/>
                        <a:pt x="209" y="27"/>
                        <a:pt x="209" y="27"/>
                      </a:cubicBezTo>
                      <a:cubicBezTo>
                        <a:pt x="209" y="27"/>
                        <a:pt x="208" y="28"/>
                        <a:pt x="208" y="28"/>
                      </a:cubicBezTo>
                      <a:cubicBezTo>
                        <a:pt x="208" y="29"/>
                        <a:pt x="209" y="30"/>
                        <a:pt x="209" y="31"/>
                      </a:cubicBezTo>
                      <a:cubicBezTo>
                        <a:pt x="210" y="32"/>
                        <a:pt x="209" y="34"/>
                        <a:pt x="208" y="34"/>
                      </a:cubicBezTo>
                      <a:cubicBezTo>
                        <a:pt x="208" y="35"/>
                        <a:pt x="207" y="35"/>
                        <a:pt x="207" y="36"/>
                      </a:cubicBezTo>
                      <a:cubicBezTo>
                        <a:pt x="206" y="37"/>
                        <a:pt x="206" y="38"/>
                        <a:pt x="206" y="38"/>
                      </a:cubicBezTo>
                      <a:cubicBezTo>
                        <a:pt x="204" y="42"/>
                        <a:pt x="204" y="42"/>
                        <a:pt x="204" y="42"/>
                      </a:cubicBezTo>
                      <a:cubicBezTo>
                        <a:pt x="204" y="42"/>
                        <a:pt x="203" y="44"/>
                        <a:pt x="203" y="42"/>
                      </a:cubicBezTo>
                      <a:cubicBezTo>
                        <a:pt x="202" y="40"/>
                        <a:pt x="202" y="41"/>
                        <a:pt x="202" y="40"/>
                      </a:cubicBezTo>
                      <a:cubicBezTo>
                        <a:pt x="203" y="40"/>
                        <a:pt x="203" y="38"/>
                        <a:pt x="204" y="38"/>
                      </a:cubicBezTo>
                      <a:cubicBezTo>
                        <a:pt x="204" y="37"/>
                        <a:pt x="205" y="34"/>
                        <a:pt x="205" y="34"/>
                      </a:cubicBezTo>
                      <a:cubicBezTo>
                        <a:pt x="205" y="34"/>
                        <a:pt x="206" y="33"/>
                        <a:pt x="207" y="33"/>
                      </a:cubicBezTo>
                      <a:cubicBezTo>
                        <a:pt x="207" y="33"/>
                        <a:pt x="205" y="30"/>
                        <a:pt x="205" y="30"/>
                      </a:cubicBezTo>
                      <a:cubicBezTo>
                        <a:pt x="206" y="28"/>
                        <a:pt x="206" y="28"/>
                        <a:pt x="206" y="28"/>
                      </a:cubicBezTo>
                      <a:cubicBezTo>
                        <a:pt x="204" y="28"/>
                        <a:pt x="204" y="28"/>
                        <a:pt x="204" y="28"/>
                      </a:cubicBezTo>
                      <a:close/>
                      <a:moveTo>
                        <a:pt x="193" y="55"/>
                      </a:moveTo>
                      <a:cubicBezTo>
                        <a:pt x="193" y="55"/>
                        <a:pt x="193" y="55"/>
                        <a:pt x="193" y="55"/>
                      </a:cubicBezTo>
                      <a:cubicBezTo>
                        <a:pt x="193" y="55"/>
                        <a:pt x="195" y="52"/>
                        <a:pt x="195" y="52"/>
                      </a:cubicBezTo>
                      <a:cubicBezTo>
                        <a:pt x="196" y="52"/>
                        <a:pt x="196" y="53"/>
                        <a:pt x="196" y="53"/>
                      </a:cubicBezTo>
                      <a:cubicBezTo>
                        <a:pt x="196" y="54"/>
                        <a:pt x="196" y="56"/>
                        <a:pt x="196" y="55"/>
                      </a:cubicBezTo>
                      <a:cubicBezTo>
                        <a:pt x="195" y="55"/>
                        <a:pt x="194" y="55"/>
                        <a:pt x="194" y="55"/>
                      </a:cubicBezTo>
                      <a:cubicBezTo>
                        <a:pt x="193" y="55"/>
                        <a:pt x="193" y="55"/>
                        <a:pt x="193" y="55"/>
                      </a:cubicBezTo>
                      <a:close/>
                      <a:moveTo>
                        <a:pt x="158" y="79"/>
                      </a:moveTo>
                      <a:cubicBezTo>
                        <a:pt x="158" y="79"/>
                        <a:pt x="158" y="79"/>
                        <a:pt x="158" y="79"/>
                      </a:cubicBezTo>
                      <a:cubicBezTo>
                        <a:pt x="160" y="78"/>
                        <a:pt x="160" y="78"/>
                        <a:pt x="160" y="78"/>
                      </a:cubicBezTo>
                      <a:cubicBezTo>
                        <a:pt x="162" y="78"/>
                        <a:pt x="162" y="78"/>
                        <a:pt x="162" y="78"/>
                      </a:cubicBezTo>
                      <a:cubicBezTo>
                        <a:pt x="162" y="78"/>
                        <a:pt x="163" y="77"/>
                        <a:pt x="163" y="79"/>
                      </a:cubicBezTo>
                      <a:cubicBezTo>
                        <a:pt x="162" y="80"/>
                        <a:pt x="160" y="83"/>
                        <a:pt x="160" y="83"/>
                      </a:cubicBezTo>
                      <a:cubicBezTo>
                        <a:pt x="160" y="83"/>
                        <a:pt x="161" y="83"/>
                        <a:pt x="160" y="83"/>
                      </a:cubicBezTo>
                      <a:cubicBezTo>
                        <a:pt x="158" y="84"/>
                        <a:pt x="158" y="85"/>
                        <a:pt x="157" y="84"/>
                      </a:cubicBezTo>
                      <a:cubicBezTo>
                        <a:pt x="156" y="83"/>
                        <a:pt x="156" y="83"/>
                        <a:pt x="156" y="82"/>
                      </a:cubicBezTo>
                      <a:cubicBezTo>
                        <a:pt x="156" y="81"/>
                        <a:pt x="156" y="79"/>
                        <a:pt x="156" y="79"/>
                      </a:cubicBezTo>
                      <a:cubicBezTo>
                        <a:pt x="158" y="79"/>
                        <a:pt x="158" y="79"/>
                        <a:pt x="158" y="79"/>
                      </a:cubicBezTo>
                      <a:close/>
                      <a:moveTo>
                        <a:pt x="175" y="59"/>
                      </a:moveTo>
                      <a:cubicBezTo>
                        <a:pt x="175" y="59"/>
                        <a:pt x="175" y="59"/>
                        <a:pt x="175" y="59"/>
                      </a:cubicBezTo>
                      <a:cubicBezTo>
                        <a:pt x="175" y="58"/>
                        <a:pt x="176" y="57"/>
                        <a:pt x="177" y="57"/>
                      </a:cubicBezTo>
                      <a:cubicBezTo>
                        <a:pt x="177" y="57"/>
                        <a:pt x="178" y="57"/>
                        <a:pt x="178" y="58"/>
                      </a:cubicBezTo>
                      <a:cubicBezTo>
                        <a:pt x="177" y="59"/>
                        <a:pt x="177" y="60"/>
                        <a:pt x="176" y="60"/>
                      </a:cubicBezTo>
                      <a:cubicBezTo>
                        <a:pt x="175" y="60"/>
                        <a:pt x="175" y="59"/>
                        <a:pt x="175" y="59"/>
                      </a:cubicBezTo>
                      <a:close/>
                      <a:moveTo>
                        <a:pt x="172" y="62"/>
                      </a:moveTo>
                      <a:cubicBezTo>
                        <a:pt x="172" y="62"/>
                        <a:pt x="172" y="62"/>
                        <a:pt x="172" y="62"/>
                      </a:cubicBezTo>
                      <a:cubicBezTo>
                        <a:pt x="172" y="62"/>
                        <a:pt x="174" y="61"/>
                        <a:pt x="174" y="61"/>
                      </a:cubicBezTo>
                      <a:cubicBezTo>
                        <a:pt x="174" y="62"/>
                        <a:pt x="175" y="61"/>
                        <a:pt x="174" y="62"/>
                      </a:cubicBezTo>
                      <a:cubicBezTo>
                        <a:pt x="174" y="63"/>
                        <a:pt x="176" y="63"/>
                        <a:pt x="174" y="64"/>
                      </a:cubicBezTo>
                      <a:cubicBezTo>
                        <a:pt x="172" y="65"/>
                        <a:pt x="172" y="66"/>
                        <a:pt x="171" y="65"/>
                      </a:cubicBezTo>
                      <a:cubicBezTo>
                        <a:pt x="170" y="64"/>
                        <a:pt x="170" y="63"/>
                        <a:pt x="170" y="63"/>
                      </a:cubicBezTo>
                      <a:cubicBezTo>
                        <a:pt x="170" y="62"/>
                        <a:pt x="171" y="61"/>
                        <a:pt x="171" y="61"/>
                      </a:cubicBezTo>
                      <a:cubicBezTo>
                        <a:pt x="171" y="61"/>
                        <a:pt x="172" y="62"/>
                        <a:pt x="172" y="62"/>
                      </a:cubicBezTo>
                      <a:close/>
                      <a:moveTo>
                        <a:pt x="166" y="65"/>
                      </a:moveTo>
                      <a:cubicBezTo>
                        <a:pt x="166" y="65"/>
                        <a:pt x="166" y="65"/>
                        <a:pt x="166" y="65"/>
                      </a:cubicBezTo>
                      <a:cubicBezTo>
                        <a:pt x="166" y="65"/>
                        <a:pt x="167" y="66"/>
                        <a:pt x="167" y="66"/>
                      </a:cubicBezTo>
                      <a:cubicBezTo>
                        <a:pt x="167" y="66"/>
                        <a:pt x="168" y="66"/>
                        <a:pt x="169" y="65"/>
                      </a:cubicBezTo>
                      <a:cubicBezTo>
                        <a:pt x="170" y="65"/>
                        <a:pt x="169" y="65"/>
                        <a:pt x="169" y="64"/>
                      </a:cubicBezTo>
                      <a:cubicBezTo>
                        <a:pt x="170" y="63"/>
                        <a:pt x="169" y="63"/>
                        <a:pt x="169" y="63"/>
                      </a:cubicBezTo>
                      <a:cubicBezTo>
                        <a:pt x="169" y="62"/>
                        <a:pt x="168" y="62"/>
                        <a:pt x="167" y="62"/>
                      </a:cubicBezTo>
                      <a:cubicBezTo>
                        <a:pt x="166" y="62"/>
                        <a:pt x="166" y="65"/>
                        <a:pt x="166" y="65"/>
                      </a:cubicBezTo>
                      <a:close/>
                      <a:moveTo>
                        <a:pt x="169" y="69"/>
                      </a:moveTo>
                      <a:cubicBezTo>
                        <a:pt x="169" y="69"/>
                        <a:pt x="169" y="69"/>
                        <a:pt x="169" y="69"/>
                      </a:cubicBezTo>
                      <a:cubicBezTo>
                        <a:pt x="169" y="69"/>
                        <a:pt x="169" y="68"/>
                        <a:pt x="170" y="68"/>
                      </a:cubicBezTo>
                      <a:cubicBezTo>
                        <a:pt x="171" y="68"/>
                        <a:pt x="171" y="68"/>
                        <a:pt x="171" y="68"/>
                      </a:cubicBezTo>
                      <a:cubicBezTo>
                        <a:pt x="171" y="69"/>
                        <a:pt x="171" y="70"/>
                        <a:pt x="170" y="70"/>
                      </a:cubicBezTo>
                      <a:cubicBezTo>
                        <a:pt x="170" y="70"/>
                        <a:pt x="169" y="69"/>
                        <a:pt x="169" y="69"/>
                      </a:cubicBezTo>
                      <a:close/>
                      <a:moveTo>
                        <a:pt x="162" y="70"/>
                      </a:moveTo>
                      <a:cubicBezTo>
                        <a:pt x="162" y="70"/>
                        <a:pt x="162" y="70"/>
                        <a:pt x="162" y="70"/>
                      </a:cubicBezTo>
                      <a:cubicBezTo>
                        <a:pt x="163" y="68"/>
                        <a:pt x="163" y="68"/>
                        <a:pt x="163" y="68"/>
                      </a:cubicBezTo>
                      <a:cubicBezTo>
                        <a:pt x="164" y="69"/>
                        <a:pt x="164" y="69"/>
                        <a:pt x="164" y="69"/>
                      </a:cubicBezTo>
                      <a:cubicBezTo>
                        <a:pt x="164" y="69"/>
                        <a:pt x="165" y="70"/>
                        <a:pt x="165" y="70"/>
                      </a:cubicBezTo>
                      <a:cubicBezTo>
                        <a:pt x="164" y="71"/>
                        <a:pt x="164" y="71"/>
                        <a:pt x="163" y="71"/>
                      </a:cubicBezTo>
                      <a:cubicBezTo>
                        <a:pt x="163" y="71"/>
                        <a:pt x="162" y="71"/>
                        <a:pt x="162" y="71"/>
                      </a:cubicBezTo>
                      <a:cubicBezTo>
                        <a:pt x="162" y="70"/>
                        <a:pt x="162" y="70"/>
                        <a:pt x="162" y="70"/>
                      </a:cubicBezTo>
                      <a:close/>
                      <a:moveTo>
                        <a:pt x="162" y="59"/>
                      </a:moveTo>
                      <a:cubicBezTo>
                        <a:pt x="162" y="59"/>
                        <a:pt x="162" y="59"/>
                        <a:pt x="162" y="59"/>
                      </a:cubicBezTo>
                      <a:cubicBezTo>
                        <a:pt x="162" y="59"/>
                        <a:pt x="164" y="57"/>
                        <a:pt x="164" y="57"/>
                      </a:cubicBezTo>
                      <a:cubicBezTo>
                        <a:pt x="164" y="57"/>
                        <a:pt x="165" y="56"/>
                        <a:pt x="165" y="58"/>
                      </a:cubicBezTo>
                      <a:cubicBezTo>
                        <a:pt x="166" y="59"/>
                        <a:pt x="167" y="61"/>
                        <a:pt x="165" y="61"/>
                      </a:cubicBezTo>
                      <a:cubicBezTo>
                        <a:pt x="163" y="61"/>
                        <a:pt x="162" y="62"/>
                        <a:pt x="162" y="61"/>
                      </a:cubicBezTo>
                      <a:cubicBezTo>
                        <a:pt x="162" y="60"/>
                        <a:pt x="162" y="59"/>
                        <a:pt x="162" y="59"/>
                      </a:cubicBezTo>
                      <a:close/>
                      <a:moveTo>
                        <a:pt x="159" y="64"/>
                      </a:moveTo>
                      <a:cubicBezTo>
                        <a:pt x="159" y="64"/>
                        <a:pt x="159" y="64"/>
                        <a:pt x="159" y="64"/>
                      </a:cubicBezTo>
                      <a:cubicBezTo>
                        <a:pt x="159" y="64"/>
                        <a:pt x="161" y="63"/>
                        <a:pt x="161" y="63"/>
                      </a:cubicBezTo>
                      <a:cubicBezTo>
                        <a:pt x="162" y="63"/>
                        <a:pt x="163" y="63"/>
                        <a:pt x="163" y="64"/>
                      </a:cubicBezTo>
                      <a:cubicBezTo>
                        <a:pt x="163" y="65"/>
                        <a:pt x="163" y="65"/>
                        <a:pt x="162" y="66"/>
                      </a:cubicBezTo>
                      <a:cubicBezTo>
                        <a:pt x="162" y="66"/>
                        <a:pt x="161" y="67"/>
                        <a:pt x="161" y="66"/>
                      </a:cubicBezTo>
                      <a:cubicBezTo>
                        <a:pt x="160" y="66"/>
                        <a:pt x="159" y="64"/>
                        <a:pt x="159" y="64"/>
                      </a:cubicBezTo>
                      <a:close/>
                      <a:moveTo>
                        <a:pt x="161" y="74"/>
                      </a:moveTo>
                      <a:cubicBezTo>
                        <a:pt x="161" y="74"/>
                        <a:pt x="161" y="74"/>
                        <a:pt x="161" y="74"/>
                      </a:cubicBezTo>
                      <a:cubicBezTo>
                        <a:pt x="161" y="74"/>
                        <a:pt x="160" y="77"/>
                        <a:pt x="161" y="77"/>
                      </a:cubicBezTo>
                      <a:cubicBezTo>
                        <a:pt x="161" y="78"/>
                        <a:pt x="163" y="77"/>
                        <a:pt x="163" y="77"/>
                      </a:cubicBezTo>
                      <a:cubicBezTo>
                        <a:pt x="164" y="77"/>
                        <a:pt x="164" y="75"/>
                        <a:pt x="164" y="75"/>
                      </a:cubicBezTo>
                      <a:cubicBezTo>
                        <a:pt x="164" y="75"/>
                        <a:pt x="163" y="74"/>
                        <a:pt x="163" y="73"/>
                      </a:cubicBezTo>
                      <a:cubicBezTo>
                        <a:pt x="162" y="72"/>
                        <a:pt x="161" y="74"/>
                        <a:pt x="161" y="74"/>
                      </a:cubicBezTo>
                      <a:close/>
                      <a:moveTo>
                        <a:pt x="154" y="71"/>
                      </a:moveTo>
                      <a:cubicBezTo>
                        <a:pt x="154" y="71"/>
                        <a:pt x="154" y="71"/>
                        <a:pt x="154" y="71"/>
                      </a:cubicBezTo>
                      <a:cubicBezTo>
                        <a:pt x="154" y="74"/>
                        <a:pt x="154" y="74"/>
                        <a:pt x="154" y="74"/>
                      </a:cubicBezTo>
                      <a:cubicBezTo>
                        <a:pt x="154" y="74"/>
                        <a:pt x="156" y="75"/>
                        <a:pt x="156" y="75"/>
                      </a:cubicBezTo>
                      <a:cubicBezTo>
                        <a:pt x="157" y="76"/>
                        <a:pt x="157" y="76"/>
                        <a:pt x="158" y="76"/>
                      </a:cubicBezTo>
                      <a:cubicBezTo>
                        <a:pt x="160" y="76"/>
                        <a:pt x="159" y="76"/>
                        <a:pt x="160" y="76"/>
                      </a:cubicBezTo>
                      <a:cubicBezTo>
                        <a:pt x="160" y="75"/>
                        <a:pt x="160" y="75"/>
                        <a:pt x="160" y="75"/>
                      </a:cubicBezTo>
                      <a:cubicBezTo>
                        <a:pt x="160" y="75"/>
                        <a:pt x="159" y="73"/>
                        <a:pt x="158" y="73"/>
                      </a:cubicBezTo>
                      <a:cubicBezTo>
                        <a:pt x="158" y="73"/>
                        <a:pt x="158" y="72"/>
                        <a:pt x="158" y="72"/>
                      </a:cubicBezTo>
                      <a:cubicBezTo>
                        <a:pt x="158" y="71"/>
                        <a:pt x="159" y="71"/>
                        <a:pt x="159" y="70"/>
                      </a:cubicBezTo>
                      <a:cubicBezTo>
                        <a:pt x="160" y="70"/>
                        <a:pt x="160" y="68"/>
                        <a:pt x="160" y="68"/>
                      </a:cubicBezTo>
                      <a:cubicBezTo>
                        <a:pt x="160" y="68"/>
                        <a:pt x="158" y="68"/>
                        <a:pt x="158" y="67"/>
                      </a:cubicBezTo>
                      <a:cubicBezTo>
                        <a:pt x="158" y="67"/>
                        <a:pt x="157" y="66"/>
                        <a:pt x="157" y="66"/>
                      </a:cubicBezTo>
                      <a:cubicBezTo>
                        <a:pt x="156" y="65"/>
                        <a:pt x="155" y="65"/>
                        <a:pt x="154" y="65"/>
                      </a:cubicBezTo>
                      <a:cubicBezTo>
                        <a:pt x="154" y="65"/>
                        <a:pt x="153" y="67"/>
                        <a:pt x="153" y="68"/>
                      </a:cubicBezTo>
                      <a:cubicBezTo>
                        <a:pt x="153" y="69"/>
                        <a:pt x="152" y="70"/>
                        <a:pt x="151" y="70"/>
                      </a:cubicBezTo>
                      <a:cubicBezTo>
                        <a:pt x="151" y="71"/>
                        <a:pt x="152" y="72"/>
                        <a:pt x="153" y="72"/>
                      </a:cubicBezTo>
                      <a:cubicBezTo>
                        <a:pt x="153" y="72"/>
                        <a:pt x="154" y="71"/>
                        <a:pt x="154" y="71"/>
                      </a:cubicBezTo>
                      <a:close/>
                      <a:moveTo>
                        <a:pt x="151" y="78"/>
                      </a:moveTo>
                      <a:cubicBezTo>
                        <a:pt x="151" y="78"/>
                        <a:pt x="151" y="78"/>
                        <a:pt x="151" y="78"/>
                      </a:cubicBezTo>
                      <a:cubicBezTo>
                        <a:pt x="151" y="78"/>
                        <a:pt x="149" y="76"/>
                        <a:pt x="149" y="76"/>
                      </a:cubicBezTo>
                      <a:cubicBezTo>
                        <a:pt x="149" y="76"/>
                        <a:pt x="151" y="75"/>
                        <a:pt x="151" y="75"/>
                      </a:cubicBezTo>
                      <a:cubicBezTo>
                        <a:pt x="151" y="75"/>
                        <a:pt x="151" y="74"/>
                        <a:pt x="152" y="74"/>
                      </a:cubicBezTo>
                      <a:cubicBezTo>
                        <a:pt x="154" y="74"/>
                        <a:pt x="154" y="75"/>
                        <a:pt x="154" y="75"/>
                      </a:cubicBezTo>
                      <a:cubicBezTo>
                        <a:pt x="154" y="75"/>
                        <a:pt x="155" y="77"/>
                        <a:pt x="155" y="77"/>
                      </a:cubicBezTo>
                      <a:cubicBezTo>
                        <a:pt x="155" y="78"/>
                        <a:pt x="155" y="78"/>
                        <a:pt x="155" y="79"/>
                      </a:cubicBezTo>
                      <a:cubicBezTo>
                        <a:pt x="155" y="79"/>
                        <a:pt x="156" y="80"/>
                        <a:pt x="154" y="80"/>
                      </a:cubicBezTo>
                      <a:cubicBezTo>
                        <a:pt x="153" y="80"/>
                        <a:pt x="152" y="80"/>
                        <a:pt x="152" y="80"/>
                      </a:cubicBezTo>
                      <a:lnTo>
                        <a:pt x="151" y="7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2" name="Rectangle 76"/>
                <p:cNvSpPr>
                  <a:spLocks noChangeArrowheads="1"/>
                </p:cNvSpPr>
                <p:nvPr/>
              </p:nvSpPr>
              <p:spPr bwMode="auto">
                <a:xfrm>
                  <a:off x="1707" y="1845"/>
                  <a:ext cx="1" cy="1"/>
                </a:xfrm>
                <a:prstGeom prst="rect">
                  <a:avLst/>
                </a:pr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3" name="Rectangle 77"/>
                <p:cNvSpPr>
                  <a:spLocks noChangeArrowheads="1"/>
                </p:cNvSpPr>
                <p:nvPr/>
              </p:nvSpPr>
              <p:spPr bwMode="auto">
                <a:xfrm>
                  <a:off x="1713" y="1837"/>
                  <a:ext cx="1" cy="1"/>
                </a:xfrm>
                <a:prstGeom prst="rect">
                  <a:avLst/>
                </a:pr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4" name="Freeform 78"/>
                <p:cNvSpPr>
                  <a:spLocks/>
                </p:cNvSpPr>
                <p:nvPr/>
              </p:nvSpPr>
              <p:spPr bwMode="auto">
                <a:xfrm>
                  <a:off x="1695" y="178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5" name="Freeform 79"/>
                <p:cNvSpPr>
                  <a:spLocks/>
                </p:cNvSpPr>
                <p:nvPr/>
              </p:nvSpPr>
              <p:spPr bwMode="auto">
                <a:xfrm>
                  <a:off x="1695" y="178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6" name="Rectangle 80"/>
                <p:cNvSpPr>
                  <a:spLocks noChangeArrowheads="1"/>
                </p:cNvSpPr>
                <p:nvPr/>
              </p:nvSpPr>
              <p:spPr bwMode="auto">
                <a:xfrm>
                  <a:off x="1687" y="1775"/>
                  <a:ext cx="1" cy="1"/>
                </a:xfrm>
                <a:prstGeom prst="rect">
                  <a:avLst/>
                </a:pr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7" name="Freeform 81"/>
                <p:cNvSpPr>
                  <a:spLocks/>
                </p:cNvSpPr>
                <p:nvPr/>
              </p:nvSpPr>
              <p:spPr bwMode="auto">
                <a:xfrm>
                  <a:off x="1705" y="188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8" name="Rectangle 82"/>
                <p:cNvSpPr>
                  <a:spLocks noChangeArrowheads="1"/>
                </p:cNvSpPr>
                <p:nvPr/>
              </p:nvSpPr>
              <p:spPr bwMode="auto">
                <a:xfrm>
                  <a:off x="1713" y="1847"/>
                  <a:ext cx="1" cy="1"/>
                </a:xfrm>
                <a:prstGeom prst="rect">
                  <a:avLst/>
                </a:pr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19" name="Freeform 83"/>
                <p:cNvSpPr>
                  <a:spLocks/>
                </p:cNvSpPr>
                <p:nvPr/>
              </p:nvSpPr>
              <p:spPr bwMode="auto">
                <a:xfrm>
                  <a:off x="1655" y="188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0" name="Freeform 84"/>
                <p:cNvSpPr>
                  <a:spLocks/>
                </p:cNvSpPr>
                <p:nvPr/>
              </p:nvSpPr>
              <p:spPr bwMode="auto">
                <a:xfrm>
                  <a:off x="1779" y="17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1" name="Freeform 85"/>
                <p:cNvSpPr>
                  <a:spLocks/>
                </p:cNvSpPr>
                <p:nvPr/>
              </p:nvSpPr>
              <p:spPr bwMode="auto">
                <a:xfrm>
                  <a:off x="1701" y="188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2" name="Rectangle 86"/>
                <p:cNvSpPr>
                  <a:spLocks noChangeArrowheads="1"/>
                </p:cNvSpPr>
                <p:nvPr/>
              </p:nvSpPr>
              <p:spPr bwMode="auto">
                <a:xfrm>
                  <a:off x="1625" y="1917"/>
                  <a:ext cx="1" cy="1"/>
                </a:xfrm>
                <a:prstGeom prst="rect">
                  <a:avLst/>
                </a:pr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3" name="Freeform 87"/>
                <p:cNvSpPr>
                  <a:spLocks/>
                </p:cNvSpPr>
                <p:nvPr/>
              </p:nvSpPr>
              <p:spPr bwMode="auto">
                <a:xfrm>
                  <a:off x="1645" y="191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4" name="Freeform 88"/>
                <p:cNvSpPr>
                  <a:spLocks/>
                </p:cNvSpPr>
                <p:nvPr/>
              </p:nvSpPr>
              <p:spPr bwMode="auto">
                <a:xfrm>
                  <a:off x="1647" y="192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5" name="Freeform 89"/>
                <p:cNvSpPr>
                  <a:spLocks/>
                </p:cNvSpPr>
                <p:nvPr/>
              </p:nvSpPr>
              <p:spPr bwMode="auto">
                <a:xfrm>
                  <a:off x="1631" y="190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6" name="Freeform 90"/>
                <p:cNvSpPr>
                  <a:spLocks/>
                </p:cNvSpPr>
                <p:nvPr/>
              </p:nvSpPr>
              <p:spPr bwMode="auto">
                <a:xfrm>
                  <a:off x="1611" y="1683"/>
                  <a:ext cx="257" cy="301"/>
                </a:xfrm>
                <a:custGeom>
                  <a:avLst/>
                  <a:gdLst>
                    <a:gd name="T0" fmla="*/ 93 w 128"/>
                    <a:gd name="T1" fmla="*/ 137 h 150"/>
                    <a:gd name="T2" fmla="*/ 108 w 128"/>
                    <a:gd name="T3" fmla="*/ 137 h 150"/>
                    <a:gd name="T4" fmla="*/ 109 w 128"/>
                    <a:gd name="T5" fmla="*/ 131 h 150"/>
                    <a:gd name="T6" fmla="*/ 122 w 128"/>
                    <a:gd name="T7" fmla="*/ 111 h 150"/>
                    <a:gd name="T8" fmla="*/ 123 w 128"/>
                    <a:gd name="T9" fmla="*/ 91 h 150"/>
                    <a:gd name="T10" fmla="*/ 125 w 128"/>
                    <a:gd name="T11" fmla="*/ 72 h 150"/>
                    <a:gd name="T12" fmla="*/ 113 w 128"/>
                    <a:gd name="T13" fmla="*/ 48 h 150"/>
                    <a:gd name="T14" fmla="*/ 91 w 128"/>
                    <a:gd name="T15" fmla="*/ 49 h 150"/>
                    <a:gd name="T16" fmla="*/ 93 w 128"/>
                    <a:gd name="T17" fmla="*/ 29 h 150"/>
                    <a:gd name="T18" fmla="*/ 113 w 128"/>
                    <a:gd name="T19" fmla="*/ 15 h 150"/>
                    <a:gd name="T20" fmla="*/ 120 w 128"/>
                    <a:gd name="T21" fmla="*/ 5 h 150"/>
                    <a:gd name="T22" fmla="*/ 117 w 128"/>
                    <a:gd name="T23" fmla="*/ 4 h 150"/>
                    <a:gd name="T24" fmla="*/ 109 w 128"/>
                    <a:gd name="T25" fmla="*/ 4 h 150"/>
                    <a:gd name="T26" fmla="*/ 107 w 128"/>
                    <a:gd name="T27" fmla="*/ 13 h 150"/>
                    <a:gd name="T28" fmla="*/ 107 w 128"/>
                    <a:gd name="T29" fmla="*/ 5 h 150"/>
                    <a:gd name="T30" fmla="*/ 98 w 128"/>
                    <a:gd name="T31" fmla="*/ 3 h 150"/>
                    <a:gd name="T32" fmla="*/ 86 w 128"/>
                    <a:gd name="T33" fmla="*/ 8 h 150"/>
                    <a:gd name="T34" fmla="*/ 86 w 128"/>
                    <a:gd name="T35" fmla="*/ 15 h 150"/>
                    <a:gd name="T36" fmla="*/ 80 w 128"/>
                    <a:gd name="T37" fmla="*/ 18 h 150"/>
                    <a:gd name="T38" fmla="*/ 77 w 128"/>
                    <a:gd name="T39" fmla="*/ 24 h 150"/>
                    <a:gd name="T40" fmla="*/ 87 w 128"/>
                    <a:gd name="T41" fmla="*/ 25 h 150"/>
                    <a:gd name="T42" fmla="*/ 73 w 128"/>
                    <a:gd name="T43" fmla="*/ 34 h 150"/>
                    <a:gd name="T44" fmla="*/ 72 w 128"/>
                    <a:gd name="T45" fmla="*/ 41 h 150"/>
                    <a:gd name="T46" fmla="*/ 58 w 128"/>
                    <a:gd name="T47" fmla="*/ 37 h 150"/>
                    <a:gd name="T48" fmla="*/ 49 w 128"/>
                    <a:gd name="T49" fmla="*/ 29 h 150"/>
                    <a:gd name="T50" fmla="*/ 39 w 128"/>
                    <a:gd name="T51" fmla="*/ 28 h 150"/>
                    <a:gd name="T52" fmla="*/ 36 w 128"/>
                    <a:gd name="T53" fmla="*/ 33 h 150"/>
                    <a:gd name="T54" fmla="*/ 37 w 128"/>
                    <a:gd name="T55" fmla="*/ 38 h 150"/>
                    <a:gd name="T56" fmla="*/ 28 w 128"/>
                    <a:gd name="T57" fmla="*/ 39 h 150"/>
                    <a:gd name="T58" fmla="*/ 38 w 128"/>
                    <a:gd name="T59" fmla="*/ 46 h 150"/>
                    <a:gd name="T60" fmla="*/ 36 w 128"/>
                    <a:gd name="T61" fmla="*/ 50 h 150"/>
                    <a:gd name="T62" fmla="*/ 34 w 128"/>
                    <a:gd name="T63" fmla="*/ 57 h 150"/>
                    <a:gd name="T64" fmla="*/ 28 w 128"/>
                    <a:gd name="T65" fmla="*/ 61 h 150"/>
                    <a:gd name="T66" fmla="*/ 28 w 128"/>
                    <a:gd name="T67" fmla="*/ 65 h 150"/>
                    <a:gd name="T68" fmla="*/ 32 w 128"/>
                    <a:gd name="T69" fmla="*/ 70 h 150"/>
                    <a:gd name="T70" fmla="*/ 36 w 128"/>
                    <a:gd name="T71" fmla="*/ 72 h 150"/>
                    <a:gd name="T72" fmla="*/ 37 w 128"/>
                    <a:gd name="T73" fmla="*/ 74 h 150"/>
                    <a:gd name="T74" fmla="*/ 51 w 128"/>
                    <a:gd name="T75" fmla="*/ 77 h 150"/>
                    <a:gd name="T76" fmla="*/ 51 w 128"/>
                    <a:gd name="T77" fmla="*/ 82 h 150"/>
                    <a:gd name="T78" fmla="*/ 39 w 128"/>
                    <a:gd name="T79" fmla="*/ 85 h 150"/>
                    <a:gd name="T80" fmla="*/ 29 w 128"/>
                    <a:gd name="T81" fmla="*/ 95 h 150"/>
                    <a:gd name="T82" fmla="*/ 23 w 128"/>
                    <a:gd name="T83" fmla="*/ 101 h 150"/>
                    <a:gd name="T84" fmla="*/ 35 w 128"/>
                    <a:gd name="T85" fmla="*/ 102 h 150"/>
                    <a:gd name="T86" fmla="*/ 46 w 128"/>
                    <a:gd name="T87" fmla="*/ 99 h 150"/>
                    <a:gd name="T88" fmla="*/ 34 w 128"/>
                    <a:gd name="T89" fmla="*/ 104 h 150"/>
                    <a:gd name="T90" fmla="*/ 24 w 128"/>
                    <a:gd name="T91" fmla="*/ 106 h 150"/>
                    <a:gd name="T92" fmla="*/ 19 w 128"/>
                    <a:gd name="T93" fmla="*/ 114 h 150"/>
                    <a:gd name="T94" fmla="*/ 13 w 128"/>
                    <a:gd name="T95" fmla="*/ 111 h 150"/>
                    <a:gd name="T96" fmla="*/ 5 w 128"/>
                    <a:gd name="T97" fmla="*/ 111 h 150"/>
                    <a:gd name="T98" fmla="*/ 8 w 128"/>
                    <a:gd name="T99" fmla="*/ 117 h 150"/>
                    <a:gd name="T100" fmla="*/ 19 w 128"/>
                    <a:gd name="T101" fmla="*/ 118 h 150"/>
                    <a:gd name="T102" fmla="*/ 8 w 128"/>
                    <a:gd name="T103" fmla="*/ 121 h 150"/>
                    <a:gd name="T104" fmla="*/ 0 w 128"/>
                    <a:gd name="T105" fmla="*/ 128 h 150"/>
                    <a:gd name="T106" fmla="*/ 4 w 128"/>
                    <a:gd name="T107" fmla="*/ 132 h 150"/>
                    <a:gd name="T108" fmla="*/ 16 w 128"/>
                    <a:gd name="T109" fmla="*/ 131 h 150"/>
                    <a:gd name="T110" fmla="*/ 5 w 128"/>
                    <a:gd name="T111" fmla="*/ 137 h 150"/>
                    <a:gd name="T112" fmla="*/ 15 w 128"/>
                    <a:gd name="T113" fmla="*/ 139 h 150"/>
                    <a:gd name="T114" fmla="*/ 11 w 128"/>
                    <a:gd name="T115" fmla="*/ 143 h 150"/>
                    <a:gd name="T116" fmla="*/ 16 w 128"/>
                    <a:gd name="T117" fmla="*/ 144 h 150"/>
                    <a:gd name="T118" fmla="*/ 23 w 128"/>
                    <a:gd name="T119" fmla="*/ 149 h 150"/>
                    <a:gd name="T120" fmla="*/ 46 w 128"/>
                    <a:gd name="T121" fmla="*/ 146 h 150"/>
                    <a:gd name="T122" fmla="*/ 56 w 128"/>
                    <a:gd name="T123" fmla="*/ 144 h 150"/>
                    <a:gd name="T124" fmla="*/ 75 w 128"/>
                    <a:gd name="T125" fmla="*/ 138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28" h="150">
                      <a:moveTo>
                        <a:pt x="75" y="138"/>
                      </a:moveTo>
                      <a:cubicBezTo>
                        <a:pt x="74" y="138"/>
                        <a:pt x="74" y="138"/>
                        <a:pt x="74" y="138"/>
                      </a:cubicBezTo>
                      <a:cubicBezTo>
                        <a:pt x="74" y="136"/>
                        <a:pt x="74" y="136"/>
                        <a:pt x="74" y="136"/>
                      </a:cubicBezTo>
                      <a:cubicBezTo>
                        <a:pt x="80" y="136"/>
                        <a:pt x="80" y="136"/>
                        <a:pt x="80" y="136"/>
                      </a:cubicBezTo>
                      <a:cubicBezTo>
                        <a:pt x="82" y="136"/>
                        <a:pt x="82" y="136"/>
                        <a:pt x="82" y="136"/>
                      </a:cubicBezTo>
                      <a:cubicBezTo>
                        <a:pt x="82" y="136"/>
                        <a:pt x="85" y="136"/>
                        <a:pt x="87" y="136"/>
                      </a:cubicBezTo>
                      <a:cubicBezTo>
                        <a:pt x="90" y="137"/>
                        <a:pt x="90" y="137"/>
                        <a:pt x="90" y="137"/>
                      </a:cubicBezTo>
                      <a:cubicBezTo>
                        <a:pt x="90" y="137"/>
                        <a:pt x="90" y="136"/>
                        <a:pt x="90" y="135"/>
                      </a:cubicBezTo>
                      <a:cubicBezTo>
                        <a:pt x="93" y="135"/>
                        <a:pt x="93" y="135"/>
                        <a:pt x="93" y="135"/>
                      </a:cubicBezTo>
                      <a:cubicBezTo>
                        <a:pt x="93" y="137"/>
                        <a:pt x="93" y="137"/>
                        <a:pt x="93" y="137"/>
                      </a:cubicBezTo>
                      <a:cubicBezTo>
                        <a:pt x="93" y="137"/>
                        <a:pt x="94" y="137"/>
                        <a:pt x="94" y="137"/>
                      </a:cubicBezTo>
                      <a:cubicBezTo>
                        <a:pt x="94" y="137"/>
                        <a:pt x="95" y="137"/>
                        <a:pt x="95" y="137"/>
                      </a:cubicBezTo>
                      <a:cubicBezTo>
                        <a:pt x="96" y="135"/>
                        <a:pt x="96" y="135"/>
                        <a:pt x="96" y="135"/>
                      </a:cubicBezTo>
                      <a:cubicBezTo>
                        <a:pt x="96" y="135"/>
                        <a:pt x="98" y="136"/>
                        <a:pt x="99" y="136"/>
                      </a:cubicBezTo>
                      <a:cubicBezTo>
                        <a:pt x="100" y="136"/>
                        <a:pt x="101" y="138"/>
                        <a:pt x="101" y="138"/>
                      </a:cubicBezTo>
                      <a:cubicBezTo>
                        <a:pt x="104" y="138"/>
                        <a:pt x="104" y="138"/>
                        <a:pt x="104" y="138"/>
                      </a:cubicBezTo>
                      <a:cubicBezTo>
                        <a:pt x="104" y="138"/>
                        <a:pt x="105" y="139"/>
                        <a:pt x="105" y="139"/>
                      </a:cubicBezTo>
                      <a:cubicBezTo>
                        <a:pt x="106" y="139"/>
                        <a:pt x="106" y="139"/>
                        <a:pt x="106" y="139"/>
                      </a:cubicBezTo>
                      <a:cubicBezTo>
                        <a:pt x="107" y="139"/>
                        <a:pt x="107" y="139"/>
                        <a:pt x="107" y="139"/>
                      </a:cubicBezTo>
                      <a:cubicBezTo>
                        <a:pt x="108" y="137"/>
                        <a:pt x="108" y="137"/>
                        <a:pt x="108" y="137"/>
                      </a:cubicBezTo>
                      <a:cubicBezTo>
                        <a:pt x="108" y="137"/>
                        <a:pt x="108" y="136"/>
                        <a:pt x="108" y="135"/>
                      </a:cubicBezTo>
                      <a:cubicBezTo>
                        <a:pt x="108" y="135"/>
                        <a:pt x="107" y="135"/>
                        <a:pt x="106" y="134"/>
                      </a:cubicBezTo>
                      <a:cubicBezTo>
                        <a:pt x="106" y="134"/>
                        <a:pt x="105" y="133"/>
                        <a:pt x="105" y="133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1"/>
                        <a:pt x="105" y="131"/>
                        <a:pt x="106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1"/>
                        <a:pt x="106" y="131"/>
                        <a:pt x="106" y="131"/>
                      </a:cubicBezTo>
                      <a:cubicBezTo>
                        <a:pt x="106" y="131"/>
                        <a:pt x="107" y="132"/>
                        <a:pt x="107" y="132"/>
                      </a:cubicBezTo>
                      <a:cubicBezTo>
                        <a:pt x="107" y="132"/>
                        <a:pt x="108" y="132"/>
                        <a:pt x="108" y="132"/>
                      </a:cubicBezTo>
                      <a:cubicBezTo>
                        <a:pt x="108" y="132"/>
                        <a:pt x="109" y="131"/>
                        <a:pt x="109" y="131"/>
                      </a:cubicBezTo>
                      <a:cubicBezTo>
                        <a:pt x="110" y="130"/>
                        <a:pt x="110" y="129"/>
                        <a:pt x="110" y="129"/>
                      </a:cubicBezTo>
                      <a:cubicBezTo>
                        <a:pt x="114" y="125"/>
                        <a:pt x="114" y="125"/>
                        <a:pt x="114" y="125"/>
                      </a:cubicBezTo>
                      <a:cubicBezTo>
                        <a:pt x="115" y="124"/>
                        <a:pt x="115" y="124"/>
                        <a:pt x="115" y="124"/>
                      </a:cubicBezTo>
                      <a:cubicBezTo>
                        <a:pt x="115" y="123"/>
                        <a:pt x="115" y="122"/>
                        <a:pt x="115" y="122"/>
                      </a:cubicBezTo>
                      <a:cubicBezTo>
                        <a:pt x="115" y="120"/>
                        <a:pt x="115" y="120"/>
                        <a:pt x="115" y="120"/>
                      </a:cubicBezTo>
                      <a:cubicBezTo>
                        <a:pt x="116" y="119"/>
                        <a:pt x="117" y="118"/>
                        <a:pt x="117" y="118"/>
                      </a:cubicBezTo>
                      <a:cubicBezTo>
                        <a:pt x="118" y="117"/>
                        <a:pt x="118" y="116"/>
                        <a:pt x="118" y="116"/>
                      </a:cubicBezTo>
                      <a:cubicBezTo>
                        <a:pt x="119" y="116"/>
                        <a:pt x="119" y="115"/>
                        <a:pt x="119" y="115"/>
                      </a:cubicBezTo>
                      <a:cubicBezTo>
                        <a:pt x="119" y="114"/>
                        <a:pt x="120" y="113"/>
                        <a:pt x="121" y="113"/>
                      </a:cubicBezTo>
                      <a:cubicBezTo>
                        <a:pt x="122" y="111"/>
                        <a:pt x="122" y="111"/>
                        <a:pt x="122" y="111"/>
                      </a:cubicBezTo>
                      <a:cubicBezTo>
                        <a:pt x="124" y="109"/>
                        <a:pt x="124" y="109"/>
                        <a:pt x="124" y="109"/>
                      </a:cubicBezTo>
                      <a:cubicBezTo>
                        <a:pt x="123" y="108"/>
                        <a:pt x="123" y="108"/>
                        <a:pt x="123" y="108"/>
                      </a:cubicBezTo>
                      <a:cubicBezTo>
                        <a:pt x="124" y="106"/>
                        <a:pt x="124" y="106"/>
                        <a:pt x="124" y="106"/>
                      </a:cubicBezTo>
                      <a:cubicBezTo>
                        <a:pt x="124" y="103"/>
                        <a:pt x="124" y="103"/>
                        <a:pt x="124" y="103"/>
                      </a:cubicBezTo>
                      <a:cubicBezTo>
                        <a:pt x="124" y="102"/>
                        <a:pt x="124" y="101"/>
                        <a:pt x="124" y="101"/>
                      </a:cubicBezTo>
                      <a:cubicBezTo>
                        <a:pt x="124" y="101"/>
                        <a:pt x="123" y="101"/>
                        <a:pt x="124" y="97"/>
                      </a:cubicBezTo>
                      <a:cubicBezTo>
                        <a:pt x="124" y="97"/>
                        <a:pt x="124" y="96"/>
                        <a:pt x="125" y="95"/>
                      </a:cubicBezTo>
                      <a:cubicBezTo>
                        <a:pt x="125" y="95"/>
                        <a:pt x="124" y="95"/>
                        <a:pt x="124" y="94"/>
                      </a:cubicBezTo>
                      <a:cubicBezTo>
                        <a:pt x="124" y="94"/>
                        <a:pt x="123" y="93"/>
                        <a:pt x="123" y="92"/>
                      </a:cubicBezTo>
                      <a:cubicBezTo>
                        <a:pt x="123" y="92"/>
                        <a:pt x="123" y="91"/>
                        <a:pt x="123" y="91"/>
                      </a:cubicBezTo>
                      <a:cubicBezTo>
                        <a:pt x="126" y="91"/>
                        <a:pt x="126" y="91"/>
                        <a:pt x="126" y="91"/>
                      </a:cubicBezTo>
                      <a:cubicBezTo>
                        <a:pt x="126" y="91"/>
                        <a:pt x="125" y="91"/>
                        <a:pt x="125" y="91"/>
                      </a:cubicBezTo>
                      <a:cubicBezTo>
                        <a:pt x="125" y="88"/>
                        <a:pt x="125" y="88"/>
                        <a:pt x="125" y="88"/>
                      </a:cubicBezTo>
                      <a:cubicBezTo>
                        <a:pt x="126" y="87"/>
                        <a:pt x="126" y="87"/>
                        <a:pt x="126" y="87"/>
                      </a:cubicBezTo>
                      <a:cubicBezTo>
                        <a:pt x="128" y="83"/>
                        <a:pt x="128" y="83"/>
                        <a:pt x="128" y="83"/>
                      </a:cubicBezTo>
                      <a:cubicBezTo>
                        <a:pt x="126" y="82"/>
                        <a:pt x="126" y="82"/>
                        <a:pt x="126" y="82"/>
                      </a:cubicBezTo>
                      <a:cubicBezTo>
                        <a:pt x="126" y="82"/>
                        <a:pt x="125" y="80"/>
                        <a:pt x="125" y="80"/>
                      </a:cubicBezTo>
                      <a:cubicBezTo>
                        <a:pt x="125" y="79"/>
                        <a:pt x="124" y="78"/>
                        <a:pt x="124" y="78"/>
                      </a:cubicBezTo>
                      <a:cubicBezTo>
                        <a:pt x="125" y="75"/>
                        <a:pt x="125" y="75"/>
                        <a:pt x="125" y="75"/>
                      </a:cubicBezTo>
                      <a:cubicBezTo>
                        <a:pt x="125" y="72"/>
                        <a:pt x="125" y="72"/>
                        <a:pt x="125" y="72"/>
                      </a:cubicBezTo>
                      <a:cubicBezTo>
                        <a:pt x="126" y="70"/>
                        <a:pt x="126" y="70"/>
                        <a:pt x="126" y="70"/>
                      </a:cubicBezTo>
                      <a:cubicBezTo>
                        <a:pt x="123" y="67"/>
                        <a:pt x="123" y="67"/>
                        <a:pt x="123" y="67"/>
                      </a:cubicBezTo>
                      <a:cubicBezTo>
                        <a:pt x="126" y="63"/>
                        <a:pt x="126" y="63"/>
                        <a:pt x="126" y="63"/>
                      </a:cubicBezTo>
                      <a:cubicBezTo>
                        <a:pt x="128" y="64"/>
                        <a:pt x="128" y="64"/>
                        <a:pt x="128" y="64"/>
                      </a:cubicBezTo>
                      <a:cubicBezTo>
                        <a:pt x="126" y="62"/>
                        <a:pt x="126" y="62"/>
                        <a:pt x="126" y="62"/>
                      </a:cubicBezTo>
                      <a:cubicBezTo>
                        <a:pt x="126" y="63"/>
                        <a:pt x="125" y="63"/>
                        <a:pt x="124" y="63"/>
                      </a:cubicBezTo>
                      <a:cubicBezTo>
                        <a:pt x="118" y="61"/>
                        <a:pt x="118" y="61"/>
                        <a:pt x="118" y="61"/>
                      </a:cubicBezTo>
                      <a:cubicBezTo>
                        <a:pt x="117" y="56"/>
                        <a:pt x="117" y="56"/>
                        <a:pt x="117" y="56"/>
                      </a:cubicBezTo>
                      <a:cubicBezTo>
                        <a:pt x="112" y="52"/>
                        <a:pt x="112" y="52"/>
                        <a:pt x="112" y="52"/>
                      </a:cubicBezTo>
                      <a:cubicBezTo>
                        <a:pt x="113" y="48"/>
                        <a:pt x="113" y="48"/>
                        <a:pt x="113" y="48"/>
                      </a:cubicBezTo>
                      <a:cubicBezTo>
                        <a:pt x="112" y="45"/>
                        <a:pt x="112" y="45"/>
                        <a:pt x="112" y="45"/>
                      </a:cubicBezTo>
                      <a:cubicBezTo>
                        <a:pt x="110" y="46"/>
                        <a:pt x="110" y="46"/>
                        <a:pt x="110" y="46"/>
                      </a:cubicBezTo>
                      <a:cubicBezTo>
                        <a:pt x="109" y="47"/>
                        <a:pt x="109" y="47"/>
                        <a:pt x="109" y="47"/>
                      </a:cubicBezTo>
                      <a:cubicBezTo>
                        <a:pt x="110" y="48"/>
                        <a:pt x="110" y="49"/>
                        <a:pt x="109" y="50"/>
                      </a:cubicBezTo>
                      <a:cubicBezTo>
                        <a:pt x="109" y="51"/>
                        <a:pt x="108" y="52"/>
                        <a:pt x="107" y="52"/>
                      </a:cubicBezTo>
                      <a:cubicBezTo>
                        <a:pt x="105" y="53"/>
                        <a:pt x="102" y="53"/>
                        <a:pt x="102" y="53"/>
                      </a:cubicBezTo>
                      <a:cubicBezTo>
                        <a:pt x="102" y="53"/>
                        <a:pt x="99" y="54"/>
                        <a:pt x="98" y="54"/>
                      </a:cubicBezTo>
                      <a:cubicBezTo>
                        <a:pt x="96" y="54"/>
                        <a:pt x="95" y="52"/>
                        <a:pt x="93" y="49"/>
                      </a:cubicBezTo>
                      <a:cubicBezTo>
                        <a:pt x="92" y="49"/>
                        <a:pt x="92" y="49"/>
                        <a:pt x="92" y="49"/>
                      </a:cubicBezTo>
                      <a:cubicBezTo>
                        <a:pt x="91" y="49"/>
                        <a:pt x="91" y="49"/>
                        <a:pt x="91" y="49"/>
                      </a:cubicBezTo>
                      <a:cubicBezTo>
                        <a:pt x="91" y="49"/>
                        <a:pt x="91" y="49"/>
                        <a:pt x="91" y="49"/>
                      </a:cubicBezTo>
                      <a:cubicBezTo>
                        <a:pt x="90" y="49"/>
                        <a:pt x="88" y="49"/>
                        <a:pt x="88" y="46"/>
                      </a:cubicBezTo>
                      <a:cubicBezTo>
                        <a:pt x="88" y="45"/>
                        <a:pt x="88" y="43"/>
                        <a:pt x="88" y="43"/>
                      </a:cubicBezTo>
                      <a:cubicBezTo>
                        <a:pt x="88" y="43"/>
                        <a:pt x="88" y="43"/>
                        <a:pt x="88" y="43"/>
                      </a:cubicBezTo>
                      <a:cubicBezTo>
                        <a:pt x="85" y="39"/>
                        <a:pt x="84" y="36"/>
                        <a:pt x="84" y="36"/>
                      </a:cubicBezTo>
                      <a:cubicBezTo>
                        <a:pt x="84" y="34"/>
                        <a:pt x="84" y="34"/>
                        <a:pt x="84" y="34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1" y="30"/>
                        <a:pt x="91" y="30"/>
                        <a:pt x="91" y="30"/>
                      </a:cubicBezTo>
                      <a:cubicBezTo>
                        <a:pt x="91" y="30"/>
                        <a:pt x="93" y="30"/>
                        <a:pt x="94" y="31"/>
                      </a:cubicBezTo>
                      <a:cubicBezTo>
                        <a:pt x="93" y="30"/>
                        <a:pt x="93" y="29"/>
                        <a:pt x="93" y="29"/>
                      </a:cubicBezTo>
                      <a:cubicBezTo>
                        <a:pt x="92" y="28"/>
                        <a:pt x="91" y="27"/>
                        <a:pt x="92" y="25"/>
                      </a:cubicBezTo>
                      <a:cubicBezTo>
                        <a:pt x="92" y="25"/>
                        <a:pt x="93" y="23"/>
                        <a:pt x="95" y="23"/>
                      </a:cubicBezTo>
                      <a:cubicBezTo>
                        <a:pt x="96" y="23"/>
                        <a:pt x="97" y="23"/>
                        <a:pt x="98" y="23"/>
                      </a:cubicBezTo>
                      <a:cubicBezTo>
                        <a:pt x="98" y="23"/>
                        <a:pt x="99" y="23"/>
                        <a:pt x="100" y="23"/>
                      </a:cubicBezTo>
                      <a:cubicBezTo>
                        <a:pt x="100" y="23"/>
                        <a:pt x="100" y="23"/>
                        <a:pt x="101" y="24"/>
                      </a:cubicBezTo>
                      <a:cubicBezTo>
                        <a:pt x="101" y="23"/>
                        <a:pt x="101" y="23"/>
                        <a:pt x="101" y="23"/>
                      </a:cubicBezTo>
                      <a:cubicBezTo>
                        <a:pt x="101" y="21"/>
                        <a:pt x="103" y="20"/>
                        <a:pt x="104" y="20"/>
                      </a:cubicBezTo>
                      <a:cubicBezTo>
                        <a:pt x="105" y="20"/>
                        <a:pt x="106" y="20"/>
                        <a:pt x="106" y="19"/>
                      </a:cubicBezTo>
                      <a:cubicBezTo>
                        <a:pt x="106" y="17"/>
                        <a:pt x="107" y="14"/>
                        <a:pt x="109" y="14"/>
                      </a:cubicBezTo>
                      <a:cubicBezTo>
                        <a:pt x="110" y="14"/>
                        <a:pt x="112" y="15"/>
                        <a:pt x="113" y="15"/>
                      </a:cubicBezTo>
                      <a:cubicBezTo>
                        <a:pt x="114" y="14"/>
                        <a:pt x="115" y="14"/>
                        <a:pt x="116" y="14"/>
                      </a:cubicBezTo>
                      <a:cubicBezTo>
                        <a:pt x="117" y="14"/>
                        <a:pt x="117" y="14"/>
                        <a:pt x="118" y="14"/>
                      </a:cubicBezTo>
                      <a:cubicBezTo>
                        <a:pt x="118" y="13"/>
                        <a:pt x="118" y="12"/>
                        <a:pt x="119" y="11"/>
                      </a:cubicBezTo>
                      <a:cubicBezTo>
                        <a:pt x="119" y="11"/>
                        <a:pt x="119" y="11"/>
                        <a:pt x="119" y="11"/>
                      </a:cubicBezTo>
                      <a:cubicBezTo>
                        <a:pt x="120" y="10"/>
                        <a:pt x="120" y="10"/>
                        <a:pt x="120" y="10"/>
                      </a:cubicBezTo>
                      <a:cubicBezTo>
                        <a:pt x="121" y="10"/>
                        <a:pt x="121" y="10"/>
                        <a:pt x="122" y="10"/>
                      </a:cubicBezTo>
                      <a:cubicBezTo>
                        <a:pt x="122" y="9"/>
                        <a:pt x="122" y="9"/>
                        <a:pt x="122" y="9"/>
                      </a:cubicBezTo>
                      <a:cubicBezTo>
                        <a:pt x="122" y="9"/>
                        <a:pt x="122" y="8"/>
                        <a:pt x="123" y="8"/>
                      </a:cubicBezTo>
                      <a:cubicBezTo>
                        <a:pt x="121" y="6"/>
                        <a:pt x="121" y="6"/>
                        <a:pt x="121" y="6"/>
                      </a:cubicBezTo>
                      <a:cubicBezTo>
                        <a:pt x="121" y="6"/>
                        <a:pt x="120" y="5"/>
                        <a:pt x="120" y="5"/>
                      </a:cubicBezTo>
                      <a:cubicBezTo>
                        <a:pt x="120" y="5"/>
                        <a:pt x="119" y="5"/>
                        <a:pt x="119" y="4"/>
                      </a:cubicBezTo>
                      <a:cubicBezTo>
                        <a:pt x="119" y="4"/>
                        <a:pt x="118" y="3"/>
                        <a:pt x="118" y="3"/>
                      </a:cubicBezTo>
                      <a:cubicBezTo>
                        <a:pt x="118" y="3"/>
                        <a:pt x="118" y="2"/>
                        <a:pt x="118" y="2"/>
                      </a:cubicBezTo>
                      <a:cubicBezTo>
                        <a:pt x="118" y="2"/>
                        <a:pt x="117" y="1"/>
                        <a:pt x="116" y="0"/>
                      </a:cubicBezTo>
                      <a:cubicBezTo>
                        <a:pt x="115" y="0"/>
                        <a:pt x="115" y="0"/>
                        <a:pt x="115" y="0"/>
                      </a:cubicBezTo>
                      <a:cubicBezTo>
                        <a:pt x="114" y="0"/>
                        <a:pt x="114" y="1"/>
                        <a:pt x="114" y="1"/>
                      </a:cubicBezTo>
                      <a:cubicBezTo>
                        <a:pt x="114" y="1"/>
                        <a:pt x="114" y="1"/>
                        <a:pt x="115" y="1"/>
                      </a:cubicBezTo>
                      <a:cubicBezTo>
                        <a:pt x="115" y="2"/>
                        <a:pt x="115" y="2"/>
                        <a:pt x="115" y="2"/>
                      </a:cubicBezTo>
                      <a:cubicBezTo>
                        <a:pt x="116" y="2"/>
                        <a:pt x="116" y="3"/>
                        <a:pt x="116" y="3"/>
                      </a:cubicBezTo>
                      <a:cubicBezTo>
                        <a:pt x="116" y="3"/>
                        <a:pt x="117" y="4"/>
                        <a:pt x="117" y="4"/>
                      </a:cubicBezTo>
                      <a:cubicBezTo>
                        <a:pt x="117" y="4"/>
                        <a:pt x="116" y="4"/>
                        <a:pt x="116" y="4"/>
                      </a:cubicBezTo>
                      <a:cubicBezTo>
                        <a:pt x="116" y="4"/>
                        <a:pt x="115" y="4"/>
                        <a:pt x="115" y="4"/>
                      </a:cubicBezTo>
                      <a:cubicBezTo>
                        <a:pt x="115" y="4"/>
                        <a:pt x="114" y="4"/>
                        <a:pt x="114" y="4"/>
                      </a:cubicBezTo>
                      <a:cubicBezTo>
                        <a:pt x="115" y="3"/>
                        <a:pt x="115" y="3"/>
                        <a:pt x="115" y="3"/>
                      </a:cubicBezTo>
                      <a:cubicBezTo>
                        <a:pt x="114" y="3"/>
                        <a:pt x="114" y="3"/>
                        <a:pt x="114" y="3"/>
                      </a:cubicBezTo>
                      <a:cubicBezTo>
                        <a:pt x="114" y="3"/>
                        <a:pt x="114" y="2"/>
                        <a:pt x="113" y="2"/>
                      </a:cubicBezTo>
                      <a:cubicBezTo>
                        <a:pt x="113" y="2"/>
                        <a:pt x="113" y="2"/>
                        <a:pt x="113" y="2"/>
                      </a:cubicBezTo>
                      <a:cubicBezTo>
                        <a:pt x="112" y="2"/>
                        <a:pt x="111" y="2"/>
                        <a:pt x="110" y="2"/>
                      </a:cubicBezTo>
                      <a:cubicBezTo>
                        <a:pt x="110" y="2"/>
                        <a:pt x="110" y="3"/>
                        <a:pt x="110" y="3"/>
                      </a:cubicBezTo>
                      <a:cubicBezTo>
                        <a:pt x="109" y="4"/>
                        <a:pt x="109" y="4"/>
                        <a:pt x="109" y="4"/>
                      </a:cubicBezTo>
                      <a:cubicBezTo>
                        <a:pt x="109" y="5"/>
                        <a:pt x="109" y="5"/>
                        <a:pt x="109" y="5"/>
                      </a:cubicBezTo>
                      <a:cubicBezTo>
                        <a:pt x="109" y="6"/>
                        <a:pt x="109" y="7"/>
                        <a:pt x="109" y="7"/>
                      </a:cubicBezTo>
                      <a:cubicBezTo>
                        <a:pt x="109" y="7"/>
                        <a:pt x="110" y="8"/>
                        <a:pt x="110" y="8"/>
                      </a:cubicBezTo>
                      <a:cubicBezTo>
                        <a:pt x="111" y="9"/>
                        <a:pt x="109" y="10"/>
                        <a:pt x="109" y="10"/>
                      </a:cubicBezTo>
                      <a:cubicBezTo>
                        <a:pt x="108" y="11"/>
                        <a:pt x="108" y="11"/>
                        <a:pt x="108" y="11"/>
                      </a:cubicBezTo>
                      <a:cubicBezTo>
                        <a:pt x="108" y="11"/>
                        <a:pt x="108" y="11"/>
                        <a:pt x="108" y="11"/>
                      </a:cubicBezTo>
                      <a:cubicBezTo>
                        <a:pt x="109" y="11"/>
                        <a:pt x="109" y="11"/>
                        <a:pt x="109" y="11"/>
                      </a:cubicBezTo>
                      <a:cubicBezTo>
                        <a:pt x="109" y="12"/>
                        <a:pt x="108" y="12"/>
                        <a:pt x="108" y="12"/>
                      </a:cubicBezTo>
                      <a:cubicBezTo>
                        <a:pt x="107" y="12"/>
                        <a:pt x="107" y="12"/>
                        <a:pt x="107" y="12"/>
                      </a:cubicBezTo>
                      <a:cubicBezTo>
                        <a:pt x="107" y="13"/>
                        <a:pt x="107" y="13"/>
                        <a:pt x="107" y="13"/>
                      </a:cubicBezTo>
                      <a:cubicBezTo>
                        <a:pt x="106" y="12"/>
                        <a:pt x="106" y="12"/>
                        <a:pt x="106" y="12"/>
                      </a:cubicBezTo>
                      <a:cubicBezTo>
                        <a:pt x="106" y="13"/>
                        <a:pt x="106" y="13"/>
                        <a:pt x="106" y="13"/>
                      </a:cubicBezTo>
                      <a:cubicBezTo>
                        <a:pt x="106" y="12"/>
                        <a:pt x="106" y="12"/>
                        <a:pt x="106" y="12"/>
                      </a:cubicBezTo>
                      <a:cubicBezTo>
                        <a:pt x="107" y="11"/>
                        <a:pt x="107" y="11"/>
                        <a:pt x="107" y="11"/>
                      </a:cubicBezTo>
                      <a:cubicBezTo>
                        <a:pt x="107" y="11"/>
                        <a:pt x="107" y="10"/>
                        <a:pt x="107" y="10"/>
                      </a:cubicBezTo>
                      <a:cubicBezTo>
                        <a:pt x="107" y="10"/>
                        <a:pt x="107" y="9"/>
                        <a:pt x="108" y="9"/>
                      </a:cubicBezTo>
                      <a:cubicBezTo>
                        <a:pt x="108" y="8"/>
                        <a:pt x="108" y="8"/>
                        <a:pt x="108" y="8"/>
                      </a:cubicBezTo>
                      <a:cubicBezTo>
                        <a:pt x="108" y="8"/>
                        <a:pt x="107" y="7"/>
                        <a:pt x="107" y="7"/>
                      </a:cubicBezTo>
                      <a:cubicBezTo>
                        <a:pt x="107" y="7"/>
                        <a:pt x="107" y="7"/>
                        <a:pt x="107" y="6"/>
                      </a:cubicBezTo>
                      <a:cubicBezTo>
                        <a:pt x="107" y="6"/>
                        <a:pt x="107" y="6"/>
                        <a:pt x="107" y="5"/>
                      </a:cubicBezTo>
                      <a:cubicBezTo>
                        <a:pt x="107" y="5"/>
                        <a:pt x="107" y="3"/>
                        <a:pt x="107" y="3"/>
                      </a:cubicBezTo>
                      <a:cubicBezTo>
                        <a:pt x="107" y="2"/>
                        <a:pt x="106" y="2"/>
                        <a:pt x="106" y="2"/>
                      </a:cubicBezTo>
                      <a:cubicBezTo>
                        <a:pt x="106" y="2"/>
                        <a:pt x="106" y="2"/>
                        <a:pt x="105" y="2"/>
                      </a:cubicBezTo>
                      <a:cubicBezTo>
                        <a:pt x="105" y="2"/>
                        <a:pt x="105" y="2"/>
                        <a:pt x="105" y="2"/>
                      </a:cubicBezTo>
                      <a:cubicBezTo>
                        <a:pt x="104" y="3"/>
                        <a:pt x="104" y="3"/>
                        <a:pt x="103" y="3"/>
                      </a:cubicBezTo>
                      <a:cubicBezTo>
                        <a:pt x="102" y="4"/>
                        <a:pt x="102" y="4"/>
                        <a:pt x="102" y="4"/>
                      </a:cubicBezTo>
                      <a:cubicBezTo>
                        <a:pt x="102" y="5"/>
                        <a:pt x="101" y="6"/>
                        <a:pt x="100" y="6"/>
                      </a:cubicBezTo>
                      <a:cubicBezTo>
                        <a:pt x="100" y="6"/>
                        <a:pt x="99" y="5"/>
                        <a:pt x="99" y="4"/>
                      </a:cubicBezTo>
                      <a:cubicBezTo>
                        <a:pt x="99" y="4"/>
                        <a:pt x="98" y="4"/>
                        <a:pt x="98" y="4"/>
                      </a:cubicBezTo>
                      <a:cubicBezTo>
                        <a:pt x="98" y="3"/>
                        <a:pt x="98" y="3"/>
                        <a:pt x="98" y="3"/>
                      </a:cubicBezTo>
                      <a:cubicBezTo>
                        <a:pt x="97" y="3"/>
                        <a:pt x="96" y="3"/>
                        <a:pt x="96" y="3"/>
                      </a:cubicBezTo>
                      <a:cubicBezTo>
                        <a:pt x="95" y="4"/>
                        <a:pt x="95" y="4"/>
                        <a:pt x="95" y="4"/>
                      </a:cubicBezTo>
                      <a:cubicBezTo>
                        <a:pt x="95" y="4"/>
                        <a:pt x="94" y="4"/>
                        <a:pt x="94" y="4"/>
                      </a:cubicBezTo>
                      <a:cubicBezTo>
                        <a:pt x="94" y="4"/>
                        <a:pt x="93" y="3"/>
                        <a:pt x="93" y="3"/>
                      </a:cubicBezTo>
                      <a:cubicBezTo>
                        <a:pt x="92" y="4"/>
                        <a:pt x="92" y="4"/>
                        <a:pt x="92" y="4"/>
                      </a:cubicBezTo>
                      <a:cubicBezTo>
                        <a:pt x="92" y="4"/>
                        <a:pt x="91" y="4"/>
                        <a:pt x="91" y="3"/>
                      </a:cubicBezTo>
                      <a:cubicBezTo>
                        <a:pt x="89" y="4"/>
                        <a:pt x="89" y="4"/>
                        <a:pt x="89" y="4"/>
                      </a:cubicBezTo>
                      <a:cubicBezTo>
                        <a:pt x="89" y="4"/>
                        <a:pt x="89" y="5"/>
                        <a:pt x="88" y="6"/>
                      </a:cubicBezTo>
                      <a:cubicBezTo>
                        <a:pt x="88" y="6"/>
                        <a:pt x="87" y="7"/>
                        <a:pt x="87" y="7"/>
                      </a:cubicBezTo>
                      <a:cubicBezTo>
                        <a:pt x="86" y="7"/>
                        <a:pt x="86" y="7"/>
                        <a:pt x="86" y="8"/>
                      </a:cubicBezTo>
                      <a:cubicBezTo>
                        <a:pt x="85" y="8"/>
                        <a:pt x="85" y="8"/>
                        <a:pt x="85" y="8"/>
                      </a:cubicBezTo>
                      <a:cubicBezTo>
                        <a:pt x="84" y="9"/>
                        <a:pt x="84" y="9"/>
                        <a:pt x="84" y="9"/>
                      </a:cubicBezTo>
                      <a:cubicBezTo>
                        <a:pt x="84" y="9"/>
                        <a:pt x="84" y="9"/>
                        <a:pt x="84" y="9"/>
                      </a:cubicBezTo>
                      <a:cubicBezTo>
                        <a:pt x="84" y="9"/>
                        <a:pt x="84" y="9"/>
                        <a:pt x="84" y="9"/>
                      </a:cubicBezTo>
                      <a:cubicBezTo>
                        <a:pt x="84" y="9"/>
                        <a:pt x="84" y="9"/>
                        <a:pt x="84" y="9"/>
                      </a:cubicBezTo>
                      <a:cubicBezTo>
                        <a:pt x="84" y="9"/>
                        <a:pt x="84" y="10"/>
                        <a:pt x="84" y="11"/>
                      </a:cubicBezTo>
                      <a:cubicBezTo>
                        <a:pt x="84" y="11"/>
                        <a:pt x="84" y="11"/>
                        <a:pt x="83" y="11"/>
                      </a:cubicBezTo>
                      <a:cubicBezTo>
                        <a:pt x="83" y="12"/>
                        <a:pt x="84" y="12"/>
                        <a:pt x="84" y="12"/>
                      </a:cubicBezTo>
                      <a:cubicBezTo>
                        <a:pt x="85" y="13"/>
                        <a:pt x="85" y="13"/>
                        <a:pt x="85" y="14"/>
                      </a:cubicBezTo>
                      <a:cubicBezTo>
                        <a:pt x="86" y="14"/>
                        <a:pt x="86" y="15"/>
                        <a:pt x="86" y="15"/>
                      </a:cubicBezTo>
                      <a:cubicBezTo>
                        <a:pt x="86" y="15"/>
                        <a:pt x="85" y="15"/>
                        <a:pt x="85" y="15"/>
                      </a:cubicBezTo>
                      <a:cubicBezTo>
                        <a:pt x="85" y="15"/>
                        <a:pt x="84" y="15"/>
                        <a:pt x="84" y="15"/>
                      </a:cubicBezTo>
                      <a:cubicBezTo>
                        <a:pt x="82" y="15"/>
                        <a:pt x="82" y="15"/>
                        <a:pt x="82" y="15"/>
                      </a:cubicBezTo>
                      <a:cubicBezTo>
                        <a:pt x="81" y="15"/>
                        <a:pt x="81" y="15"/>
                        <a:pt x="81" y="15"/>
                      </a:cubicBezTo>
                      <a:cubicBezTo>
                        <a:pt x="81" y="15"/>
                        <a:pt x="80" y="15"/>
                        <a:pt x="80" y="15"/>
                      </a:cubicBezTo>
                      <a:cubicBezTo>
                        <a:pt x="80" y="15"/>
                        <a:pt x="81" y="16"/>
                        <a:pt x="82" y="16"/>
                      </a:cubicBezTo>
                      <a:cubicBezTo>
                        <a:pt x="83" y="17"/>
                        <a:pt x="83" y="17"/>
                        <a:pt x="83" y="17"/>
                      </a:cubicBezTo>
                      <a:cubicBezTo>
                        <a:pt x="83" y="17"/>
                        <a:pt x="83" y="17"/>
                        <a:pt x="83" y="18"/>
                      </a:cubicBezTo>
                      <a:cubicBezTo>
                        <a:pt x="83" y="18"/>
                        <a:pt x="82" y="18"/>
                        <a:pt x="81" y="18"/>
                      </a:cubicBezTo>
                      <a:cubicBezTo>
                        <a:pt x="81" y="18"/>
                        <a:pt x="80" y="18"/>
                        <a:pt x="80" y="18"/>
                      </a:cubicBezTo>
                      <a:cubicBezTo>
                        <a:pt x="79" y="18"/>
                        <a:pt x="79" y="18"/>
                        <a:pt x="79" y="18"/>
                      </a:cubicBezTo>
                      <a:cubicBezTo>
                        <a:pt x="79" y="17"/>
                        <a:pt x="78" y="17"/>
                        <a:pt x="77" y="16"/>
                      </a:cubicBezTo>
                      <a:cubicBezTo>
                        <a:pt x="76" y="16"/>
                        <a:pt x="76" y="16"/>
                        <a:pt x="76" y="16"/>
                      </a:cubicBezTo>
                      <a:cubicBezTo>
                        <a:pt x="76" y="17"/>
                        <a:pt x="76" y="17"/>
                        <a:pt x="75" y="18"/>
                      </a:cubicBezTo>
                      <a:cubicBezTo>
                        <a:pt x="75" y="18"/>
                        <a:pt x="75" y="18"/>
                        <a:pt x="75" y="18"/>
                      </a:cubicBezTo>
                      <a:cubicBezTo>
                        <a:pt x="74" y="18"/>
                        <a:pt x="74" y="19"/>
                        <a:pt x="74" y="19"/>
                      </a:cubicBezTo>
                      <a:cubicBezTo>
                        <a:pt x="73" y="20"/>
                        <a:pt x="73" y="20"/>
                        <a:pt x="73" y="20"/>
                      </a:cubicBezTo>
                      <a:cubicBezTo>
                        <a:pt x="73" y="20"/>
                        <a:pt x="73" y="20"/>
                        <a:pt x="73" y="21"/>
                      </a:cubicBezTo>
                      <a:cubicBezTo>
                        <a:pt x="75" y="21"/>
                        <a:pt x="75" y="21"/>
                        <a:pt x="75" y="21"/>
                      </a:cubicBezTo>
                      <a:cubicBezTo>
                        <a:pt x="74" y="21"/>
                        <a:pt x="76" y="23"/>
                        <a:pt x="77" y="24"/>
                      </a:cubicBezTo>
                      <a:cubicBezTo>
                        <a:pt x="78" y="24"/>
                        <a:pt x="78" y="24"/>
                        <a:pt x="78" y="24"/>
                      </a:cubicBezTo>
                      <a:cubicBezTo>
                        <a:pt x="79" y="24"/>
                        <a:pt x="79" y="24"/>
                        <a:pt x="79" y="24"/>
                      </a:cubicBezTo>
                      <a:cubicBezTo>
                        <a:pt x="80" y="25"/>
                        <a:pt x="81" y="25"/>
                        <a:pt x="81" y="26"/>
                      </a:cubicBezTo>
                      <a:cubicBezTo>
                        <a:pt x="81" y="25"/>
                        <a:pt x="82" y="24"/>
                        <a:pt x="83" y="24"/>
                      </a:cubicBezTo>
                      <a:cubicBezTo>
                        <a:pt x="84" y="24"/>
                        <a:pt x="84" y="26"/>
                        <a:pt x="85" y="26"/>
                      </a:cubicBezTo>
                      <a:cubicBezTo>
                        <a:pt x="85" y="26"/>
                        <a:pt x="85" y="26"/>
                        <a:pt x="85" y="26"/>
                      </a:cubicBezTo>
                      <a:cubicBezTo>
                        <a:pt x="87" y="24"/>
                        <a:pt x="87" y="24"/>
                        <a:pt x="87" y="24"/>
                      </a:cubicBezTo>
                      <a:cubicBezTo>
                        <a:pt x="87" y="25"/>
                        <a:pt x="87" y="25"/>
                        <a:pt x="87" y="25"/>
                      </a:cubicBezTo>
                      <a:cubicBezTo>
                        <a:pt x="87" y="25"/>
                        <a:pt x="87" y="25"/>
                        <a:pt x="87" y="25"/>
                      </a:cubicBezTo>
                      <a:cubicBezTo>
                        <a:pt x="87" y="25"/>
                        <a:pt x="87" y="25"/>
                        <a:pt x="87" y="25"/>
                      </a:cubicBezTo>
                      <a:cubicBezTo>
                        <a:pt x="87" y="28"/>
                        <a:pt x="87" y="28"/>
                        <a:pt x="87" y="28"/>
                      </a:cubicBezTo>
                      <a:cubicBezTo>
                        <a:pt x="87" y="28"/>
                        <a:pt x="86" y="29"/>
                        <a:pt x="85" y="29"/>
                      </a:cubicBezTo>
                      <a:cubicBezTo>
                        <a:pt x="85" y="29"/>
                        <a:pt x="85" y="30"/>
                        <a:pt x="85" y="30"/>
                      </a:cubicBezTo>
                      <a:cubicBezTo>
                        <a:pt x="84" y="31"/>
                        <a:pt x="84" y="31"/>
                        <a:pt x="83" y="31"/>
                      </a:cubicBezTo>
                      <a:cubicBezTo>
                        <a:pt x="83" y="31"/>
                        <a:pt x="82" y="31"/>
                        <a:pt x="82" y="31"/>
                      </a:cubicBezTo>
                      <a:cubicBezTo>
                        <a:pt x="82" y="31"/>
                        <a:pt x="81" y="31"/>
                        <a:pt x="80" y="31"/>
                      </a:cubicBezTo>
                      <a:cubicBezTo>
                        <a:pt x="79" y="31"/>
                        <a:pt x="78" y="32"/>
                        <a:pt x="78" y="32"/>
                      </a:cubicBezTo>
                      <a:cubicBezTo>
                        <a:pt x="78" y="32"/>
                        <a:pt x="77" y="33"/>
                        <a:pt x="75" y="33"/>
                      </a:cubicBezTo>
                      <a:cubicBezTo>
                        <a:pt x="74" y="33"/>
                        <a:pt x="74" y="33"/>
                        <a:pt x="73" y="34"/>
                      </a:cubicBezTo>
                      <a:cubicBezTo>
                        <a:pt x="73" y="34"/>
                        <a:pt x="73" y="34"/>
                        <a:pt x="73" y="34"/>
                      </a:cubicBezTo>
                      <a:cubicBezTo>
                        <a:pt x="72" y="35"/>
                        <a:pt x="73" y="35"/>
                        <a:pt x="73" y="35"/>
                      </a:cubicBezTo>
                      <a:cubicBezTo>
                        <a:pt x="74" y="36"/>
                        <a:pt x="74" y="36"/>
                        <a:pt x="74" y="36"/>
                      </a:cubicBezTo>
                      <a:cubicBezTo>
                        <a:pt x="75" y="37"/>
                        <a:pt x="75" y="37"/>
                        <a:pt x="75" y="37"/>
                      </a:cubicBezTo>
                      <a:cubicBezTo>
                        <a:pt x="75" y="37"/>
                        <a:pt x="74" y="38"/>
                        <a:pt x="72" y="38"/>
                      </a:cubicBezTo>
                      <a:cubicBezTo>
                        <a:pt x="72" y="38"/>
                        <a:pt x="72" y="38"/>
                        <a:pt x="73" y="39"/>
                      </a:cubicBezTo>
                      <a:cubicBezTo>
                        <a:pt x="74" y="41"/>
                        <a:pt x="74" y="41"/>
                        <a:pt x="74" y="41"/>
                      </a:cubicBezTo>
                      <a:cubicBezTo>
                        <a:pt x="73" y="41"/>
                        <a:pt x="73" y="41"/>
                        <a:pt x="73" y="41"/>
                      </a:cubicBezTo>
                      <a:cubicBezTo>
                        <a:pt x="73" y="41"/>
                        <a:pt x="73" y="41"/>
                        <a:pt x="73" y="41"/>
                      </a:cubicBezTo>
                      <a:cubicBezTo>
                        <a:pt x="73" y="41"/>
                        <a:pt x="73" y="41"/>
                        <a:pt x="73" y="41"/>
                      </a:cubicBezTo>
                      <a:cubicBezTo>
                        <a:pt x="72" y="41"/>
                        <a:pt x="72" y="41"/>
                        <a:pt x="72" y="41"/>
                      </a:cubicBezTo>
                      <a:cubicBezTo>
                        <a:pt x="70" y="39"/>
                        <a:pt x="70" y="39"/>
                        <a:pt x="70" y="38"/>
                      </a:cubicBezTo>
                      <a:cubicBezTo>
                        <a:pt x="70" y="38"/>
                        <a:pt x="70" y="38"/>
                        <a:pt x="69" y="38"/>
                      </a:cubicBezTo>
                      <a:cubicBezTo>
                        <a:pt x="68" y="37"/>
                        <a:pt x="68" y="37"/>
                        <a:pt x="68" y="37"/>
                      </a:cubicBezTo>
                      <a:cubicBezTo>
                        <a:pt x="66" y="37"/>
                        <a:pt x="66" y="37"/>
                        <a:pt x="66" y="37"/>
                      </a:cubicBezTo>
                      <a:cubicBezTo>
                        <a:pt x="66" y="36"/>
                        <a:pt x="66" y="36"/>
                        <a:pt x="66" y="36"/>
                      </a:cubicBezTo>
                      <a:cubicBezTo>
                        <a:pt x="63" y="35"/>
                        <a:pt x="63" y="35"/>
                        <a:pt x="63" y="35"/>
                      </a:cubicBezTo>
                      <a:cubicBezTo>
                        <a:pt x="63" y="35"/>
                        <a:pt x="62" y="35"/>
                        <a:pt x="62" y="35"/>
                      </a:cubicBezTo>
                      <a:cubicBezTo>
                        <a:pt x="61" y="35"/>
                        <a:pt x="60" y="36"/>
                        <a:pt x="60" y="36"/>
                      </a:cubicBezTo>
                      <a:cubicBezTo>
                        <a:pt x="60" y="36"/>
                        <a:pt x="59" y="37"/>
                        <a:pt x="59" y="37"/>
                      </a:cubicBezTo>
                      <a:cubicBezTo>
                        <a:pt x="59" y="37"/>
                        <a:pt x="58" y="37"/>
                        <a:pt x="58" y="37"/>
                      </a:cubicBezTo>
                      <a:cubicBezTo>
                        <a:pt x="58" y="37"/>
                        <a:pt x="57" y="36"/>
                        <a:pt x="57" y="35"/>
                      </a:cubicBezTo>
                      <a:cubicBezTo>
                        <a:pt x="57" y="35"/>
                        <a:pt x="57" y="35"/>
                        <a:pt x="57" y="35"/>
                      </a:cubicBezTo>
                      <a:cubicBezTo>
                        <a:pt x="57" y="35"/>
                        <a:pt x="57" y="34"/>
                        <a:pt x="56" y="34"/>
                      </a:cubicBezTo>
                      <a:cubicBezTo>
                        <a:pt x="56" y="34"/>
                        <a:pt x="56" y="34"/>
                        <a:pt x="56" y="33"/>
                      </a:cubicBezTo>
                      <a:cubicBezTo>
                        <a:pt x="55" y="32"/>
                        <a:pt x="55" y="32"/>
                        <a:pt x="55" y="32"/>
                      </a:cubicBezTo>
                      <a:cubicBezTo>
                        <a:pt x="55" y="32"/>
                        <a:pt x="54" y="32"/>
                        <a:pt x="53" y="32"/>
                      </a:cubicBezTo>
                      <a:cubicBezTo>
                        <a:pt x="53" y="32"/>
                        <a:pt x="52" y="32"/>
                        <a:pt x="52" y="31"/>
                      </a:cubicBezTo>
                      <a:cubicBezTo>
                        <a:pt x="52" y="31"/>
                        <a:pt x="51" y="31"/>
                        <a:pt x="51" y="31"/>
                      </a:cubicBezTo>
                      <a:cubicBezTo>
                        <a:pt x="51" y="31"/>
                        <a:pt x="50" y="30"/>
                        <a:pt x="50" y="30"/>
                      </a:cubicBezTo>
                      <a:cubicBezTo>
                        <a:pt x="49" y="30"/>
                        <a:pt x="49" y="29"/>
                        <a:pt x="49" y="29"/>
                      </a:cubicBezTo>
                      <a:cubicBezTo>
                        <a:pt x="48" y="30"/>
                        <a:pt x="48" y="30"/>
                        <a:pt x="48" y="30"/>
                      </a:cubicBezTo>
                      <a:cubicBezTo>
                        <a:pt x="47" y="29"/>
                        <a:pt x="47" y="29"/>
                        <a:pt x="46" y="29"/>
                      </a:cubicBezTo>
                      <a:cubicBezTo>
                        <a:pt x="45" y="28"/>
                        <a:pt x="45" y="28"/>
                        <a:pt x="45" y="28"/>
                      </a:cubicBezTo>
                      <a:cubicBezTo>
                        <a:pt x="45" y="28"/>
                        <a:pt x="45" y="28"/>
                        <a:pt x="44" y="27"/>
                      </a:cubicBezTo>
                      <a:cubicBezTo>
                        <a:pt x="44" y="27"/>
                        <a:pt x="43" y="27"/>
                        <a:pt x="43" y="27"/>
                      </a:cubicBezTo>
                      <a:cubicBezTo>
                        <a:pt x="43" y="28"/>
                        <a:pt x="43" y="28"/>
                        <a:pt x="43" y="28"/>
                      </a:cubicBezTo>
                      <a:cubicBezTo>
                        <a:pt x="44" y="29"/>
                        <a:pt x="44" y="30"/>
                        <a:pt x="44" y="30"/>
                      </a:cubicBezTo>
                      <a:cubicBezTo>
                        <a:pt x="43" y="30"/>
                        <a:pt x="42" y="30"/>
                        <a:pt x="41" y="29"/>
                      </a:cubicBezTo>
                      <a:cubicBezTo>
                        <a:pt x="40" y="29"/>
                        <a:pt x="40" y="29"/>
                        <a:pt x="40" y="29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8" y="28"/>
                        <a:pt x="38" y="28"/>
                      </a:cubicBezTo>
                      <a:cubicBezTo>
                        <a:pt x="38" y="28"/>
                        <a:pt x="37" y="29"/>
                        <a:pt x="37" y="29"/>
                      </a:cubicBezTo>
                      <a:cubicBezTo>
                        <a:pt x="36" y="29"/>
                        <a:pt x="36" y="29"/>
                        <a:pt x="36" y="29"/>
                      </a:cubicBezTo>
                      <a:cubicBezTo>
                        <a:pt x="36" y="31"/>
                        <a:pt x="36" y="31"/>
                        <a:pt x="36" y="31"/>
                      </a:cubicBezTo>
                      <a:cubicBezTo>
                        <a:pt x="36" y="32"/>
                        <a:pt x="36" y="32"/>
                        <a:pt x="35" y="32"/>
                      </a:cubicBezTo>
                      <a:cubicBezTo>
                        <a:pt x="34" y="32"/>
                        <a:pt x="34" y="32"/>
                        <a:pt x="34" y="33"/>
                      </a:cubicBezTo>
                      <a:cubicBezTo>
                        <a:pt x="34" y="33"/>
                        <a:pt x="34" y="34"/>
                        <a:pt x="34" y="34"/>
                      </a:cubicBezTo>
                      <a:cubicBezTo>
                        <a:pt x="34" y="34"/>
                        <a:pt x="34" y="34"/>
                        <a:pt x="34" y="34"/>
                      </a:cubicBezTo>
                      <a:cubicBezTo>
                        <a:pt x="34" y="34"/>
                        <a:pt x="35" y="34"/>
                        <a:pt x="35" y="33"/>
                      </a:cubicBezTo>
                      <a:cubicBezTo>
                        <a:pt x="36" y="33"/>
                        <a:pt x="36" y="33"/>
                        <a:pt x="36" y="33"/>
                      </a:cubicBezTo>
                      <a:cubicBezTo>
                        <a:pt x="35" y="33"/>
                        <a:pt x="35" y="33"/>
                        <a:pt x="35" y="33"/>
                      </a:cubicBezTo>
                      <a:cubicBezTo>
                        <a:pt x="35" y="32"/>
                        <a:pt x="36" y="32"/>
                        <a:pt x="36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1"/>
                        <a:pt x="38" y="31"/>
                        <a:pt x="38" y="31"/>
                      </a:cubicBezTo>
                      <a:cubicBezTo>
                        <a:pt x="39" y="31"/>
                        <a:pt x="39" y="31"/>
                        <a:pt x="39" y="32"/>
                      </a:cubicBezTo>
                      <a:cubicBezTo>
                        <a:pt x="39" y="32"/>
                        <a:pt x="39" y="33"/>
                        <a:pt x="38" y="33"/>
                      </a:cubicBezTo>
                      <a:cubicBezTo>
                        <a:pt x="39" y="34"/>
                        <a:pt x="39" y="34"/>
                        <a:pt x="39" y="34"/>
                      </a:cubicBezTo>
                      <a:cubicBezTo>
                        <a:pt x="39" y="35"/>
                        <a:pt x="38" y="35"/>
                        <a:pt x="38" y="35"/>
                      </a:cubicBezTo>
                      <a:cubicBezTo>
                        <a:pt x="38" y="35"/>
                        <a:pt x="37" y="36"/>
                        <a:pt x="37" y="36"/>
                      </a:cubicBezTo>
                      <a:cubicBezTo>
                        <a:pt x="37" y="37"/>
                        <a:pt x="37" y="37"/>
                        <a:pt x="37" y="38"/>
                      </a:cubicBezTo>
                      <a:cubicBezTo>
                        <a:pt x="37" y="37"/>
                        <a:pt x="38" y="38"/>
                        <a:pt x="38" y="38"/>
                      </a:cubicBezTo>
                      <a:cubicBezTo>
                        <a:pt x="38" y="38"/>
                        <a:pt x="38" y="38"/>
                        <a:pt x="38" y="39"/>
                      </a:cubicBezTo>
                      <a:cubicBezTo>
                        <a:pt x="38" y="39"/>
                        <a:pt x="38" y="39"/>
                        <a:pt x="38" y="39"/>
                      </a:cubicBezTo>
                      <a:cubicBezTo>
                        <a:pt x="38" y="40"/>
                        <a:pt x="38" y="40"/>
                        <a:pt x="37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40"/>
                        <a:pt x="36" y="39"/>
                        <a:pt x="35" y="39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39"/>
                        <a:pt x="32" y="39"/>
                      </a:cubicBezTo>
                      <a:cubicBezTo>
                        <a:pt x="31" y="38"/>
                        <a:pt x="30" y="38"/>
                        <a:pt x="29" y="38"/>
                      </a:cubicBezTo>
                      <a:cubicBezTo>
                        <a:pt x="28" y="38"/>
                        <a:pt x="28" y="39"/>
                        <a:pt x="28" y="39"/>
                      </a:cubicBezTo>
                      <a:cubicBezTo>
                        <a:pt x="28" y="39"/>
                        <a:pt x="29" y="39"/>
                        <a:pt x="31" y="40"/>
                      </a:cubicBezTo>
                      <a:cubicBezTo>
                        <a:pt x="31" y="40"/>
                        <a:pt x="32" y="40"/>
                        <a:pt x="32" y="40"/>
                      </a:cubicBezTo>
                      <a:cubicBezTo>
                        <a:pt x="32" y="40"/>
                        <a:pt x="32" y="40"/>
                        <a:pt x="32" y="40"/>
                      </a:cubicBezTo>
                      <a:cubicBezTo>
                        <a:pt x="33" y="40"/>
                        <a:pt x="33" y="40"/>
                        <a:pt x="33" y="41"/>
                      </a:cubicBezTo>
                      <a:cubicBezTo>
                        <a:pt x="33" y="43"/>
                        <a:pt x="33" y="43"/>
                        <a:pt x="33" y="43"/>
                      </a:cubicBezTo>
                      <a:cubicBezTo>
                        <a:pt x="33" y="43"/>
                        <a:pt x="34" y="43"/>
                        <a:pt x="34" y="44"/>
                      </a:cubicBezTo>
                      <a:cubicBezTo>
                        <a:pt x="34" y="45"/>
                        <a:pt x="34" y="45"/>
                        <a:pt x="34" y="45"/>
                      </a:cubicBezTo>
                      <a:cubicBezTo>
                        <a:pt x="35" y="46"/>
                        <a:pt x="35" y="46"/>
                        <a:pt x="36" y="46"/>
                      </a:cubicBezTo>
                      <a:cubicBezTo>
                        <a:pt x="36" y="46"/>
                        <a:pt x="37" y="46"/>
                        <a:pt x="37" y="46"/>
                      </a:cubicBezTo>
                      <a:cubicBezTo>
                        <a:pt x="37" y="46"/>
                        <a:pt x="38" y="46"/>
                        <a:pt x="38" y="46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40" y="46"/>
                        <a:pt x="41" y="46"/>
                        <a:pt x="42" y="46"/>
                      </a:cubicBezTo>
                      <a:cubicBezTo>
                        <a:pt x="43" y="46"/>
                        <a:pt x="44" y="47"/>
                        <a:pt x="44" y="47"/>
                      </a:cubicBezTo>
                      <a:cubicBezTo>
                        <a:pt x="44" y="48"/>
                        <a:pt x="43" y="49"/>
                        <a:pt x="43" y="50"/>
                      </a:cubicBezTo>
                      <a:cubicBezTo>
                        <a:pt x="43" y="49"/>
                        <a:pt x="43" y="49"/>
                        <a:pt x="43" y="49"/>
                      </a:cubicBezTo>
                      <a:cubicBezTo>
                        <a:pt x="42" y="50"/>
                        <a:pt x="42" y="50"/>
                        <a:pt x="42" y="50"/>
                      </a:cubicBezTo>
                      <a:cubicBezTo>
                        <a:pt x="42" y="51"/>
                        <a:pt x="42" y="51"/>
                        <a:pt x="42" y="51"/>
                      </a:cubicBezTo>
                      <a:cubicBezTo>
                        <a:pt x="42" y="51"/>
                        <a:pt x="42" y="51"/>
                        <a:pt x="41" y="51"/>
                      </a:cubicBezTo>
                      <a:cubicBezTo>
                        <a:pt x="39" y="51"/>
                        <a:pt x="38" y="51"/>
                        <a:pt x="38" y="51"/>
                      </a:cubicBezTo>
                      <a:cubicBezTo>
                        <a:pt x="36" y="50"/>
                        <a:pt x="36" y="50"/>
                        <a:pt x="36" y="50"/>
                      </a:cubicBezTo>
                      <a:cubicBezTo>
                        <a:pt x="36" y="50"/>
                        <a:pt x="35" y="51"/>
                        <a:pt x="35" y="51"/>
                      </a:cubicBezTo>
                      <a:cubicBezTo>
                        <a:pt x="34" y="52"/>
                        <a:pt x="34" y="52"/>
                        <a:pt x="34" y="52"/>
                      </a:cubicBezTo>
                      <a:cubicBezTo>
                        <a:pt x="34" y="53"/>
                        <a:pt x="34" y="53"/>
                        <a:pt x="34" y="53"/>
                      </a:cubicBezTo>
                      <a:cubicBezTo>
                        <a:pt x="34" y="53"/>
                        <a:pt x="34" y="53"/>
                        <a:pt x="33" y="55"/>
                      </a:cubicBezTo>
                      <a:cubicBezTo>
                        <a:pt x="33" y="55"/>
                        <a:pt x="34" y="55"/>
                        <a:pt x="34" y="55"/>
                      </a:cubicBezTo>
                      <a:cubicBezTo>
                        <a:pt x="34" y="57"/>
                        <a:pt x="34" y="57"/>
                        <a:pt x="34" y="57"/>
                      </a:cubicBezTo>
                      <a:cubicBezTo>
                        <a:pt x="34" y="57"/>
                        <a:pt x="34" y="57"/>
                        <a:pt x="34" y="57"/>
                      </a:cubicBezTo>
                      <a:cubicBezTo>
                        <a:pt x="34" y="57"/>
                        <a:pt x="34" y="57"/>
                        <a:pt x="34" y="57"/>
                      </a:cubicBezTo>
                      <a:cubicBezTo>
                        <a:pt x="34" y="57"/>
                        <a:pt x="34" y="57"/>
                        <a:pt x="34" y="57"/>
                      </a:cubicBezTo>
                      <a:cubicBezTo>
                        <a:pt x="34" y="57"/>
                        <a:pt x="34" y="57"/>
                        <a:pt x="34" y="57"/>
                      </a:cubicBezTo>
                      <a:cubicBezTo>
                        <a:pt x="33" y="58"/>
                        <a:pt x="32" y="57"/>
                        <a:pt x="32" y="57"/>
                      </a:cubicBezTo>
                      <a:cubicBezTo>
                        <a:pt x="32" y="57"/>
                        <a:pt x="32" y="57"/>
                        <a:pt x="31" y="57"/>
                      </a:cubicBezTo>
                      <a:cubicBezTo>
                        <a:pt x="31" y="56"/>
                        <a:pt x="30" y="56"/>
                        <a:pt x="30" y="56"/>
                      </a:cubicBezTo>
                      <a:cubicBezTo>
                        <a:pt x="29" y="58"/>
                        <a:pt x="29" y="58"/>
                        <a:pt x="29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27" y="58"/>
                        <a:pt x="27" y="58"/>
                        <a:pt x="27" y="58"/>
                      </a:cubicBezTo>
                      <a:cubicBezTo>
                        <a:pt x="27" y="58"/>
                        <a:pt x="26" y="58"/>
                        <a:pt x="26" y="58"/>
                      </a:cubicBezTo>
                      <a:cubicBezTo>
                        <a:pt x="26" y="58"/>
                        <a:pt x="26" y="58"/>
                        <a:pt x="26" y="59"/>
                      </a:cubicBezTo>
                      <a:cubicBezTo>
                        <a:pt x="26" y="59"/>
                        <a:pt x="26" y="60"/>
                        <a:pt x="26" y="60"/>
                      </a:cubicBezTo>
                      <a:cubicBezTo>
                        <a:pt x="26" y="60"/>
                        <a:pt x="27" y="60"/>
                        <a:pt x="28" y="61"/>
                      </a:cubicBezTo>
                      <a:cubicBezTo>
                        <a:pt x="28" y="61"/>
                        <a:pt x="28" y="62"/>
                        <a:pt x="28" y="62"/>
                      </a:cubicBezTo>
                      <a:cubicBezTo>
                        <a:pt x="28" y="62"/>
                        <a:pt x="27" y="63"/>
                        <a:pt x="27" y="63"/>
                      </a:cubicBezTo>
                      <a:cubicBezTo>
                        <a:pt x="27" y="63"/>
                        <a:pt x="27" y="63"/>
                        <a:pt x="25" y="61"/>
                      </a:cubicBezTo>
                      <a:cubicBezTo>
                        <a:pt x="25" y="61"/>
                        <a:pt x="25" y="61"/>
                        <a:pt x="25" y="61"/>
                      </a:cubicBezTo>
                      <a:cubicBezTo>
                        <a:pt x="25" y="61"/>
                        <a:pt x="25" y="61"/>
                        <a:pt x="25" y="61"/>
                      </a:cubicBezTo>
                      <a:cubicBezTo>
                        <a:pt x="24" y="61"/>
                        <a:pt x="24" y="62"/>
                        <a:pt x="24" y="62"/>
                      </a:cubicBezTo>
                      <a:cubicBezTo>
                        <a:pt x="24" y="63"/>
                        <a:pt x="24" y="63"/>
                        <a:pt x="25" y="63"/>
                      </a:cubicBezTo>
                      <a:cubicBezTo>
                        <a:pt x="26" y="63"/>
                        <a:pt x="26" y="63"/>
                        <a:pt x="26" y="63"/>
                      </a:cubicBezTo>
                      <a:cubicBezTo>
                        <a:pt x="27" y="64"/>
                        <a:pt x="27" y="64"/>
                        <a:pt x="27" y="64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8" y="65"/>
                        <a:pt x="28" y="66"/>
                      </a:cubicBezTo>
                      <a:cubicBezTo>
                        <a:pt x="29" y="66"/>
                        <a:pt x="30" y="65"/>
                        <a:pt x="31" y="65"/>
                      </a:cubicBezTo>
                      <a:cubicBezTo>
                        <a:pt x="32" y="65"/>
                        <a:pt x="32" y="65"/>
                        <a:pt x="32" y="65"/>
                      </a:cubicBezTo>
                      <a:cubicBezTo>
                        <a:pt x="33" y="66"/>
                        <a:pt x="33" y="67"/>
                        <a:pt x="33" y="67"/>
                      </a:cubicBezTo>
                      <a:cubicBezTo>
                        <a:pt x="33" y="67"/>
                        <a:pt x="32" y="68"/>
                        <a:pt x="32" y="68"/>
                      </a:cubicBezTo>
                      <a:cubicBezTo>
                        <a:pt x="32" y="68"/>
                        <a:pt x="32" y="67"/>
                        <a:pt x="32" y="67"/>
                      </a:cubicBezTo>
                      <a:cubicBezTo>
                        <a:pt x="32" y="67"/>
                        <a:pt x="32" y="67"/>
                        <a:pt x="32" y="67"/>
                      </a:cubicBezTo>
                      <a:cubicBezTo>
                        <a:pt x="31" y="67"/>
                        <a:pt x="31" y="68"/>
                        <a:pt x="31" y="69"/>
                      </a:cubicBezTo>
                      <a:cubicBezTo>
                        <a:pt x="31" y="69"/>
                        <a:pt x="31" y="69"/>
                        <a:pt x="31" y="69"/>
                      </a:cubicBezTo>
                      <a:cubicBezTo>
                        <a:pt x="31" y="70"/>
                        <a:pt x="31" y="70"/>
                        <a:pt x="32" y="70"/>
                      </a:cubicBezTo>
                      <a:cubicBezTo>
                        <a:pt x="33" y="70"/>
                        <a:pt x="33" y="70"/>
                        <a:pt x="33" y="70"/>
                      </a:cubicBezTo>
                      <a:cubicBezTo>
                        <a:pt x="34" y="70"/>
                        <a:pt x="34" y="70"/>
                        <a:pt x="34" y="70"/>
                      </a:cubicBezTo>
                      <a:cubicBezTo>
                        <a:pt x="34" y="69"/>
                        <a:pt x="35" y="69"/>
                        <a:pt x="35" y="69"/>
                      </a:cubicBezTo>
                      <a:cubicBezTo>
                        <a:pt x="35" y="68"/>
                        <a:pt x="36" y="68"/>
                        <a:pt x="36" y="68"/>
                      </a:cubicBezTo>
                      <a:cubicBezTo>
                        <a:pt x="36" y="68"/>
                        <a:pt x="38" y="69"/>
                        <a:pt x="38" y="69"/>
                      </a:cubicBezTo>
                      <a:cubicBezTo>
                        <a:pt x="38" y="69"/>
                        <a:pt x="38" y="69"/>
                        <a:pt x="38" y="69"/>
                      </a:cubicBezTo>
                      <a:cubicBezTo>
                        <a:pt x="38" y="70"/>
                        <a:pt x="38" y="70"/>
                        <a:pt x="38" y="70"/>
                      </a:cubicBezTo>
                      <a:cubicBezTo>
                        <a:pt x="38" y="70"/>
                        <a:pt x="38" y="70"/>
                        <a:pt x="38" y="70"/>
                      </a:cubicBezTo>
                      <a:cubicBezTo>
                        <a:pt x="37" y="70"/>
                        <a:pt x="37" y="70"/>
                        <a:pt x="37" y="70"/>
                      </a:cubicBezTo>
                      <a:cubicBezTo>
                        <a:pt x="37" y="70"/>
                        <a:pt x="36" y="71"/>
                        <a:pt x="36" y="72"/>
                      </a:cubicBezTo>
                      <a:cubicBezTo>
                        <a:pt x="36" y="72"/>
                        <a:pt x="36" y="72"/>
                        <a:pt x="35" y="72"/>
                      </a:cubicBezTo>
                      <a:cubicBezTo>
                        <a:pt x="35" y="72"/>
                        <a:pt x="35" y="72"/>
                        <a:pt x="35" y="72"/>
                      </a:cubicBezTo>
                      <a:cubicBezTo>
                        <a:pt x="34" y="71"/>
                        <a:pt x="34" y="71"/>
                        <a:pt x="34" y="71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73"/>
                        <a:pt x="34" y="73"/>
                        <a:pt x="34" y="73"/>
                      </a:cubicBezTo>
                      <a:cubicBezTo>
                        <a:pt x="34" y="74"/>
                        <a:pt x="34" y="74"/>
                        <a:pt x="34" y="73"/>
                      </a:cubicBezTo>
                      <a:cubicBezTo>
                        <a:pt x="35" y="73"/>
                        <a:pt x="35" y="73"/>
                        <a:pt x="35" y="73"/>
                      </a:cubicBezTo>
                      <a:cubicBezTo>
                        <a:pt x="35" y="73"/>
                        <a:pt x="35" y="73"/>
                        <a:pt x="35" y="73"/>
                      </a:cubicBezTo>
                      <a:cubicBezTo>
                        <a:pt x="36" y="73"/>
                        <a:pt x="36" y="73"/>
                        <a:pt x="37" y="73"/>
                      </a:cubicBezTo>
                      <a:cubicBezTo>
                        <a:pt x="37" y="74"/>
                        <a:pt x="37" y="74"/>
                        <a:pt x="37" y="74"/>
                      </a:cubicBezTo>
                      <a:cubicBezTo>
                        <a:pt x="38" y="74"/>
                        <a:pt x="38" y="75"/>
                        <a:pt x="38" y="75"/>
                      </a:cubicBezTo>
                      <a:cubicBezTo>
                        <a:pt x="38" y="75"/>
                        <a:pt x="39" y="75"/>
                        <a:pt x="39" y="75"/>
                      </a:cubicBezTo>
                      <a:cubicBezTo>
                        <a:pt x="40" y="76"/>
                        <a:pt x="40" y="76"/>
                        <a:pt x="41" y="76"/>
                      </a:cubicBezTo>
                      <a:cubicBezTo>
                        <a:pt x="44" y="76"/>
                        <a:pt x="44" y="76"/>
                        <a:pt x="44" y="76"/>
                      </a:cubicBezTo>
                      <a:cubicBezTo>
                        <a:pt x="45" y="76"/>
                        <a:pt x="45" y="76"/>
                        <a:pt x="45" y="76"/>
                      </a:cubicBezTo>
                      <a:cubicBezTo>
                        <a:pt x="46" y="76"/>
                        <a:pt x="49" y="76"/>
                        <a:pt x="49" y="76"/>
                      </a:cubicBezTo>
                      <a:cubicBezTo>
                        <a:pt x="51" y="77"/>
                        <a:pt x="51" y="77"/>
                        <a:pt x="51" y="77"/>
                      </a:cubicBezTo>
                      <a:cubicBezTo>
                        <a:pt x="51" y="77"/>
                        <a:pt x="51" y="77"/>
                        <a:pt x="51" y="77"/>
                      </a:cubicBezTo>
                      <a:cubicBezTo>
                        <a:pt x="51" y="77"/>
                        <a:pt x="51" y="77"/>
                        <a:pt x="51" y="77"/>
                      </a:cubicBezTo>
                      <a:cubicBezTo>
                        <a:pt x="51" y="77"/>
                        <a:pt x="51" y="77"/>
                        <a:pt x="51" y="77"/>
                      </a:cubicBezTo>
                      <a:cubicBezTo>
                        <a:pt x="51" y="79"/>
                        <a:pt x="51" y="79"/>
                        <a:pt x="51" y="79"/>
                      </a:cubicBezTo>
                      <a:cubicBezTo>
                        <a:pt x="51" y="79"/>
                        <a:pt x="51" y="79"/>
                        <a:pt x="51" y="79"/>
                      </a:cubicBezTo>
                      <a:cubicBezTo>
                        <a:pt x="51" y="79"/>
                        <a:pt x="52" y="79"/>
                        <a:pt x="53" y="79"/>
                      </a:cubicBezTo>
                      <a:cubicBezTo>
                        <a:pt x="53" y="80"/>
                        <a:pt x="53" y="80"/>
                        <a:pt x="51" y="80"/>
                      </a:cubicBezTo>
                      <a:cubicBezTo>
                        <a:pt x="51" y="80"/>
                        <a:pt x="51" y="80"/>
                        <a:pt x="51" y="80"/>
                      </a:cubicBezTo>
                      <a:cubicBezTo>
                        <a:pt x="52" y="81"/>
                        <a:pt x="52" y="81"/>
                        <a:pt x="52" y="81"/>
                      </a:cubicBezTo>
                      <a:cubicBezTo>
                        <a:pt x="51" y="83"/>
                        <a:pt x="51" y="83"/>
                        <a:pt x="51" y="83"/>
                      </a:cubicBezTo>
                      <a:cubicBezTo>
                        <a:pt x="51" y="82"/>
                        <a:pt x="51" y="82"/>
                        <a:pt x="51" y="82"/>
                      </a:cubicBezTo>
                      <a:cubicBezTo>
                        <a:pt x="51" y="82"/>
                        <a:pt x="51" y="82"/>
                        <a:pt x="51" y="82"/>
                      </a:cubicBezTo>
                      <a:cubicBezTo>
                        <a:pt x="51" y="82"/>
                        <a:pt x="51" y="82"/>
                        <a:pt x="51" y="82"/>
                      </a:cubicBezTo>
                      <a:cubicBezTo>
                        <a:pt x="50" y="81"/>
                        <a:pt x="50" y="81"/>
                        <a:pt x="50" y="81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8" y="82"/>
                        <a:pt x="48" y="82"/>
                        <a:pt x="48" y="82"/>
                      </a:cubicBezTo>
                      <a:cubicBezTo>
                        <a:pt x="47" y="82"/>
                        <a:pt x="47" y="82"/>
                        <a:pt x="47" y="82"/>
                      </a:cubicBezTo>
                      <a:cubicBezTo>
                        <a:pt x="46" y="82"/>
                        <a:pt x="45" y="82"/>
                        <a:pt x="45" y="82"/>
                      </a:cubicBezTo>
                      <a:cubicBezTo>
                        <a:pt x="44" y="81"/>
                        <a:pt x="44" y="81"/>
                        <a:pt x="43" y="81"/>
                      </a:cubicBezTo>
                      <a:cubicBezTo>
                        <a:pt x="42" y="82"/>
                        <a:pt x="42" y="82"/>
                        <a:pt x="42" y="82"/>
                      </a:cubicBezTo>
                      <a:cubicBezTo>
                        <a:pt x="42" y="83"/>
                        <a:pt x="41" y="83"/>
                        <a:pt x="40" y="83"/>
                      </a:cubicBezTo>
                      <a:cubicBezTo>
                        <a:pt x="40" y="83"/>
                        <a:pt x="40" y="84"/>
                        <a:pt x="39" y="85"/>
                      </a:cubicBezTo>
                      <a:cubicBezTo>
                        <a:pt x="36" y="87"/>
                        <a:pt x="36" y="87"/>
                        <a:pt x="36" y="87"/>
                      </a:cubicBezTo>
                      <a:cubicBezTo>
                        <a:pt x="36" y="88"/>
                        <a:pt x="36" y="88"/>
                        <a:pt x="36" y="88"/>
                      </a:cubicBezTo>
                      <a:cubicBezTo>
                        <a:pt x="36" y="88"/>
                        <a:pt x="37" y="88"/>
                        <a:pt x="38" y="89"/>
                      </a:cubicBezTo>
                      <a:cubicBezTo>
                        <a:pt x="38" y="89"/>
                        <a:pt x="38" y="90"/>
                        <a:pt x="37" y="90"/>
                      </a:cubicBezTo>
                      <a:cubicBezTo>
                        <a:pt x="37" y="90"/>
                        <a:pt x="37" y="90"/>
                        <a:pt x="36" y="91"/>
                      </a:cubicBezTo>
                      <a:cubicBezTo>
                        <a:pt x="36" y="91"/>
                        <a:pt x="35" y="92"/>
                        <a:pt x="35" y="92"/>
                      </a:cubicBezTo>
                      <a:cubicBezTo>
                        <a:pt x="35" y="93"/>
                        <a:pt x="34" y="93"/>
                        <a:pt x="34" y="93"/>
                      </a:cubicBezTo>
                      <a:cubicBezTo>
                        <a:pt x="34" y="94"/>
                        <a:pt x="34" y="94"/>
                        <a:pt x="33" y="95"/>
                      </a:cubicBezTo>
                      <a:cubicBezTo>
                        <a:pt x="33" y="96"/>
                        <a:pt x="32" y="95"/>
                        <a:pt x="31" y="95"/>
                      </a:cubicBezTo>
                      <a:cubicBezTo>
                        <a:pt x="30" y="95"/>
                        <a:pt x="30" y="95"/>
                        <a:pt x="29" y="95"/>
                      </a:cubicBezTo>
                      <a:cubicBezTo>
                        <a:pt x="29" y="96"/>
                        <a:pt x="29" y="96"/>
                        <a:pt x="29" y="96"/>
                      </a:cubicBezTo>
                      <a:cubicBezTo>
                        <a:pt x="28" y="96"/>
                        <a:pt x="28" y="97"/>
                        <a:pt x="28" y="97"/>
                      </a:cubicBezTo>
                      <a:cubicBezTo>
                        <a:pt x="27" y="97"/>
                        <a:pt x="27" y="98"/>
                        <a:pt x="27" y="98"/>
                      </a:cubicBezTo>
                      <a:cubicBezTo>
                        <a:pt x="26" y="99"/>
                        <a:pt x="26" y="99"/>
                        <a:pt x="25" y="99"/>
                      </a:cubicBezTo>
                      <a:cubicBezTo>
                        <a:pt x="25" y="99"/>
                        <a:pt x="24" y="99"/>
                        <a:pt x="24" y="99"/>
                      </a:cubicBezTo>
                      <a:cubicBezTo>
                        <a:pt x="23" y="99"/>
                        <a:pt x="23" y="99"/>
                        <a:pt x="23" y="99"/>
                      </a:cubicBezTo>
                      <a:cubicBezTo>
                        <a:pt x="23" y="99"/>
                        <a:pt x="23" y="99"/>
                        <a:pt x="22" y="99"/>
                      </a:cubicBezTo>
                      <a:cubicBezTo>
                        <a:pt x="21" y="99"/>
                        <a:pt x="21" y="101"/>
                        <a:pt x="21" y="101"/>
                      </a:cubicBezTo>
                      <a:cubicBezTo>
                        <a:pt x="21" y="101"/>
                        <a:pt x="21" y="101"/>
                        <a:pt x="22" y="100"/>
                      </a:cubicBezTo>
                      <a:cubicBezTo>
                        <a:pt x="22" y="100"/>
                        <a:pt x="22" y="101"/>
                        <a:pt x="23" y="101"/>
                      </a:cubicBezTo>
                      <a:cubicBezTo>
                        <a:pt x="23" y="101"/>
                        <a:pt x="24" y="101"/>
                        <a:pt x="25" y="100"/>
                      </a:cubicBezTo>
                      <a:cubicBezTo>
                        <a:pt x="26" y="100"/>
                        <a:pt x="26" y="100"/>
                        <a:pt x="26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8" y="100"/>
                        <a:pt x="29" y="100"/>
                        <a:pt x="29" y="100"/>
                      </a:cubicBezTo>
                      <a:cubicBezTo>
                        <a:pt x="29" y="100"/>
                        <a:pt x="30" y="100"/>
                        <a:pt x="30" y="100"/>
                      </a:cubicBezTo>
                      <a:cubicBezTo>
                        <a:pt x="30" y="99"/>
                        <a:pt x="30" y="99"/>
                        <a:pt x="31" y="99"/>
                      </a:cubicBezTo>
                      <a:cubicBezTo>
                        <a:pt x="31" y="99"/>
                        <a:pt x="31" y="99"/>
                        <a:pt x="32" y="101"/>
                      </a:cubicBezTo>
                      <a:cubicBezTo>
                        <a:pt x="32" y="101"/>
                        <a:pt x="32" y="101"/>
                        <a:pt x="32" y="102"/>
                      </a:cubicBezTo>
                      <a:cubicBezTo>
                        <a:pt x="32" y="102"/>
                        <a:pt x="33" y="102"/>
                        <a:pt x="34" y="102"/>
                      </a:cubicBezTo>
                      <a:cubicBezTo>
                        <a:pt x="35" y="102"/>
                        <a:pt x="35" y="102"/>
                        <a:pt x="35" y="102"/>
                      </a:cubicBezTo>
                      <a:cubicBezTo>
                        <a:pt x="35" y="102"/>
                        <a:pt x="36" y="102"/>
                        <a:pt x="36" y="102"/>
                      </a:cubicBezTo>
                      <a:cubicBezTo>
                        <a:pt x="36" y="102"/>
                        <a:pt x="37" y="102"/>
                        <a:pt x="37" y="102"/>
                      </a:cubicBezTo>
                      <a:cubicBezTo>
                        <a:pt x="37" y="102"/>
                        <a:pt x="38" y="102"/>
                        <a:pt x="38" y="102"/>
                      </a:cubicBezTo>
                      <a:cubicBezTo>
                        <a:pt x="39" y="103"/>
                        <a:pt x="39" y="103"/>
                        <a:pt x="39" y="103"/>
                      </a:cubicBezTo>
                      <a:cubicBezTo>
                        <a:pt x="40" y="103"/>
                        <a:pt x="40" y="103"/>
                        <a:pt x="40" y="103"/>
                      </a:cubicBezTo>
                      <a:cubicBezTo>
                        <a:pt x="41" y="103"/>
                        <a:pt x="41" y="103"/>
                        <a:pt x="41" y="103"/>
                      </a:cubicBezTo>
                      <a:cubicBezTo>
                        <a:pt x="42" y="102"/>
                        <a:pt x="43" y="102"/>
                        <a:pt x="43" y="101"/>
                      </a:cubicBezTo>
                      <a:cubicBezTo>
                        <a:pt x="43" y="101"/>
                        <a:pt x="44" y="100"/>
                        <a:pt x="44" y="100"/>
                      </a:cubicBezTo>
                      <a:cubicBezTo>
                        <a:pt x="45" y="99"/>
                        <a:pt x="45" y="99"/>
                        <a:pt x="46" y="99"/>
                      </a:cubicBezTo>
                      <a:cubicBezTo>
                        <a:pt x="46" y="99"/>
                        <a:pt x="46" y="99"/>
                        <a:pt x="46" y="99"/>
                      </a:cubicBezTo>
                      <a:cubicBezTo>
                        <a:pt x="47" y="100"/>
                        <a:pt x="47" y="100"/>
                        <a:pt x="46" y="101"/>
                      </a:cubicBezTo>
                      <a:cubicBezTo>
                        <a:pt x="47" y="103"/>
                        <a:pt x="47" y="103"/>
                        <a:pt x="47" y="103"/>
                      </a:cubicBezTo>
                      <a:cubicBezTo>
                        <a:pt x="47" y="103"/>
                        <a:pt x="47" y="103"/>
                        <a:pt x="46" y="103"/>
                      </a:cubicBezTo>
                      <a:cubicBezTo>
                        <a:pt x="46" y="103"/>
                        <a:pt x="45" y="103"/>
                        <a:pt x="45" y="104"/>
                      </a:cubicBezTo>
                      <a:cubicBezTo>
                        <a:pt x="45" y="104"/>
                        <a:pt x="44" y="104"/>
                        <a:pt x="43" y="104"/>
                      </a:cubicBezTo>
                      <a:cubicBezTo>
                        <a:pt x="43" y="104"/>
                        <a:pt x="42" y="104"/>
                        <a:pt x="41" y="104"/>
                      </a:cubicBezTo>
                      <a:cubicBezTo>
                        <a:pt x="41" y="104"/>
                        <a:pt x="41" y="104"/>
                        <a:pt x="41" y="104"/>
                      </a:cubicBezTo>
                      <a:cubicBezTo>
                        <a:pt x="40" y="104"/>
                        <a:pt x="39" y="104"/>
                        <a:pt x="38" y="104"/>
                      </a:cubicBezTo>
                      <a:cubicBezTo>
                        <a:pt x="38" y="104"/>
                        <a:pt x="37" y="105"/>
                        <a:pt x="37" y="105"/>
                      </a:cubicBezTo>
                      <a:cubicBezTo>
                        <a:pt x="36" y="105"/>
                        <a:pt x="35" y="105"/>
                        <a:pt x="34" y="104"/>
                      </a:cubicBezTo>
                      <a:cubicBezTo>
                        <a:pt x="34" y="104"/>
                        <a:pt x="33" y="103"/>
                        <a:pt x="33" y="103"/>
                      </a:cubicBezTo>
                      <a:cubicBezTo>
                        <a:pt x="31" y="103"/>
                        <a:pt x="31" y="103"/>
                        <a:pt x="31" y="103"/>
                      </a:cubicBezTo>
                      <a:cubicBezTo>
                        <a:pt x="30" y="103"/>
                        <a:pt x="30" y="103"/>
                        <a:pt x="30" y="103"/>
                      </a:cubicBezTo>
                      <a:cubicBezTo>
                        <a:pt x="27" y="102"/>
                        <a:pt x="27" y="102"/>
                        <a:pt x="27" y="102"/>
                      </a:cubicBezTo>
                      <a:cubicBezTo>
                        <a:pt x="27" y="103"/>
                        <a:pt x="27" y="103"/>
                        <a:pt x="27" y="103"/>
                      </a:cubicBezTo>
                      <a:cubicBezTo>
                        <a:pt x="27" y="103"/>
                        <a:pt x="27" y="103"/>
                        <a:pt x="27" y="103"/>
                      </a:cubicBezTo>
                      <a:cubicBezTo>
                        <a:pt x="27" y="103"/>
                        <a:pt x="26" y="104"/>
                        <a:pt x="26" y="104"/>
                      </a:cubicBezTo>
                      <a:cubicBezTo>
                        <a:pt x="26" y="104"/>
                        <a:pt x="26" y="104"/>
                        <a:pt x="26" y="105"/>
                      </a:cubicBezTo>
                      <a:cubicBezTo>
                        <a:pt x="25" y="105"/>
                        <a:pt x="25" y="105"/>
                        <a:pt x="25" y="105"/>
                      </a:cubicBezTo>
                      <a:cubicBezTo>
                        <a:pt x="25" y="105"/>
                        <a:pt x="24" y="106"/>
                        <a:pt x="24" y="106"/>
                      </a:cubicBezTo>
                      <a:cubicBezTo>
                        <a:pt x="24" y="106"/>
                        <a:pt x="23" y="106"/>
                        <a:pt x="23" y="106"/>
                      </a:cubicBezTo>
                      <a:cubicBezTo>
                        <a:pt x="22" y="107"/>
                        <a:pt x="22" y="107"/>
                        <a:pt x="22" y="107"/>
                      </a:cubicBezTo>
                      <a:cubicBezTo>
                        <a:pt x="18" y="107"/>
                        <a:pt x="18" y="107"/>
                        <a:pt x="18" y="107"/>
                      </a:cubicBezTo>
                      <a:cubicBezTo>
                        <a:pt x="18" y="107"/>
                        <a:pt x="18" y="107"/>
                        <a:pt x="18" y="107"/>
                      </a:cubicBezTo>
                      <a:cubicBezTo>
                        <a:pt x="18" y="107"/>
                        <a:pt x="19" y="107"/>
                        <a:pt x="20" y="108"/>
                      </a:cubicBezTo>
                      <a:cubicBezTo>
                        <a:pt x="20" y="108"/>
                        <a:pt x="20" y="108"/>
                        <a:pt x="20" y="108"/>
                      </a:cubicBezTo>
                      <a:cubicBezTo>
                        <a:pt x="20" y="108"/>
                        <a:pt x="20" y="109"/>
                        <a:pt x="20" y="109"/>
                      </a:cubicBezTo>
                      <a:cubicBezTo>
                        <a:pt x="20" y="109"/>
                        <a:pt x="19" y="111"/>
                        <a:pt x="19" y="111"/>
                      </a:cubicBezTo>
                      <a:cubicBezTo>
                        <a:pt x="19" y="111"/>
                        <a:pt x="19" y="112"/>
                        <a:pt x="19" y="112"/>
                      </a:cubicBezTo>
                      <a:cubicBezTo>
                        <a:pt x="19" y="112"/>
                        <a:pt x="19" y="113"/>
                        <a:pt x="19" y="114"/>
                      </a:cubicBezTo>
                      <a:cubicBezTo>
                        <a:pt x="19" y="114"/>
                        <a:pt x="19" y="114"/>
                        <a:pt x="19" y="114"/>
                      </a:cubicBezTo>
                      <a:cubicBezTo>
                        <a:pt x="19" y="114"/>
                        <a:pt x="19" y="114"/>
                        <a:pt x="19" y="114"/>
                      </a:cubicBezTo>
                      <a:cubicBezTo>
                        <a:pt x="19" y="114"/>
                        <a:pt x="18" y="114"/>
                        <a:pt x="18" y="114"/>
                      </a:cubicBezTo>
                      <a:cubicBezTo>
                        <a:pt x="18" y="114"/>
                        <a:pt x="18" y="114"/>
                        <a:pt x="18" y="114"/>
                      </a:cubicBezTo>
                      <a:cubicBezTo>
                        <a:pt x="18" y="114"/>
                        <a:pt x="18" y="115"/>
                        <a:pt x="18" y="115"/>
                      </a:cubicBezTo>
                      <a:cubicBezTo>
                        <a:pt x="17" y="115"/>
                        <a:pt x="17" y="114"/>
                        <a:pt x="16" y="114"/>
                      </a:cubicBezTo>
                      <a:cubicBezTo>
                        <a:pt x="16" y="114"/>
                        <a:pt x="16" y="114"/>
                        <a:pt x="15" y="114"/>
                      </a:cubicBezTo>
                      <a:cubicBezTo>
                        <a:pt x="16" y="113"/>
                        <a:pt x="15" y="113"/>
                        <a:pt x="15" y="113"/>
                      </a:cubicBezTo>
                      <a:cubicBezTo>
                        <a:pt x="14" y="113"/>
                        <a:pt x="14" y="112"/>
                        <a:pt x="14" y="112"/>
                      </a:cubicBezTo>
                      <a:cubicBezTo>
                        <a:pt x="14" y="112"/>
                        <a:pt x="14" y="111"/>
                        <a:pt x="13" y="111"/>
                      </a:cubicBezTo>
                      <a:cubicBezTo>
                        <a:pt x="13" y="111"/>
                        <a:pt x="13" y="111"/>
                        <a:pt x="12" y="112"/>
                      </a:cubicBezTo>
                      <a:cubicBezTo>
                        <a:pt x="12" y="113"/>
                        <a:pt x="11" y="112"/>
                        <a:pt x="10" y="112"/>
                      </a:cubicBezTo>
                      <a:cubicBezTo>
                        <a:pt x="10" y="112"/>
                        <a:pt x="10" y="112"/>
                        <a:pt x="10" y="112"/>
                      </a:cubicBezTo>
                      <a:cubicBezTo>
                        <a:pt x="10" y="112"/>
                        <a:pt x="10" y="111"/>
                        <a:pt x="10" y="111"/>
                      </a:cubicBezTo>
                      <a:cubicBezTo>
                        <a:pt x="10" y="111"/>
                        <a:pt x="10" y="111"/>
                        <a:pt x="10" y="111"/>
                      </a:cubicBezTo>
                      <a:cubicBezTo>
                        <a:pt x="10" y="111"/>
                        <a:pt x="10" y="110"/>
                        <a:pt x="10" y="110"/>
                      </a:cubicBezTo>
                      <a:cubicBezTo>
                        <a:pt x="10" y="110"/>
                        <a:pt x="10" y="110"/>
                        <a:pt x="10" y="110"/>
                      </a:cubicBezTo>
                      <a:cubicBezTo>
                        <a:pt x="10" y="110"/>
                        <a:pt x="9" y="110"/>
                        <a:pt x="8" y="110"/>
                      </a:cubicBezTo>
                      <a:cubicBezTo>
                        <a:pt x="8" y="110"/>
                        <a:pt x="7" y="111"/>
                        <a:pt x="6" y="111"/>
                      </a:cubicBezTo>
                      <a:cubicBezTo>
                        <a:pt x="6" y="111"/>
                        <a:pt x="5" y="111"/>
                        <a:pt x="5" y="111"/>
                      </a:cubicBezTo>
                      <a:cubicBezTo>
                        <a:pt x="5" y="112"/>
                        <a:pt x="4" y="113"/>
                        <a:pt x="4" y="113"/>
                      </a:cubicBezTo>
                      <a:cubicBezTo>
                        <a:pt x="3" y="114"/>
                        <a:pt x="3" y="113"/>
                        <a:pt x="3" y="113"/>
                      </a:cubicBezTo>
                      <a:cubicBezTo>
                        <a:pt x="3" y="112"/>
                        <a:pt x="3" y="112"/>
                        <a:pt x="3" y="112"/>
                      </a:cubicBezTo>
                      <a:cubicBezTo>
                        <a:pt x="2" y="112"/>
                        <a:pt x="2" y="113"/>
                        <a:pt x="1" y="113"/>
                      </a:cubicBezTo>
                      <a:cubicBezTo>
                        <a:pt x="1" y="113"/>
                        <a:pt x="1" y="114"/>
                        <a:pt x="1" y="114"/>
                      </a:cubicBezTo>
                      <a:cubicBezTo>
                        <a:pt x="1" y="114"/>
                        <a:pt x="2" y="115"/>
                        <a:pt x="2" y="115"/>
                      </a:cubicBezTo>
                      <a:cubicBezTo>
                        <a:pt x="2" y="115"/>
                        <a:pt x="3" y="115"/>
                        <a:pt x="3" y="115"/>
                      </a:cubicBezTo>
                      <a:cubicBezTo>
                        <a:pt x="3" y="115"/>
                        <a:pt x="4" y="115"/>
                        <a:pt x="4" y="115"/>
                      </a:cubicBezTo>
                      <a:cubicBezTo>
                        <a:pt x="4" y="115"/>
                        <a:pt x="5" y="115"/>
                        <a:pt x="6" y="116"/>
                      </a:cubicBezTo>
                      <a:cubicBezTo>
                        <a:pt x="8" y="116"/>
                        <a:pt x="8" y="116"/>
                        <a:pt x="8" y="117"/>
                      </a:cubicBezTo>
                      <a:cubicBezTo>
                        <a:pt x="8" y="117"/>
                        <a:pt x="8" y="117"/>
                        <a:pt x="7" y="117"/>
                      </a:cubicBezTo>
                      <a:cubicBezTo>
                        <a:pt x="8" y="117"/>
                        <a:pt x="8" y="117"/>
                        <a:pt x="8" y="117"/>
                      </a:cubicBezTo>
                      <a:cubicBezTo>
                        <a:pt x="9" y="117"/>
                        <a:pt x="9" y="117"/>
                        <a:pt x="9" y="117"/>
                      </a:cubicBezTo>
                      <a:cubicBezTo>
                        <a:pt x="9" y="117"/>
                        <a:pt x="10" y="117"/>
                        <a:pt x="11" y="117"/>
                      </a:cubicBezTo>
                      <a:cubicBezTo>
                        <a:pt x="12" y="117"/>
                        <a:pt x="12" y="118"/>
                        <a:pt x="12" y="118"/>
                      </a:cubicBezTo>
                      <a:cubicBezTo>
                        <a:pt x="12" y="118"/>
                        <a:pt x="13" y="117"/>
                        <a:pt x="14" y="117"/>
                      </a:cubicBezTo>
                      <a:cubicBezTo>
                        <a:pt x="15" y="117"/>
                        <a:pt x="15" y="118"/>
                        <a:pt x="15" y="118"/>
                      </a:cubicBezTo>
                      <a:cubicBezTo>
                        <a:pt x="16" y="118"/>
                        <a:pt x="16" y="118"/>
                        <a:pt x="17" y="118"/>
                      </a:cubicBezTo>
                      <a:cubicBezTo>
                        <a:pt x="18" y="118"/>
                        <a:pt x="18" y="118"/>
                        <a:pt x="18" y="118"/>
                      </a:cubicBezTo>
                      <a:cubicBezTo>
                        <a:pt x="18" y="118"/>
                        <a:pt x="19" y="118"/>
                        <a:pt x="19" y="118"/>
                      </a:cubicBezTo>
                      <a:cubicBezTo>
                        <a:pt x="19" y="118"/>
                        <a:pt x="19" y="119"/>
                        <a:pt x="19" y="119"/>
                      </a:cubicBezTo>
                      <a:cubicBezTo>
                        <a:pt x="19" y="119"/>
                        <a:pt x="18" y="119"/>
                        <a:pt x="18" y="119"/>
                      </a:cubicBezTo>
                      <a:cubicBezTo>
                        <a:pt x="17" y="119"/>
                        <a:pt x="17" y="119"/>
                        <a:pt x="17" y="119"/>
                      </a:cubicBezTo>
                      <a:cubicBezTo>
                        <a:pt x="16" y="119"/>
                        <a:pt x="16" y="119"/>
                        <a:pt x="16" y="119"/>
                      </a:cubicBezTo>
                      <a:cubicBezTo>
                        <a:pt x="16" y="119"/>
                        <a:pt x="16" y="119"/>
                        <a:pt x="16" y="119"/>
                      </a:cubicBezTo>
                      <a:cubicBezTo>
                        <a:pt x="15" y="120"/>
                        <a:pt x="15" y="120"/>
                        <a:pt x="15" y="120"/>
                      </a:cubicBezTo>
                      <a:cubicBezTo>
                        <a:pt x="14" y="121"/>
                        <a:pt x="13" y="121"/>
                        <a:pt x="13" y="121"/>
                      </a:cubicBezTo>
                      <a:cubicBezTo>
                        <a:pt x="12" y="121"/>
                        <a:pt x="11" y="121"/>
                        <a:pt x="11" y="121"/>
                      </a:cubicBezTo>
                      <a:cubicBezTo>
                        <a:pt x="11" y="121"/>
                        <a:pt x="10" y="121"/>
                        <a:pt x="10" y="121"/>
                      </a:cubicBezTo>
                      <a:cubicBezTo>
                        <a:pt x="10" y="121"/>
                        <a:pt x="9" y="121"/>
                        <a:pt x="8" y="121"/>
                      </a:cubicBezTo>
                      <a:cubicBezTo>
                        <a:pt x="8" y="121"/>
                        <a:pt x="7" y="121"/>
                        <a:pt x="7" y="122"/>
                      </a:cubicBezTo>
                      <a:cubicBezTo>
                        <a:pt x="6" y="122"/>
                        <a:pt x="6" y="122"/>
                        <a:pt x="6" y="122"/>
                      </a:cubicBezTo>
                      <a:cubicBezTo>
                        <a:pt x="6" y="122"/>
                        <a:pt x="5" y="122"/>
                        <a:pt x="5" y="122"/>
                      </a:cubicBezTo>
                      <a:cubicBezTo>
                        <a:pt x="4" y="122"/>
                        <a:pt x="4" y="122"/>
                        <a:pt x="4" y="123"/>
                      </a:cubicBezTo>
                      <a:cubicBezTo>
                        <a:pt x="3" y="123"/>
                        <a:pt x="3" y="123"/>
                        <a:pt x="3" y="123"/>
                      </a:cubicBezTo>
                      <a:cubicBezTo>
                        <a:pt x="4" y="124"/>
                        <a:pt x="4" y="125"/>
                        <a:pt x="3" y="125"/>
                      </a:cubicBezTo>
                      <a:cubicBezTo>
                        <a:pt x="2" y="125"/>
                        <a:pt x="2" y="125"/>
                        <a:pt x="2" y="125"/>
                      </a:cubicBezTo>
                      <a:cubicBezTo>
                        <a:pt x="1" y="125"/>
                        <a:pt x="1" y="125"/>
                        <a:pt x="0" y="126"/>
                      </a:cubicBezTo>
                      <a:cubicBezTo>
                        <a:pt x="0" y="126"/>
                        <a:pt x="0" y="126"/>
                        <a:pt x="0" y="126"/>
                      </a:cubicBezTo>
                      <a:cubicBezTo>
                        <a:pt x="1" y="127"/>
                        <a:pt x="0" y="128"/>
                        <a:pt x="0" y="128"/>
                      </a:cubicBezTo>
                      <a:cubicBezTo>
                        <a:pt x="0" y="128"/>
                        <a:pt x="0" y="129"/>
                        <a:pt x="0" y="129"/>
                      </a:cubicBezTo>
                      <a:cubicBezTo>
                        <a:pt x="1" y="129"/>
                        <a:pt x="1" y="129"/>
                        <a:pt x="1" y="129"/>
                      </a:cubicBezTo>
                      <a:cubicBezTo>
                        <a:pt x="1" y="129"/>
                        <a:pt x="1" y="129"/>
                        <a:pt x="1" y="129"/>
                      </a:cubicBezTo>
                      <a:cubicBezTo>
                        <a:pt x="1" y="129"/>
                        <a:pt x="1" y="129"/>
                        <a:pt x="1" y="129"/>
                      </a:cubicBezTo>
                      <a:cubicBezTo>
                        <a:pt x="2" y="128"/>
                        <a:pt x="3" y="128"/>
                        <a:pt x="3" y="128"/>
                      </a:cubicBezTo>
                      <a:cubicBezTo>
                        <a:pt x="3" y="128"/>
                        <a:pt x="4" y="128"/>
                        <a:pt x="4" y="128"/>
                      </a:cubicBezTo>
                      <a:cubicBezTo>
                        <a:pt x="5" y="128"/>
                        <a:pt x="5" y="128"/>
                        <a:pt x="5" y="128"/>
                      </a:cubicBezTo>
                      <a:cubicBezTo>
                        <a:pt x="5" y="129"/>
                        <a:pt x="4" y="129"/>
                        <a:pt x="4" y="130"/>
                      </a:cubicBezTo>
                      <a:cubicBezTo>
                        <a:pt x="4" y="130"/>
                        <a:pt x="4" y="130"/>
                        <a:pt x="4" y="131"/>
                      </a:cubicBezTo>
                      <a:cubicBezTo>
                        <a:pt x="4" y="131"/>
                        <a:pt x="4" y="132"/>
                        <a:pt x="4" y="132"/>
                      </a:cubicBezTo>
                      <a:cubicBezTo>
                        <a:pt x="4" y="132"/>
                        <a:pt x="5" y="132"/>
                        <a:pt x="6" y="132"/>
                      </a:cubicBezTo>
                      <a:cubicBezTo>
                        <a:pt x="6" y="132"/>
                        <a:pt x="7" y="132"/>
                        <a:pt x="8" y="132"/>
                      </a:cubicBezTo>
                      <a:cubicBezTo>
                        <a:pt x="9" y="132"/>
                        <a:pt x="9" y="132"/>
                        <a:pt x="9" y="132"/>
                      </a:cubicBezTo>
                      <a:cubicBezTo>
                        <a:pt x="9" y="132"/>
                        <a:pt x="9" y="132"/>
                        <a:pt x="10" y="132"/>
                      </a:cubicBezTo>
                      <a:cubicBezTo>
                        <a:pt x="10" y="132"/>
                        <a:pt x="10" y="131"/>
                        <a:pt x="10" y="131"/>
                      </a:cubicBezTo>
                      <a:cubicBezTo>
                        <a:pt x="11" y="132"/>
                        <a:pt x="11" y="132"/>
                        <a:pt x="11" y="132"/>
                      </a:cubicBezTo>
                      <a:cubicBezTo>
                        <a:pt x="12" y="132"/>
                        <a:pt x="12" y="132"/>
                        <a:pt x="13" y="132"/>
                      </a:cubicBezTo>
                      <a:cubicBezTo>
                        <a:pt x="13" y="131"/>
                        <a:pt x="14" y="131"/>
                        <a:pt x="14" y="131"/>
                      </a:cubicBezTo>
                      <a:cubicBezTo>
                        <a:pt x="14" y="131"/>
                        <a:pt x="15" y="131"/>
                        <a:pt x="15" y="131"/>
                      </a:cubicBezTo>
                      <a:cubicBezTo>
                        <a:pt x="16" y="131"/>
                        <a:pt x="16" y="131"/>
                        <a:pt x="16" y="131"/>
                      </a:cubicBezTo>
                      <a:cubicBezTo>
                        <a:pt x="17" y="131"/>
                        <a:pt x="17" y="131"/>
                        <a:pt x="17" y="131"/>
                      </a:cubicBezTo>
                      <a:cubicBezTo>
                        <a:pt x="17" y="131"/>
                        <a:pt x="18" y="132"/>
                        <a:pt x="18" y="132"/>
                      </a:cubicBezTo>
                      <a:cubicBezTo>
                        <a:pt x="18" y="133"/>
                        <a:pt x="16" y="133"/>
                        <a:pt x="15" y="133"/>
                      </a:cubicBezTo>
                      <a:cubicBezTo>
                        <a:pt x="15" y="133"/>
                        <a:pt x="14" y="133"/>
                        <a:pt x="14" y="133"/>
                      </a:cubicBezTo>
                      <a:cubicBezTo>
                        <a:pt x="14" y="133"/>
                        <a:pt x="13" y="133"/>
                        <a:pt x="13" y="133"/>
                      </a:cubicBezTo>
                      <a:cubicBezTo>
                        <a:pt x="12" y="134"/>
                        <a:pt x="12" y="134"/>
                        <a:pt x="11" y="134"/>
                      </a:cubicBezTo>
                      <a:cubicBezTo>
                        <a:pt x="10" y="134"/>
                        <a:pt x="10" y="134"/>
                        <a:pt x="10" y="134"/>
                      </a:cubicBezTo>
                      <a:cubicBezTo>
                        <a:pt x="8" y="135"/>
                        <a:pt x="8" y="135"/>
                        <a:pt x="8" y="135"/>
                      </a:cubicBezTo>
                      <a:cubicBezTo>
                        <a:pt x="8" y="135"/>
                        <a:pt x="6" y="136"/>
                        <a:pt x="6" y="136"/>
                      </a:cubicBezTo>
                      <a:cubicBezTo>
                        <a:pt x="6" y="137"/>
                        <a:pt x="6" y="137"/>
                        <a:pt x="5" y="137"/>
                      </a:cubicBezTo>
                      <a:cubicBezTo>
                        <a:pt x="4" y="138"/>
                        <a:pt x="4" y="138"/>
                        <a:pt x="4" y="138"/>
                      </a:cubicBezTo>
                      <a:cubicBezTo>
                        <a:pt x="3" y="138"/>
                        <a:pt x="2" y="138"/>
                        <a:pt x="1" y="139"/>
                      </a:cubicBezTo>
                      <a:cubicBezTo>
                        <a:pt x="2" y="139"/>
                        <a:pt x="4" y="139"/>
                        <a:pt x="6" y="139"/>
                      </a:cubicBezTo>
                      <a:cubicBezTo>
                        <a:pt x="6" y="139"/>
                        <a:pt x="6" y="139"/>
                        <a:pt x="6" y="139"/>
                      </a:cubicBezTo>
                      <a:cubicBezTo>
                        <a:pt x="7" y="139"/>
                        <a:pt x="7" y="139"/>
                        <a:pt x="8" y="139"/>
                      </a:cubicBezTo>
                      <a:cubicBezTo>
                        <a:pt x="8" y="139"/>
                        <a:pt x="8" y="139"/>
                        <a:pt x="9" y="138"/>
                      </a:cubicBezTo>
                      <a:cubicBezTo>
                        <a:pt x="10" y="138"/>
                        <a:pt x="10" y="138"/>
                        <a:pt x="10" y="138"/>
                      </a:cubicBezTo>
                      <a:cubicBezTo>
                        <a:pt x="11" y="138"/>
                        <a:pt x="11" y="138"/>
                        <a:pt x="12" y="138"/>
                      </a:cubicBezTo>
                      <a:cubicBezTo>
                        <a:pt x="13" y="138"/>
                        <a:pt x="13" y="139"/>
                        <a:pt x="14" y="139"/>
                      </a:cubicBezTo>
                      <a:cubicBezTo>
                        <a:pt x="15" y="139"/>
                        <a:pt x="15" y="139"/>
                        <a:pt x="15" y="139"/>
                      </a:cubicBezTo>
                      <a:cubicBezTo>
                        <a:pt x="16" y="139"/>
                        <a:pt x="16" y="139"/>
                        <a:pt x="16" y="139"/>
                      </a:cubicBezTo>
                      <a:cubicBezTo>
                        <a:pt x="16" y="139"/>
                        <a:pt x="18" y="138"/>
                        <a:pt x="18" y="138"/>
                      </a:cubicBezTo>
                      <a:cubicBezTo>
                        <a:pt x="19" y="138"/>
                        <a:pt x="20" y="137"/>
                        <a:pt x="20" y="137"/>
                      </a:cubicBezTo>
                      <a:cubicBezTo>
                        <a:pt x="20" y="137"/>
                        <a:pt x="21" y="138"/>
                        <a:pt x="21" y="139"/>
                      </a:cubicBezTo>
                      <a:cubicBezTo>
                        <a:pt x="21" y="140"/>
                        <a:pt x="20" y="141"/>
                        <a:pt x="20" y="141"/>
                      </a:cubicBezTo>
                      <a:cubicBezTo>
                        <a:pt x="19" y="141"/>
                        <a:pt x="18" y="142"/>
                        <a:pt x="17" y="141"/>
                      </a:cubicBezTo>
                      <a:cubicBezTo>
                        <a:pt x="16" y="141"/>
                        <a:pt x="15" y="142"/>
                        <a:pt x="14" y="142"/>
                      </a:cubicBezTo>
                      <a:cubicBezTo>
                        <a:pt x="14" y="142"/>
                        <a:pt x="14" y="142"/>
                        <a:pt x="13" y="142"/>
                      </a:cubicBezTo>
                      <a:cubicBezTo>
                        <a:pt x="12" y="142"/>
                        <a:pt x="12" y="142"/>
                        <a:pt x="12" y="142"/>
                      </a:cubicBezTo>
                      <a:cubicBezTo>
                        <a:pt x="12" y="142"/>
                        <a:pt x="12" y="143"/>
                        <a:pt x="11" y="143"/>
                      </a:cubicBezTo>
                      <a:cubicBezTo>
                        <a:pt x="11" y="143"/>
                        <a:pt x="12" y="143"/>
                        <a:pt x="13" y="143"/>
                      </a:cubicBezTo>
                      <a:cubicBezTo>
                        <a:pt x="13" y="143"/>
                        <a:pt x="14" y="143"/>
                        <a:pt x="14" y="143"/>
                      </a:cubicBezTo>
                      <a:cubicBezTo>
                        <a:pt x="15" y="143"/>
                        <a:pt x="15" y="143"/>
                        <a:pt x="15" y="143"/>
                      </a:cubicBezTo>
                      <a:cubicBezTo>
                        <a:pt x="15" y="143"/>
                        <a:pt x="15" y="143"/>
                        <a:pt x="15" y="143"/>
                      </a:cubicBezTo>
                      <a:cubicBezTo>
                        <a:pt x="16" y="142"/>
                        <a:pt x="16" y="142"/>
                        <a:pt x="16" y="142"/>
                      </a:cubicBezTo>
                      <a:cubicBezTo>
                        <a:pt x="16" y="142"/>
                        <a:pt x="17" y="142"/>
                        <a:pt x="17" y="142"/>
                      </a:cubicBezTo>
                      <a:cubicBezTo>
                        <a:pt x="17" y="142"/>
                        <a:pt x="17" y="142"/>
                        <a:pt x="17" y="142"/>
                      </a:cubicBezTo>
                      <a:cubicBezTo>
                        <a:pt x="17" y="142"/>
                        <a:pt x="17" y="142"/>
                        <a:pt x="17" y="142"/>
                      </a:cubicBezTo>
                      <a:cubicBezTo>
                        <a:pt x="17" y="143"/>
                        <a:pt x="17" y="143"/>
                        <a:pt x="17" y="143"/>
                      </a:cubicBezTo>
                      <a:cubicBezTo>
                        <a:pt x="17" y="143"/>
                        <a:pt x="16" y="144"/>
                        <a:pt x="16" y="144"/>
                      </a:cubicBezTo>
                      <a:cubicBezTo>
                        <a:pt x="16" y="144"/>
                        <a:pt x="15" y="145"/>
                        <a:pt x="13" y="145"/>
                      </a:cubicBezTo>
                      <a:cubicBezTo>
                        <a:pt x="13" y="145"/>
                        <a:pt x="12" y="145"/>
                        <a:pt x="11" y="145"/>
                      </a:cubicBezTo>
                      <a:cubicBezTo>
                        <a:pt x="11" y="145"/>
                        <a:pt x="11" y="146"/>
                        <a:pt x="10" y="146"/>
                      </a:cubicBezTo>
                      <a:cubicBezTo>
                        <a:pt x="10" y="146"/>
                        <a:pt x="10" y="146"/>
                        <a:pt x="10" y="146"/>
                      </a:cubicBezTo>
                      <a:cubicBezTo>
                        <a:pt x="10" y="147"/>
                        <a:pt x="10" y="147"/>
                        <a:pt x="11" y="147"/>
                      </a:cubicBezTo>
                      <a:cubicBezTo>
                        <a:pt x="14" y="146"/>
                        <a:pt x="14" y="146"/>
                        <a:pt x="14" y="146"/>
                      </a:cubicBezTo>
                      <a:cubicBezTo>
                        <a:pt x="15" y="146"/>
                        <a:pt x="18" y="147"/>
                        <a:pt x="19" y="147"/>
                      </a:cubicBezTo>
                      <a:cubicBezTo>
                        <a:pt x="20" y="147"/>
                        <a:pt x="21" y="147"/>
                        <a:pt x="21" y="147"/>
                      </a:cubicBezTo>
                      <a:cubicBezTo>
                        <a:pt x="22" y="147"/>
                        <a:pt x="22" y="147"/>
                        <a:pt x="22" y="147"/>
                      </a:cubicBezTo>
                      <a:cubicBezTo>
                        <a:pt x="23" y="149"/>
                        <a:pt x="23" y="149"/>
                        <a:pt x="23" y="149"/>
                      </a:cubicBezTo>
                      <a:cubicBezTo>
                        <a:pt x="25" y="148"/>
                        <a:pt x="25" y="148"/>
                        <a:pt x="25" y="148"/>
                      </a:cubicBezTo>
                      <a:cubicBezTo>
                        <a:pt x="31" y="148"/>
                        <a:pt x="31" y="148"/>
                        <a:pt x="31" y="148"/>
                      </a:cubicBezTo>
                      <a:cubicBezTo>
                        <a:pt x="32" y="150"/>
                        <a:pt x="32" y="150"/>
                        <a:pt x="32" y="150"/>
                      </a:cubicBezTo>
                      <a:cubicBezTo>
                        <a:pt x="36" y="149"/>
                        <a:pt x="36" y="149"/>
                        <a:pt x="36" y="149"/>
                      </a:cubicBezTo>
                      <a:cubicBezTo>
                        <a:pt x="38" y="150"/>
                        <a:pt x="38" y="150"/>
                        <a:pt x="38" y="150"/>
                      </a:cubicBezTo>
                      <a:cubicBezTo>
                        <a:pt x="39" y="148"/>
                        <a:pt x="39" y="148"/>
                        <a:pt x="39" y="148"/>
                      </a:cubicBezTo>
                      <a:cubicBezTo>
                        <a:pt x="43" y="148"/>
                        <a:pt x="43" y="148"/>
                        <a:pt x="43" y="148"/>
                      </a:cubicBezTo>
                      <a:cubicBezTo>
                        <a:pt x="46" y="148"/>
                        <a:pt x="46" y="148"/>
                        <a:pt x="46" y="148"/>
                      </a:cubicBezTo>
                      <a:cubicBezTo>
                        <a:pt x="46" y="146"/>
                        <a:pt x="46" y="146"/>
                        <a:pt x="46" y="146"/>
                      </a:cubicBezTo>
                      <a:cubicBezTo>
                        <a:pt x="46" y="146"/>
                        <a:pt x="46" y="146"/>
                        <a:pt x="46" y="146"/>
                      </a:cubicBezTo>
                      <a:cubicBezTo>
                        <a:pt x="46" y="146"/>
                        <a:pt x="46" y="146"/>
                        <a:pt x="46" y="146"/>
                      </a:cubicBezTo>
                      <a:cubicBezTo>
                        <a:pt x="47" y="146"/>
                        <a:pt x="47" y="146"/>
                        <a:pt x="47" y="146"/>
                      </a:cubicBezTo>
                      <a:cubicBezTo>
                        <a:pt x="48" y="146"/>
                        <a:pt x="48" y="146"/>
                        <a:pt x="48" y="146"/>
                      </a:cubicBezTo>
                      <a:cubicBezTo>
                        <a:pt x="50" y="146"/>
                        <a:pt x="50" y="146"/>
                        <a:pt x="50" y="146"/>
                      </a:cubicBezTo>
                      <a:cubicBezTo>
                        <a:pt x="53" y="144"/>
                        <a:pt x="53" y="144"/>
                        <a:pt x="53" y="144"/>
                      </a:cubicBezTo>
                      <a:cubicBezTo>
                        <a:pt x="53" y="144"/>
                        <a:pt x="53" y="142"/>
                        <a:pt x="53" y="141"/>
                      </a:cubicBezTo>
                      <a:cubicBezTo>
                        <a:pt x="54" y="141"/>
                        <a:pt x="54" y="140"/>
                        <a:pt x="55" y="140"/>
                      </a:cubicBezTo>
                      <a:cubicBezTo>
                        <a:pt x="55" y="140"/>
                        <a:pt x="56" y="141"/>
                        <a:pt x="56" y="141"/>
                      </a:cubicBezTo>
                      <a:cubicBezTo>
                        <a:pt x="55" y="143"/>
                        <a:pt x="55" y="143"/>
                        <a:pt x="55" y="143"/>
                      </a:cubicBezTo>
                      <a:cubicBezTo>
                        <a:pt x="55" y="143"/>
                        <a:pt x="56" y="144"/>
                        <a:pt x="56" y="144"/>
                      </a:cubicBezTo>
                      <a:cubicBezTo>
                        <a:pt x="59" y="144"/>
                        <a:pt x="59" y="144"/>
                        <a:pt x="59" y="144"/>
                      </a:cubicBezTo>
                      <a:cubicBezTo>
                        <a:pt x="62" y="144"/>
                        <a:pt x="62" y="144"/>
                        <a:pt x="62" y="144"/>
                      </a:cubicBezTo>
                      <a:cubicBezTo>
                        <a:pt x="62" y="143"/>
                        <a:pt x="62" y="143"/>
                        <a:pt x="62" y="143"/>
                      </a:cubicBezTo>
                      <a:cubicBezTo>
                        <a:pt x="61" y="142"/>
                        <a:pt x="61" y="142"/>
                        <a:pt x="61" y="142"/>
                      </a:cubicBezTo>
                      <a:cubicBezTo>
                        <a:pt x="66" y="139"/>
                        <a:pt x="66" y="139"/>
                        <a:pt x="66" y="139"/>
                      </a:cubicBezTo>
                      <a:cubicBezTo>
                        <a:pt x="68" y="141"/>
                        <a:pt x="68" y="141"/>
                        <a:pt x="68" y="141"/>
                      </a:cubicBezTo>
                      <a:cubicBezTo>
                        <a:pt x="68" y="141"/>
                        <a:pt x="68" y="141"/>
                        <a:pt x="68" y="141"/>
                      </a:cubicBezTo>
                      <a:cubicBezTo>
                        <a:pt x="68" y="139"/>
                        <a:pt x="68" y="139"/>
                        <a:pt x="68" y="139"/>
                      </a:cubicBezTo>
                      <a:cubicBezTo>
                        <a:pt x="72" y="140"/>
                        <a:pt x="72" y="140"/>
                        <a:pt x="72" y="140"/>
                      </a:cubicBezTo>
                      <a:cubicBezTo>
                        <a:pt x="75" y="138"/>
                        <a:pt x="75" y="138"/>
                        <a:pt x="75" y="138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7" name="Freeform 91"/>
                <p:cNvSpPr>
                  <a:spLocks/>
                </p:cNvSpPr>
                <p:nvPr/>
              </p:nvSpPr>
              <p:spPr bwMode="auto">
                <a:xfrm>
                  <a:off x="1621" y="1956"/>
                  <a:ext cx="2" cy="0"/>
                </a:xfrm>
                <a:custGeom>
                  <a:avLst/>
                  <a:gdLst>
                    <a:gd name="T0" fmla="*/ 1 w 1"/>
                    <a:gd name="T1" fmla="*/ 1 w 1"/>
                    <a:gd name="T2" fmla="*/ 1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8" name="Freeform 92"/>
                <p:cNvSpPr>
                  <a:spLocks/>
                </p:cNvSpPr>
                <p:nvPr/>
              </p:nvSpPr>
              <p:spPr bwMode="auto">
                <a:xfrm>
                  <a:off x="1721" y="196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29" name="Freeform 93"/>
                <p:cNvSpPr>
                  <a:spLocks/>
                </p:cNvSpPr>
                <p:nvPr/>
              </p:nvSpPr>
              <p:spPr bwMode="auto">
                <a:xfrm>
                  <a:off x="1703" y="1976"/>
                  <a:ext cx="2" cy="2"/>
                </a:xfrm>
                <a:custGeom>
                  <a:avLst/>
                  <a:gdLst>
                    <a:gd name="T0" fmla="*/ 2 w 2"/>
                    <a:gd name="T1" fmla="*/ 0 h 2"/>
                    <a:gd name="T2" fmla="*/ 0 w 2"/>
                    <a:gd name="T3" fmla="*/ 0 h 2"/>
                    <a:gd name="T4" fmla="*/ 2 w 2"/>
                    <a:gd name="T5" fmla="*/ 2 h 2"/>
                    <a:gd name="T6" fmla="*/ 2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30" name="Freeform 94"/>
                <p:cNvSpPr>
                  <a:spLocks/>
                </p:cNvSpPr>
                <p:nvPr/>
              </p:nvSpPr>
              <p:spPr bwMode="auto">
                <a:xfrm>
                  <a:off x="1645" y="194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31" name="Rectangle 95"/>
                <p:cNvSpPr>
                  <a:spLocks noChangeArrowheads="1"/>
                </p:cNvSpPr>
                <p:nvPr/>
              </p:nvSpPr>
              <p:spPr bwMode="auto">
                <a:xfrm>
                  <a:off x="1707" y="1847"/>
                  <a:ext cx="1" cy="1"/>
                </a:xfrm>
                <a:prstGeom prst="rect">
                  <a:avLst/>
                </a:pr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32" name="Freeform 96"/>
                <p:cNvSpPr>
                  <a:spLocks/>
                </p:cNvSpPr>
                <p:nvPr/>
              </p:nvSpPr>
              <p:spPr bwMode="auto">
                <a:xfrm>
                  <a:off x="1619" y="190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33" name="Freeform 97"/>
                <p:cNvSpPr>
                  <a:spLocks/>
                </p:cNvSpPr>
                <p:nvPr/>
              </p:nvSpPr>
              <p:spPr bwMode="auto">
                <a:xfrm>
                  <a:off x="1647" y="189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34" name="Freeform 98"/>
                <p:cNvSpPr>
                  <a:spLocks/>
                </p:cNvSpPr>
                <p:nvPr/>
              </p:nvSpPr>
              <p:spPr bwMode="auto">
                <a:xfrm>
                  <a:off x="1637" y="1903"/>
                  <a:ext cx="0" cy="2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35" name="Freeform 99"/>
                <p:cNvSpPr>
                  <a:spLocks/>
                </p:cNvSpPr>
                <p:nvPr/>
              </p:nvSpPr>
              <p:spPr bwMode="auto">
                <a:xfrm>
                  <a:off x="1721" y="174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36" name="Freeform 100"/>
                <p:cNvSpPr>
                  <a:spLocks/>
                </p:cNvSpPr>
                <p:nvPr/>
              </p:nvSpPr>
              <p:spPr bwMode="auto">
                <a:xfrm>
                  <a:off x="1661" y="1797"/>
                  <a:ext cx="0" cy="2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37" name="Freeform 101"/>
                <p:cNvSpPr>
                  <a:spLocks/>
                </p:cNvSpPr>
                <p:nvPr/>
              </p:nvSpPr>
              <p:spPr bwMode="auto">
                <a:xfrm>
                  <a:off x="1687" y="173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38" name="Freeform 102"/>
                <p:cNvSpPr>
                  <a:spLocks/>
                </p:cNvSpPr>
                <p:nvPr/>
              </p:nvSpPr>
              <p:spPr bwMode="auto">
                <a:xfrm>
                  <a:off x="1617" y="190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39" name="Rectangle 103"/>
                <p:cNvSpPr>
                  <a:spLocks noChangeArrowheads="1"/>
                </p:cNvSpPr>
                <p:nvPr/>
              </p:nvSpPr>
              <p:spPr bwMode="auto">
                <a:xfrm>
                  <a:off x="1761" y="1962"/>
                  <a:ext cx="1" cy="1"/>
                </a:xfrm>
                <a:prstGeom prst="rect">
                  <a:avLst/>
                </a:pr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40" name="Rectangle 104"/>
                <p:cNvSpPr>
                  <a:spLocks noChangeArrowheads="1"/>
                </p:cNvSpPr>
                <p:nvPr/>
              </p:nvSpPr>
              <p:spPr bwMode="auto">
                <a:xfrm>
                  <a:off x="1745" y="1966"/>
                  <a:ext cx="1" cy="1"/>
                </a:xfrm>
                <a:prstGeom prst="rect">
                  <a:avLst/>
                </a:pr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41" name="Rectangle 105"/>
                <p:cNvSpPr>
                  <a:spLocks noChangeArrowheads="1"/>
                </p:cNvSpPr>
                <p:nvPr/>
              </p:nvSpPr>
              <p:spPr bwMode="auto">
                <a:xfrm>
                  <a:off x="1735" y="1972"/>
                  <a:ext cx="1" cy="1"/>
                </a:xfrm>
                <a:prstGeom prst="rect">
                  <a:avLst/>
                </a:pr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42" name="Rectangle 106"/>
                <p:cNvSpPr>
                  <a:spLocks noChangeArrowheads="1"/>
                </p:cNvSpPr>
                <p:nvPr/>
              </p:nvSpPr>
              <p:spPr bwMode="auto">
                <a:xfrm>
                  <a:off x="1864" y="1809"/>
                  <a:ext cx="1" cy="1"/>
                </a:xfrm>
                <a:prstGeom prst="rect">
                  <a:avLst/>
                </a:pr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43" name="Freeform 107"/>
                <p:cNvSpPr>
                  <a:spLocks/>
                </p:cNvSpPr>
                <p:nvPr/>
              </p:nvSpPr>
              <p:spPr bwMode="auto">
                <a:xfrm>
                  <a:off x="1783" y="1733"/>
                  <a:ext cx="2" cy="0"/>
                </a:xfrm>
                <a:custGeom>
                  <a:avLst/>
                  <a:gdLst>
                    <a:gd name="T0" fmla="*/ 2 w 2"/>
                    <a:gd name="T1" fmla="*/ 2 w 2"/>
                    <a:gd name="T2" fmla="*/ 0 w 2"/>
                    <a:gd name="T3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44" name="Freeform 108"/>
                <p:cNvSpPr>
                  <a:spLocks/>
                </p:cNvSpPr>
                <p:nvPr/>
              </p:nvSpPr>
              <p:spPr bwMode="auto">
                <a:xfrm>
                  <a:off x="1797" y="168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45" name="Freeform 109"/>
                <p:cNvSpPr>
                  <a:spLocks/>
                </p:cNvSpPr>
                <p:nvPr/>
              </p:nvSpPr>
              <p:spPr bwMode="auto">
                <a:xfrm>
                  <a:off x="1821" y="1946"/>
                  <a:ext cx="2" cy="2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46" name="Rectangle 110"/>
                <p:cNvSpPr>
                  <a:spLocks noChangeArrowheads="1"/>
                </p:cNvSpPr>
                <p:nvPr/>
              </p:nvSpPr>
              <p:spPr bwMode="auto">
                <a:xfrm>
                  <a:off x="1757" y="1763"/>
                  <a:ext cx="1" cy="2"/>
                </a:xfrm>
                <a:prstGeom prst="rect">
                  <a:avLst/>
                </a:pr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47" name="Freeform 111"/>
                <p:cNvSpPr>
                  <a:spLocks/>
                </p:cNvSpPr>
                <p:nvPr/>
              </p:nvSpPr>
              <p:spPr bwMode="auto">
                <a:xfrm>
                  <a:off x="1842" y="193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48" name="Rectangle 112"/>
                <p:cNvSpPr>
                  <a:spLocks noChangeArrowheads="1"/>
                </p:cNvSpPr>
                <p:nvPr/>
              </p:nvSpPr>
              <p:spPr bwMode="auto">
                <a:xfrm>
                  <a:off x="1795" y="1954"/>
                  <a:ext cx="1" cy="1"/>
                </a:xfrm>
                <a:prstGeom prst="rect">
                  <a:avLst/>
                </a:pr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49" name="Freeform 113"/>
                <p:cNvSpPr>
                  <a:spLocks/>
                </p:cNvSpPr>
                <p:nvPr/>
              </p:nvSpPr>
              <p:spPr bwMode="auto">
                <a:xfrm>
                  <a:off x="1825" y="170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50" name="Freeform 114"/>
                <p:cNvSpPr>
                  <a:spLocks/>
                </p:cNvSpPr>
                <p:nvPr/>
              </p:nvSpPr>
              <p:spPr bwMode="auto">
                <a:xfrm>
                  <a:off x="1823" y="170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51" name="Freeform 115"/>
                <p:cNvSpPr>
                  <a:spLocks/>
                </p:cNvSpPr>
                <p:nvPr/>
              </p:nvSpPr>
              <p:spPr bwMode="auto">
                <a:xfrm>
                  <a:off x="1825" y="170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52" name="Freeform 116"/>
                <p:cNvSpPr>
                  <a:spLocks/>
                </p:cNvSpPr>
                <p:nvPr/>
              </p:nvSpPr>
              <p:spPr bwMode="auto">
                <a:xfrm>
                  <a:off x="2088" y="3170"/>
                  <a:ext cx="38" cy="26"/>
                </a:xfrm>
                <a:custGeom>
                  <a:avLst/>
                  <a:gdLst>
                    <a:gd name="T0" fmla="*/ 12 w 19"/>
                    <a:gd name="T1" fmla="*/ 0 h 13"/>
                    <a:gd name="T2" fmla="*/ 3 w 19"/>
                    <a:gd name="T3" fmla="*/ 6 h 13"/>
                    <a:gd name="T4" fmla="*/ 8 w 19"/>
                    <a:gd name="T5" fmla="*/ 13 h 13"/>
                    <a:gd name="T6" fmla="*/ 19 w 19"/>
                    <a:gd name="T7" fmla="*/ 4 h 13"/>
                    <a:gd name="T8" fmla="*/ 12 w 19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13">
                      <a:moveTo>
                        <a:pt x="12" y="0"/>
                      </a:moveTo>
                      <a:cubicBezTo>
                        <a:pt x="8" y="1"/>
                        <a:pt x="5" y="4"/>
                        <a:pt x="3" y="6"/>
                      </a:cubicBezTo>
                      <a:cubicBezTo>
                        <a:pt x="0" y="9"/>
                        <a:pt x="6" y="13"/>
                        <a:pt x="8" y="13"/>
                      </a:cubicBezTo>
                      <a:cubicBezTo>
                        <a:pt x="9" y="13"/>
                        <a:pt x="19" y="7"/>
                        <a:pt x="19" y="4"/>
                      </a:cubicBezTo>
                      <a:cubicBezTo>
                        <a:pt x="18" y="1"/>
                        <a:pt x="14" y="0"/>
                        <a:pt x="12" y="0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53" name="Freeform 117"/>
                <p:cNvSpPr>
                  <a:spLocks/>
                </p:cNvSpPr>
                <p:nvPr/>
              </p:nvSpPr>
              <p:spPr bwMode="auto">
                <a:xfrm>
                  <a:off x="2183" y="3098"/>
                  <a:ext cx="78" cy="70"/>
                </a:xfrm>
                <a:custGeom>
                  <a:avLst/>
                  <a:gdLst>
                    <a:gd name="T0" fmla="*/ 36 w 39"/>
                    <a:gd name="T1" fmla="*/ 15 h 35"/>
                    <a:gd name="T2" fmla="*/ 26 w 39"/>
                    <a:gd name="T3" fmla="*/ 15 h 35"/>
                    <a:gd name="T4" fmla="*/ 26 w 39"/>
                    <a:gd name="T5" fmla="*/ 5 h 35"/>
                    <a:gd name="T6" fmla="*/ 12 w 39"/>
                    <a:gd name="T7" fmla="*/ 9 h 35"/>
                    <a:gd name="T8" fmla="*/ 1 w 39"/>
                    <a:gd name="T9" fmla="*/ 16 h 35"/>
                    <a:gd name="T10" fmla="*/ 1 w 39"/>
                    <a:gd name="T11" fmla="*/ 20 h 35"/>
                    <a:gd name="T12" fmla="*/ 11 w 39"/>
                    <a:gd name="T13" fmla="*/ 19 h 35"/>
                    <a:gd name="T14" fmla="*/ 13 w 39"/>
                    <a:gd name="T15" fmla="*/ 26 h 35"/>
                    <a:gd name="T16" fmla="*/ 21 w 39"/>
                    <a:gd name="T17" fmla="*/ 30 h 35"/>
                    <a:gd name="T18" fmla="*/ 26 w 39"/>
                    <a:gd name="T19" fmla="*/ 34 h 35"/>
                    <a:gd name="T20" fmla="*/ 39 w 39"/>
                    <a:gd name="T21" fmla="*/ 18 h 35"/>
                    <a:gd name="T22" fmla="*/ 36 w 39"/>
                    <a:gd name="T23" fmla="*/ 1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9" h="35">
                      <a:moveTo>
                        <a:pt x="36" y="15"/>
                      </a:moveTo>
                      <a:cubicBezTo>
                        <a:pt x="33" y="14"/>
                        <a:pt x="29" y="17"/>
                        <a:pt x="26" y="15"/>
                      </a:cubicBezTo>
                      <a:cubicBezTo>
                        <a:pt x="24" y="14"/>
                        <a:pt x="29" y="7"/>
                        <a:pt x="26" y="5"/>
                      </a:cubicBezTo>
                      <a:cubicBezTo>
                        <a:pt x="19" y="0"/>
                        <a:pt x="17" y="6"/>
                        <a:pt x="12" y="9"/>
                      </a:cubicBezTo>
                      <a:cubicBezTo>
                        <a:pt x="9" y="12"/>
                        <a:pt x="4" y="13"/>
                        <a:pt x="1" y="16"/>
                      </a:cubicBezTo>
                      <a:cubicBezTo>
                        <a:pt x="0" y="17"/>
                        <a:pt x="0" y="19"/>
                        <a:pt x="1" y="20"/>
                      </a:cubicBezTo>
                      <a:cubicBezTo>
                        <a:pt x="5" y="20"/>
                        <a:pt x="8" y="17"/>
                        <a:pt x="11" y="19"/>
                      </a:cubicBezTo>
                      <a:cubicBezTo>
                        <a:pt x="13" y="20"/>
                        <a:pt x="12" y="24"/>
                        <a:pt x="13" y="26"/>
                      </a:cubicBezTo>
                      <a:cubicBezTo>
                        <a:pt x="8" y="31"/>
                        <a:pt x="21" y="30"/>
                        <a:pt x="21" y="30"/>
                      </a:cubicBezTo>
                      <a:cubicBezTo>
                        <a:pt x="22" y="32"/>
                        <a:pt x="24" y="35"/>
                        <a:pt x="26" y="34"/>
                      </a:cubicBezTo>
                      <a:cubicBezTo>
                        <a:pt x="39" y="18"/>
                        <a:pt x="39" y="18"/>
                        <a:pt x="39" y="18"/>
                      </a:cubicBezTo>
                      <a:cubicBezTo>
                        <a:pt x="39" y="17"/>
                        <a:pt x="38" y="15"/>
                        <a:pt x="36" y="15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54" name="Freeform 118"/>
                <p:cNvSpPr>
                  <a:spLocks/>
                </p:cNvSpPr>
                <p:nvPr/>
              </p:nvSpPr>
              <p:spPr bwMode="auto">
                <a:xfrm>
                  <a:off x="2279" y="3098"/>
                  <a:ext cx="46" cy="44"/>
                </a:xfrm>
                <a:custGeom>
                  <a:avLst/>
                  <a:gdLst>
                    <a:gd name="T0" fmla="*/ 12 w 23"/>
                    <a:gd name="T1" fmla="*/ 2 h 22"/>
                    <a:gd name="T2" fmla="*/ 0 w 23"/>
                    <a:gd name="T3" fmla="*/ 4 h 22"/>
                    <a:gd name="T4" fmla="*/ 12 w 23"/>
                    <a:gd name="T5" fmla="*/ 10 h 22"/>
                    <a:gd name="T6" fmla="*/ 14 w 23"/>
                    <a:gd name="T7" fmla="*/ 17 h 22"/>
                    <a:gd name="T8" fmla="*/ 18 w 23"/>
                    <a:gd name="T9" fmla="*/ 4 h 22"/>
                    <a:gd name="T10" fmla="*/ 12 w 23"/>
                    <a:gd name="T11" fmla="*/ 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" h="22">
                      <a:moveTo>
                        <a:pt x="12" y="2"/>
                      </a:moveTo>
                      <a:cubicBezTo>
                        <a:pt x="8" y="2"/>
                        <a:pt x="0" y="0"/>
                        <a:pt x="0" y="4"/>
                      </a:cubicBezTo>
                      <a:cubicBezTo>
                        <a:pt x="0" y="9"/>
                        <a:pt x="9" y="7"/>
                        <a:pt x="12" y="10"/>
                      </a:cubicBezTo>
                      <a:cubicBezTo>
                        <a:pt x="14" y="12"/>
                        <a:pt x="13" y="16"/>
                        <a:pt x="14" y="17"/>
                      </a:cubicBezTo>
                      <a:cubicBezTo>
                        <a:pt x="20" y="22"/>
                        <a:pt x="23" y="13"/>
                        <a:pt x="18" y="4"/>
                      </a:cubicBezTo>
                      <a:cubicBezTo>
                        <a:pt x="17" y="2"/>
                        <a:pt x="14" y="2"/>
                        <a:pt x="12" y="2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55" name="Freeform 119"/>
                <p:cNvSpPr>
                  <a:spLocks/>
                </p:cNvSpPr>
                <p:nvPr/>
              </p:nvSpPr>
              <p:spPr bwMode="auto">
                <a:xfrm>
                  <a:off x="1462" y="2652"/>
                  <a:ext cx="809" cy="709"/>
                </a:xfrm>
                <a:custGeom>
                  <a:avLst/>
                  <a:gdLst>
                    <a:gd name="T0" fmla="*/ 375 w 403"/>
                    <a:gd name="T1" fmla="*/ 125 h 353"/>
                    <a:gd name="T2" fmla="*/ 355 w 403"/>
                    <a:gd name="T3" fmla="*/ 117 h 353"/>
                    <a:gd name="T4" fmla="*/ 342 w 403"/>
                    <a:gd name="T5" fmla="*/ 112 h 353"/>
                    <a:gd name="T6" fmla="*/ 341 w 403"/>
                    <a:gd name="T7" fmla="*/ 110 h 353"/>
                    <a:gd name="T8" fmla="*/ 320 w 403"/>
                    <a:gd name="T9" fmla="*/ 95 h 353"/>
                    <a:gd name="T10" fmla="*/ 256 w 403"/>
                    <a:gd name="T11" fmla="*/ 76 h 353"/>
                    <a:gd name="T12" fmla="*/ 226 w 403"/>
                    <a:gd name="T13" fmla="*/ 58 h 353"/>
                    <a:gd name="T14" fmla="*/ 105 w 403"/>
                    <a:gd name="T15" fmla="*/ 21 h 353"/>
                    <a:gd name="T16" fmla="*/ 29 w 403"/>
                    <a:gd name="T17" fmla="*/ 14 h 353"/>
                    <a:gd name="T18" fmla="*/ 6 w 403"/>
                    <a:gd name="T19" fmla="*/ 33 h 353"/>
                    <a:gd name="T20" fmla="*/ 6 w 403"/>
                    <a:gd name="T21" fmla="*/ 62 h 353"/>
                    <a:gd name="T22" fmla="*/ 11 w 403"/>
                    <a:gd name="T23" fmla="*/ 69 h 353"/>
                    <a:gd name="T24" fmla="*/ 24 w 403"/>
                    <a:gd name="T25" fmla="*/ 68 h 353"/>
                    <a:gd name="T26" fmla="*/ 28 w 403"/>
                    <a:gd name="T27" fmla="*/ 75 h 353"/>
                    <a:gd name="T28" fmla="*/ 28 w 403"/>
                    <a:gd name="T29" fmla="*/ 82 h 353"/>
                    <a:gd name="T30" fmla="*/ 36 w 403"/>
                    <a:gd name="T31" fmla="*/ 82 h 353"/>
                    <a:gd name="T32" fmla="*/ 44 w 403"/>
                    <a:gd name="T33" fmla="*/ 87 h 353"/>
                    <a:gd name="T34" fmla="*/ 51 w 403"/>
                    <a:gd name="T35" fmla="*/ 87 h 353"/>
                    <a:gd name="T36" fmla="*/ 61 w 403"/>
                    <a:gd name="T37" fmla="*/ 83 h 353"/>
                    <a:gd name="T38" fmla="*/ 70 w 403"/>
                    <a:gd name="T39" fmla="*/ 86 h 353"/>
                    <a:gd name="T40" fmla="*/ 78 w 403"/>
                    <a:gd name="T41" fmla="*/ 91 h 353"/>
                    <a:gd name="T42" fmla="*/ 76 w 403"/>
                    <a:gd name="T43" fmla="*/ 98 h 353"/>
                    <a:gd name="T44" fmla="*/ 85 w 403"/>
                    <a:gd name="T45" fmla="*/ 105 h 353"/>
                    <a:gd name="T46" fmla="*/ 78 w 403"/>
                    <a:gd name="T47" fmla="*/ 115 h 353"/>
                    <a:gd name="T48" fmla="*/ 67 w 403"/>
                    <a:gd name="T49" fmla="*/ 120 h 353"/>
                    <a:gd name="T50" fmla="*/ 57 w 403"/>
                    <a:gd name="T51" fmla="*/ 126 h 353"/>
                    <a:gd name="T52" fmla="*/ 57 w 403"/>
                    <a:gd name="T53" fmla="*/ 136 h 353"/>
                    <a:gd name="T54" fmla="*/ 56 w 403"/>
                    <a:gd name="T55" fmla="*/ 146 h 353"/>
                    <a:gd name="T56" fmla="*/ 53 w 403"/>
                    <a:gd name="T57" fmla="*/ 157 h 353"/>
                    <a:gd name="T58" fmla="*/ 45 w 403"/>
                    <a:gd name="T59" fmla="*/ 161 h 353"/>
                    <a:gd name="T60" fmla="*/ 47 w 403"/>
                    <a:gd name="T61" fmla="*/ 172 h 353"/>
                    <a:gd name="T62" fmla="*/ 42 w 403"/>
                    <a:gd name="T63" fmla="*/ 179 h 353"/>
                    <a:gd name="T64" fmla="*/ 36 w 403"/>
                    <a:gd name="T65" fmla="*/ 183 h 353"/>
                    <a:gd name="T66" fmla="*/ 27 w 403"/>
                    <a:gd name="T67" fmla="*/ 181 h 353"/>
                    <a:gd name="T68" fmla="*/ 24 w 403"/>
                    <a:gd name="T69" fmla="*/ 185 h 353"/>
                    <a:gd name="T70" fmla="*/ 27 w 403"/>
                    <a:gd name="T71" fmla="*/ 193 h 353"/>
                    <a:gd name="T72" fmla="*/ 28 w 403"/>
                    <a:gd name="T73" fmla="*/ 202 h 353"/>
                    <a:gd name="T74" fmla="*/ 33 w 403"/>
                    <a:gd name="T75" fmla="*/ 207 h 353"/>
                    <a:gd name="T76" fmla="*/ 31 w 403"/>
                    <a:gd name="T77" fmla="*/ 216 h 353"/>
                    <a:gd name="T78" fmla="*/ 23 w 403"/>
                    <a:gd name="T79" fmla="*/ 221 h 353"/>
                    <a:gd name="T80" fmla="*/ 18 w 403"/>
                    <a:gd name="T81" fmla="*/ 231 h 353"/>
                    <a:gd name="T82" fmla="*/ 19 w 403"/>
                    <a:gd name="T83" fmla="*/ 239 h 353"/>
                    <a:gd name="T84" fmla="*/ 26 w 403"/>
                    <a:gd name="T85" fmla="*/ 247 h 353"/>
                    <a:gd name="T86" fmla="*/ 22 w 403"/>
                    <a:gd name="T87" fmla="*/ 254 h 353"/>
                    <a:gd name="T88" fmla="*/ 12 w 403"/>
                    <a:gd name="T89" fmla="*/ 258 h 353"/>
                    <a:gd name="T90" fmla="*/ 2 w 403"/>
                    <a:gd name="T91" fmla="*/ 268 h 353"/>
                    <a:gd name="T92" fmla="*/ 1 w 403"/>
                    <a:gd name="T93" fmla="*/ 280 h 353"/>
                    <a:gd name="T94" fmla="*/ 33 w 403"/>
                    <a:gd name="T95" fmla="*/ 309 h 353"/>
                    <a:gd name="T96" fmla="*/ 63 w 403"/>
                    <a:gd name="T97" fmla="*/ 348 h 353"/>
                    <a:gd name="T98" fmla="*/ 140 w 403"/>
                    <a:gd name="T99" fmla="*/ 339 h 353"/>
                    <a:gd name="T100" fmla="*/ 196 w 403"/>
                    <a:gd name="T101" fmla="*/ 332 h 353"/>
                    <a:gd name="T102" fmla="*/ 246 w 403"/>
                    <a:gd name="T103" fmla="*/ 296 h 353"/>
                    <a:gd name="T104" fmla="*/ 281 w 403"/>
                    <a:gd name="T105" fmla="*/ 216 h 353"/>
                    <a:gd name="T106" fmla="*/ 348 w 403"/>
                    <a:gd name="T107" fmla="*/ 167 h 353"/>
                    <a:gd name="T108" fmla="*/ 398 w 403"/>
                    <a:gd name="T109" fmla="*/ 121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403" h="353">
                      <a:moveTo>
                        <a:pt x="398" y="121"/>
                      </a:moveTo>
                      <a:cubicBezTo>
                        <a:pt x="397" y="122"/>
                        <a:pt x="397" y="122"/>
                        <a:pt x="397" y="122"/>
                      </a:cubicBezTo>
                      <a:cubicBezTo>
                        <a:pt x="396" y="122"/>
                        <a:pt x="396" y="122"/>
                        <a:pt x="396" y="122"/>
                      </a:cubicBezTo>
                      <a:cubicBezTo>
                        <a:pt x="394" y="122"/>
                        <a:pt x="392" y="122"/>
                        <a:pt x="390" y="122"/>
                      </a:cubicBezTo>
                      <a:cubicBezTo>
                        <a:pt x="383" y="122"/>
                        <a:pt x="383" y="122"/>
                        <a:pt x="383" y="122"/>
                      </a:cubicBezTo>
                      <a:cubicBezTo>
                        <a:pt x="376" y="125"/>
                        <a:pt x="376" y="125"/>
                        <a:pt x="376" y="125"/>
                      </a:cubicBezTo>
                      <a:cubicBezTo>
                        <a:pt x="375" y="125"/>
                        <a:pt x="375" y="125"/>
                        <a:pt x="375" y="125"/>
                      </a:cubicBezTo>
                      <a:cubicBezTo>
                        <a:pt x="374" y="125"/>
                        <a:pt x="374" y="125"/>
                        <a:pt x="374" y="125"/>
                      </a:cubicBezTo>
                      <a:cubicBezTo>
                        <a:pt x="374" y="124"/>
                        <a:pt x="374" y="124"/>
                        <a:pt x="374" y="124"/>
                      </a:cubicBezTo>
                      <a:cubicBezTo>
                        <a:pt x="367" y="119"/>
                        <a:pt x="367" y="119"/>
                        <a:pt x="367" y="119"/>
                      </a:cubicBezTo>
                      <a:cubicBezTo>
                        <a:pt x="361" y="121"/>
                        <a:pt x="361" y="121"/>
                        <a:pt x="361" y="121"/>
                      </a:cubicBezTo>
                      <a:cubicBezTo>
                        <a:pt x="360" y="121"/>
                        <a:pt x="360" y="121"/>
                        <a:pt x="360" y="121"/>
                      </a:cubicBezTo>
                      <a:cubicBezTo>
                        <a:pt x="358" y="120"/>
                        <a:pt x="357" y="119"/>
                        <a:pt x="356" y="118"/>
                      </a:cubicBezTo>
                      <a:cubicBezTo>
                        <a:pt x="356" y="118"/>
                        <a:pt x="355" y="117"/>
                        <a:pt x="355" y="117"/>
                      </a:cubicBezTo>
                      <a:cubicBezTo>
                        <a:pt x="342" y="115"/>
                        <a:pt x="342" y="115"/>
                        <a:pt x="342" y="115"/>
                      </a:cubicBezTo>
                      <a:cubicBezTo>
                        <a:pt x="343" y="113"/>
                        <a:pt x="343" y="113"/>
                        <a:pt x="343" y="113"/>
                      </a:cubicBezTo>
                      <a:cubicBezTo>
                        <a:pt x="343" y="113"/>
                        <a:pt x="343" y="113"/>
                        <a:pt x="343" y="113"/>
                      </a:cubicBezTo>
                      <a:cubicBezTo>
                        <a:pt x="343" y="113"/>
                        <a:pt x="342" y="113"/>
                        <a:pt x="342" y="113"/>
                      </a:cubicBezTo>
                      <a:cubicBezTo>
                        <a:pt x="342" y="113"/>
                        <a:pt x="342" y="113"/>
                        <a:pt x="342" y="113"/>
                      </a:cubicBezTo>
                      <a:cubicBezTo>
                        <a:pt x="342" y="113"/>
                        <a:pt x="342" y="113"/>
                        <a:pt x="342" y="113"/>
                      </a:cubicBezTo>
                      <a:cubicBezTo>
                        <a:pt x="342" y="113"/>
                        <a:pt x="342" y="113"/>
                        <a:pt x="342" y="112"/>
                      </a:cubicBezTo>
                      <a:cubicBezTo>
                        <a:pt x="342" y="112"/>
                        <a:pt x="341" y="112"/>
                        <a:pt x="341" y="112"/>
                      </a:cubicBezTo>
                      <a:cubicBezTo>
                        <a:pt x="341" y="112"/>
                        <a:pt x="341" y="112"/>
                        <a:pt x="341" y="112"/>
                      </a:cubicBezTo>
                      <a:cubicBezTo>
                        <a:pt x="341" y="111"/>
                        <a:pt x="341" y="111"/>
                        <a:pt x="341" y="111"/>
                      </a:cubicBezTo>
                      <a:cubicBezTo>
                        <a:pt x="341" y="111"/>
                        <a:pt x="341" y="111"/>
                        <a:pt x="341" y="111"/>
                      </a:cubicBezTo>
                      <a:cubicBezTo>
                        <a:pt x="341" y="111"/>
                        <a:pt x="341" y="111"/>
                        <a:pt x="341" y="111"/>
                      </a:cubicBezTo>
                      <a:cubicBezTo>
                        <a:pt x="341" y="110"/>
                        <a:pt x="341" y="110"/>
                        <a:pt x="341" y="110"/>
                      </a:cubicBezTo>
                      <a:cubicBezTo>
                        <a:pt x="341" y="110"/>
                        <a:pt x="341" y="110"/>
                        <a:pt x="341" y="110"/>
                      </a:cubicBezTo>
                      <a:cubicBezTo>
                        <a:pt x="342" y="110"/>
                        <a:pt x="342" y="110"/>
                        <a:pt x="342" y="110"/>
                      </a:cubicBezTo>
                      <a:cubicBezTo>
                        <a:pt x="342" y="109"/>
                        <a:pt x="342" y="109"/>
                        <a:pt x="342" y="109"/>
                      </a:cubicBezTo>
                      <a:cubicBezTo>
                        <a:pt x="341" y="109"/>
                        <a:pt x="341" y="109"/>
                        <a:pt x="341" y="109"/>
                      </a:cubicBezTo>
                      <a:cubicBezTo>
                        <a:pt x="341" y="110"/>
                        <a:pt x="341" y="110"/>
                        <a:pt x="341" y="110"/>
                      </a:cubicBezTo>
                      <a:cubicBezTo>
                        <a:pt x="340" y="110"/>
                        <a:pt x="339" y="109"/>
                        <a:pt x="339" y="108"/>
                      </a:cubicBezTo>
                      <a:cubicBezTo>
                        <a:pt x="339" y="106"/>
                        <a:pt x="338" y="105"/>
                        <a:pt x="338" y="104"/>
                      </a:cubicBezTo>
                      <a:cubicBezTo>
                        <a:pt x="335" y="102"/>
                        <a:pt x="325" y="98"/>
                        <a:pt x="320" y="95"/>
                      </a:cubicBezTo>
                      <a:cubicBezTo>
                        <a:pt x="316" y="100"/>
                        <a:pt x="316" y="100"/>
                        <a:pt x="316" y="100"/>
                      </a:cubicBezTo>
                      <a:cubicBezTo>
                        <a:pt x="306" y="98"/>
                        <a:pt x="306" y="98"/>
                        <a:pt x="306" y="98"/>
                      </a:cubicBezTo>
                      <a:cubicBezTo>
                        <a:pt x="294" y="98"/>
                        <a:pt x="294" y="98"/>
                        <a:pt x="294" y="98"/>
                      </a:cubicBezTo>
                      <a:cubicBezTo>
                        <a:pt x="285" y="91"/>
                        <a:pt x="285" y="91"/>
                        <a:pt x="285" y="91"/>
                      </a:cubicBezTo>
                      <a:cubicBezTo>
                        <a:pt x="283" y="90"/>
                        <a:pt x="273" y="86"/>
                        <a:pt x="272" y="85"/>
                      </a:cubicBezTo>
                      <a:cubicBezTo>
                        <a:pt x="271" y="84"/>
                        <a:pt x="267" y="80"/>
                        <a:pt x="266" y="79"/>
                      </a:cubicBezTo>
                      <a:cubicBezTo>
                        <a:pt x="256" y="76"/>
                        <a:pt x="256" y="76"/>
                        <a:pt x="256" y="76"/>
                      </a:cubicBezTo>
                      <a:cubicBezTo>
                        <a:pt x="256" y="75"/>
                        <a:pt x="256" y="75"/>
                        <a:pt x="256" y="75"/>
                      </a:cubicBezTo>
                      <a:cubicBezTo>
                        <a:pt x="255" y="75"/>
                        <a:pt x="251" y="67"/>
                        <a:pt x="250" y="64"/>
                      </a:cubicBezTo>
                      <a:cubicBezTo>
                        <a:pt x="250" y="63"/>
                        <a:pt x="249" y="62"/>
                        <a:pt x="247" y="61"/>
                      </a:cubicBezTo>
                      <a:cubicBezTo>
                        <a:pt x="243" y="60"/>
                        <a:pt x="243" y="60"/>
                        <a:pt x="243" y="60"/>
                      </a:cubicBezTo>
                      <a:cubicBezTo>
                        <a:pt x="245" y="58"/>
                        <a:pt x="245" y="58"/>
                        <a:pt x="245" y="58"/>
                      </a:cubicBezTo>
                      <a:cubicBezTo>
                        <a:pt x="244" y="58"/>
                        <a:pt x="243" y="58"/>
                        <a:pt x="243" y="58"/>
                      </a:cubicBezTo>
                      <a:cubicBezTo>
                        <a:pt x="239" y="54"/>
                        <a:pt x="230" y="59"/>
                        <a:pt x="226" y="58"/>
                      </a:cubicBezTo>
                      <a:cubicBezTo>
                        <a:pt x="223" y="57"/>
                        <a:pt x="216" y="50"/>
                        <a:pt x="210" y="50"/>
                      </a:cubicBezTo>
                      <a:cubicBezTo>
                        <a:pt x="210" y="50"/>
                        <a:pt x="200" y="52"/>
                        <a:pt x="199" y="51"/>
                      </a:cubicBezTo>
                      <a:cubicBezTo>
                        <a:pt x="199" y="51"/>
                        <a:pt x="191" y="45"/>
                        <a:pt x="188" y="43"/>
                      </a:cubicBezTo>
                      <a:cubicBezTo>
                        <a:pt x="185" y="40"/>
                        <a:pt x="179" y="40"/>
                        <a:pt x="178" y="40"/>
                      </a:cubicBezTo>
                      <a:cubicBezTo>
                        <a:pt x="178" y="40"/>
                        <a:pt x="160" y="43"/>
                        <a:pt x="159" y="43"/>
                      </a:cubicBezTo>
                      <a:cubicBezTo>
                        <a:pt x="159" y="42"/>
                        <a:pt x="130" y="28"/>
                        <a:pt x="130" y="28"/>
                      </a:cubicBezTo>
                      <a:cubicBezTo>
                        <a:pt x="121" y="25"/>
                        <a:pt x="113" y="22"/>
                        <a:pt x="105" y="21"/>
                      </a:cubicBezTo>
                      <a:cubicBezTo>
                        <a:pt x="96" y="19"/>
                        <a:pt x="86" y="17"/>
                        <a:pt x="77" y="15"/>
                      </a:cubicBezTo>
                      <a:cubicBezTo>
                        <a:pt x="66" y="12"/>
                        <a:pt x="71" y="8"/>
                        <a:pt x="62" y="3"/>
                      </a:cubicBezTo>
                      <a:cubicBezTo>
                        <a:pt x="60" y="2"/>
                        <a:pt x="58" y="1"/>
                        <a:pt x="55" y="1"/>
                      </a:cubicBezTo>
                      <a:cubicBezTo>
                        <a:pt x="51" y="0"/>
                        <a:pt x="50" y="5"/>
                        <a:pt x="48" y="4"/>
                      </a:cubicBezTo>
                      <a:cubicBezTo>
                        <a:pt x="48" y="6"/>
                        <a:pt x="39" y="3"/>
                        <a:pt x="38" y="7"/>
                      </a:cubicBezTo>
                      <a:cubicBezTo>
                        <a:pt x="38" y="10"/>
                        <a:pt x="36" y="10"/>
                        <a:pt x="35" y="12"/>
                      </a:cubicBezTo>
                      <a:cubicBezTo>
                        <a:pt x="34" y="13"/>
                        <a:pt x="30" y="13"/>
                        <a:pt x="29" y="14"/>
                      </a:cubicBezTo>
                      <a:cubicBezTo>
                        <a:pt x="21" y="13"/>
                        <a:pt x="21" y="11"/>
                        <a:pt x="18" y="12"/>
                      </a:cubicBezTo>
                      <a:cubicBezTo>
                        <a:pt x="17" y="13"/>
                        <a:pt x="14" y="12"/>
                        <a:pt x="12" y="14"/>
                      </a:cubicBezTo>
                      <a:cubicBezTo>
                        <a:pt x="10" y="16"/>
                        <a:pt x="8" y="18"/>
                        <a:pt x="5" y="19"/>
                      </a:cubicBezTo>
                      <a:cubicBezTo>
                        <a:pt x="5" y="19"/>
                        <a:pt x="3" y="19"/>
                        <a:pt x="3" y="22"/>
                      </a:cubicBezTo>
                      <a:cubicBezTo>
                        <a:pt x="3" y="24"/>
                        <a:pt x="2" y="27"/>
                        <a:pt x="2" y="27"/>
                      </a:cubicBezTo>
                      <a:cubicBezTo>
                        <a:pt x="5" y="28"/>
                        <a:pt x="5" y="28"/>
                        <a:pt x="5" y="28"/>
                      </a:cubicBezTo>
                      <a:cubicBezTo>
                        <a:pt x="6" y="33"/>
                        <a:pt x="6" y="33"/>
                        <a:pt x="6" y="33"/>
                      </a:cubicBezTo>
                      <a:cubicBezTo>
                        <a:pt x="11" y="35"/>
                        <a:pt x="11" y="35"/>
                        <a:pt x="11" y="35"/>
                      </a:cubicBezTo>
                      <a:cubicBezTo>
                        <a:pt x="6" y="39"/>
                        <a:pt x="4" y="38"/>
                        <a:pt x="5" y="43"/>
                      </a:cubicBezTo>
                      <a:cubicBezTo>
                        <a:pt x="5" y="45"/>
                        <a:pt x="14" y="38"/>
                        <a:pt x="15" y="40"/>
                      </a:cubicBezTo>
                      <a:cubicBezTo>
                        <a:pt x="16" y="43"/>
                        <a:pt x="9" y="47"/>
                        <a:pt x="9" y="50"/>
                      </a:cubicBezTo>
                      <a:cubicBezTo>
                        <a:pt x="11" y="52"/>
                        <a:pt x="11" y="52"/>
                        <a:pt x="11" y="52"/>
                      </a:cubicBezTo>
                      <a:cubicBezTo>
                        <a:pt x="9" y="59"/>
                        <a:pt x="9" y="59"/>
                        <a:pt x="9" y="59"/>
                      </a:cubicBezTo>
                      <a:cubicBezTo>
                        <a:pt x="6" y="62"/>
                        <a:pt x="6" y="62"/>
                        <a:pt x="6" y="62"/>
                      </a:cubicBezTo>
                      <a:cubicBezTo>
                        <a:pt x="3" y="69"/>
                        <a:pt x="3" y="69"/>
                        <a:pt x="3" y="69"/>
                      </a:cubicBezTo>
                      <a:cubicBezTo>
                        <a:pt x="4" y="73"/>
                        <a:pt x="4" y="73"/>
                        <a:pt x="4" y="73"/>
                      </a:cubicBezTo>
                      <a:cubicBezTo>
                        <a:pt x="5" y="73"/>
                        <a:pt x="6" y="72"/>
                        <a:pt x="6" y="72"/>
                      </a:cubicBezTo>
                      <a:cubicBezTo>
                        <a:pt x="6" y="72"/>
                        <a:pt x="7" y="71"/>
                        <a:pt x="7" y="71"/>
                      </a:cubicBezTo>
                      <a:cubicBezTo>
                        <a:pt x="8" y="71"/>
                        <a:pt x="9" y="71"/>
                        <a:pt x="9" y="71"/>
                      </a:cubicBezTo>
                      <a:cubicBezTo>
                        <a:pt x="9" y="71"/>
                        <a:pt x="11" y="70"/>
                        <a:pt x="11" y="70"/>
                      </a:cubicBezTo>
                      <a:cubicBezTo>
                        <a:pt x="11" y="69"/>
                        <a:pt x="11" y="69"/>
                        <a:pt x="11" y="69"/>
                      </a:cubicBezTo>
                      <a:cubicBezTo>
                        <a:pt x="13" y="68"/>
                        <a:pt x="13" y="68"/>
                        <a:pt x="13" y="68"/>
                      </a:cubicBezTo>
                      <a:cubicBezTo>
                        <a:pt x="14" y="69"/>
                        <a:pt x="14" y="69"/>
                        <a:pt x="14" y="69"/>
                      </a:cubicBezTo>
                      <a:cubicBezTo>
                        <a:pt x="14" y="69"/>
                        <a:pt x="15" y="68"/>
                        <a:pt x="15" y="68"/>
                      </a:cubicBezTo>
                      <a:cubicBezTo>
                        <a:pt x="15" y="68"/>
                        <a:pt x="18" y="68"/>
                        <a:pt x="18" y="68"/>
                      </a:cubicBezTo>
                      <a:cubicBezTo>
                        <a:pt x="18" y="68"/>
                        <a:pt x="19" y="68"/>
                        <a:pt x="20" y="69"/>
                      </a:cubicBezTo>
                      <a:cubicBezTo>
                        <a:pt x="20" y="69"/>
                        <a:pt x="21" y="69"/>
                        <a:pt x="22" y="69"/>
                      </a:cubicBezTo>
                      <a:cubicBezTo>
                        <a:pt x="22" y="69"/>
                        <a:pt x="24" y="68"/>
                        <a:pt x="24" y="68"/>
                      </a:cubicBezTo>
                      <a:cubicBezTo>
                        <a:pt x="27" y="67"/>
                        <a:pt x="27" y="67"/>
                        <a:pt x="27" y="67"/>
                      </a:cubicBezTo>
                      <a:cubicBezTo>
                        <a:pt x="28" y="69"/>
                        <a:pt x="28" y="69"/>
                        <a:pt x="28" y="69"/>
                      </a:cubicBezTo>
                      <a:cubicBezTo>
                        <a:pt x="28" y="69"/>
                        <a:pt x="28" y="70"/>
                        <a:pt x="28" y="70"/>
                      </a:cubicBezTo>
                      <a:cubicBezTo>
                        <a:pt x="28" y="71"/>
                        <a:pt x="28" y="71"/>
                        <a:pt x="29" y="71"/>
                      </a:cubicBezTo>
                      <a:cubicBezTo>
                        <a:pt x="29" y="71"/>
                        <a:pt x="30" y="71"/>
                        <a:pt x="30" y="71"/>
                      </a:cubicBezTo>
                      <a:cubicBezTo>
                        <a:pt x="30" y="72"/>
                        <a:pt x="30" y="74"/>
                        <a:pt x="30" y="74"/>
                      </a:cubicBezTo>
                      <a:cubicBezTo>
                        <a:pt x="28" y="75"/>
                        <a:pt x="28" y="75"/>
                        <a:pt x="28" y="75"/>
                      </a:cubicBezTo>
                      <a:cubicBezTo>
                        <a:pt x="28" y="75"/>
                        <a:pt x="26" y="75"/>
                        <a:pt x="26" y="76"/>
                      </a:cubicBezTo>
                      <a:cubicBezTo>
                        <a:pt x="26" y="76"/>
                        <a:pt x="25" y="77"/>
                        <a:pt x="25" y="77"/>
                      </a:cubicBezTo>
                      <a:cubicBezTo>
                        <a:pt x="25" y="77"/>
                        <a:pt x="24" y="78"/>
                        <a:pt x="24" y="78"/>
                      </a:cubicBezTo>
                      <a:cubicBezTo>
                        <a:pt x="25" y="79"/>
                        <a:pt x="26" y="80"/>
                        <a:pt x="26" y="80"/>
                      </a:cubicBezTo>
                      <a:cubicBezTo>
                        <a:pt x="25" y="81"/>
                        <a:pt x="25" y="81"/>
                        <a:pt x="25" y="81"/>
                      </a:cubicBezTo>
                      <a:cubicBezTo>
                        <a:pt x="25" y="81"/>
                        <a:pt x="25" y="82"/>
                        <a:pt x="26" y="82"/>
                      </a:cubicBezTo>
                      <a:cubicBezTo>
                        <a:pt x="27" y="83"/>
                        <a:pt x="27" y="83"/>
                        <a:pt x="28" y="82"/>
                      </a:cubicBezTo>
                      <a:cubicBezTo>
                        <a:pt x="30" y="82"/>
                        <a:pt x="31" y="81"/>
                        <a:pt x="31" y="81"/>
                      </a:cubicBezTo>
                      <a:cubicBezTo>
                        <a:pt x="31" y="81"/>
                        <a:pt x="32" y="82"/>
                        <a:pt x="32" y="81"/>
                      </a:cubicBezTo>
                      <a:cubicBezTo>
                        <a:pt x="33" y="81"/>
                        <a:pt x="35" y="80"/>
                        <a:pt x="35" y="80"/>
                      </a:cubicBezTo>
                      <a:cubicBezTo>
                        <a:pt x="35" y="80"/>
                        <a:pt x="35" y="79"/>
                        <a:pt x="35" y="79"/>
                      </a:cubicBezTo>
                      <a:cubicBezTo>
                        <a:pt x="35" y="79"/>
                        <a:pt x="35" y="81"/>
                        <a:pt x="35" y="81"/>
                      </a:cubicBezTo>
                      <a:cubicBezTo>
                        <a:pt x="35" y="81"/>
                        <a:pt x="34" y="82"/>
                        <a:pt x="35" y="82"/>
                      </a:cubicBezTo>
                      <a:cubicBezTo>
                        <a:pt x="35" y="83"/>
                        <a:pt x="36" y="82"/>
                        <a:pt x="36" y="82"/>
                      </a:cubicBezTo>
                      <a:cubicBezTo>
                        <a:pt x="37" y="82"/>
                        <a:pt x="37" y="82"/>
                        <a:pt x="37" y="82"/>
                      </a:cubicBezTo>
                      <a:cubicBezTo>
                        <a:pt x="39" y="82"/>
                        <a:pt x="39" y="82"/>
                        <a:pt x="39" y="82"/>
                      </a:cubicBezTo>
                      <a:cubicBezTo>
                        <a:pt x="39" y="82"/>
                        <a:pt x="41" y="81"/>
                        <a:pt x="41" y="81"/>
                      </a:cubicBezTo>
                      <a:cubicBezTo>
                        <a:pt x="41" y="82"/>
                        <a:pt x="42" y="82"/>
                        <a:pt x="42" y="82"/>
                      </a:cubicBezTo>
                      <a:cubicBezTo>
                        <a:pt x="42" y="83"/>
                        <a:pt x="45" y="84"/>
                        <a:pt x="45" y="84"/>
                      </a:cubicBezTo>
                      <a:cubicBezTo>
                        <a:pt x="44" y="85"/>
                        <a:pt x="44" y="85"/>
                        <a:pt x="44" y="85"/>
                      </a:cubicBezTo>
                      <a:cubicBezTo>
                        <a:pt x="44" y="85"/>
                        <a:pt x="43" y="87"/>
                        <a:pt x="44" y="87"/>
                      </a:cubicBezTo>
                      <a:cubicBezTo>
                        <a:pt x="44" y="87"/>
                        <a:pt x="45" y="86"/>
                        <a:pt x="45" y="86"/>
                      </a:cubicBezTo>
                      <a:cubicBezTo>
                        <a:pt x="45" y="86"/>
                        <a:pt x="46" y="85"/>
                        <a:pt x="46" y="85"/>
                      </a:cubicBezTo>
                      <a:cubicBezTo>
                        <a:pt x="46" y="85"/>
                        <a:pt x="47" y="85"/>
                        <a:pt x="47" y="85"/>
                      </a:cubicBezTo>
                      <a:cubicBezTo>
                        <a:pt x="47" y="85"/>
                        <a:pt x="48" y="86"/>
                        <a:pt x="48" y="86"/>
                      </a:cubicBezTo>
                      <a:cubicBezTo>
                        <a:pt x="48" y="86"/>
                        <a:pt x="49" y="88"/>
                        <a:pt x="49" y="88"/>
                      </a:cubicBezTo>
                      <a:cubicBezTo>
                        <a:pt x="49" y="88"/>
                        <a:pt x="50" y="87"/>
                        <a:pt x="50" y="87"/>
                      </a:cubicBezTo>
                      <a:cubicBezTo>
                        <a:pt x="50" y="87"/>
                        <a:pt x="51" y="87"/>
                        <a:pt x="51" y="87"/>
                      </a:cubicBezTo>
                      <a:cubicBezTo>
                        <a:pt x="52" y="87"/>
                        <a:pt x="52" y="87"/>
                        <a:pt x="52" y="87"/>
                      </a:cubicBezTo>
                      <a:cubicBezTo>
                        <a:pt x="53" y="87"/>
                        <a:pt x="56" y="87"/>
                        <a:pt x="56" y="87"/>
                      </a:cubicBezTo>
                      <a:cubicBezTo>
                        <a:pt x="57" y="86"/>
                        <a:pt x="57" y="86"/>
                        <a:pt x="57" y="86"/>
                      </a:cubicBezTo>
                      <a:cubicBezTo>
                        <a:pt x="58" y="84"/>
                        <a:pt x="58" y="84"/>
                        <a:pt x="58" y="84"/>
                      </a:cubicBezTo>
                      <a:cubicBezTo>
                        <a:pt x="58" y="83"/>
                        <a:pt x="58" y="83"/>
                        <a:pt x="58" y="83"/>
                      </a:cubicBezTo>
                      <a:cubicBezTo>
                        <a:pt x="58" y="83"/>
                        <a:pt x="60" y="82"/>
                        <a:pt x="60" y="82"/>
                      </a:cubicBezTo>
                      <a:cubicBezTo>
                        <a:pt x="60" y="82"/>
                        <a:pt x="61" y="82"/>
                        <a:pt x="61" y="83"/>
                      </a:cubicBezTo>
                      <a:cubicBezTo>
                        <a:pt x="61" y="83"/>
                        <a:pt x="63" y="85"/>
                        <a:pt x="63" y="85"/>
                      </a:cubicBezTo>
                      <a:cubicBezTo>
                        <a:pt x="63" y="85"/>
                        <a:pt x="64" y="84"/>
                        <a:pt x="64" y="84"/>
                      </a:cubicBezTo>
                      <a:cubicBezTo>
                        <a:pt x="65" y="85"/>
                        <a:pt x="65" y="84"/>
                        <a:pt x="66" y="85"/>
                      </a:cubicBezTo>
                      <a:cubicBezTo>
                        <a:pt x="66" y="86"/>
                        <a:pt x="66" y="86"/>
                        <a:pt x="66" y="86"/>
                      </a:cubicBezTo>
                      <a:cubicBezTo>
                        <a:pt x="67" y="86"/>
                        <a:pt x="67" y="86"/>
                        <a:pt x="68" y="87"/>
                      </a:cubicBezTo>
                      <a:cubicBezTo>
                        <a:pt x="68" y="87"/>
                        <a:pt x="70" y="87"/>
                        <a:pt x="70" y="87"/>
                      </a:cubicBezTo>
                      <a:cubicBezTo>
                        <a:pt x="70" y="86"/>
                        <a:pt x="70" y="86"/>
                        <a:pt x="70" y="86"/>
                      </a:cubicBezTo>
                      <a:cubicBezTo>
                        <a:pt x="70" y="86"/>
                        <a:pt x="70" y="85"/>
                        <a:pt x="71" y="85"/>
                      </a:cubicBezTo>
                      <a:cubicBezTo>
                        <a:pt x="72" y="86"/>
                        <a:pt x="72" y="87"/>
                        <a:pt x="72" y="87"/>
                      </a:cubicBezTo>
                      <a:cubicBezTo>
                        <a:pt x="72" y="87"/>
                        <a:pt x="73" y="88"/>
                        <a:pt x="73" y="88"/>
                      </a:cubicBezTo>
                      <a:cubicBezTo>
                        <a:pt x="73" y="88"/>
                        <a:pt x="76" y="88"/>
                        <a:pt x="76" y="88"/>
                      </a:cubicBezTo>
                      <a:cubicBezTo>
                        <a:pt x="76" y="88"/>
                        <a:pt x="77" y="88"/>
                        <a:pt x="77" y="88"/>
                      </a:cubicBezTo>
                      <a:cubicBezTo>
                        <a:pt x="78" y="88"/>
                        <a:pt x="78" y="89"/>
                        <a:pt x="78" y="89"/>
                      </a:cubicBezTo>
                      <a:cubicBezTo>
                        <a:pt x="78" y="89"/>
                        <a:pt x="78" y="90"/>
                        <a:pt x="78" y="91"/>
                      </a:cubicBezTo>
                      <a:cubicBezTo>
                        <a:pt x="77" y="91"/>
                        <a:pt x="77" y="91"/>
                        <a:pt x="77" y="91"/>
                      </a:cubicBezTo>
                      <a:cubicBezTo>
                        <a:pt x="78" y="92"/>
                        <a:pt x="79" y="93"/>
                        <a:pt x="79" y="93"/>
                      </a:cubicBezTo>
                      <a:cubicBezTo>
                        <a:pt x="79" y="93"/>
                        <a:pt x="78" y="94"/>
                        <a:pt x="78" y="94"/>
                      </a:cubicBezTo>
                      <a:cubicBezTo>
                        <a:pt x="78" y="95"/>
                        <a:pt x="77" y="96"/>
                        <a:pt x="77" y="96"/>
                      </a:cubicBezTo>
                      <a:cubicBezTo>
                        <a:pt x="77" y="97"/>
                        <a:pt x="77" y="97"/>
                        <a:pt x="77" y="97"/>
                      </a:cubicBezTo>
                      <a:cubicBezTo>
                        <a:pt x="76" y="97"/>
                        <a:pt x="76" y="97"/>
                        <a:pt x="76" y="97"/>
                      </a:cubicBezTo>
                      <a:cubicBezTo>
                        <a:pt x="76" y="98"/>
                        <a:pt x="76" y="98"/>
                        <a:pt x="76" y="98"/>
                      </a:cubicBezTo>
                      <a:cubicBezTo>
                        <a:pt x="76" y="98"/>
                        <a:pt x="76" y="99"/>
                        <a:pt x="76" y="99"/>
                      </a:cubicBezTo>
                      <a:cubicBezTo>
                        <a:pt x="76" y="99"/>
                        <a:pt x="76" y="101"/>
                        <a:pt x="76" y="101"/>
                      </a:cubicBezTo>
                      <a:cubicBezTo>
                        <a:pt x="77" y="102"/>
                        <a:pt x="77" y="102"/>
                        <a:pt x="77" y="102"/>
                      </a:cubicBezTo>
                      <a:cubicBezTo>
                        <a:pt x="77" y="102"/>
                        <a:pt x="78" y="101"/>
                        <a:pt x="79" y="101"/>
                      </a:cubicBezTo>
                      <a:cubicBezTo>
                        <a:pt x="79" y="101"/>
                        <a:pt x="81" y="101"/>
                        <a:pt x="81" y="101"/>
                      </a:cubicBezTo>
                      <a:cubicBezTo>
                        <a:pt x="81" y="101"/>
                        <a:pt x="83" y="103"/>
                        <a:pt x="83" y="103"/>
                      </a:cubicBezTo>
                      <a:cubicBezTo>
                        <a:pt x="83" y="103"/>
                        <a:pt x="85" y="105"/>
                        <a:pt x="85" y="105"/>
                      </a:cubicBezTo>
                      <a:cubicBezTo>
                        <a:pt x="87" y="107"/>
                        <a:pt x="87" y="107"/>
                        <a:pt x="87" y="107"/>
                      </a:cubicBezTo>
                      <a:cubicBezTo>
                        <a:pt x="85" y="108"/>
                        <a:pt x="85" y="108"/>
                        <a:pt x="85" y="108"/>
                      </a:cubicBezTo>
                      <a:cubicBezTo>
                        <a:pt x="83" y="111"/>
                        <a:pt x="83" y="111"/>
                        <a:pt x="83" y="111"/>
                      </a:cubicBezTo>
                      <a:cubicBezTo>
                        <a:pt x="82" y="112"/>
                        <a:pt x="82" y="112"/>
                        <a:pt x="82" y="112"/>
                      </a:cubicBezTo>
                      <a:cubicBezTo>
                        <a:pt x="82" y="112"/>
                        <a:pt x="81" y="113"/>
                        <a:pt x="81" y="113"/>
                      </a:cubicBezTo>
                      <a:cubicBezTo>
                        <a:pt x="81" y="114"/>
                        <a:pt x="79" y="115"/>
                        <a:pt x="79" y="115"/>
                      </a:cubicBezTo>
                      <a:cubicBezTo>
                        <a:pt x="78" y="115"/>
                        <a:pt x="78" y="115"/>
                        <a:pt x="78" y="115"/>
                      </a:cubicBezTo>
                      <a:cubicBezTo>
                        <a:pt x="76" y="116"/>
                        <a:pt x="76" y="116"/>
                        <a:pt x="76" y="116"/>
                      </a:cubicBezTo>
                      <a:cubicBezTo>
                        <a:pt x="75" y="117"/>
                        <a:pt x="75" y="117"/>
                        <a:pt x="75" y="117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2" y="119"/>
                        <a:pt x="72" y="119"/>
                        <a:pt x="72" y="119"/>
                      </a:cubicBezTo>
                      <a:cubicBezTo>
                        <a:pt x="70" y="120"/>
                        <a:pt x="70" y="120"/>
                        <a:pt x="70" y="120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7" y="120"/>
                        <a:pt x="67" y="120"/>
                        <a:pt x="67" y="120"/>
                      </a:cubicBezTo>
                      <a:cubicBezTo>
                        <a:pt x="66" y="121"/>
                        <a:pt x="66" y="121"/>
                        <a:pt x="66" y="121"/>
                      </a:cubicBezTo>
                      <a:cubicBezTo>
                        <a:pt x="64" y="122"/>
                        <a:pt x="64" y="122"/>
                        <a:pt x="64" y="122"/>
                      </a:cubicBezTo>
                      <a:cubicBezTo>
                        <a:pt x="63" y="125"/>
                        <a:pt x="63" y="125"/>
                        <a:pt x="63" y="125"/>
                      </a:cubicBezTo>
                      <a:cubicBezTo>
                        <a:pt x="63" y="125"/>
                        <a:pt x="61" y="125"/>
                        <a:pt x="61" y="125"/>
                      </a:cubicBezTo>
                      <a:cubicBezTo>
                        <a:pt x="60" y="126"/>
                        <a:pt x="59" y="126"/>
                        <a:pt x="59" y="126"/>
                      </a:cubicBezTo>
                      <a:cubicBezTo>
                        <a:pt x="58" y="126"/>
                        <a:pt x="58" y="126"/>
                        <a:pt x="58" y="126"/>
                      </a:cubicBezTo>
                      <a:cubicBezTo>
                        <a:pt x="57" y="126"/>
                        <a:pt x="57" y="126"/>
                        <a:pt x="57" y="126"/>
                      </a:cubicBezTo>
                      <a:cubicBezTo>
                        <a:pt x="57" y="128"/>
                        <a:pt x="57" y="128"/>
                        <a:pt x="57" y="128"/>
                      </a:cubicBezTo>
                      <a:cubicBezTo>
                        <a:pt x="58" y="128"/>
                        <a:pt x="58" y="128"/>
                        <a:pt x="58" y="128"/>
                      </a:cubicBezTo>
                      <a:cubicBezTo>
                        <a:pt x="58" y="128"/>
                        <a:pt x="58" y="129"/>
                        <a:pt x="57" y="130"/>
                      </a:cubicBezTo>
                      <a:cubicBezTo>
                        <a:pt x="57" y="130"/>
                        <a:pt x="58" y="132"/>
                        <a:pt x="58" y="132"/>
                      </a:cubicBezTo>
                      <a:cubicBezTo>
                        <a:pt x="59" y="133"/>
                        <a:pt x="59" y="133"/>
                        <a:pt x="59" y="133"/>
                      </a:cubicBezTo>
                      <a:cubicBezTo>
                        <a:pt x="59" y="133"/>
                        <a:pt x="59" y="135"/>
                        <a:pt x="59" y="135"/>
                      </a:cubicBezTo>
                      <a:cubicBezTo>
                        <a:pt x="58" y="135"/>
                        <a:pt x="57" y="136"/>
                        <a:pt x="57" y="136"/>
                      </a:cubicBezTo>
                      <a:cubicBezTo>
                        <a:pt x="57" y="137"/>
                        <a:pt x="57" y="137"/>
                        <a:pt x="57" y="137"/>
                      </a:cubicBezTo>
                      <a:cubicBezTo>
                        <a:pt x="57" y="139"/>
                        <a:pt x="57" y="139"/>
                        <a:pt x="57" y="139"/>
                      </a:cubicBezTo>
                      <a:cubicBezTo>
                        <a:pt x="57" y="139"/>
                        <a:pt x="57" y="141"/>
                        <a:pt x="57" y="141"/>
                      </a:cubicBezTo>
                      <a:cubicBezTo>
                        <a:pt x="57" y="142"/>
                        <a:pt x="56" y="143"/>
                        <a:pt x="56" y="143"/>
                      </a:cubicBezTo>
                      <a:cubicBezTo>
                        <a:pt x="55" y="144"/>
                        <a:pt x="55" y="144"/>
                        <a:pt x="55" y="144"/>
                      </a:cubicBezTo>
                      <a:cubicBezTo>
                        <a:pt x="55" y="145"/>
                        <a:pt x="55" y="145"/>
                        <a:pt x="55" y="145"/>
                      </a:cubicBezTo>
                      <a:cubicBezTo>
                        <a:pt x="56" y="146"/>
                        <a:pt x="56" y="146"/>
                        <a:pt x="56" y="146"/>
                      </a:cubicBezTo>
                      <a:cubicBezTo>
                        <a:pt x="55" y="149"/>
                        <a:pt x="55" y="149"/>
                        <a:pt x="55" y="149"/>
                      </a:cubicBezTo>
                      <a:cubicBezTo>
                        <a:pt x="53" y="150"/>
                        <a:pt x="53" y="150"/>
                        <a:pt x="53" y="150"/>
                      </a:cubicBezTo>
                      <a:cubicBezTo>
                        <a:pt x="53" y="152"/>
                        <a:pt x="53" y="152"/>
                        <a:pt x="53" y="152"/>
                      </a:cubicBezTo>
                      <a:cubicBezTo>
                        <a:pt x="54" y="153"/>
                        <a:pt x="54" y="153"/>
                        <a:pt x="54" y="153"/>
                      </a:cubicBezTo>
                      <a:cubicBezTo>
                        <a:pt x="54" y="155"/>
                        <a:pt x="54" y="155"/>
                        <a:pt x="54" y="155"/>
                      </a:cubicBezTo>
                      <a:cubicBezTo>
                        <a:pt x="54" y="156"/>
                        <a:pt x="54" y="156"/>
                        <a:pt x="54" y="156"/>
                      </a:cubicBezTo>
                      <a:cubicBezTo>
                        <a:pt x="53" y="157"/>
                        <a:pt x="53" y="157"/>
                        <a:pt x="53" y="157"/>
                      </a:cubicBezTo>
                      <a:cubicBezTo>
                        <a:pt x="52" y="157"/>
                        <a:pt x="52" y="157"/>
                        <a:pt x="52" y="157"/>
                      </a:cubicBezTo>
                      <a:cubicBezTo>
                        <a:pt x="51" y="159"/>
                        <a:pt x="51" y="159"/>
                        <a:pt x="51" y="159"/>
                      </a:cubicBezTo>
                      <a:cubicBezTo>
                        <a:pt x="49" y="159"/>
                        <a:pt x="49" y="159"/>
                        <a:pt x="49" y="159"/>
                      </a:cubicBezTo>
                      <a:cubicBezTo>
                        <a:pt x="48" y="159"/>
                        <a:pt x="48" y="159"/>
                        <a:pt x="48" y="159"/>
                      </a:cubicBezTo>
                      <a:cubicBezTo>
                        <a:pt x="47" y="160"/>
                        <a:pt x="47" y="160"/>
                        <a:pt x="47" y="160"/>
                      </a:cubicBezTo>
                      <a:cubicBezTo>
                        <a:pt x="46" y="160"/>
                        <a:pt x="46" y="160"/>
                        <a:pt x="46" y="160"/>
                      </a:cubicBezTo>
                      <a:cubicBezTo>
                        <a:pt x="45" y="161"/>
                        <a:pt x="45" y="161"/>
                        <a:pt x="45" y="161"/>
                      </a:cubicBezTo>
                      <a:cubicBezTo>
                        <a:pt x="45" y="162"/>
                        <a:pt x="45" y="162"/>
                        <a:pt x="45" y="162"/>
                      </a:cubicBezTo>
                      <a:cubicBezTo>
                        <a:pt x="45" y="162"/>
                        <a:pt x="45" y="163"/>
                        <a:pt x="45" y="164"/>
                      </a:cubicBezTo>
                      <a:cubicBezTo>
                        <a:pt x="45" y="164"/>
                        <a:pt x="46" y="164"/>
                        <a:pt x="46" y="164"/>
                      </a:cubicBezTo>
                      <a:cubicBezTo>
                        <a:pt x="47" y="165"/>
                        <a:pt x="47" y="165"/>
                        <a:pt x="47" y="165"/>
                      </a:cubicBezTo>
                      <a:cubicBezTo>
                        <a:pt x="48" y="168"/>
                        <a:pt x="48" y="168"/>
                        <a:pt x="48" y="168"/>
                      </a:cubicBezTo>
                      <a:cubicBezTo>
                        <a:pt x="48" y="170"/>
                        <a:pt x="48" y="170"/>
                        <a:pt x="48" y="170"/>
                      </a:cubicBezTo>
                      <a:cubicBezTo>
                        <a:pt x="48" y="170"/>
                        <a:pt x="48" y="171"/>
                        <a:pt x="47" y="172"/>
                      </a:cubicBezTo>
                      <a:cubicBezTo>
                        <a:pt x="47" y="172"/>
                        <a:pt x="46" y="173"/>
                        <a:pt x="46" y="173"/>
                      </a:cubicBezTo>
                      <a:cubicBezTo>
                        <a:pt x="46" y="175"/>
                        <a:pt x="46" y="175"/>
                        <a:pt x="46" y="175"/>
                      </a:cubicBezTo>
                      <a:cubicBezTo>
                        <a:pt x="45" y="176"/>
                        <a:pt x="45" y="176"/>
                        <a:pt x="45" y="176"/>
                      </a:cubicBezTo>
                      <a:cubicBezTo>
                        <a:pt x="44" y="177"/>
                        <a:pt x="44" y="177"/>
                        <a:pt x="44" y="177"/>
                      </a:cubicBezTo>
                      <a:cubicBezTo>
                        <a:pt x="42" y="177"/>
                        <a:pt x="42" y="177"/>
                        <a:pt x="42" y="177"/>
                      </a:cubicBezTo>
                      <a:cubicBezTo>
                        <a:pt x="42" y="178"/>
                        <a:pt x="42" y="178"/>
                        <a:pt x="42" y="178"/>
                      </a:cubicBezTo>
                      <a:cubicBezTo>
                        <a:pt x="42" y="179"/>
                        <a:pt x="42" y="179"/>
                        <a:pt x="42" y="179"/>
                      </a:cubicBezTo>
                      <a:cubicBezTo>
                        <a:pt x="41" y="180"/>
                        <a:pt x="41" y="180"/>
                        <a:pt x="41" y="180"/>
                      </a:cubicBezTo>
                      <a:cubicBezTo>
                        <a:pt x="41" y="180"/>
                        <a:pt x="41" y="180"/>
                        <a:pt x="41" y="180"/>
                      </a:cubicBezTo>
                      <a:cubicBezTo>
                        <a:pt x="41" y="182"/>
                        <a:pt x="41" y="182"/>
                        <a:pt x="41" y="182"/>
                      </a:cubicBezTo>
                      <a:cubicBezTo>
                        <a:pt x="40" y="183"/>
                        <a:pt x="40" y="183"/>
                        <a:pt x="40" y="183"/>
                      </a:cubicBezTo>
                      <a:cubicBezTo>
                        <a:pt x="40" y="183"/>
                        <a:pt x="39" y="183"/>
                        <a:pt x="39" y="183"/>
                      </a:cubicBezTo>
                      <a:cubicBezTo>
                        <a:pt x="38" y="183"/>
                        <a:pt x="37" y="183"/>
                        <a:pt x="37" y="183"/>
                      </a:cubicBezTo>
                      <a:cubicBezTo>
                        <a:pt x="37" y="183"/>
                        <a:pt x="36" y="183"/>
                        <a:pt x="36" y="183"/>
                      </a:cubicBezTo>
                      <a:cubicBezTo>
                        <a:pt x="36" y="183"/>
                        <a:pt x="35" y="183"/>
                        <a:pt x="35" y="183"/>
                      </a:cubicBezTo>
                      <a:cubicBezTo>
                        <a:pt x="35" y="183"/>
                        <a:pt x="34" y="182"/>
                        <a:pt x="34" y="182"/>
                      </a:cubicBezTo>
                      <a:cubicBezTo>
                        <a:pt x="33" y="182"/>
                        <a:pt x="33" y="182"/>
                        <a:pt x="33" y="182"/>
                      </a:cubicBezTo>
                      <a:cubicBezTo>
                        <a:pt x="31" y="182"/>
                        <a:pt x="31" y="182"/>
                        <a:pt x="31" y="182"/>
                      </a:cubicBezTo>
                      <a:cubicBezTo>
                        <a:pt x="29" y="182"/>
                        <a:pt x="29" y="182"/>
                        <a:pt x="29" y="182"/>
                      </a:cubicBezTo>
                      <a:cubicBezTo>
                        <a:pt x="27" y="182"/>
                        <a:pt x="27" y="182"/>
                        <a:pt x="27" y="182"/>
                      </a:cubicBezTo>
                      <a:cubicBezTo>
                        <a:pt x="27" y="181"/>
                        <a:pt x="27" y="181"/>
                        <a:pt x="27" y="181"/>
                      </a:cubicBezTo>
                      <a:cubicBezTo>
                        <a:pt x="26" y="182"/>
                        <a:pt x="26" y="182"/>
                        <a:pt x="26" y="182"/>
                      </a:cubicBezTo>
                      <a:cubicBezTo>
                        <a:pt x="26" y="181"/>
                        <a:pt x="26" y="181"/>
                        <a:pt x="26" y="181"/>
                      </a:cubicBezTo>
                      <a:cubicBezTo>
                        <a:pt x="24" y="180"/>
                        <a:pt x="24" y="180"/>
                        <a:pt x="24" y="180"/>
                      </a:cubicBezTo>
                      <a:cubicBezTo>
                        <a:pt x="22" y="180"/>
                        <a:pt x="22" y="180"/>
                        <a:pt x="22" y="180"/>
                      </a:cubicBezTo>
                      <a:cubicBezTo>
                        <a:pt x="22" y="180"/>
                        <a:pt x="23" y="181"/>
                        <a:pt x="23" y="182"/>
                      </a:cubicBezTo>
                      <a:cubicBezTo>
                        <a:pt x="23" y="182"/>
                        <a:pt x="24" y="183"/>
                        <a:pt x="24" y="183"/>
                      </a:cubicBezTo>
                      <a:cubicBezTo>
                        <a:pt x="24" y="183"/>
                        <a:pt x="24" y="185"/>
                        <a:pt x="24" y="185"/>
                      </a:cubicBezTo>
                      <a:cubicBezTo>
                        <a:pt x="24" y="185"/>
                        <a:pt x="26" y="187"/>
                        <a:pt x="26" y="187"/>
                      </a:cubicBezTo>
                      <a:cubicBezTo>
                        <a:pt x="26" y="188"/>
                        <a:pt x="26" y="188"/>
                        <a:pt x="26" y="188"/>
                      </a:cubicBezTo>
                      <a:cubicBezTo>
                        <a:pt x="26" y="188"/>
                        <a:pt x="26" y="189"/>
                        <a:pt x="26" y="189"/>
                      </a:cubicBezTo>
                      <a:cubicBezTo>
                        <a:pt x="27" y="189"/>
                        <a:pt x="28" y="190"/>
                        <a:pt x="28" y="190"/>
                      </a:cubicBezTo>
                      <a:cubicBezTo>
                        <a:pt x="28" y="191"/>
                        <a:pt x="28" y="191"/>
                        <a:pt x="28" y="191"/>
                      </a:cubicBezTo>
                      <a:cubicBezTo>
                        <a:pt x="27" y="193"/>
                        <a:pt x="27" y="193"/>
                        <a:pt x="27" y="193"/>
                      </a:cubicBezTo>
                      <a:cubicBezTo>
                        <a:pt x="27" y="193"/>
                        <a:pt x="27" y="193"/>
                        <a:pt x="27" y="193"/>
                      </a:cubicBezTo>
                      <a:cubicBezTo>
                        <a:pt x="27" y="195"/>
                        <a:pt x="27" y="195"/>
                        <a:pt x="27" y="195"/>
                      </a:cubicBezTo>
                      <a:cubicBezTo>
                        <a:pt x="27" y="196"/>
                        <a:pt x="27" y="196"/>
                        <a:pt x="27" y="196"/>
                      </a:cubicBezTo>
                      <a:cubicBezTo>
                        <a:pt x="28" y="197"/>
                        <a:pt x="28" y="197"/>
                        <a:pt x="28" y="197"/>
                      </a:cubicBezTo>
                      <a:cubicBezTo>
                        <a:pt x="28" y="198"/>
                        <a:pt x="28" y="198"/>
                        <a:pt x="28" y="198"/>
                      </a:cubicBezTo>
                      <a:cubicBezTo>
                        <a:pt x="27" y="199"/>
                        <a:pt x="27" y="199"/>
                        <a:pt x="27" y="199"/>
                      </a:cubicBezTo>
                      <a:cubicBezTo>
                        <a:pt x="27" y="201"/>
                        <a:pt x="27" y="201"/>
                        <a:pt x="27" y="201"/>
                      </a:cubicBezTo>
                      <a:cubicBezTo>
                        <a:pt x="28" y="202"/>
                        <a:pt x="28" y="202"/>
                        <a:pt x="28" y="202"/>
                      </a:cubicBezTo>
                      <a:cubicBezTo>
                        <a:pt x="29" y="203"/>
                        <a:pt x="29" y="203"/>
                        <a:pt x="29" y="203"/>
                      </a:cubicBezTo>
                      <a:cubicBezTo>
                        <a:pt x="31" y="204"/>
                        <a:pt x="31" y="204"/>
                        <a:pt x="31" y="204"/>
                      </a:cubicBezTo>
                      <a:cubicBezTo>
                        <a:pt x="31" y="205"/>
                        <a:pt x="31" y="205"/>
                        <a:pt x="31" y="205"/>
                      </a:cubicBezTo>
                      <a:cubicBezTo>
                        <a:pt x="30" y="206"/>
                        <a:pt x="30" y="206"/>
                        <a:pt x="30" y="206"/>
                      </a:cubicBezTo>
                      <a:cubicBezTo>
                        <a:pt x="30" y="206"/>
                        <a:pt x="29" y="207"/>
                        <a:pt x="30" y="207"/>
                      </a:cubicBezTo>
                      <a:cubicBezTo>
                        <a:pt x="30" y="207"/>
                        <a:pt x="31" y="207"/>
                        <a:pt x="31" y="207"/>
                      </a:cubicBezTo>
                      <a:cubicBezTo>
                        <a:pt x="33" y="207"/>
                        <a:pt x="33" y="207"/>
                        <a:pt x="33" y="207"/>
                      </a:cubicBezTo>
                      <a:cubicBezTo>
                        <a:pt x="33" y="207"/>
                        <a:pt x="34" y="207"/>
                        <a:pt x="34" y="207"/>
                      </a:cubicBezTo>
                      <a:cubicBezTo>
                        <a:pt x="34" y="207"/>
                        <a:pt x="35" y="209"/>
                        <a:pt x="35" y="209"/>
                      </a:cubicBezTo>
                      <a:cubicBezTo>
                        <a:pt x="35" y="210"/>
                        <a:pt x="35" y="210"/>
                        <a:pt x="35" y="210"/>
                      </a:cubicBezTo>
                      <a:cubicBezTo>
                        <a:pt x="35" y="212"/>
                        <a:pt x="35" y="212"/>
                        <a:pt x="35" y="212"/>
                      </a:cubicBezTo>
                      <a:cubicBezTo>
                        <a:pt x="34" y="214"/>
                        <a:pt x="34" y="214"/>
                        <a:pt x="34" y="214"/>
                      </a:cubicBezTo>
                      <a:cubicBezTo>
                        <a:pt x="32" y="215"/>
                        <a:pt x="32" y="215"/>
                        <a:pt x="32" y="215"/>
                      </a:cubicBezTo>
                      <a:cubicBezTo>
                        <a:pt x="31" y="216"/>
                        <a:pt x="31" y="216"/>
                        <a:pt x="31" y="216"/>
                      </a:cubicBezTo>
                      <a:cubicBezTo>
                        <a:pt x="31" y="217"/>
                        <a:pt x="31" y="217"/>
                        <a:pt x="31" y="217"/>
                      </a:cubicBezTo>
                      <a:cubicBezTo>
                        <a:pt x="30" y="218"/>
                        <a:pt x="30" y="218"/>
                        <a:pt x="30" y="218"/>
                      </a:cubicBezTo>
                      <a:cubicBezTo>
                        <a:pt x="29" y="219"/>
                        <a:pt x="29" y="219"/>
                        <a:pt x="29" y="219"/>
                      </a:cubicBezTo>
                      <a:cubicBezTo>
                        <a:pt x="27" y="219"/>
                        <a:pt x="27" y="219"/>
                        <a:pt x="27" y="219"/>
                      </a:cubicBezTo>
                      <a:cubicBezTo>
                        <a:pt x="27" y="220"/>
                        <a:pt x="27" y="220"/>
                        <a:pt x="27" y="220"/>
                      </a:cubicBezTo>
                      <a:cubicBezTo>
                        <a:pt x="25" y="220"/>
                        <a:pt x="25" y="220"/>
                        <a:pt x="25" y="220"/>
                      </a:cubicBezTo>
                      <a:cubicBezTo>
                        <a:pt x="23" y="221"/>
                        <a:pt x="23" y="221"/>
                        <a:pt x="23" y="221"/>
                      </a:cubicBezTo>
                      <a:cubicBezTo>
                        <a:pt x="22" y="221"/>
                        <a:pt x="22" y="221"/>
                        <a:pt x="22" y="221"/>
                      </a:cubicBezTo>
                      <a:cubicBezTo>
                        <a:pt x="21" y="224"/>
                        <a:pt x="21" y="224"/>
                        <a:pt x="21" y="224"/>
                      </a:cubicBezTo>
                      <a:cubicBezTo>
                        <a:pt x="21" y="224"/>
                        <a:pt x="20" y="226"/>
                        <a:pt x="21" y="226"/>
                      </a:cubicBezTo>
                      <a:cubicBezTo>
                        <a:pt x="21" y="226"/>
                        <a:pt x="21" y="227"/>
                        <a:pt x="21" y="227"/>
                      </a:cubicBezTo>
                      <a:cubicBezTo>
                        <a:pt x="21" y="227"/>
                        <a:pt x="20" y="229"/>
                        <a:pt x="20" y="229"/>
                      </a:cubicBezTo>
                      <a:cubicBezTo>
                        <a:pt x="20" y="229"/>
                        <a:pt x="18" y="229"/>
                        <a:pt x="18" y="229"/>
                      </a:cubicBezTo>
                      <a:cubicBezTo>
                        <a:pt x="18" y="231"/>
                        <a:pt x="18" y="231"/>
                        <a:pt x="18" y="231"/>
                      </a:cubicBezTo>
                      <a:cubicBezTo>
                        <a:pt x="18" y="231"/>
                        <a:pt x="18" y="231"/>
                        <a:pt x="18" y="231"/>
                      </a:cubicBezTo>
                      <a:cubicBezTo>
                        <a:pt x="17" y="232"/>
                        <a:pt x="17" y="232"/>
                        <a:pt x="17" y="232"/>
                      </a:cubicBezTo>
                      <a:cubicBezTo>
                        <a:pt x="18" y="233"/>
                        <a:pt x="18" y="233"/>
                        <a:pt x="18" y="233"/>
                      </a:cubicBezTo>
                      <a:cubicBezTo>
                        <a:pt x="17" y="234"/>
                        <a:pt x="17" y="234"/>
                        <a:pt x="17" y="234"/>
                      </a:cubicBezTo>
                      <a:cubicBezTo>
                        <a:pt x="17" y="235"/>
                        <a:pt x="17" y="235"/>
                        <a:pt x="17" y="235"/>
                      </a:cubicBezTo>
                      <a:cubicBezTo>
                        <a:pt x="17" y="235"/>
                        <a:pt x="18" y="237"/>
                        <a:pt x="18" y="237"/>
                      </a:cubicBezTo>
                      <a:cubicBezTo>
                        <a:pt x="18" y="238"/>
                        <a:pt x="19" y="239"/>
                        <a:pt x="19" y="239"/>
                      </a:cubicBezTo>
                      <a:cubicBezTo>
                        <a:pt x="19" y="239"/>
                        <a:pt x="20" y="240"/>
                        <a:pt x="20" y="240"/>
                      </a:cubicBezTo>
                      <a:cubicBezTo>
                        <a:pt x="20" y="240"/>
                        <a:pt x="20" y="242"/>
                        <a:pt x="20" y="242"/>
                      </a:cubicBezTo>
                      <a:cubicBezTo>
                        <a:pt x="20" y="243"/>
                        <a:pt x="21" y="245"/>
                        <a:pt x="21" y="245"/>
                      </a:cubicBezTo>
                      <a:cubicBezTo>
                        <a:pt x="21" y="246"/>
                        <a:pt x="21" y="246"/>
                        <a:pt x="21" y="246"/>
                      </a:cubicBezTo>
                      <a:cubicBezTo>
                        <a:pt x="21" y="246"/>
                        <a:pt x="21" y="247"/>
                        <a:pt x="22" y="247"/>
                      </a:cubicBezTo>
                      <a:cubicBezTo>
                        <a:pt x="22" y="247"/>
                        <a:pt x="24" y="247"/>
                        <a:pt x="24" y="247"/>
                      </a:cubicBezTo>
                      <a:cubicBezTo>
                        <a:pt x="24" y="247"/>
                        <a:pt x="25" y="247"/>
                        <a:pt x="26" y="247"/>
                      </a:cubicBezTo>
                      <a:cubicBezTo>
                        <a:pt x="26" y="247"/>
                        <a:pt x="26" y="246"/>
                        <a:pt x="27" y="247"/>
                      </a:cubicBezTo>
                      <a:cubicBezTo>
                        <a:pt x="27" y="247"/>
                        <a:pt x="27" y="248"/>
                        <a:pt x="27" y="248"/>
                      </a:cubicBezTo>
                      <a:cubicBezTo>
                        <a:pt x="27" y="248"/>
                        <a:pt x="27" y="249"/>
                        <a:pt x="27" y="249"/>
                      </a:cubicBezTo>
                      <a:cubicBezTo>
                        <a:pt x="24" y="252"/>
                        <a:pt x="24" y="252"/>
                        <a:pt x="24" y="252"/>
                      </a:cubicBezTo>
                      <a:cubicBezTo>
                        <a:pt x="24" y="254"/>
                        <a:pt x="24" y="254"/>
                        <a:pt x="24" y="254"/>
                      </a:cubicBezTo>
                      <a:cubicBezTo>
                        <a:pt x="24" y="254"/>
                        <a:pt x="23" y="254"/>
                        <a:pt x="23" y="254"/>
                      </a:cubicBezTo>
                      <a:cubicBezTo>
                        <a:pt x="23" y="254"/>
                        <a:pt x="22" y="254"/>
                        <a:pt x="22" y="254"/>
                      </a:cubicBezTo>
                      <a:cubicBezTo>
                        <a:pt x="20" y="253"/>
                        <a:pt x="20" y="253"/>
                        <a:pt x="20" y="253"/>
                      </a:cubicBezTo>
                      <a:cubicBezTo>
                        <a:pt x="18" y="253"/>
                        <a:pt x="18" y="253"/>
                        <a:pt x="18" y="253"/>
                      </a:cubicBezTo>
                      <a:cubicBezTo>
                        <a:pt x="18" y="254"/>
                        <a:pt x="18" y="254"/>
                        <a:pt x="18" y="254"/>
                      </a:cubicBezTo>
                      <a:cubicBezTo>
                        <a:pt x="18" y="254"/>
                        <a:pt x="17" y="254"/>
                        <a:pt x="17" y="254"/>
                      </a:cubicBezTo>
                      <a:cubicBezTo>
                        <a:pt x="16" y="254"/>
                        <a:pt x="14" y="254"/>
                        <a:pt x="14" y="254"/>
                      </a:cubicBezTo>
                      <a:cubicBezTo>
                        <a:pt x="14" y="255"/>
                        <a:pt x="14" y="255"/>
                        <a:pt x="14" y="255"/>
                      </a:cubicBezTo>
                      <a:cubicBezTo>
                        <a:pt x="12" y="258"/>
                        <a:pt x="12" y="258"/>
                        <a:pt x="12" y="258"/>
                      </a:cubicBezTo>
                      <a:cubicBezTo>
                        <a:pt x="11" y="260"/>
                        <a:pt x="11" y="260"/>
                        <a:pt x="11" y="260"/>
                      </a:cubicBezTo>
                      <a:cubicBezTo>
                        <a:pt x="9" y="261"/>
                        <a:pt x="9" y="261"/>
                        <a:pt x="9" y="261"/>
                      </a:cubicBezTo>
                      <a:cubicBezTo>
                        <a:pt x="8" y="262"/>
                        <a:pt x="8" y="262"/>
                        <a:pt x="8" y="262"/>
                      </a:cubicBezTo>
                      <a:cubicBezTo>
                        <a:pt x="6" y="263"/>
                        <a:pt x="6" y="263"/>
                        <a:pt x="6" y="263"/>
                      </a:cubicBezTo>
                      <a:cubicBezTo>
                        <a:pt x="6" y="263"/>
                        <a:pt x="5" y="264"/>
                        <a:pt x="5" y="264"/>
                      </a:cubicBezTo>
                      <a:cubicBezTo>
                        <a:pt x="5" y="264"/>
                        <a:pt x="4" y="267"/>
                        <a:pt x="4" y="267"/>
                      </a:cubicBezTo>
                      <a:cubicBezTo>
                        <a:pt x="4" y="267"/>
                        <a:pt x="3" y="268"/>
                        <a:pt x="2" y="268"/>
                      </a:cubicBezTo>
                      <a:cubicBezTo>
                        <a:pt x="2" y="269"/>
                        <a:pt x="1" y="269"/>
                        <a:pt x="1" y="269"/>
                      </a:cubicBezTo>
                      <a:cubicBezTo>
                        <a:pt x="1" y="269"/>
                        <a:pt x="1" y="271"/>
                        <a:pt x="1" y="271"/>
                      </a:cubicBezTo>
                      <a:cubicBezTo>
                        <a:pt x="1" y="271"/>
                        <a:pt x="1" y="273"/>
                        <a:pt x="1" y="273"/>
                      </a:cubicBezTo>
                      <a:cubicBezTo>
                        <a:pt x="2" y="275"/>
                        <a:pt x="2" y="275"/>
                        <a:pt x="2" y="275"/>
                      </a:cubicBezTo>
                      <a:cubicBezTo>
                        <a:pt x="1" y="277"/>
                        <a:pt x="1" y="277"/>
                        <a:pt x="1" y="277"/>
                      </a:cubicBezTo>
                      <a:cubicBezTo>
                        <a:pt x="2" y="278"/>
                        <a:pt x="2" y="278"/>
                        <a:pt x="2" y="278"/>
                      </a:cubicBezTo>
                      <a:cubicBezTo>
                        <a:pt x="1" y="280"/>
                        <a:pt x="1" y="280"/>
                        <a:pt x="1" y="280"/>
                      </a:cubicBezTo>
                      <a:cubicBezTo>
                        <a:pt x="1" y="282"/>
                        <a:pt x="1" y="282"/>
                        <a:pt x="1" y="282"/>
                      </a:cubicBezTo>
                      <a:cubicBezTo>
                        <a:pt x="1" y="283"/>
                        <a:pt x="1" y="283"/>
                        <a:pt x="1" y="283"/>
                      </a:cubicBezTo>
                      <a:cubicBezTo>
                        <a:pt x="0" y="285"/>
                        <a:pt x="0" y="285"/>
                        <a:pt x="0" y="285"/>
                      </a:cubicBezTo>
                      <a:cubicBezTo>
                        <a:pt x="1" y="288"/>
                        <a:pt x="1" y="288"/>
                        <a:pt x="1" y="288"/>
                      </a:cubicBezTo>
                      <a:cubicBezTo>
                        <a:pt x="12" y="290"/>
                        <a:pt x="12" y="290"/>
                        <a:pt x="12" y="290"/>
                      </a:cubicBezTo>
                      <a:cubicBezTo>
                        <a:pt x="17" y="290"/>
                        <a:pt x="21" y="294"/>
                        <a:pt x="25" y="296"/>
                      </a:cubicBezTo>
                      <a:cubicBezTo>
                        <a:pt x="27" y="297"/>
                        <a:pt x="32" y="307"/>
                        <a:pt x="33" y="309"/>
                      </a:cubicBezTo>
                      <a:cubicBezTo>
                        <a:pt x="33" y="309"/>
                        <a:pt x="33" y="315"/>
                        <a:pt x="31" y="315"/>
                      </a:cubicBezTo>
                      <a:cubicBezTo>
                        <a:pt x="30" y="318"/>
                        <a:pt x="33" y="319"/>
                        <a:pt x="34" y="321"/>
                      </a:cubicBezTo>
                      <a:cubicBezTo>
                        <a:pt x="37" y="325"/>
                        <a:pt x="34" y="328"/>
                        <a:pt x="34" y="328"/>
                      </a:cubicBezTo>
                      <a:cubicBezTo>
                        <a:pt x="34" y="331"/>
                        <a:pt x="37" y="339"/>
                        <a:pt x="40" y="342"/>
                      </a:cubicBezTo>
                      <a:cubicBezTo>
                        <a:pt x="42" y="344"/>
                        <a:pt x="44" y="342"/>
                        <a:pt x="45" y="344"/>
                      </a:cubicBezTo>
                      <a:cubicBezTo>
                        <a:pt x="47" y="351"/>
                        <a:pt x="52" y="351"/>
                        <a:pt x="56" y="353"/>
                      </a:cubicBezTo>
                      <a:cubicBezTo>
                        <a:pt x="58" y="352"/>
                        <a:pt x="61" y="349"/>
                        <a:pt x="63" y="348"/>
                      </a:cubicBezTo>
                      <a:cubicBezTo>
                        <a:pt x="67" y="346"/>
                        <a:pt x="68" y="343"/>
                        <a:pt x="71" y="341"/>
                      </a:cubicBezTo>
                      <a:cubicBezTo>
                        <a:pt x="72" y="339"/>
                        <a:pt x="76" y="340"/>
                        <a:pt x="78" y="339"/>
                      </a:cubicBezTo>
                      <a:cubicBezTo>
                        <a:pt x="85" y="336"/>
                        <a:pt x="90" y="339"/>
                        <a:pt x="93" y="338"/>
                      </a:cubicBezTo>
                      <a:cubicBezTo>
                        <a:pt x="95" y="338"/>
                        <a:pt x="98" y="335"/>
                        <a:pt x="101" y="334"/>
                      </a:cubicBezTo>
                      <a:cubicBezTo>
                        <a:pt x="103" y="333"/>
                        <a:pt x="106" y="333"/>
                        <a:pt x="108" y="331"/>
                      </a:cubicBezTo>
                      <a:cubicBezTo>
                        <a:pt x="108" y="331"/>
                        <a:pt x="118" y="333"/>
                        <a:pt x="122" y="334"/>
                      </a:cubicBezTo>
                      <a:cubicBezTo>
                        <a:pt x="129" y="335"/>
                        <a:pt x="136" y="339"/>
                        <a:pt x="140" y="339"/>
                      </a:cubicBezTo>
                      <a:cubicBezTo>
                        <a:pt x="143" y="339"/>
                        <a:pt x="143" y="336"/>
                        <a:pt x="145" y="337"/>
                      </a:cubicBezTo>
                      <a:cubicBezTo>
                        <a:pt x="145" y="337"/>
                        <a:pt x="157" y="343"/>
                        <a:pt x="163" y="344"/>
                      </a:cubicBezTo>
                      <a:cubicBezTo>
                        <a:pt x="167" y="344"/>
                        <a:pt x="167" y="338"/>
                        <a:pt x="172" y="339"/>
                      </a:cubicBezTo>
                      <a:cubicBezTo>
                        <a:pt x="175" y="339"/>
                        <a:pt x="175" y="340"/>
                        <a:pt x="178" y="340"/>
                      </a:cubicBezTo>
                      <a:cubicBezTo>
                        <a:pt x="180" y="340"/>
                        <a:pt x="182" y="346"/>
                        <a:pt x="184" y="346"/>
                      </a:cubicBezTo>
                      <a:cubicBezTo>
                        <a:pt x="185" y="345"/>
                        <a:pt x="189" y="341"/>
                        <a:pt x="190" y="340"/>
                      </a:cubicBezTo>
                      <a:cubicBezTo>
                        <a:pt x="190" y="340"/>
                        <a:pt x="196" y="334"/>
                        <a:pt x="196" y="332"/>
                      </a:cubicBezTo>
                      <a:cubicBezTo>
                        <a:pt x="196" y="330"/>
                        <a:pt x="199" y="322"/>
                        <a:pt x="199" y="322"/>
                      </a:cubicBezTo>
                      <a:cubicBezTo>
                        <a:pt x="202" y="320"/>
                        <a:pt x="207" y="322"/>
                        <a:pt x="210" y="319"/>
                      </a:cubicBezTo>
                      <a:cubicBezTo>
                        <a:pt x="218" y="312"/>
                        <a:pt x="218" y="312"/>
                        <a:pt x="218" y="312"/>
                      </a:cubicBezTo>
                      <a:cubicBezTo>
                        <a:pt x="232" y="316"/>
                        <a:pt x="232" y="316"/>
                        <a:pt x="232" y="316"/>
                      </a:cubicBezTo>
                      <a:cubicBezTo>
                        <a:pt x="240" y="315"/>
                        <a:pt x="240" y="315"/>
                        <a:pt x="240" y="315"/>
                      </a:cubicBezTo>
                      <a:cubicBezTo>
                        <a:pt x="240" y="313"/>
                        <a:pt x="239" y="308"/>
                        <a:pt x="240" y="305"/>
                      </a:cubicBezTo>
                      <a:cubicBezTo>
                        <a:pt x="244" y="300"/>
                        <a:pt x="242" y="301"/>
                        <a:pt x="246" y="296"/>
                      </a:cubicBezTo>
                      <a:cubicBezTo>
                        <a:pt x="248" y="293"/>
                        <a:pt x="249" y="290"/>
                        <a:pt x="252" y="288"/>
                      </a:cubicBezTo>
                      <a:cubicBezTo>
                        <a:pt x="258" y="281"/>
                        <a:pt x="261" y="278"/>
                        <a:pt x="266" y="277"/>
                      </a:cubicBezTo>
                      <a:cubicBezTo>
                        <a:pt x="269" y="276"/>
                        <a:pt x="279" y="270"/>
                        <a:pt x="280" y="269"/>
                      </a:cubicBezTo>
                      <a:cubicBezTo>
                        <a:pt x="282" y="268"/>
                        <a:pt x="274" y="262"/>
                        <a:pt x="270" y="257"/>
                      </a:cubicBezTo>
                      <a:cubicBezTo>
                        <a:pt x="267" y="252"/>
                        <a:pt x="267" y="247"/>
                        <a:pt x="267" y="245"/>
                      </a:cubicBezTo>
                      <a:cubicBezTo>
                        <a:pt x="264" y="232"/>
                        <a:pt x="265" y="238"/>
                        <a:pt x="270" y="228"/>
                      </a:cubicBezTo>
                      <a:cubicBezTo>
                        <a:pt x="273" y="223"/>
                        <a:pt x="278" y="219"/>
                        <a:pt x="281" y="216"/>
                      </a:cubicBezTo>
                      <a:cubicBezTo>
                        <a:pt x="282" y="215"/>
                        <a:pt x="288" y="205"/>
                        <a:pt x="295" y="200"/>
                      </a:cubicBezTo>
                      <a:cubicBezTo>
                        <a:pt x="297" y="199"/>
                        <a:pt x="299" y="193"/>
                        <a:pt x="301" y="192"/>
                      </a:cubicBezTo>
                      <a:cubicBezTo>
                        <a:pt x="306" y="188"/>
                        <a:pt x="312" y="189"/>
                        <a:pt x="313" y="187"/>
                      </a:cubicBezTo>
                      <a:cubicBezTo>
                        <a:pt x="314" y="184"/>
                        <a:pt x="309" y="186"/>
                        <a:pt x="309" y="183"/>
                      </a:cubicBezTo>
                      <a:cubicBezTo>
                        <a:pt x="308" y="176"/>
                        <a:pt x="312" y="177"/>
                        <a:pt x="315" y="176"/>
                      </a:cubicBezTo>
                      <a:cubicBezTo>
                        <a:pt x="318" y="175"/>
                        <a:pt x="322" y="173"/>
                        <a:pt x="325" y="172"/>
                      </a:cubicBezTo>
                      <a:cubicBezTo>
                        <a:pt x="345" y="166"/>
                        <a:pt x="342" y="170"/>
                        <a:pt x="348" y="167"/>
                      </a:cubicBezTo>
                      <a:cubicBezTo>
                        <a:pt x="351" y="165"/>
                        <a:pt x="357" y="167"/>
                        <a:pt x="358" y="165"/>
                      </a:cubicBezTo>
                      <a:cubicBezTo>
                        <a:pt x="359" y="163"/>
                        <a:pt x="365" y="157"/>
                        <a:pt x="367" y="158"/>
                      </a:cubicBezTo>
                      <a:cubicBezTo>
                        <a:pt x="370" y="159"/>
                        <a:pt x="374" y="154"/>
                        <a:pt x="377" y="154"/>
                      </a:cubicBezTo>
                      <a:cubicBezTo>
                        <a:pt x="386" y="152"/>
                        <a:pt x="393" y="147"/>
                        <a:pt x="396" y="142"/>
                      </a:cubicBezTo>
                      <a:cubicBezTo>
                        <a:pt x="398" y="139"/>
                        <a:pt x="392" y="131"/>
                        <a:pt x="395" y="128"/>
                      </a:cubicBezTo>
                      <a:cubicBezTo>
                        <a:pt x="396" y="126"/>
                        <a:pt x="397" y="130"/>
                        <a:pt x="399" y="128"/>
                      </a:cubicBezTo>
                      <a:cubicBezTo>
                        <a:pt x="403" y="124"/>
                        <a:pt x="401" y="122"/>
                        <a:pt x="398" y="121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56" name="Rectangle 120"/>
                <p:cNvSpPr>
                  <a:spLocks noChangeArrowheads="1"/>
                </p:cNvSpPr>
                <p:nvPr/>
              </p:nvSpPr>
              <p:spPr bwMode="auto">
                <a:xfrm>
                  <a:off x="2676" y="2463"/>
                  <a:ext cx="2" cy="1"/>
                </a:xfrm>
                <a:prstGeom prst="rect">
                  <a:avLst/>
                </a:pr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57" name="Freeform 121"/>
                <p:cNvSpPr>
                  <a:spLocks/>
                </p:cNvSpPr>
                <p:nvPr/>
              </p:nvSpPr>
              <p:spPr bwMode="auto">
                <a:xfrm>
                  <a:off x="2973" y="214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58" name="Freeform 122"/>
                <p:cNvSpPr>
                  <a:spLocks/>
                </p:cNvSpPr>
                <p:nvPr/>
              </p:nvSpPr>
              <p:spPr bwMode="auto">
                <a:xfrm>
                  <a:off x="2460" y="2225"/>
                  <a:ext cx="42" cy="60"/>
                </a:xfrm>
                <a:custGeom>
                  <a:avLst/>
                  <a:gdLst>
                    <a:gd name="T0" fmla="*/ 0 w 21"/>
                    <a:gd name="T1" fmla="*/ 16 h 30"/>
                    <a:gd name="T2" fmla="*/ 0 w 21"/>
                    <a:gd name="T3" fmla="*/ 17 h 30"/>
                    <a:gd name="T4" fmla="*/ 2 w 21"/>
                    <a:gd name="T5" fmla="*/ 19 h 30"/>
                    <a:gd name="T6" fmla="*/ 3 w 21"/>
                    <a:gd name="T7" fmla="*/ 21 h 30"/>
                    <a:gd name="T8" fmla="*/ 3 w 21"/>
                    <a:gd name="T9" fmla="*/ 22 h 30"/>
                    <a:gd name="T10" fmla="*/ 3 w 21"/>
                    <a:gd name="T11" fmla="*/ 22 h 30"/>
                    <a:gd name="T12" fmla="*/ 3 w 21"/>
                    <a:gd name="T13" fmla="*/ 22 h 30"/>
                    <a:gd name="T14" fmla="*/ 4 w 21"/>
                    <a:gd name="T15" fmla="*/ 24 h 30"/>
                    <a:gd name="T16" fmla="*/ 2 w 21"/>
                    <a:gd name="T17" fmla="*/ 25 h 30"/>
                    <a:gd name="T18" fmla="*/ 3 w 21"/>
                    <a:gd name="T19" fmla="*/ 26 h 30"/>
                    <a:gd name="T20" fmla="*/ 3 w 21"/>
                    <a:gd name="T21" fmla="*/ 28 h 30"/>
                    <a:gd name="T22" fmla="*/ 6 w 21"/>
                    <a:gd name="T23" fmla="*/ 30 h 30"/>
                    <a:gd name="T24" fmla="*/ 8 w 21"/>
                    <a:gd name="T25" fmla="*/ 30 h 30"/>
                    <a:gd name="T26" fmla="*/ 15 w 21"/>
                    <a:gd name="T27" fmla="*/ 29 h 30"/>
                    <a:gd name="T28" fmla="*/ 16 w 21"/>
                    <a:gd name="T29" fmla="*/ 30 h 30"/>
                    <a:gd name="T30" fmla="*/ 20 w 21"/>
                    <a:gd name="T31" fmla="*/ 23 h 30"/>
                    <a:gd name="T32" fmla="*/ 17 w 21"/>
                    <a:gd name="T33" fmla="*/ 17 h 30"/>
                    <a:gd name="T34" fmla="*/ 11 w 21"/>
                    <a:gd name="T35" fmla="*/ 8 h 30"/>
                    <a:gd name="T36" fmla="*/ 11 w 21"/>
                    <a:gd name="T37" fmla="*/ 0 h 30"/>
                    <a:gd name="T38" fmla="*/ 9 w 21"/>
                    <a:gd name="T39" fmla="*/ 1 h 30"/>
                    <a:gd name="T40" fmla="*/ 9 w 21"/>
                    <a:gd name="T41" fmla="*/ 1 h 30"/>
                    <a:gd name="T42" fmla="*/ 9 w 21"/>
                    <a:gd name="T43" fmla="*/ 1 h 30"/>
                    <a:gd name="T44" fmla="*/ 8 w 21"/>
                    <a:gd name="T45" fmla="*/ 0 h 30"/>
                    <a:gd name="T46" fmla="*/ 8 w 21"/>
                    <a:gd name="T47" fmla="*/ 0 h 30"/>
                    <a:gd name="T48" fmla="*/ 7 w 21"/>
                    <a:gd name="T49" fmla="*/ 1 h 30"/>
                    <a:gd name="T50" fmla="*/ 7 w 21"/>
                    <a:gd name="T51" fmla="*/ 1 h 30"/>
                    <a:gd name="T52" fmla="*/ 7 w 21"/>
                    <a:gd name="T53" fmla="*/ 1 h 30"/>
                    <a:gd name="T54" fmla="*/ 7 w 21"/>
                    <a:gd name="T55" fmla="*/ 1 h 30"/>
                    <a:gd name="T56" fmla="*/ 6 w 21"/>
                    <a:gd name="T57" fmla="*/ 1 h 30"/>
                    <a:gd name="T58" fmla="*/ 6 w 21"/>
                    <a:gd name="T59" fmla="*/ 2 h 30"/>
                    <a:gd name="T60" fmla="*/ 6 w 21"/>
                    <a:gd name="T61" fmla="*/ 2 h 30"/>
                    <a:gd name="T62" fmla="*/ 5 w 21"/>
                    <a:gd name="T63" fmla="*/ 3 h 30"/>
                    <a:gd name="T64" fmla="*/ 4 w 21"/>
                    <a:gd name="T65" fmla="*/ 4 h 30"/>
                    <a:gd name="T66" fmla="*/ 4 w 21"/>
                    <a:gd name="T67" fmla="*/ 5 h 30"/>
                    <a:gd name="T68" fmla="*/ 4 w 21"/>
                    <a:gd name="T69" fmla="*/ 5 h 30"/>
                    <a:gd name="T70" fmla="*/ 4 w 21"/>
                    <a:gd name="T71" fmla="*/ 5 h 30"/>
                    <a:gd name="T72" fmla="*/ 2 w 21"/>
                    <a:gd name="T73" fmla="*/ 7 h 30"/>
                    <a:gd name="T74" fmla="*/ 3 w 21"/>
                    <a:gd name="T75" fmla="*/ 8 h 30"/>
                    <a:gd name="T76" fmla="*/ 3 w 21"/>
                    <a:gd name="T77" fmla="*/ 8 h 30"/>
                    <a:gd name="T78" fmla="*/ 3 w 21"/>
                    <a:gd name="T79" fmla="*/ 8 h 30"/>
                    <a:gd name="T80" fmla="*/ 0 w 21"/>
                    <a:gd name="T81" fmla="*/ 11 h 30"/>
                    <a:gd name="T82" fmla="*/ 0 w 21"/>
                    <a:gd name="T83" fmla="*/ 11 h 30"/>
                    <a:gd name="T84" fmla="*/ 0 w 21"/>
                    <a:gd name="T85" fmla="*/ 12 h 30"/>
                    <a:gd name="T86" fmla="*/ 0 w 21"/>
                    <a:gd name="T87" fmla="*/ 15 h 30"/>
                    <a:gd name="T88" fmla="*/ 0 w 21"/>
                    <a:gd name="T89" fmla="*/ 1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1" h="30">
                      <a:moveTo>
                        <a:pt x="0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1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4" y="23"/>
                        <a:pt x="4" y="23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6"/>
                        <a:pt x="3" y="26"/>
                        <a:pt x="3" y="26"/>
                      </a:cubicBezTo>
                      <a:cubicBezTo>
                        <a:pt x="4" y="27"/>
                        <a:pt x="4" y="27"/>
                        <a:pt x="4" y="27"/>
                      </a:cubicBezTo>
                      <a:cubicBezTo>
                        <a:pt x="3" y="28"/>
                        <a:pt x="3" y="28"/>
                        <a:pt x="3" y="28"/>
                      </a:cubicBezTo>
                      <a:cubicBezTo>
                        <a:pt x="3" y="28"/>
                        <a:pt x="3" y="28"/>
                        <a:pt x="3" y="28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5" y="29"/>
                        <a:pt x="5" y="29"/>
                        <a:pt x="5" y="29"/>
                      </a:cubicBezTo>
                      <a:cubicBezTo>
                        <a:pt x="6" y="29"/>
                        <a:pt x="6" y="29"/>
                        <a:pt x="6" y="30"/>
                      </a:cubicBezTo>
                      <a:cubicBezTo>
                        <a:pt x="6" y="30"/>
                        <a:pt x="6" y="30"/>
                        <a:pt x="6" y="30"/>
                      </a:cubicBezTo>
                      <a:cubicBezTo>
                        <a:pt x="7" y="30"/>
                        <a:pt x="7" y="30"/>
                        <a:pt x="7" y="30"/>
                      </a:cubicBezTo>
                      <a:cubicBezTo>
                        <a:pt x="7" y="30"/>
                        <a:pt x="7" y="30"/>
                        <a:pt x="8" y="30"/>
                      </a:cubicBezTo>
                      <a:cubicBezTo>
                        <a:pt x="10" y="28"/>
                        <a:pt x="10" y="28"/>
                        <a:pt x="10" y="28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cubicBezTo>
                        <a:pt x="15" y="29"/>
                        <a:pt x="15" y="29"/>
                        <a:pt x="15" y="29"/>
                      </a:cubicBezTo>
                      <a:cubicBezTo>
                        <a:pt x="16" y="30"/>
                        <a:pt x="16" y="30"/>
                        <a:pt x="16" y="30"/>
                      </a:cubicBezTo>
                      <a:cubicBezTo>
                        <a:pt x="16" y="30"/>
                        <a:pt x="16" y="30"/>
                        <a:pt x="16" y="30"/>
                      </a:cubicBezTo>
                      <a:cubicBezTo>
                        <a:pt x="16" y="30"/>
                        <a:pt x="16" y="30"/>
                        <a:pt x="16" y="30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ubicBezTo>
                        <a:pt x="18" y="25"/>
                        <a:pt x="18" y="25"/>
                        <a:pt x="18" y="25"/>
                      </a:cubicBezTo>
                      <a:cubicBezTo>
                        <a:pt x="20" y="23"/>
                        <a:pt x="20" y="23"/>
                        <a:pt x="20" y="23"/>
                      </a:cubicBezTo>
                      <a:cubicBezTo>
                        <a:pt x="21" y="20"/>
                        <a:pt x="21" y="20"/>
                        <a:pt x="21" y="20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20" y="18"/>
                        <a:pt x="17" y="17"/>
                        <a:pt x="17" y="17"/>
                      </a:cubicBezTo>
                      <a:cubicBezTo>
                        <a:pt x="16" y="16"/>
                        <a:pt x="13" y="15"/>
                        <a:pt x="13" y="15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0" y="0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7" y="0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4" y="3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6"/>
                        <a:pt x="3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2" y="9"/>
                        <a:pt x="2" y="10"/>
                      </a:cubicBezTo>
                      <a:cubicBezTo>
                        <a:pt x="1" y="10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5"/>
                        <a:pt x="0" y="15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59" name="Freeform 123"/>
                <p:cNvSpPr>
                  <a:spLocks/>
                </p:cNvSpPr>
                <p:nvPr/>
              </p:nvSpPr>
              <p:spPr bwMode="auto">
                <a:xfrm>
                  <a:off x="1348" y="2793"/>
                  <a:ext cx="283" cy="441"/>
                </a:xfrm>
                <a:custGeom>
                  <a:avLst/>
                  <a:gdLst>
                    <a:gd name="T0" fmla="*/ 56 w 141"/>
                    <a:gd name="T1" fmla="*/ 208 h 220"/>
                    <a:gd name="T2" fmla="*/ 56 w 141"/>
                    <a:gd name="T3" fmla="*/ 198 h 220"/>
                    <a:gd name="T4" fmla="*/ 61 w 141"/>
                    <a:gd name="T5" fmla="*/ 191 h 220"/>
                    <a:gd name="T6" fmla="*/ 73 w 141"/>
                    <a:gd name="T7" fmla="*/ 182 h 220"/>
                    <a:gd name="T8" fmla="*/ 80 w 141"/>
                    <a:gd name="T9" fmla="*/ 180 h 220"/>
                    <a:gd name="T10" fmla="*/ 74 w 141"/>
                    <a:gd name="T11" fmla="*/ 170 h 220"/>
                    <a:gd name="T12" fmla="*/ 71 w 141"/>
                    <a:gd name="T13" fmla="*/ 163 h 220"/>
                    <a:gd name="T14" fmla="*/ 76 w 141"/>
                    <a:gd name="T15" fmla="*/ 154 h 220"/>
                    <a:gd name="T16" fmla="*/ 90 w 141"/>
                    <a:gd name="T17" fmla="*/ 141 h 220"/>
                    <a:gd name="T18" fmla="*/ 86 w 141"/>
                    <a:gd name="T19" fmla="*/ 139 h 220"/>
                    <a:gd name="T20" fmla="*/ 82 w 141"/>
                    <a:gd name="T21" fmla="*/ 128 h 220"/>
                    <a:gd name="T22" fmla="*/ 80 w 141"/>
                    <a:gd name="T23" fmla="*/ 118 h 220"/>
                    <a:gd name="T24" fmla="*/ 77 w 141"/>
                    <a:gd name="T25" fmla="*/ 109 h 220"/>
                    <a:gd name="T26" fmla="*/ 88 w 141"/>
                    <a:gd name="T27" fmla="*/ 109 h 220"/>
                    <a:gd name="T28" fmla="*/ 97 w 141"/>
                    <a:gd name="T29" fmla="*/ 109 h 220"/>
                    <a:gd name="T30" fmla="*/ 103 w 141"/>
                    <a:gd name="T31" fmla="*/ 100 h 220"/>
                    <a:gd name="T32" fmla="*/ 100 w 141"/>
                    <a:gd name="T33" fmla="*/ 92 h 220"/>
                    <a:gd name="T34" fmla="*/ 108 w 141"/>
                    <a:gd name="T35" fmla="*/ 85 h 220"/>
                    <a:gd name="T36" fmla="*/ 110 w 141"/>
                    <a:gd name="T37" fmla="*/ 73 h 220"/>
                    <a:gd name="T38" fmla="*/ 112 w 141"/>
                    <a:gd name="T39" fmla="*/ 65 h 220"/>
                    <a:gd name="T40" fmla="*/ 111 w 141"/>
                    <a:gd name="T41" fmla="*/ 55 h 220"/>
                    <a:gd name="T42" fmla="*/ 122 w 141"/>
                    <a:gd name="T43" fmla="*/ 49 h 220"/>
                    <a:gd name="T44" fmla="*/ 130 w 141"/>
                    <a:gd name="T45" fmla="*/ 46 h 220"/>
                    <a:gd name="T46" fmla="*/ 139 w 141"/>
                    <a:gd name="T47" fmla="*/ 39 h 220"/>
                    <a:gd name="T48" fmla="*/ 135 w 141"/>
                    <a:gd name="T49" fmla="*/ 34 h 220"/>
                    <a:gd name="T50" fmla="*/ 132 w 141"/>
                    <a:gd name="T51" fmla="*/ 25 h 220"/>
                    <a:gd name="T52" fmla="*/ 129 w 141"/>
                    <a:gd name="T53" fmla="*/ 20 h 220"/>
                    <a:gd name="T54" fmla="*/ 120 w 141"/>
                    <a:gd name="T55" fmla="*/ 17 h 220"/>
                    <a:gd name="T56" fmla="*/ 111 w 141"/>
                    <a:gd name="T57" fmla="*/ 20 h 220"/>
                    <a:gd name="T58" fmla="*/ 101 w 141"/>
                    <a:gd name="T59" fmla="*/ 19 h 220"/>
                    <a:gd name="T60" fmla="*/ 95 w 141"/>
                    <a:gd name="T61" fmla="*/ 14 h 220"/>
                    <a:gd name="T62" fmla="*/ 90 w 141"/>
                    <a:gd name="T63" fmla="*/ 13 h 220"/>
                    <a:gd name="T64" fmla="*/ 82 w 141"/>
                    <a:gd name="T65" fmla="*/ 14 h 220"/>
                    <a:gd name="T66" fmla="*/ 79 w 141"/>
                    <a:gd name="T67" fmla="*/ 9 h 220"/>
                    <a:gd name="T68" fmla="*/ 83 w 141"/>
                    <a:gd name="T69" fmla="*/ 1 h 220"/>
                    <a:gd name="T70" fmla="*/ 76 w 141"/>
                    <a:gd name="T71" fmla="*/ 1 h 220"/>
                    <a:gd name="T72" fmla="*/ 70 w 141"/>
                    <a:gd name="T73" fmla="*/ 1 h 220"/>
                    <a:gd name="T74" fmla="*/ 65 w 141"/>
                    <a:gd name="T75" fmla="*/ 3 h 220"/>
                    <a:gd name="T76" fmla="*/ 59 w 141"/>
                    <a:gd name="T77" fmla="*/ 5 h 220"/>
                    <a:gd name="T78" fmla="*/ 59 w 141"/>
                    <a:gd name="T79" fmla="*/ 16 h 220"/>
                    <a:gd name="T80" fmla="*/ 57 w 141"/>
                    <a:gd name="T81" fmla="*/ 27 h 220"/>
                    <a:gd name="T82" fmla="*/ 53 w 141"/>
                    <a:gd name="T83" fmla="*/ 51 h 220"/>
                    <a:gd name="T84" fmla="*/ 34 w 141"/>
                    <a:gd name="T85" fmla="*/ 89 h 220"/>
                    <a:gd name="T86" fmla="*/ 25 w 141"/>
                    <a:gd name="T87" fmla="*/ 102 h 220"/>
                    <a:gd name="T88" fmla="*/ 16 w 141"/>
                    <a:gd name="T89" fmla="*/ 106 h 220"/>
                    <a:gd name="T90" fmla="*/ 12 w 141"/>
                    <a:gd name="T91" fmla="*/ 116 h 220"/>
                    <a:gd name="T92" fmla="*/ 7 w 141"/>
                    <a:gd name="T93" fmla="*/ 127 h 220"/>
                    <a:gd name="T94" fmla="*/ 7 w 141"/>
                    <a:gd name="T95" fmla="*/ 136 h 220"/>
                    <a:gd name="T96" fmla="*/ 11 w 141"/>
                    <a:gd name="T97" fmla="*/ 139 h 220"/>
                    <a:gd name="T98" fmla="*/ 12 w 141"/>
                    <a:gd name="T99" fmla="*/ 148 h 220"/>
                    <a:gd name="T100" fmla="*/ 22 w 141"/>
                    <a:gd name="T101" fmla="*/ 150 h 220"/>
                    <a:gd name="T102" fmla="*/ 20 w 141"/>
                    <a:gd name="T103" fmla="*/ 165 h 220"/>
                    <a:gd name="T104" fmla="*/ 15 w 141"/>
                    <a:gd name="T105" fmla="*/ 184 h 220"/>
                    <a:gd name="T106" fmla="*/ 9 w 141"/>
                    <a:gd name="T107" fmla="*/ 199 h 220"/>
                    <a:gd name="T108" fmla="*/ 0 w 141"/>
                    <a:gd name="T109" fmla="*/ 210 h 220"/>
                    <a:gd name="T110" fmla="*/ 13 w 141"/>
                    <a:gd name="T111" fmla="*/ 210 h 220"/>
                    <a:gd name="T112" fmla="*/ 25 w 141"/>
                    <a:gd name="T113" fmla="*/ 213 h 220"/>
                    <a:gd name="T114" fmla="*/ 36 w 141"/>
                    <a:gd name="T115" fmla="*/ 220 h 220"/>
                    <a:gd name="T116" fmla="*/ 55 w 141"/>
                    <a:gd name="T117" fmla="*/ 217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41" h="220">
                      <a:moveTo>
                        <a:pt x="55" y="215"/>
                      </a:moveTo>
                      <a:cubicBezTo>
                        <a:pt x="55" y="213"/>
                        <a:pt x="55" y="213"/>
                        <a:pt x="55" y="213"/>
                      </a:cubicBezTo>
                      <a:cubicBezTo>
                        <a:pt x="55" y="212"/>
                        <a:pt x="55" y="212"/>
                        <a:pt x="55" y="212"/>
                      </a:cubicBezTo>
                      <a:cubicBezTo>
                        <a:pt x="56" y="209"/>
                        <a:pt x="56" y="209"/>
                        <a:pt x="56" y="209"/>
                      </a:cubicBezTo>
                      <a:cubicBezTo>
                        <a:pt x="56" y="208"/>
                        <a:pt x="56" y="208"/>
                        <a:pt x="56" y="208"/>
                      </a:cubicBezTo>
                      <a:cubicBezTo>
                        <a:pt x="56" y="208"/>
                        <a:pt x="56" y="208"/>
                        <a:pt x="56" y="208"/>
                      </a:cubicBezTo>
                      <a:cubicBezTo>
                        <a:pt x="56" y="205"/>
                        <a:pt x="56" y="205"/>
                        <a:pt x="56" y="205"/>
                      </a:cubicBezTo>
                      <a:cubicBezTo>
                        <a:pt x="56" y="204"/>
                        <a:pt x="56" y="204"/>
                        <a:pt x="56" y="204"/>
                      </a:cubicBezTo>
                      <a:cubicBezTo>
                        <a:pt x="56" y="204"/>
                        <a:pt x="56" y="204"/>
                        <a:pt x="56" y="204"/>
                      </a:cubicBezTo>
                      <a:cubicBezTo>
                        <a:pt x="56" y="204"/>
                        <a:pt x="56" y="202"/>
                        <a:pt x="55" y="202"/>
                      </a:cubicBezTo>
                      <a:cubicBezTo>
                        <a:pt x="55" y="201"/>
                        <a:pt x="55" y="200"/>
                        <a:pt x="56" y="199"/>
                      </a:cubicBezTo>
                      <a:cubicBezTo>
                        <a:pt x="56" y="198"/>
                        <a:pt x="56" y="198"/>
                        <a:pt x="56" y="198"/>
                      </a:cubicBezTo>
                      <a:cubicBezTo>
                        <a:pt x="56" y="198"/>
                        <a:pt x="56" y="198"/>
                        <a:pt x="56" y="198"/>
                      </a:cubicBezTo>
                      <a:cubicBezTo>
                        <a:pt x="56" y="198"/>
                        <a:pt x="57" y="198"/>
                        <a:pt x="57" y="197"/>
                      </a:cubicBezTo>
                      <a:cubicBezTo>
                        <a:pt x="57" y="197"/>
                        <a:pt x="58" y="197"/>
                        <a:pt x="58" y="197"/>
                      </a:cubicBezTo>
                      <a:cubicBezTo>
                        <a:pt x="58" y="197"/>
                        <a:pt x="58" y="196"/>
                        <a:pt x="59" y="196"/>
                      </a:cubicBezTo>
                      <a:cubicBezTo>
                        <a:pt x="59" y="195"/>
                        <a:pt x="60" y="194"/>
                        <a:pt x="60" y="194"/>
                      </a:cubicBezTo>
                      <a:cubicBezTo>
                        <a:pt x="60" y="193"/>
                        <a:pt x="60" y="192"/>
                        <a:pt x="61" y="191"/>
                      </a:cubicBezTo>
                      <a:cubicBezTo>
                        <a:pt x="61" y="191"/>
                        <a:pt x="61" y="191"/>
                        <a:pt x="61" y="191"/>
                      </a:cubicBezTo>
                      <a:cubicBezTo>
                        <a:pt x="67" y="188"/>
                        <a:pt x="67" y="188"/>
                        <a:pt x="67" y="188"/>
                      </a:cubicBezTo>
                      <a:cubicBezTo>
                        <a:pt x="67" y="187"/>
                        <a:pt x="67" y="187"/>
                        <a:pt x="67" y="187"/>
                      </a:cubicBezTo>
                      <a:cubicBezTo>
                        <a:pt x="69" y="182"/>
                        <a:pt x="69" y="182"/>
                        <a:pt x="69" y="182"/>
                      </a:cubicBezTo>
                      <a:cubicBezTo>
                        <a:pt x="70" y="182"/>
                        <a:pt x="70" y="182"/>
                        <a:pt x="70" y="182"/>
                      </a:cubicBezTo>
                      <a:cubicBezTo>
                        <a:pt x="71" y="182"/>
                        <a:pt x="73" y="182"/>
                        <a:pt x="73" y="182"/>
                      </a:cubicBezTo>
                      <a:cubicBezTo>
                        <a:pt x="73" y="182"/>
                        <a:pt x="74" y="182"/>
                        <a:pt x="74" y="182"/>
                      </a:cubicBezTo>
                      <a:cubicBezTo>
                        <a:pt x="74" y="182"/>
                        <a:pt x="74" y="182"/>
                        <a:pt x="74" y="182"/>
                      </a:cubicBezTo>
                      <a:cubicBezTo>
                        <a:pt x="77" y="180"/>
                        <a:pt x="77" y="180"/>
                        <a:pt x="77" y="180"/>
                      </a:cubicBezTo>
                      <a:cubicBezTo>
                        <a:pt x="79" y="181"/>
                        <a:pt x="79" y="181"/>
                        <a:pt x="79" y="181"/>
                      </a:cubicBezTo>
                      <a:cubicBezTo>
                        <a:pt x="79" y="180"/>
                        <a:pt x="79" y="180"/>
                        <a:pt x="79" y="180"/>
                      </a:cubicBezTo>
                      <a:cubicBezTo>
                        <a:pt x="80" y="180"/>
                        <a:pt x="80" y="180"/>
                        <a:pt x="80" y="180"/>
                      </a:cubicBezTo>
                      <a:cubicBezTo>
                        <a:pt x="80" y="180"/>
                        <a:pt x="79" y="180"/>
                        <a:pt x="79" y="180"/>
                      </a:cubicBezTo>
                      <a:cubicBezTo>
                        <a:pt x="78" y="179"/>
                        <a:pt x="76" y="179"/>
                        <a:pt x="76" y="176"/>
                      </a:cubicBezTo>
                      <a:cubicBezTo>
                        <a:pt x="76" y="176"/>
                        <a:pt x="76" y="176"/>
                        <a:pt x="76" y="176"/>
                      </a:cubicBezTo>
                      <a:cubicBezTo>
                        <a:pt x="75" y="175"/>
                        <a:pt x="75" y="173"/>
                        <a:pt x="74" y="172"/>
                      </a:cubicBezTo>
                      <a:cubicBezTo>
                        <a:pt x="74" y="172"/>
                        <a:pt x="74" y="171"/>
                        <a:pt x="75" y="171"/>
                      </a:cubicBezTo>
                      <a:cubicBezTo>
                        <a:pt x="75" y="171"/>
                        <a:pt x="74" y="170"/>
                        <a:pt x="74" y="170"/>
                      </a:cubicBezTo>
                      <a:cubicBezTo>
                        <a:pt x="74" y="170"/>
                        <a:pt x="74" y="170"/>
                        <a:pt x="74" y="170"/>
                      </a:cubicBezTo>
                      <a:cubicBezTo>
                        <a:pt x="73" y="169"/>
                        <a:pt x="73" y="168"/>
                        <a:pt x="73" y="168"/>
                      </a:cubicBezTo>
                      <a:cubicBezTo>
                        <a:pt x="73" y="167"/>
                        <a:pt x="73" y="167"/>
                        <a:pt x="72" y="166"/>
                      </a:cubicBezTo>
                      <a:cubicBezTo>
                        <a:pt x="72" y="165"/>
                        <a:pt x="72" y="165"/>
                        <a:pt x="72" y="165"/>
                      </a:cubicBezTo>
                      <a:cubicBezTo>
                        <a:pt x="71" y="164"/>
                        <a:pt x="71" y="164"/>
                        <a:pt x="71" y="164"/>
                      </a:cubicBezTo>
                      <a:cubicBezTo>
                        <a:pt x="71" y="163"/>
                        <a:pt x="71" y="163"/>
                        <a:pt x="71" y="163"/>
                      </a:cubicBezTo>
                      <a:cubicBezTo>
                        <a:pt x="70" y="163"/>
                        <a:pt x="70" y="163"/>
                        <a:pt x="70" y="163"/>
                      </a:cubicBezTo>
                      <a:cubicBezTo>
                        <a:pt x="72" y="161"/>
                        <a:pt x="72" y="161"/>
                        <a:pt x="72" y="161"/>
                      </a:cubicBezTo>
                      <a:cubicBezTo>
                        <a:pt x="74" y="158"/>
                        <a:pt x="74" y="158"/>
                        <a:pt x="74" y="158"/>
                      </a:cubicBezTo>
                      <a:cubicBezTo>
                        <a:pt x="74" y="157"/>
                        <a:pt x="74" y="157"/>
                        <a:pt x="74" y="157"/>
                      </a:cubicBezTo>
                      <a:cubicBezTo>
                        <a:pt x="74" y="157"/>
                        <a:pt x="75" y="157"/>
                        <a:pt x="75" y="157"/>
                      </a:cubicBezTo>
                      <a:cubicBezTo>
                        <a:pt x="75" y="156"/>
                        <a:pt x="76" y="154"/>
                        <a:pt x="76" y="154"/>
                      </a:cubicBezTo>
                      <a:cubicBezTo>
                        <a:pt x="77" y="149"/>
                        <a:pt x="77" y="149"/>
                        <a:pt x="77" y="149"/>
                      </a:cubicBezTo>
                      <a:cubicBezTo>
                        <a:pt x="80" y="149"/>
                        <a:pt x="80" y="149"/>
                        <a:pt x="80" y="149"/>
                      </a:cubicBezTo>
                      <a:cubicBezTo>
                        <a:pt x="86" y="146"/>
                        <a:pt x="86" y="146"/>
                        <a:pt x="86" y="146"/>
                      </a:cubicBezTo>
                      <a:cubicBezTo>
                        <a:pt x="86" y="145"/>
                        <a:pt x="86" y="145"/>
                        <a:pt x="86" y="145"/>
                      </a:cubicBezTo>
                      <a:cubicBezTo>
                        <a:pt x="89" y="142"/>
                        <a:pt x="89" y="142"/>
                        <a:pt x="89" y="142"/>
                      </a:cubicBezTo>
                      <a:cubicBezTo>
                        <a:pt x="90" y="141"/>
                        <a:pt x="90" y="141"/>
                        <a:pt x="90" y="141"/>
                      </a:cubicBezTo>
                      <a:cubicBezTo>
                        <a:pt x="90" y="141"/>
                        <a:pt x="90" y="141"/>
                        <a:pt x="90" y="141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90" y="140"/>
                        <a:pt x="89" y="140"/>
                        <a:pt x="89" y="139"/>
                      </a:cubicBezTo>
                      <a:cubicBezTo>
                        <a:pt x="89" y="140"/>
                        <a:pt x="89" y="140"/>
                        <a:pt x="89" y="140"/>
                      </a:cubicBezTo>
                      <a:cubicBezTo>
                        <a:pt x="88" y="140"/>
                        <a:pt x="88" y="140"/>
                        <a:pt x="88" y="140"/>
                      </a:cubicBezTo>
                      <a:cubicBezTo>
                        <a:pt x="88" y="140"/>
                        <a:pt x="86" y="139"/>
                        <a:pt x="86" y="139"/>
                      </a:cubicBezTo>
                      <a:cubicBezTo>
                        <a:pt x="85" y="139"/>
                        <a:pt x="85" y="139"/>
                        <a:pt x="85" y="139"/>
                      </a:cubicBezTo>
                      <a:cubicBezTo>
                        <a:pt x="85" y="138"/>
                        <a:pt x="85" y="138"/>
                        <a:pt x="85" y="138"/>
                      </a:cubicBezTo>
                      <a:cubicBezTo>
                        <a:pt x="84" y="137"/>
                        <a:pt x="84" y="136"/>
                        <a:pt x="85" y="135"/>
                      </a:cubicBezTo>
                      <a:cubicBezTo>
                        <a:pt x="83" y="134"/>
                        <a:pt x="83" y="134"/>
                        <a:pt x="83" y="134"/>
                      </a:cubicBezTo>
                      <a:cubicBezTo>
                        <a:pt x="82" y="131"/>
                        <a:pt x="82" y="131"/>
                        <a:pt x="82" y="131"/>
                      </a:cubicBezTo>
                      <a:cubicBezTo>
                        <a:pt x="82" y="128"/>
                        <a:pt x="82" y="128"/>
                        <a:pt x="82" y="128"/>
                      </a:cubicBezTo>
                      <a:cubicBezTo>
                        <a:pt x="82" y="127"/>
                        <a:pt x="82" y="127"/>
                        <a:pt x="82" y="127"/>
                      </a:cubicBezTo>
                      <a:cubicBezTo>
                        <a:pt x="81" y="123"/>
                        <a:pt x="81" y="123"/>
                        <a:pt x="81" y="123"/>
                      </a:cubicBezTo>
                      <a:cubicBezTo>
                        <a:pt x="82" y="121"/>
                        <a:pt x="82" y="121"/>
                        <a:pt x="82" y="121"/>
                      </a:cubicBezTo>
                      <a:cubicBezTo>
                        <a:pt x="82" y="121"/>
                        <a:pt x="82" y="121"/>
                        <a:pt x="82" y="121"/>
                      </a:cubicBezTo>
                      <a:cubicBezTo>
                        <a:pt x="81" y="121"/>
                        <a:pt x="81" y="120"/>
                        <a:pt x="80" y="118"/>
                      </a:cubicBezTo>
                      <a:cubicBezTo>
                        <a:pt x="80" y="118"/>
                        <a:pt x="80" y="118"/>
                        <a:pt x="80" y="118"/>
                      </a:cubicBezTo>
                      <a:cubicBezTo>
                        <a:pt x="80" y="118"/>
                        <a:pt x="80" y="118"/>
                        <a:pt x="80" y="118"/>
                      </a:cubicBezTo>
                      <a:cubicBezTo>
                        <a:pt x="80" y="117"/>
                        <a:pt x="80" y="117"/>
                        <a:pt x="79" y="117"/>
                      </a:cubicBezTo>
                      <a:cubicBezTo>
                        <a:pt x="79" y="116"/>
                        <a:pt x="79" y="116"/>
                        <a:pt x="78" y="114"/>
                      </a:cubicBezTo>
                      <a:cubicBezTo>
                        <a:pt x="78" y="114"/>
                        <a:pt x="78" y="113"/>
                        <a:pt x="78" y="113"/>
                      </a:cubicBezTo>
                      <a:cubicBezTo>
                        <a:pt x="78" y="112"/>
                        <a:pt x="77" y="112"/>
                        <a:pt x="77" y="111"/>
                      </a:cubicBezTo>
                      <a:cubicBezTo>
                        <a:pt x="77" y="109"/>
                        <a:pt x="77" y="109"/>
                        <a:pt x="77" y="109"/>
                      </a:cubicBezTo>
                      <a:cubicBezTo>
                        <a:pt x="81" y="108"/>
                        <a:pt x="81" y="108"/>
                        <a:pt x="81" y="108"/>
                      </a:cubicBezTo>
                      <a:cubicBezTo>
                        <a:pt x="84" y="109"/>
                        <a:pt x="84" y="109"/>
                        <a:pt x="84" y="109"/>
                      </a:cubicBezTo>
                      <a:cubicBezTo>
                        <a:pt x="85" y="109"/>
                        <a:pt x="85" y="109"/>
                        <a:pt x="85" y="109"/>
                      </a:cubicBezTo>
                      <a:cubicBezTo>
                        <a:pt x="85" y="109"/>
                        <a:pt x="85" y="109"/>
                        <a:pt x="85" y="109"/>
                      </a:cubicBezTo>
                      <a:cubicBezTo>
                        <a:pt x="86" y="110"/>
                        <a:pt x="86" y="110"/>
                        <a:pt x="86" y="110"/>
                      </a:cubicBezTo>
                      <a:cubicBezTo>
                        <a:pt x="88" y="109"/>
                        <a:pt x="88" y="109"/>
                        <a:pt x="88" y="109"/>
                      </a:cubicBezTo>
                      <a:cubicBezTo>
                        <a:pt x="91" y="110"/>
                        <a:pt x="91" y="110"/>
                        <a:pt x="91" y="110"/>
                      </a:cubicBezTo>
                      <a:cubicBezTo>
                        <a:pt x="92" y="110"/>
                        <a:pt x="92" y="110"/>
                        <a:pt x="93" y="111"/>
                      </a:cubicBezTo>
                      <a:cubicBezTo>
                        <a:pt x="93" y="111"/>
                        <a:pt x="94" y="111"/>
                        <a:pt x="94" y="111"/>
                      </a:cubicBezTo>
                      <a:cubicBezTo>
                        <a:pt x="94" y="111"/>
                        <a:pt x="95" y="111"/>
                        <a:pt x="95" y="111"/>
                      </a:cubicBezTo>
                      <a:cubicBezTo>
                        <a:pt x="96" y="109"/>
                        <a:pt x="96" y="109"/>
                        <a:pt x="96" y="109"/>
                      </a:cubicBezTo>
                      <a:cubicBezTo>
                        <a:pt x="97" y="109"/>
                        <a:pt x="97" y="109"/>
                        <a:pt x="97" y="109"/>
                      </a:cubicBezTo>
                      <a:cubicBezTo>
                        <a:pt x="97" y="107"/>
                        <a:pt x="97" y="107"/>
                        <a:pt x="97" y="107"/>
                      </a:cubicBezTo>
                      <a:cubicBezTo>
                        <a:pt x="97" y="107"/>
                        <a:pt x="98" y="106"/>
                        <a:pt x="98" y="106"/>
                      </a:cubicBezTo>
                      <a:cubicBezTo>
                        <a:pt x="98" y="105"/>
                        <a:pt x="98" y="105"/>
                        <a:pt x="98" y="105"/>
                      </a:cubicBezTo>
                      <a:cubicBezTo>
                        <a:pt x="99" y="105"/>
                        <a:pt x="99" y="105"/>
                        <a:pt x="99" y="105"/>
                      </a:cubicBezTo>
                      <a:cubicBezTo>
                        <a:pt x="101" y="102"/>
                        <a:pt x="101" y="102"/>
                        <a:pt x="101" y="102"/>
                      </a:cubicBezTo>
                      <a:cubicBezTo>
                        <a:pt x="102" y="101"/>
                        <a:pt x="102" y="100"/>
                        <a:pt x="103" y="100"/>
                      </a:cubicBezTo>
                      <a:cubicBezTo>
                        <a:pt x="103" y="100"/>
                        <a:pt x="103" y="100"/>
                        <a:pt x="103" y="100"/>
                      </a:cubicBezTo>
                      <a:cubicBezTo>
                        <a:pt x="102" y="99"/>
                        <a:pt x="102" y="99"/>
                        <a:pt x="102" y="99"/>
                      </a:cubicBezTo>
                      <a:cubicBezTo>
                        <a:pt x="102" y="96"/>
                        <a:pt x="102" y="96"/>
                        <a:pt x="102" y="96"/>
                      </a:cubicBezTo>
                      <a:cubicBezTo>
                        <a:pt x="101" y="96"/>
                        <a:pt x="101" y="96"/>
                        <a:pt x="101" y="96"/>
                      </a:cubicBezTo>
                      <a:cubicBezTo>
                        <a:pt x="101" y="96"/>
                        <a:pt x="101" y="96"/>
                        <a:pt x="101" y="95"/>
                      </a:cubicBezTo>
                      <a:cubicBezTo>
                        <a:pt x="100" y="95"/>
                        <a:pt x="100" y="93"/>
                        <a:pt x="100" y="92"/>
                      </a:cubicBezTo>
                      <a:cubicBezTo>
                        <a:pt x="99" y="91"/>
                        <a:pt x="99" y="91"/>
                        <a:pt x="99" y="91"/>
                      </a:cubicBezTo>
                      <a:cubicBezTo>
                        <a:pt x="101" y="88"/>
                        <a:pt x="101" y="88"/>
                        <a:pt x="101" y="88"/>
                      </a:cubicBezTo>
                      <a:cubicBezTo>
                        <a:pt x="103" y="88"/>
                        <a:pt x="103" y="88"/>
                        <a:pt x="103" y="88"/>
                      </a:cubicBezTo>
                      <a:cubicBezTo>
                        <a:pt x="104" y="87"/>
                        <a:pt x="104" y="87"/>
                        <a:pt x="104" y="87"/>
                      </a:cubicBezTo>
                      <a:cubicBezTo>
                        <a:pt x="107" y="86"/>
                        <a:pt x="107" y="86"/>
                        <a:pt x="107" y="86"/>
                      </a:cubicBezTo>
                      <a:cubicBezTo>
                        <a:pt x="108" y="85"/>
                        <a:pt x="108" y="85"/>
                        <a:pt x="108" y="85"/>
                      </a:cubicBezTo>
                      <a:cubicBezTo>
                        <a:pt x="109" y="85"/>
                        <a:pt x="109" y="85"/>
                        <a:pt x="109" y="85"/>
                      </a:cubicBezTo>
                      <a:cubicBezTo>
                        <a:pt x="108" y="83"/>
                        <a:pt x="108" y="83"/>
                        <a:pt x="108" y="83"/>
                      </a:cubicBezTo>
                      <a:cubicBezTo>
                        <a:pt x="108" y="79"/>
                        <a:pt x="108" y="79"/>
                        <a:pt x="108" y="79"/>
                      </a:cubicBezTo>
                      <a:cubicBezTo>
                        <a:pt x="110" y="77"/>
                        <a:pt x="110" y="77"/>
                        <a:pt x="110" y="77"/>
                      </a:cubicBezTo>
                      <a:cubicBezTo>
                        <a:pt x="109" y="77"/>
                        <a:pt x="109" y="77"/>
                        <a:pt x="109" y="77"/>
                      </a:cubicBezTo>
                      <a:cubicBezTo>
                        <a:pt x="110" y="73"/>
                        <a:pt x="110" y="73"/>
                        <a:pt x="110" y="73"/>
                      </a:cubicBezTo>
                      <a:cubicBezTo>
                        <a:pt x="112" y="72"/>
                        <a:pt x="112" y="72"/>
                        <a:pt x="112" y="72"/>
                      </a:cubicBezTo>
                      <a:cubicBezTo>
                        <a:pt x="112" y="71"/>
                        <a:pt x="112" y="71"/>
                        <a:pt x="112" y="71"/>
                      </a:cubicBezTo>
                      <a:cubicBezTo>
                        <a:pt x="112" y="70"/>
                        <a:pt x="112" y="70"/>
                        <a:pt x="112" y="69"/>
                      </a:cubicBezTo>
                      <a:cubicBezTo>
                        <a:pt x="112" y="67"/>
                        <a:pt x="112" y="67"/>
                        <a:pt x="112" y="67"/>
                      </a:cubicBezTo>
                      <a:cubicBezTo>
                        <a:pt x="112" y="65"/>
                        <a:pt x="112" y="65"/>
                        <a:pt x="112" y="65"/>
                      </a:cubicBezTo>
                      <a:cubicBezTo>
                        <a:pt x="112" y="65"/>
                        <a:pt x="112" y="65"/>
                        <a:pt x="112" y="65"/>
                      </a:cubicBezTo>
                      <a:cubicBezTo>
                        <a:pt x="113" y="64"/>
                        <a:pt x="113" y="64"/>
                        <a:pt x="113" y="64"/>
                      </a:cubicBezTo>
                      <a:cubicBezTo>
                        <a:pt x="113" y="64"/>
                        <a:pt x="113" y="64"/>
                        <a:pt x="113" y="64"/>
                      </a:cubicBezTo>
                      <a:cubicBezTo>
                        <a:pt x="112" y="63"/>
                        <a:pt x="112" y="63"/>
                        <a:pt x="112" y="63"/>
                      </a:cubicBezTo>
                      <a:cubicBezTo>
                        <a:pt x="112" y="63"/>
                        <a:pt x="112" y="61"/>
                        <a:pt x="112" y="60"/>
                      </a:cubicBezTo>
                      <a:cubicBezTo>
                        <a:pt x="112" y="60"/>
                        <a:pt x="112" y="60"/>
                        <a:pt x="112" y="60"/>
                      </a:cubicBezTo>
                      <a:cubicBezTo>
                        <a:pt x="111" y="55"/>
                        <a:pt x="111" y="55"/>
                        <a:pt x="111" y="55"/>
                      </a:cubicBezTo>
                      <a:cubicBezTo>
                        <a:pt x="114" y="53"/>
                        <a:pt x="114" y="53"/>
                        <a:pt x="114" y="53"/>
                      </a:cubicBezTo>
                      <a:cubicBezTo>
                        <a:pt x="114" y="53"/>
                        <a:pt x="116" y="54"/>
                        <a:pt x="116" y="54"/>
                      </a:cubicBezTo>
                      <a:cubicBezTo>
                        <a:pt x="116" y="54"/>
                        <a:pt x="116" y="53"/>
                        <a:pt x="117" y="53"/>
                      </a:cubicBezTo>
                      <a:cubicBezTo>
                        <a:pt x="117" y="53"/>
                        <a:pt x="118" y="53"/>
                        <a:pt x="118" y="53"/>
                      </a:cubicBezTo>
                      <a:cubicBezTo>
                        <a:pt x="119" y="51"/>
                        <a:pt x="119" y="51"/>
                        <a:pt x="119" y="51"/>
                      </a:cubicBezTo>
                      <a:cubicBezTo>
                        <a:pt x="122" y="49"/>
                        <a:pt x="122" y="49"/>
                        <a:pt x="122" y="49"/>
                      </a:cubicBezTo>
                      <a:cubicBezTo>
                        <a:pt x="122" y="48"/>
                        <a:pt x="122" y="48"/>
                        <a:pt x="122" y="48"/>
                      </a:cubicBezTo>
                      <a:cubicBezTo>
                        <a:pt x="127" y="47"/>
                        <a:pt x="127" y="47"/>
                        <a:pt x="127" y="47"/>
                      </a:cubicBezTo>
                      <a:cubicBezTo>
                        <a:pt x="127" y="47"/>
                        <a:pt x="127" y="47"/>
                        <a:pt x="127" y="47"/>
                      </a:cubicBezTo>
                      <a:cubicBezTo>
                        <a:pt x="128" y="46"/>
                        <a:pt x="128" y="46"/>
                        <a:pt x="128" y="46"/>
                      </a:cubicBezTo>
                      <a:cubicBezTo>
                        <a:pt x="129" y="46"/>
                        <a:pt x="129" y="46"/>
                        <a:pt x="129" y="46"/>
                      </a:cubicBezTo>
                      <a:cubicBezTo>
                        <a:pt x="130" y="46"/>
                        <a:pt x="130" y="46"/>
                        <a:pt x="130" y="46"/>
                      </a:cubicBezTo>
                      <a:cubicBezTo>
                        <a:pt x="132" y="45"/>
                        <a:pt x="132" y="45"/>
                        <a:pt x="132" y="45"/>
                      </a:cubicBezTo>
                      <a:cubicBezTo>
                        <a:pt x="134" y="42"/>
                        <a:pt x="134" y="42"/>
                        <a:pt x="134" y="42"/>
                      </a:cubicBezTo>
                      <a:cubicBezTo>
                        <a:pt x="136" y="42"/>
                        <a:pt x="136" y="42"/>
                        <a:pt x="136" y="42"/>
                      </a:cubicBezTo>
                      <a:cubicBezTo>
                        <a:pt x="136" y="42"/>
                        <a:pt x="136" y="42"/>
                        <a:pt x="136" y="42"/>
                      </a:cubicBezTo>
                      <a:cubicBezTo>
                        <a:pt x="136" y="42"/>
                        <a:pt x="137" y="40"/>
                        <a:pt x="137" y="40"/>
                      </a:cubicBezTo>
                      <a:cubicBezTo>
                        <a:pt x="139" y="39"/>
                        <a:pt x="139" y="39"/>
                        <a:pt x="139" y="39"/>
                      </a:cubicBezTo>
                      <a:cubicBezTo>
                        <a:pt x="141" y="37"/>
                        <a:pt x="141" y="37"/>
                        <a:pt x="141" y="37"/>
                      </a:cubicBezTo>
                      <a:cubicBezTo>
                        <a:pt x="140" y="36"/>
                        <a:pt x="140" y="36"/>
                        <a:pt x="140" y="36"/>
                      </a:cubicBezTo>
                      <a:cubicBezTo>
                        <a:pt x="139" y="36"/>
                        <a:pt x="138" y="35"/>
                        <a:pt x="138" y="34"/>
                      </a:cubicBezTo>
                      <a:cubicBezTo>
                        <a:pt x="138" y="34"/>
                        <a:pt x="137" y="34"/>
                        <a:pt x="137" y="33"/>
                      </a:cubicBezTo>
                      <a:cubicBezTo>
                        <a:pt x="136" y="33"/>
                        <a:pt x="136" y="33"/>
                        <a:pt x="136" y="33"/>
                      </a:cubicBezTo>
                      <a:cubicBezTo>
                        <a:pt x="136" y="33"/>
                        <a:pt x="135" y="33"/>
                        <a:pt x="135" y="34"/>
                      </a:cubicBezTo>
                      <a:cubicBezTo>
                        <a:pt x="134" y="34"/>
                        <a:pt x="134" y="34"/>
                        <a:pt x="134" y="34"/>
                      </a:cubicBezTo>
                      <a:cubicBezTo>
                        <a:pt x="131" y="32"/>
                        <a:pt x="131" y="32"/>
                        <a:pt x="131" y="32"/>
                      </a:cubicBezTo>
                      <a:cubicBezTo>
                        <a:pt x="131" y="31"/>
                        <a:pt x="131" y="31"/>
                        <a:pt x="131" y="31"/>
                      </a:cubicBezTo>
                      <a:cubicBezTo>
                        <a:pt x="130" y="30"/>
                        <a:pt x="130" y="29"/>
                        <a:pt x="131" y="28"/>
                      </a:cubicBezTo>
                      <a:cubicBezTo>
                        <a:pt x="130" y="27"/>
                        <a:pt x="130" y="27"/>
                        <a:pt x="130" y="27"/>
                      </a:cubicBezTo>
                      <a:cubicBezTo>
                        <a:pt x="132" y="25"/>
                        <a:pt x="132" y="25"/>
                        <a:pt x="132" y="25"/>
                      </a:cubicBezTo>
                      <a:cubicBezTo>
                        <a:pt x="132" y="25"/>
                        <a:pt x="133" y="24"/>
                        <a:pt x="133" y="24"/>
                      </a:cubicBezTo>
                      <a:cubicBezTo>
                        <a:pt x="133" y="23"/>
                        <a:pt x="133" y="23"/>
                        <a:pt x="133" y="23"/>
                      </a:cubicBezTo>
                      <a:cubicBezTo>
                        <a:pt x="133" y="23"/>
                        <a:pt x="133" y="23"/>
                        <a:pt x="133" y="23"/>
                      </a:cubicBezTo>
                      <a:cubicBezTo>
                        <a:pt x="132" y="22"/>
                        <a:pt x="132" y="22"/>
                        <a:pt x="132" y="22"/>
                      </a:cubicBezTo>
                      <a:cubicBezTo>
                        <a:pt x="132" y="22"/>
                        <a:pt x="132" y="21"/>
                        <a:pt x="132" y="21"/>
                      </a:cubicBezTo>
                      <a:cubicBezTo>
                        <a:pt x="131" y="20"/>
                        <a:pt x="130" y="20"/>
                        <a:pt x="129" y="20"/>
                      </a:cubicBezTo>
                      <a:cubicBezTo>
                        <a:pt x="129" y="20"/>
                        <a:pt x="128" y="20"/>
                        <a:pt x="128" y="19"/>
                      </a:cubicBezTo>
                      <a:cubicBezTo>
                        <a:pt x="128" y="19"/>
                        <a:pt x="128" y="19"/>
                        <a:pt x="128" y="19"/>
                      </a:cubicBezTo>
                      <a:cubicBezTo>
                        <a:pt x="124" y="19"/>
                        <a:pt x="124" y="19"/>
                        <a:pt x="124" y="19"/>
                      </a:cubicBezTo>
                      <a:cubicBezTo>
                        <a:pt x="123" y="19"/>
                        <a:pt x="123" y="18"/>
                        <a:pt x="122" y="18"/>
                      </a:cubicBezTo>
                      <a:cubicBezTo>
                        <a:pt x="121" y="18"/>
                        <a:pt x="121" y="17"/>
                        <a:pt x="121" y="17"/>
                      </a:cubicBezTo>
                      <a:cubicBezTo>
                        <a:pt x="120" y="17"/>
                        <a:pt x="120" y="17"/>
                        <a:pt x="120" y="17"/>
                      </a:cubicBezTo>
                      <a:cubicBezTo>
                        <a:pt x="119" y="17"/>
                        <a:pt x="119" y="17"/>
                        <a:pt x="119" y="17"/>
                      </a:cubicBezTo>
                      <a:cubicBezTo>
                        <a:pt x="119" y="17"/>
                        <a:pt x="119" y="17"/>
                        <a:pt x="119" y="17"/>
                      </a:cubicBezTo>
                      <a:cubicBezTo>
                        <a:pt x="118" y="16"/>
                        <a:pt x="117" y="16"/>
                        <a:pt x="117" y="15"/>
                      </a:cubicBezTo>
                      <a:cubicBezTo>
                        <a:pt x="116" y="17"/>
                        <a:pt x="116" y="17"/>
                        <a:pt x="116" y="17"/>
                      </a:cubicBezTo>
                      <a:cubicBezTo>
                        <a:pt x="114" y="20"/>
                        <a:pt x="114" y="20"/>
                        <a:pt x="114" y="20"/>
                      </a:cubicBezTo>
                      <a:cubicBezTo>
                        <a:pt x="114" y="20"/>
                        <a:pt x="112" y="20"/>
                        <a:pt x="111" y="20"/>
                      </a:cubicBezTo>
                      <a:cubicBezTo>
                        <a:pt x="109" y="20"/>
                        <a:pt x="109" y="20"/>
                        <a:pt x="109" y="20"/>
                      </a:cubicBezTo>
                      <a:cubicBezTo>
                        <a:pt x="109" y="20"/>
                        <a:pt x="109" y="20"/>
                        <a:pt x="109" y="20"/>
                      </a:cubicBezTo>
                      <a:cubicBezTo>
                        <a:pt x="109" y="20"/>
                        <a:pt x="108" y="20"/>
                        <a:pt x="108" y="20"/>
                      </a:cubicBezTo>
                      <a:cubicBezTo>
                        <a:pt x="107" y="20"/>
                        <a:pt x="106" y="20"/>
                        <a:pt x="106" y="20"/>
                      </a:cubicBezTo>
                      <a:cubicBezTo>
                        <a:pt x="105" y="20"/>
                        <a:pt x="104" y="19"/>
                        <a:pt x="103" y="18"/>
                      </a:cubicBezTo>
                      <a:cubicBezTo>
                        <a:pt x="103" y="18"/>
                        <a:pt x="102" y="19"/>
                        <a:pt x="101" y="19"/>
                      </a:cubicBezTo>
                      <a:cubicBezTo>
                        <a:pt x="100" y="19"/>
                        <a:pt x="100" y="19"/>
                        <a:pt x="100" y="19"/>
                      </a:cubicBezTo>
                      <a:cubicBezTo>
                        <a:pt x="100" y="19"/>
                        <a:pt x="100" y="19"/>
                        <a:pt x="100" y="19"/>
                      </a:cubicBezTo>
                      <a:cubicBezTo>
                        <a:pt x="99" y="18"/>
                        <a:pt x="98" y="17"/>
                        <a:pt x="98" y="15"/>
                      </a:cubicBezTo>
                      <a:cubicBezTo>
                        <a:pt x="98" y="14"/>
                        <a:pt x="97" y="14"/>
                        <a:pt x="97" y="14"/>
                      </a:cubicBezTo>
                      <a:cubicBezTo>
                        <a:pt x="97" y="14"/>
                        <a:pt x="96" y="14"/>
                        <a:pt x="96" y="14"/>
                      </a:cubicBezTo>
                      <a:cubicBezTo>
                        <a:pt x="95" y="14"/>
                        <a:pt x="95" y="14"/>
                        <a:pt x="95" y="14"/>
                      </a:cubicBezTo>
                      <a:cubicBezTo>
                        <a:pt x="95" y="14"/>
                        <a:pt x="94" y="14"/>
                        <a:pt x="94" y="14"/>
                      </a:cubicBezTo>
                      <a:cubicBezTo>
                        <a:pt x="94" y="14"/>
                        <a:pt x="94" y="14"/>
                        <a:pt x="94" y="14"/>
                      </a:cubicBezTo>
                      <a:cubicBezTo>
                        <a:pt x="93" y="15"/>
                        <a:pt x="92" y="15"/>
                        <a:pt x="92" y="15"/>
                      </a:cubicBezTo>
                      <a:cubicBezTo>
                        <a:pt x="91" y="15"/>
                        <a:pt x="91" y="15"/>
                        <a:pt x="91" y="15"/>
                      </a:cubicBezTo>
                      <a:cubicBezTo>
                        <a:pt x="91" y="15"/>
                        <a:pt x="91" y="15"/>
                        <a:pt x="91" y="15"/>
                      </a:cubicBezTo>
                      <a:cubicBezTo>
                        <a:pt x="90" y="14"/>
                        <a:pt x="90" y="14"/>
                        <a:pt x="90" y="13"/>
                      </a:cubicBezTo>
                      <a:cubicBezTo>
                        <a:pt x="89" y="14"/>
                        <a:pt x="89" y="14"/>
                        <a:pt x="89" y="14"/>
                      </a:cubicBezTo>
                      <a:cubicBezTo>
                        <a:pt x="88" y="14"/>
                        <a:pt x="88" y="14"/>
                        <a:pt x="88" y="14"/>
                      </a:cubicBezTo>
                      <a:cubicBezTo>
                        <a:pt x="88" y="14"/>
                        <a:pt x="88" y="14"/>
                        <a:pt x="88" y="14"/>
                      </a:cubicBezTo>
                      <a:cubicBezTo>
                        <a:pt x="87" y="14"/>
                        <a:pt x="87" y="14"/>
                        <a:pt x="86" y="15"/>
                      </a:cubicBezTo>
                      <a:cubicBezTo>
                        <a:pt x="85" y="15"/>
                        <a:pt x="84" y="15"/>
                        <a:pt x="84" y="15"/>
                      </a:cubicBezTo>
                      <a:cubicBezTo>
                        <a:pt x="83" y="15"/>
                        <a:pt x="82" y="14"/>
                        <a:pt x="82" y="14"/>
                      </a:cubicBezTo>
                      <a:cubicBezTo>
                        <a:pt x="80" y="13"/>
                        <a:pt x="80" y="12"/>
                        <a:pt x="80" y="11"/>
                      </a:cubicBezTo>
                      <a:cubicBezTo>
                        <a:pt x="80" y="11"/>
                        <a:pt x="80" y="11"/>
                        <a:pt x="80" y="11"/>
                      </a:cubicBezTo>
                      <a:cubicBezTo>
                        <a:pt x="80" y="10"/>
                        <a:pt x="80" y="10"/>
                        <a:pt x="80" y="10"/>
                      </a:cubicBezTo>
                      <a:cubicBezTo>
                        <a:pt x="80" y="10"/>
                        <a:pt x="80" y="10"/>
                        <a:pt x="80" y="10"/>
                      </a:cubicBezTo>
                      <a:cubicBezTo>
                        <a:pt x="80" y="10"/>
                        <a:pt x="80" y="10"/>
                        <a:pt x="80" y="10"/>
                      </a:cubicBezTo>
                      <a:cubicBezTo>
                        <a:pt x="79" y="9"/>
                        <a:pt x="79" y="9"/>
                        <a:pt x="79" y="9"/>
                      </a:cubicBezTo>
                      <a:cubicBezTo>
                        <a:pt x="79" y="8"/>
                        <a:pt x="79" y="7"/>
                        <a:pt x="80" y="6"/>
                      </a:cubicBezTo>
                      <a:cubicBezTo>
                        <a:pt x="80" y="5"/>
                        <a:pt x="81" y="5"/>
                        <a:pt x="81" y="5"/>
                      </a:cubicBezTo>
                      <a:cubicBezTo>
                        <a:pt x="81" y="5"/>
                        <a:pt x="81" y="4"/>
                        <a:pt x="81" y="4"/>
                      </a:cubicBezTo>
                      <a:cubicBezTo>
                        <a:pt x="82" y="4"/>
                        <a:pt x="83" y="3"/>
                        <a:pt x="84" y="3"/>
                      </a:cubicBezTo>
                      <a:cubicBezTo>
                        <a:pt x="84" y="3"/>
                        <a:pt x="84" y="3"/>
                        <a:pt x="84" y="3"/>
                      </a:cubicBezTo>
                      <a:cubicBezTo>
                        <a:pt x="83" y="2"/>
                        <a:pt x="83" y="2"/>
                        <a:pt x="83" y="1"/>
                      </a:cubicBezTo>
                      <a:cubicBezTo>
                        <a:pt x="82" y="0"/>
                        <a:pt x="82" y="0"/>
                        <a:pt x="82" y="0"/>
                      </a:cubicBezTo>
                      <a:cubicBezTo>
                        <a:pt x="81" y="0"/>
                        <a:pt x="81" y="0"/>
                        <a:pt x="81" y="0"/>
                      </a:cubicBezTo>
                      <a:cubicBezTo>
                        <a:pt x="81" y="0"/>
                        <a:pt x="80" y="1"/>
                        <a:pt x="79" y="1"/>
                      </a:cubicBezTo>
                      <a:cubicBezTo>
                        <a:pt x="79" y="1"/>
                        <a:pt x="79" y="1"/>
                        <a:pt x="79" y="1"/>
                      </a:cubicBezTo>
                      <a:cubicBezTo>
                        <a:pt x="79" y="1"/>
                        <a:pt x="79" y="1"/>
                        <a:pt x="79" y="1"/>
                      </a:cubicBezTo>
                      <a:cubicBezTo>
                        <a:pt x="77" y="1"/>
                        <a:pt x="77" y="1"/>
                        <a:pt x="76" y="1"/>
                      </a:cubicBezTo>
                      <a:cubicBezTo>
                        <a:pt x="76" y="1"/>
                        <a:pt x="75" y="1"/>
                        <a:pt x="75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74" y="0"/>
                        <a:pt x="73" y="1"/>
                        <a:pt x="73" y="1"/>
                      </a:cubicBezTo>
                      <a:cubicBezTo>
                        <a:pt x="72" y="1"/>
                        <a:pt x="72" y="1"/>
                        <a:pt x="72" y="1"/>
                      </a:cubicBezTo>
                      <a:cubicBezTo>
                        <a:pt x="71" y="1"/>
                        <a:pt x="71" y="1"/>
                        <a:pt x="71" y="1"/>
                      </a:cubicBezTo>
                      <a:cubicBezTo>
                        <a:pt x="70" y="1"/>
                        <a:pt x="70" y="1"/>
                        <a:pt x="70" y="1"/>
                      </a:cubicBezTo>
                      <a:cubicBezTo>
                        <a:pt x="70" y="1"/>
                        <a:pt x="70" y="1"/>
                        <a:pt x="70" y="1"/>
                      </a:cubicBezTo>
                      <a:cubicBezTo>
                        <a:pt x="69" y="1"/>
                        <a:pt x="69" y="1"/>
                        <a:pt x="69" y="1"/>
                      </a:cubicBezTo>
                      <a:cubicBezTo>
                        <a:pt x="69" y="2"/>
                        <a:pt x="69" y="2"/>
                        <a:pt x="69" y="2"/>
                      </a:cubicBezTo>
                      <a:cubicBezTo>
                        <a:pt x="68" y="2"/>
                        <a:pt x="67" y="3"/>
                        <a:pt x="66" y="3"/>
                      </a:cubicBezTo>
                      <a:cubicBezTo>
                        <a:pt x="66" y="3"/>
                        <a:pt x="66" y="3"/>
                        <a:pt x="66" y="3"/>
                      </a:cubicBezTo>
                      <a:cubicBezTo>
                        <a:pt x="65" y="3"/>
                        <a:pt x="65" y="3"/>
                        <a:pt x="65" y="3"/>
                      </a:cubicBezTo>
                      <a:cubicBezTo>
                        <a:pt x="65" y="4"/>
                        <a:pt x="64" y="4"/>
                        <a:pt x="64" y="4"/>
                      </a:cubicBezTo>
                      <a:cubicBezTo>
                        <a:pt x="64" y="4"/>
                        <a:pt x="64" y="4"/>
                        <a:pt x="64" y="4"/>
                      </a:cubicBezTo>
                      <a:cubicBezTo>
                        <a:pt x="64" y="4"/>
                        <a:pt x="63" y="5"/>
                        <a:pt x="62" y="5"/>
                      </a:cubicBezTo>
                      <a:cubicBezTo>
                        <a:pt x="60" y="7"/>
                        <a:pt x="60" y="7"/>
                        <a:pt x="60" y="7"/>
                      </a:cubicBezTo>
                      <a:cubicBezTo>
                        <a:pt x="59" y="5"/>
                        <a:pt x="59" y="5"/>
                        <a:pt x="59" y="5"/>
                      </a:cubicBezTo>
                      <a:cubicBezTo>
                        <a:pt x="59" y="5"/>
                        <a:pt x="59" y="5"/>
                        <a:pt x="59" y="5"/>
                      </a:cubicBezTo>
                      <a:cubicBezTo>
                        <a:pt x="59" y="7"/>
                        <a:pt x="59" y="7"/>
                        <a:pt x="59" y="7"/>
                      </a:cubicBezTo>
                      <a:cubicBezTo>
                        <a:pt x="59" y="9"/>
                        <a:pt x="59" y="9"/>
                        <a:pt x="59" y="9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12"/>
                        <a:pt x="59" y="12"/>
                        <a:pt x="59" y="12"/>
                      </a:cubicBezTo>
                      <a:cubicBezTo>
                        <a:pt x="59" y="14"/>
                        <a:pt x="59" y="14"/>
                        <a:pt x="59" y="14"/>
                      </a:cubicBezTo>
                      <a:cubicBezTo>
                        <a:pt x="59" y="16"/>
                        <a:pt x="59" y="16"/>
                        <a:pt x="59" y="16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59" y="21"/>
                        <a:pt x="59" y="21"/>
                        <a:pt x="59" y="21"/>
                      </a:cubicBezTo>
                      <a:cubicBezTo>
                        <a:pt x="57" y="23"/>
                        <a:pt x="57" y="23"/>
                        <a:pt x="57" y="23"/>
                      </a:cubicBezTo>
                      <a:cubicBezTo>
                        <a:pt x="57" y="25"/>
                        <a:pt x="57" y="25"/>
                        <a:pt x="57" y="25"/>
                      </a:cubicBezTo>
                      <a:cubicBezTo>
                        <a:pt x="57" y="27"/>
                        <a:pt x="57" y="27"/>
                        <a:pt x="57" y="27"/>
                      </a:cubicBezTo>
                      <a:cubicBezTo>
                        <a:pt x="58" y="28"/>
                        <a:pt x="58" y="28"/>
                        <a:pt x="58" y="28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8" y="36"/>
                        <a:pt x="58" y="36"/>
                        <a:pt x="58" y="36"/>
                      </a:cubicBezTo>
                      <a:cubicBezTo>
                        <a:pt x="58" y="41"/>
                        <a:pt x="58" y="41"/>
                        <a:pt x="58" y="41"/>
                      </a:cubicBezTo>
                      <a:cubicBezTo>
                        <a:pt x="56" y="46"/>
                        <a:pt x="56" y="46"/>
                        <a:pt x="56" y="46"/>
                      </a:cubicBezTo>
                      <a:cubicBezTo>
                        <a:pt x="53" y="51"/>
                        <a:pt x="53" y="51"/>
                        <a:pt x="53" y="51"/>
                      </a:cubicBezTo>
                      <a:cubicBezTo>
                        <a:pt x="51" y="57"/>
                        <a:pt x="51" y="57"/>
                        <a:pt x="51" y="57"/>
                      </a:cubicBezTo>
                      <a:cubicBezTo>
                        <a:pt x="46" y="66"/>
                        <a:pt x="46" y="66"/>
                        <a:pt x="46" y="66"/>
                      </a:cubicBezTo>
                      <a:cubicBezTo>
                        <a:pt x="42" y="72"/>
                        <a:pt x="42" y="72"/>
                        <a:pt x="42" y="72"/>
                      </a:cubicBezTo>
                      <a:cubicBezTo>
                        <a:pt x="40" y="76"/>
                        <a:pt x="40" y="76"/>
                        <a:pt x="40" y="76"/>
                      </a:cubicBezTo>
                      <a:cubicBezTo>
                        <a:pt x="41" y="77"/>
                        <a:pt x="41" y="77"/>
                        <a:pt x="41" y="77"/>
                      </a:cubicBezTo>
                      <a:cubicBezTo>
                        <a:pt x="34" y="89"/>
                        <a:pt x="34" y="89"/>
                        <a:pt x="34" y="89"/>
                      </a:cubicBezTo>
                      <a:cubicBezTo>
                        <a:pt x="30" y="94"/>
                        <a:pt x="30" y="94"/>
                        <a:pt x="30" y="94"/>
                      </a:cubicBezTo>
                      <a:cubicBezTo>
                        <a:pt x="30" y="94"/>
                        <a:pt x="28" y="97"/>
                        <a:pt x="28" y="97"/>
                      </a:cubicBezTo>
                      <a:cubicBezTo>
                        <a:pt x="28" y="98"/>
                        <a:pt x="27" y="99"/>
                        <a:pt x="27" y="99"/>
                      </a:cubicBezTo>
                      <a:cubicBezTo>
                        <a:pt x="27" y="100"/>
                        <a:pt x="26" y="100"/>
                        <a:pt x="26" y="100"/>
                      </a:cubicBezTo>
                      <a:cubicBezTo>
                        <a:pt x="25" y="101"/>
                        <a:pt x="25" y="101"/>
                        <a:pt x="25" y="101"/>
                      </a:cubicBezTo>
                      <a:cubicBezTo>
                        <a:pt x="25" y="101"/>
                        <a:pt x="25" y="101"/>
                        <a:pt x="25" y="102"/>
                      </a:cubicBezTo>
                      <a:cubicBezTo>
                        <a:pt x="24" y="103"/>
                        <a:pt x="24" y="103"/>
                        <a:pt x="24" y="103"/>
                      </a:cubicBezTo>
                      <a:cubicBezTo>
                        <a:pt x="24" y="103"/>
                        <a:pt x="22" y="104"/>
                        <a:pt x="22" y="104"/>
                      </a:cubicBezTo>
                      <a:cubicBezTo>
                        <a:pt x="22" y="104"/>
                        <a:pt x="21" y="104"/>
                        <a:pt x="21" y="104"/>
                      </a:cubicBezTo>
                      <a:cubicBezTo>
                        <a:pt x="20" y="104"/>
                        <a:pt x="19" y="105"/>
                        <a:pt x="19" y="106"/>
                      </a:cubicBezTo>
                      <a:cubicBezTo>
                        <a:pt x="18" y="106"/>
                        <a:pt x="17" y="106"/>
                        <a:pt x="17" y="106"/>
                      </a:cubicBezTo>
                      <a:cubicBezTo>
                        <a:pt x="16" y="106"/>
                        <a:pt x="16" y="106"/>
                        <a:pt x="16" y="106"/>
                      </a:cubicBezTo>
                      <a:cubicBezTo>
                        <a:pt x="14" y="107"/>
                        <a:pt x="14" y="107"/>
                        <a:pt x="14" y="107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15" y="109"/>
                        <a:pt x="15" y="109"/>
                        <a:pt x="15" y="109"/>
                      </a:cubicBezTo>
                      <a:cubicBezTo>
                        <a:pt x="15" y="109"/>
                        <a:pt x="15" y="112"/>
                        <a:pt x="15" y="112"/>
                      </a:cubicBezTo>
                      <a:cubicBezTo>
                        <a:pt x="15" y="112"/>
                        <a:pt x="14" y="114"/>
                        <a:pt x="14" y="114"/>
                      </a:cubicBezTo>
                      <a:cubicBezTo>
                        <a:pt x="14" y="114"/>
                        <a:pt x="12" y="116"/>
                        <a:pt x="12" y="116"/>
                      </a:cubicBezTo>
                      <a:cubicBezTo>
                        <a:pt x="12" y="116"/>
                        <a:pt x="11" y="118"/>
                        <a:pt x="11" y="118"/>
                      </a:cubicBezTo>
                      <a:cubicBezTo>
                        <a:pt x="11" y="118"/>
                        <a:pt x="10" y="119"/>
                        <a:pt x="10" y="119"/>
                      </a:cubicBezTo>
                      <a:cubicBezTo>
                        <a:pt x="10" y="120"/>
                        <a:pt x="9" y="121"/>
                        <a:pt x="9" y="121"/>
                      </a:cubicBezTo>
                      <a:cubicBezTo>
                        <a:pt x="9" y="122"/>
                        <a:pt x="9" y="123"/>
                        <a:pt x="9" y="123"/>
                      </a:cubicBezTo>
                      <a:cubicBezTo>
                        <a:pt x="8" y="126"/>
                        <a:pt x="8" y="126"/>
                        <a:pt x="8" y="126"/>
                      </a:cubicBezTo>
                      <a:cubicBezTo>
                        <a:pt x="8" y="126"/>
                        <a:pt x="8" y="126"/>
                        <a:pt x="7" y="127"/>
                      </a:cubicBezTo>
                      <a:cubicBezTo>
                        <a:pt x="6" y="127"/>
                        <a:pt x="6" y="128"/>
                        <a:pt x="5" y="129"/>
                      </a:cubicBezTo>
                      <a:cubicBezTo>
                        <a:pt x="5" y="129"/>
                        <a:pt x="5" y="130"/>
                        <a:pt x="4" y="131"/>
                      </a:cubicBezTo>
                      <a:cubicBezTo>
                        <a:pt x="4" y="132"/>
                        <a:pt x="4" y="132"/>
                        <a:pt x="4" y="132"/>
                      </a:cubicBezTo>
                      <a:cubicBezTo>
                        <a:pt x="4" y="133"/>
                        <a:pt x="4" y="134"/>
                        <a:pt x="4" y="134"/>
                      </a:cubicBezTo>
                      <a:cubicBezTo>
                        <a:pt x="4" y="134"/>
                        <a:pt x="6" y="135"/>
                        <a:pt x="6" y="135"/>
                      </a:cubicBezTo>
                      <a:cubicBezTo>
                        <a:pt x="7" y="136"/>
                        <a:pt x="7" y="136"/>
                        <a:pt x="7" y="136"/>
                      </a:cubicBezTo>
                      <a:cubicBezTo>
                        <a:pt x="8" y="137"/>
                        <a:pt x="8" y="137"/>
                        <a:pt x="8" y="137"/>
                      </a:cubicBezTo>
                      <a:cubicBezTo>
                        <a:pt x="8" y="137"/>
                        <a:pt x="9" y="136"/>
                        <a:pt x="9" y="136"/>
                      </a:cubicBezTo>
                      <a:cubicBezTo>
                        <a:pt x="10" y="136"/>
                        <a:pt x="11" y="136"/>
                        <a:pt x="11" y="136"/>
                      </a:cubicBezTo>
                      <a:cubicBezTo>
                        <a:pt x="12" y="137"/>
                        <a:pt x="12" y="137"/>
                        <a:pt x="12" y="137"/>
                      </a:cubicBezTo>
                      <a:cubicBezTo>
                        <a:pt x="12" y="137"/>
                        <a:pt x="11" y="137"/>
                        <a:pt x="11" y="138"/>
                      </a:cubicBezTo>
                      <a:cubicBezTo>
                        <a:pt x="10" y="138"/>
                        <a:pt x="11" y="139"/>
                        <a:pt x="11" y="139"/>
                      </a:cubicBezTo>
                      <a:cubicBezTo>
                        <a:pt x="11" y="139"/>
                        <a:pt x="12" y="142"/>
                        <a:pt x="12" y="142"/>
                      </a:cubicBezTo>
                      <a:cubicBezTo>
                        <a:pt x="12" y="142"/>
                        <a:pt x="12" y="144"/>
                        <a:pt x="12" y="145"/>
                      </a:cubicBezTo>
                      <a:cubicBezTo>
                        <a:pt x="12" y="145"/>
                        <a:pt x="12" y="145"/>
                        <a:pt x="12" y="145"/>
                      </a:cubicBezTo>
                      <a:cubicBezTo>
                        <a:pt x="12" y="145"/>
                        <a:pt x="10" y="148"/>
                        <a:pt x="9" y="148"/>
                      </a:cubicBezTo>
                      <a:cubicBezTo>
                        <a:pt x="9" y="149"/>
                        <a:pt x="10" y="149"/>
                        <a:pt x="10" y="149"/>
                      </a:cubicBezTo>
                      <a:cubicBezTo>
                        <a:pt x="11" y="149"/>
                        <a:pt x="12" y="148"/>
                        <a:pt x="12" y="148"/>
                      </a:cubicBezTo>
                      <a:cubicBezTo>
                        <a:pt x="14" y="149"/>
                        <a:pt x="14" y="149"/>
                        <a:pt x="14" y="149"/>
                      </a:cubicBezTo>
                      <a:cubicBezTo>
                        <a:pt x="16" y="148"/>
                        <a:pt x="16" y="148"/>
                        <a:pt x="16" y="148"/>
                      </a:cubicBezTo>
                      <a:cubicBezTo>
                        <a:pt x="16" y="148"/>
                        <a:pt x="19" y="148"/>
                        <a:pt x="19" y="148"/>
                      </a:cubicBezTo>
                      <a:cubicBezTo>
                        <a:pt x="20" y="148"/>
                        <a:pt x="20" y="148"/>
                        <a:pt x="20" y="148"/>
                      </a:cubicBezTo>
                      <a:cubicBezTo>
                        <a:pt x="22" y="147"/>
                        <a:pt x="22" y="147"/>
                        <a:pt x="22" y="147"/>
                      </a:cubicBezTo>
                      <a:cubicBezTo>
                        <a:pt x="22" y="150"/>
                        <a:pt x="22" y="150"/>
                        <a:pt x="22" y="150"/>
                      </a:cubicBezTo>
                      <a:cubicBezTo>
                        <a:pt x="22" y="150"/>
                        <a:pt x="23" y="151"/>
                        <a:pt x="23" y="151"/>
                      </a:cubicBezTo>
                      <a:cubicBezTo>
                        <a:pt x="23" y="151"/>
                        <a:pt x="23" y="152"/>
                        <a:pt x="23" y="152"/>
                      </a:cubicBezTo>
                      <a:cubicBezTo>
                        <a:pt x="23" y="152"/>
                        <a:pt x="23" y="154"/>
                        <a:pt x="23" y="155"/>
                      </a:cubicBezTo>
                      <a:cubicBezTo>
                        <a:pt x="23" y="155"/>
                        <a:pt x="23" y="157"/>
                        <a:pt x="23" y="157"/>
                      </a:cubicBezTo>
                      <a:cubicBezTo>
                        <a:pt x="22" y="161"/>
                        <a:pt x="22" y="161"/>
                        <a:pt x="22" y="161"/>
                      </a:cubicBezTo>
                      <a:cubicBezTo>
                        <a:pt x="20" y="165"/>
                        <a:pt x="20" y="165"/>
                        <a:pt x="20" y="165"/>
                      </a:cubicBezTo>
                      <a:cubicBezTo>
                        <a:pt x="18" y="169"/>
                        <a:pt x="18" y="169"/>
                        <a:pt x="18" y="169"/>
                      </a:cubicBezTo>
                      <a:cubicBezTo>
                        <a:pt x="16" y="172"/>
                        <a:pt x="16" y="172"/>
                        <a:pt x="16" y="172"/>
                      </a:cubicBezTo>
                      <a:cubicBezTo>
                        <a:pt x="18" y="175"/>
                        <a:pt x="18" y="175"/>
                        <a:pt x="18" y="175"/>
                      </a:cubicBezTo>
                      <a:cubicBezTo>
                        <a:pt x="18" y="175"/>
                        <a:pt x="18" y="177"/>
                        <a:pt x="17" y="178"/>
                      </a:cubicBezTo>
                      <a:cubicBezTo>
                        <a:pt x="17" y="178"/>
                        <a:pt x="16" y="180"/>
                        <a:pt x="16" y="180"/>
                      </a:cubicBezTo>
                      <a:cubicBezTo>
                        <a:pt x="16" y="180"/>
                        <a:pt x="15" y="183"/>
                        <a:pt x="15" y="184"/>
                      </a:cubicBezTo>
                      <a:cubicBezTo>
                        <a:pt x="15" y="185"/>
                        <a:pt x="14" y="187"/>
                        <a:pt x="14" y="187"/>
                      </a:cubicBezTo>
                      <a:cubicBezTo>
                        <a:pt x="14" y="187"/>
                        <a:pt x="14" y="190"/>
                        <a:pt x="14" y="190"/>
                      </a:cubicBezTo>
                      <a:cubicBezTo>
                        <a:pt x="14" y="191"/>
                        <a:pt x="13" y="192"/>
                        <a:pt x="13" y="192"/>
                      </a:cubicBezTo>
                      <a:cubicBezTo>
                        <a:pt x="13" y="193"/>
                        <a:pt x="12" y="194"/>
                        <a:pt x="12" y="195"/>
                      </a:cubicBezTo>
                      <a:cubicBezTo>
                        <a:pt x="12" y="196"/>
                        <a:pt x="11" y="196"/>
                        <a:pt x="11" y="196"/>
                      </a:cubicBezTo>
                      <a:cubicBezTo>
                        <a:pt x="9" y="199"/>
                        <a:pt x="9" y="199"/>
                        <a:pt x="9" y="199"/>
                      </a:cubicBezTo>
                      <a:cubicBezTo>
                        <a:pt x="9" y="202"/>
                        <a:pt x="9" y="202"/>
                        <a:pt x="9" y="202"/>
                      </a:cubicBezTo>
                      <a:cubicBezTo>
                        <a:pt x="6" y="203"/>
                        <a:pt x="6" y="203"/>
                        <a:pt x="6" y="203"/>
                      </a:cubicBezTo>
                      <a:cubicBezTo>
                        <a:pt x="6" y="206"/>
                        <a:pt x="6" y="206"/>
                        <a:pt x="6" y="206"/>
                      </a:cubicBezTo>
                      <a:cubicBezTo>
                        <a:pt x="4" y="207"/>
                        <a:pt x="4" y="207"/>
                        <a:pt x="4" y="207"/>
                      </a:cubicBezTo>
                      <a:cubicBezTo>
                        <a:pt x="2" y="209"/>
                        <a:pt x="2" y="209"/>
                        <a:pt x="2" y="209"/>
                      </a:cubicBezTo>
                      <a:cubicBezTo>
                        <a:pt x="0" y="210"/>
                        <a:pt x="0" y="210"/>
                        <a:pt x="0" y="210"/>
                      </a:cubicBezTo>
                      <a:cubicBezTo>
                        <a:pt x="3" y="211"/>
                        <a:pt x="3" y="211"/>
                        <a:pt x="3" y="211"/>
                      </a:cubicBezTo>
                      <a:cubicBezTo>
                        <a:pt x="4" y="210"/>
                        <a:pt x="4" y="210"/>
                        <a:pt x="4" y="210"/>
                      </a:cubicBezTo>
                      <a:cubicBezTo>
                        <a:pt x="8" y="210"/>
                        <a:pt x="8" y="210"/>
                        <a:pt x="8" y="210"/>
                      </a:cubicBezTo>
                      <a:cubicBezTo>
                        <a:pt x="9" y="210"/>
                        <a:pt x="9" y="210"/>
                        <a:pt x="9" y="210"/>
                      </a:cubicBezTo>
                      <a:cubicBezTo>
                        <a:pt x="11" y="210"/>
                        <a:pt x="11" y="210"/>
                        <a:pt x="11" y="210"/>
                      </a:cubicBezTo>
                      <a:cubicBezTo>
                        <a:pt x="13" y="210"/>
                        <a:pt x="13" y="210"/>
                        <a:pt x="13" y="210"/>
                      </a:cubicBezTo>
                      <a:cubicBezTo>
                        <a:pt x="14" y="210"/>
                        <a:pt x="14" y="210"/>
                        <a:pt x="14" y="210"/>
                      </a:cubicBezTo>
                      <a:cubicBezTo>
                        <a:pt x="15" y="209"/>
                        <a:pt x="15" y="209"/>
                        <a:pt x="15" y="209"/>
                      </a:cubicBezTo>
                      <a:cubicBezTo>
                        <a:pt x="18" y="211"/>
                        <a:pt x="18" y="211"/>
                        <a:pt x="18" y="211"/>
                      </a:cubicBezTo>
                      <a:cubicBezTo>
                        <a:pt x="21" y="213"/>
                        <a:pt x="21" y="213"/>
                        <a:pt x="21" y="213"/>
                      </a:cubicBezTo>
                      <a:cubicBezTo>
                        <a:pt x="23" y="212"/>
                        <a:pt x="23" y="212"/>
                        <a:pt x="23" y="212"/>
                      </a:cubicBezTo>
                      <a:cubicBezTo>
                        <a:pt x="25" y="213"/>
                        <a:pt x="25" y="213"/>
                        <a:pt x="25" y="213"/>
                      </a:cubicBezTo>
                      <a:cubicBezTo>
                        <a:pt x="26" y="214"/>
                        <a:pt x="26" y="214"/>
                        <a:pt x="26" y="214"/>
                      </a:cubicBezTo>
                      <a:cubicBezTo>
                        <a:pt x="28" y="214"/>
                        <a:pt x="28" y="214"/>
                        <a:pt x="28" y="214"/>
                      </a:cubicBezTo>
                      <a:cubicBezTo>
                        <a:pt x="30" y="215"/>
                        <a:pt x="30" y="215"/>
                        <a:pt x="30" y="215"/>
                      </a:cubicBezTo>
                      <a:cubicBezTo>
                        <a:pt x="32" y="217"/>
                        <a:pt x="32" y="217"/>
                        <a:pt x="32" y="217"/>
                      </a:cubicBezTo>
                      <a:cubicBezTo>
                        <a:pt x="35" y="219"/>
                        <a:pt x="35" y="219"/>
                        <a:pt x="35" y="219"/>
                      </a:cubicBezTo>
                      <a:cubicBezTo>
                        <a:pt x="36" y="220"/>
                        <a:pt x="36" y="220"/>
                        <a:pt x="36" y="220"/>
                      </a:cubicBezTo>
                      <a:cubicBezTo>
                        <a:pt x="39" y="220"/>
                        <a:pt x="39" y="220"/>
                        <a:pt x="39" y="220"/>
                      </a:cubicBezTo>
                      <a:cubicBezTo>
                        <a:pt x="42" y="220"/>
                        <a:pt x="42" y="220"/>
                        <a:pt x="42" y="220"/>
                      </a:cubicBezTo>
                      <a:cubicBezTo>
                        <a:pt x="47" y="219"/>
                        <a:pt x="47" y="219"/>
                        <a:pt x="47" y="219"/>
                      </a:cubicBezTo>
                      <a:cubicBezTo>
                        <a:pt x="51" y="218"/>
                        <a:pt x="51" y="218"/>
                        <a:pt x="51" y="218"/>
                      </a:cubicBezTo>
                      <a:cubicBezTo>
                        <a:pt x="53" y="217"/>
                        <a:pt x="53" y="217"/>
                        <a:pt x="53" y="217"/>
                      </a:cubicBezTo>
                      <a:cubicBezTo>
                        <a:pt x="55" y="217"/>
                        <a:pt x="55" y="217"/>
                        <a:pt x="55" y="217"/>
                      </a:cubicBezTo>
                      <a:cubicBezTo>
                        <a:pt x="56" y="217"/>
                        <a:pt x="56" y="217"/>
                        <a:pt x="56" y="217"/>
                      </a:cubicBezTo>
                      <a:lnTo>
                        <a:pt x="55" y="215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60" name="Freeform 124"/>
                <p:cNvSpPr>
                  <a:spLocks/>
                </p:cNvSpPr>
                <p:nvPr/>
              </p:nvSpPr>
              <p:spPr bwMode="auto">
                <a:xfrm>
                  <a:off x="2468" y="2435"/>
                  <a:ext cx="264" cy="167"/>
                </a:xfrm>
                <a:custGeom>
                  <a:avLst/>
                  <a:gdLst>
                    <a:gd name="T0" fmla="*/ 23 w 132"/>
                    <a:gd name="T1" fmla="*/ 68 h 83"/>
                    <a:gd name="T2" fmla="*/ 24 w 132"/>
                    <a:gd name="T3" fmla="*/ 76 h 83"/>
                    <a:gd name="T4" fmla="*/ 29 w 132"/>
                    <a:gd name="T5" fmla="*/ 83 h 83"/>
                    <a:gd name="T6" fmla="*/ 37 w 132"/>
                    <a:gd name="T7" fmla="*/ 82 h 83"/>
                    <a:gd name="T8" fmla="*/ 44 w 132"/>
                    <a:gd name="T9" fmla="*/ 79 h 83"/>
                    <a:gd name="T10" fmla="*/ 49 w 132"/>
                    <a:gd name="T11" fmla="*/ 80 h 83"/>
                    <a:gd name="T12" fmla="*/ 54 w 132"/>
                    <a:gd name="T13" fmla="*/ 79 h 83"/>
                    <a:gd name="T14" fmla="*/ 57 w 132"/>
                    <a:gd name="T15" fmla="*/ 72 h 83"/>
                    <a:gd name="T16" fmla="*/ 60 w 132"/>
                    <a:gd name="T17" fmla="*/ 64 h 83"/>
                    <a:gd name="T18" fmla="*/ 69 w 132"/>
                    <a:gd name="T19" fmla="*/ 57 h 83"/>
                    <a:gd name="T20" fmla="*/ 71 w 132"/>
                    <a:gd name="T21" fmla="*/ 67 h 83"/>
                    <a:gd name="T22" fmla="*/ 75 w 132"/>
                    <a:gd name="T23" fmla="*/ 72 h 83"/>
                    <a:gd name="T24" fmla="*/ 84 w 132"/>
                    <a:gd name="T25" fmla="*/ 74 h 83"/>
                    <a:gd name="T26" fmla="*/ 86 w 132"/>
                    <a:gd name="T27" fmla="*/ 79 h 83"/>
                    <a:gd name="T28" fmla="*/ 88 w 132"/>
                    <a:gd name="T29" fmla="*/ 72 h 83"/>
                    <a:gd name="T30" fmla="*/ 91 w 132"/>
                    <a:gd name="T31" fmla="*/ 70 h 83"/>
                    <a:gd name="T32" fmla="*/ 93 w 132"/>
                    <a:gd name="T33" fmla="*/ 64 h 83"/>
                    <a:gd name="T34" fmla="*/ 94 w 132"/>
                    <a:gd name="T35" fmla="*/ 56 h 83"/>
                    <a:gd name="T36" fmla="*/ 100 w 132"/>
                    <a:gd name="T37" fmla="*/ 55 h 83"/>
                    <a:gd name="T38" fmla="*/ 104 w 132"/>
                    <a:gd name="T39" fmla="*/ 63 h 83"/>
                    <a:gd name="T40" fmla="*/ 110 w 132"/>
                    <a:gd name="T41" fmla="*/ 62 h 83"/>
                    <a:gd name="T42" fmla="*/ 117 w 132"/>
                    <a:gd name="T43" fmla="*/ 59 h 83"/>
                    <a:gd name="T44" fmla="*/ 118 w 132"/>
                    <a:gd name="T45" fmla="*/ 53 h 83"/>
                    <a:gd name="T46" fmla="*/ 124 w 132"/>
                    <a:gd name="T47" fmla="*/ 49 h 83"/>
                    <a:gd name="T48" fmla="*/ 128 w 132"/>
                    <a:gd name="T49" fmla="*/ 47 h 83"/>
                    <a:gd name="T50" fmla="*/ 130 w 132"/>
                    <a:gd name="T51" fmla="*/ 40 h 83"/>
                    <a:gd name="T52" fmla="*/ 130 w 132"/>
                    <a:gd name="T53" fmla="*/ 37 h 83"/>
                    <a:gd name="T54" fmla="*/ 125 w 132"/>
                    <a:gd name="T55" fmla="*/ 38 h 83"/>
                    <a:gd name="T56" fmla="*/ 118 w 132"/>
                    <a:gd name="T57" fmla="*/ 40 h 83"/>
                    <a:gd name="T58" fmla="*/ 112 w 132"/>
                    <a:gd name="T59" fmla="*/ 34 h 83"/>
                    <a:gd name="T60" fmla="*/ 101 w 132"/>
                    <a:gd name="T61" fmla="*/ 33 h 83"/>
                    <a:gd name="T62" fmla="*/ 101 w 132"/>
                    <a:gd name="T63" fmla="*/ 31 h 83"/>
                    <a:gd name="T64" fmla="*/ 101 w 132"/>
                    <a:gd name="T65" fmla="*/ 28 h 83"/>
                    <a:gd name="T66" fmla="*/ 104 w 132"/>
                    <a:gd name="T67" fmla="*/ 20 h 83"/>
                    <a:gd name="T68" fmla="*/ 104 w 132"/>
                    <a:gd name="T69" fmla="*/ 14 h 83"/>
                    <a:gd name="T70" fmla="*/ 96 w 132"/>
                    <a:gd name="T71" fmla="*/ 8 h 83"/>
                    <a:gd name="T72" fmla="*/ 88 w 132"/>
                    <a:gd name="T73" fmla="*/ 6 h 83"/>
                    <a:gd name="T74" fmla="*/ 80 w 132"/>
                    <a:gd name="T75" fmla="*/ 4 h 83"/>
                    <a:gd name="T76" fmla="*/ 78 w 132"/>
                    <a:gd name="T77" fmla="*/ 5 h 83"/>
                    <a:gd name="T78" fmla="*/ 76 w 132"/>
                    <a:gd name="T79" fmla="*/ 1 h 83"/>
                    <a:gd name="T80" fmla="*/ 70 w 132"/>
                    <a:gd name="T81" fmla="*/ 2 h 83"/>
                    <a:gd name="T82" fmla="*/ 73 w 132"/>
                    <a:gd name="T83" fmla="*/ 7 h 83"/>
                    <a:gd name="T84" fmla="*/ 70 w 132"/>
                    <a:gd name="T85" fmla="*/ 10 h 83"/>
                    <a:gd name="T86" fmla="*/ 60 w 132"/>
                    <a:gd name="T87" fmla="*/ 11 h 83"/>
                    <a:gd name="T88" fmla="*/ 48 w 132"/>
                    <a:gd name="T89" fmla="*/ 11 h 83"/>
                    <a:gd name="T90" fmla="*/ 44 w 132"/>
                    <a:gd name="T91" fmla="*/ 12 h 83"/>
                    <a:gd name="T92" fmla="*/ 40 w 132"/>
                    <a:gd name="T93" fmla="*/ 18 h 83"/>
                    <a:gd name="T94" fmla="*/ 34 w 132"/>
                    <a:gd name="T95" fmla="*/ 20 h 83"/>
                    <a:gd name="T96" fmla="*/ 29 w 132"/>
                    <a:gd name="T97" fmla="*/ 17 h 83"/>
                    <a:gd name="T98" fmla="*/ 27 w 132"/>
                    <a:gd name="T99" fmla="*/ 25 h 83"/>
                    <a:gd name="T100" fmla="*/ 19 w 132"/>
                    <a:gd name="T101" fmla="*/ 33 h 83"/>
                    <a:gd name="T102" fmla="*/ 13 w 132"/>
                    <a:gd name="T103" fmla="*/ 39 h 83"/>
                    <a:gd name="T104" fmla="*/ 12 w 132"/>
                    <a:gd name="T105" fmla="*/ 46 h 83"/>
                    <a:gd name="T106" fmla="*/ 2 w 132"/>
                    <a:gd name="T107" fmla="*/ 54 h 83"/>
                    <a:gd name="T108" fmla="*/ 2 w 132"/>
                    <a:gd name="T109" fmla="*/ 61 h 83"/>
                    <a:gd name="T110" fmla="*/ 17 w 132"/>
                    <a:gd name="T111" fmla="*/ 57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32" h="83">
                      <a:moveTo>
                        <a:pt x="17" y="57"/>
                      </a:moveTo>
                      <a:cubicBezTo>
                        <a:pt x="22" y="60"/>
                        <a:pt x="22" y="60"/>
                        <a:pt x="22" y="60"/>
                      </a:cubicBezTo>
                      <a:cubicBezTo>
                        <a:pt x="22" y="63"/>
                        <a:pt x="22" y="63"/>
                        <a:pt x="22" y="63"/>
                      </a:cubicBezTo>
                      <a:cubicBezTo>
                        <a:pt x="22" y="63"/>
                        <a:pt x="22" y="64"/>
                        <a:pt x="22" y="64"/>
                      </a:cubicBezTo>
                      <a:cubicBezTo>
                        <a:pt x="23" y="65"/>
                        <a:pt x="23" y="67"/>
                        <a:pt x="23" y="67"/>
                      </a:cubicBezTo>
                      <a:cubicBezTo>
                        <a:pt x="23" y="68"/>
                        <a:pt x="23" y="68"/>
                        <a:pt x="23" y="68"/>
                      </a:cubicBezTo>
                      <a:cubicBezTo>
                        <a:pt x="23" y="69"/>
                        <a:pt x="23" y="70"/>
                        <a:pt x="23" y="70"/>
                      </a:cubicBezTo>
                      <a:cubicBezTo>
                        <a:pt x="23" y="70"/>
                        <a:pt x="22" y="71"/>
                        <a:pt x="22" y="72"/>
                      </a:cubicBezTo>
                      <a:cubicBezTo>
                        <a:pt x="22" y="72"/>
                        <a:pt x="23" y="72"/>
                        <a:pt x="23" y="72"/>
                      </a:cubicBezTo>
                      <a:cubicBezTo>
                        <a:pt x="24" y="72"/>
                        <a:pt x="24" y="72"/>
                        <a:pt x="24" y="72"/>
                      </a:cubicBezTo>
                      <a:cubicBezTo>
                        <a:pt x="24" y="73"/>
                        <a:pt x="24" y="75"/>
                        <a:pt x="24" y="76"/>
                      </a:cubicBezTo>
                      <a:cubicBezTo>
                        <a:pt x="24" y="76"/>
                        <a:pt x="24" y="76"/>
                        <a:pt x="24" y="76"/>
                      </a:cubicBezTo>
                      <a:cubicBezTo>
                        <a:pt x="24" y="76"/>
                        <a:pt x="25" y="77"/>
                        <a:pt x="25" y="77"/>
                      </a:cubicBezTo>
                      <a:cubicBezTo>
                        <a:pt x="26" y="78"/>
                        <a:pt x="26" y="78"/>
                        <a:pt x="27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29" y="82"/>
                        <a:pt x="29" y="82"/>
                        <a:pt x="29" y="82"/>
                      </a:cubicBezTo>
                      <a:cubicBezTo>
                        <a:pt x="28" y="83"/>
                        <a:pt x="28" y="83"/>
                        <a:pt x="28" y="83"/>
                      </a:cubicBezTo>
                      <a:cubicBezTo>
                        <a:pt x="29" y="83"/>
                        <a:pt x="29" y="83"/>
                        <a:pt x="29" y="83"/>
                      </a:cubicBezTo>
                      <a:cubicBezTo>
                        <a:pt x="29" y="83"/>
                        <a:pt x="29" y="83"/>
                        <a:pt x="29" y="83"/>
                      </a:cubicBezTo>
                      <a:cubicBezTo>
                        <a:pt x="30" y="83"/>
                        <a:pt x="30" y="83"/>
                        <a:pt x="31" y="82"/>
                      </a:cubicBezTo>
                      <a:cubicBezTo>
                        <a:pt x="31" y="82"/>
                        <a:pt x="32" y="81"/>
                        <a:pt x="33" y="81"/>
                      </a:cubicBezTo>
                      <a:cubicBezTo>
                        <a:pt x="34" y="81"/>
                        <a:pt x="34" y="81"/>
                        <a:pt x="35" y="82"/>
                      </a:cubicBezTo>
                      <a:cubicBezTo>
                        <a:pt x="35" y="82"/>
                        <a:pt x="35" y="82"/>
                        <a:pt x="36" y="82"/>
                      </a:cubicBezTo>
                      <a:cubicBezTo>
                        <a:pt x="36" y="82"/>
                        <a:pt x="36" y="82"/>
                        <a:pt x="37" y="82"/>
                      </a:cubicBezTo>
                      <a:cubicBezTo>
                        <a:pt x="37" y="81"/>
                        <a:pt x="38" y="80"/>
                        <a:pt x="39" y="80"/>
                      </a:cubicBezTo>
                      <a:cubicBezTo>
                        <a:pt x="39" y="80"/>
                        <a:pt x="39" y="79"/>
                        <a:pt x="39" y="79"/>
                      </a:cubicBezTo>
                      <a:cubicBezTo>
                        <a:pt x="40" y="79"/>
                        <a:pt x="40" y="79"/>
                        <a:pt x="40" y="79"/>
                      </a:cubicBezTo>
                      <a:cubicBezTo>
                        <a:pt x="41" y="79"/>
                        <a:pt x="41" y="79"/>
                        <a:pt x="41" y="79"/>
                      </a:cubicBezTo>
                      <a:cubicBezTo>
                        <a:pt x="41" y="79"/>
                        <a:pt x="41" y="79"/>
                        <a:pt x="41" y="79"/>
                      </a:cubicBezTo>
                      <a:cubicBezTo>
                        <a:pt x="42" y="79"/>
                        <a:pt x="43" y="79"/>
                        <a:pt x="44" y="79"/>
                      </a:cubicBezTo>
                      <a:cubicBezTo>
                        <a:pt x="45" y="79"/>
                        <a:pt x="45" y="79"/>
                        <a:pt x="45" y="79"/>
                      </a:cubicBezTo>
                      <a:cubicBezTo>
                        <a:pt x="46" y="79"/>
                        <a:pt x="47" y="80"/>
                        <a:pt x="47" y="80"/>
                      </a:cubicBezTo>
                      <a:cubicBezTo>
                        <a:pt x="47" y="81"/>
                        <a:pt x="48" y="81"/>
                        <a:pt x="48" y="81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8" y="81"/>
                        <a:pt x="48" y="81"/>
                        <a:pt x="49" y="81"/>
                      </a:cubicBezTo>
                      <a:cubicBezTo>
                        <a:pt x="49" y="81"/>
                        <a:pt x="49" y="81"/>
                        <a:pt x="49" y="80"/>
                      </a:cubicBezTo>
                      <a:cubicBezTo>
                        <a:pt x="50" y="79"/>
                        <a:pt x="51" y="79"/>
                        <a:pt x="52" y="79"/>
                      </a:cubicBezTo>
                      <a:cubicBezTo>
                        <a:pt x="52" y="79"/>
                        <a:pt x="52" y="79"/>
                        <a:pt x="52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8"/>
                        <a:pt x="54" y="78"/>
                        <a:pt x="54" y="78"/>
                      </a:cubicBezTo>
                      <a:cubicBezTo>
                        <a:pt x="54" y="78"/>
                        <a:pt x="54" y="77"/>
                        <a:pt x="54" y="77"/>
                      </a:cubicBezTo>
                      <a:cubicBezTo>
                        <a:pt x="54" y="76"/>
                        <a:pt x="54" y="76"/>
                        <a:pt x="54" y="76"/>
                      </a:cubicBezTo>
                      <a:cubicBezTo>
                        <a:pt x="56" y="74"/>
                        <a:pt x="56" y="74"/>
                        <a:pt x="56" y="74"/>
                      </a:cubicBezTo>
                      <a:cubicBezTo>
                        <a:pt x="56" y="74"/>
                        <a:pt x="57" y="73"/>
                        <a:pt x="57" y="73"/>
                      </a:cubicBezTo>
                      <a:cubicBezTo>
                        <a:pt x="57" y="73"/>
                        <a:pt x="57" y="72"/>
                        <a:pt x="57" y="72"/>
                      </a:cubicBezTo>
                      <a:cubicBezTo>
                        <a:pt x="57" y="71"/>
                        <a:pt x="57" y="71"/>
                        <a:pt x="57" y="71"/>
                      </a:cubicBezTo>
                      <a:cubicBezTo>
                        <a:pt x="57" y="70"/>
                        <a:pt x="57" y="70"/>
                        <a:pt x="57" y="70"/>
                      </a:cubicBezTo>
                      <a:cubicBezTo>
                        <a:pt x="55" y="68"/>
                        <a:pt x="55" y="68"/>
                        <a:pt x="55" y="68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58" y="65"/>
                        <a:pt x="58" y="65"/>
                        <a:pt x="60" y="64"/>
                      </a:cubicBezTo>
                      <a:cubicBezTo>
                        <a:pt x="61" y="64"/>
                        <a:pt x="62" y="63"/>
                        <a:pt x="62" y="63"/>
                      </a:cubicBezTo>
                      <a:cubicBezTo>
                        <a:pt x="62" y="62"/>
                        <a:pt x="62" y="62"/>
                        <a:pt x="62" y="62"/>
                      </a:cubicBezTo>
                      <a:cubicBezTo>
                        <a:pt x="62" y="62"/>
                        <a:pt x="62" y="62"/>
                        <a:pt x="62" y="62"/>
                      </a:cubicBezTo>
                      <a:cubicBezTo>
                        <a:pt x="62" y="61"/>
                        <a:pt x="63" y="60"/>
                        <a:pt x="64" y="59"/>
                      </a:cubicBezTo>
                      <a:cubicBezTo>
                        <a:pt x="65" y="59"/>
                        <a:pt x="68" y="58"/>
                        <a:pt x="68" y="58"/>
                      </a:cubicBezTo>
                      <a:cubicBezTo>
                        <a:pt x="69" y="57"/>
                        <a:pt x="69" y="57"/>
                        <a:pt x="69" y="57"/>
                      </a:cubicBezTo>
                      <a:cubicBezTo>
                        <a:pt x="70" y="58"/>
                        <a:pt x="70" y="58"/>
                        <a:pt x="70" y="58"/>
                      </a:cubicBezTo>
                      <a:cubicBezTo>
                        <a:pt x="71" y="59"/>
                        <a:pt x="71" y="60"/>
                        <a:pt x="71" y="62"/>
                      </a:cubicBezTo>
                      <a:cubicBezTo>
                        <a:pt x="71" y="62"/>
                        <a:pt x="71" y="62"/>
                        <a:pt x="71" y="63"/>
                      </a:cubicBezTo>
                      <a:cubicBezTo>
                        <a:pt x="71" y="63"/>
                        <a:pt x="71" y="65"/>
                        <a:pt x="71" y="65"/>
                      </a:cubicBezTo>
                      <a:cubicBezTo>
                        <a:pt x="71" y="65"/>
                        <a:pt x="71" y="65"/>
                        <a:pt x="71" y="66"/>
                      </a:cubicBezTo>
                      <a:cubicBezTo>
                        <a:pt x="71" y="66"/>
                        <a:pt x="71" y="67"/>
                        <a:pt x="71" y="67"/>
                      </a:cubicBezTo>
                      <a:cubicBezTo>
                        <a:pt x="71" y="67"/>
                        <a:pt x="71" y="67"/>
                        <a:pt x="71" y="67"/>
                      </a:cubicBezTo>
                      <a:cubicBezTo>
                        <a:pt x="72" y="68"/>
                        <a:pt x="72" y="68"/>
                        <a:pt x="72" y="69"/>
                      </a:cubicBezTo>
                      <a:cubicBezTo>
                        <a:pt x="72" y="69"/>
                        <a:pt x="73" y="69"/>
                        <a:pt x="73" y="69"/>
                      </a:cubicBezTo>
                      <a:cubicBezTo>
                        <a:pt x="73" y="69"/>
                        <a:pt x="73" y="69"/>
                        <a:pt x="73" y="69"/>
                      </a:cubicBezTo>
                      <a:cubicBezTo>
                        <a:pt x="74" y="71"/>
                        <a:pt x="75" y="71"/>
                        <a:pt x="75" y="72"/>
                      </a:cubicBezTo>
                      <a:cubicBezTo>
                        <a:pt x="75" y="72"/>
                        <a:pt x="75" y="72"/>
                        <a:pt x="75" y="72"/>
                      </a:cubicBezTo>
                      <a:cubicBezTo>
                        <a:pt x="75" y="72"/>
                        <a:pt x="76" y="72"/>
                        <a:pt x="76" y="72"/>
                      </a:cubicBezTo>
                      <a:cubicBezTo>
                        <a:pt x="77" y="72"/>
                        <a:pt x="78" y="72"/>
                        <a:pt x="79" y="73"/>
                      </a:cubicBezTo>
                      <a:cubicBezTo>
                        <a:pt x="79" y="73"/>
                        <a:pt x="79" y="73"/>
                        <a:pt x="79" y="73"/>
                      </a:cubicBezTo>
                      <a:cubicBezTo>
                        <a:pt x="79" y="73"/>
                        <a:pt x="79" y="73"/>
                        <a:pt x="80" y="73"/>
                      </a:cubicBezTo>
                      <a:cubicBezTo>
                        <a:pt x="80" y="73"/>
                        <a:pt x="80" y="73"/>
                        <a:pt x="80" y="73"/>
                      </a:cubicBezTo>
                      <a:cubicBezTo>
                        <a:pt x="84" y="74"/>
                        <a:pt x="84" y="74"/>
                        <a:pt x="84" y="74"/>
                      </a:cubicBezTo>
                      <a:cubicBezTo>
                        <a:pt x="84" y="75"/>
                        <a:pt x="84" y="75"/>
                        <a:pt x="84" y="75"/>
                      </a:cubicBezTo>
                      <a:cubicBezTo>
                        <a:pt x="85" y="76"/>
                        <a:pt x="85" y="77"/>
                        <a:pt x="85" y="78"/>
                      </a:cubicBezTo>
                      <a:cubicBezTo>
                        <a:pt x="84" y="78"/>
                        <a:pt x="84" y="78"/>
                        <a:pt x="84" y="79"/>
                      </a:cubicBezTo>
                      <a:cubicBezTo>
                        <a:pt x="84" y="80"/>
                        <a:pt x="84" y="80"/>
                        <a:pt x="84" y="80"/>
                      </a:cubicBezTo>
                      <a:cubicBezTo>
                        <a:pt x="84" y="80"/>
                        <a:pt x="85" y="80"/>
                        <a:pt x="85" y="80"/>
                      </a:cubicBezTo>
                      <a:cubicBezTo>
                        <a:pt x="85" y="80"/>
                        <a:pt x="85" y="80"/>
                        <a:pt x="86" y="79"/>
                      </a:cubicBezTo>
                      <a:cubicBezTo>
                        <a:pt x="86" y="79"/>
                        <a:pt x="86" y="79"/>
                        <a:pt x="86" y="79"/>
                      </a:cubicBezTo>
                      <a:cubicBezTo>
                        <a:pt x="86" y="79"/>
                        <a:pt x="86" y="79"/>
                        <a:pt x="86" y="78"/>
                      </a:cubicBezTo>
                      <a:cubicBezTo>
                        <a:pt x="85" y="77"/>
                        <a:pt x="85" y="77"/>
                        <a:pt x="85" y="77"/>
                      </a:cubicBezTo>
                      <a:cubicBezTo>
                        <a:pt x="87" y="76"/>
                        <a:pt x="87" y="76"/>
                        <a:pt x="87" y="76"/>
                      </a:cubicBezTo>
                      <a:cubicBezTo>
                        <a:pt x="87" y="74"/>
                        <a:pt x="87" y="73"/>
                        <a:pt x="88" y="72"/>
                      </a:cubicBezTo>
                      <a:cubicBezTo>
                        <a:pt x="88" y="72"/>
                        <a:pt x="88" y="72"/>
                        <a:pt x="88" y="72"/>
                      </a:cubicBezTo>
                      <a:cubicBezTo>
                        <a:pt x="89" y="72"/>
                        <a:pt x="89" y="72"/>
                        <a:pt x="89" y="72"/>
                      </a:cubicBezTo>
                      <a:cubicBezTo>
                        <a:pt x="89" y="72"/>
                        <a:pt x="89" y="72"/>
                        <a:pt x="89" y="72"/>
                      </a:cubicBezTo>
                      <a:cubicBezTo>
                        <a:pt x="89" y="72"/>
                        <a:pt x="89" y="72"/>
                        <a:pt x="89" y="71"/>
                      </a:cubicBezTo>
                      <a:cubicBezTo>
                        <a:pt x="90" y="70"/>
                        <a:pt x="90" y="70"/>
                        <a:pt x="90" y="70"/>
                      </a:cubicBezTo>
                      <a:cubicBezTo>
                        <a:pt x="90" y="70"/>
                        <a:pt x="91" y="70"/>
                        <a:pt x="91" y="70"/>
                      </a:cubicBezTo>
                      <a:cubicBezTo>
                        <a:pt x="91" y="70"/>
                        <a:pt x="91" y="70"/>
                        <a:pt x="91" y="70"/>
                      </a:cubicBezTo>
                      <a:cubicBezTo>
                        <a:pt x="91" y="69"/>
                        <a:pt x="92" y="69"/>
                        <a:pt x="92" y="69"/>
                      </a:cubicBezTo>
                      <a:cubicBezTo>
                        <a:pt x="92" y="68"/>
                        <a:pt x="92" y="68"/>
                        <a:pt x="92" y="68"/>
                      </a:cubicBezTo>
                      <a:cubicBezTo>
                        <a:pt x="92" y="68"/>
                        <a:pt x="92" y="67"/>
                        <a:pt x="93" y="66"/>
                      </a:cubicBezTo>
                      <a:cubicBezTo>
                        <a:pt x="93" y="65"/>
                        <a:pt x="93" y="65"/>
                        <a:pt x="93" y="65"/>
                      </a:cubicBezTo>
                      <a:cubicBezTo>
                        <a:pt x="93" y="65"/>
                        <a:pt x="93" y="65"/>
                        <a:pt x="93" y="64"/>
                      </a:cubicBezTo>
                      <a:cubicBezTo>
                        <a:pt x="93" y="64"/>
                        <a:pt x="93" y="64"/>
                        <a:pt x="93" y="64"/>
                      </a:cubicBezTo>
                      <a:cubicBezTo>
                        <a:pt x="93" y="63"/>
                        <a:pt x="93" y="63"/>
                        <a:pt x="93" y="63"/>
                      </a:cubicBezTo>
                      <a:cubicBezTo>
                        <a:pt x="93" y="63"/>
                        <a:pt x="93" y="63"/>
                        <a:pt x="93" y="63"/>
                      </a:cubicBezTo>
                      <a:cubicBezTo>
                        <a:pt x="93" y="62"/>
                        <a:pt x="93" y="62"/>
                        <a:pt x="93" y="62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59"/>
                        <a:pt x="92" y="59"/>
                        <a:pt x="92" y="59"/>
                      </a:cubicBezTo>
                      <a:cubicBezTo>
                        <a:pt x="94" y="56"/>
                        <a:pt x="94" y="56"/>
                        <a:pt x="94" y="56"/>
                      </a:cubicBezTo>
                      <a:cubicBezTo>
                        <a:pt x="94" y="56"/>
                        <a:pt x="94" y="56"/>
                        <a:pt x="94" y="56"/>
                      </a:cubicBezTo>
                      <a:cubicBezTo>
                        <a:pt x="95" y="55"/>
                        <a:pt x="96" y="55"/>
                        <a:pt x="97" y="55"/>
                      </a:cubicBezTo>
                      <a:cubicBezTo>
                        <a:pt x="97" y="55"/>
                        <a:pt x="98" y="55"/>
                        <a:pt x="99" y="56"/>
                      </a:cubicBezTo>
                      <a:cubicBezTo>
                        <a:pt x="99" y="56"/>
                        <a:pt x="99" y="56"/>
                        <a:pt x="99" y="56"/>
                      </a:cubicBezTo>
                      <a:cubicBezTo>
                        <a:pt x="99" y="55"/>
                        <a:pt x="99" y="55"/>
                        <a:pt x="99" y="55"/>
                      </a:cubicBezTo>
                      <a:cubicBezTo>
                        <a:pt x="100" y="55"/>
                        <a:pt x="100" y="55"/>
                        <a:pt x="100" y="55"/>
                      </a:cubicBezTo>
                      <a:cubicBezTo>
                        <a:pt x="102" y="55"/>
                        <a:pt x="103" y="56"/>
                        <a:pt x="103" y="57"/>
                      </a:cubicBezTo>
                      <a:cubicBezTo>
                        <a:pt x="104" y="58"/>
                        <a:pt x="104" y="58"/>
                        <a:pt x="104" y="58"/>
                      </a:cubicBezTo>
                      <a:cubicBezTo>
                        <a:pt x="103" y="60"/>
                        <a:pt x="103" y="60"/>
                        <a:pt x="103" y="60"/>
                      </a:cubicBezTo>
                      <a:cubicBezTo>
                        <a:pt x="103" y="60"/>
                        <a:pt x="104" y="61"/>
                        <a:pt x="104" y="61"/>
                      </a:cubicBezTo>
                      <a:cubicBezTo>
                        <a:pt x="104" y="62"/>
                        <a:pt x="104" y="62"/>
                        <a:pt x="104" y="63"/>
                      </a:cubicBezTo>
                      <a:cubicBezTo>
                        <a:pt x="104" y="63"/>
                        <a:pt x="104" y="63"/>
                        <a:pt x="104" y="63"/>
                      </a:cubicBezTo>
                      <a:cubicBezTo>
                        <a:pt x="104" y="63"/>
                        <a:pt x="104" y="63"/>
                        <a:pt x="104" y="63"/>
                      </a:cubicBezTo>
                      <a:cubicBezTo>
                        <a:pt x="104" y="64"/>
                        <a:pt x="105" y="64"/>
                        <a:pt x="105" y="64"/>
                      </a:cubicBezTo>
                      <a:cubicBezTo>
                        <a:pt x="106" y="64"/>
                        <a:pt x="106" y="64"/>
                        <a:pt x="106" y="64"/>
                      </a:cubicBezTo>
                      <a:cubicBezTo>
                        <a:pt x="106" y="64"/>
                        <a:pt x="106" y="63"/>
                        <a:pt x="107" y="63"/>
                      </a:cubicBezTo>
                      <a:cubicBezTo>
                        <a:pt x="107" y="62"/>
                        <a:pt x="107" y="62"/>
                        <a:pt x="107" y="62"/>
                      </a:cubicBezTo>
                      <a:cubicBezTo>
                        <a:pt x="110" y="62"/>
                        <a:pt x="110" y="62"/>
                        <a:pt x="110" y="62"/>
                      </a:cubicBezTo>
                      <a:cubicBezTo>
                        <a:pt x="110" y="62"/>
                        <a:pt x="110" y="62"/>
                        <a:pt x="110" y="62"/>
                      </a:cubicBezTo>
                      <a:cubicBezTo>
                        <a:pt x="110" y="62"/>
                        <a:pt x="110" y="62"/>
                        <a:pt x="110" y="62"/>
                      </a:cubicBezTo>
                      <a:cubicBezTo>
                        <a:pt x="112" y="61"/>
                        <a:pt x="112" y="61"/>
                        <a:pt x="112" y="61"/>
                      </a:cubicBezTo>
                      <a:cubicBezTo>
                        <a:pt x="113" y="60"/>
                        <a:pt x="114" y="60"/>
                        <a:pt x="114" y="60"/>
                      </a:cubicBezTo>
                      <a:cubicBezTo>
                        <a:pt x="117" y="60"/>
                        <a:pt x="117" y="60"/>
                        <a:pt x="117" y="60"/>
                      </a:cubicBezTo>
                      <a:cubicBezTo>
                        <a:pt x="117" y="60"/>
                        <a:pt x="117" y="60"/>
                        <a:pt x="117" y="59"/>
                      </a:cubicBezTo>
                      <a:cubicBezTo>
                        <a:pt x="117" y="59"/>
                        <a:pt x="117" y="59"/>
                        <a:pt x="117" y="59"/>
                      </a:cubicBezTo>
                      <a:cubicBezTo>
                        <a:pt x="116" y="58"/>
                        <a:pt x="116" y="58"/>
                        <a:pt x="116" y="58"/>
                      </a:cubicBezTo>
                      <a:cubicBezTo>
                        <a:pt x="117" y="56"/>
                        <a:pt x="117" y="56"/>
                        <a:pt x="117" y="56"/>
                      </a:cubicBezTo>
                      <a:cubicBezTo>
                        <a:pt x="117" y="55"/>
                        <a:pt x="117" y="55"/>
                        <a:pt x="117" y="55"/>
                      </a:cubicBezTo>
                      <a:cubicBezTo>
                        <a:pt x="117" y="55"/>
                        <a:pt x="117" y="55"/>
                        <a:pt x="117" y="55"/>
                      </a:cubicBezTo>
                      <a:cubicBezTo>
                        <a:pt x="117" y="55"/>
                        <a:pt x="117" y="54"/>
                        <a:pt x="118" y="53"/>
                      </a:cubicBezTo>
                      <a:cubicBezTo>
                        <a:pt x="118" y="52"/>
                        <a:pt x="118" y="52"/>
                        <a:pt x="119" y="52"/>
                      </a:cubicBezTo>
                      <a:cubicBezTo>
                        <a:pt x="119" y="51"/>
                        <a:pt x="120" y="50"/>
                        <a:pt x="121" y="50"/>
                      </a:cubicBezTo>
                      <a:cubicBezTo>
                        <a:pt x="121" y="50"/>
                        <a:pt x="121" y="50"/>
                        <a:pt x="121" y="50"/>
                      </a:cubicBezTo>
                      <a:cubicBezTo>
                        <a:pt x="121" y="50"/>
                        <a:pt x="122" y="50"/>
                        <a:pt x="122" y="50"/>
                      </a:cubicBezTo>
                      <a:cubicBezTo>
                        <a:pt x="123" y="49"/>
                        <a:pt x="123" y="49"/>
                        <a:pt x="123" y="49"/>
                      </a:cubicBezTo>
                      <a:cubicBezTo>
                        <a:pt x="123" y="49"/>
                        <a:pt x="124" y="49"/>
                        <a:pt x="124" y="49"/>
                      </a:cubicBezTo>
                      <a:cubicBezTo>
                        <a:pt x="125" y="49"/>
                        <a:pt x="126" y="50"/>
                        <a:pt x="126" y="50"/>
                      </a:cubicBezTo>
                      <a:cubicBezTo>
                        <a:pt x="127" y="50"/>
                        <a:pt x="127" y="50"/>
                        <a:pt x="127" y="50"/>
                      </a:cubicBezTo>
                      <a:cubicBezTo>
                        <a:pt x="126" y="50"/>
                        <a:pt x="126" y="49"/>
                        <a:pt x="126" y="49"/>
                      </a:cubicBezTo>
                      <a:cubicBezTo>
                        <a:pt x="126" y="48"/>
                        <a:pt x="126" y="48"/>
                        <a:pt x="126" y="48"/>
                      </a:cubicBezTo>
                      <a:cubicBezTo>
                        <a:pt x="127" y="47"/>
                        <a:pt x="127" y="47"/>
                        <a:pt x="127" y="47"/>
                      </a:cubicBezTo>
                      <a:cubicBezTo>
                        <a:pt x="127" y="47"/>
                        <a:pt x="127" y="47"/>
                        <a:pt x="128" y="47"/>
                      </a:cubicBezTo>
                      <a:cubicBezTo>
                        <a:pt x="127" y="46"/>
                        <a:pt x="127" y="46"/>
                        <a:pt x="127" y="46"/>
                      </a:cubicBezTo>
                      <a:cubicBezTo>
                        <a:pt x="128" y="44"/>
                        <a:pt x="128" y="44"/>
                        <a:pt x="128" y="44"/>
                      </a:cubicBezTo>
                      <a:cubicBezTo>
                        <a:pt x="127" y="44"/>
                        <a:pt x="127" y="44"/>
                        <a:pt x="127" y="44"/>
                      </a:cubicBezTo>
                      <a:cubicBezTo>
                        <a:pt x="128" y="43"/>
                        <a:pt x="128" y="43"/>
                        <a:pt x="128" y="43"/>
                      </a:cubicBezTo>
                      <a:cubicBezTo>
                        <a:pt x="128" y="42"/>
                        <a:pt x="128" y="42"/>
                        <a:pt x="128" y="42"/>
                      </a:cubicBezTo>
                      <a:cubicBezTo>
                        <a:pt x="129" y="41"/>
                        <a:pt x="129" y="40"/>
                        <a:pt x="130" y="40"/>
                      </a:cubicBezTo>
                      <a:cubicBezTo>
                        <a:pt x="130" y="40"/>
                        <a:pt x="130" y="40"/>
                        <a:pt x="130" y="40"/>
                      </a:cubicBezTo>
                      <a:cubicBezTo>
                        <a:pt x="131" y="40"/>
                        <a:pt x="131" y="40"/>
                        <a:pt x="131" y="40"/>
                      </a:cubicBezTo>
                      <a:cubicBezTo>
                        <a:pt x="131" y="40"/>
                        <a:pt x="131" y="40"/>
                        <a:pt x="131" y="40"/>
                      </a:cubicBezTo>
                      <a:cubicBezTo>
                        <a:pt x="131" y="40"/>
                        <a:pt x="131" y="39"/>
                        <a:pt x="131" y="39"/>
                      </a:cubicBezTo>
                      <a:cubicBezTo>
                        <a:pt x="131" y="39"/>
                        <a:pt x="131" y="38"/>
                        <a:pt x="131" y="38"/>
                      </a:cubicBezTo>
                      <a:cubicBezTo>
                        <a:pt x="132" y="38"/>
                        <a:pt x="130" y="37"/>
                        <a:pt x="130" y="37"/>
                      </a:cubicBezTo>
                      <a:cubicBezTo>
                        <a:pt x="130" y="36"/>
                        <a:pt x="130" y="36"/>
                        <a:pt x="130" y="36"/>
                      </a:cubicBezTo>
                      <a:cubicBezTo>
                        <a:pt x="130" y="36"/>
                        <a:pt x="129" y="35"/>
                        <a:pt x="129" y="35"/>
                      </a:cubicBezTo>
                      <a:cubicBezTo>
                        <a:pt x="128" y="35"/>
                        <a:pt x="127" y="35"/>
                        <a:pt x="127" y="35"/>
                      </a:cubicBezTo>
                      <a:cubicBezTo>
                        <a:pt x="127" y="35"/>
                        <a:pt x="127" y="37"/>
                        <a:pt x="127" y="37"/>
                      </a:cubicBezTo>
                      <a:cubicBezTo>
                        <a:pt x="127" y="37"/>
                        <a:pt x="126" y="38"/>
                        <a:pt x="126" y="38"/>
                      </a:cubicBezTo>
                      <a:cubicBezTo>
                        <a:pt x="125" y="38"/>
                        <a:pt x="125" y="38"/>
                        <a:pt x="125" y="38"/>
                      </a:cubicBezTo>
                      <a:cubicBezTo>
                        <a:pt x="125" y="38"/>
                        <a:pt x="125" y="38"/>
                        <a:pt x="125" y="38"/>
                      </a:cubicBezTo>
                      <a:cubicBezTo>
                        <a:pt x="124" y="39"/>
                        <a:pt x="124" y="39"/>
                        <a:pt x="124" y="39"/>
                      </a:cubicBezTo>
                      <a:cubicBezTo>
                        <a:pt x="123" y="40"/>
                        <a:pt x="123" y="40"/>
                        <a:pt x="123" y="40"/>
                      </a:cubicBezTo>
                      <a:cubicBezTo>
                        <a:pt x="123" y="40"/>
                        <a:pt x="122" y="41"/>
                        <a:pt x="121" y="41"/>
                      </a:cubicBezTo>
                      <a:cubicBezTo>
                        <a:pt x="120" y="41"/>
                        <a:pt x="119" y="41"/>
                        <a:pt x="119" y="41"/>
                      </a:cubicBezTo>
                      <a:cubicBezTo>
                        <a:pt x="118" y="40"/>
                        <a:pt x="118" y="40"/>
                        <a:pt x="118" y="40"/>
                      </a:cubicBezTo>
                      <a:cubicBezTo>
                        <a:pt x="116" y="39"/>
                        <a:pt x="116" y="39"/>
                        <a:pt x="116" y="39"/>
                      </a:cubicBezTo>
                      <a:cubicBezTo>
                        <a:pt x="116" y="39"/>
                        <a:pt x="116" y="39"/>
                        <a:pt x="116" y="39"/>
                      </a:cubicBezTo>
                      <a:cubicBezTo>
                        <a:pt x="114" y="38"/>
                        <a:pt x="114" y="38"/>
                        <a:pt x="114" y="38"/>
                      </a:cubicBezTo>
                      <a:cubicBezTo>
                        <a:pt x="113" y="38"/>
                        <a:pt x="113" y="38"/>
                        <a:pt x="113" y="38"/>
                      </a:cubicBezTo>
                      <a:cubicBezTo>
                        <a:pt x="113" y="36"/>
                        <a:pt x="113" y="36"/>
                        <a:pt x="113" y="36"/>
                      </a:cubicBezTo>
                      <a:cubicBezTo>
                        <a:pt x="112" y="34"/>
                        <a:pt x="112" y="34"/>
                        <a:pt x="112" y="34"/>
                      </a:cubicBezTo>
                      <a:cubicBezTo>
                        <a:pt x="109" y="33"/>
                        <a:pt x="109" y="33"/>
                        <a:pt x="109" y="33"/>
                      </a:cubicBezTo>
                      <a:cubicBezTo>
                        <a:pt x="106" y="32"/>
                        <a:pt x="106" y="32"/>
                        <a:pt x="106" y="32"/>
                      </a:cubicBezTo>
                      <a:cubicBezTo>
                        <a:pt x="104" y="33"/>
                        <a:pt x="104" y="33"/>
                        <a:pt x="104" y="33"/>
                      </a:cubicBezTo>
                      <a:cubicBezTo>
                        <a:pt x="104" y="33"/>
                        <a:pt x="102" y="33"/>
                        <a:pt x="101" y="33"/>
                      </a:cubicBezTo>
                      <a:cubicBezTo>
                        <a:pt x="101" y="33"/>
                        <a:pt x="101" y="33"/>
                        <a:pt x="101" y="32"/>
                      </a:cubicBezTo>
                      <a:cubicBezTo>
                        <a:pt x="101" y="33"/>
                        <a:pt x="101" y="33"/>
                        <a:pt x="101" y="33"/>
                      </a:cubicBezTo>
                      <a:cubicBezTo>
                        <a:pt x="101" y="33"/>
                        <a:pt x="101" y="33"/>
                        <a:pt x="101" y="32"/>
                      </a:cubicBezTo>
                      <a:cubicBezTo>
                        <a:pt x="101" y="32"/>
                        <a:pt x="101" y="32"/>
                        <a:pt x="101" y="32"/>
                      </a:cubicBezTo>
                      <a:cubicBezTo>
                        <a:pt x="101" y="32"/>
                        <a:pt x="101" y="32"/>
                        <a:pt x="101" y="32"/>
                      </a:cubicBezTo>
                      <a:cubicBezTo>
                        <a:pt x="101" y="32"/>
                        <a:pt x="101" y="32"/>
                        <a:pt x="101" y="32"/>
                      </a:cubicBezTo>
                      <a:cubicBezTo>
                        <a:pt x="100" y="32"/>
                        <a:pt x="100" y="32"/>
                        <a:pt x="100" y="32"/>
                      </a:cubicBezTo>
                      <a:cubicBezTo>
                        <a:pt x="101" y="31"/>
                        <a:pt x="101" y="31"/>
                        <a:pt x="101" y="31"/>
                      </a:cubicBezTo>
                      <a:cubicBezTo>
                        <a:pt x="101" y="31"/>
                        <a:pt x="101" y="31"/>
                        <a:pt x="101" y="31"/>
                      </a:cubicBezTo>
                      <a:cubicBezTo>
                        <a:pt x="101" y="31"/>
                        <a:pt x="101" y="31"/>
                        <a:pt x="101" y="30"/>
                      </a:cubicBezTo>
                      <a:cubicBezTo>
                        <a:pt x="101" y="30"/>
                        <a:pt x="101" y="30"/>
                        <a:pt x="101" y="29"/>
                      </a:cubicBezTo>
                      <a:cubicBezTo>
                        <a:pt x="101" y="29"/>
                        <a:pt x="101" y="29"/>
                        <a:pt x="101" y="29"/>
                      </a:cubicBezTo>
                      <a:cubicBezTo>
                        <a:pt x="101" y="29"/>
                        <a:pt x="101" y="28"/>
                        <a:pt x="101" y="28"/>
                      </a:cubicBezTo>
                      <a:cubicBezTo>
                        <a:pt x="101" y="28"/>
                        <a:pt x="101" y="28"/>
                        <a:pt x="101" y="28"/>
                      </a:cubicBezTo>
                      <a:cubicBezTo>
                        <a:pt x="101" y="28"/>
                        <a:pt x="101" y="28"/>
                        <a:pt x="101" y="28"/>
                      </a:cubicBezTo>
                      <a:cubicBezTo>
                        <a:pt x="101" y="27"/>
                        <a:pt x="101" y="27"/>
                        <a:pt x="101" y="27"/>
                      </a:cubicBezTo>
                      <a:cubicBezTo>
                        <a:pt x="101" y="25"/>
                        <a:pt x="101" y="25"/>
                        <a:pt x="101" y="25"/>
                      </a:cubicBezTo>
                      <a:cubicBezTo>
                        <a:pt x="103" y="23"/>
                        <a:pt x="103" y="23"/>
                        <a:pt x="103" y="23"/>
                      </a:cubicBezTo>
                      <a:cubicBezTo>
                        <a:pt x="103" y="23"/>
                        <a:pt x="103" y="22"/>
                        <a:pt x="104" y="21"/>
                      </a:cubicBezTo>
                      <a:cubicBezTo>
                        <a:pt x="104" y="21"/>
                        <a:pt x="104" y="20"/>
                        <a:pt x="104" y="20"/>
                      </a:cubicBezTo>
                      <a:cubicBezTo>
                        <a:pt x="106" y="19"/>
                        <a:pt x="106" y="19"/>
                        <a:pt x="106" y="19"/>
                      </a:cubicBezTo>
                      <a:cubicBezTo>
                        <a:pt x="106" y="19"/>
                        <a:pt x="106" y="18"/>
                        <a:pt x="106" y="18"/>
                      </a:cubicBezTo>
                      <a:cubicBezTo>
                        <a:pt x="106" y="18"/>
                        <a:pt x="105" y="17"/>
                        <a:pt x="105" y="17"/>
                      </a:cubicBezTo>
                      <a:cubicBezTo>
                        <a:pt x="105" y="16"/>
                        <a:pt x="106" y="15"/>
                        <a:pt x="106" y="15"/>
                      </a:cubicBezTo>
                      <a:cubicBezTo>
                        <a:pt x="106" y="15"/>
                        <a:pt x="105" y="14"/>
                        <a:pt x="105" y="14"/>
                      </a:cubicBezTo>
                      <a:cubicBezTo>
                        <a:pt x="105" y="14"/>
                        <a:pt x="104" y="14"/>
                        <a:pt x="104" y="14"/>
                      </a:cubicBezTo>
                      <a:cubicBezTo>
                        <a:pt x="104" y="13"/>
                        <a:pt x="103" y="12"/>
                        <a:pt x="103" y="12"/>
                      </a:cubicBezTo>
                      <a:cubicBezTo>
                        <a:pt x="103" y="12"/>
                        <a:pt x="103" y="11"/>
                        <a:pt x="103" y="11"/>
                      </a:cubicBezTo>
                      <a:cubicBezTo>
                        <a:pt x="102" y="11"/>
                        <a:pt x="102" y="11"/>
                        <a:pt x="101" y="10"/>
                      </a:cubicBezTo>
                      <a:cubicBezTo>
                        <a:pt x="100" y="10"/>
                        <a:pt x="99" y="9"/>
                        <a:pt x="99" y="9"/>
                      </a:cubicBezTo>
                      <a:cubicBezTo>
                        <a:pt x="99" y="9"/>
                        <a:pt x="97" y="8"/>
                        <a:pt x="97" y="8"/>
                      </a:cubicBezTo>
                      <a:cubicBezTo>
                        <a:pt x="97" y="8"/>
                        <a:pt x="96" y="8"/>
                        <a:pt x="96" y="8"/>
                      </a:cubicBezTo>
                      <a:cubicBezTo>
                        <a:pt x="96" y="8"/>
                        <a:pt x="95" y="7"/>
                        <a:pt x="95" y="7"/>
                      </a:cubicBezTo>
                      <a:cubicBezTo>
                        <a:pt x="94" y="7"/>
                        <a:pt x="94" y="7"/>
                        <a:pt x="94" y="7"/>
                      </a:cubicBezTo>
                      <a:cubicBezTo>
                        <a:pt x="94" y="7"/>
                        <a:pt x="94" y="7"/>
                        <a:pt x="94" y="7"/>
                      </a:cubicBezTo>
                      <a:cubicBezTo>
                        <a:pt x="94" y="7"/>
                        <a:pt x="94" y="7"/>
                        <a:pt x="93" y="6"/>
                      </a:cubicBezTo>
                      <a:cubicBezTo>
                        <a:pt x="91" y="6"/>
                        <a:pt x="92" y="6"/>
                        <a:pt x="91" y="6"/>
                      </a:cubicBezTo>
                      <a:cubicBezTo>
                        <a:pt x="89" y="6"/>
                        <a:pt x="88" y="6"/>
                        <a:pt x="88" y="6"/>
                      </a:cubicBezTo>
                      <a:cubicBezTo>
                        <a:pt x="88" y="6"/>
                        <a:pt x="88" y="6"/>
                        <a:pt x="86" y="6"/>
                      </a:cubicBezTo>
                      <a:cubicBezTo>
                        <a:pt x="85" y="6"/>
                        <a:pt x="84" y="7"/>
                        <a:pt x="83" y="7"/>
                      </a:cubicBezTo>
                      <a:cubicBezTo>
                        <a:pt x="83" y="7"/>
                        <a:pt x="82" y="6"/>
                        <a:pt x="82" y="6"/>
                      </a:cubicBezTo>
                      <a:cubicBezTo>
                        <a:pt x="82" y="6"/>
                        <a:pt x="82" y="6"/>
                        <a:pt x="82" y="5"/>
                      </a:cubicBezTo>
                      <a:cubicBezTo>
                        <a:pt x="82" y="5"/>
                        <a:pt x="81" y="4"/>
                        <a:pt x="81" y="4"/>
                      </a:cubicBezTo>
                      <a:cubicBezTo>
                        <a:pt x="81" y="4"/>
                        <a:pt x="80" y="4"/>
                        <a:pt x="80" y="4"/>
                      </a:cubicBezTo>
                      <a:cubicBezTo>
                        <a:pt x="80" y="4"/>
                        <a:pt x="79" y="4"/>
                        <a:pt x="80" y="4"/>
                      </a:cubicBezTo>
                      <a:cubicBezTo>
                        <a:pt x="80" y="5"/>
                        <a:pt x="81" y="6"/>
                        <a:pt x="80" y="5"/>
                      </a:cubicBezTo>
                      <a:cubicBezTo>
                        <a:pt x="79" y="5"/>
                        <a:pt x="78" y="5"/>
                        <a:pt x="78" y="5"/>
                      </a:cubicBezTo>
                      <a:cubicBezTo>
                        <a:pt x="76" y="6"/>
                        <a:pt x="76" y="6"/>
                        <a:pt x="76" y="6"/>
                      </a:cubicBez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8" y="5"/>
                        <a:pt x="78" y="5"/>
                      </a:cubicBezTo>
                      <a:cubicBezTo>
                        <a:pt x="78" y="4"/>
                        <a:pt x="78" y="4"/>
                        <a:pt x="78" y="4"/>
                      </a:cubicBezTo>
                      <a:cubicBezTo>
                        <a:pt x="78" y="4"/>
                        <a:pt x="77" y="3"/>
                        <a:pt x="78" y="3"/>
                      </a:cubicBezTo>
                      <a:cubicBezTo>
                        <a:pt x="78" y="3"/>
                        <a:pt x="79" y="3"/>
                        <a:pt x="78" y="2"/>
                      </a:cubicBezTo>
                      <a:cubicBezTo>
                        <a:pt x="78" y="2"/>
                        <a:pt x="77" y="2"/>
                        <a:pt x="77" y="2"/>
                      </a:cubicBezTo>
                      <a:cubicBezTo>
                        <a:pt x="77" y="1"/>
                        <a:pt x="77" y="1"/>
                        <a:pt x="77" y="1"/>
                      </a:cubicBezTo>
                      <a:cubicBezTo>
                        <a:pt x="77" y="1"/>
                        <a:pt x="76" y="0"/>
                        <a:pt x="76" y="1"/>
                      </a:cubicBezTo>
                      <a:cubicBezTo>
                        <a:pt x="76" y="1"/>
                        <a:pt x="76" y="2"/>
                        <a:pt x="75" y="2"/>
                      </a:cubicBezTo>
                      <a:cubicBezTo>
                        <a:pt x="75" y="2"/>
                        <a:pt x="75" y="2"/>
                        <a:pt x="75" y="1"/>
                      </a:cubicBezTo>
                      <a:cubicBezTo>
                        <a:pt x="75" y="1"/>
                        <a:pt x="75" y="1"/>
                        <a:pt x="75" y="0"/>
                      </a:cubicBezTo>
                      <a:cubicBezTo>
                        <a:pt x="74" y="0"/>
                        <a:pt x="73" y="0"/>
                        <a:pt x="73" y="0"/>
                      </a:cubicBezTo>
                      <a:cubicBezTo>
                        <a:pt x="73" y="0"/>
                        <a:pt x="74" y="2"/>
                        <a:pt x="73" y="2"/>
                      </a:cubicBezTo>
                      <a:cubicBezTo>
                        <a:pt x="72" y="2"/>
                        <a:pt x="71" y="2"/>
                        <a:pt x="70" y="2"/>
                      </a:cubicBezTo>
                      <a:cubicBezTo>
                        <a:pt x="69" y="3"/>
                        <a:pt x="69" y="4"/>
                        <a:pt x="69" y="4"/>
                      </a:cubicBezTo>
                      <a:cubicBezTo>
                        <a:pt x="69" y="4"/>
                        <a:pt x="68" y="5"/>
                        <a:pt x="68" y="5"/>
                      </a:cubicBezTo>
                      <a:cubicBezTo>
                        <a:pt x="68" y="6"/>
                        <a:pt x="68" y="6"/>
                        <a:pt x="69" y="6"/>
                      </a:cubicBezTo>
                      <a:cubicBezTo>
                        <a:pt x="70" y="6"/>
                        <a:pt x="70" y="7"/>
                        <a:pt x="71" y="7"/>
                      </a:cubicBezTo>
                      <a:cubicBezTo>
                        <a:pt x="72" y="7"/>
                        <a:pt x="72" y="6"/>
                        <a:pt x="72" y="6"/>
                      </a:cubicBezTo>
                      <a:cubicBezTo>
                        <a:pt x="72" y="6"/>
                        <a:pt x="72" y="6"/>
                        <a:pt x="73" y="7"/>
                      </a:cubicBezTo>
                      <a:cubicBezTo>
                        <a:pt x="74" y="7"/>
                        <a:pt x="74" y="6"/>
                        <a:pt x="74" y="7"/>
                      </a:cubicBezTo>
                      <a:cubicBezTo>
                        <a:pt x="74" y="8"/>
                        <a:pt x="75" y="9"/>
                        <a:pt x="74" y="9"/>
                      </a:cubicBezTo>
                      <a:cubicBezTo>
                        <a:pt x="74" y="9"/>
                        <a:pt x="73" y="9"/>
                        <a:pt x="73" y="9"/>
                      </a:cubicBezTo>
                      <a:cubicBezTo>
                        <a:pt x="73" y="9"/>
                        <a:pt x="73" y="8"/>
                        <a:pt x="72" y="8"/>
                      </a:cubicBezTo>
                      <a:cubicBezTo>
                        <a:pt x="71" y="8"/>
                        <a:pt x="71" y="8"/>
                        <a:pt x="71" y="8"/>
                      </a:cubicBezTo>
                      <a:cubicBezTo>
                        <a:pt x="70" y="10"/>
                        <a:pt x="70" y="10"/>
                        <a:pt x="70" y="10"/>
                      </a:cubicBezTo>
                      <a:cubicBezTo>
                        <a:pt x="70" y="10"/>
                        <a:pt x="70" y="10"/>
                        <a:pt x="69" y="10"/>
                      </a:cubicBezTo>
                      <a:cubicBezTo>
                        <a:pt x="68" y="10"/>
                        <a:pt x="69" y="10"/>
                        <a:pt x="68" y="10"/>
                      </a:cubicBezTo>
                      <a:cubicBezTo>
                        <a:pt x="66" y="10"/>
                        <a:pt x="66" y="9"/>
                        <a:pt x="65" y="9"/>
                      </a:cubicBezTo>
                      <a:cubicBezTo>
                        <a:pt x="65" y="9"/>
                        <a:pt x="65" y="9"/>
                        <a:pt x="65" y="9"/>
                      </a:cubicBezTo>
                      <a:cubicBezTo>
                        <a:pt x="64" y="9"/>
                        <a:pt x="63" y="8"/>
                        <a:pt x="62" y="9"/>
                      </a:cubicBezTo>
                      <a:cubicBezTo>
                        <a:pt x="61" y="10"/>
                        <a:pt x="60" y="11"/>
                        <a:pt x="60" y="11"/>
                      </a:cubicBezTo>
                      <a:cubicBezTo>
                        <a:pt x="58" y="11"/>
                        <a:pt x="58" y="11"/>
                        <a:pt x="58" y="11"/>
                      </a:cubicBezTo>
                      <a:cubicBezTo>
                        <a:pt x="58" y="11"/>
                        <a:pt x="58" y="11"/>
                        <a:pt x="57" y="11"/>
                      </a:cubicBezTo>
                      <a:cubicBezTo>
                        <a:pt x="56" y="11"/>
                        <a:pt x="55" y="11"/>
                        <a:pt x="55" y="11"/>
                      </a:cubicBezTo>
                      <a:cubicBezTo>
                        <a:pt x="54" y="12"/>
                        <a:pt x="53" y="10"/>
                        <a:pt x="53" y="10"/>
                      </a:cubicBezTo>
                      <a:cubicBezTo>
                        <a:pt x="53" y="10"/>
                        <a:pt x="54" y="8"/>
                        <a:pt x="52" y="9"/>
                      </a:cubicBezTo>
                      <a:cubicBezTo>
                        <a:pt x="49" y="11"/>
                        <a:pt x="49" y="11"/>
                        <a:pt x="48" y="11"/>
                      </a:cubicBezTo>
                      <a:cubicBezTo>
                        <a:pt x="48" y="11"/>
                        <a:pt x="48" y="11"/>
                        <a:pt x="48" y="11"/>
                      </a:cubicBezTo>
                      <a:cubicBezTo>
                        <a:pt x="48" y="11"/>
                        <a:pt x="48" y="11"/>
                        <a:pt x="48" y="11"/>
                      </a:cubicBezTo>
                      <a:cubicBezTo>
                        <a:pt x="47" y="12"/>
                        <a:pt x="47" y="12"/>
                        <a:pt x="47" y="12"/>
                      </a:cubicBezTo>
                      <a:cubicBezTo>
                        <a:pt x="47" y="12"/>
                        <a:pt x="47" y="12"/>
                        <a:pt x="46" y="12"/>
                      </a:cubicBezTo>
                      <a:cubicBezTo>
                        <a:pt x="46" y="12"/>
                        <a:pt x="46" y="12"/>
                        <a:pt x="46" y="12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3"/>
                        <a:pt x="44" y="13"/>
                        <a:pt x="44" y="13"/>
                      </a:cubicBezTo>
                      <a:cubicBezTo>
                        <a:pt x="44" y="13"/>
                        <a:pt x="43" y="15"/>
                        <a:pt x="43" y="15"/>
                      </a:cubicBezTo>
                      <a:cubicBezTo>
                        <a:pt x="42" y="15"/>
                        <a:pt x="42" y="16"/>
                        <a:pt x="42" y="16"/>
                      </a:cubicBezTo>
                      <a:cubicBezTo>
                        <a:pt x="41" y="16"/>
                        <a:pt x="41" y="16"/>
                        <a:pt x="41" y="16"/>
                      </a:cubicBezTo>
                      <a:cubicBezTo>
                        <a:pt x="41" y="17"/>
                        <a:pt x="40" y="18"/>
                        <a:pt x="40" y="18"/>
                      </a:cubicBezTo>
                      <a:cubicBezTo>
                        <a:pt x="40" y="18"/>
                        <a:pt x="38" y="19"/>
                        <a:pt x="37" y="19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6" y="19"/>
                        <a:pt x="36" y="19"/>
                        <a:pt x="36" y="19"/>
                      </a:cubicBezTo>
                      <a:cubicBezTo>
                        <a:pt x="35" y="19"/>
                        <a:pt x="35" y="19"/>
                        <a:pt x="35" y="19"/>
                      </a:cubicBezTo>
                      <a:cubicBezTo>
                        <a:pt x="35" y="19"/>
                        <a:pt x="35" y="19"/>
                        <a:pt x="35" y="19"/>
                      </a:cubicBezTo>
                      <a:cubicBezTo>
                        <a:pt x="34" y="20"/>
                        <a:pt x="34" y="20"/>
                        <a:pt x="34" y="2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1" y="19"/>
                        <a:pt x="31" y="18"/>
                        <a:pt x="30" y="18"/>
                      </a:cubicBezTo>
                      <a:cubicBezTo>
                        <a:pt x="30" y="17"/>
                        <a:pt x="30" y="17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7"/>
                        <a:pt x="29" y="17"/>
                        <a:pt x="29" y="17"/>
                      </a:cubicBezTo>
                      <a:cubicBezTo>
                        <a:pt x="29" y="17"/>
                        <a:pt x="29" y="17"/>
                        <a:pt x="29" y="17"/>
                      </a:cubicBezTo>
                      <a:cubicBezTo>
                        <a:pt x="29" y="18"/>
                        <a:pt x="29" y="18"/>
                        <a:pt x="29" y="18"/>
                      </a:cubicBezTo>
                      <a:cubicBezTo>
                        <a:pt x="30" y="20"/>
                        <a:pt x="30" y="20"/>
                        <a:pt x="30" y="20"/>
                      </a:cubicBezTo>
                      <a:cubicBezTo>
                        <a:pt x="30" y="23"/>
                        <a:pt x="30" y="23"/>
                        <a:pt x="30" y="23"/>
                      </a:cubicBezTo>
                      <a:cubicBezTo>
                        <a:pt x="29" y="23"/>
                        <a:pt x="29" y="23"/>
                        <a:pt x="29" y="23"/>
                      </a:cubicBezTo>
                      <a:cubicBezTo>
                        <a:pt x="29" y="23"/>
                        <a:pt x="28" y="24"/>
                        <a:pt x="28" y="24"/>
                      </a:cubicBezTo>
                      <a:cubicBezTo>
                        <a:pt x="28" y="24"/>
                        <a:pt x="27" y="25"/>
                        <a:pt x="27" y="25"/>
                      </a:cubicBezTo>
                      <a:cubicBezTo>
                        <a:pt x="27" y="26"/>
                        <a:pt x="26" y="27"/>
                        <a:pt x="25" y="28"/>
                      </a:cubicBezTo>
                      <a:cubicBezTo>
                        <a:pt x="25" y="29"/>
                        <a:pt x="25" y="29"/>
                        <a:pt x="25" y="29"/>
                      </a:cubicBezTo>
                      <a:cubicBezTo>
                        <a:pt x="23" y="30"/>
                        <a:pt x="23" y="30"/>
                        <a:pt x="23" y="30"/>
                      </a:cubicBezTo>
                      <a:cubicBezTo>
                        <a:pt x="21" y="32"/>
                        <a:pt x="21" y="32"/>
                        <a:pt x="21" y="32"/>
                      </a:cubicBezTo>
                      <a:cubicBezTo>
                        <a:pt x="21" y="33"/>
                        <a:pt x="21" y="33"/>
                        <a:pt x="21" y="33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cubicBezTo>
                        <a:pt x="19" y="36"/>
                        <a:pt x="19" y="36"/>
                        <a:pt x="19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5" y="39"/>
                        <a:pt x="15" y="39"/>
                        <a:pt x="15" y="39"/>
                      </a:cubicBezTo>
                      <a:cubicBezTo>
                        <a:pt x="14" y="39"/>
                        <a:pt x="14" y="39"/>
                        <a:pt x="13" y="39"/>
                      </a:cubicBezTo>
                      <a:cubicBezTo>
                        <a:pt x="13" y="39"/>
                        <a:pt x="13" y="39"/>
                        <a:pt x="13" y="39"/>
                      </a:cubicBezTo>
                      <a:cubicBezTo>
                        <a:pt x="12" y="39"/>
                        <a:pt x="12" y="39"/>
                        <a:pt x="12" y="39"/>
                      </a:cubicBezTo>
                      <a:cubicBezTo>
                        <a:pt x="12" y="40"/>
                        <a:pt x="12" y="40"/>
                        <a:pt x="12" y="40"/>
                      </a:cubicBezTo>
                      <a:cubicBezTo>
                        <a:pt x="12" y="43"/>
                        <a:pt x="12" y="43"/>
                        <a:pt x="12" y="43"/>
                      </a:cubicBezTo>
                      <a:cubicBezTo>
                        <a:pt x="12" y="43"/>
                        <a:pt x="12" y="43"/>
                        <a:pt x="12" y="43"/>
                      </a:cubicBezTo>
                      <a:cubicBezTo>
                        <a:pt x="12" y="44"/>
                        <a:pt x="11" y="44"/>
                        <a:pt x="11" y="44"/>
                      </a:cubicBezTo>
                      <a:cubicBezTo>
                        <a:pt x="12" y="45"/>
                        <a:pt x="12" y="46"/>
                        <a:pt x="12" y="46"/>
                      </a:cubicBezTo>
                      <a:cubicBezTo>
                        <a:pt x="11" y="48"/>
                        <a:pt x="11" y="48"/>
                        <a:pt x="10" y="49"/>
                      </a:cubicBezTo>
                      <a:cubicBezTo>
                        <a:pt x="9" y="50"/>
                        <a:pt x="9" y="50"/>
                        <a:pt x="9" y="50"/>
                      </a:cubicBezTo>
                      <a:cubicBezTo>
                        <a:pt x="9" y="50"/>
                        <a:pt x="8" y="50"/>
                        <a:pt x="7" y="50"/>
                      </a:cubicBezTo>
                      <a:cubicBezTo>
                        <a:pt x="7" y="50"/>
                        <a:pt x="6" y="51"/>
                        <a:pt x="6" y="51"/>
                      </a:cubicBezTo>
                      <a:cubicBezTo>
                        <a:pt x="4" y="52"/>
                        <a:pt x="4" y="52"/>
                        <a:pt x="4" y="52"/>
                      </a:cubicBezTo>
                      <a:cubicBezTo>
                        <a:pt x="2" y="54"/>
                        <a:pt x="2" y="54"/>
                        <a:pt x="2" y="54"/>
                      </a:cubicBezTo>
                      <a:cubicBezTo>
                        <a:pt x="2" y="54"/>
                        <a:pt x="2" y="54"/>
                        <a:pt x="2" y="54"/>
                      </a:cubicBezTo>
                      <a:cubicBezTo>
                        <a:pt x="2" y="54"/>
                        <a:pt x="2" y="56"/>
                        <a:pt x="1" y="57"/>
                      </a:cubicBezTo>
                      <a:cubicBezTo>
                        <a:pt x="1" y="58"/>
                        <a:pt x="1" y="59"/>
                        <a:pt x="0" y="59"/>
                      </a:cubicBezTo>
                      <a:cubicBezTo>
                        <a:pt x="1" y="60"/>
                        <a:pt x="1" y="60"/>
                        <a:pt x="1" y="60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2" y="61"/>
                        <a:pt x="2" y="61"/>
                        <a:pt x="2" y="61"/>
                      </a:cubicBezTo>
                      <a:cubicBezTo>
                        <a:pt x="2" y="61"/>
                        <a:pt x="2" y="61"/>
                        <a:pt x="2" y="61"/>
                      </a:cubicBezTo>
                      <a:cubicBezTo>
                        <a:pt x="3" y="60"/>
                        <a:pt x="3" y="60"/>
                        <a:pt x="3" y="60"/>
                      </a:cubicBezTo>
                      <a:cubicBezTo>
                        <a:pt x="7" y="59"/>
                        <a:pt x="7" y="59"/>
                        <a:pt x="7" y="59"/>
                      </a:cubicBezTo>
                      <a:cubicBezTo>
                        <a:pt x="10" y="58"/>
                        <a:pt x="10" y="58"/>
                        <a:pt x="10" y="58"/>
                      </a:cubicBezTo>
                      <a:cubicBezTo>
                        <a:pt x="11" y="57"/>
                        <a:pt x="13" y="57"/>
                        <a:pt x="13" y="57"/>
                      </a:cubicBezTo>
                      <a:lnTo>
                        <a:pt x="17" y="57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61" name="Freeform 125"/>
                <p:cNvSpPr>
                  <a:spLocks/>
                </p:cNvSpPr>
                <p:nvPr/>
              </p:nvSpPr>
              <p:spPr bwMode="auto">
                <a:xfrm>
                  <a:off x="2670" y="25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62" name="Freeform 126"/>
                <p:cNvSpPr>
                  <a:spLocks/>
                </p:cNvSpPr>
                <p:nvPr/>
              </p:nvSpPr>
              <p:spPr bwMode="auto">
                <a:xfrm>
                  <a:off x="2668" y="2498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  <a:gd name="T8" fmla="*/ 1 w 1"/>
                    <a:gd name="T9" fmla="*/ 0 h 1"/>
                    <a:gd name="T10" fmla="*/ 1 w 1"/>
                    <a:gd name="T11" fmla="*/ 0 h 1"/>
                    <a:gd name="T12" fmla="*/ 1 w 1"/>
                    <a:gd name="T13" fmla="*/ 0 h 1"/>
                    <a:gd name="T14" fmla="*/ 0 w 1"/>
                    <a:gd name="T15" fmla="*/ 1 h 1"/>
                    <a:gd name="T16" fmla="*/ 1 w 1"/>
                    <a:gd name="T17" fmla="*/ 1 h 1"/>
                    <a:gd name="T18" fmla="*/ 0 w 1"/>
                    <a:gd name="T1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63" name="Rectangle 127"/>
                <p:cNvSpPr>
                  <a:spLocks noChangeArrowheads="1"/>
                </p:cNvSpPr>
                <p:nvPr/>
              </p:nvSpPr>
              <p:spPr bwMode="auto">
                <a:xfrm>
                  <a:off x="2676" y="2463"/>
                  <a:ext cx="1" cy="1"/>
                </a:xfrm>
                <a:prstGeom prst="rect">
                  <a:avLst/>
                </a:pr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64" name="Freeform 128"/>
                <p:cNvSpPr>
                  <a:spLocks/>
                </p:cNvSpPr>
                <p:nvPr/>
              </p:nvSpPr>
              <p:spPr bwMode="auto">
                <a:xfrm>
                  <a:off x="2913" y="2498"/>
                  <a:ext cx="183" cy="140"/>
                </a:xfrm>
                <a:custGeom>
                  <a:avLst/>
                  <a:gdLst>
                    <a:gd name="T0" fmla="*/ 85 w 91"/>
                    <a:gd name="T1" fmla="*/ 6 h 70"/>
                    <a:gd name="T2" fmla="*/ 84 w 91"/>
                    <a:gd name="T3" fmla="*/ 3 h 70"/>
                    <a:gd name="T4" fmla="*/ 83 w 91"/>
                    <a:gd name="T5" fmla="*/ 2 h 70"/>
                    <a:gd name="T6" fmla="*/ 81 w 91"/>
                    <a:gd name="T7" fmla="*/ 0 h 70"/>
                    <a:gd name="T8" fmla="*/ 75 w 91"/>
                    <a:gd name="T9" fmla="*/ 6 h 70"/>
                    <a:gd name="T10" fmla="*/ 66 w 91"/>
                    <a:gd name="T11" fmla="*/ 11 h 70"/>
                    <a:gd name="T12" fmla="*/ 53 w 91"/>
                    <a:gd name="T13" fmla="*/ 14 h 70"/>
                    <a:gd name="T14" fmla="*/ 40 w 91"/>
                    <a:gd name="T15" fmla="*/ 21 h 70"/>
                    <a:gd name="T16" fmla="*/ 32 w 91"/>
                    <a:gd name="T17" fmla="*/ 27 h 70"/>
                    <a:gd name="T18" fmla="*/ 14 w 91"/>
                    <a:gd name="T19" fmla="*/ 25 h 70"/>
                    <a:gd name="T20" fmla="*/ 5 w 91"/>
                    <a:gd name="T21" fmla="*/ 28 h 70"/>
                    <a:gd name="T22" fmla="*/ 3 w 91"/>
                    <a:gd name="T23" fmla="*/ 30 h 70"/>
                    <a:gd name="T24" fmla="*/ 0 w 91"/>
                    <a:gd name="T25" fmla="*/ 32 h 70"/>
                    <a:gd name="T26" fmla="*/ 3 w 91"/>
                    <a:gd name="T27" fmla="*/ 35 h 70"/>
                    <a:gd name="T28" fmla="*/ 8 w 91"/>
                    <a:gd name="T29" fmla="*/ 37 h 70"/>
                    <a:gd name="T30" fmla="*/ 4 w 91"/>
                    <a:gd name="T31" fmla="*/ 44 h 70"/>
                    <a:gd name="T32" fmla="*/ 7 w 91"/>
                    <a:gd name="T33" fmla="*/ 45 h 70"/>
                    <a:gd name="T34" fmla="*/ 7 w 91"/>
                    <a:gd name="T35" fmla="*/ 51 h 70"/>
                    <a:gd name="T36" fmla="*/ 7 w 91"/>
                    <a:gd name="T37" fmla="*/ 56 h 70"/>
                    <a:gd name="T38" fmla="*/ 14 w 91"/>
                    <a:gd name="T39" fmla="*/ 62 h 70"/>
                    <a:gd name="T40" fmla="*/ 11 w 91"/>
                    <a:gd name="T41" fmla="*/ 63 h 70"/>
                    <a:gd name="T42" fmla="*/ 11 w 91"/>
                    <a:gd name="T43" fmla="*/ 65 h 70"/>
                    <a:gd name="T44" fmla="*/ 7 w 91"/>
                    <a:gd name="T45" fmla="*/ 66 h 70"/>
                    <a:gd name="T46" fmla="*/ 6 w 91"/>
                    <a:gd name="T47" fmla="*/ 68 h 70"/>
                    <a:gd name="T48" fmla="*/ 10 w 91"/>
                    <a:gd name="T49" fmla="*/ 69 h 70"/>
                    <a:gd name="T50" fmla="*/ 15 w 91"/>
                    <a:gd name="T51" fmla="*/ 70 h 70"/>
                    <a:gd name="T52" fmla="*/ 17 w 91"/>
                    <a:gd name="T53" fmla="*/ 69 h 70"/>
                    <a:gd name="T54" fmla="*/ 18 w 91"/>
                    <a:gd name="T55" fmla="*/ 67 h 70"/>
                    <a:gd name="T56" fmla="*/ 20 w 91"/>
                    <a:gd name="T57" fmla="*/ 66 h 70"/>
                    <a:gd name="T58" fmla="*/ 24 w 91"/>
                    <a:gd name="T59" fmla="*/ 67 h 70"/>
                    <a:gd name="T60" fmla="*/ 30 w 91"/>
                    <a:gd name="T61" fmla="*/ 66 h 70"/>
                    <a:gd name="T62" fmla="*/ 34 w 91"/>
                    <a:gd name="T63" fmla="*/ 63 h 70"/>
                    <a:gd name="T64" fmla="*/ 35 w 91"/>
                    <a:gd name="T65" fmla="*/ 59 h 70"/>
                    <a:gd name="T66" fmla="*/ 37 w 91"/>
                    <a:gd name="T67" fmla="*/ 59 h 70"/>
                    <a:gd name="T68" fmla="*/ 39 w 91"/>
                    <a:gd name="T69" fmla="*/ 62 h 70"/>
                    <a:gd name="T70" fmla="*/ 42 w 91"/>
                    <a:gd name="T71" fmla="*/ 65 h 70"/>
                    <a:gd name="T72" fmla="*/ 47 w 91"/>
                    <a:gd name="T73" fmla="*/ 64 h 70"/>
                    <a:gd name="T74" fmla="*/ 50 w 91"/>
                    <a:gd name="T75" fmla="*/ 64 h 70"/>
                    <a:gd name="T76" fmla="*/ 54 w 91"/>
                    <a:gd name="T77" fmla="*/ 66 h 70"/>
                    <a:gd name="T78" fmla="*/ 57 w 91"/>
                    <a:gd name="T79" fmla="*/ 65 h 70"/>
                    <a:gd name="T80" fmla="*/ 61 w 91"/>
                    <a:gd name="T81" fmla="*/ 63 h 70"/>
                    <a:gd name="T82" fmla="*/ 58 w 91"/>
                    <a:gd name="T83" fmla="*/ 59 h 70"/>
                    <a:gd name="T84" fmla="*/ 60 w 91"/>
                    <a:gd name="T85" fmla="*/ 57 h 70"/>
                    <a:gd name="T86" fmla="*/ 59 w 91"/>
                    <a:gd name="T87" fmla="*/ 53 h 70"/>
                    <a:gd name="T88" fmla="*/ 57 w 91"/>
                    <a:gd name="T89" fmla="*/ 53 h 70"/>
                    <a:gd name="T90" fmla="*/ 62 w 91"/>
                    <a:gd name="T91" fmla="*/ 50 h 70"/>
                    <a:gd name="T92" fmla="*/ 65 w 91"/>
                    <a:gd name="T93" fmla="*/ 48 h 70"/>
                    <a:gd name="T94" fmla="*/ 69 w 91"/>
                    <a:gd name="T95" fmla="*/ 47 h 70"/>
                    <a:gd name="T96" fmla="*/ 69 w 91"/>
                    <a:gd name="T97" fmla="*/ 43 h 70"/>
                    <a:gd name="T98" fmla="*/ 69 w 91"/>
                    <a:gd name="T99" fmla="*/ 38 h 70"/>
                    <a:gd name="T100" fmla="*/ 65 w 91"/>
                    <a:gd name="T101" fmla="*/ 35 h 70"/>
                    <a:gd name="T102" fmla="*/ 66 w 91"/>
                    <a:gd name="T103" fmla="*/ 30 h 70"/>
                    <a:gd name="T104" fmla="*/ 70 w 91"/>
                    <a:gd name="T105" fmla="*/ 29 h 70"/>
                    <a:gd name="T106" fmla="*/ 75 w 91"/>
                    <a:gd name="T107" fmla="*/ 26 h 70"/>
                    <a:gd name="T108" fmla="*/ 79 w 91"/>
                    <a:gd name="T109" fmla="*/ 24 h 70"/>
                    <a:gd name="T110" fmla="*/ 80 w 91"/>
                    <a:gd name="T111" fmla="*/ 21 h 70"/>
                    <a:gd name="T112" fmla="*/ 84 w 91"/>
                    <a:gd name="T113" fmla="*/ 18 h 70"/>
                    <a:gd name="T114" fmla="*/ 85 w 91"/>
                    <a:gd name="T115" fmla="*/ 16 h 70"/>
                    <a:gd name="T116" fmla="*/ 91 w 91"/>
                    <a:gd name="T117" fmla="*/ 1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1" h="70">
                      <a:moveTo>
                        <a:pt x="86" y="7"/>
                      </a:moveTo>
                      <a:cubicBezTo>
                        <a:pt x="85" y="6"/>
                        <a:pt x="85" y="6"/>
                        <a:pt x="85" y="6"/>
                      </a:cubicBezTo>
                      <a:cubicBezTo>
                        <a:pt x="85" y="6"/>
                        <a:pt x="85" y="6"/>
                        <a:pt x="85" y="6"/>
                      </a:cubicBezTo>
                      <a:cubicBezTo>
                        <a:pt x="85" y="6"/>
                        <a:pt x="85" y="5"/>
                        <a:pt x="85" y="5"/>
                      </a:cubicBezTo>
                      <a:cubicBezTo>
                        <a:pt x="84" y="4"/>
                        <a:pt x="84" y="4"/>
                        <a:pt x="84" y="4"/>
                      </a:cubicBezTo>
                      <a:cubicBezTo>
                        <a:pt x="84" y="3"/>
                        <a:pt x="84" y="3"/>
                        <a:pt x="84" y="3"/>
                      </a:cubicBezTo>
                      <a:cubicBezTo>
                        <a:pt x="84" y="3"/>
                        <a:pt x="84" y="3"/>
                        <a:pt x="84" y="3"/>
                      </a:cubicBezTo>
                      <a:cubicBezTo>
                        <a:pt x="83" y="3"/>
                        <a:pt x="83" y="2"/>
                        <a:pt x="83" y="2"/>
                      </a:cubicBezTo>
                      <a:cubicBezTo>
                        <a:pt x="83" y="2"/>
                        <a:pt x="83" y="2"/>
                        <a:pt x="83" y="2"/>
                      </a:cubicBezTo>
                      <a:cubicBezTo>
                        <a:pt x="83" y="1"/>
                        <a:pt x="83" y="1"/>
                        <a:pt x="83" y="1"/>
                      </a:cubicBezTo>
                      <a:cubicBezTo>
                        <a:pt x="81" y="0"/>
                        <a:pt x="81" y="0"/>
                        <a:pt x="81" y="0"/>
                      </a:cubicBezTo>
                      <a:cubicBezTo>
                        <a:pt x="81" y="0"/>
                        <a:pt x="81" y="0"/>
                        <a:pt x="81" y="0"/>
                      </a:cubicBezTo>
                      <a:cubicBezTo>
                        <a:pt x="80" y="2"/>
                        <a:pt x="80" y="2"/>
                        <a:pt x="80" y="2"/>
                      </a:cubicBez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5" y="6"/>
                        <a:pt x="75" y="6"/>
                        <a:pt x="75" y="6"/>
                      </a:cubicBezTo>
                      <a:cubicBezTo>
                        <a:pt x="77" y="14"/>
                        <a:pt x="77" y="14"/>
                        <a:pt x="77" y="14"/>
                      </a:cubicBezTo>
                      <a:cubicBezTo>
                        <a:pt x="69" y="10"/>
                        <a:pt x="69" y="10"/>
                        <a:pt x="69" y="10"/>
                      </a:cubicBezTo>
                      <a:cubicBezTo>
                        <a:pt x="66" y="11"/>
                        <a:pt x="66" y="11"/>
                        <a:pt x="66" y="11"/>
                      </a:cubicBezTo>
                      <a:cubicBezTo>
                        <a:pt x="63" y="12"/>
                        <a:pt x="63" y="12"/>
                        <a:pt x="63" y="12"/>
                      </a:cubicBezTo>
                      <a:cubicBezTo>
                        <a:pt x="59" y="16"/>
                        <a:pt x="59" y="16"/>
                        <a:pt x="59" y="16"/>
                      </a:cubicBezTo>
                      <a:cubicBezTo>
                        <a:pt x="53" y="14"/>
                        <a:pt x="53" y="14"/>
                        <a:pt x="53" y="14"/>
                      </a:cubicBezTo>
                      <a:cubicBezTo>
                        <a:pt x="44" y="15"/>
                        <a:pt x="44" y="15"/>
                        <a:pt x="44" y="15"/>
                      </a:cubicBezTo>
                      <a:cubicBezTo>
                        <a:pt x="42" y="16"/>
                        <a:pt x="42" y="16"/>
                        <a:pt x="42" y="16"/>
                      </a:cubicBezTo>
                      <a:cubicBezTo>
                        <a:pt x="40" y="21"/>
                        <a:pt x="40" y="21"/>
                        <a:pt x="40" y="21"/>
                      </a:cubicBezTo>
                      <a:cubicBezTo>
                        <a:pt x="37" y="22"/>
                        <a:pt x="37" y="22"/>
                        <a:pt x="37" y="22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2" y="27"/>
                        <a:pt x="32" y="27"/>
                        <a:pt x="32" y="27"/>
                      </a:cubicBezTo>
                      <a:cubicBezTo>
                        <a:pt x="31" y="27"/>
                        <a:pt x="31" y="27"/>
                        <a:pt x="31" y="27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8" y="26"/>
                        <a:pt x="7" y="27"/>
                        <a:pt x="7" y="27"/>
                      </a:cubicBezTo>
                      <a:cubicBezTo>
                        <a:pt x="7" y="28"/>
                        <a:pt x="6" y="28"/>
                        <a:pt x="5" y="28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30"/>
                        <a:pt x="2" y="31"/>
                        <a:pt x="1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1" y="34"/>
                        <a:pt x="1" y="34"/>
                        <a:pt x="1" y="34"/>
                      </a:cubicBez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4" y="35"/>
                        <a:pt x="4" y="35"/>
                        <a:pt x="4" y="35"/>
                      </a:cubicBezTo>
                      <a:cubicBezTo>
                        <a:pt x="5" y="35"/>
                        <a:pt x="5" y="35"/>
                        <a:pt x="5" y="35"/>
                      </a:cubicBezTo>
                      <a:cubicBezTo>
                        <a:pt x="8" y="37"/>
                        <a:pt x="8" y="37"/>
                        <a:pt x="8" y="37"/>
                      </a:cubicBezTo>
                      <a:cubicBezTo>
                        <a:pt x="7" y="40"/>
                        <a:pt x="7" y="40"/>
                        <a:pt x="7" y="40"/>
                      </a:cubicBez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7" y="41"/>
                        <a:pt x="4" y="43"/>
                        <a:pt x="4" y="44"/>
                      </a:cubicBezTo>
                      <a:cubicBezTo>
                        <a:pt x="4" y="44"/>
                        <a:pt x="4" y="44"/>
                        <a:pt x="4" y="44"/>
                      </a:cubicBezTo>
                      <a:cubicBezTo>
                        <a:pt x="4" y="44"/>
                        <a:pt x="4" y="44"/>
                        <a:pt x="5" y="44"/>
                      </a:cubicBezTo>
                      <a:cubicBezTo>
                        <a:pt x="5" y="44"/>
                        <a:pt x="6" y="44"/>
                        <a:pt x="7" y="45"/>
                      </a:cubicBezTo>
                      <a:cubicBezTo>
                        <a:pt x="7" y="45"/>
                        <a:pt x="8" y="46"/>
                        <a:pt x="8" y="46"/>
                      </a:cubicBezTo>
                      <a:cubicBezTo>
                        <a:pt x="8" y="47"/>
                        <a:pt x="8" y="48"/>
                        <a:pt x="8" y="49"/>
                      </a:cubicBezTo>
                      <a:cubicBezTo>
                        <a:pt x="8" y="50"/>
                        <a:pt x="8" y="50"/>
                        <a:pt x="7" y="51"/>
                      </a:cubicBezTo>
                      <a:cubicBezTo>
                        <a:pt x="7" y="52"/>
                        <a:pt x="7" y="52"/>
                        <a:pt x="7" y="52"/>
                      </a:cubicBezTo>
                      <a:cubicBezTo>
                        <a:pt x="7" y="52"/>
                        <a:pt x="10" y="54"/>
                        <a:pt x="10" y="54"/>
                      </a:cubicBezTo>
                      <a:cubicBezTo>
                        <a:pt x="7" y="56"/>
                        <a:pt x="7" y="56"/>
                        <a:pt x="7" y="56"/>
                      </a:cubicBezTo>
                      <a:cubicBezTo>
                        <a:pt x="7" y="56"/>
                        <a:pt x="7" y="56"/>
                        <a:pt x="7" y="56"/>
                      </a:cubicBezTo>
                      <a:cubicBezTo>
                        <a:pt x="7" y="59"/>
                        <a:pt x="9" y="59"/>
                        <a:pt x="11" y="61"/>
                      </a:cubicBezTo>
                      <a:cubicBezTo>
                        <a:pt x="12" y="62"/>
                        <a:pt x="15" y="62"/>
                        <a:pt x="14" y="62"/>
                      </a:cubicBezTo>
                      <a:cubicBezTo>
                        <a:pt x="14" y="63"/>
                        <a:pt x="14" y="63"/>
                        <a:pt x="13" y="63"/>
                      </a:cubicBezTo>
                      <a:cubicBezTo>
                        <a:pt x="13" y="63"/>
                        <a:pt x="13" y="63"/>
                        <a:pt x="12" y="63"/>
                      </a:cubicBezTo>
                      <a:cubicBezTo>
                        <a:pt x="12" y="63"/>
                        <a:pt x="11" y="63"/>
                        <a:pt x="11" y="63"/>
                      </a:cubicBezTo>
                      <a:cubicBezTo>
                        <a:pt x="10" y="63"/>
                        <a:pt x="10" y="64"/>
                        <a:pt x="10" y="64"/>
                      </a:cubicBezTo>
                      <a:cubicBezTo>
                        <a:pt x="10" y="64"/>
                        <a:pt x="10" y="64"/>
                        <a:pt x="10" y="64"/>
                      </a:cubicBezTo>
                      <a:cubicBezTo>
                        <a:pt x="11" y="64"/>
                        <a:pt x="10" y="64"/>
                        <a:pt x="11" y="65"/>
                      </a:cubicBezTo>
                      <a:cubicBezTo>
                        <a:pt x="11" y="66"/>
                        <a:pt x="10" y="65"/>
                        <a:pt x="10" y="65"/>
                      </a:cubicBezTo>
                      <a:cubicBezTo>
                        <a:pt x="9" y="65"/>
                        <a:pt x="9" y="65"/>
                        <a:pt x="9" y="66"/>
                      </a:cubicBezTo>
                      <a:cubicBezTo>
                        <a:pt x="9" y="66"/>
                        <a:pt x="8" y="66"/>
                        <a:pt x="7" y="66"/>
                      </a:cubicBezTo>
                      <a:cubicBezTo>
                        <a:pt x="7" y="66"/>
                        <a:pt x="6" y="66"/>
                        <a:pt x="5" y="66"/>
                      </a:cubicBezTo>
                      <a:cubicBezTo>
                        <a:pt x="5" y="66"/>
                        <a:pt x="6" y="67"/>
                        <a:pt x="6" y="67"/>
                      </a:cubicBezTo>
                      <a:cubicBezTo>
                        <a:pt x="6" y="67"/>
                        <a:pt x="6" y="68"/>
                        <a:pt x="6" y="68"/>
                      </a:cubicBezTo>
                      <a:cubicBezTo>
                        <a:pt x="6" y="69"/>
                        <a:pt x="7" y="69"/>
                        <a:pt x="7" y="69"/>
                      </a:cubicBezTo>
                      <a:cubicBezTo>
                        <a:pt x="7" y="69"/>
                        <a:pt x="8" y="69"/>
                        <a:pt x="9" y="69"/>
                      </a:cubicBezTo>
                      <a:cubicBezTo>
                        <a:pt x="9" y="69"/>
                        <a:pt x="10" y="69"/>
                        <a:pt x="10" y="69"/>
                      </a:cubicBezTo>
                      <a:cubicBezTo>
                        <a:pt x="10" y="69"/>
                        <a:pt x="12" y="69"/>
                        <a:pt x="12" y="69"/>
                      </a:cubicBezTo>
                      <a:cubicBezTo>
                        <a:pt x="13" y="69"/>
                        <a:pt x="14" y="70"/>
                        <a:pt x="14" y="70"/>
                      </a:cubicBezTo>
                      <a:cubicBezTo>
                        <a:pt x="14" y="70"/>
                        <a:pt x="15" y="70"/>
                        <a:pt x="15" y="70"/>
                      </a:cubicBezTo>
                      <a:cubicBezTo>
                        <a:pt x="16" y="70"/>
                        <a:pt x="16" y="70"/>
                        <a:pt x="16" y="70"/>
                      </a:cubicBezTo>
                      <a:cubicBezTo>
                        <a:pt x="16" y="70"/>
                        <a:pt x="16" y="69"/>
                        <a:pt x="16" y="69"/>
                      </a:cubicBezTo>
                      <a:cubicBezTo>
                        <a:pt x="16" y="69"/>
                        <a:pt x="17" y="69"/>
                        <a:pt x="17" y="69"/>
                      </a:cubicBezTo>
                      <a:cubicBezTo>
                        <a:pt x="18" y="69"/>
                        <a:pt x="18" y="68"/>
                        <a:pt x="18" y="68"/>
                      </a:cubicBezTo>
                      <a:cubicBezTo>
                        <a:pt x="19" y="68"/>
                        <a:pt x="19" y="68"/>
                        <a:pt x="19" y="67"/>
                      </a:cubicBezTo>
                      <a:cubicBezTo>
                        <a:pt x="19" y="67"/>
                        <a:pt x="18" y="67"/>
                        <a:pt x="18" y="67"/>
                      </a:cubicBezTo>
                      <a:cubicBezTo>
                        <a:pt x="18" y="66"/>
                        <a:pt x="18" y="66"/>
                        <a:pt x="18" y="66"/>
                      </a:cubicBezTo>
                      <a:cubicBezTo>
                        <a:pt x="18" y="66"/>
                        <a:pt x="19" y="66"/>
                        <a:pt x="19" y="66"/>
                      </a:cubicBezTo>
                      <a:cubicBezTo>
                        <a:pt x="19" y="66"/>
                        <a:pt x="20" y="66"/>
                        <a:pt x="20" y="66"/>
                      </a:cubicBezTo>
                      <a:cubicBezTo>
                        <a:pt x="21" y="66"/>
                        <a:pt x="21" y="67"/>
                        <a:pt x="22" y="67"/>
                      </a:cubicBezTo>
                      <a:cubicBezTo>
                        <a:pt x="22" y="67"/>
                        <a:pt x="23" y="67"/>
                        <a:pt x="23" y="67"/>
                      </a:cubicBezTo>
                      <a:cubicBezTo>
                        <a:pt x="23" y="67"/>
                        <a:pt x="24" y="67"/>
                        <a:pt x="24" y="67"/>
                      </a:cubicBezTo>
                      <a:cubicBezTo>
                        <a:pt x="26" y="66"/>
                        <a:pt x="26" y="66"/>
                        <a:pt x="26" y="66"/>
                      </a:cubicBezTo>
                      <a:cubicBezTo>
                        <a:pt x="28" y="66"/>
                        <a:pt x="28" y="66"/>
                        <a:pt x="28" y="66"/>
                      </a:cubicBezTo>
                      <a:cubicBezTo>
                        <a:pt x="30" y="66"/>
                        <a:pt x="30" y="66"/>
                        <a:pt x="30" y="66"/>
                      </a:cubicBezTo>
                      <a:cubicBezTo>
                        <a:pt x="30" y="66"/>
                        <a:pt x="31" y="65"/>
                        <a:pt x="32" y="65"/>
                      </a:cubicBezTo>
                      <a:cubicBezTo>
                        <a:pt x="32" y="64"/>
                        <a:pt x="32" y="64"/>
                        <a:pt x="33" y="64"/>
                      </a:cubicBezTo>
                      <a:cubicBezTo>
                        <a:pt x="33" y="64"/>
                        <a:pt x="34" y="63"/>
                        <a:pt x="34" y="63"/>
                      </a:cubicBezTo>
                      <a:cubicBezTo>
                        <a:pt x="34" y="62"/>
                        <a:pt x="34" y="62"/>
                        <a:pt x="33" y="62"/>
                      </a:cubicBezTo>
                      <a:cubicBezTo>
                        <a:pt x="33" y="61"/>
                        <a:pt x="34" y="61"/>
                        <a:pt x="34" y="60"/>
                      </a:cubicBezTo>
                      <a:cubicBezTo>
                        <a:pt x="34" y="60"/>
                        <a:pt x="35" y="59"/>
                        <a:pt x="35" y="59"/>
                      </a:cubicBezTo>
                      <a:cubicBezTo>
                        <a:pt x="35" y="59"/>
                        <a:pt x="35" y="58"/>
                        <a:pt x="36" y="58"/>
                      </a:cubicBezTo>
                      <a:cubicBezTo>
                        <a:pt x="36" y="57"/>
                        <a:pt x="36" y="57"/>
                        <a:pt x="36" y="57"/>
                      </a:cubicBezTo>
                      <a:cubicBezTo>
                        <a:pt x="37" y="59"/>
                        <a:pt x="37" y="59"/>
                        <a:pt x="37" y="59"/>
                      </a:cubicBezTo>
                      <a:cubicBezTo>
                        <a:pt x="37" y="59"/>
                        <a:pt x="38" y="60"/>
                        <a:pt x="38" y="60"/>
                      </a:cubicBezTo>
                      <a:cubicBezTo>
                        <a:pt x="38" y="61"/>
                        <a:pt x="39" y="61"/>
                        <a:pt x="39" y="61"/>
                      </a:cubicBezTo>
                      <a:cubicBezTo>
                        <a:pt x="40" y="61"/>
                        <a:pt x="39" y="61"/>
                        <a:pt x="39" y="62"/>
                      </a:cubicBezTo>
                      <a:cubicBezTo>
                        <a:pt x="39" y="63"/>
                        <a:pt x="39" y="63"/>
                        <a:pt x="40" y="63"/>
                      </a:cubicBezTo>
                      <a:cubicBezTo>
                        <a:pt x="40" y="63"/>
                        <a:pt x="40" y="63"/>
                        <a:pt x="41" y="63"/>
                      </a:cubicBezTo>
                      <a:cubicBezTo>
                        <a:pt x="41" y="63"/>
                        <a:pt x="42" y="64"/>
                        <a:pt x="42" y="65"/>
                      </a:cubicBezTo>
                      <a:cubicBezTo>
                        <a:pt x="43" y="65"/>
                        <a:pt x="44" y="66"/>
                        <a:pt x="45" y="66"/>
                      </a:cubicBezTo>
                      <a:cubicBezTo>
                        <a:pt x="46" y="66"/>
                        <a:pt x="45" y="66"/>
                        <a:pt x="46" y="65"/>
                      </a:cubicBezTo>
                      <a:cubicBezTo>
                        <a:pt x="47" y="65"/>
                        <a:pt x="47" y="64"/>
                        <a:pt x="47" y="64"/>
                      </a:cubicBezTo>
                      <a:cubicBezTo>
                        <a:pt x="47" y="63"/>
                        <a:pt x="47" y="63"/>
                        <a:pt x="47" y="63"/>
                      </a:cubicBezTo>
                      <a:cubicBezTo>
                        <a:pt x="48" y="64"/>
                        <a:pt x="48" y="64"/>
                        <a:pt x="48" y="64"/>
                      </a:cubicBezTo>
                      <a:cubicBezTo>
                        <a:pt x="50" y="64"/>
                        <a:pt x="50" y="64"/>
                        <a:pt x="50" y="64"/>
                      </a:cubicBezTo>
                      <a:cubicBezTo>
                        <a:pt x="50" y="64"/>
                        <a:pt x="51" y="64"/>
                        <a:pt x="51" y="64"/>
                      </a:cubicBezTo>
                      <a:cubicBezTo>
                        <a:pt x="51" y="64"/>
                        <a:pt x="52" y="65"/>
                        <a:pt x="52" y="65"/>
                      </a:cubicBezTo>
                      <a:cubicBezTo>
                        <a:pt x="52" y="65"/>
                        <a:pt x="53" y="65"/>
                        <a:pt x="54" y="66"/>
                      </a:cubicBezTo>
                      <a:cubicBezTo>
                        <a:pt x="56" y="66"/>
                        <a:pt x="55" y="66"/>
                        <a:pt x="55" y="66"/>
                      </a:cubicBezTo>
                      <a:cubicBezTo>
                        <a:pt x="55" y="66"/>
                        <a:pt x="56" y="66"/>
                        <a:pt x="56" y="66"/>
                      </a:cubicBezTo>
                      <a:cubicBezTo>
                        <a:pt x="56" y="66"/>
                        <a:pt x="57" y="65"/>
                        <a:pt x="57" y="65"/>
                      </a:cubicBezTo>
                      <a:cubicBezTo>
                        <a:pt x="57" y="64"/>
                        <a:pt x="59" y="65"/>
                        <a:pt x="59" y="65"/>
                      </a:cubicBezTo>
                      <a:cubicBezTo>
                        <a:pt x="59" y="65"/>
                        <a:pt x="61" y="64"/>
                        <a:pt x="61" y="64"/>
                      </a:cubicBezTo>
                      <a:cubicBezTo>
                        <a:pt x="61" y="64"/>
                        <a:pt x="61" y="63"/>
                        <a:pt x="61" y="63"/>
                      </a:cubicBezTo>
                      <a:cubicBezTo>
                        <a:pt x="60" y="62"/>
                        <a:pt x="60" y="62"/>
                        <a:pt x="60" y="62"/>
                      </a:cubicBezTo>
                      <a:cubicBezTo>
                        <a:pt x="60" y="62"/>
                        <a:pt x="58" y="61"/>
                        <a:pt x="58" y="61"/>
                      </a:cubicBezTo>
                      <a:cubicBezTo>
                        <a:pt x="58" y="60"/>
                        <a:pt x="58" y="59"/>
                        <a:pt x="58" y="59"/>
                      </a:cubicBezTo>
                      <a:cubicBezTo>
                        <a:pt x="58" y="59"/>
                        <a:pt x="58" y="58"/>
                        <a:pt x="58" y="58"/>
                      </a:cubicBezTo>
                      <a:cubicBezTo>
                        <a:pt x="58" y="58"/>
                        <a:pt x="58" y="58"/>
                        <a:pt x="59" y="57"/>
                      </a:cubicBezTo>
                      <a:cubicBezTo>
                        <a:pt x="59" y="57"/>
                        <a:pt x="59" y="57"/>
                        <a:pt x="60" y="57"/>
                      </a:cubicBezTo>
                      <a:cubicBezTo>
                        <a:pt x="60" y="56"/>
                        <a:pt x="61" y="56"/>
                        <a:pt x="61" y="56"/>
                      </a:cubicBezTo>
                      <a:cubicBezTo>
                        <a:pt x="60" y="54"/>
                        <a:pt x="60" y="54"/>
                        <a:pt x="60" y="54"/>
                      </a:cubicBezTo>
                      <a:cubicBezTo>
                        <a:pt x="60" y="54"/>
                        <a:pt x="59" y="54"/>
                        <a:pt x="59" y="53"/>
                      </a:cubicBezTo>
                      <a:cubicBezTo>
                        <a:pt x="59" y="53"/>
                        <a:pt x="59" y="54"/>
                        <a:pt x="59" y="54"/>
                      </a:cubicBezTo>
                      <a:cubicBezTo>
                        <a:pt x="59" y="54"/>
                        <a:pt x="58" y="54"/>
                        <a:pt x="58" y="54"/>
                      </a:cubicBezTo>
                      <a:cubicBezTo>
                        <a:pt x="57" y="53"/>
                        <a:pt x="57" y="53"/>
                        <a:pt x="57" y="53"/>
                      </a:cubicBezTo>
                      <a:cubicBezTo>
                        <a:pt x="58" y="52"/>
                        <a:pt x="58" y="52"/>
                        <a:pt x="58" y="52"/>
                      </a:cubicBezTo>
                      <a:cubicBezTo>
                        <a:pt x="60" y="51"/>
                        <a:pt x="60" y="51"/>
                        <a:pt x="60" y="51"/>
                      </a:cubicBezTo>
                      <a:cubicBezTo>
                        <a:pt x="62" y="50"/>
                        <a:pt x="62" y="50"/>
                        <a:pt x="62" y="50"/>
                      </a:cubicBezTo>
                      <a:cubicBezTo>
                        <a:pt x="62" y="48"/>
                        <a:pt x="62" y="48"/>
                        <a:pt x="62" y="48"/>
                      </a:cubicBezTo>
                      <a:cubicBezTo>
                        <a:pt x="63" y="49"/>
                        <a:pt x="63" y="49"/>
                        <a:pt x="63" y="49"/>
                      </a:cubicBezTo>
                      <a:cubicBezTo>
                        <a:pt x="65" y="48"/>
                        <a:pt x="65" y="48"/>
                        <a:pt x="65" y="48"/>
                      </a:cubicBezTo>
                      <a:cubicBezTo>
                        <a:pt x="65" y="48"/>
                        <a:pt x="66" y="48"/>
                        <a:pt x="66" y="48"/>
                      </a:cubicBezTo>
                      <a:cubicBezTo>
                        <a:pt x="66" y="48"/>
                        <a:pt x="67" y="48"/>
                        <a:pt x="68" y="48"/>
                      </a:cubicBezTo>
                      <a:cubicBezTo>
                        <a:pt x="68" y="48"/>
                        <a:pt x="69" y="47"/>
                        <a:pt x="69" y="47"/>
                      </a:cubicBezTo>
                      <a:cubicBezTo>
                        <a:pt x="70" y="46"/>
                        <a:pt x="69" y="46"/>
                        <a:pt x="69" y="46"/>
                      </a:cubicBezTo>
                      <a:cubicBezTo>
                        <a:pt x="68" y="44"/>
                        <a:pt x="68" y="44"/>
                        <a:pt x="68" y="44"/>
                      </a:cubicBezTo>
                      <a:cubicBezTo>
                        <a:pt x="69" y="43"/>
                        <a:pt x="69" y="43"/>
                        <a:pt x="69" y="43"/>
                      </a:cubicBezTo>
                      <a:cubicBezTo>
                        <a:pt x="68" y="41"/>
                        <a:pt x="68" y="41"/>
                        <a:pt x="68" y="41"/>
                      </a:cubicBezTo>
                      <a:cubicBezTo>
                        <a:pt x="68" y="41"/>
                        <a:pt x="69" y="39"/>
                        <a:pt x="69" y="39"/>
                      </a:cubicBezTo>
                      <a:cubicBezTo>
                        <a:pt x="69" y="39"/>
                        <a:pt x="69" y="38"/>
                        <a:pt x="69" y="38"/>
                      </a:cubicBezTo>
                      <a:cubicBezTo>
                        <a:pt x="68" y="37"/>
                        <a:pt x="68" y="37"/>
                        <a:pt x="68" y="37"/>
                      </a:cubicBezTo>
                      <a:cubicBezTo>
                        <a:pt x="68" y="37"/>
                        <a:pt x="67" y="37"/>
                        <a:pt x="67" y="36"/>
                      </a:cubicBezTo>
                      <a:cubicBezTo>
                        <a:pt x="67" y="36"/>
                        <a:pt x="65" y="35"/>
                        <a:pt x="65" y="35"/>
                      </a:cubicBezTo>
                      <a:cubicBezTo>
                        <a:pt x="65" y="35"/>
                        <a:pt x="65" y="33"/>
                        <a:pt x="65" y="33"/>
                      </a:cubicBezTo>
                      <a:cubicBezTo>
                        <a:pt x="65" y="33"/>
                        <a:pt x="66" y="32"/>
                        <a:pt x="66" y="32"/>
                      </a:cubicBezTo>
                      <a:cubicBezTo>
                        <a:pt x="66" y="30"/>
                        <a:pt x="66" y="30"/>
                        <a:pt x="66" y="30"/>
                      </a:cubicBezTo>
                      <a:cubicBezTo>
                        <a:pt x="66" y="30"/>
                        <a:pt x="68" y="30"/>
                        <a:pt x="68" y="30"/>
                      </a:cubicBezTo>
                      <a:cubicBezTo>
                        <a:pt x="68" y="30"/>
                        <a:pt x="70" y="30"/>
                        <a:pt x="70" y="30"/>
                      </a:cubicBezTo>
                      <a:cubicBezTo>
                        <a:pt x="70" y="29"/>
                        <a:pt x="70" y="29"/>
                        <a:pt x="70" y="29"/>
                      </a:cubicBezTo>
                      <a:cubicBezTo>
                        <a:pt x="72" y="27"/>
                        <a:pt x="72" y="27"/>
                        <a:pt x="72" y="27"/>
                      </a:cubicBezTo>
                      <a:cubicBezTo>
                        <a:pt x="74" y="27"/>
                        <a:pt x="74" y="27"/>
                        <a:pt x="74" y="27"/>
                      </a:cubicBezTo>
                      <a:cubicBezTo>
                        <a:pt x="75" y="26"/>
                        <a:pt x="75" y="26"/>
                        <a:pt x="75" y="26"/>
                      </a:cubicBezTo>
                      <a:cubicBezTo>
                        <a:pt x="76" y="26"/>
                        <a:pt x="76" y="26"/>
                        <a:pt x="76" y="26"/>
                      </a:cubicBezTo>
                      <a:cubicBezTo>
                        <a:pt x="78" y="25"/>
                        <a:pt x="78" y="25"/>
                        <a:pt x="78" y="25"/>
                      </a:cubicBezTo>
                      <a:cubicBezTo>
                        <a:pt x="79" y="24"/>
                        <a:pt x="79" y="24"/>
                        <a:pt x="79" y="24"/>
                      </a:cubicBezTo>
                      <a:cubicBezTo>
                        <a:pt x="79" y="24"/>
                        <a:pt x="79" y="22"/>
                        <a:pt x="79" y="22"/>
                      </a:cubicBezTo>
                      <a:cubicBezTo>
                        <a:pt x="79" y="22"/>
                        <a:pt x="79" y="22"/>
                        <a:pt x="79" y="22"/>
                      </a:cubicBezTo>
                      <a:cubicBezTo>
                        <a:pt x="80" y="21"/>
                        <a:pt x="80" y="21"/>
                        <a:pt x="80" y="21"/>
                      </a:cubicBezTo>
                      <a:cubicBezTo>
                        <a:pt x="81" y="20"/>
                        <a:pt x="81" y="20"/>
                        <a:pt x="81" y="20"/>
                      </a:cubicBezTo>
                      <a:cubicBezTo>
                        <a:pt x="82" y="21"/>
                        <a:pt x="82" y="21"/>
                        <a:pt x="82" y="21"/>
                      </a:cubicBezTo>
                      <a:cubicBezTo>
                        <a:pt x="86" y="22"/>
                        <a:pt x="86" y="22"/>
                        <a:pt x="84" y="18"/>
                      </a:cubicBezTo>
                      <a:cubicBezTo>
                        <a:pt x="84" y="17"/>
                        <a:pt x="84" y="17"/>
                        <a:pt x="84" y="17"/>
                      </a:cubicBezTo>
                      <a:cubicBezTo>
                        <a:pt x="85" y="17"/>
                        <a:pt x="85" y="17"/>
                        <a:pt x="85" y="17"/>
                      </a:cubicBezTo>
                      <a:cubicBezTo>
                        <a:pt x="85" y="17"/>
                        <a:pt x="85" y="16"/>
                        <a:pt x="85" y="16"/>
                      </a:cubicBezTo>
                      <a:cubicBezTo>
                        <a:pt x="86" y="15"/>
                        <a:pt x="87" y="15"/>
                        <a:pt x="87" y="15"/>
                      </a:cubicBezTo>
                      <a:cubicBezTo>
                        <a:pt x="87" y="15"/>
                        <a:pt x="89" y="15"/>
                        <a:pt x="89" y="15"/>
                      </a:cubicBezTo>
                      <a:cubicBezTo>
                        <a:pt x="89" y="15"/>
                        <a:pt x="90" y="15"/>
                        <a:pt x="91" y="15"/>
                      </a:cubicBezTo>
                      <a:cubicBezTo>
                        <a:pt x="86" y="9"/>
                        <a:pt x="86" y="9"/>
                        <a:pt x="86" y="9"/>
                      </a:cubicBezTo>
                      <a:lnTo>
                        <a:pt x="86" y="7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65" name="Freeform 129"/>
                <p:cNvSpPr>
                  <a:spLocks/>
                </p:cNvSpPr>
                <p:nvPr/>
              </p:nvSpPr>
              <p:spPr bwMode="auto">
                <a:xfrm>
                  <a:off x="2674" y="2317"/>
                  <a:ext cx="444" cy="229"/>
                </a:xfrm>
                <a:custGeom>
                  <a:avLst/>
                  <a:gdLst>
                    <a:gd name="T0" fmla="*/ 219 w 221"/>
                    <a:gd name="T1" fmla="*/ 34 h 114"/>
                    <a:gd name="T2" fmla="*/ 214 w 221"/>
                    <a:gd name="T3" fmla="*/ 29 h 114"/>
                    <a:gd name="T4" fmla="*/ 211 w 221"/>
                    <a:gd name="T5" fmla="*/ 22 h 114"/>
                    <a:gd name="T6" fmla="*/ 213 w 221"/>
                    <a:gd name="T7" fmla="*/ 14 h 114"/>
                    <a:gd name="T8" fmla="*/ 201 w 221"/>
                    <a:gd name="T9" fmla="*/ 6 h 114"/>
                    <a:gd name="T10" fmla="*/ 178 w 221"/>
                    <a:gd name="T11" fmla="*/ 5 h 114"/>
                    <a:gd name="T12" fmla="*/ 162 w 221"/>
                    <a:gd name="T13" fmla="*/ 3 h 114"/>
                    <a:gd name="T14" fmla="*/ 153 w 221"/>
                    <a:gd name="T15" fmla="*/ 11 h 114"/>
                    <a:gd name="T16" fmla="*/ 140 w 221"/>
                    <a:gd name="T17" fmla="*/ 18 h 114"/>
                    <a:gd name="T18" fmla="*/ 125 w 221"/>
                    <a:gd name="T19" fmla="*/ 16 h 114"/>
                    <a:gd name="T20" fmla="*/ 123 w 221"/>
                    <a:gd name="T21" fmla="*/ 23 h 114"/>
                    <a:gd name="T22" fmla="*/ 115 w 221"/>
                    <a:gd name="T23" fmla="*/ 25 h 114"/>
                    <a:gd name="T24" fmla="*/ 108 w 221"/>
                    <a:gd name="T25" fmla="*/ 36 h 114"/>
                    <a:gd name="T26" fmla="*/ 102 w 221"/>
                    <a:gd name="T27" fmla="*/ 39 h 114"/>
                    <a:gd name="T28" fmla="*/ 94 w 221"/>
                    <a:gd name="T29" fmla="*/ 44 h 114"/>
                    <a:gd name="T30" fmla="*/ 99 w 221"/>
                    <a:gd name="T31" fmla="*/ 59 h 114"/>
                    <a:gd name="T32" fmla="*/ 105 w 221"/>
                    <a:gd name="T33" fmla="*/ 61 h 114"/>
                    <a:gd name="T34" fmla="*/ 102 w 221"/>
                    <a:gd name="T35" fmla="*/ 74 h 114"/>
                    <a:gd name="T36" fmla="*/ 93 w 221"/>
                    <a:gd name="T37" fmla="*/ 65 h 114"/>
                    <a:gd name="T38" fmla="*/ 87 w 221"/>
                    <a:gd name="T39" fmla="*/ 67 h 114"/>
                    <a:gd name="T40" fmla="*/ 79 w 221"/>
                    <a:gd name="T41" fmla="*/ 64 h 114"/>
                    <a:gd name="T42" fmla="*/ 76 w 221"/>
                    <a:gd name="T43" fmla="*/ 69 h 114"/>
                    <a:gd name="T44" fmla="*/ 65 w 221"/>
                    <a:gd name="T45" fmla="*/ 71 h 114"/>
                    <a:gd name="T46" fmla="*/ 55 w 221"/>
                    <a:gd name="T47" fmla="*/ 74 h 114"/>
                    <a:gd name="T48" fmla="*/ 47 w 221"/>
                    <a:gd name="T49" fmla="*/ 77 h 114"/>
                    <a:gd name="T50" fmla="*/ 41 w 221"/>
                    <a:gd name="T51" fmla="*/ 79 h 114"/>
                    <a:gd name="T52" fmla="*/ 34 w 221"/>
                    <a:gd name="T53" fmla="*/ 73 h 114"/>
                    <a:gd name="T54" fmla="*/ 27 w 221"/>
                    <a:gd name="T55" fmla="*/ 73 h 114"/>
                    <a:gd name="T56" fmla="*/ 27 w 221"/>
                    <a:gd name="T57" fmla="*/ 77 h 114"/>
                    <a:gd name="T58" fmla="*/ 24 w 221"/>
                    <a:gd name="T59" fmla="*/ 83 h 114"/>
                    <a:gd name="T60" fmla="*/ 15 w 221"/>
                    <a:gd name="T61" fmla="*/ 81 h 114"/>
                    <a:gd name="T62" fmla="*/ 9 w 221"/>
                    <a:gd name="T63" fmla="*/ 73 h 114"/>
                    <a:gd name="T64" fmla="*/ 5 w 221"/>
                    <a:gd name="T65" fmla="*/ 75 h 114"/>
                    <a:gd name="T66" fmla="*/ 2 w 221"/>
                    <a:gd name="T67" fmla="*/ 82 h 114"/>
                    <a:gd name="T68" fmla="*/ 0 w 221"/>
                    <a:gd name="T69" fmla="*/ 87 h 114"/>
                    <a:gd name="T70" fmla="*/ 1 w 221"/>
                    <a:gd name="T71" fmla="*/ 90 h 114"/>
                    <a:gd name="T72" fmla="*/ 12 w 221"/>
                    <a:gd name="T73" fmla="*/ 96 h 114"/>
                    <a:gd name="T74" fmla="*/ 17 w 221"/>
                    <a:gd name="T75" fmla="*/ 98 h 114"/>
                    <a:gd name="T76" fmla="*/ 22 w 221"/>
                    <a:gd name="T77" fmla="*/ 95 h 114"/>
                    <a:gd name="T78" fmla="*/ 23 w 221"/>
                    <a:gd name="T79" fmla="*/ 93 h 114"/>
                    <a:gd name="T80" fmla="*/ 29 w 221"/>
                    <a:gd name="T81" fmla="*/ 94 h 114"/>
                    <a:gd name="T82" fmla="*/ 32 w 221"/>
                    <a:gd name="T83" fmla="*/ 100 h 114"/>
                    <a:gd name="T84" fmla="*/ 43 w 221"/>
                    <a:gd name="T85" fmla="*/ 96 h 114"/>
                    <a:gd name="T86" fmla="*/ 65 w 221"/>
                    <a:gd name="T87" fmla="*/ 90 h 114"/>
                    <a:gd name="T88" fmla="*/ 80 w 221"/>
                    <a:gd name="T89" fmla="*/ 93 h 114"/>
                    <a:gd name="T90" fmla="*/ 86 w 221"/>
                    <a:gd name="T91" fmla="*/ 104 h 114"/>
                    <a:gd name="T92" fmla="*/ 121 w 221"/>
                    <a:gd name="T93" fmla="*/ 109 h 114"/>
                    <a:gd name="T94" fmla="*/ 149 w 221"/>
                    <a:gd name="T95" fmla="*/ 114 h 114"/>
                    <a:gd name="T96" fmla="*/ 158 w 221"/>
                    <a:gd name="T97" fmla="*/ 108 h 114"/>
                    <a:gd name="T98" fmla="*/ 177 w 221"/>
                    <a:gd name="T99" fmla="*/ 103 h 114"/>
                    <a:gd name="T100" fmla="*/ 192 w 221"/>
                    <a:gd name="T101" fmla="*/ 96 h 114"/>
                    <a:gd name="T102" fmla="*/ 204 w 221"/>
                    <a:gd name="T103" fmla="*/ 80 h 114"/>
                    <a:gd name="T104" fmla="*/ 206 w 221"/>
                    <a:gd name="T105" fmla="*/ 66 h 114"/>
                    <a:gd name="T106" fmla="*/ 204 w 221"/>
                    <a:gd name="T107" fmla="*/ 53 h 114"/>
                    <a:gd name="T108" fmla="*/ 219 w 221"/>
                    <a:gd name="T109" fmla="*/ 52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21" h="114">
                      <a:moveTo>
                        <a:pt x="219" y="49"/>
                      </a:moveTo>
                      <a:cubicBezTo>
                        <a:pt x="219" y="47"/>
                        <a:pt x="219" y="45"/>
                        <a:pt x="219" y="45"/>
                      </a:cubicBezTo>
                      <a:cubicBezTo>
                        <a:pt x="219" y="41"/>
                        <a:pt x="219" y="41"/>
                        <a:pt x="219" y="41"/>
                      </a:cubicBezTo>
                      <a:cubicBezTo>
                        <a:pt x="219" y="41"/>
                        <a:pt x="219" y="35"/>
                        <a:pt x="219" y="35"/>
                      </a:cubicBezTo>
                      <a:cubicBezTo>
                        <a:pt x="219" y="35"/>
                        <a:pt x="219" y="35"/>
                        <a:pt x="219" y="34"/>
                      </a:cubicBezTo>
                      <a:cubicBezTo>
                        <a:pt x="218" y="34"/>
                        <a:pt x="217" y="34"/>
                        <a:pt x="217" y="34"/>
                      </a:cubicBezTo>
                      <a:cubicBezTo>
                        <a:pt x="217" y="34"/>
                        <a:pt x="215" y="33"/>
                        <a:pt x="215" y="33"/>
                      </a:cubicBezTo>
                      <a:cubicBezTo>
                        <a:pt x="215" y="33"/>
                        <a:pt x="215" y="32"/>
                        <a:pt x="215" y="31"/>
                      </a:cubicBezTo>
                      <a:cubicBezTo>
                        <a:pt x="214" y="30"/>
                        <a:pt x="214" y="29"/>
                        <a:pt x="214" y="29"/>
                      </a:cubicBezTo>
                      <a:cubicBezTo>
                        <a:pt x="214" y="29"/>
                        <a:pt x="214" y="29"/>
                        <a:pt x="214" y="29"/>
                      </a:cubicBezTo>
                      <a:cubicBezTo>
                        <a:pt x="213" y="29"/>
                        <a:pt x="212" y="28"/>
                        <a:pt x="212" y="28"/>
                      </a:cubicBezTo>
                      <a:cubicBezTo>
                        <a:pt x="212" y="28"/>
                        <a:pt x="213" y="26"/>
                        <a:pt x="212" y="26"/>
                      </a:cubicBezTo>
                      <a:cubicBezTo>
                        <a:pt x="212" y="26"/>
                        <a:pt x="211" y="26"/>
                        <a:pt x="211" y="26"/>
                      </a:cubicBezTo>
                      <a:cubicBezTo>
                        <a:pt x="211" y="26"/>
                        <a:pt x="211" y="23"/>
                        <a:pt x="211" y="23"/>
                      </a:cubicBezTo>
                      <a:cubicBezTo>
                        <a:pt x="211" y="22"/>
                        <a:pt x="211" y="22"/>
                        <a:pt x="211" y="22"/>
                      </a:cubicBezTo>
                      <a:cubicBezTo>
                        <a:pt x="212" y="20"/>
                        <a:pt x="212" y="20"/>
                        <a:pt x="212" y="20"/>
                      </a:cubicBezTo>
                      <a:cubicBezTo>
                        <a:pt x="212" y="20"/>
                        <a:pt x="212" y="19"/>
                        <a:pt x="212" y="19"/>
                      </a:cubicBezTo>
                      <a:cubicBezTo>
                        <a:pt x="212" y="18"/>
                        <a:pt x="213" y="17"/>
                        <a:pt x="213" y="17"/>
                      </a:cubicBezTo>
                      <a:cubicBezTo>
                        <a:pt x="212" y="16"/>
                        <a:pt x="212" y="16"/>
                        <a:pt x="212" y="16"/>
                      </a:cubicBezTo>
                      <a:cubicBezTo>
                        <a:pt x="213" y="14"/>
                        <a:pt x="213" y="14"/>
                        <a:pt x="213" y="14"/>
                      </a:cubicBezTo>
                      <a:cubicBezTo>
                        <a:pt x="213" y="14"/>
                        <a:pt x="213" y="14"/>
                        <a:pt x="213" y="14"/>
                      </a:cubicBezTo>
                      <a:cubicBezTo>
                        <a:pt x="212" y="13"/>
                        <a:pt x="212" y="13"/>
                        <a:pt x="212" y="13"/>
                      </a:cubicBezTo>
                      <a:cubicBezTo>
                        <a:pt x="210" y="8"/>
                        <a:pt x="210" y="8"/>
                        <a:pt x="210" y="8"/>
                      </a:cubicBezTo>
                      <a:cubicBezTo>
                        <a:pt x="210" y="8"/>
                        <a:pt x="207" y="9"/>
                        <a:pt x="205" y="9"/>
                      </a:cubicBezTo>
                      <a:cubicBezTo>
                        <a:pt x="203" y="8"/>
                        <a:pt x="201" y="6"/>
                        <a:pt x="201" y="6"/>
                      </a:cubicBezTo>
                      <a:cubicBezTo>
                        <a:pt x="200" y="6"/>
                        <a:pt x="197" y="6"/>
                        <a:pt x="197" y="6"/>
                      </a:cubicBezTo>
                      <a:cubicBezTo>
                        <a:pt x="196" y="9"/>
                        <a:pt x="196" y="9"/>
                        <a:pt x="196" y="9"/>
                      </a:cubicBezTo>
                      <a:cubicBezTo>
                        <a:pt x="187" y="9"/>
                        <a:pt x="187" y="9"/>
                        <a:pt x="187" y="9"/>
                      </a:cubicBezTo>
                      <a:cubicBezTo>
                        <a:pt x="184" y="7"/>
                        <a:pt x="184" y="7"/>
                        <a:pt x="184" y="7"/>
                      </a:cubicBezTo>
                      <a:cubicBezTo>
                        <a:pt x="178" y="5"/>
                        <a:pt x="178" y="5"/>
                        <a:pt x="178" y="5"/>
                      </a:cubicBezTo>
                      <a:cubicBezTo>
                        <a:pt x="177" y="4"/>
                        <a:pt x="177" y="4"/>
                        <a:pt x="177" y="4"/>
                      </a:cubicBezTo>
                      <a:cubicBezTo>
                        <a:pt x="177" y="4"/>
                        <a:pt x="174" y="4"/>
                        <a:pt x="173" y="4"/>
                      </a:cubicBezTo>
                      <a:cubicBezTo>
                        <a:pt x="172" y="4"/>
                        <a:pt x="169" y="4"/>
                        <a:pt x="169" y="4"/>
                      </a:cubicBezTo>
                      <a:cubicBezTo>
                        <a:pt x="169" y="4"/>
                        <a:pt x="166" y="2"/>
                        <a:pt x="165" y="2"/>
                      </a:cubicBezTo>
                      <a:cubicBezTo>
                        <a:pt x="164" y="2"/>
                        <a:pt x="162" y="3"/>
                        <a:pt x="162" y="3"/>
                      </a:cubicBezTo>
                      <a:cubicBezTo>
                        <a:pt x="159" y="2"/>
                        <a:pt x="159" y="2"/>
                        <a:pt x="159" y="2"/>
                      </a:cubicBezTo>
                      <a:cubicBezTo>
                        <a:pt x="159" y="2"/>
                        <a:pt x="156" y="0"/>
                        <a:pt x="155" y="1"/>
                      </a:cubicBezTo>
                      <a:cubicBezTo>
                        <a:pt x="153" y="1"/>
                        <a:pt x="154" y="3"/>
                        <a:pt x="154" y="3"/>
                      </a:cubicBezTo>
                      <a:cubicBezTo>
                        <a:pt x="154" y="3"/>
                        <a:pt x="154" y="7"/>
                        <a:pt x="154" y="8"/>
                      </a:cubicBezTo>
                      <a:cubicBezTo>
                        <a:pt x="154" y="9"/>
                        <a:pt x="153" y="11"/>
                        <a:pt x="153" y="11"/>
                      </a:cubicBezTo>
                      <a:cubicBezTo>
                        <a:pt x="150" y="12"/>
                        <a:pt x="150" y="12"/>
                        <a:pt x="150" y="12"/>
                      </a:cubicBezTo>
                      <a:cubicBezTo>
                        <a:pt x="150" y="12"/>
                        <a:pt x="149" y="15"/>
                        <a:pt x="148" y="15"/>
                      </a:cubicBezTo>
                      <a:cubicBezTo>
                        <a:pt x="147" y="15"/>
                        <a:pt x="147" y="19"/>
                        <a:pt x="147" y="19"/>
                      </a:cubicBezTo>
                      <a:cubicBezTo>
                        <a:pt x="144" y="20"/>
                        <a:pt x="144" y="20"/>
                        <a:pt x="144" y="20"/>
                      </a:cubicBezTo>
                      <a:cubicBezTo>
                        <a:pt x="140" y="18"/>
                        <a:pt x="140" y="18"/>
                        <a:pt x="140" y="18"/>
                      </a:cubicBezTo>
                      <a:cubicBezTo>
                        <a:pt x="138" y="19"/>
                        <a:pt x="138" y="19"/>
                        <a:pt x="138" y="19"/>
                      </a:cubicBezTo>
                      <a:cubicBezTo>
                        <a:pt x="138" y="21"/>
                        <a:pt x="138" y="21"/>
                        <a:pt x="138" y="21"/>
                      </a:cubicBezTo>
                      <a:cubicBezTo>
                        <a:pt x="138" y="21"/>
                        <a:pt x="133" y="21"/>
                        <a:pt x="133" y="21"/>
                      </a:cubicBezTo>
                      <a:cubicBezTo>
                        <a:pt x="133" y="21"/>
                        <a:pt x="129" y="19"/>
                        <a:pt x="129" y="19"/>
                      </a:cubicBezTo>
                      <a:cubicBezTo>
                        <a:pt x="129" y="19"/>
                        <a:pt x="126" y="17"/>
                        <a:pt x="125" y="16"/>
                      </a:cubicBezTo>
                      <a:cubicBezTo>
                        <a:pt x="125" y="16"/>
                        <a:pt x="123" y="15"/>
                        <a:pt x="122" y="14"/>
                      </a:cubicBezTo>
                      <a:cubicBezTo>
                        <a:pt x="122" y="15"/>
                        <a:pt x="122" y="15"/>
                        <a:pt x="122" y="15"/>
                      </a:cubicBezTo>
                      <a:cubicBezTo>
                        <a:pt x="123" y="19"/>
                        <a:pt x="123" y="19"/>
                        <a:pt x="123" y="19"/>
                      </a:cubicBezTo>
                      <a:cubicBezTo>
                        <a:pt x="123" y="22"/>
                        <a:pt x="123" y="22"/>
                        <a:pt x="123" y="22"/>
                      </a:cubicBezTo>
                      <a:cubicBezTo>
                        <a:pt x="123" y="23"/>
                        <a:pt x="123" y="23"/>
                        <a:pt x="123" y="23"/>
                      </a:cubicBezTo>
                      <a:cubicBezTo>
                        <a:pt x="122" y="24"/>
                        <a:pt x="121" y="25"/>
                        <a:pt x="121" y="25"/>
                      </a:cubicBezTo>
                      <a:cubicBezTo>
                        <a:pt x="120" y="25"/>
                        <a:pt x="119" y="26"/>
                        <a:pt x="118" y="26"/>
                      </a:cubicBezTo>
                      <a:cubicBezTo>
                        <a:pt x="117" y="27"/>
                        <a:pt x="117" y="27"/>
                        <a:pt x="117" y="27"/>
                      </a:cubicBezTo>
                      <a:cubicBezTo>
                        <a:pt x="116" y="26"/>
                        <a:pt x="116" y="26"/>
                        <a:pt x="116" y="26"/>
                      </a:cubicBezTo>
                      <a:cubicBezTo>
                        <a:pt x="116" y="26"/>
                        <a:pt x="115" y="25"/>
                        <a:pt x="115" y="25"/>
                      </a:cubicBezTo>
                      <a:cubicBezTo>
                        <a:pt x="113" y="25"/>
                        <a:pt x="113" y="25"/>
                        <a:pt x="113" y="25"/>
                      </a:cubicBezTo>
                      <a:cubicBezTo>
                        <a:pt x="113" y="25"/>
                        <a:pt x="113" y="26"/>
                        <a:pt x="113" y="26"/>
                      </a:cubicBezTo>
                      <a:cubicBezTo>
                        <a:pt x="112" y="27"/>
                        <a:pt x="112" y="27"/>
                        <a:pt x="112" y="27"/>
                      </a:cubicBezTo>
                      <a:cubicBezTo>
                        <a:pt x="113" y="32"/>
                        <a:pt x="113" y="32"/>
                        <a:pt x="113" y="32"/>
                      </a:cubicBezTo>
                      <a:cubicBezTo>
                        <a:pt x="108" y="36"/>
                        <a:pt x="108" y="36"/>
                        <a:pt x="108" y="36"/>
                      </a:cubicBezTo>
                      <a:cubicBezTo>
                        <a:pt x="108" y="36"/>
                        <a:pt x="108" y="37"/>
                        <a:pt x="107" y="37"/>
                      </a:cubicBezTo>
                      <a:cubicBezTo>
                        <a:pt x="107" y="37"/>
                        <a:pt x="107" y="37"/>
                        <a:pt x="107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5" y="37"/>
                        <a:pt x="105" y="37"/>
                      </a:cubicBezTo>
                      <a:cubicBezTo>
                        <a:pt x="105" y="37"/>
                        <a:pt x="103" y="38"/>
                        <a:pt x="102" y="39"/>
                      </a:cubicBezTo>
                      <a:cubicBezTo>
                        <a:pt x="100" y="41"/>
                        <a:pt x="100" y="41"/>
                        <a:pt x="100" y="41"/>
                      </a:cubicBezTo>
                      <a:cubicBezTo>
                        <a:pt x="99" y="41"/>
                        <a:pt x="99" y="41"/>
                        <a:pt x="99" y="41"/>
                      </a:cubicBezTo>
                      <a:cubicBezTo>
                        <a:pt x="99" y="41"/>
                        <a:pt x="99" y="41"/>
                        <a:pt x="99" y="41"/>
                      </a:cubicBezTo>
                      <a:cubicBezTo>
                        <a:pt x="99" y="41"/>
                        <a:pt x="98" y="42"/>
                        <a:pt x="95" y="44"/>
                      </a:cubicBezTo>
                      <a:cubicBezTo>
                        <a:pt x="94" y="44"/>
                        <a:pt x="94" y="44"/>
                        <a:pt x="94" y="44"/>
                      </a:cubicBezTo>
                      <a:cubicBezTo>
                        <a:pt x="95" y="46"/>
                        <a:pt x="95" y="46"/>
                        <a:pt x="95" y="46"/>
                      </a:cubicBezTo>
                      <a:cubicBezTo>
                        <a:pt x="98" y="49"/>
                        <a:pt x="98" y="49"/>
                        <a:pt x="98" y="49"/>
                      </a:cubicBezTo>
                      <a:cubicBezTo>
                        <a:pt x="100" y="53"/>
                        <a:pt x="100" y="53"/>
                        <a:pt x="100" y="53"/>
                      </a:cubicBezTo>
                      <a:cubicBezTo>
                        <a:pt x="101" y="57"/>
                        <a:pt x="101" y="57"/>
                        <a:pt x="101" y="57"/>
                      </a:cubicBezTo>
                      <a:cubicBezTo>
                        <a:pt x="101" y="57"/>
                        <a:pt x="99" y="58"/>
                        <a:pt x="99" y="59"/>
                      </a:cubicBezTo>
                      <a:cubicBezTo>
                        <a:pt x="100" y="59"/>
                        <a:pt x="100" y="59"/>
                        <a:pt x="101" y="59"/>
                      </a:cubicBezTo>
                      <a:cubicBezTo>
                        <a:pt x="102" y="59"/>
                        <a:pt x="102" y="59"/>
                        <a:pt x="102" y="59"/>
                      </a:cubicBezTo>
                      <a:cubicBezTo>
                        <a:pt x="102" y="59"/>
                        <a:pt x="102" y="59"/>
                        <a:pt x="102" y="59"/>
                      </a:cubicBezTo>
                      <a:cubicBezTo>
                        <a:pt x="104" y="60"/>
                        <a:pt x="104" y="61"/>
                        <a:pt x="104" y="61"/>
                      </a:cubicBezTo>
                      <a:cubicBezTo>
                        <a:pt x="105" y="61"/>
                        <a:pt x="105" y="61"/>
                        <a:pt x="105" y="61"/>
                      </a:cubicBezTo>
                      <a:cubicBezTo>
                        <a:pt x="104" y="65"/>
                        <a:pt x="104" y="65"/>
                        <a:pt x="104" y="65"/>
                      </a:cubicBezTo>
                      <a:cubicBezTo>
                        <a:pt x="104" y="65"/>
                        <a:pt x="104" y="67"/>
                        <a:pt x="104" y="69"/>
                      </a:cubicBezTo>
                      <a:cubicBezTo>
                        <a:pt x="105" y="71"/>
                        <a:pt x="104" y="72"/>
                        <a:pt x="104" y="73"/>
                      </a:cubicBezTo>
                      <a:cubicBezTo>
                        <a:pt x="103" y="74"/>
                        <a:pt x="103" y="74"/>
                        <a:pt x="103" y="74"/>
                      </a:cubicBezTo>
                      <a:cubicBezTo>
                        <a:pt x="102" y="74"/>
                        <a:pt x="102" y="74"/>
                        <a:pt x="102" y="74"/>
                      </a:cubicBezTo>
                      <a:cubicBezTo>
                        <a:pt x="101" y="74"/>
                        <a:pt x="101" y="74"/>
                        <a:pt x="100" y="73"/>
                      </a:cubicBezTo>
                      <a:cubicBezTo>
                        <a:pt x="96" y="72"/>
                        <a:pt x="96" y="72"/>
                        <a:pt x="96" y="72"/>
                      </a:cubicBezTo>
                      <a:cubicBezTo>
                        <a:pt x="95" y="71"/>
                        <a:pt x="94" y="70"/>
                        <a:pt x="94" y="70"/>
                      </a:cubicBezTo>
                      <a:cubicBezTo>
                        <a:pt x="93" y="69"/>
                        <a:pt x="92" y="67"/>
                        <a:pt x="93" y="65"/>
                      </a:cubicBezTo>
                      <a:cubicBezTo>
                        <a:pt x="93" y="65"/>
                        <a:pt x="93" y="65"/>
                        <a:pt x="93" y="65"/>
                      </a:cubicBezTo>
                      <a:cubicBezTo>
                        <a:pt x="93" y="65"/>
                        <a:pt x="92" y="65"/>
                        <a:pt x="92" y="65"/>
                      </a:cubicBezTo>
                      <a:cubicBezTo>
                        <a:pt x="92" y="65"/>
                        <a:pt x="92" y="65"/>
                        <a:pt x="92" y="65"/>
                      </a:cubicBezTo>
                      <a:cubicBezTo>
                        <a:pt x="91" y="65"/>
                        <a:pt x="91" y="65"/>
                        <a:pt x="90" y="65"/>
                      </a:cubicBezTo>
                      <a:cubicBezTo>
                        <a:pt x="90" y="65"/>
                        <a:pt x="89" y="66"/>
                        <a:pt x="89" y="66"/>
                      </a:cubicBezTo>
                      <a:cubicBezTo>
                        <a:pt x="89" y="67"/>
                        <a:pt x="88" y="67"/>
                        <a:pt x="87" y="67"/>
                      </a:cubicBezTo>
                      <a:cubicBezTo>
                        <a:pt x="86" y="67"/>
                        <a:pt x="86" y="67"/>
                        <a:pt x="85" y="67"/>
                      </a:cubicBezTo>
                      <a:cubicBezTo>
                        <a:pt x="84" y="66"/>
                        <a:pt x="83" y="66"/>
                        <a:pt x="83" y="65"/>
                      </a:cubicBezTo>
                      <a:cubicBezTo>
                        <a:pt x="83" y="65"/>
                        <a:pt x="82" y="65"/>
                        <a:pt x="82" y="65"/>
                      </a:cubicBezTo>
                      <a:cubicBezTo>
                        <a:pt x="81" y="64"/>
                        <a:pt x="80" y="64"/>
                        <a:pt x="80" y="64"/>
                      </a:cubicBezTo>
                      <a:cubicBezTo>
                        <a:pt x="80" y="64"/>
                        <a:pt x="79" y="64"/>
                        <a:pt x="79" y="64"/>
                      </a:cubicBezTo>
                      <a:cubicBezTo>
                        <a:pt x="79" y="64"/>
                        <a:pt x="79" y="65"/>
                        <a:pt x="79" y="65"/>
                      </a:cubicBezTo>
                      <a:cubicBezTo>
                        <a:pt x="79" y="65"/>
                        <a:pt x="80" y="67"/>
                        <a:pt x="79" y="68"/>
                      </a:cubicBezTo>
                      <a:cubicBezTo>
                        <a:pt x="78" y="68"/>
                        <a:pt x="78" y="68"/>
                        <a:pt x="78" y="68"/>
                      </a:cubicBezTo>
                      <a:cubicBezTo>
                        <a:pt x="78" y="69"/>
                        <a:pt x="78" y="69"/>
                        <a:pt x="78" y="69"/>
                      </a:cubicBezTo>
                      <a:cubicBezTo>
                        <a:pt x="77" y="69"/>
                        <a:pt x="77" y="69"/>
                        <a:pt x="76" y="69"/>
                      </a:cubicBezTo>
                      <a:cubicBezTo>
                        <a:pt x="76" y="69"/>
                        <a:pt x="76" y="69"/>
                        <a:pt x="76" y="69"/>
                      </a:cubicBezTo>
                      <a:cubicBezTo>
                        <a:pt x="75" y="69"/>
                        <a:pt x="75" y="69"/>
                        <a:pt x="75" y="69"/>
                      </a:cubicBezTo>
                      <a:cubicBezTo>
                        <a:pt x="72" y="69"/>
                        <a:pt x="72" y="69"/>
                        <a:pt x="72" y="69"/>
                      </a:cubicBezTo>
                      <a:cubicBezTo>
                        <a:pt x="72" y="69"/>
                        <a:pt x="70" y="69"/>
                        <a:pt x="70" y="69"/>
                      </a:cubicBezTo>
                      <a:cubicBezTo>
                        <a:pt x="69" y="71"/>
                        <a:pt x="67" y="71"/>
                        <a:pt x="65" y="71"/>
                      </a:cubicBezTo>
                      <a:cubicBezTo>
                        <a:pt x="62" y="71"/>
                        <a:pt x="62" y="71"/>
                        <a:pt x="62" y="71"/>
                      </a:cubicBezTo>
                      <a:cubicBezTo>
                        <a:pt x="62" y="71"/>
                        <a:pt x="61" y="72"/>
                        <a:pt x="61" y="72"/>
                      </a:cubicBezTo>
                      <a:cubicBezTo>
                        <a:pt x="60" y="73"/>
                        <a:pt x="58" y="73"/>
                        <a:pt x="56" y="73"/>
                      </a:cubicBezTo>
                      <a:cubicBezTo>
                        <a:pt x="56" y="73"/>
                        <a:pt x="56" y="73"/>
                        <a:pt x="56" y="73"/>
                      </a:cubicBezTo>
                      <a:cubicBezTo>
                        <a:pt x="55" y="74"/>
                        <a:pt x="55" y="74"/>
                        <a:pt x="55" y="74"/>
                      </a:cubicBezTo>
                      <a:cubicBezTo>
                        <a:pt x="54" y="75"/>
                        <a:pt x="54" y="75"/>
                        <a:pt x="53" y="76"/>
                      </a:cubicBezTo>
                      <a:cubicBezTo>
                        <a:pt x="52" y="77"/>
                        <a:pt x="51" y="78"/>
                        <a:pt x="50" y="78"/>
                      </a:cubicBezTo>
                      <a:cubicBezTo>
                        <a:pt x="50" y="78"/>
                        <a:pt x="49" y="78"/>
                        <a:pt x="49" y="78"/>
                      </a:cubicBezTo>
                      <a:cubicBezTo>
                        <a:pt x="49" y="78"/>
                        <a:pt x="48" y="78"/>
                        <a:pt x="47" y="78"/>
                      </a:cubicBezTo>
                      <a:cubicBezTo>
                        <a:pt x="47" y="78"/>
                        <a:pt x="47" y="77"/>
                        <a:pt x="47" y="77"/>
                      </a:cubicBezTo>
                      <a:cubicBezTo>
                        <a:pt x="47" y="78"/>
                        <a:pt x="47" y="78"/>
                        <a:pt x="47" y="78"/>
                      </a:cubicBezTo>
                      <a:cubicBezTo>
                        <a:pt x="46" y="78"/>
                        <a:pt x="46" y="78"/>
                        <a:pt x="46" y="78"/>
                      </a:cubicBezTo>
                      <a:cubicBezTo>
                        <a:pt x="45" y="79"/>
                        <a:pt x="44" y="80"/>
                        <a:pt x="43" y="80"/>
                      </a:cubicBezTo>
                      <a:cubicBezTo>
                        <a:pt x="43" y="80"/>
                        <a:pt x="42" y="79"/>
                        <a:pt x="42" y="79"/>
                      </a:cubicBezTo>
                      <a:cubicBezTo>
                        <a:pt x="41" y="79"/>
                        <a:pt x="41" y="79"/>
                        <a:pt x="41" y="79"/>
                      </a:cubicBezTo>
                      <a:cubicBezTo>
                        <a:pt x="41" y="79"/>
                        <a:pt x="41" y="79"/>
                        <a:pt x="41" y="79"/>
                      </a:cubicBezTo>
                      <a:cubicBezTo>
                        <a:pt x="39" y="79"/>
                        <a:pt x="38" y="77"/>
                        <a:pt x="38" y="75"/>
                      </a:cubicBezTo>
                      <a:cubicBezTo>
                        <a:pt x="38" y="74"/>
                        <a:pt x="38" y="74"/>
                        <a:pt x="38" y="74"/>
                      </a:cubicBezTo>
                      <a:cubicBezTo>
                        <a:pt x="38" y="74"/>
                        <a:pt x="38" y="74"/>
                        <a:pt x="38" y="74"/>
                      </a:cubicBezTo>
                      <a:cubicBezTo>
                        <a:pt x="36" y="74"/>
                        <a:pt x="35" y="73"/>
                        <a:pt x="34" y="73"/>
                      </a:cubicBezTo>
                      <a:cubicBezTo>
                        <a:pt x="34" y="73"/>
                        <a:pt x="33" y="73"/>
                        <a:pt x="33" y="73"/>
                      </a:cubicBezTo>
                      <a:cubicBezTo>
                        <a:pt x="30" y="73"/>
                        <a:pt x="30" y="73"/>
                        <a:pt x="30" y="73"/>
                      </a:cubicBezTo>
                      <a:cubicBezTo>
                        <a:pt x="29" y="73"/>
                        <a:pt x="29" y="73"/>
                        <a:pt x="28" y="73"/>
                      </a:cubicBezTo>
                      <a:cubicBezTo>
                        <a:pt x="28" y="73"/>
                        <a:pt x="27" y="73"/>
                        <a:pt x="27" y="73"/>
                      </a:cubicBezTo>
                      <a:cubicBezTo>
                        <a:pt x="27" y="73"/>
                        <a:pt x="27" y="73"/>
                        <a:pt x="27" y="73"/>
                      </a:cubicBezTo>
                      <a:cubicBezTo>
                        <a:pt x="27" y="73"/>
                        <a:pt x="27" y="73"/>
                        <a:pt x="27" y="73"/>
                      </a:cubicBezTo>
                      <a:cubicBezTo>
                        <a:pt x="27" y="74"/>
                        <a:pt x="27" y="74"/>
                        <a:pt x="28" y="75"/>
                      </a:cubicBezTo>
                      <a:cubicBezTo>
                        <a:pt x="28" y="75"/>
                        <a:pt x="28" y="75"/>
                        <a:pt x="28" y="75"/>
                      </a:cubicBezTo>
                      <a:cubicBezTo>
                        <a:pt x="28" y="75"/>
                        <a:pt x="28" y="75"/>
                        <a:pt x="28" y="75"/>
                      </a:cubicBezTo>
                      <a:cubicBezTo>
                        <a:pt x="28" y="76"/>
                        <a:pt x="27" y="76"/>
                        <a:pt x="27" y="77"/>
                      </a:cubicBezTo>
                      <a:cubicBezTo>
                        <a:pt x="27" y="77"/>
                        <a:pt x="27" y="77"/>
                        <a:pt x="27" y="77"/>
                      </a:cubicBezTo>
                      <a:cubicBezTo>
                        <a:pt x="27" y="78"/>
                        <a:pt x="27" y="79"/>
                        <a:pt x="26" y="80"/>
                      </a:cubicBezTo>
                      <a:cubicBezTo>
                        <a:pt x="26" y="80"/>
                        <a:pt x="26" y="80"/>
                        <a:pt x="26" y="80"/>
                      </a:cubicBezTo>
                      <a:cubicBezTo>
                        <a:pt x="25" y="81"/>
                        <a:pt x="25" y="81"/>
                        <a:pt x="25" y="82"/>
                      </a:cubicBezTo>
                      <a:cubicBezTo>
                        <a:pt x="24" y="83"/>
                        <a:pt x="24" y="83"/>
                        <a:pt x="24" y="83"/>
                      </a:cubicBezTo>
                      <a:cubicBezTo>
                        <a:pt x="24" y="84"/>
                        <a:pt x="23" y="86"/>
                        <a:pt x="21" y="86"/>
                      </a:cubicBezTo>
                      <a:cubicBezTo>
                        <a:pt x="20" y="86"/>
                        <a:pt x="19" y="85"/>
                        <a:pt x="19" y="85"/>
                      </a:cubicBezTo>
                      <a:cubicBezTo>
                        <a:pt x="18" y="85"/>
                        <a:pt x="18" y="85"/>
                        <a:pt x="18" y="85"/>
                      </a:cubicBezTo>
                      <a:cubicBezTo>
                        <a:pt x="17" y="84"/>
                        <a:pt x="16" y="84"/>
                        <a:pt x="15" y="83"/>
                      </a:cubicBezTo>
                      <a:cubicBezTo>
                        <a:pt x="15" y="82"/>
                        <a:pt x="15" y="82"/>
                        <a:pt x="15" y="81"/>
                      </a:cubicBezTo>
                      <a:cubicBezTo>
                        <a:pt x="15" y="81"/>
                        <a:pt x="14" y="81"/>
                        <a:pt x="13" y="80"/>
                      </a:cubicBezTo>
                      <a:cubicBezTo>
                        <a:pt x="12" y="79"/>
                        <a:pt x="12" y="77"/>
                        <a:pt x="13" y="76"/>
                      </a:cubicBezTo>
                      <a:cubicBezTo>
                        <a:pt x="13" y="75"/>
                        <a:pt x="12" y="75"/>
                        <a:pt x="12" y="75"/>
                      </a:cubicBezTo>
                      <a:cubicBezTo>
                        <a:pt x="11" y="75"/>
                        <a:pt x="10" y="74"/>
                        <a:pt x="10" y="74"/>
                      </a:cubicBezTo>
                      <a:cubicBezTo>
                        <a:pt x="9" y="74"/>
                        <a:pt x="9" y="73"/>
                        <a:pt x="9" y="73"/>
                      </a:cubicBezTo>
                      <a:cubicBezTo>
                        <a:pt x="8" y="72"/>
                        <a:pt x="7" y="72"/>
                        <a:pt x="7" y="71"/>
                      </a:cubicBezTo>
                      <a:cubicBezTo>
                        <a:pt x="6" y="72"/>
                        <a:pt x="6" y="72"/>
                        <a:pt x="6" y="72"/>
                      </a:cubicBezTo>
                      <a:cubicBezTo>
                        <a:pt x="6" y="72"/>
                        <a:pt x="6" y="72"/>
                        <a:pt x="5" y="73"/>
                      </a:cubicBezTo>
                      <a:cubicBezTo>
                        <a:pt x="5" y="73"/>
                        <a:pt x="5" y="73"/>
                        <a:pt x="5" y="73"/>
                      </a:cubicBezTo>
                      <a:cubicBezTo>
                        <a:pt x="5" y="74"/>
                        <a:pt x="5" y="75"/>
                        <a:pt x="5" y="75"/>
                      </a:cubicBezTo>
                      <a:cubicBezTo>
                        <a:pt x="5" y="76"/>
                        <a:pt x="5" y="76"/>
                        <a:pt x="5" y="76"/>
                      </a:cubicBezTo>
                      <a:cubicBezTo>
                        <a:pt x="5" y="77"/>
                        <a:pt x="5" y="78"/>
                        <a:pt x="4" y="79"/>
                      </a:cubicBezTo>
                      <a:cubicBezTo>
                        <a:pt x="4" y="80"/>
                        <a:pt x="4" y="80"/>
                        <a:pt x="4" y="80"/>
                      </a:cubicBezTo>
                      <a:cubicBezTo>
                        <a:pt x="3" y="80"/>
                        <a:pt x="3" y="80"/>
                        <a:pt x="3" y="80"/>
                      </a:cubicBezTo>
                      <a:cubicBezTo>
                        <a:pt x="3" y="81"/>
                        <a:pt x="3" y="81"/>
                        <a:pt x="2" y="82"/>
                      </a:cubicBezTo>
                      <a:cubicBezTo>
                        <a:pt x="2" y="82"/>
                        <a:pt x="2" y="83"/>
                        <a:pt x="2" y="83"/>
                      </a:cubicBezTo>
                      <a:cubicBezTo>
                        <a:pt x="2" y="83"/>
                        <a:pt x="2" y="83"/>
                        <a:pt x="2" y="83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0" y="86"/>
                        <a:pt x="0" y="86"/>
                        <a:pt x="0" y="86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0" y="88"/>
                        <a:pt x="0" y="88"/>
                        <a:pt x="0" y="88"/>
                      </a:cubicBezTo>
                      <a:cubicBezTo>
                        <a:pt x="0" y="88"/>
                        <a:pt x="0" y="88"/>
                        <a:pt x="0" y="88"/>
                      </a:cubicBezTo>
                      <a:cubicBezTo>
                        <a:pt x="0" y="88"/>
                        <a:pt x="0" y="89"/>
                        <a:pt x="0" y="89"/>
                      </a:cubicBezTo>
                      <a:cubicBezTo>
                        <a:pt x="1" y="90"/>
                        <a:pt x="1" y="90"/>
                        <a:pt x="1" y="90"/>
                      </a:cubicBezTo>
                      <a:cubicBezTo>
                        <a:pt x="1" y="90"/>
                        <a:pt x="1" y="90"/>
                        <a:pt x="1" y="90"/>
                      </a:cubicBezTo>
                      <a:cubicBezTo>
                        <a:pt x="3" y="89"/>
                        <a:pt x="3" y="89"/>
                        <a:pt x="3" y="89"/>
                      </a:cubicBezTo>
                      <a:cubicBezTo>
                        <a:pt x="7" y="90"/>
                        <a:pt x="7" y="90"/>
                        <a:pt x="7" y="90"/>
                      </a:cubicBezTo>
                      <a:cubicBezTo>
                        <a:pt x="10" y="91"/>
                        <a:pt x="10" y="91"/>
                        <a:pt x="10" y="91"/>
                      </a:cubicBezTo>
                      <a:cubicBezTo>
                        <a:pt x="12" y="94"/>
                        <a:pt x="12" y="94"/>
                        <a:pt x="12" y="94"/>
                      </a:cubicBezTo>
                      <a:cubicBezTo>
                        <a:pt x="12" y="96"/>
                        <a:pt x="12" y="96"/>
                        <a:pt x="12" y="96"/>
                      </a:cubicBezTo>
                      <a:cubicBezTo>
                        <a:pt x="13" y="96"/>
                        <a:pt x="13" y="96"/>
                        <a:pt x="13" y="96"/>
                      </a:cubicBezTo>
                      <a:cubicBezTo>
                        <a:pt x="14" y="96"/>
                        <a:pt x="14" y="96"/>
                        <a:pt x="14" y="96"/>
                      </a:cubicBezTo>
                      <a:cubicBezTo>
                        <a:pt x="16" y="97"/>
                        <a:pt x="16" y="97"/>
                        <a:pt x="16" y="97"/>
                      </a:cubicBezTo>
                      <a:cubicBezTo>
                        <a:pt x="17" y="98"/>
                        <a:pt x="17" y="98"/>
                        <a:pt x="17" y="98"/>
                      </a:cubicBezTo>
                      <a:cubicBezTo>
                        <a:pt x="17" y="98"/>
                        <a:pt x="17" y="98"/>
                        <a:pt x="17" y="98"/>
                      </a:cubicBezTo>
                      <a:cubicBezTo>
                        <a:pt x="18" y="98"/>
                        <a:pt x="18" y="98"/>
                        <a:pt x="18" y="98"/>
                      </a:cubicBezTo>
                      <a:cubicBezTo>
                        <a:pt x="18" y="98"/>
                        <a:pt x="19" y="98"/>
                        <a:pt x="19" y="98"/>
                      </a:cubicBezTo>
                      <a:cubicBezTo>
                        <a:pt x="19" y="97"/>
                        <a:pt x="19" y="97"/>
                        <a:pt x="19" y="97"/>
                      </a:cubicBezTo>
                      <a:cubicBezTo>
                        <a:pt x="20" y="95"/>
                        <a:pt x="20" y="95"/>
                        <a:pt x="20" y="95"/>
                      </a:cubicBezTo>
                      <a:cubicBezTo>
                        <a:pt x="22" y="95"/>
                        <a:pt x="22" y="95"/>
                        <a:pt x="22" y="95"/>
                      </a:cubicBezTo>
                      <a:cubicBezTo>
                        <a:pt x="22" y="95"/>
                        <a:pt x="22" y="95"/>
                        <a:pt x="22" y="95"/>
                      </a:cubicBezTo>
                      <a:cubicBezTo>
                        <a:pt x="22" y="95"/>
                        <a:pt x="22" y="95"/>
                        <a:pt x="22" y="95"/>
                      </a:cubicBezTo>
                      <a:cubicBezTo>
                        <a:pt x="22" y="95"/>
                        <a:pt x="22" y="94"/>
                        <a:pt x="22" y="94"/>
                      </a:cubicBezTo>
                      <a:cubicBezTo>
                        <a:pt x="23" y="94"/>
                        <a:pt x="23" y="94"/>
                        <a:pt x="23" y="94"/>
                      </a:cubicBezTo>
                      <a:cubicBezTo>
                        <a:pt x="23" y="93"/>
                        <a:pt x="23" y="93"/>
                        <a:pt x="23" y="93"/>
                      </a:cubicBezTo>
                      <a:cubicBezTo>
                        <a:pt x="24" y="92"/>
                        <a:pt x="25" y="92"/>
                        <a:pt x="25" y="92"/>
                      </a:cubicBezTo>
                      <a:cubicBezTo>
                        <a:pt x="25" y="92"/>
                        <a:pt x="25" y="92"/>
                        <a:pt x="25" y="92"/>
                      </a:cubicBezTo>
                      <a:cubicBezTo>
                        <a:pt x="26" y="92"/>
                        <a:pt x="26" y="92"/>
                        <a:pt x="26" y="92"/>
                      </a:cubicBezTo>
                      <a:cubicBezTo>
                        <a:pt x="26" y="92"/>
                        <a:pt x="27" y="92"/>
                        <a:pt x="28" y="93"/>
                      </a:cubicBezTo>
                      <a:cubicBezTo>
                        <a:pt x="29" y="94"/>
                        <a:pt x="29" y="94"/>
                        <a:pt x="29" y="94"/>
                      </a:cubicBezTo>
                      <a:cubicBezTo>
                        <a:pt x="30" y="95"/>
                        <a:pt x="31" y="96"/>
                        <a:pt x="30" y="98"/>
                      </a:cubicBezTo>
                      <a:cubicBezTo>
                        <a:pt x="30" y="98"/>
                        <a:pt x="30" y="98"/>
                        <a:pt x="30" y="98"/>
                      </a:cubicBezTo>
                      <a:cubicBezTo>
                        <a:pt x="30" y="98"/>
                        <a:pt x="30" y="99"/>
                        <a:pt x="30" y="99"/>
                      </a:cubicBezTo>
                      <a:cubicBezTo>
                        <a:pt x="30" y="99"/>
                        <a:pt x="30" y="99"/>
                        <a:pt x="30" y="99"/>
                      </a:cubicBezTo>
                      <a:cubicBezTo>
                        <a:pt x="32" y="100"/>
                        <a:pt x="32" y="100"/>
                        <a:pt x="32" y="100"/>
                      </a:cubicBezTo>
                      <a:cubicBezTo>
                        <a:pt x="34" y="98"/>
                        <a:pt x="34" y="98"/>
                        <a:pt x="34" y="98"/>
                      </a:cubicBezTo>
                      <a:cubicBezTo>
                        <a:pt x="39" y="101"/>
                        <a:pt x="39" y="101"/>
                        <a:pt x="39" y="101"/>
                      </a:cubicBezTo>
                      <a:cubicBezTo>
                        <a:pt x="42" y="102"/>
                        <a:pt x="42" y="102"/>
                        <a:pt x="42" y="102"/>
                      </a:cubicBezTo>
                      <a:cubicBezTo>
                        <a:pt x="43" y="100"/>
                        <a:pt x="43" y="100"/>
                        <a:pt x="43" y="100"/>
                      </a:cubicBezTo>
                      <a:cubicBezTo>
                        <a:pt x="43" y="96"/>
                        <a:pt x="43" y="96"/>
                        <a:pt x="43" y="96"/>
                      </a:cubicBezTo>
                      <a:cubicBezTo>
                        <a:pt x="49" y="93"/>
                        <a:pt x="49" y="93"/>
                        <a:pt x="49" y="93"/>
                      </a:cubicBezTo>
                      <a:cubicBezTo>
                        <a:pt x="51" y="91"/>
                        <a:pt x="51" y="91"/>
                        <a:pt x="51" y="91"/>
                      </a:cubicBezTo>
                      <a:cubicBezTo>
                        <a:pt x="65" y="90"/>
                        <a:pt x="65" y="90"/>
                        <a:pt x="65" y="90"/>
                      </a:cubicBezTo>
                      <a:cubicBezTo>
                        <a:pt x="65" y="90"/>
                        <a:pt x="65" y="90"/>
                        <a:pt x="65" y="90"/>
                      </a:cubicBezTo>
                      <a:cubicBezTo>
                        <a:pt x="65" y="90"/>
                        <a:pt x="65" y="90"/>
                        <a:pt x="65" y="90"/>
                      </a:cubicBezTo>
                      <a:cubicBezTo>
                        <a:pt x="66" y="89"/>
                        <a:pt x="72" y="88"/>
                        <a:pt x="72" y="88"/>
                      </a:cubicBezTo>
                      <a:cubicBezTo>
                        <a:pt x="73" y="88"/>
                        <a:pt x="75" y="87"/>
                        <a:pt x="77" y="87"/>
                      </a:cubicBezTo>
                      <a:cubicBezTo>
                        <a:pt x="78" y="86"/>
                        <a:pt x="78" y="86"/>
                        <a:pt x="78" y="86"/>
                      </a:cubicBezTo>
                      <a:cubicBezTo>
                        <a:pt x="81" y="90"/>
                        <a:pt x="81" y="90"/>
                        <a:pt x="81" y="90"/>
                      </a:cubicBezTo>
                      <a:cubicBezTo>
                        <a:pt x="80" y="93"/>
                        <a:pt x="80" y="93"/>
                        <a:pt x="80" y="93"/>
                      </a:cubicBezTo>
                      <a:cubicBezTo>
                        <a:pt x="81" y="95"/>
                        <a:pt x="81" y="95"/>
                        <a:pt x="81" y="95"/>
                      </a:cubicBezTo>
                      <a:cubicBezTo>
                        <a:pt x="83" y="99"/>
                        <a:pt x="83" y="99"/>
                        <a:pt x="83" y="99"/>
                      </a:cubicBezTo>
                      <a:cubicBezTo>
                        <a:pt x="83" y="100"/>
                        <a:pt x="83" y="100"/>
                        <a:pt x="83" y="100"/>
                      </a:cubicBezTo>
                      <a:cubicBezTo>
                        <a:pt x="84" y="101"/>
                        <a:pt x="85" y="102"/>
                        <a:pt x="85" y="102"/>
                      </a:cubicBezTo>
                      <a:cubicBezTo>
                        <a:pt x="85" y="103"/>
                        <a:pt x="86" y="103"/>
                        <a:pt x="86" y="104"/>
                      </a:cubicBezTo>
                      <a:cubicBezTo>
                        <a:pt x="97" y="105"/>
                        <a:pt x="97" y="105"/>
                        <a:pt x="97" y="105"/>
                      </a:cubicBezTo>
                      <a:cubicBezTo>
                        <a:pt x="105" y="107"/>
                        <a:pt x="105" y="107"/>
                        <a:pt x="105" y="107"/>
                      </a:cubicBezTo>
                      <a:cubicBezTo>
                        <a:pt x="106" y="108"/>
                        <a:pt x="111" y="109"/>
                        <a:pt x="113" y="109"/>
                      </a:cubicBezTo>
                      <a:cubicBezTo>
                        <a:pt x="113" y="109"/>
                        <a:pt x="115" y="109"/>
                        <a:pt x="115" y="109"/>
                      </a:cubicBezTo>
                      <a:cubicBezTo>
                        <a:pt x="117" y="109"/>
                        <a:pt x="120" y="109"/>
                        <a:pt x="121" y="109"/>
                      </a:cubicBezTo>
                      <a:cubicBezTo>
                        <a:pt x="127" y="109"/>
                        <a:pt x="127" y="109"/>
                        <a:pt x="127" y="109"/>
                      </a:cubicBezTo>
                      <a:cubicBezTo>
                        <a:pt x="127" y="111"/>
                        <a:pt x="127" y="111"/>
                        <a:pt x="127" y="111"/>
                      </a:cubicBezTo>
                      <a:cubicBezTo>
                        <a:pt x="134" y="113"/>
                        <a:pt x="134" y="113"/>
                        <a:pt x="134" y="113"/>
                      </a:cubicBezTo>
                      <a:cubicBezTo>
                        <a:pt x="142" y="114"/>
                        <a:pt x="142" y="114"/>
                        <a:pt x="142" y="114"/>
                      </a:cubicBezTo>
                      <a:cubicBezTo>
                        <a:pt x="149" y="114"/>
                        <a:pt x="149" y="114"/>
                        <a:pt x="149" y="114"/>
                      </a:cubicBezTo>
                      <a:cubicBezTo>
                        <a:pt x="150" y="114"/>
                        <a:pt x="150" y="114"/>
                        <a:pt x="150" y="114"/>
                      </a:cubicBezTo>
                      <a:cubicBezTo>
                        <a:pt x="153" y="113"/>
                        <a:pt x="153" y="113"/>
                        <a:pt x="153" y="113"/>
                      </a:cubicBezTo>
                      <a:cubicBezTo>
                        <a:pt x="155" y="110"/>
                        <a:pt x="155" y="110"/>
                        <a:pt x="155" y="110"/>
                      </a:cubicBezTo>
                      <a:cubicBezTo>
                        <a:pt x="157" y="110"/>
                        <a:pt x="157" y="110"/>
                        <a:pt x="157" y="110"/>
                      </a:cubicBezTo>
                      <a:cubicBezTo>
                        <a:pt x="158" y="108"/>
                        <a:pt x="158" y="108"/>
                        <a:pt x="158" y="108"/>
                      </a:cubicBezTo>
                      <a:cubicBezTo>
                        <a:pt x="160" y="105"/>
                        <a:pt x="160" y="105"/>
                        <a:pt x="160" y="105"/>
                      </a:cubicBezTo>
                      <a:cubicBezTo>
                        <a:pt x="163" y="103"/>
                        <a:pt x="163" y="103"/>
                        <a:pt x="163" y="103"/>
                      </a:cubicBezTo>
                      <a:cubicBezTo>
                        <a:pt x="167" y="103"/>
                        <a:pt x="167" y="103"/>
                        <a:pt x="167" y="103"/>
                      </a:cubicBezTo>
                      <a:cubicBezTo>
                        <a:pt x="173" y="102"/>
                        <a:pt x="173" y="102"/>
                        <a:pt x="173" y="102"/>
                      </a:cubicBezTo>
                      <a:cubicBezTo>
                        <a:pt x="177" y="103"/>
                        <a:pt x="177" y="103"/>
                        <a:pt x="177" y="103"/>
                      </a:cubicBezTo>
                      <a:cubicBezTo>
                        <a:pt x="181" y="99"/>
                        <a:pt x="181" y="99"/>
                        <a:pt x="181" y="99"/>
                      </a:cubicBezTo>
                      <a:cubicBezTo>
                        <a:pt x="184" y="99"/>
                        <a:pt x="184" y="99"/>
                        <a:pt x="184" y="99"/>
                      </a:cubicBezTo>
                      <a:cubicBezTo>
                        <a:pt x="188" y="98"/>
                        <a:pt x="188" y="98"/>
                        <a:pt x="188" y="98"/>
                      </a:cubicBezTo>
                      <a:cubicBezTo>
                        <a:pt x="193" y="101"/>
                        <a:pt x="193" y="101"/>
                        <a:pt x="193" y="101"/>
                      </a:cubicBezTo>
                      <a:cubicBezTo>
                        <a:pt x="192" y="96"/>
                        <a:pt x="192" y="96"/>
                        <a:pt x="192" y="96"/>
                      </a:cubicBezTo>
                      <a:cubicBezTo>
                        <a:pt x="193" y="92"/>
                        <a:pt x="193" y="92"/>
                        <a:pt x="193" y="92"/>
                      </a:cubicBezTo>
                      <a:cubicBezTo>
                        <a:pt x="197" y="90"/>
                        <a:pt x="197" y="90"/>
                        <a:pt x="197" y="90"/>
                      </a:cubicBezTo>
                      <a:cubicBezTo>
                        <a:pt x="199" y="84"/>
                        <a:pt x="199" y="84"/>
                        <a:pt x="199" y="84"/>
                      </a:cubicBezTo>
                      <a:cubicBezTo>
                        <a:pt x="202" y="84"/>
                        <a:pt x="202" y="84"/>
                        <a:pt x="202" y="84"/>
                      </a:cubicBezTo>
                      <a:cubicBezTo>
                        <a:pt x="204" y="80"/>
                        <a:pt x="204" y="80"/>
                        <a:pt x="204" y="80"/>
                      </a:cubicBezTo>
                      <a:cubicBezTo>
                        <a:pt x="204" y="75"/>
                        <a:pt x="204" y="75"/>
                        <a:pt x="204" y="75"/>
                      </a:cubicBezTo>
                      <a:cubicBezTo>
                        <a:pt x="203" y="73"/>
                        <a:pt x="203" y="73"/>
                        <a:pt x="203" y="73"/>
                      </a:cubicBezTo>
                      <a:cubicBezTo>
                        <a:pt x="201" y="69"/>
                        <a:pt x="201" y="69"/>
                        <a:pt x="201" y="69"/>
                      </a:cubicBezTo>
                      <a:cubicBezTo>
                        <a:pt x="201" y="69"/>
                        <a:pt x="202" y="68"/>
                        <a:pt x="203" y="68"/>
                      </a:cubicBezTo>
                      <a:cubicBezTo>
                        <a:pt x="204" y="68"/>
                        <a:pt x="206" y="66"/>
                        <a:pt x="206" y="66"/>
                      </a:cubicBezTo>
                      <a:cubicBezTo>
                        <a:pt x="211" y="63"/>
                        <a:pt x="211" y="63"/>
                        <a:pt x="211" y="63"/>
                      </a:cubicBezTo>
                      <a:cubicBezTo>
                        <a:pt x="207" y="56"/>
                        <a:pt x="207" y="56"/>
                        <a:pt x="207" y="56"/>
                      </a:cubicBezTo>
                      <a:cubicBezTo>
                        <a:pt x="205" y="57"/>
                        <a:pt x="205" y="57"/>
                        <a:pt x="205" y="57"/>
                      </a:cubicBezTo>
                      <a:cubicBezTo>
                        <a:pt x="200" y="55"/>
                        <a:pt x="200" y="55"/>
                        <a:pt x="200" y="55"/>
                      </a:cubicBezTo>
                      <a:cubicBezTo>
                        <a:pt x="204" y="53"/>
                        <a:pt x="204" y="53"/>
                        <a:pt x="204" y="53"/>
                      </a:cubicBezTo>
                      <a:cubicBezTo>
                        <a:pt x="205" y="50"/>
                        <a:pt x="205" y="50"/>
                        <a:pt x="205" y="50"/>
                      </a:cubicBezTo>
                      <a:cubicBezTo>
                        <a:pt x="211" y="53"/>
                        <a:pt x="211" y="53"/>
                        <a:pt x="211" y="53"/>
                      </a:cubicBezTo>
                      <a:cubicBezTo>
                        <a:pt x="211" y="53"/>
                        <a:pt x="214" y="54"/>
                        <a:pt x="213" y="53"/>
                      </a:cubicBezTo>
                      <a:cubicBezTo>
                        <a:pt x="213" y="51"/>
                        <a:pt x="214" y="52"/>
                        <a:pt x="214" y="53"/>
                      </a:cubicBezTo>
                      <a:cubicBezTo>
                        <a:pt x="215" y="54"/>
                        <a:pt x="217" y="52"/>
                        <a:pt x="219" y="52"/>
                      </a:cubicBezTo>
                      <a:cubicBezTo>
                        <a:pt x="221" y="52"/>
                        <a:pt x="219" y="50"/>
                        <a:pt x="219" y="49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66" name="Freeform 130"/>
                <p:cNvSpPr>
                  <a:spLocks/>
                </p:cNvSpPr>
                <p:nvPr/>
              </p:nvSpPr>
              <p:spPr bwMode="auto">
                <a:xfrm>
                  <a:off x="2480" y="1819"/>
                  <a:ext cx="495" cy="667"/>
                </a:xfrm>
                <a:custGeom>
                  <a:avLst/>
                  <a:gdLst>
                    <a:gd name="T0" fmla="*/ 233 w 247"/>
                    <a:gd name="T1" fmla="*/ 133 h 332"/>
                    <a:gd name="T2" fmla="*/ 230 w 247"/>
                    <a:gd name="T3" fmla="*/ 100 h 332"/>
                    <a:gd name="T4" fmla="*/ 219 w 247"/>
                    <a:gd name="T5" fmla="*/ 59 h 332"/>
                    <a:gd name="T6" fmla="*/ 211 w 247"/>
                    <a:gd name="T7" fmla="*/ 41 h 332"/>
                    <a:gd name="T8" fmla="*/ 190 w 247"/>
                    <a:gd name="T9" fmla="*/ 29 h 332"/>
                    <a:gd name="T10" fmla="*/ 195 w 247"/>
                    <a:gd name="T11" fmla="*/ 17 h 332"/>
                    <a:gd name="T12" fmla="*/ 189 w 247"/>
                    <a:gd name="T13" fmla="*/ 13 h 332"/>
                    <a:gd name="T14" fmla="*/ 184 w 247"/>
                    <a:gd name="T15" fmla="*/ 15 h 332"/>
                    <a:gd name="T16" fmla="*/ 170 w 247"/>
                    <a:gd name="T17" fmla="*/ 23 h 332"/>
                    <a:gd name="T18" fmla="*/ 166 w 247"/>
                    <a:gd name="T19" fmla="*/ 24 h 332"/>
                    <a:gd name="T20" fmla="*/ 143 w 247"/>
                    <a:gd name="T21" fmla="*/ 40 h 332"/>
                    <a:gd name="T22" fmla="*/ 126 w 247"/>
                    <a:gd name="T23" fmla="*/ 40 h 332"/>
                    <a:gd name="T24" fmla="*/ 134 w 247"/>
                    <a:gd name="T25" fmla="*/ 25 h 332"/>
                    <a:gd name="T26" fmla="*/ 133 w 247"/>
                    <a:gd name="T27" fmla="*/ 24 h 332"/>
                    <a:gd name="T28" fmla="*/ 114 w 247"/>
                    <a:gd name="T29" fmla="*/ 23 h 332"/>
                    <a:gd name="T30" fmla="*/ 106 w 247"/>
                    <a:gd name="T31" fmla="*/ 8 h 332"/>
                    <a:gd name="T32" fmla="*/ 86 w 247"/>
                    <a:gd name="T33" fmla="*/ 4 h 332"/>
                    <a:gd name="T34" fmla="*/ 75 w 247"/>
                    <a:gd name="T35" fmla="*/ 12 h 332"/>
                    <a:gd name="T36" fmla="*/ 81 w 247"/>
                    <a:gd name="T37" fmla="*/ 19 h 332"/>
                    <a:gd name="T38" fmla="*/ 78 w 247"/>
                    <a:gd name="T39" fmla="*/ 33 h 332"/>
                    <a:gd name="T40" fmla="*/ 85 w 247"/>
                    <a:gd name="T41" fmla="*/ 44 h 332"/>
                    <a:gd name="T42" fmla="*/ 69 w 247"/>
                    <a:gd name="T43" fmla="*/ 52 h 332"/>
                    <a:gd name="T44" fmla="*/ 62 w 247"/>
                    <a:gd name="T45" fmla="*/ 63 h 332"/>
                    <a:gd name="T46" fmla="*/ 52 w 247"/>
                    <a:gd name="T47" fmla="*/ 49 h 332"/>
                    <a:gd name="T48" fmla="*/ 33 w 247"/>
                    <a:gd name="T49" fmla="*/ 54 h 332"/>
                    <a:gd name="T50" fmla="*/ 33 w 247"/>
                    <a:gd name="T51" fmla="*/ 70 h 332"/>
                    <a:gd name="T52" fmla="*/ 36 w 247"/>
                    <a:gd name="T53" fmla="*/ 86 h 332"/>
                    <a:gd name="T54" fmla="*/ 23 w 247"/>
                    <a:gd name="T55" fmla="*/ 104 h 332"/>
                    <a:gd name="T56" fmla="*/ 31 w 247"/>
                    <a:gd name="T57" fmla="*/ 119 h 332"/>
                    <a:gd name="T58" fmla="*/ 25 w 247"/>
                    <a:gd name="T59" fmla="*/ 126 h 332"/>
                    <a:gd name="T60" fmla="*/ 6 w 247"/>
                    <a:gd name="T61" fmla="*/ 133 h 332"/>
                    <a:gd name="T62" fmla="*/ 7 w 247"/>
                    <a:gd name="T63" fmla="*/ 143 h 332"/>
                    <a:gd name="T64" fmla="*/ 4 w 247"/>
                    <a:gd name="T65" fmla="*/ 158 h 332"/>
                    <a:gd name="T66" fmla="*/ 2 w 247"/>
                    <a:gd name="T67" fmla="*/ 169 h 332"/>
                    <a:gd name="T68" fmla="*/ 3 w 247"/>
                    <a:gd name="T69" fmla="*/ 178 h 332"/>
                    <a:gd name="T70" fmla="*/ 10 w 247"/>
                    <a:gd name="T71" fmla="*/ 189 h 332"/>
                    <a:gd name="T72" fmla="*/ 4 w 247"/>
                    <a:gd name="T73" fmla="*/ 201 h 332"/>
                    <a:gd name="T74" fmla="*/ 11 w 247"/>
                    <a:gd name="T75" fmla="*/ 217 h 332"/>
                    <a:gd name="T76" fmla="*/ 15 w 247"/>
                    <a:gd name="T77" fmla="*/ 241 h 332"/>
                    <a:gd name="T78" fmla="*/ 43 w 247"/>
                    <a:gd name="T79" fmla="*/ 252 h 332"/>
                    <a:gd name="T80" fmla="*/ 45 w 247"/>
                    <a:gd name="T81" fmla="*/ 277 h 332"/>
                    <a:gd name="T82" fmla="*/ 38 w 247"/>
                    <a:gd name="T83" fmla="*/ 311 h 332"/>
                    <a:gd name="T84" fmla="*/ 51 w 247"/>
                    <a:gd name="T85" fmla="*/ 316 h 332"/>
                    <a:gd name="T86" fmla="*/ 60 w 247"/>
                    <a:gd name="T87" fmla="*/ 313 h 332"/>
                    <a:gd name="T88" fmla="*/ 74 w 247"/>
                    <a:gd name="T89" fmla="*/ 307 h 332"/>
                    <a:gd name="T90" fmla="*/ 87 w 247"/>
                    <a:gd name="T91" fmla="*/ 311 h 332"/>
                    <a:gd name="T92" fmla="*/ 99 w 247"/>
                    <a:gd name="T93" fmla="*/ 318 h 332"/>
                    <a:gd name="T94" fmla="*/ 113 w 247"/>
                    <a:gd name="T95" fmla="*/ 327 h 332"/>
                    <a:gd name="T96" fmla="*/ 122 w 247"/>
                    <a:gd name="T97" fmla="*/ 321 h 332"/>
                    <a:gd name="T98" fmla="*/ 141 w 247"/>
                    <a:gd name="T99" fmla="*/ 325 h 332"/>
                    <a:gd name="T100" fmla="*/ 165 w 247"/>
                    <a:gd name="T101" fmla="*/ 316 h 332"/>
                    <a:gd name="T102" fmla="*/ 185 w 247"/>
                    <a:gd name="T103" fmla="*/ 313 h 332"/>
                    <a:gd name="T104" fmla="*/ 199 w 247"/>
                    <a:gd name="T105" fmla="*/ 313 h 332"/>
                    <a:gd name="T106" fmla="*/ 190 w 247"/>
                    <a:gd name="T107" fmla="*/ 296 h 332"/>
                    <a:gd name="T108" fmla="*/ 203 w 247"/>
                    <a:gd name="T109" fmla="*/ 283 h 332"/>
                    <a:gd name="T110" fmla="*/ 218 w 247"/>
                    <a:gd name="T111" fmla="*/ 270 h 332"/>
                    <a:gd name="T112" fmla="*/ 206 w 247"/>
                    <a:gd name="T113" fmla="*/ 254 h 332"/>
                    <a:gd name="T114" fmla="*/ 183 w 247"/>
                    <a:gd name="T115" fmla="*/ 234 h 332"/>
                    <a:gd name="T116" fmla="*/ 167 w 247"/>
                    <a:gd name="T117" fmla="*/ 200 h 332"/>
                    <a:gd name="T118" fmla="*/ 190 w 247"/>
                    <a:gd name="T119" fmla="*/ 193 h 332"/>
                    <a:gd name="T120" fmla="*/ 216 w 247"/>
                    <a:gd name="T121" fmla="*/ 172 h 332"/>
                    <a:gd name="T122" fmla="*/ 236 w 247"/>
                    <a:gd name="T123" fmla="*/ 171 h 3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47" h="332">
                      <a:moveTo>
                        <a:pt x="247" y="154"/>
                      </a:moveTo>
                      <a:cubicBezTo>
                        <a:pt x="247" y="154"/>
                        <a:pt x="245" y="151"/>
                        <a:pt x="244" y="151"/>
                      </a:cubicBezTo>
                      <a:cubicBezTo>
                        <a:pt x="244" y="151"/>
                        <a:pt x="242" y="148"/>
                        <a:pt x="242" y="147"/>
                      </a:cubicBezTo>
                      <a:cubicBezTo>
                        <a:pt x="242" y="147"/>
                        <a:pt x="242" y="145"/>
                        <a:pt x="242" y="145"/>
                      </a:cubicBezTo>
                      <a:cubicBezTo>
                        <a:pt x="242" y="145"/>
                        <a:pt x="240" y="144"/>
                        <a:pt x="239" y="144"/>
                      </a:cubicBezTo>
                      <a:cubicBezTo>
                        <a:pt x="239" y="143"/>
                        <a:pt x="236" y="143"/>
                        <a:pt x="236" y="143"/>
                      </a:cubicBezTo>
                      <a:cubicBezTo>
                        <a:pt x="236" y="140"/>
                        <a:pt x="236" y="140"/>
                        <a:pt x="236" y="140"/>
                      </a:cubicBezTo>
                      <a:cubicBezTo>
                        <a:pt x="237" y="136"/>
                        <a:pt x="237" y="136"/>
                        <a:pt x="237" y="136"/>
                      </a:cubicBezTo>
                      <a:cubicBezTo>
                        <a:pt x="233" y="133"/>
                        <a:pt x="233" y="133"/>
                        <a:pt x="233" y="133"/>
                      </a:cubicBezTo>
                      <a:cubicBezTo>
                        <a:pt x="232" y="130"/>
                        <a:pt x="232" y="130"/>
                        <a:pt x="232" y="130"/>
                      </a:cubicBezTo>
                      <a:cubicBezTo>
                        <a:pt x="232" y="130"/>
                        <a:pt x="233" y="128"/>
                        <a:pt x="233" y="127"/>
                      </a:cubicBezTo>
                      <a:cubicBezTo>
                        <a:pt x="234" y="126"/>
                        <a:pt x="235" y="123"/>
                        <a:pt x="235" y="123"/>
                      </a:cubicBezTo>
                      <a:cubicBezTo>
                        <a:pt x="233" y="120"/>
                        <a:pt x="233" y="120"/>
                        <a:pt x="233" y="120"/>
                      </a:cubicBezTo>
                      <a:cubicBezTo>
                        <a:pt x="233" y="120"/>
                        <a:pt x="232" y="119"/>
                        <a:pt x="233" y="118"/>
                      </a:cubicBezTo>
                      <a:cubicBezTo>
                        <a:pt x="233" y="118"/>
                        <a:pt x="232" y="113"/>
                        <a:pt x="232" y="113"/>
                      </a:cubicBezTo>
                      <a:cubicBezTo>
                        <a:pt x="232" y="113"/>
                        <a:pt x="232" y="109"/>
                        <a:pt x="230" y="109"/>
                      </a:cubicBezTo>
                      <a:cubicBezTo>
                        <a:pt x="229" y="109"/>
                        <a:pt x="228" y="106"/>
                        <a:pt x="228" y="106"/>
                      </a:cubicBezTo>
                      <a:cubicBezTo>
                        <a:pt x="230" y="100"/>
                        <a:pt x="230" y="100"/>
                        <a:pt x="230" y="100"/>
                      </a:cubicBezTo>
                      <a:cubicBezTo>
                        <a:pt x="230" y="100"/>
                        <a:pt x="231" y="96"/>
                        <a:pt x="228" y="95"/>
                      </a:cubicBezTo>
                      <a:cubicBezTo>
                        <a:pt x="225" y="94"/>
                        <a:pt x="221" y="92"/>
                        <a:pt x="220" y="91"/>
                      </a:cubicBezTo>
                      <a:cubicBezTo>
                        <a:pt x="220" y="90"/>
                        <a:pt x="218" y="88"/>
                        <a:pt x="217" y="87"/>
                      </a:cubicBezTo>
                      <a:cubicBezTo>
                        <a:pt x="216" y="87"/>
                        <a:pt x="216" y="87"/>
                        <a:pt x="216" y="87"/>
                      </a:cubicBezTo>
                      <a:cubicBezTo>
                        <a:pt x="217" y="80"/>
                        <a:pt x="217" y="80"/>
                        <a:pt x="217" y="80"/>
                      </a:cubicBezTo>
                      <a:cubicBezTo>
                        <a:pt x="221" y="77"/>
                        <a:pt x="221" y="77"/>
                        <a:pt x="221" y="77"/>
                      </a:cubicBezTo>
                      <a:cubicBezTo>
                        <a:pt x="221" y="70"/>
                        <a:pt x="221" y="70"/>
                        <a:pt x="221" y="70"/>
                      </a:cubicBezTo>
                      <a:cubicBezTo>
                        <a:pt x="221" y="63"/>
                        <a:pt x="221" y="63"/>
                        <a:pt x="221" y="63"/>
                      </a:cubicBezTo>
                      <a:cubicBezTo>
                        <a:pt x="221" y="63"/>
                        <a:pt x="222" y="61"/>
                        <a:pt x="219" y="59"/>
                      </a:cubicBezTo>
                      <a:cubicBezTo>
                        <a:pt x="217" y="56"/>
                        <a:pt x="217" y="53"/>
                        <a:pt x="217" y="52"/>
                      </a:cubicBezTo>
                      <a:cubicBezTo>
                        <a:pt x="217" y="52"/>
                        <a:pt x="216" y="49"/>
                        <a:pt x="216" y="48"/>
                      </a:cubicBezTo>
                      <a:cubicBezTo>
                        <a:pt x="216" y="47"/>
                        <a:pt x="215" y="47"/>
                        <a:pt x="215" y="46"/>
                      </a:cubicBezTo>
                      <a:cubicBezTo>
                        <a:pt x="212" y="46"/>
                        <a:pt x="208" y="47"/>
                        <a:pt x="208" y="47"/>
                      </a:cubicBezTo>
                      <a:cubicBezTo>
                        <a:pt x="208" y="47"/>
                        <a:pt x="207" y="46"/>
                        <a:pt x="206" y="46"/>
                      </a:cubicBezTo>
                      <a:cubicBezTo>
                        <a:pt x="206" y="46"/>
                        <a:pt x="204" y="44"/>
                        <a:pt x="204" y="44"/>
                      </a:cubicBezTo>
                      <a:cubicBezTo>
                        <a:pt x="206" y="44"/>
                        <a:pt x="206" y="44"/>
                        <a:pt x="206" y="44"/>
                      </a:cubicBezTo>
                      <a:cubicBezTo>
                        <a:pt x="209" y="43"/>
                        <a:pt x="209" y="43"/>
                        <a:pt x="209" y="43"/>
                      </a:cubicBezTo>
                      <a:cubicBezTo>
                        <a:pt x="211" y="41"/>
                        <a:pt x="211" y="41"/>
                        <a:pt x="211" y="41"/>
                      </a:cubicBezTo>
                      <a:cubicBezTo>
                        <a:pt x="212" y="40"/>
                        <a:pt x="212" y="40"/>
                        <a:pt x="212" y="40"/>
                      </a:cubicBezTo>
                      <a:cubicBezTo>
                        <a:pt x="211" y="36"/>
                        <a:pt x="211" y="36"/>
                        <a:pt x="211" y="36"/>
                      </a:cubicBezTo>
                      <a:cubicBezTo>
                        <a:pt x="210" y="36"/>
                        <a:pt x="210" y="36"/>
                        <a:pt x="210" y="36"/>
                      </a:cubicBezTo>
                      <a:cubicBezTo>
                        <a:pt x="210" y="36"/>
                        <a:pt x="206" y="34"/>
                        <a:pt x="206" y="33"/>
                      </a:cubicBezTo>
                      <a:cubicBezTo>
                        <a:pt x="206" y="33"/>
                        <a:pt x="205" y="31"/>
                        <a:pt x="205" y="31"/>
                      </a:cubicBezTo>
                      <a:cubicBezTo>
                        <a:pt x="203" y="31"/>
                        <a:pt x="203" y="31"/>
                        <a:pt x="203" y="31"/>
                      </a:cubicBezTo>
                      <a:cubicBezTo>
                        <a:pt x="203" y="31"/>
                        <a:pt x="197" y="31"/>
                        <a:pt x="197" y="31"/>
                      </a:cubicBezTo>
                      <a:cubicBezTo>
                        <a:pt x="197" y="32"/>
                        <a:pt x="193" y="31"/>
                        <a:pt x="193" y="31"/>
                      </a:cubicBezTo>
                      <a:cubicBezTo>
                        <a:pt x="193" y="31"/>
                        <a:pt x="191" y="30"/>
                        <a:pt x="190" y="29"/>
                      </a:cubicBezTo>
                      <a:cubicBezTo>
                        <a:pt x="190" y="28"/>
                        <a:pt x="190" y="27"/>
                        <a:pt x="190" y="26"/>
                      </a:cubicBezTo>
                      <a:cubicBezTo>
                        <a:pt x="190" y="25"/>
                        <a:pt x="190" y="26"/>
                        <a:pt x="192" y="25"/>
                      </a:cubicBezTo>
                      <a:cubicBezTo>
                        <a:pt x="193" y="24"/>
                        <a:pt x="194" y="24"/>
                        <a:pt x="195" y="24"/>
                      </a:cubicBezTo>
                      <a:cubicBezTo>
                        <a:pt x="195" y="23"/>
                        <a:pt x="195" y="23"/>
                        <a:pt x="195" y="23"/>
                      </a:cubicBezTo>
                      <a:cubicBezTo>
                        <a:pt x="195" y="23"/>
                        <a:pt x="199" y="23"/>
                        <a:pt x="199" y="23"/>
                      </a:cubicBezTo>
                      <a:cubicBezTo>
                        <a:pt x="199" y="23"/>
                        <a:pt x="199" y="21"/>
                        <a:pt x="199" y="21"/>
                      </a:cubicBezTo>
                      <a:cubicBezTo>
                        <a:pt x="197" y="20"/>
                        <a:pt x="197" y="20"/>
                        <a:pt x="197" y="20"/>
                      </a:cubicBezTo>
                      <a:cubicBezTo>
                        <a:pt x="197" y="20"/>
                        <a:pt x="195" y="18"/>
                        <a:pt x="195" y="18"/>
                      </a:cubicBezTo>
                      <a:cubicBezTo>
                        <a:pt x="195" y="17"/>
                        <a:pt x="195" y="17"/>
                        <a:pt x="195" y="17"/>
                      </a:cubicBezTo>
                      <a:cubicBezTo>
                        <a:pt x="195" y="17"/>
                        <a:pt x="197" y="15"/>
                        <a:pt x="197" y="15"/>
                      </a:cubicBezTo>
                      <a:cubicBezTo>
                        <a:pt x="198" y="14"/>
                        <a:pt x="197" y="13"/>
                        <a:pt x="197" y="13"/>
                      </a:cubicBezTo>
                      <a:cubicBezTo>
                        <a:pt x="197" y="13"/>
                        <a:pt x="196" y="12"/>
                        <a:pt x="195" y="12"/>
                      </a:cubicBezTo>
                      <a:cubicBezTo>
                        <a:pt x="195" y="12"/>
                        <a:pt x="194" y="14"/>
                        <a:pt x="194" y="14"/>
                      </a:cubicBezTo>
                      <a:cubicBezTo>
                        <a:pt x="193" y="14"/>
                        <a:pt x="193" y="16"/>
                        <a:pt x="193" y="16"/>
                      </a:cubicBezTo>
                      <a:cubicBezTo>
                        <a:pt x="193" y="16"/>
                        <a:pt x="191" y="17"/>
                        <a:pt x="191" y="17"/>
                      </a:cubicBezTo>
                      <a:cubicBezTo>
                        <a:pt x="190" y="16"/>
                        <a:pt x="191" y="16"/>
                        <a:pt x="191" y="15"/>
                      </a:cubicBezTo>
                      <a:cubicBezTo>
                        <a:pt x="191" y="15"/>
                        <a:pt x="190" y="14"/>
                        <a:pt x="190" y="14"/>
                      </a:cubicBezTo>
                      <a:cubicBezTo>
                        <a:pt x="190" y="14"/>
                        <a:pt x="189" y="13"/>
                        <a:pt x="189" y="13"/>
                      </a:cubicBezTo>
                      <a:cubicBezTo>
                        <a:pt x="189" y="12"/>
                        <a:pt x="190" y="12"/>
                        <a:pt x="191" y="12"/>
                      </a:cubicBezTo>
                      <a:cubicBezTo>
                        <a:pt x="191" y="11"/>
                        <a:pt x="191" y="10"/>
                        <a:pt x="191" y="10"/>
                      </a:cubicBezTo>
                      <a:cubicBezTo>
                        <a:pt x="191" y="10"/>
                        <a:pt x="191" y="9"/>
                        <a:pt x="190" y="9"/>
                      </a:cubicBezTo>
                      <a:cubicBezTo>
                        <a:pt x="190" y="8"/>
                        <a:pt x="189" y="9"/>
                        <a:pt x="189" y="9"/>
                      </a:cubicBezTo>
                      <a:cubicBezTo>
                        <a:pt x="189" y="9"/>
                        <a:pt x="187" y="11"/>
                        <a:pt x="187" y="11"/>
                      </a:cubicBezTo>
                      <a:cubicBezTo>
                        <a:pt x="187" y="11"/>
                        <a:pt x="186" y="12"/>
                        <a:pt x="186" y="12"/>
                      </a:cubicBezTo>
                      <a:cubicBezTo>
                        <a:pt x="186" y="12"/>
                        <a:pt x="186" y="14"/>
                        <a:pt x="186" y="14"/>
                      </a:cubicBezTo>
                      <a:cubicBezTo>
                        <a:pt x="186" y="14"/>
                        <a:pt x="184" y="15"/>
                        <a:pt x="184" y="15"/>
                      </a:cubicBezTo>
                      <a:cubicBezTo>
                        <a:pt x="184" y="15"/>
                        <a:pt x="184" y="15"/>
                        <a:pt x="184" y="15"/>
                      </a:cubicBezTo>
                      <a:cubicBezTo>
                        <a:pt x="184" y="15"/>
                        <a:pt x="183" y="17"/>
                        <a:pt x="183" y="17"/>
                      </a:cubicBezTo>
                      <a:cubicBezTo>
                        <a:pt x="183" y="17"/>
                        <a:pt x="183" y="19"/>
                        <a:pt x="183" y="19"/>
                      </a:cubicBezTo>
                      <a:cubicBezTo>
                        <a:pt x="183" y="19"/>
                        <a:pt x="182" y="20"/>
                        <a:pt x="181" y="21"/>
                      </a:cubicBezTo>
                      <a:cubicBezTo>
                        <a:pt x="180" y="21"/>
                        <a:pt x="180" y="22"/>
                        <a:pt x="180" y="22"/>
                      </a:cubicBezTo>
                      <a:cubicBezTo>
                        <a:pt x="180" y="23"/>
                        <a:pt x="180" y="23"/>
                        <a:pt x="180" y="23"/>
                      </a:cubicBezTo>
                      <a:cubicBezTo>
                        <a:pt x="177" y="24"/>
                        <a:pt x="177" y="24"/>
                        <a:pt x="177" y="24"/>
                      </a:cubicBezTo>
                      <a:cubicBezTo>
                        <a:pt x="177" y="24"/>
                        <a:pt x="175" y="23"/>
                        <a:pt x="175" y="23"/>
                      </a:cubicBezTo>
                      <a:cubicBezTo>
                        <a:pt x="175" y="23"/>
                        <a:pt x="173" y="23"/>
                        <a:pt x="173" y="23"/>
                      </a:cubicBezTo>
                      <a:cubicBezTo>
                        <a:pt x="173" y="23"/>
                        <a:pt x="170" y="23"/>
                        <a:pt x="170" y="23"/>
                      </a:cubicBezTo>
                      <a:cubicBezTo>
                        <a:pt x="170" y="23"/>
                        <a:pt x="169" y="24"/>
                        <a:pt x="169" y="24"/>
                      </a:cubicBezTo>
                      <a:cubicBezTo>
                        <a:pt x="168" y="26"/>
                        <a:pt x="168" y="26"/>
                        <a:pt x="168" y="26"/>
                      </a:cubicBezTo>
                      <a:cubicBezTo>
                        <a:pt x="168" y="26"/>
                        <a:pt x="168" y="24"/>
                        <a:pt x="168" y="24"/>
                      </a:cubicBezTo>
                      <a:cubicBezTo>
                        <a:pt x="169" y="23"/>
                        <a:pt x="170" y="22"/>
                        <a:pt x="170" y="22"/>
                      </a:cubicBezTo>
                      <a:cubicBezTo>
                        <a:pt x="171" y="22"/>
                        <a:pt x="171" y="21"/>
                        <a:pt x="171" y="20"/>
                      </a:cubicBezTo>
                      <a:cubicBezTo>
                        <a:pt x="171" y="20"/>
                        <a:pt x="170" y="19"/>
                        <a:pt x="170" y="19"/>
                      </a:cubicBezTo>
                      <a:cubicBezTo>
                        <a:pt x="168" y="20"/>
                        <a:pt x="168" y="20"/>
                        <a:pt x="168" y="20"/>
                      </a:cubicBezTo>
                      <a:cubicBezTo>
                        <a:pt x="168" y="20"/>
                        <a:pt x="167" y="22"/>
                        <a:pt x="167" y="23"/>
                      </a:cubicBezTo>
                      <a:cubicBezTo>
                        <a:pt x="167" y="24"/>
                        <a:pt x="166" y="24"/>
                        <a:pt x="166" y="24"/>
                      </a:cubicBezTo>
                      <a:cubicBezTo>
                        <a:pt x="164" y="26"/>
                        <a:pt x="164" y="26"/>
                        <a:pt x="164" y="26"/>
                      </a:cubicBezTo>
                      <a:cubicBezTo>
                        <a:pt x="163" y="28"/>
                        <a:pt x="163" y="28"/>
                        <a:pt x="163" y="28"/>
                      </a:cubicBezTo>
                      <a:cubicBezTo>
                        <a:pt x="163" y="28"/>
                        <a:pt x="160" y="31"/>
                        <a:pt x="159" y="31"/>
                      </a:cubicBezTo>
                      <a:cubicBezTo>
                        <a:pt x="159" y="32"/>
                        <a:pt x="156" y="33"/>
                        <a:pt x="156" y="33"/>
                      </a:cubicBezTo>
                      <a:cubicBezTo>
                        <a:pt x="156" y="33"/>
                        <a:pt x="151" y="33"/>
                        <a:pt x="150" y="33"/>
                      </a:cubicBezTo>
                      <a:cubicBezTo>
                        <a:pt x="149" y="33"/>
                        <a:pt x="148" y="35"/>
                        <a:pt x="148" y="35"/>
                      </a:cubicBezTo>
                      <a:cubicBezTo>
                        <a:pt x="148" y="35"/>
                        <a:pt x="147" y="36"/>
                        <a:pt x="147" y="37"/>
                      </a:cubicBezTo>
                      <a:cubicBezTo>
                        <a:pt x="146" y="37"/>
                        <a:pt x="145" y="38"/>
                        <a:pt x="145" y="38"/>
                      </a:cubicBezTo>
                      <a:cubicBezTo>
                        <a:pt x="144" y="39"/>
                        <a:pt x="143" y="40"/>
                        <a:pt x="143" y="40"/>
                      </a:cubicBezTo>
                      <a:cubicBezTo>
                        <a:pt x="143" y="40"/>
                        <a:pt x="142" y="42"/>
                        <a:pt x="142" y="42"/>
                      </a:cubicBezTo>
                      <a:cubicBezTo>
                        <a:pt x="142" y="43"/>
                        <a:pt x="139" y="42"/>
                        <a:pt x="139" y="42"/>
                      </a:cubicBezTo>
                      <a:cubicBezTo>
                        <a:pt x="138" y="41"/>
                        <a:pt x="138" y="41"/>
                        <a:pt x="138" y="41"/>
                      </a:cubicBezTo>
                      <a:cubicBezTo>
                        <a:pt x="135" y="40"/>
                        <a:pt x="135" y="40"/>
                        <a:pt x="135" y="40"/>
                      </a:cubicBezTo>
                      <a:cubicBezTo>
                        <a:pt x="132" y="40"/>
                        <a:pt x="132" y="40"/>
                        <a:pt x="132" y="40"/>
                      </a:cubicBezTo>
                      <a:cubicBezTo>
                        <a:pt x="131" y="41"/>
                        <a:pt x="131" y="41"/>
                        <a:pt x="131" y="41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28" y="42"/>
                        <a:pt x="128" y="42"/>
                        <a:pt x="128" y="42"/>
                      </a:cubicBezTo>
                      <a:cubicBezTo>
                        <a:pt x="126" y="40"/>
                        <a:pt x="126" y="40"/>
                        <a:pt x="126" y="40"/>
                      </a:cubicBezTo>
                      <a:cubicBezTo>
                        <a:pt x="125" y="38"/>
                        <a:pt x="125" y="38"/>
                        <a:pt x="125" y="38"/>
                      </a:cubicBezTo>
                      <a:cubicBezTo>
                        <a:pt x="126" y="37"/>
                        <a:pt x="126" y="37"/>
                        <a:pt x="126" y="37"/>
                      </a:cubicBezTo>
                      <a:cubicBezTo>
                        <a:pt x="129" y="37"/>
                        <a:pt x="129" y="37"/>
                        <a:pt x="129" y="37"/>
                      </a:cubicBezTo>
                      <a:cubicBezTo>
                        <a:pt x="131" y="35"/>
                        <a:pt x="131" y="35"/>
                        <a:pt x="131" y="35"/>
                      </a:cubicBezTo>
                      <a:cubicBezTo>
                        <a:pt x="131" y="34"/>
                        <a:pt x="131" y="34"/>
                        <a:pt x="131" y="34"/>
                      </a:cubicBezTo>
                      <a:cubicBezTo>
                        <a:pt x="131" y="34"/>
                        <a:pt x="133" y="33"/>
                        <a:pt x="133" y="33"/>
                      </a:cubicBezTo>
                      <a:cubicBezTo>
                        <a:pt x="134" y="33"/>
                        <a:pt x="134" y="31"/>
                        <a:pt x="134" y="31"/>
                      </a:cubicBezTo>
                      <a:cubicBezTo>
                        <a:pt x="134" y="28"/>
                        <a:pt x="134" y="28"/>
                        <a:pt x="134" y="28"/>
                      </a:cubicBezTo>
                      <a:cubicBezTo>
                        <a:pt x="134" y="25"/>
                        <a:pt x="134" y="25"/>
                        <a:pt x="134" y="25"/>
                      </a:cubicBezTo>
                      <a:cubicBezTo>
                        <a:pt x="135" y="23"/>
                        <a:pt x="135" y="23"/>
                        <a:pt x="135" y="23"/>
                      </a:cubicBezTo>
                      <a:cubicBezTo>
                        <a:pt x="138" y="22"/>
                        <a:pt x="138" y="22"/>
                        <a:pt x="138" y="22"/>
                      </a:cubicBezTo>
                      <a:cubicBezTo>
                        <a:pt x="138" y="20"/>
                        <a:pt x="138" y="20"/>
                        <a:pt x="138" y="20"/>
                      </a:cubicBezTo>
                      <a:cubicBezTo>
                        <a:pt x="137" y="17"/>
                        <a:pt x="137" y="17"/>
                        <a:pt x="137" y="17"/>
                      </a:cubicBezTo>
                      <a:cubicBezTo>
                        <a:pt x="137" y="17"/>
                        <a:pt x="133" y="17"/>
                        <a:pt x="133" y="17"/>
                      </a:cubicBezTo>
                      <a:cubicBezTo>
                        <a:pt x="132" y="17"/>
                        <a:pt x="131" y="18"/>
                        <a:pt x="131" y="18"/>
                      </a:cubicBezTo>
                      <a:cubicBezTo>
                        <a:pt x="131" y="21"/>
                        <a:pt x="131" y="21"/>
                        <a:pt x="131" y="21"/>
                      </a:cubicBezTo>
                      <a:cubicBezTo>
                        <a:pt x="133" y="23"/>
                        <a:pt x="133" y="23"/>
                        <a:pt x="133" y="23"/>
                      </a:cubicBezTo>
                      <a:cubicBezTo>
                        <a:pt x="133" y="24"/>
                        <a:pt x="133" y="24"/>
                        <a:pt x="133" y="24"/>
                      </a:cubicBezTo>
                      <a:cubicBezTo>
                        <a:pt x="131" y="25"/>
                        <a:pt x="131" y="25"/>
                        <a:pt x="131" y="25"/>
                      </a:cubicBezTo>
                      <a:cubicBezTo>
                        <a:pt x="129" y="24"/>
                        <a:pt x="129" y="24"/>
                        <a:pt x="129" y="24"/>
                      </a:cubicBezTo>
                      <a:cubicBezTo>
                        <a:pt x="128" y="26"/>
                        <a:pt x="128" y="26"/>
                        <a:pt x="128" y="26"/>
                      </a:cubicBezTo>
                      <a:cubicBezTo>
                        <a:pt x="127" y="28"/>
                        <a:pt x="127" y="28"/>
                        <a:pt x="127" y="28"/>
                      </a:cubicBezTo>
                      <a:cubicBezTo>
                        <a:pt x="123" y="27"/>
                        <a:pt x="123" y="27"/>
                        <a:pt x="123" y="27"/>
                      </a:cubicBezTo>
                      <a:cubicBezTo>
                        <a:pt x="120" y="25"/>
                        <a:pt x="120" y="25"/>
                        <a:pt x="120" y="25"/>
                      </a:cubicBezTo>
                      <a:cubicBezTo>
                        <a:pt x="118" y="23"/>
                        <a:pt x="118" y="23"/>
                        <a:pt x="118" y="23"/>
                      </a:cubicBezTo>
                      <a:cubicBezTo>
                        <a:pt x="115" y="23"/>
                        <a:pt x="115" y="23"/>
                        <a:pt x="115" y="23"/>
                      </a:cubicBezTo>
                      <a:cubicBezTo>
                        <a:pt x="114" y="23"/>
                        <a:pt x="114" y="23"/>
                        <a:pt x="114" y="23"/>
                      </a:cubicBezTo>
                      <a:cubicBezTo>
                        <a:pt x="111" y="23"/>
                        <a:pt x="111" y="23"/>
                        <a:pt x="111" y="23"/>
                      </a:cubicBezTo>
                      <a:cubicBezTo>
                        <a:pt x="110" y="22"/>
                        <a:pt x="110" y="22"/>
                        <a:pt x="110" y="22"/>
                      </a:cubicBezTo>
                      <a:cubicBezTo>
                        <a:pt x="109" y="21"/>
                        <a:pt x="109" y="21"/>
                        <a:pt x="109" y="21"/>
                      </a:cubicBezTo>
                      <a:cubicBezTo>
                        <a:pt x="107" y="21"/>
                        <a:pt x="107" y="21"/>
                        <a:pt x="107" y="21"/>
                      </a:cubicBezTo>
                      <a:cubicBezTo>
                        <a:pt x="105" y="20"/>
                        <a:pt x="105" y="20"/>
                        <a:pt x="105" y="20"/>
                      </a:cubicBezTo>
                      <a:cubicBezTo>
                        <a:pt x="105" y="18"/>
                        <a:pt x="105" y="18"/>
                        <a:pt x="105" y="18"/>
                      </a:cubicBezTo>
                      <a:cubicBezTo>
                        <a:pt x="105" y="18"/>
                        <a:pt x="106" y="15"/>
                        <a:pt x="106" y="14"/>
                      </a:cubicBezTo>
                      <a:cubicBezTo>
                        <a:pt x="107" y="14"/>
                        <a:pt x="107" y="12"/>
                        <a:pt x="107" y="12"/>
                      </a:cubicBezTo>
                      <a:cubicBezTo>
                        <a:pt x="106" y="8"/>
                        <a:pt x="106" y="8"/>
                        <a:pt x="106" y="8"/>
                      </a:cubicBezTo>
                      <a:cubicBezTo>
                        <a:pt x="99" y="1"/>
                        <a:pt x="99" y="1"/>
                        <a:pt x="99" y="1"/>
                      </a:cubicBezTo>
                      <a:cubicBezTo>
                        <a:pt x="99" y="3"/>
                        <a:pt x="99" y="3"/>
                        <a:pt x="99" y="3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6" y="2"/>
                        <a:pt x="96" y="2"/>
                        <a:pt x="96" y="2"/>
                      </a:cubicBezTo>
                      <a:cubicBezTo>
                        <a:pt x="96" y="2"/>
                        <a:pt x="95" y="1"/>
                        <a:pt x="95" y="2"/>
                      </a:cubicBezTo>
                      <a:cubicBezTo>
                        <a:pt x="94" y="2"/>
                        <a:pt x="91" y="4"/>
                        <a:pt x="91" y="4"/>
                      </a:cubicBezTo>
                      <a:cubicBezTo>
                        <a:pt x="91" y="4"/>
                        <a:pt x="90" y="4"/>
                        <a:pt x="89" y="4"/>
                      </a:cubicBezTo>
                      <a:cubicBezTo>
                        <a:pt x="89" y="4"/>
                        <a:pt x="88" y="5"/>
                        <a:pt x="88" y="5"/>
                      </a:cubicBezTo>
                      <a:cubicBezTo>
                        <a:pt x="86" y="4"/>
                        <a:pt x="86" y="4"/>
                        <a:pt x="86" y="4"/>
                      </a:cubicBezTo>
                      <a:cubicBezTo>
                        <a:pt x="83" y="2"/>
                        <a:pt x="83" y="2"/>
                        <a:pt x="83" y="2"/>
                      </a:cubicBezTo>
                      <a:cubicBezTo>
                        <a:pt x="83" y="2"/>
                        <a:pt x="81" y="2"/>
                        <a:pt x="80" y="2"/>
                      </a:cubicBezTo>
                      <a:cubicBezTo>
                        <a:pt x="79" y="2"/>
                        <a:pt x="76" y="0"/>
                        <a:pt x="76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71" y="1"/>
                        <a:pt x="71" y="1"/>
                        <a:pt x="71" y="1"/>
                      </a:cubicBezTo>
                      <a:cubicBezTo>
                        <a:pt x="72" y="7"/>
                        <a:pt x="72" y="7"/>
                        <a:pt x="72" y="7"/>
                      </a:cubicBezTo>
                      <a:cubicBezTo>
                        <a:pt x="73" y="9"/>
                        <a:pt x="73" y="9"/>
                        <a:pt x="73" y="9"/>
                      </a:cubicBezTo>
                      <a:cubicBezTo>
                        <a:pt x="74" y="11"/>
                        <a:pt x="74" y="11"/>
                        <a:pt x="74" y="11"/>
                      </a:cubicBezTo>
                      <a:cubicBezTo>
                        <a:pt x="75" y="12"/>
                        <a:pt x="75" y="12"/>
                        <a:pt x="75" y="12"/>
                      </a:cubicBezTo>
                      <a:cubicBezTo>
                        <a:pt x="77" y="14"/>
                        <a:pt x="77" y="14"/>
                        <a:pt x="77" y="14"/>
                      </a:cubicBezTo>
                      <a:cubicBezTo>
                        <a:pt x="79" y="17"/>
                        <a:pt x="79" y="17"/>
                        <a:pt x="79" y="17"/>
                      </a:cubicBez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79" y="19"/>
                        <a:pt x="79" y="19"/>
                        <a:pt x="79" y="19"/>
                      </a:cubicBezTo>
                      <a:cubicBezTo>
                        <a:pt x="77" y="19"/>
                        <a:pt x="77" y="19"/>
                        <a:pt x="77" y="19"/>
                      </a:cubicBezTo>
                      <a:cubicBezTo>
                        <a:pt x="77" y="21"/>
                        <a:pt x="77" y="21"/>
                        <a:pt x="77" y="21"/>
                      </a:cubicBezTo>
                      <a:cubicBezTo>
                        <a:pt x="77" y="21"/>
                        <a:pt x="78" y="21"/>
                        <a:pt x="78" y="21"/>
                      </a:cubicBezTo>
                      <a:cubicBezTo>
                        <a:pt x="79" y="21"/>
                        <a:pt x="80" y="20"/>
                        <a:pt x="80" y="20"/>
                      </a:cubicBezTo>
                      <a:cubicBezTo>
                        <a:pt x="81" y="19"/>
                        <a:pt x="81" y="19"/>
                        <a:pt x="81" y="19"/>
                      </a:cubicBezTo>
                      <a:cubicBezTo>
                        <a:pt x="82" y="21"/>
                        <a:pt x="82" y="21"/>
                        <a:pt x="82" y="21"/>
                      </a:cubicBezTo>
                      <a:cubicBezTo>
                        <a:pt x="76" y="23"/>
                        <a:pt x="76" y="23"/>
                        <a:pt x="76" y="23"/>
                      </a:cubicBezTo>
                      <a:cubicBezTo>
                        <a:pt x="72" y="24"/>
                        <a:pt x="72" y="24"/>
                        <a:pt x="72" y="24"/>
                      </a:cubicBezTo>
                      <a:cubicBezTo>
                        <a:pt x="71" y="27"/>
                        <a:pt x="71" y="27"/>
                        <a:pt x="71" y="27"/>
                      </a:cubicBezTo>
                      <a:cubicBezTo>
                        <a:pt x="73" y="29"/>
                        <a:pt x="73" y="29"/>
                        <a:pt x="73" y="29"/>
                      </a:cubicBezTo>
                      <a:cubicBezTo>
                        <a:pt x="75" y="29"/>
                        <a:pt x="75" y="29"/>
                        <a:pt x="75" y="29"/>
                      </a:cubicBezTo>
                      <a:cubicBezTo>
                        <a:pt x="78" y="29"/>
                        <a:pt x="78" y="29"/>
                        <a:pt x="78" y="29"/>
                      </a:cubicBezTo>
                      <a:cubicBezTo>
                        <a:pt x="78" y="29"/>
                        <a:pt x="78" y="30"/>
                        <a:pt x="77" y="31"/>
                      </a:cubicBezTo>
                      <a:cubicBezTo>
                        <a:pt x="77" y="33"/>
                        <a:pt x="78" y="33"/>
                        <a:pt x="78" y="33"/>
                      </a:cubicBezTo>
                      <a:cubicBezTo>
                        <a:pt x="80" y="33"/>
                        <a:pt x="80" y="33"/>
                        <a:pt x="80" y="33"/>
                      </a:cubicBezTo>
                      <a:cubicBezTo>
                        <a:pt x="80" y="33"/>
                        <a:pt x="80" y="34"/>
                        <a:pt x="79" y="35"/>
                      </a:cubicBezTo>
                      <a:cubicBezTo>
                        <a:pt x="78" y="35"/>
                        <a:pt x="78" y="38"/>
                        <a:pt x="78" y="38"/>
                      </a:cubicBezTo>
                      <a:cubicBezTo>
                        <a:pt x="81" y="40"/>
                        <a:pt x="81" y="40"/>
                        <a:pt x="81" y="40"/>
                      </a:cubicBezTo>
                      <a:cubicBezTo>
                        <a:pt x="80" y="41"/>
                        <a:pt x="80" y="41"/>
                        <a:pt x="80" y="41"/>
                      </a:cubicBezTo>
                      <a:cubicBezTo>
                        <a:pt x="79" y="43"/>
                        <a:pt x="79" y="43"/>
                        <a:pt x="79" y="43"/>
                      </a:cubicBezTo>
                      <a:cubicBezTo>
                        <a:pt x="79" y="43"/>
                        <a:pt x="81" y="45"/>
                        <a:pt x="81" y="46"/>
                      </a:cubicBezTo>
                      <a:cubicBezTo>
                        <a:pt x="81" y="46"/>
                        <a:pt x="84" y="46"/>
                        <a:pt x="84" y="46"/>
                      </a:cubicBezTo>
                      <a:cubicBezTo>
                        <a:pt x="84" y="46"/>
                        <a:pt x="85" y="44"/>
                        <a:pt x="85" y="44"/>
                      </a:cubicBezTo>
                      <a:cubicBezTo>
                        <a:pt x="85" y="44"/>
                        <a:pt x="87" y="45"/>
                        <a:pt x="87" y="45"/>
                      </a:cubicBezTo>
                      <a:cubicBezTo>
                        <a:pt x="88" y="45"/>
                        <a:pt x="89" y="47"/>
                        <a:pt x="89" y="47"/>
                      </a:cubicBezTo>
                      <a:cubicBezTo>
                        <a:pt x="86" y="47"/>
                        <a:pt x="86" y="47"/>
                        <a:pt x="86" y="47"/>
                      </a:cubicBezTo>
                      <a:cubicBezTo>
                        <a:pt x="84" y="48"/>
                        <a:pt x="84" y="48"/>
                        <a:pt x="84" y="48"/>
                      </a:cubicBezTo>
                      <a:cubicBezTo>
                        <a:pt x="79" y="48"/>
                        <a:pt x="79" y="48"/>
                        <a:pt x="79" y="48"/>
                      </a:cubicBezTo>
                      <a:cubicBezTo>
                        <a:pt x="75" y="48"/>
                        <a:pt x="75" y="48"/>
                        <a:pt x="75" y="48"/>
                      </a:cubicBezTo>
                      <a:cubicBezTo>
                        <a:pt x="73" y="47"/>
                        <a:pt x="73" y="47"/>
                        <a:pt x="73" y="47"/>
                      </a:cubicBezTo>
                      <a:cubicBezTo>
                        <a:pt x="70" y="49"/>
                        <a:pt x="70" y="49"/>
                        <a:pt x="70" y="49"/>
                      </a:cubicBezTo>
                      <a:cubicBezTo>
                        <a:pt x="69" y="52"/>
                        <a:pt x="69" y="52"/>
                        <a:pt x="69" y="52"/>
                      </a:cubicBezTo>
                      <a:cubicBezTo>
                        <a:pt x="68" y="56"/>
                        <a:pt x="68" y="56"/>
                        <a:pt x="68" y="56"/>
                      </a:cubicBezTo>
                      <a:cubicBezTo>
                        <a:pt x="68" y="56"/>
                        <a:pt x="70" y="60"/>
                        <a:pt x="71" y="60"/>
                      </a:cubicBezTo>
                      <a:cubicBezTo>
                        <a:pt x="71" y="60"/>
                        <a:pt x="68" y="61"/>
                        <a:pt x="68" y="61"/>
                      </a:cubicBezTo>
                      <a:cubicBezTo>
                        <a:pt x="66" y="60"/>
                        <a:pt x="66" y="60"/>
                        <a:pt x="66" y="60"/>
                      </a:cubicBezTo>
                      <a:cubicBezTo>
                        <a:pt x="66" y="60"/>
                        <a:pt x="64" y="58"/>
                        <a:pt x="63" y="58"/>
                      </a:cubicBezTo>
                      <a:cubicBezTo>
                        <a:pt x="62" y="57"/>
                        <a:pt x="61" y="58"/>
                        <a:pt x="61" y="58"/>
                      </a:cubicBezTo>
                      <a:cubicBezTo>
                        <a:pt x="60" y="61"/>
                        <a:pt x="60" y="61"/>
                        <a:pt x="60" y="61"/>
                      </a:cubicBezTo>
                      <a:cubicBezTo>
                        <a:pt x="61" y="61"/>
                        <a:pt x="61" y="61"/>
                        <a:pt x="61" y="61"/>
                      </a:cubicBezTo>
                      <a:cubicBezTo>
                        <a:pt x="62" y="63"/>
                        <a:pt x="62" y="63"/>
                        <a:pt x="62" y="63"/>
                      </a:cubicBezTo>
                      <a:cubicBezTo>
                        <a:pt x="62" y="65"/>
                        <a:pt x="62" y="65"/>
                        <a:pt x="62" y="65"/>
                      </a:cubicBezTo>
                      <a:cubicBezTo>
                        <a:pt x="60" y="66"/>
                        <a:pt x="60" y="66"/>
                        <a:pt x="60" y="66"/>
                      </a:cubicBezTo>
                      <a:cubicBezTo>
                        <a:pt x="60" y="66"/>
                        <a:pt x="59" y="65"/>
                        <a:pt x="59" y="64"/>
                      </a:cubicBezTo>
                      <a:cubicBezTo>
                        <a:pt x="59" y="64"/>
                        <a:pt x="58" y="61"/>
                        <a:pt x="58" y="61"/>
                      </a:cubicBezTo>
                      <a:cubicBezTo>
                        <a:pt x="58" y="60"/>
                        <a:pt x="58" y="58"/>
                        <a:pt x="58" y="58"/>
                      </a:cubicBezTo>
                      <a:cubicBezTo>
                        <a:pt x="58" y="58"/>
                        <a:pt x="57" y="56"/>
                        <a:pt x="57" y="56"/>
                      </a:cubicBezTo>
                      <a:cubicBezTo>
                        <a:pt x="58" y="55"/>
                        <a:pt x="56" y="54"/>
                        <a:pt x="56" y="53"/>
                      </a:cubicBezTo>
                      <a:cubicBezTo>
                        <a:pt x="56" y="53"/>
                        <a:pt x="54" y="51"/>
                        <a:pt x="54" y="51"/>
                      </a:cubicBezTo>
                      <a:cubicBezTo>
                        <a:pt x="52" y="49"/>
                        <a:pt x="52" y="49"/>
                        <a:pt x="52" y="49"/>
                      </a:cubicBezTo>
                      <a:cubicBezTo>
                        <a:pt x="49" y="51"/>
                        <a:pt x="49" y="51"/>
                        <a:pt x="49" y="51"/>
                      </a:cubicBezTo>
                      <a:cubicBezTo>
                        <a:pt x="44" y="50"/>
                        <a:pt x="44" y="50"/>
                        <a:pt x="44" y="50"/>
                      </a:cubicBezTo>
                      <a:cubicBezTo>
                        <a:pt x="41" y="52"/>
                        <a:pt x="41" y="52"/>
                        <a:pt x="41" y="52"/>
                      </a:cubicBezTo>
                      <a:cubicBezTo>
                        <a:pt x="41" y="53"/>
                        <a:pt x="41" y="53"/>
                        <a:pt x="41" y="53"/>
                      </a:cubicBezTo>
                      <a:cubicBezTo>
                        <a:pt x="37" y="54"/>
                        <a:pt x="37" y="54"/>
                        <a:pt x="37" y="54"/>
                      </a:cubicBezTo>
                      <a:cubicBezTo>
                        <a:pt x="37" y="54"/>
                        <a:pt x="36" y="54"/>
                        <a:pt x="36" y="54"/>
                      </a:cubicBezTo>
                      <a:cubicBezTo>
                        <a:pt x="35" y="54"/>
                        <a:pt x="35" y="54"/>
                        <a:pt x="34" y="54"/>
                      </a:cubicBezTo>
                      <a:cubicBezTo>
                        <a:pt x="33" y="54"/>
                        <a:pt x="33" y="54"/>
                        <a:pt x="33" y="54"/>
                      </a:cubicBezTo>
                      <a:cubicBezTo>
                        <a:pt x="33" y="54"/>
                        <a:pt x="33" y="54"/>
                        <a:pt x="33" y="54"/>
                      </a:cubicBezTo>
                      <a:cubicBezTo>
                        <a:pt x="32" y="54"/>
                        <a:pt x="32" y="54"/>
                        <a:pt x="32" y="54"/>
                      </a:cubicBezTo>
                      <a:cubicBezTo>
                        <a:pt x="32" y="54"/>
                        <a:pt x="32" y="54"/>
                        <a:pt x="32" y="54"/>
                      </a:cubicBezTo>
                      <a:cubicBezTo>
                        <a:pt x="30" y="56"/>
                        <a:pt x="30" y="56"/>
                        <a:pt x="30" y="56"/>
                      </a:cubicBezTo>
                      <a:cubicBezTo>
                        <a:pt x="32" y="59"/>
                        <a:pt x="32" y="59"/>
                        <a:pt x="32" y="59"/>
                      </a:cubicBezTo>
                      <a:cubicBezTo>
                        <a:pt x="32" y="62"/>
                        <a:pt x="32" y="62"/>
                        <a:pt x="32" y="62"/>
                      </a:cubicBezTo>
                      <a:cubicBezTo>
                        <a:pt x="32" y="62"/>
                        <a:pt x="30" y="64"/>
                        <a:pt x="29" y="64"/>
                      </a:cubicBezTo>
                      <a:cubicBezTo>
                        <a:pt x="29" y="64"/>
                        <a:pt x="29" y="65"/>
                        <a:pt x="28" y="67"/>
                      </a:cubicBezTo>
                      <a:cubicBezTo>
                        <a:pt x="29" y="68"/>
                        <a:pt x="29" y="68"/>
                        <a:pt x="29" y="68"/>
                      </a:cubicBezTo>
                      <a:cubicBezTo>
                        <a:pt x="33" y="70"/>
                        <a:pt x="33" y="70"/>
                        <a:pt x="33" y="70"/>
                      </a:cubicBezTo>
                      <a:cubicBezTo>
                        <a:pt x="33" y="70"/>
                        <a:pt x="33" y="72"/>
                        <a:pt x="33" y="72"/>
                      </a:cubicBezTo>
                      <a:cubicBezTo>
                        <a:pt x="34" y="72"/>
                        <a:pt x="36" y="73"/>
                        <a:pt x="36" y="73"/>
                      </a:cubicBezTo>
                      <a:cubicBezTo>
                        <a:pt x="36" y="75"/>
                        <a:pt x="36" y="75"/>
                        <a:pt x="36" y="75"/>
                      </a:cubicBezTo>
                      <a:cubicBezTo>
                        <a:pt x="36" y="76"/>
                        <a:pt x="36" y="76"/>
                        <a:pt x="36" y="76"/>
                      </a:cubicBezTo>
                      <a:cubicBezTo>
                        <a:pt x="36" y="76"/>
                        <a:pt x="36" y="76"/>
                        <a:pt x="36" y="77"/>
                      </a:cubicBezTo>
                      <a:cubicBezTo>
                        <a:pt x="36" y="77"/>
                        <a:pt x="36" y="79"/>
                        <a:pt x="36" y="79"/>
                      </a:cubicBezTo>
                      <a:cubicBezTo>
                        <a:pt x="36" y="80"/>
                        <a:pt x="36" y="85"/>
                        <a:pt x="36" y="85"/>
                      </a:cubicBezTo>
                      <a:cubicBezTo>
                        <a:pt x="36" y="86"/>
                        <a:pt x="36" y="86"/>
                        <a:pt x="36" y="86"/>
                      </a:cubicBezTo>
                      <a:cubicBezTo>
                        <a:pt x="36" y="86"/>
                        <a:pt x="36" y="86"/>
                        <a:pt x="36" y="86"/>
                      </a:cubicBezTo>
                      <a:cubicBezTo>
                        <a:pt x="36" y="86"/>
                        <a:pt x="34" y="89"/>
                        <a:pt x="33" y="91"/>
                      </a:cubicBezTo>
                      <a:cubicBezTo>
                        <a:pt x="33" y="92"/>
                        <a:pt x="33" y="92"/>
                        <a:pt x="33" y="93"/>
                      </a:cubicBezTo>
                      <a:cubicBezTo>
                        <a:pt x="33" y="93"/>
                        <a:pt x="33" y="93"/>
                        <a:pt x="33" y="93"/>
                      </a:cubicBezTo>
                      <a:cubicBezTo>
                        <a:pt x="32" y="98"/>
                        <a:pt x="32" y="98"/>
                        <a:pt x="32" y="98"/>
                      </a:cubicBezTo>
                      <a:cubicBezTo>
                        <a:pt x="32" y="99"/>
                        <a:pt x="31" y="103"/>
                        <a:pt x="29" y="103"/>
                      </a:cubicBezTo>
                      <a:cubicBezTo>
                        <a:pt x="28" y="103"/>
                        <a:pt x="28" y="103"/>
                        <a:pt x="28" y="103"/>
                      </a:cubicBezTo>
                      <a:cubicBezTo>
                        <a:pt x="28" y="103"/>
                        <a:pt x="28" y="103"/>
                        <a:pt x="28" y="103"/>
                      </a:cubicBezTo>
                      <a:cubicBezTo>
                        <a:pt x="28" y="103"/>
                        <a:pt x="27" y="103"/>
                        <a:pt x="27" y="102"/>
                      </a:cubicBezTo>
                      <a:cubicBezTo>
                        <a:pt x="23" y="104"/>
                        <a:pt x="23" y="104"/>
                        <a:pt x="23" y="104"/>
                      </a:cubicBezTo>
                      <a:cubicBezTo>
                        <a:pt x="23" y="105"/>
                        <a:pt x="23" y="105"/>
                        <a:pt x="23" y="105"/>
                      </a:cubicBezTo>
                      <a:cubicBezTo>
                        <a:pt x="23" y="105"/>
                        <a:pt x="24" y="105"/>
                        <a:pt x="24" y="105"/>
                      </a:cubicBezTo>
                      <a:cubicBezTo>
                        <a:pt x="25" y="105"/>
                        <a:pt x="25" y="105"/>
                        <a:pt x="25" y="105"/>
                      </a:cubicBezTo>
                      <a:cubicBezTo>
                        <a:pt x="27" y="106"/>
                        <a:pt x="27" y="106"/>
                        <a:pt x="27" y="106"/>
                      </a:cubicBezTo>
                      <a:cubicBezTo>
                        <a:pt x="28" y="106"/>
                        <a:pt x="28" y="106"/>
                        <a:pt x="28" y="106"/>
                      </a:cubicBezTo>
                      <a:cubicBezTo>
                        <a:pt x="32" y="111"/>
                        <a:pt x="32" y="111"/>
                        <a:pt x="32" y="111"/>
                      </a:cubicBezTo>
                      <a:cubicBezTo>
                        <a:pt x="31" y="114"/>
                        <a:pt x="31" y="114"/>
                        <a:pt x="31" y="114"/>
                      </a:cubicBezTo>
                      <a:cubicBezTo>
                        <a:pt x="31" y="114"/>
                        <a:pt x="31" y="115"/>
                        <a:pt x="31" y="116"/>
                      </a:cubicBezTo>
                      <a:cubicBezTo>
                        <a:pt x="32" y="117"/>
                        <a:pt x="32" y="118"/>
                        <a:pt x="31" y="119"/>
                      </a:cubicBezTo>
                      <a:cubicBezTo>
                        <a:pt x="31" y="119"/>
                        <a:pt x="31" y="119"/>
                        <a:pt x="31" y="119"/>
                      </a:cubicBezTo>
                      <a:cubicBezTo>
                        <a:pt x="30" y="119"/>
                        <a:pt x="30" y="119"/>
                        <a:pt x="30" y="119"/>
                      </a:cubicBezTo>
                      <a:cubicBezTo>
                        <a:pt x="29" y="119"/>
                        <a:pt x="29" y="120"/>
                        <a:pt x="29" y="120"/>
                      </a:cubicBezTo>
                      <a:cubicBezTo>
                        <a:pt x="29" y="120"/>
                        <a:pt x="29" y="120"/>
                        <a:pt x="29" y="120"/>
                      </a:cubicBezTo>
                      <a:cubicBezTo>
                        <a:pt x="28" y="121"/>
                        <a:pt x="28" y="121"/>
                        <a:pt x="28" y="121"/>
                      </a:cubicBezTo>
                      <a:cubicBezTo>
                        <a:pt x="28" y="121"/>
                        <a:pt x="27" y="122"/>
                        <a:pt x="25" y="123"/>
                      </a:cubicBezTo>
                      <a:cubicBezTo>
                        <a:pt x="25" y="123"/>
                        <a:pt x="24" y="124"/>
                        <a:pt x="22" y="124"/>
                      </a:cubicBezTo>
                      <a:cubicBezTo>
                        <a:pt x="22" y="124"/>
                        <a:pt x="22" y="124"/>
                        <a:pt x="22" y="124"/>
                      </a:cubicBezTo>
                      <a:cubicBezTo>
                        <a:pt x="25" y="126"/>
                        <a:pt x="25" y="126"/>
                        <a:pt x="25" y="126"/>
                      </a:cubicBezTo>
                      <a:cubicBezTo>
                        <a:pt x="24" y="130"/>
                        <a:pt x="24" y="130"/>
                        <a:pt x="24" y="130"/>
                      </a:cubicBezTo>
                      <a:cubicBezTo>
                        <a:pt x="21" y="131"/>
                        <a:pt x="21" y="131"/>
                        <a:pt x="21" y="131"/>
                      </a:cubicBezTo>
                      <a:cubicBezTo>
                        <a:pt x="20" y="133"/>
                        <a:pt x="20" y="133"/>
                        <a:pt x="20" y="133"/>
                      </a:cubicBezTo>
                      <a:cubicBezTo>
                        <a:pt x="17" y="133"/>
                        <a:pt x="17" y="133"/>
                        <a:pt x="17" y="133"/>
                      </a:cubicBezTo>
                      <a:cubicBezTo>
                        <a:pt x="14" y="134"/>
                        <a:pt x="14" y="134"/>
                        <a:pt x="14" y="134"/>
                      </a:cubicBezTo>
                      <a:cubicBezTo>
                        <a:pt x="13" y="134"/>
                        <a:pt x="13" y="134"/>
                        <a:pt x="13" y="134"/>
                      </a:cubicBezTo>
                      <a:cubicBezTo>
                        <a:pt x="12" y="137"/>
                        <a:pt x="12" y="137"/>
                        <a:pt x="12" y="137"/>
                      </a:cubicBezTo>
                      <a:cubicBezTo>
                        <a:pt x="8" y="134"/>
                        <a:pt x="8" y="134"/>
                        <a:pt x="8" y="134"/>
                      </a:cubicBezTo>
                      <a:cubicBezTo>
                        <a:pt x="6" y="133"/>
                        <a:pt x="6" y="133"/>
                        <a:pt x="6" y="133"/>
                      </a:cubicBezTo>
                      <a:cubicBezTo>
                        <a:pt x="4" y="134"/>
                        <a:pt x="4" y="134"/>
                        <a:pt x="4" y="134"/>
                      </a:cubicBezTo>
                      <a:cubicBezTo>
                        <a:pt x="3" y="134"/>
                        <a:pt x="3" y="134"/>
                        <a:pt x="3" y="134"/>
                      </a:cubicBezTo>
                      <a:cubicBezTo>
                        <a:pt x="3" y="134"/>
                        <a:pt x="3" y="134"/>
                        <a:pt x="3" y="134"/>
                      </a:cubicBezTo>
                      <a:cubicBezTo>
                        <a:pt x="3" y="135"/>
                        <a:pt x="4" y="135"/>
                        <a:pt x="4" y="135"/>
                      </a:cubicBezTo>
                      <a:cubicBezTo>
                        <a:pt x="5" y="136"/>
                        <a:pt x="5" y="136"/>
                        <a:pt x="5" y="136"/>
                      </a:cubicBezTo>
                      <a:cubicBezTo>
                        <a:pt x="4" y="138"/>
                        <a:pt x="4" y="138"/>
                        <a:pt x="4" y="138"/>
                      </a:cubicBezTo>
                      <a:cubicBezTo>
                        <a:pt x="6" y="140"/>
                        <a:pt x="6" y="140"/>
                        <a:pt x="6" y="140"/>
                      </a:cubicBezTo>
                      <a:cubicBezTo>
                        <a:pt x="6" y="141"/>
                        <a:pt x="6" y="141"/>
                        <a:pt x="6" y="141"/>
                      </a:cubicBezTo>
                      <a:cubicBezTo>
                        <a:pt x="7" y="143"/>
                        <a:pt x="7" y="143"/>
                        <a:pt x="7" y="143"/>
                      </a:cubicBezTo>
                      <a:cubicBezTo>
                        <a:pt x="7" y="145"/>
                        <a:pt x="7" y="145"/>
                        <a:pt x="7" y="145"/>
                      </a:cubicBezTo>
                      <a:cubicBezTo>
                        <a:pt x="9" y="148"/>
                        <a:pt x="9" y="148"/>
                        <a:pt x="9" y="148"/>
                      </a:cubicBezTo>
                      <a:cubicBezTo>
                        <a:pt x="8" y="151"/>
                        <a:pt x="8" y="151"/>
                        <a:pt x="8" y="151"/>
                      </a:cubicBezTo>
                      <a:cubicBezTo>
                        <a:pt x="8" y="152"/>
                        <a:pt x="8" y="153"/>
                        <a:pt x="8" y="154"/>
                      </a:cubicBezTo>
                      <a:cubicBezTo>
                        <a:pt x="8" y="154"/>
                        <a:pt x="8" y="154"/>
                        <a:pt x="8" y="154"/>
                      </a:cubicBezTo>
                      <a:cubicBezTo>
                        <a:pt x="7" y="154"/>
                        <a:pt x="7" y="154"/>
                        <a:pt x="7" y="154"/>
                      </a:cubicBezTo>
                      <a:cubicBezTo>
                        <a:pt x="7" y="155"/>
                        <a:pt x="6" y="156"/>
                        <a:pt x="6" y="156"/>
                      </a:cubicBezTo>
                      <a:cubicBezTo>
                        <a:pt x="4" y="158"/>
                        <a:pt x="4" y="158"/>
                        <a:pt x="4" y="158"/>
                      </a:cubicBezTo>
                      <a:cubicBezTo>
                        <a:pt x="4" y="158"/>
                        <a:pt x="4" y="158"/>
                        <a:pt x="4" y="158"/>
                      </a:cubicBezTo>
                      <a:cubicBezTo>
                        <a:pt x="6" y="159"/>
                        <a:pt x="8" y="160"/>
                        <a:pt x="7" y="162"/>
                      </a:cubicBezTo>
                      <a:cubicBezTo>
                        <a:pt x="7" y="163"/>
                        <a:pt x="7" y="163"/>
                        <a:pt x="7" y="163"/>
                      </a:cubicBezTo>
                      <a:cubicBezTo>
                        <a:pt x="7" y="163"/>
                        <a:pt x="7" y="163"/>
                        <a:pt x="7" y="163"/>
                      </a:cubicBezTo>
                      <a:cubicBezTo>
                        <a:pt x="5" y="164"/>
                        <a:pt x="4" y="164"/>
                        <a:pt x="2" y="164"/>
                      </a:cubicBezTo>
                      <a:cubicBezTo>
                        <a:pt x="1" y="164"/>
                        <a:pt x="1" y="164"/>
                        <a:pt x="1" y="164"/>
                      </a:cubicBezTo>
                      <a:cubicBezTo>
                        <a:pt x="1" y="165"/>
                        <a:pt x="1" y="165"/>
                        <a:pt x="1" y="165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0" y="166"/>
                        <a:pt x="2" y="167"/>
                        <a:pt x="2" y="167"/>
                      </a:cubicBezTo>
                      <a:cubicBezTo>
                        <a:pt x="2" y="167"/>
                        <a:pt x="2" y="169"/>
                        <a:pt x="2" y="169"/>
                      </a:cubicBezTo>
                      <a:cubicBezTo>
                        <a:pt x="3" y="169"/>
                        <a:pt x="3" y="170"/>
                        <a:pt x="3" y="170"/>
                      </a:cubicBezTo>
                      <a:cubicBezTo>
                        <a:pt x="4" y="170"/>
                        <a:pt x="4" y="170"/>
                        <a:pt x="4" y="170"/>
                      </a:cubicBezTo>
                      <a:cubicBezTo>
                        <a:pt x="4" y="171"/>
                        <a:pt x="4" y="171"/>
                        <a:pt x="4" y="171"/>
                      </a:cubicBezTo>
                      <a:cubicBezTo>
                        <a:pt x="4" y="171"/>
                        <a:pt x="4" y="173"/>
                        <a:pt x="3" y="174"/>
                      </a:cubicBezTo>
                      <a:cubicBezTo>
                        <a:pt x="3" y="175"/>
                        <a:pt x="3" y="176"/>
                        <a:pt x="1" y="177"/>
                      </a:cubicBezTo>
                      <a:cubicBezTo>
                        <a:pt x="1" y="177"/>
                        <a:pt x="1" y="177"/>
                        <a:pt x="1" y="177"/>
                      </a:cubicBezTo>
                      <a:cubicBezTo>
                        <a:pt x="1" y="177"/>
                        <a:pt x="1" y="177"/>
                        <a:pt x="1" y="177"/>
                      </a:cubicBezTo>
                      <a:cubicBezTo>
                        <a:pt x="2" y="177"/>
                        <a:pt x="2" y="178"/>
                        <a:pt x="3" y="178"/>
                      </a:cubicBezTo>
                      <a:cubicBezTo>
                        <a:pt x="3" y="178"/>
                        <a:pt x="3" y="178"/>
                        <a:pt x="3" y="178"/>
                      </a:cubicBezTo>
                      <a:cubicBezTo>
                        <a:pt x="4" y="180"/>
                        <a:pt x="4" y="180"/>
                        <a:pt x="4" y="180"/>
                      </a:cubicBezTo>
                      <a:cubicBezTo>
                        <a:pt x="4" y="180"/>
                        <a:pt x="4" y="180"/>
                        <a:pt x="4" y="180"/>
                      </a:cubicBezTo>
                      <a:cubicBezTo>
                        <a:pt x="4" y="180"/>
                        <a:pt x="6" y="181"/>
                        <a:pt x="6" y="181"/>
                      </a:cubicBezTo>
                      <a:cubicBezTo>
                        <a:pt x="7" y="182"/>
                        <a:pt x="7" y="182"/>
                        <a:pt x="7" y="182"/>
                      </a:cubicBezTo>
                      <a:cubicBezTo>
                        <a:pt x="7" y="183"/>
                        <a:pt x="7" y="183"/>
                        <a:pt x="7" y="183"/>
                      </a:cubicBezTo>
                      <a:cubicBezTo>
                        <a:pt x="7" y="183"/>
                        <a:pt x="7" y="185"/>
                        <a:pt x="6" y="186"/>
                      </a:cubicBezTo>
                      <a:cubicBezTo>
                        <a:pt x="7" y="187"/>
                        <a:pt x="7" y="187"/>
                        <a:pt x="7" y="187"/>
                      </a:cubicBezTo>
                      <a:cubicBezTo>
                        <a:pt x="7" y="187"/>
                        <a:pt x="8" y="187"/>
                        <a:pt x="10" y="188"/>
                      </a:cubicBezTo>
                      <a:cubicBezTo>
                        <a:pt x="10" y="189"/>
                        <a:pt x="10" y="189"/>
                        <a:pt x="10" y="189"/>
                      </a:cubicBezTo>
                      <a:cubicBezTo>
                        <a:pt x="10" y="189"/>
                        <a:pt x="10" y="189"/>
                        <a:pt x="10" y="189"/>
                      </a:cubicBezTo>
                      <a:cubicBezTo>
                        <a:pt x="10" y="189"/>
                        <a:pt x="11" y="191"/>
                        <a:pt x="11" y="192"/>
                      </a:cubicBezTo>
                      <a:cubicBezTo>
                        <a:pt x="11" y="193"/>
                        <a:pt x="10" y="194"/>
                        <a:pt x="10" y="195"/>
                      </a:cubicBezTo>
                      <a:cubicBezTo>
                        <a:pt x="10" y="196"/>
                        <a:pt x="10" y="196"/>
                        <a:pt x="10" y="196"/>
                      </a:cubicBezTo>
                      <a:cubicBezTo>
                        <a:pt x="10" y="197"/>
                        <a:pt x="10" y="198"/>
                        <a:pt x="8" y="199"/>
                      </a:cubicBezTo>
                      <a:cubicBezTo>
                        <a:pt x="8" y="199"/>
                        <a:pt x="7" y="200"/>
                        <a:pt x="7" y="200"/>
                      </a:cubicBezTo>
                      <a:cubicBezTo>
                        <a:pt x="7" y="201"/>
                        <a:pt x="6" y="201"/>
                        <a:pt x="5" y="201"/>
                      </a:cubicBezTo>
                      <a:cubicBezTo>
                        <a:pt x="5" y="201"/>
                        <a:pt x="5" y="201"/>
                        <a:pt x="5" y="201"/>
                      </a:cubicBezTo>
                      <a:cubicBezTo>
                        <a:pt x="5" y="201"/>
                        <a:pt x="5" y="201"/>
                        <a:pt x="4" y="201"/>
                      </a:cubicBezTo>
                      <a:cubicBezTo>
                        <a:pt x="4" y="203"/>
                        <a:pt x="4" y="203"/>
                        <a:pt x="4" y="203"/>
                      </a:cubicBezTo>
                      <a:cubicBezTo>
                        <a:pt x="3" y="204"/>
                        <a:pt x="3" y="204"/>
                        <a:pt x="3" y="204"/>
                      </a:cubicBezTo>
                      <a:cubicBezTo>
                        <a:pt x="3" y="204"/>
                        <a:pt x="3" y="204"/>
                        <a:pt x="3" y="204"/>
                      </a:cubicBezTo>
                      <a:cubicBezTo>
                        <a:pt x="2" y="207"/>
                        <a:pt x="2" y="207"/>
                        <a:pt x="2" y="207"/>
                      </a:cubicBezTo>
                      <a:cubicBezTo>
                        <a:pt x="3" y="210"/>
                        <a:pt x="3" y="210"/>
                        <a:pt x="3" y="210"/>
                      </a:cubicBezTo>
                      <a:cubicBezTo>
                        <a:pt x="5" y="215"/>
                        <a:pt x="5" y="215"/>
                        <a:pt x="5" y="215"/>
                      </a:cubicBezTo>
                      <a:cubicBezTo>
                        <a:pt x="5" y="215"/>
                        <a:pt x="6" y="215"/>
                        <a:pt x="6" y="216"/>
                      </a:cubicBezTo>
                      <a:cubicBezTo>
                        <a:pt x="7" y="216"/>
                        <a:pt x="7" y="216"/>
                        <a:pt x="8" y="217"/>
                      </a:cubicBezTo>
                      <a:cubicBezTo>
                        <a:pt x="8" y="217"/>
                        <a:pt x="9" y="217"/>
                        <a:pt x="11" y="217"/>
                      </a:cubicBezTo>
                      <a:cubicBezTo>
                        <a:pt x="12" y="218"/>
                        <a:pt x="12" y="218"/>
                        <a:pt x="12" y="218"/>
                      </a:cubicBezTo>
                      <a:cubicBezTo>
                        <a:pt x="13" y="222"/>
                        <a:pt x="13" y="222"/>
                        <a:pt x="13" y="222"/>
                      </a:cubicBezTo>
                      <a:cubicBezTo>
                        <a:pt x="12" y="226"/>
                        <a:pt x="12" y="226"/>
                        <a:pt x="12" y="226"/>
                      </a:cubicBezTo>
                      <a:cubicBezTo>
                        <a:pt x="10" y="228"/>
                        <a:pt x="10" y="228"/>
                        <a:pt x="10" y="228"/>
                      </a:cubicBezTo>
                      <a:cubicBezTo>
                        <a:pt x="8" y="230"/>
                        <a:pt x="8" y="230"/>
                        <a:pt x="8" y="230"/>
                      </a:cubicBezTo>
                      <a:cubicBezTo>
                        <a:pt x="9" y="232"/>
                        <a:pt x="9" y="232"/>
                        <a:pt x="9" y="232"/>
                      </a:cubicBezTo>
                      <a:cubicBezTo>
                        <a:pt x="9" y="232"/>
                        <a:pt x="9" y="232"/>
                        <a:pt x="9" y="232"/>
                      </a:cubicBezTo>
                      <a:cubicBezTo>
                        <a:pt x="14" y="237"/>
                        <a:pt x="14" y="237"/>
                        <a:pt x="14" y="237"/>
                      </a:cubicBezTo>
                      <a:cubicBezTo>
                        <a:pt x="15" y="241"/>
                        <a:pt x="15" y="241"/>
                        <a:pt x="15" y="241"/>
                      </a:cubicBezTo>
                      <a:cubicBezTo>
                        <a:pt x="17" y="244"/>
                        <a:pt x="17" y="244"/>
                        <a:pt x="17" y="244"/>
                      </a:cubicBezTo>
                      <a:cubicBezTo>
                        <a:pt x="18" y="245"/>
                        <a:pt x="18" y="245"/>
                        <a:pt x="18" y="245"/>
                      </a:cubicBezTo>
                      <a:cubicBezTo>
                        <a:pt x="21" y="243"/>
                        <a:pt x="21" y="243"/>
                        <a:pt x="21" y="243"/>
                      </a:cubicBezTo>
                      <a:cubicBezTo>
                        <a:pt x="27" y="247"/>
                        <a:pt x="27" y="247"/>
                        <a:pt x="27" y="247"/>
                      </a:cubicBezTo>
                      <a:cubicBezTo>
                        <a:pt x="30" y="248"/>
                        <a:pt x="30" y="248"/>
                        <a:pt x="30" y="248"/>
                      </a:cubicBezTo>
                      <a:cubicBezTo>
                        <a:pt x="32" y="247"/>
                        <a:pt x="32" y="247"/>
                        <a:pt x="32" y="247"/>
                      </a:cubicBezTo>
                      <a:cubicBezTo>
                        <a:pt x="37" y="245"/>
                        <a:pt x="37" y="245"/>
                        <a:pt x="37" y="245"/>
                      </a:cubicBezTo>
                      <a:cubicBezTo>
                        <a:pt x="40" y="250"/>
                        <a:pt x="40" y="250"/>
                        <a:pt x="40" y="250"/>
                      </a:cubicBezTo>
                      <a:cubicBezTo>
                        <a:pt x="43" y="252"/>
                        <a:pt x="43" y="252"/>
                        <a:pt x="43" y="252"/>
                      </a:cubicBezTo>
                      <a:cubicBezTo>
                        <a:pt x="49" y="252"/>
                        <a:pt x="49" y="252"/>
                        <a:pt x="49" y="252"/>
                      </a:cubicBezTo>
                      <a:cubicBezTo>
                        <a:pt x="62" y="256"/>
                        <a:pt x="62" y="256"/>
                        <a:pt x="62" y="256"/>
                      </a:cubicBezTo>
                      <a:cubicBezTo>
                        <a:pt x="54" y="265"/>
                        <a:pt x="54" y="265"/>
                        <a:pt x="54" y="265"/>
                      </a:cubicBezTo>
                      <a:cubicBezTo>
                        <a:pt x="54" y="265"/>
                        <a:pt x="48" y="273"/>
                        <a:pt x="45" y="275"/>
                      </a:cubicBezTo>
                      <a:cubicBezTo>
                        <a:pt x="44" y="275"/>
                        <a:pt x="44" y="275"/>
                        <a:pt x="44" y="275"/>
                      </a:cubicBezTo>
                      <a:cubicBezTo>
                        <a:pt x="44" y="275"/>
                        <a:pt x="44" y="275"/>
                        <a:pt x="44" y="275"/>
                      </a:cubicBezTo>
                      <a:cubicBezTo>
                        <a:pt x="44" y="275"/>
                        <a:pt x="44" y="275"/>
                        <a:pt x="44" y="276"/>
                      </a:cubicBezTo>
                      <a:cubicBezTo>
                        <a:pt x="45" y="276"/>
                        <a:pt x="45" y="276"/>
                        <a:pt x="45" y="276"/>
                      </a:cubicBezTo>
                      <a:cubicBezTo>
                        <a:pt x="45" y="277"/>
                        <a:pt x="45" y="277"/>
                        <a:pt x="45" y="277"/>
                      </a:cubicBezTo>
                      <a:cubicBezTo>
                        <a:pt x="45" y="286"/>
                        <a:pt x="45" y="286"/>
                        <a:pt x="45" y="286"/>
                      </a:cubicBezTo>
                      <a:cubicBezTo>
                        <a:pt x="44" y="286"/>
                        <a:pt x="44" y="286"/>
                        <a:pt x="44" y="286"/>
                      </a:cubicBezTo>
                      <a:cubicBezTo>
                        <a:pt x="44" y="286"/>
                        <a:pt x="42" y="291"/>
                        <a:pt x="40" y="294"/>
                      </a:cubicBezTo>
                      <a:cubicBezTo>
                        <a:pt x="40" y="294"/>
                        <a:pt x="40" y="294"/>
                        <a:pt x="39" y="294"/>
                      </a:cubicBezTo>
                      <a:cubicBezTo>
                        <a:pt x="40" y="294"/>
                        <a:pt x="40" y="294"/>
                        <a:pt x="40" y="294"/>
                      </a:cubicBezTo>
                      <a:cubicBezTo>
                        <a:pt x="41" y="295"/>
                        <a:pt x="41" y="301"/>
                        <a:pt x="41" y="301"/>
                      </a:cubicBezTo>
                      <a:cubicBezTo>
                        <a:pt x="41" y="303"/>
                        <a:pt x="40" y="308"/>
                        <a:pt x="40" y="309"/>
                      </a:cubicBezTo>
                      <a:cubicBezTo>
                        <a:pt x="40" y="309"/>
                        <a:pt x="40" y="309"/>
                        <a:pt x="40" y="309"/>
                      </a:cubicBezTo>
                      <a:cubicBezTo>
                        <a:pt x="38" y="311"/>
                        <a:pt x="38" y="311"/>
                        <a:pt x="38" y="311"/>
                      </a:cubicBezTo>
                      <a:cubicBezTo>
                        <a:pt x="39" y="312"/>
                        <a:pt x="41" y="313"/>
                        <a:pt x="42" y="315"/>
                      </a:cubicBezTo>
                      <a:cubicBezTo>
                        <a:pt x="42" y="315"/>
                        <a:pt x="42" y="315"/>
                        <a:pt x="42" y="315"/>
                      </a:cubicBezTo>
                      <a:cubicBezTo>
                        <a:pt x="42" y="316"/>
                        <a:pt x="42" y="316"/>
                        <a:pt x="42" y="316"/>
                      </a:cubicBezTo>
                      <a:cubicBezTo>
                        <a:pt x="43" y="315"/>
                        <a:pt x="43" y="315"/>
                        <a:pt x="44" y="315"/>
                      </a:cubicBezTo>
                      <a:cubicBezTo>
                        <a:pt x="45" y="314"/>
                        <a:pt x="46" y="313"/>
                        <a:pt x="47" y="313"/>
                      </a:cubicBezTo>
                      <a:cubicBezTo>
                        <a:pt x="48" y="313"/>
                        <a:pt x="48" y="313"/>
                        <a:pt x="48" y="313"/>
                      </a:cubicBezTo>
                      <a:cubicBezTo>
                        <a:pt x="48" y="314"/>
                        <a:pt x="48" y="314"/>
                        <a:pt x="48" y="314"/>
                      </a:cubicBezTo>
                      <a:cubicBezTo>
                        <a:pt x="49" y="314"/>
                        <a:pt x="49" y="315"/>
                        <a:pt x="50" y="316"/>
                      </a:cubicBezTo>
                      <a:cubicBezTo>
                        <a:pt x="51" y="316"/>
                        <a:pt x="51" y="316"/>
                        <a:pt x="51" y="316"/>
                      </a:cubicBezTo>
                      <a:cubicBezTo>
                        <a:pt x="52" y="316"/>
                        <a:pt x="52" y="316"/>
                        <a:pt x="52" y="316"/>
                      </a:cubicBezTo>
                      <a:cubicBezTo>
                        <a:pt x="53" y="316"/>
                        <a:pt x="53" y="316"/>
                        <a:pt x="53" y="316"/>
                      </a:cubicBezTo>
                      <a:cubicBezTo>
                        <a:pt x="54" y="315"/>
                        <a:pt x="54" y="315"/>
                        <a:pt x="55" y="314"/>
                      </a:cubicBezTo>
                      <a:cubicBezTo>
                        <a:pt x="55" y="314"/>
                        <a:pt x="56" y="313"/>
                        <a:pt x="57" y="313"/>
                      </a:cubicBezTo>
                      <a:cubicBezTo>
                        <a:pt x="58" y="313"/>
                        <a:pt x="59" y="314"/>
                        <a:pt x="59" y="314"/>
                      </a:cubicBezTo>
                      <a:cubicBezTo>
                        <a:pt x="60" y="314"/>
                        <a:pt x="60" y="314"/>
                        <a:pt x="60" y="314"/>
                      </a:cubicBezTo>
                      <a:cubicBezTo>
                        <a:pt x="60" y="314"/>
                        <a:pt x="60" y="314"/>
                        <a:pt x="60" y="314"/>
                      </a:cubicBezTo>
                      <a:cubicBezTo>
                        <a:pt x="61" y="315"/>
                        <a:pt x="61" y="315"/>
                        <a:pt x="61" y="315"/>
                      </a:cubicBezTo>
                      <a:cubicBezTo>
                        <a:pt x="61" y="314"/>
                        <a:pt x="60" y="314"/>
                        <a:pt x="60" y="313"/>
                      </a:cubicBezTo>
                      <a:cubicBezTo>
                        <a:pt x="60" y="312"/>
                        <a:pt x="59" y="311"/>
                        <a:pt x="61" y="310"/>
                      </a:cubicBezTo>
                      <a:cubicBezTo>
                        <a:pt x="61" y="310"/>
                        <a:pt x="61" y="310"/>
                        <a:pt x="61" y="310"/>
                      </a:cubicBezTo>
                      <a:cubicBezTo>
                        <a:pt x="61" y="309"/>
                        <a:pt x="62" y="308"/>
                        <a:pt x="63" y="307"/>
                      </a:cubicBezTo>
                      <a:cubicBezTo>
                        <a:pt x="63" y="307"/>
                        <a:pt x="64" y="307"/>
                        <a:pt x="64" y="307"/>
                      </a:cubicBezTo>
                      <a:cubicBezTo>
                        <a:pt x="64" y="306"/>
                        <a:pt x="64" y="306"/>
                        <a:pt x="64" y="306"/>
                      </a:cubicBezTo>
                      <a:cubicBezTo>
                        <a:pt x="70" y="305"/>
                        <a:pt x="70" y="305"/>
                        <a:pt x="70" y="305"/>
                      </a:cubicBezTo>
                      <a:cubicBezTo>
                        <a:pt x="70" y="306"/>
                        <a:pt x="70" y="306"/>
                        <a:pt x="70" y="306"/>
                      </a:cubicBezTo>
                      <a:cubicBezTo>
                        <a:pt x="71" y="306"/>
                        <a:pt x="72" y="306"/>
                        <a:pt x="73" y="307"/>
                      </a:cubicBezTo>
                      <a:cubicBezTo>
                        <a:pt x="73" y="307"/>
                        <a:pt x="74" y="307"/>
                        <a:pt x="74" y="307"/>
                      </a:cubicBezTo>
                      <a:cubicBezTo>
                        <a:pt x="74" y="307"/>
                        <a:pt x="74" y="308"/>
                        <a:pt x="74" y="308"/>
                      </a:cubicBezTo>
                      <a:cubicBezTo>
                        <a:pt x="74" y="308"/>
                        <a:pt x="74" y="308"/>
                        <a:pt x="74" y="308"/>
                      </a:cubicBezTo>
                      <a:cubicBezTo>
                        <a:pt x="75" y="308"/>
                        <a:pt x="75" y="309"/>
                        <a:pt x="76" y="309"/>
                      </a:cubicBezTo>
                      <a:cubicBezTo>
                        <a:pt x="76" y="309"/>
                        <a:pt x="77" y="310"/>
                        <a:pt x="78" y="311"/>
                      </a:cubicBezTo>
                      <a:cubicBezTo>
                        <a:pt x="79" y="311"/>
                        <a:pt x="79" y="311"/>
                        <a:pt x="80" y="310"/>
                      </a:cubicBezTo>
                      <a:cubicBezTo>
                        <a:pt x="81" y="310"/>
                        <a:pt x="81" y="310"/>
                        <a:pt x="81" y="310"/>
                      </a:cubicBezTo>
                      <a:cubicBezTo>
                        <a:pt x="82" y="310"/>
                        <a:pt x="83" y="310"/>
                        <a:pt x="83" y="311"/>
                      </a:cubicBezTo>
                      <a:cubicBezTo>
                        <a:pt x="84" y="311"/>
                        <a:pt x="84" y="311"/>
                        <a:pt x="85" y="311"/>
                      </a:cubicBezTo>
                      <a:cubicBezTo>
                        <a:pt x="87" y="311"/>
                        <a:pt x="87" y="311"/>
                        <a:pt x="87" y="311"/>
                      </a:cubicBezTo>
                      <a:cubicBezTo>
                        <a:pt x="87" y="311"/>
                        <a:pt x="88" y="311"/>
                        <a:pt x="88" y="311"/>
                      </a:cubicBezTo>
                      <a:cubicBezTo>
                        <a:pt x="89" y="311"/>
                        <a:pt x="89" y="312"/>
                        <a:pt x="90" y="312"/>
                      </a:cubicBezTo>
                      <a:cubicBezTo>
                        <a:pt x="91" y="313"/>
                        <a:pt x="91" y="313"/>
                        <a:pt x="91" y="313"/>
                      </a:cubicBezTo>
                      <a:cubicBezTo>
                        <a:pt x="91" y="313"/>
                        <a:pt x="92" y="313"/>
                        <a:pt x="92" y="313"/>
                      </a:cubicBezTo>
                      <a:cubicBezTo>
                        <a:pt x="93" y="314"/>
                        <a:pt x="93" y="314"/>
                        <a:pt x="94" y="314"/>
                      </a:cubicBezTo>
                      <a:cubicBezTo>
                        <a:pt x="94" y="314"/>
                        <a:pt x="94" y="314"/>
                        <a:pt x="95" y="315"/>
                      </a:cubicBezTo>
                      <a:cubicBezTo>
                        <a:pt x="96" y="315"/>
                        <a:pt x="96" y="315"/>
                        <a:pt x="96" y="315"/>
                      </a:cubicBezTo>
                      <a:cubicBezTo>
                        <a:pt x="97" y="316"/>
                        <a:pt x="97" y="316"/>
                        <a:pt x="98" y="316"/>
                      </a:cubicBezTo>
                      <a:cubicBezTo>
                        <a:pt x="99" y="317"/>
                        <a:pt x="99" y="318"/>
                        <a:pt x="99" y="318"/>
                      </a:cubicBezTo>
                      <a:cubicBezTo>
                        <a:pt x="99" y="319"/>
                        <a:pt x="100" y="319"/>
                        <a:pt x="100" y="319"/>
                      </a:cubicBezTo>
                      <a:cubicBezTo>
                        <a:pt x="100" y="319"/>
                        <a:pt x="100" y="319"/>
                        <a:pt x="100" y="319"/>
                      </a:cubicBezTo>
                      <a:cubicBezTo>
                        <a:pt x="101" y="318"/>
                        <a:pt x="102" y="318"/>
                        <a:pt x="102" y="318"/>
                      </a:cubicBezTo>
                      <a:cubicBezTo>
                        <a:pt x="102" y="318"/>
                        <a:pt x="104" y="316"/>
                        <a:pt x="105" y="317"/>
                      </a:cubicBezTo>
                      <a:cubicBezTo>
                        <a:pt x="106" y="318"/>
                        <a:pt x="108" y="320"/>
                        <a:pt x="108" y="320"/>
                      </a:cubicBezTo>
                      <a:cubicBezTo>
                        <a:pt x="108" y="320"/>
                        <a:pt x="109" y="321"/>
                        <a:pt x="110" y="321"/>
                      </a:cubicBezTo>
                      <a:cubicBezTo>
                        <a:pt x="110" y="321"/>
                        <a:pt x="111" y="322"/>
                        <a:pt x="112" y="322"/>
                      </a:cubicBezTo>
                      <a:cubicBezTo>
                        <a:pt x="112" y="323"/>
                        <a:pt x="112" y="322"/>
                        <a:pt x="112" y="324"/>
                      </a:cubicBezTo>
                      <a:cubicBezTo>
                        <a:pt x="112" y="325"/>
                        <a:pt x="111" y="327"/>
                        <a:pt x="113" y="327"/>
                      </a:cubicBezTo>
                      <a:cubicBezTo>
                        <a:pt x="114" y="326"/>
                        <a:pt x="114" y="326"/>
                        <a:pt x="115" y="326"/>
                      </a:cubicBezTo>
                      <a:cubicBezTo>
                        <a:pt x="115" y="327"/>
                        <a:pt x="116" y="326"/>
                        <a:pt x="115" y="328"/>
                      </a:cubicBezTo>
                      <a:cubicBezTo>
                        <a:pt x="115" y="330"/>
                        <a:pt x="114" y="330"/>
                        <a:pt x="115" y="330"/>
                      </a:cubicBezTo>
                      <a:cubicBezTo>
                        <a:pt x="117" y="331"/>
                        <a:pt x="118" y="332"/>
                        <a:pt x="119" y="331"/>
                      </a:cubicBezTo>
                      <a:cubicBezTo>
                        <a:pt x="119" y="329"/>
                        <a:pt x="119" y="331"/>
                        <a:pt x="120" y="329"/>
                      </a:cubicBezTo>
                      <a:cubicBezTo>
                        <a:pt x="121" y="327"/>
                        <a:pt x="120" y="327"/>
                        <a:pt x="121" y="327"/>
                      </a:cubicBezTo>
                      <a:cubicBezTo>
                        <a:pt x="122" y="326"/>
                        <a:pt x="121" y="326"/>
                        <a:pt x="122" y="325"/>
                      </a:cubicBezTo>
                      <a:cubicBezTo>
                        <a:pt x="122" y="323"/>
                        <a:pt x="123" y="324"/>
                        <a:pt x="122" y="323"/>
                      </a:cubicBezTo>
                      <a:cubicBezTo>
                        <a:pt x="122" y="323"/>
                        <a:pt x="122" y="322"/>
                        <a:pt x="122" y="321"/>
                      </a:cubicBezTo>
                      <a:cubicBezTo>
                        <a:pt x="121" y="320"/>
                        <a:pt x="120" y="320"/>
                        <a:pt x="122" y="320"/>
                      </a:cubicBezTo>
                      <a:cubicBezTo>
                        <a:pt x="124" y="319"/>
                        <a:pt x="124" y="319"/>
                        <a:pt x="124" y="319"/>
                      </a:cubicBezTo>
                      <a:cubicBezTo>
                        <a:pt x="125" y="318"/>
                        <a:pt x="127" y="318"/>
                        <a:pt x="127" y="318"/>
                      </a:cubicBezTo>
                      <a:cubicBezTo>
                        <a:pt x="127" y="318"/>
                        <a:pt x="129" y="318"/>
                        <a:pt x="130" y="318"/>
                      </a:cubicBezTo>
                      <a:cubicBezTo>
                        <a:pt x="130" y="318"/>
                        <a:pt x="133" y="318"/>
                        <a:pt x="133" y="319"/>
                      </a:cubicBezTo>
                      <a:cubicBezTo>
                        <a:pt x="133" y="320"/>
                        <a:pt x="135" y="320"/>
                        <a:pt x="135" y="320"/>
                      </a:cubicBezTo>
                      <a:cubicBezTo>
                        <a:pt x="135" y="320"/>
                        <a:pt x="137" y="320"/>
                        <a:pt x="137" y="322"/>
                      </a:cubicBezTo>
                      <a:cubicBezTo>
                        <a:pt x="138" y="323"/>
                        <a:pt x="138" y="325"/>
                        <a:pt x="138" y="325"/>
                      </a:cubicBezTo>
                      <a:cubicBezTo>
                        <a:pt x="139" y="325"/>
                        <a:pt x="140" y="326"/>
                        <a:pt x="141" y="325"/>
                      </a:cubicBezTo>
                      <a:cubicBezTo>
                        <a:pt x="142" y="324"/>
                        <a:pt x="142" y="324"/>
                        <a:pt x="143" y="324"/>
                      </a:cubicBezTo>
                      <a:cubicBezTo>
                        <a:pt x="144" y="323"/>
                        <a:pt x="142" y="323"/>
                        <a:pt x="145" y="323"/>
                      </a:cubicBezTo>
                      <a:cubicBezTo>
                        <a:pt x="148" y="324"/>
                        <a:pt x="147" y="324"/>
                        <a:pt x="148" y="323"/>
                      </a:cubicBezTo>
                      <a:cubicBezTo>
                        <a:pt x="150" y="321"/>
                        <a:pt x="150" y="321"/>
                        <a:pt x="151" y="320"/>
                      </a:cubicBezTo>
                      <a:cubicBezTo>
                        <a:pt x="152" y="320"/>
                        <a:pt x="152" y="319"/>
                        <a:pt x="152" y="319"/>
                      </a:cubicBezTo>
                      <a:cubicBezTo>
                        <a:pt x="153" y="319"/>
                        <a:pt x="155" y="319"/>
                        <a:pt x="156" y="319"/>
                      </a:cubicBezTo>
                      <a:cubicBezTo>
                        <a:pt x="157" y="318"/>
                        <a:pt x="157" y="316"/>
                        <a:pt x="158" y="316"/>
                      </a:cubicBezTo>
                      <a:cubicBezTo>
                        <a:pt x="158" y="316"/>
                        <a:pt x="161" y="316"/>
                        <a:pt x="162" y="316"/>
                      </a:cubicBezTo>
                      <a:cubicBezTo>
                        <a:pt x="163" y="316"/>
                        <a:pt x="165" y="316"/>
                        <a:pt x="165" y="316"/>
                      </a:cubicBezTo>
                      <a:cubicBezTo>
                        <a:pt x="165" y="315"/>
                        <a:pt x="165" y="314"/>
                        <a:pt x="167" y="314"/>
                      </a:cubicBezTo>
                      <a:cubicBezTo>
                        <a:pt x="168" y="314"/>
                        <a:pt x="169" y="314"/>
                        <a:pt x="170" y="314"/>
                      </a:cubicBezTo>
                      <a:cubicBezTo>
                        <a:pt x="172" y="314"/>
                        <a:pt x="172" y="314"/>
                        <a:pt x="172" y="314"/>
                      </a:cubicBezTo>
                      <a:cubicBezTo>
                        <a:pt x="173" y="314"/>
                        <a:pt x="174" y="316"/>
                        <a:pt x="174" y="313"/>
                      </a:cubicBezTo>
                      <a:cubicBezTo>
                        <a:pt x="173" y="311"/>
                        <a:pt x="173" y="311"/>
                        <a:pt x="174" y="310"/>
                      </a:cubicBezTo>
                      <a:cubicBezTo>
                        <a:pt x="175" y="310"/>
                        <a:pt x="177" y="310"/>
                        <a:pt x="177" y="310"/>
                      </a:cubicBezTo>
                      <a:cubicBezTo>
                        <a:pt x="177" y="310"/>
                        <a:pt x="181" y="311"/>
                        <a:pt x="181" y="311"/>
                      </a:cubicBezTo>
                      <a:cubicBezTo>
                        <a:pt x="181" y="311"/>
                        <a:pt x="182" y="312"/>
                        <a:pt x="183" y="312"/>
                      </a:cubicBezTo>
                      <a:cubicBezTo>
                        <a:pt x="183" y="312"/>
                        <a:pt x="184" y="313"/>
                        <a:pt x="185" y="313"/>
                      </a:cubicBezTo>
                      <a:cubicBezTo>
                        <a:pt x="185" y="312"/>
                        <a:pt x="186" y="311"/>
                        <a:pt x="186" y="311"/>
                      </a:cubicBezTo>
                      <a:cubicBezTo>
                        <a:pt x="187" y="311"/>
                        <a:pt x="190" y="310"/>
                        <a:pt x="190" y="311"/>
                      </a:cubicBezTo>
                      <a:cubicBezTo>
                        <a:pt x="190" y="311"/>
                        <a:pt x="193" y="312"/>
                        <a:pt x="193" y="312"/>
                      </a:cubicBezTo>
                      <a:cubicBezTo>
                        <a:pt x="192" y="312"/>
                        <a:pt x="192" y="313"/>
                        <a:pt x="192" y="314"/>
                      </a:cubicBezTo>
                      <a:cubicBezTo>
                        <a:pt x="192" y="315"/>
                        <a:pt x="192" y="316"/>
                        <a:pt x="192" y="316"/>
                      </a:cubicBezTo>
                      <a:cubicBezTo>
                        <a:pt x="193" y="317"/>
                        <a:pt x="194" y="318"/>
                        <a:pt x="194" y="318"/>
                      </a:cubicBezTo>
                      <a:cubicBezTo>
                        <a:pt x="195" y="318"/>
                        <a:pt x="198" y="319"/>
                        <a:pt x="198" y="319"/>
                      </a:cubicBezTo>
                      <a:cubicBezTo>
                        <a:pt x="198" y="319"/>
                        <a:pt x="199" y="321"/>
                        <a:pt x="199" y="317"/>
                      </a:cubicBezTo>
                      <a:cubicBezTo>
                        <a:pt x="199" y="314"/>
                        <a:pt x="199" y="313"/>
                        <a:pt x="199" y="313"/>
                      </a:cubicBezTo>
                      <a:cubicBezTo>
                        <a:pt x="199" y="310"/>
                        <a:pt x="199" y="310"/>
                        <a:pt x="199" y="310"/>
                      </a:cubicBezTo>
                      <a:cubicBezTo>
                        <a:pt x="199" y="310"/>
                        <a:pt x="199" y="309"/>
                        <a:pt x="199" y="309"/>
                      </a:cubicBezTo>
                      <a:cubicBezTo>
                        <a:pt x="198" y="309"/>
                        <a:pt x="198" y="309"/>
                        <a:pt x="198" y="309"/>
                      </a:cubicBezTo>
                      <a:cubicBezTo>
                        <a:pt x="197" y="309"/>
                        <a:pt x="194" y="309"/>
                        <a:pt x="194" y="308"/>
                      </a:cubicBezTo>
                      <a:cubicBezTo>
                        <a:pt x="193" y="308"/>
                        <a:pt x="193" y="307"/>
                        <a:pt x="193" y="306"/>
                      </a:cubicBezTo>
                      <a:cubicBezTo>
                        <a:pt x="193" y="306"/>
                        <a:pt x="195" y="304"/>
                        <a:pt x="195" y="304"/>
                      </a:cubicBezTo>
                      <a:cubicBezTo>
                        <a:pt x="195" y="302"/>
                        <a:pt x="195" y="302"/>
                        <a:pt x="195" y="302"/>
                      </a:cubicBezTo>
                      <a:cubicBezTo>
                        <a:pt x="193" y="298"/>
                        <a:pt x="193" y="298"/>
                        <a:pt x="193" y="298"/>
                      </a:cubicBezTo>
                      <a:cubicBezTo>
                        <a:pt x="190" y="296"/>
                        <a:pt x="190" y="296"/>
                        <a:pt x="190" y="296"/>
                      </a:cubicBezTo>
                      <a:cubicBezTo>
                        <a:pt x="189" y="292"/>
                        <a:pt x="189" y="292"/>
                        <a:pt x="189" y="292"/>
                      </a:cubicBezTo>
                      <a:cubicBezTo>
                        <a:pt x="189" y="292"/>
                        <a:pt x="189" y="292"/>
                        <a:pt x="189" y="292"/>
                      </a:cubicBezTo>
                      <a:cubicBezTo>
                        <a:pt x="189" y="291"/>
                        <a:pt x="189" y="291"/>
                        <a:pt x="189" y="291"/>
                      </a:cubicBezTo>
                      <a:cubicBezTo>
                        <a:pt x="191" y="290"/>
                        <a:pt x="191" y="290"/>
                        <a:pt x="191" y="290"/>
                      </a:cubicBezTo>
                      <a:cubicBezTo>
                        <a:pt x="193" y="289"/>
                        <a:pt x="195" y="287"/>
                        <a:pt x="195" y="287"/>
                      </a:cubicBezTo>
                      <a:cubicBezTo>
                        <a:pt x="195" y="287"/>
                        <a:pt x="195" y="287"/>
                        <a:pt x="196" y="286"/>
                      </a:cubicBezTo>
                      <a:cubicBezTo>
                        <a:pt x="197" y="285"/>
                        <a:pt x="197" y="285"/>
                        <a:pt x="197" y="285"/>
                      </a:cubicBezTo>
                      <a:cubicBezTo>
                        <a:pt x="197" y="285"/>
                        <a:pt x="201" y="283"/>
                        <a:pt x="202" y="283"/>
                      </a:cubicBezTo>
                      <a:cubicBezTo>
                        <a:pt x="202" y="283"/>
                        <a:pt x="202" y="283"/>
                        <a:pt x="203" y="283"/>
                      </a:cubicBezTo>
                      <a:cubicBezTo>
                        <a:pt x="203" y="283"/>
                        <a:pt x="203" y="283"/>
                        <a:pt x="203" y="283"/>
                      </a:cubicBezTo>
                      <a:cubicBezTo>
                        <a:pt x="207" y="279"/>
                        <a:pt x="207" y="279"/>
                        <a:pt x="207" y="279"/>
                      </a:cubicBezTo>
                      <a:cubicBezTo>
                        <a:pt x="207" y="275"/>
                        <a:pt x="207" y="275"/>
                        <a:pt x="207" y="275"/>
                      </a:cubicBezTo>
                      <a:cubicBezTo>
                        <a:pt x="208" y="273"/>
                        <a:pt x="208" y="273"/>
                        <a:pt x="208" y="273"/>
                      </a:cubicBezTo>
                      <a:cubicBezTo>
                        <a:pt x="208" y="272"/>
                        <a:pt x="208" y="271"/>
                        <a:pt x="208" y="271"/>
                      </a:cubicBezTo>
                      <a:cubicBezTo>
                        <a:pt x="213" y="270"/>
                        <a:pt x="213" y="270"/>
                        <a:pt x="213" y="270"/>
                      </a:cubicBezTo>
                      <a:cubicBezTo>
                        <a:pt x="213" y="270"/>
                        <a:pt x="213" y="271"/>
                        <a:pt x="214" y="272"/>
                      </a:cubicBezTo>
                      <a:cubicBezTo>
                        <a:pt x="215" y="272"/>
                        <a:pt x="216" y="271"/>
                        <a:pt x="216" y="271"/>
                      </a:cubicBezTo>
                      <a:cubicBezTo>
                        <a:pt x="217" y="271"/>
                        <a:pt x="218" y="270"/>
                        <a:pt x="218" y="270"/>
                      </a:cubicBezTo>
                      <a:cubicBezTo>
                        <a:pt x="218" y="267"/>
                        <a:pt x="218" y="267"/>
                        <a:pt x="218" y="267"/>
                      </a:cubicBezTo>
                      <a:cubicBezTo>
                        <a:pt x="217" y="263"/>
                        <a:pt x="217" y="263"/>
                        <a:pt x="217" y="263"/>
                      </a:cubicBezTo>
                      <a:cubicBezTo>
                        <a:pt x="217" y="261"/>
                        <a:pt x="217" y="261"/>
                        <a:pt x="217" y="261"/>
                      </a:cubicBezTo>
                      <a:cubicBezTo>
                        <a:pt x="217" y="261"/>
                        <a:pt x="217" y="261"/>
                        <a:pt x="217" y="261"/>
                      </a:cubicBezTo>
                      <a:cubicBezTo>
                        <a:pt x="217" y="261"/>
                        <a:pt x="217" y="260"/>
                        <a:pt x="217" y="260"/>
                      </a:cubicBezTo>
                      <a:cubicBezTo>
                        <a:pt x="215" y="258"/>
                        <a:pt x="216" y="259"/>
                        <a:pt x="215" y="258"/>
                      </a:cubicBezTo>
                      <a:cubicBezTo>
                        <a:pt x="213" y="257"/>
                        <a:pt x="212" y="257"/>
                        <a:pt x="211" y="256"/>
                      </a:cubicBezTo>
                      <a:cubicBezTo>
                        <a:pt x="211" y="255"/>
                        <a:pt x="212" y="254"/>
                        <a:pt x="210" y="254"/>
                      </a:cubicBezTo>
                      <a:cubicBezTo>
                        <a:pt x="208" y="254"/>
                        <a:pt x="207" y="255"/>
                        <a:pt x="206" y="254"/>
                      </a:cubicBezTo>
                      <a:cubicBezTo>
                        <a:pt x="205" y="253"/>
                        <a:pt x="205" y="253"/>
                        <a:pt x="204" y="252"/>
                      </a:cubicBezTo>
                      <a:cubicBezTo>
                        <a:pt x="204" y="250"/>
                        <a:pt x="204" y="248"/>
                        <a:pt x="203" y="248"/>
                      </a:cubicBezTo>
                      <a:cubicBezTo>
                        <a:pt x="201" y="248"/>
                        <a:pt x="200" y="248"/>
                        <a:pt x="200" y="248"/>
                      </a:cubicBezTo>
                      <a:cubicBezTo>
                        <a:pt x="200" y="248"/>
                        <a:pt x="199" y="248"/>
                        <a:pt x="199" y="246"/>
                      </a:cubicBezTo>
                      <a:cubicBezTo>
                        <a:pt x="198" y="244"/>
                        <a:pt x="200" y="245"/>
                        <a:pt x="197" y="243"/>
                      </a:cubicBezTo>
                      <a:cubicBezTo>
                        <a:pt x="195" y="240"/>
                        <a:pt x="196" y="241"/>
                        <a:pt x="194" y="239"/>
                      </a:cubicBezTo>
                      <a:cubicBezTo>
                        <a:pt x="192" y="238"/>
                        <a:pt x="187" y="239"/>
                        <a:pt x="187" y="239"/>
                      </a:cubicBezTo>
                      <a:cubicBezTo>
                        <a:pt x="187" y="239"/>
                        <a:pt x="187" y="238"/>
                        <a:pt x="186" y="237"/>
                      </a:cubicBezTo>
                      <a:cubicBezTo>
                        <a:pt x="184" y="235"/>
                        <a:pt x="185" y="236"/>
                        <a:pt x="183" y="234"/>
                      </a:cubicBezTo>
                      <a:cubicBezTo>
                        <a:pt x="181" y="232"/>
                        <a:pt x="182" y="233"/>
                        <a:pt x="181" y="231"/>
                      </a:cubicBezTo>
                      <a:cubicBezTo>
                        <a:pt x="181" y="228"/>
                        <a:pt x="181" y="227"/>
                        <a:pt x="180" y="226"/>
                      </a:cubicBezTo>
                      <a:cubicBezTo>
                        <a:pt x="178" y="224"/>
                        <a:pt x="177" y="223"/>
                        <a:pt x="177" y="223"/>
                      </a:cubicBezTo>
                      <a:cubicBezTo>
                        <a:pt x="177" y="223"/>
                        <a:pt x="176" y="220"/>
                        <a:pt x="177" y="219"/>
                      </a:cubicBezTo>
                      <a:cubicBezTo>
                        <a:pt x="179" y="217"/>
                        <a:pt x="179" y="216"/>
                        <a:pt x="179" y="216"/>
                      </a:cubicBezTo>
                      <a:cubicBezTo>
                        <a:pt x="179" y="215"/>
                        <a:pt x="180" y="213"/>
                        <a:pt x="178" y="211"/>
                      </a:cubicBezTo>
                      <a:cubicBezTo>
                        <a:pt x="175" y="210"/>
                        <a:pt x="175" y="209"/>
                        <a:pt x="173" y="208"/>
                      </a:cubicBezTo>
                      <a:cubicBezTo>
                        <a:pt x="171" y="207"/>
                        <a:pt x="170" y="207"/>
                        <a:pt x="169" y="206"/>
                      </a:cubicBezTo>
                      <a:cubicBezTo>
                        <a:pt x="169" y="205"/>
                        <a:pt x="167" y="200"/>
                        <a:pt x="167" y="200"/>
                      </a:cubicBezTo>
                      <a:cubicBezTo>
                        <a:pt x="166" y="198"/>
                        <a:pt x="166" y="198"/>
                        <a:pt x="166" y="198"/>
                      </a:cubicBezTo>
                      <a:cubicBezTo>
                        <a:pt x="170" y="198"/>
                        <a:pt x="170" y="198"/>
                        <a:pt x="170" y="198"/>
                      </a:cubicBezTo>
                      <a:cubicBezTo>
                        <a:pt x="171" y="200"/>
                        <a:pt x="171" y="200"/>
                        <a:pt x="171" y="200"/>
                      </a:cubicBezTo>
                      <a:cubicBezTo>
                        <a:pt x="172" y="203"/>
                        <a:pt x="172" y="203"/>
                        <a:pt x="172" y="203"/>
                      </a:cubicBezTo>
                      <a:cubicBezTo>
                        <a:pt x="174" y="198"/>
                        <a:pt x="174" y="198"/>
                        <a:pt x="174" y="198"/>
                      </a:cubicBezTo>
                      <a:cubicBezTo>
                        <a:pt x="178" y="195"/>
                        <a:pt x="178" y="195"/>
                        <a:pt x="178" y="195"/>
                      </a:cubicBezTo>
                      <a:cubicBezTo>
                        <a:pt x="178" y="195"/>
                        <a:pt x="177" y="195"/>
                        <a:pt x="180" y="194"/>
                      </a:cubicBezTo>
                      <a:cubicBezTo>
                        <a:pt x="182" y="194"/>
                        <a:pt x="184" y="193"/>
                        <a:pt x="185" y="193"/>
                      </a:cubicBezTo>
                      <a:cubicBezTo>
                        <a:pt x="186" y="193"/>
                        <a:pt x="188" y="194"/>
                        <a:pt x="190" y="193"/>
                      </a:cubicBezTo>
                      <a:cubicBezTo>
                        <a:pt x="191" y="193"/>
                        <a:pt x="192" y="193"/>
                        <a:pt x="192" y="191"/>
                      </a:cubicBezTo>
                      <a:cubicBezTo>
                        <a:pt x="192" y="190"/>
                        <a:pt x="191" y="189"/>
                        <a:pt x="194" y="188"/>
                      </a:cubicBezTo>
                      <a:cubicBezTo>
                        <a:pt x="197" y="187"/>
                        <a:pt x="197" y="186"/>
                        <a:pt x="197" y="186"/>
                      </a:cubicBezTo>
                      <a:cubicBezTo>
                        <a:pt x="200" y="184"/>
                        <a:pt x="200" y="184"/>
                        <a:pt x="200" y="184"/>
                      </a:cubicBezTo>
                      <a:cubicBezTo>
                        <a:pt x="202" y="184"/>
                        <a:pt x="206" y="180"/>
                        <a:pt x="206" y="180"/>
                      </a:cubicBezTo>
                      <a:cubicBezTo>
                        <a:pt x="211" y="178"/>
                        <a:pt x="211" y="178"/>
                        <a:pt x="211" y="178"/>
                      </a:cubicBezTo>
                      <a:cubicBezTo>
                        <a:pt x="213" y="177"/>
                        <a:pt x="213" y="177"/>
                        <a:pt x="213" y="177"/>
                      </a:cubicBezTo>
                      <a:cubicBezTo>
                        <a:pt x="214" y="173"/>
                        <a:pt x="214" y="173"/>
                        <a:pt x="214" y="173"/>
                      </a:cubicBezTo>
                      <a:cubicBezTo>
                        <a:pt x="214" y="173"/>
                        <a:pt x="213" y="172"/>
                        <a:pt x="216" y="172"/>
                      </a:cubicBezTo>
                      <a:cubicBezTo>
                        <a:pt x="218" y="172"/>
                        <a:pt x="226" y="170"/>
                        <a:pt x="226" y="170"/>
                      </a:cubicBezTo>
                      <a:cubicBezTo>
                        <a:pt x="227" y="168"/>
                        <a:pt x="227" y="168"/>
                        <a:pt x="227" y="168"/>
                      </a:cubicBezTo>
                      <a:cubicBezTo>
                        <a:pt x="224" y="166"/>
                        <a:pt x="224" y="166"/>
                        <a:pt x="224" y="166"/>
                      </a:cubicBezTo>
                      <a:cubicBezTo>
                        <a:pt x="224" y="166"/>
                        <a:pt x="225" y="163"/>
                        <a:pt x="225" y="163"/>
                      </a:cubicBezTo>
                      <a:cubicBezTo>
                        <a:pt x="226" y="163"/>
                        <a:pt x="229" y="162"/>
                        <a:pt x="230" y="162"/>
                      </a:cubicBezTo>
                      <a:cubicBezTo>
                        <a:pt x="232" y="163"/>
                        <a:pt x="234" y="164"/>
                        <a:pt x="234" y="165"/>
                      </a:cubicBezTo>
                      <a:cubicBezTo>
                        <a:pt x="234" y="166"/>
                        <a:pt x="235" y="165"/>
                        <a:pt x="235" y="166"/>
                      </a:cubicBezTo>
                      <a:cubicBezTo>
                        <a:pt x="234" y="168"/>
                        <a:pt x="235" y="169"/>
                        <a:pt x="235" y="169"/>
                      </a:cubicBezTo>
                      <a:cubicBezTo>
                        <a:pt x="235" y="169"/>
                        <a:pt x="235" y="170"/>
                        <a:pt x="236" y="171"/>
                      </a:cubicBezTo>
                      <a:cubicBezTo>
                        <a:pt x="237" y="171"/>
                        <a:pt x="238" y="171"/>
                        <a:pt x="238" y="171"/>
                      </a:cubicBezTo>
                      <a:cubicBezTo>
                        <a:pt x="238" y="171"/>
                        <a:pt x="239" y="171"/>
                        <a:pt x="239" y="171"/>
                      </a:cubicBezTo>
                      <a:cubicBezTo>
                        <a:pt x="241" y="168"/>
                        <a:pt x="241" y="168"/>
                        <a:pt x="241" y="168"/>
                      </a:cubicBezTo>
                      <a:cubicBezTo>
                        <a:pt x="242" y="167"/>
                        <a:pt x="243" y="165"/>
                        <a:pt x="243" y="165"/>
                      </a:cubicBezTo>
                      <a:cubicBezTo>
                        <a:pt x="243" y="165"/>
                        <a:pt x="244" y="164"/>
                        <a:pt x="244" y="164"/>
                      </a:cubicBezTo>
                      <a:cubicBezTo>
                        <a:pt x="244" y="164"/>
                        <a:pt x="244" y="162"/>
                        <a:pt x="244" y="161"/>
                      </a:cubicBezTo>
                      <a:cubicBezTo>
                        <a:pt x="244" y="161"/>
                        <a:pt x="242" y="160"/>
                        <a:pt x="244" y="158"/>
                      </a:cubicBezTo>
                      <a:cubicBezTo>
                        <a:pt x="247" y="156"/>
                        <a:pt x="247" y="154"/>
                        <a:pt x="247" y="154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67" name="Freeform 131"/>
                <p:cNvSpPr>
                  <a:spLocks/>
                </p:cNvSpPr>
                <p:nvPr/>
              </p:nvSpPr>
              <p:spPr bwMode="auto">
                <a:xfrm>
                  <a:off x="2293" y="2106"/>
                  <a:ext cx="203" cy="171"/>
                </a:xfrm>
                <a:custGeom>
                  <a:avLst/>
                  <a:gdLst>
                    <a:gd name="T0" fmla="*/ 84 w 101"/>
                    <a:gd name="T1" fmla="*/ 82 h 85"/>
                    <a:gd name="T2" fmla="*/ 83 w 101"/>
                    <a:gd name="T3" fmla="*/ 80 h 85"/>
                    <a:gd name="T4" fmla="*/ 80 w 101"/>
                    <a:gd name="T5" fmla="*/ 75 h 85"/>
                    <a:gd name="T6" fmla="*/ 83 w 101"/>
                    <a:gd name="T7" fmla="*/ 67 h 85"/>
                    <a:gd name="T8" fmla="*/ 85 w 101"/>
                    <a:gd name="T9" fmla="*/ 63 h 85"/>
                    <a:gd name="T10" fmla="*/ 87 w 101"/>
                    <a:gd name="T11" fmla="*/ 60 h 85"/>
                    <a:gd name="T12" fmla="*/ 89 w 101"/>
                    <a:gd name="T13" fmla="*/ 58 h 85"/>
                    <a:gd name="T14" fmla="*/ 91 w 101"/>
                    <a:gd name="T15" fmla="*/ 57 h 85"/>
                    <a:gd name="T16" fmla="*/ 95 w 101"/>
                    <a:gd name="T17" fmla="*/ 58 h 85"/>
                    <a:gd name="T18" fmla="*/ 98 w 101"/>
                    <a:gd name="T19" fmla="*/ 56 h 85"/>
                    <a:gd name="T20" fmla="*/ 101 w 101"/>
                    <a:gd name="T21" fmla="*/ 52 h 85"/>
                    <a:gd name="T22" fmla="*/ 97 w 101"/>
                    <a:gd name="T23" fmla="*/ 46 h 85"/>
                    <a:gd name="T24" fmla="*/ 96 w 101"/>
                    <a:gd name="T25" fmla="*/ 39 h 85"/>
                    <a:gd name="T26" fmla="*/ 91 w 101"/>
                    <a:gd name="T27" fmla="*/ 35 h 85"/>
                    <a:gd name="T28" fmla="*/ 83 w 101"/>
                    <a:gd name="T29" fmla="*/ 34 h 85"/>
                    <a:gd name="T30" fmla="*/ 83 w 101"/>
                    <a:gd name="T31" fmla="*/ 28 h 85"/>
                    <a:gd name="T32" fmla="*/ 88 w 101"/>
                    <a:gd name="T33" fmla="*/ 20 h 85"/>
                    <a:gd name="T34" fmla="*/ 80 w 101"/>
                    <a:gd name="T35" fmla="*/ 14 h 85"/>
                    <a:gd name="T36" fmla="*/ 75 w 101"/>
                    <a:gd name="T37" fmla="*/ 11 h 85"/>
                    <a:gd name="T38" fmla="*/ 69 w 101"/>
                    <a:gd name="T39" fmla="*/ 8 h 85"/>
                    <a:gd name="T40" fmla="*/ 67 w 101"/>
                    <a:gd name="T41" fmla="*/ 2 h 85"/>
                    <a:gd name="T42" fmla="*/ 61 w 101"/>
                    <a:gd name="T43" fmla="*/ 3 h 85"/>
                    <a:gd name="T44" fmla="*/ 57 w 101"/>
                    <a:gd name="T45" fmla="*/ 3 h 85"/>
                    <a:gd name="T46" fmla="*/ 51 w 101"/>
                    <a:gd name="T47" fmla="*/ 1 h 85"/>
                    <a:gd name="T48" fmla="*/ 47 w 101"/>
                    <a:gd name="T49" fmla="*/ 5 h 85"/>
                    <a:gd name="T50" fmla="*/ 31 w 101"/>
                    <a:gd name="T51" fmla="*/ 8 h 85"/>
                    <a:gd name="T52" fmla="*/ 24 w 101"/>
                    <a:gd name="T53" fmla="*/ 6 h 85"/>
                    <a:gd name="T54" fmla="*/ 15 w 101"/>
                    <a:gd name="T55" fmla="*/ 5 h 85"/>
                    <a:gd name="T56" fmla="*/ 0 w 101"/>
                    <a:gd name="T57" fmla="*/ 17 h 85"/>
                    <a:gd name="T58" fmla="*/ 2 w 101"/>
                    <a:gd name="T59" fmla="*/ 24 h 85"/>
                    <a:gd name="T60" fmla="*/ 9 w 101"/>
                    <a:gd name="T61" fmla="*/ 27 h 85"/>
                    <a:gd name="T62" fmla="*/ 17 w 101"/>
                    <a:gd name="T63" fmla="*/ 30 h 85"/>
                    <a:gd name="T64" fmla="*/ 19 w 101"/>
                    <a:gd name="T65" fmla="*/ 39 h 85"/>
                    <a:gd name="T66" fmla="*/ 23 w 101"/>
                    <a:gd name="T67" fmla="*/ 38 h 85"/>
                    <a:gd name="T68" fmla="*/ 27 w 101"/>
                    <a:gd name="T69" fmla="*/ 43 h 85"/>
                    <a:gd name="T70" fmla="*/ 30 w 101"/>
                    <a:gd name="T71" fmla="*/ 47 h 85"/>
                    <a:gd name="T72" fmla="*/ 38 w 101"/>
                    <a:gd name="T73" fmla="*/ 47 h 85"/>
                    <a:gd name="T74" fmla="*/ 43 w 101"/>
                    <a:gd name="T75" fmla="*/ 51 h 85"/>
                    <a:gd name="T76" fmla="*/ 42 w 101"/>
                    <a:gd name="T77" fmla="*/ 57 h 85"/>
                    <a:gd name="T78" fmla="*/ 41 w 101"/>
                    <a:gd name="T79" fmla="*/ 64 h 85"/>
                    <a:gd name="T80" fmla="*/ 48 w 101"/>
                    <a:gd name="T81" fmla="*/ 64 h 85"/>
                    <a:gd name="T82" fmla="*/ 53 w 101"/>
                    <a:gd name="T83" fmla="*/ 59 h 85"/>
                    <a:gd name="T84" fmla="*/ 57 w 101"/>
                    <a:gd name="T85" fmla="*/ 56 h 85"/>
                    <a:gd name="T86" fmla="*/ 61 w 101"/>
                    <a:gd name="T87" fmla="*/ 62 h 85"/>
                    <a:gd name="T88" fmla="*/ 59 w 101"/>
                    <a:gd name="T89" fmla="*/ 67 h 85"/>
                    <a:gd name="T90" fmla="*/ 60 w 101"/>
                    <a:gd name="T91" fmla="*/ 72 h 85"/>
                    <a:gd name="T92" fmla="*/ 67 w 101"/>
                    <a:gd name="T93" fmla="*/ 74 h 85"/>
                    <a:gd name="T94" fmla="*/ 72 w 101"/>
                    <a:gd name="T95" fmla="*/ 80 h 85"/>
                    <a:gd name="T96" fmla="*/ 76 w 101"/>
                    <a:gd name="T97" fmla="*/ 82 h 85"/>
                    <a:gd name="T98" fmla="*/ 79 w 101"/>
                    <a:gd name="T99" fmla="*/ 84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01" h="85">
                      <a:moveTo>
                        <a:pt x="80" y="84"/>
                      </a:moveTo>
                      <a:cubicBezTo>
                        <a:pt x="80" y="84"/>
                        <a:pt x="82" y="84"/>
                        <a:pt x="83" y="83"/>
                      </a:cubicBezTo>
                      <a:cubicBezTo>
                        <a:pt x="83" y="83"/>
                        <a:pt x="83" y="83"/>
                        <a:pt x="83" y="83"/>
                      </a:cubicBezTo>
                      <a:cubicBezTo>
                        <a:pt x="84" y="82"/>
                        <a:pt x="84" y="82"/>
                        <a:pt x="84" y="82"/>
                      </a:cubicBezTo>
                      <a:cubicBezTo>
                        <a:pt x="84" y="82"/>
                        <a:pt x="84" y="81"/>
                        <a:pt x="84" y="81"/>
                      </a:cubicBezTo>
                      <a:cubicBezTo>
                        <a:pt x="84" y="81"/>
                        <a:pt x="84" y="81"/>
                        <a:pt x="84" y="81"/>
                      </a:cubicBezTo>
                      <a:cubicBezTo>
                        <a:pt x="84" y="81"/>
                        <a:pt x="84" y="81"/>
                        <a:pt x="84" y="81"/>
                      </a:cubicBezTo>
                      <a:cubicBezTo>
                        <a:pt x="83" y="80"/>
                        <a:pt x="83" y="80"/>
                        <a:pt x="83" y="80"/>
                      </a:cubicBezTo>
                      <a:cubicBezTo>
                        <a:pt x="82" y="77"/>
                        <a:pt x="82" y="77"/>
                        <a:pt x="82" y="77"/>
                      </a:cubicBezTo>
                      <a:cubicBezTo>
                        <a:pt x="80" y="77"/>
                        <a:pt x="80" y="77"/>
                        <a:pt x="80" y="77"/>
                      </a:cubicBezTo>
                      <a:cubicBezTo>
                        <a:pt x="80" y="76"/>
                        <a:pt x="80" y="76"/>
                        <a:pt x="80" y="76"/>
                      </a:cubicBezTo>
                      <a:cubicBezTo>
                        <a:pt x="80" y="75"/>
                        <a:pt x="80" y="75"/>
                        <a:pt x="80" y="75"/>
                      </a:cubicBezTo>
                      <a:cubicBezTo>
                        <a:pt x="80" y="74"/>
                        <a:pt x="81" y="73"/>
                        <a:pt x="81" y="73"/>
                      </a:cubicBezTo>
                      <a:cubicBezTo>
                        <a:pt x="81" y="72"/>
                        <a:pt x="81" y="72"/>
                        <a:pt x="81" y="72"/>
                      </a:cubicBezTo>
                      <a:cubicBezTo>
                        <a:pt x="81" y="72"/>
                        <a:pt x="80" y="71"/>
                        <a:pt x="80" y="70"/>
                      </a:cubicBezTo>
                      <a:cubicBezTo>
                        <a:pt x="81" y="69"/>
                        <a:pt x="83" y="67"/>
                        <a:pt x="83" y="67"/>
                      </a:cubicBezTo>
                      <a:cubicBezTo>
                        <a:pt x="83" y="66"/>
                        <a:pt x="83" y="66"/>
                        <a:pt x="83" y="66"/>
                      </a:cubicBezTo>
                      <a:cubicBezTo>
                        <a:pt x="83" y="65"/>
                        <a:pt x="83" y="65"/>
                        <a:pt x="83" y="65"/>
                      </a:cubicBezTo>
                      <a:cubicBezTo>
                        <a:pt x="84" y="65"/>
                        <a:pt x="84" y="64"/>
                        <a:pt x="85" y="63"/>
                      </a:cubicBezTo>
                      <a:cubicBezTo>
                        <a:pt x="85" y="63"/>
                        <a:pt x="85" y="63"/>
                        <a:pt x="85" y="63"/>
                      </a:cubicBezTo>
                      <a:cubicBezTo>
                        <a:pt x="85" y="63"/>
                        <a:pt x="85" y="63"/>
                        <a:pt x="85" y="63"/>
                      </a:cubicBezTo>
                      <a:cubicBezTo>
                        <a:pt x="85" y="62"/>
                        <a:pt x="85" y="62"/>
                        <a:pt x="85" y="62"/>
                      </a:cubicBezTo>
                      <a:cubicBezTo>
                        <a:pt x="85" y="61"/>
                        <a:pt x="86" y="60"/>
                        <a:pt x="87" y="60"/>
                      </a:cubicBezTo>
                      <a:cubicBezTo>
                        <a:pt x="87" y="60"/>
                        <a:pt x="87" y="60"/>
                        <a:pt x="87" y="60"/>
                      </a:cubicBezTo>
                      <a:cubicBezTo>
                        <a:pt x="87" y="59"/>
                        <a:pt x="87" y="59"/>
                        <a:pt x="87" y="59"/>
                      </a:cubicBezTo>
                      <a:cubicBezTo>
                        <a:pt x="88" y="59"/>
                        <a:pt x="88" y="58"/>
                        <a:pt x="88" y="58"/>
                      </a:cubicBezTo>
                      <a:cubicBezTo>
                        <a:pt x="88" y="58"/>
                        <a:pt x="88" y="58"/>
                        <a:pt x="88" y="58"/>
                      </a:cubicBezTo>
                      <a:cubicBezTo>
                        <a:pt x="89" y="58"/>
                        <a:pt x="89" y="58"/>
                        <a:pt x="89" y="58"/>
                      </a:cubicBezTo>
                      <a:cubicBezTo>
                        <a:pt x="89" y="58"/>
                        <a:pt x="89" y="57"/>
                        <a:pt x="89" y="57"/>
                      </a:cubicBezTo>
                      <a:cubicBezTo>
                        <a:pt x="90" y="57"/>
                        <a:pt x="91" y="57"/>
                        <a:pt x="91" y="57"/>
                      </a:cubicBezTo>
                      <a:cubicBezTo>
                        <a:pt x="91" y="57"/>
                        <a:pt x="91" y="57"/>
                        <a:pt x="91" y="57"/>
                      </a:cubicBezTo>
                      <a:cubicBezTo>
                        <a:pt x="91" y="57"/>
                        <a:pt x="91" y="57"/>
                        <a:pt x="91" y="57"/>
                      </a:cubicBezTo>
                      <a:cubicBezTo>
                        <a:pt x="92" y="57"/>
                        <a:pt x="92" y="57"/>
                        <a:pt x="92" y="58"/>
                      </a:cubicBezTo>
                      <a:cubicBezTo>
                        <a:pt x="93" y="57"/>
                        <a:pt x="93" y="57"/>
                        <a:pt x="93" y="57"/>
                      </a:cubicBezTo>
                      <a:cubicBezTo>
                        <a:pt x="94" y="57"/>
                        <a:pt x="94" y="57"/>
                        <a:pt x="94" y="57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6" y="57"/>
                        <a:pt x="96" y="57"/>
                        <a:pt x="96" y="57"/>
                      </a:cubicBezTo>
                      <a:cubicBezTo>
                        <a:pt x="96" y="57"/>
                        <a:pt x="96" y="56"/>
                        <a:pt x="97" y="56"/>
                      </a:cubicBezTo>
                      <a:cubicBezTo>
                        <a:pt x="97" y="56"/>
                        <a:pt x="97" y="56"/>
                        <a:pt x="98" y="56"/>
                      </a:cubicBezTo>
                      <a:cubicBezTo>
                        <a:pt x="99" y="56"/>
                        <a:pt x="99" y="54"/>
                        <a:pt x="99" y="54"/>
                      </a:cubicBezTo>
                      <a:cubicBezTo>
                        <a:pt x="100" y="54"/>
                        <a:pt x="100" y="54"/>
                        <a:pt x="100" y="54"/>
                      </a:cubicBezTo>
                      <a:cubicBezTo>
                        <a:pt x="100" y="54"/>
                        <a:pt x="101" y="53"/>
                        <a:pt x="101" y="53"/>
                      </a:cubicBezTo>
                      <a:cubicBezTo>
                        <a:pt x="101" y="52"/>
                        <a:pt x="101" y="52"/>
                        <a:pt x="101" y="52"/>
                      </a:cubicBezTo>
                      <a:cubicBezTo>
                        <a:pt x="101" y="52"/>
                        <a:pt x="101" y="50"/>
                        <a:pt x="101" y="49"/>
                      </a:cubicBezTo>
                      <a:cubicBezTo>
                        <a:pt x="101" y="48"/>
                        <a:pt x="101" y="47"/>
                        <a:pt x="101" y="47"/>
                      </a:cubicBezTo>
                      <a:cubicBezTo>
                        <a:pt x="101" y="47"/>
                        <a:pt x="100" y="46"/>
                        <a:pt x="100" y="46"/>
                      </a:cubicBezTo>
                      <a:cubicBezTo>
                        <a:pt x="99" y="46"/>
                        <a:pt x="98" y="46"/>
                        <a:pt x="97" y="46"/>
                      </a:cubicBezTo>
                      <a:cubicBezTo>
                        <a:pt x="97" y="46"/>
                        <a:pt x="96" y="44"/>
                        <a:pt x="96" y="44"/>
                      </a:cubicBezTo>
                      <a:cubicBezTo>
                        <a:pt x="96" y="44"/>
                        <a:pt x="97" y="43"/>
                        <a:pt x="97" y="43"/>
                      </a:cubicBezTo>
                      <a:cubicBezTo>
                        <a:pt x="98" y="42"/>
                        <a:pt x="98" y="40"/>
                        <a:pt x="98" y="40"/>
                      </a:cubicBezTo>
                      <a:cubicBezTo>
                        <a:pt x="98" y="40"/>
                        <a:pt x="96" y="40"/>
                        <a:pt x="96" y="39"/>
                      </a:cubicBezTo>
                      <a:cubicBezTo>
                        <a:pt x="96" y="39"/>
                        <a:pt x="95" y="39"/>
                        <a:pt x="95" y="39"/>
                      </a:cubicBezTo>
                      <a:cubicBezTo>
                        <a:pt x="94" y="37"/>
                        <a:pt x="94" y="37"/>
                        <a:pt x="94" y="37"/>
                      </a:cubicBezTo>
                      <a:cubicBezTo>
                        <a:pt x="94" y="37"/>
                        <a:pt x="93" y="36"/>
                        <a:pt x="92" y="36"/>
                      </a:cubicBezTo>
                      <a:cubicBezTo>
                        <a:pt x="92" y="36"/>
                        <a:pt x="91" y="35"/>
                        <a:pt x="91" y="35"/>
                      </a:cubicBezTo>
                      <a:cubicBezTo>
                        <a:pt x="91" y="35"/>
                        <a:pt x="90" y="34"/>
                        <a:pt x="89" y="34"/>
                      </a:cubicBezTo>
                      <a:cubicBezTo>
                        <a:pt x="89" y="34"/>
                        <a:pt x="88" y="34"/>
                        <a:pt x="87" y="34"/>
                      </a:cubicBezTo>
                      <a:cubicBezTo>
                        <a:pt x="86" y="34"/>
                        <a:pt x="85" y="34"/>
                        <a:pt x="85" y="34"/>
                      </a:cubicBezTo>
                      <a:cubicBezTo>
                        <a:pt x="83" y="34"/>
                        <a:pt x="83" y="34"/>
                        <a:pt x="83" y="34"/>
                      </a:cubicBezTo>
                      <a:cubicBezTo>
                        <a:pt x="83" y="33"/>
                        <a:pt x="83" y="33"/>
                        <a:pt x="83" y="33"/>
                      </a:cubicBezTo>
                      <a:cubicBezTo>
                        <a:pt x="81" y="31"/>
                        <a:pt x="81" y="31"/>
                        <a:pt x="81" y="31"/>
                      </a:cubicBezTo>
                      <a:cubicBezTo>
                        <a:pt x="81" y="31"/>
                        <a:pt x="81" y="29"/>
                        <a:pt x="81" y="29"/>
                      </a:cubicBezTo>
                      <a:cubicBezTo>
                        <a:pt x="81" y="28"/>
                        <a:pt x="82" y="28"/>
                        <a:pt x="83" y="28"/>
                      </a:cubicBezTo>
                      <a:cubicBezTo>
                        <a:pt x="83" y="28"/>
                        <a:pt x="84" y="26"/>
                        <a:pt x="84" y="26"/>
                      </a:cubicBezTo>
                      <a:cubicBezTo>
                        <a:pt x="84" y="26"/>
                        <a:pt x="85" y="25"/>
                        <a:pt x="86" y="24"/>
                      </a:cubicBezTo>
                      <a:cubicBezTo>
                        <a:pt x="86" y="24"/>
                        <a:pt x="87" y="22"/>
                        <a:pt x="87" y="21"/>
                      </a:cubicBezTo>
                      <a:cubicBezTo>
                        <a:pt x="87" y="21"/>
                        <a:pt x="88" y="20"/>
                        <a:pt x="88" y="20"/>
                      </a:cubicBezTo>
                      <a:cubicBezTo>
                        <a:pt x="88" y="20"/>
                        <a:pt x="89" y="18"/>
                        <a:pt x="89" y="18"/>
                      </a:cubicBezTo>
                      <a:cubicBezTo>
                        <a:pt x="89" y="17"/>
                        <a:pt x="88" y="17"/>
                        <a:pt x="87" y="17"/>
                      </a:cubicBezTo>
                      <a:cubicBezTo>
                        <a:pt x="87" y="17"/>
                        <a:pt x="84" y="16"/>
                        <a:pt x="84" y="15"/>
                      </a:cubicBezTo>
                      <a:cubicBezTo>
                        <a:pt x="84" y="15"/>
                        <a:pt x="82" y="15"/>
                        <a:pt x="80" y="14"/>
                      </a:cubicBezTo>
                      <a:cubicBezTo>
                        <a:pt x="78" y="14"/>
                        <a:pt x="80" y="13"/>
                        <a:pt x="80" y="12"/>
                      </a:cubicBezTo>
                      <a:cubicBezTo>
                        <a:pt x="80" y="11"/>
                        <a:pt x="78" y="11"/>
                        <a:pt x="78" y="11"/>
                      </a:cubicBezTo>
                      <a:cubicBezTo>
                        <a:pt x="78" y="10"/>
                        <a:pt x="78" y="11"/>
                        <a:pt x="77" y="12"/>
                      </a:cubicBezTo>
                      <a:cubicBezTo>
                        <a:pt x="76" y="12"/>
                        <a:pt x="75" y="11"/>
                        <a:pt x="75" y="11"/>
                      </a:cubicBezTo>
                      <a:cubicBezTo>
                        <a:pt x="74" y="11"/>
                        <a:pt x="72" y="11"/>
                        <a:pt x="72" y="11"/>
                      </a:cubicBezTo>
                      <a:cubicBezTo>
                        <a:pt x="72" y="11"/>
                        <a:pt x="72" y="10"/>
                        <a:pt x="72" y="9"/>
                      </a:cubicBezTo>
                      <a:cubicBezTo>
                        <a:pt x="72" y="8"/>
                        <a:pt x="71" y="9"/>
                        <a:pt x="71" y="9"/>
                      </a:cubicBezTo>
                      <a:cubicBezTo>
                        <a:pt x="71" y="9"/>
                        <a:pt x="70" y="8"/>
                        <a:pt x="69" y="8"/>
                      </a:cubicBezTo>
                      <a:cubicBezTo>
                        <a:pt x="69" y="8"/>
                        <a:pt x="70" y="8"/>
                        <a:pt x="70" y="7"/>
                      </a:cubicBezTo>
                      <a:cubicBezTo>
                        <a:pt x="70" y="7"/>
                        <a:pt x="69" y="7"/>
                        <a:pt x="69" y="7"/>
                      </a:cubicBezTo>
                      <a:cubicBezTo>
                        <a:pt x="68" y="7"/>
                        <a:pt x="68" y="5"/>
                        <a:pt x="68" y="5"/>
                      </a:cubicBezTo>
                      <a:cubicBezTo>
                        <a:pt x="68" y="5"/>
                        <a:pt x="67" y="3"/>
                        <a:pt x="67" y="2"/>
                      </a:cubicBezTo>
                      <a:cubicBezTo>
                        <a:pt x="67" y="1"/>
                        <a:pt x="66" y="2"/>
                        <a:pt x="66" y="2"/>
                      </a:cubicBezTo>
                      <a:cubicBezTo>
                        <a:pt x="65" y="5"/>
                        <a:pt x="65" y="5"/>
                        <a:pt x="65" y="5"/>
                      </a:cubicBezTo>
                      <a:cubicBezTo>
                        <a:pt x="65" y="5"/>
                        <a:pt x="64" y="5"/>
                        <a:pt x="62" y="4"/>
                      </a:cubicBezTo>
                      <a:cubicBezTo>
                        <a:pt x="60" y="3"/>
                        <a:pt x="61" y="3"/>
                        <a:pt x="61" y="3"/>
                      </a:cubicBezTo>
                      <a:cubicBezTo>
                        <a:pt x="62" y="1"/>
                        <a:pt x="62" y="1"/>
                        <a:pt x="62" y="1"/>
                      </a:cubicBezTo>
                      <a:cubicBezTo>
                        <a:pt x="62" y="1"/>
                        <a:pt x="61" y="1"/>
                        <a:pt x="60" y="0"/>
                      </a:cubicBezTo>
                      <a:cubicBezTo>
                        <a:pt x="59" y="0"/>
                        <a:pt x="59" y="0"/>
                        <a:pt x="58" y="1"/>
                      </a:cubicBezTo>
                      <a:cubicBezTo>
                        <a:pt x="58" y="2"/>
                        <a:pt x="57" y="3"/>
                        <a:pt x="57" y="3"/>
                      </a:cubicBezTo>
                      <a:cubicBezTo>
                        <a:pt x="56" y="4"/>
                        <a:pt x="56" y="3"/>
                        <a:pt x="55" y="3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3" y="2"/>
                        <a:pt x="52" y="2"/>
                        <a:pt x="52" y="1"/>
                      </a:cubicBezTo>
                      <a:cubicBezTo>
                        <a:pt x="52" y="0"/>
                        <a:pt x="51" y="1"/>
                        <a:pt x="51" y="1"/>
                      </a:cubicBezTo>
                      <a:cubicBezTo>
                        <a:pt x="51" y="1"/>
                        <a:pt x="50" y="1"/>
                        <a:pt x="49" y="2"/>
                      </a:cubicBezTo>
                      <a:cubicBezTo>
                        <a:pt x="49" y="2"/>
                        <a:pt x="49" y="3"/>
                        <a:pt x="50" y="4"/>
                      </a:cubicBezTo>
                      <a:cubicBezTo>
                        <a:pt x="50" y="4"/>
                        <a:pt x="50" y="6"/>
                        <a:pt x="50" y="6"/>
                      </a:cubicBezTo>
                      <a:cubicBezTo>
                        <a:pt x="50" y="6"/>
                        <a:pt x="48" y="5"/>
                        <a:pt x="47" y="5"/>
                      </a:cubicBezTo>
                      <a:cubicBezTo>
                        <a:pt x="47" y="5"/>
                        <a:pt x="46" y="5"/>
                        <a:pt x="45" y="5"/>
                      </a:cubicBezTo>
                      <a:cubicBezTo>
                        <a:pt x="43" y="4"/>
                        <a:pt x="44" y="6"/>
                        <a:pt x="44" y="6"/>
                      </a:cubicBezTo>
                      <a:cubicBezTo>
                        <a:pt x="44" y="6"/>
                        <a:pt x="42" y="8"/>
                        <a:pt x="42" y="8"/>
                      </a:cubicBezTo>
                      <a:cubicBezTo>
                        <a:pt x="34" y="10"/>
                        <a:pt x="37" y="9"/>
                        <a:pt x="31" y="8"/>
                      </a:cubicBezTo>
                      <a:cubicBezTo>
                        <a:pt x="31" y="8"/>
                        <a:pt x="31" y="4"/>
                        <a:pt x="30" y="4"/>
                      </a:cubicBezTo>
                      <a:cubicBezTo>
                        <a:pt x="29" y="3"/>
                        <a:pt x="28" y="4"/>
                        <a:pt x="27" y="4"/>
                      </a:cubicBezTo>
                      <a:cubicBezTo>
                        <a:pt x="27" y="5"/>
                        <a:pt x="27" y="6"/>
                        <a:pt x="26" y="6"/>
                      </a:cubicBezTo>
                      <a:cubicBezTo>
                        <a:pt x="26" y="7"/>
                        <a:pt x="25" y="6"/>
                        <a:pt x="24" y="6"/>
                      </a:cubicBezTo>
                      <a:cubicBezTo>
                        <a:pt x="24" y="5"/>
                        <a:pt x="23" y="3"/>
                        <a:pt x="23" y="3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5"/>
                        <a:pt x="9" y="9"/>
                        <a:pt x="4" y="11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5"/>
                        <a:pt x="1" y="15"/>
                        <a:pt x="0" y="15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7"/>
                        <a:pt x="0" y="17"/>
                        <a:pt x="1" y="17"/>
                      </a:cubicBezTo>
                      <a:cubicBezTo>
                        <a:pt x="2" y="18"/>
                        <a:pt x="2" y="19"/>
                        <a:pt x="2" y="21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4"/>
                        <a:pt x="2" y="24"/>
                      </a:cubicBezTo>
                      <a:cubicBezTo>
                        <a:pt x="3" y="25"/>
                        <a:pt x="4" y="26"/>
                        <a:pt x="5" y="27"/>
                      </a:cubicBezTo>
                      <a:cubicBezTo>
                        <a:pt x="5" y="28"/>
                        <a:pt x="5" y="28"/>
                        <a:pt x="5" y="29"/>
                      </a:cubicBezTo>
                      <a:cubicBezTo>
                        <a:pt x="6" y="28"/>
                        <a:pt x="6" y="27"/>
                        <a:pt x="8" y="27"/>
                      </a:cubicBezTo>
                      <a:cubicBezTo>
                        <a:pt x="8" y="27"/>
                        <a:pt x="9" y="27"/>
                        <a:pt x="9" y="27"/>
                      </a:cubicBezTo>
                      <a:cubicBezTo>
                        <a:pt x="9" y="27"/>
                        <a:pt x="10" y="27"/>
                        <a:pt x="11" y="26"/>
                      </a:cubicBez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5" y="28"/>
                        <a:pt x="15" y="28"/>
                        <a:pt x="15" y="28"/>
                      </a:cubicBezTo>
                      <a:cubicBezTo>
                        <a:pt x="16" y="29"/>
                        <a:pt x="16" y="29"/>
                        <a:pt x="17" y="30"/>
                      </a:cubicBezTo>
                      <a:cubicBezTo>
                        <a:pt x="18" y="31"/>
                        <a:pt x="18" y="33"/>
                        <a:pt x="17" y="34"/>
                      </a:cubicBezTo>
                      <a:cubicBezTo>
                        <a:pt x="18" y="34"/>
                        <a:pt x="18" y="35"/>
                        <a:pt x="18" y="35"/>
                      </a:cubicBezTo>
                      <a:cubicBezTo>
                        <a:pt x="18" y="35"/>
                        <a:pt x="18" y="36"/>
                        <a:pt x="18" y="36"/>
                      </a:cubicBezTo>
                      <a:cubicBezTo>
                        <a:pt x="19" y="36"/>
                        <a:pt x="19" y="37"/>
                        <a:pt x="19" y="39"/>
                      </a:cubicBezTo>
                      <a:cubicBezTo>
                        <a:pt x="19" y="39"/>
                        <a:pt x="19" y="39"/>
                        <a:pt x="19" y="39"/>
                      </a:cubicBezTo>
                      <a:cubicBezTo>
                        <a:pt x="20" y="39"/>
                        <a:pt x="20" y="39"/>
                        <a:pt x="20" y="39"/>
                      </a:cubicBezTo>
                      <a:cubicBezTo>
                        <a:pt x="20" y="39"/>
                        <a:pt x="21" y="38"/>
                        <a:pt x="21" y="38"/>
                      </a:cubicBezTo>
                      <a:cubicBezTo>
                        <a:pt x="23" y="38"/>
                        <a:pt x="23" y="38"/>
                        <a:pt x="23" y="38"/>
                      </a:cubicBezTo>
                      <a:cubicBezTo>
                        <a:pt x="24" y="40"/>
                        <a:pt x="24" y="40"/>
                        <a:pt x="24" y="40"/>
                      </a:cubicBezTo>
                      <a:cubicBezTo>
                        <a:pt x="25" y="39"/>
                        <a:pt x="25" y="39"/>
                        <a:pt x="25" y="39"/>
                      </a:cubicBezTo>
                      <a:cubicBezTo>
                        <a:pt x="26" y="40"/>
                        <a:pt x="26" y="40"/>
                        <a:pt x="26" y="40"/>
                      </a:cubicBezTo>
                      <a:cubicBezTo>
                        <a:pt x="26" y="40"/>
                        <a:pt x="27" y="42"/>
                        <a:pt x="27" y="43"/>
                      </a:cubicBezTo>
                      <a:cubicBezTo>
                        <a:pt x="28" y="43"/>
                        <a:pt x="28" y="44"/>
                        <a:pt x="28" y="44"/>
                      </a:cubicBezTo>
                      <a:cubicBezTo>
                        <a:pt x="29" y="45"/>
                        <a:pt x="29" y="45"/>
                        <a:pt x="29" y="45"/>
                      </a:cubicBezTo>
                      <a:cubicBezTo>
                        <a:pt x="29" y="47"/>
                        <a:pt x="29" y="47"/>
                        <a:pt x="29" y="47"/>
                      </a:cubicBezTo>
                      <a:cubicBezTo>
                        <a:pt x="29" y="47"/>
                        <a:pt x="29" y="47"/>
                        <a:pt x="30" y="47"/>
                      </a:cubicBezTo>
                      <a:cubicBezTo>
                        <a:pt x="31" y="47"/>
                        <a:pt x="32" y="47"/>
                        <a:pt x="32" y="47"/>
                      </a:cubicBezTo>
                      <a:cubicBezTo>
                        <a:pt x="33" y="47"/>
                        <a:pt x="33" y="47"/>
                        <a:pt x="34" y="47"/>
                      </a:cubicBezTo>
                      <a:cubicBezTo>
                        <a:pt x="34" y="47"/>
                        <a:pt x="35" y="47"/>
                        <a:pt x="35" y="47"/>
                      </a:cubicBezTo>
                      <a:cubicBezTo>
                        <a:pt x="36" y="47"/>
                        <a:pt x="38" y="47"/>
                        <a:pt x="38" y="47"/>
                      </a:cubicBezTo>
                      <a:cubicBezTo>
                        <a:pt x="38" y="47"/>
                        <a:pt x="38" y="47"/>
                        <a:pt x="38" y="47"/>
                      </a:cubicBezTo>
                      <a:cubicBezTo>
                        <a:pt x="39" y="48"/>
                        <a:pt x="39" y="48"/>
                        <a:pt x="39" y="48"/>
                      </a:cubicBezTo>
                      <a:cubicBezTo>
                        <a:pt x="39" y="48"/>
                        <a:pt x="40" y="49"/>
                        <a:pt x="40" y="50"/>
                      </a:cubicBezTo>
                      <a:cubicBezTo>
                        <a:pt x="40" y="51"/>
                        <a:pt x="43" y="51"/>
                        <a:pt x="43" y="51"/>
                      </a:cubicBezTo>
                      <a:cubicBezTo>
                        <a:pt x="43" y="52"/>
                        <a:pt x="43" y="52"/>
                        <a:pt x="43" y="52"/>
                      </a:cubicBezTo>
                      <a:cubicBezTo>
                        <a:pt x="43" y="54"/>
                        <a:pt x="43" y="56"/>
                        <a:pt x="42" y="56"/>
                      </a:cubicBezTo>
                      <a:cubicBezTo>
                        <a:pt x="42" y="57"/>
                        <a:pt x="42" y="57"/>
                        <a:pt x="42" y="57"/>
                      </a:cubicBezTo>
                      <a:cubicBezTo>
                        <a:pt x="42" y="57"/>
                        <a:pt x="42" y="57"/>
                        <a:pt x="42" y="57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43" y="62"/>
                        <a:pt x="43" y="62"/>
                        <a:pt x="43" y="62"/>
                      </a:cubicBezTo>
                      <a:cubicBezTo>
                        <a:pt x="43" y="62"/>
                        <a:pt x="42" y="63"/>
                        <a:pt x="41" y="63"/>
                      </a:cubicBezTo>
                      <a:cubicBezTo>
                        <a:pt x="41" y="64"/>
                        <a:pt x="41" y="64"/>
                        <a:pt x="41" y="64"/>
                      </a:cubicBezTo>
                      <a:cubicBezTo>
                        <a:pt x="42" y="64"/>
                        <a:pt x="42" y="64"/>
                        <a:pt x="42" y="64"/>
                      </a:cubicBezTo>
                      <a:cubicBezTo>
                        <a:pt x="45" y="65"/>
                        <a:pt x="45" y="65"/>
                        <a:pt x="45" y="65"/>
                      </a:cubicBezTo>
                      <a:cubicBezTo>
                        <a:pt x="45" y="65"/>
                        <a:pt x="47" y="65"/>
                        <a:pt x="47" y="65"/>
                      </a:cubicBezTo>
                      <a:cubicBezTo>
                        <a:pt x="47" y="64"/>
                        <a:pt x="48" y="64"/>
                        <a:pt x="48" y="64"/>
                      </a:cubicBezTo>
                      <a:cubicBezTo>
                        <a:pt x="48" y="64"/>
                        <a:pt x="50" y="63"/>
                        <a:pt x="51" y="63"/>
                      </a:cubicBezTo>
                      <a:cubicBezTo>
                        <a:pt x="51" y="63"/>
                        <a:pt x="51" y="63"/>
                        <a:pt x="51" y="63"/>
                      </a:cubicBezTo>
                      <a:cubicBezTo>
                        <a:pt x="52" y="62"/>
                        <a:pt x="52" y="62"/>
                        <a:pt x="52" y="62"/>
                      </a:cubicBezTo>
                      <a:cubicBezTo>
                        <a:pt x="53" y="59"/>
                        <a:pt x="53" y="59"/>
                        <a:pt x="53" y="59"/>
                      </a:cubicBezTo>
                      <a:cubicBezTo>
                        <a:pt x="53" y="59"/>
                        <a:pt x="53" y="59"/>
                        <a:pt x="53" y="59"/>
                      </a:cubicBezTo>
                      <a:cubicBezTo>
                        <a:pt x="54" y="58"/>
                        <a:pt x="54" y="58"/>
                        <a:pt x="54" y="58"/>
                      </a:cubicBezTo>
                      <a:cubicBezTo>
                        <a:pt x="54" y="58"/>
                        <a:pt x="54" y="58"/>
                        <a:pt x="54" y="58"/>
                      </a:cubicBezTo>
                      <a:cubicBezTo>
                        <a:pt x="55" y="57"/>
                        <a:pt x="56" y="56"/>
                        <a:pt x="57" y="56"/>
                      </a:cubicBezTo>
                      <a:cubicBezTo>
                        <a:pt x="58" y="56"/>
                        <a:pt x="58" y="56"/>
                        <a:pt x="58" y="56"/>
                      </a:cubicBezTo>
                      <a:cubicBezTo>
                        <a:pt x="61" y="58"/>
                        <a:pt x="61" y="58"/>
                        <a:pt x="61" y="58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62" y="59"/>
                        <a:pt x="61" y="60"/>
                        <a:pt x="61" y="62"/>
                      </a:cubicBezTo>
                      <a:cubicBezTo>
                        <a:pt x="60" y="63"/>
                        <a:pt x="60" y="63"/>
                        <a:pt x="60" y="63"/>
                      </a:cubicBezTo>
                      <a:cubicBezTo>
                        <a:pt x="60" y="64"/>
                        <a:pt x="60" y="64"/>
                        <a:pt x="60" y="64"/>
                      </a:cubicBezTo>
                      <a:cubicBezTo>
                        <a:pt x="60" y="65"/>
                        <a:pt x="60" y="65"/>
                        <a:pt x="60" y="66"/>
                      </a:cubicBezTo>
                      <a:cubicBezTo>
                        <a:pt x="59" y="66"/>
                        <a:pt x="59" y="67"/>
                        <a:pt x="59" y="67"/>
                      </a:cubicBezTo>
                      <a:cubicBezTo>
                        <a:pt x="60" y="68"/>
                        <a:pt x="60" y="68"/>
                        <a:pt x="60" y="68"/>
                      </a:cubicBezTo>
                      <a:cubicBezTo>
                        <a:pt x="60" y="71"/>
                        <a:pt x="60" y="71"/>
                        <a:pt x="60" y="71"/>
                      </a:cubicBezTo>
                      <a:cubicBezTo>
                        <a:pt x="60" y="71"/>
                        <a:pt x="60" y="72"/>
                        <a:pt x="60" y="72"/>
                      </a:cubicBezTo>
                      <a:cubicBezTo>
                        <a:pt x="60" y="72"/>
                        <a:pt x="60" y="72"/>
                        <a:pt x="60" y="72"/>
                      </a:cubicBezTo>
                      <a:cubicBezTo>
                        <a:pt x="61" y="72"/>
                        <a:pt x="62" y="72"/>
                        <a:pt x="62" y="73"/>
                      </a:cubicBezTo>
                      <a:cubicBezTo>
                        <a:pt x="63" y="73"/>
                        <a:pt x="63" y="73"/>
                        <a:pt x="64" y="73"/>
                      </a:cubicBezTo>
                      <a:cubicBezTo>
                        <a:pt x="64" y="73"/>
                        <a:pt x="64" y="73"/>
                        <a:pt x="64" y="73"/>
                      </a:cubicBezTo>
                      <a:cubicBezTo>
                        <a:pt x="65" y="73"/>
                        <a:pt x="66" y="74"/>
                        <a:pt x="67" y="74"/>
                      </a:cubicBezTo>
                      <a:cubicBezTo>
                        <a:pt x="67" y="75"/>
                        <a:pt x="68" y="76"/>
                        <a:pt x="68" y="76"/>
                      </a:cubicBezTo>
                      <a:cubicBezTo>
                        <a:pt x="69" y="77"/>
                        <a:pt x="69" y="77"/>
                        <a:pt x="69" y="77"/>
                      </a:cubicBezTo>
                      <a:cubicBezTo>
                        <a:pt x="69" y="77"/>
                        <a:pt x="69" y="77"/>
                        <a:pt x="69" y="77"/>
                      </a:cubicBezTo>
                      <a:cubicBezTo>
                        <a:pt x="71" y="77"/>
                        <a:pt x="72" y="79"/>
                        <a:pt x="72" y="80"/>
                      </a:cubicBezTo>
                      <a:cubicBezTo>
                        <a:pt x="73" y="80"/>
                        <a:pt x="73" y="80"/>
                        <a:pt x="73" y="80"/>
                      </a:cubicBezTo>
                      <a:cubicBezTo>
                        <a:pt x="73" y="81"/>
                        <a:pt x="73" y="81"/>
                        <a:pt x="73" y="81"/>
                      </a:cubicBezTo>
                      <a:cubicBezTo>
                        <a:pt x="73" y="81"/>
                        <a:pt x="73" y="81"/>
                        <a:pt x="73" y="81"/>
                      </a:cubicBezTo>
                      <a:cubicBezTo>
                        <a:pt x="76" y="82"/>
                        <a:pt x="76" y="82"/>
                        <a:pt x="76" y="82"/>
                      </a:cubicBezTo>
                      <a:cubicBezTo>
                        <a:pt x="76" y="85"/>
                        <a:pt x="76" y="85"/>
                        <a:pt x="76" y="85"/>
                      </a:cubicBezTo>
                      <a:cubicBezTo>
                        <a:pt x="76" y="85"/>
                        <a:pt x="76" y="85"/>
                        <a:pt x="76" y="85"/>
                      </a:cubicBezTo>
                      <a:cubicBezTo>
                        <a:pt x="77" y="85"/>
                        <a:pt x="77" y="85"/>
                        <a:pt x="77" y="85"/>
                      </a:cubicBezTo>
                      <a:cubicBezTo>
                        <a:pt x="79" y="84"/>
                        <a:pt x="79" y="84"/>
                        <a:pt x="79" y="84"/>
                      </a:cubicBezTo>
                      <a:cubicBezTo>
                        <a:pt x="80" y="84"/>
                        <a:pt x="80" y="84"/>
                        <a:pt x="80" y="84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68" name="Freeform 132"/>
                <p:cNvSpPr>
                  <a:spLocks/>
                </p:cNvSpPr>
                <p:nvPr/>
              </p:nvSpPr>
              <p:spPr bwMode="auto">
                <a:xfrm>
                  <a:off x="3182" y="1739"/>
                  <a:ext cx="152" cy="80"/>
                </a:xfrm>
                <a:custGeom>
                  <a:avLst/>
                  <a:gdLst>
                    <a:gd name="T0" fmla="*/ 7 w 76"/>
                    <a:gd name="T1" fmla="*/ 30 h 40"/>
                    <a:gd name="T2" fmla="*/ 11 w 76"/>
                    <a:gd name="T3" fmla="*/ 32 h 40"/>
                    <a:gd name="T4" fmla="*/ 4 w 76"/>
                    <a:gd name="T5" fmla="*/ 39 h 40"/>
                    <a:gd name="T6" fmla="*/ 3 w 76"/>
                    <a:gd name="T7" fmla="*/ 40 h 40"/>
                    <a:gd name="T8" fmla="*/ 13 w 76"/>
                    <a:gd name="T9" fmla="*/ 39 h 40"/>
                    <a:gd name="T10" fmla="*/ 14 w 76"/>
                    <a:gd name="T11" fmla="*/ 39 h 40"/>
                    <a:gd name="T12" fmla="*/ 19 w 76"/>
                    <a:gd name="T13" fmla="*/ 39 h 40"/>
                    <a:gd name="T14" fmla="*/ 29 w 76"/>
                    <a:gd name="T15" fmla="*/ 38 h 40"/>
                    <a:gd name="T16" fmla="*/ 37 w 76"/>
                    <a:gd name="T17" fmla="*/ 37 h 40"/>
                    <a:gd name="T18" fmla="*/ 49 w 76"/>
                    <a:gd name="T19" fmla="*/ 36 h 40"/>
                    <a:gd name="T20" fmla="*/ 65 w 76"/>
                    <a:gd name="T21" fmla="*/ 34 h 40"/>
                    <a:gd name="T22" fmla="*/ 66 w 76"/>
                    <a:gd name="T23" fmla="*/ 34 h 40"/>
                    <a:gd name="T24" fmla="*/ 71 w 76"/>
                    <a:gd name="T25" fmla="*/ 30 h 40"/>
                    <a:gd name="T26" fmla="*/ 76 w 76"/>
                    <a:gd name="T27" fmla="*/ 30 h 40"/>
                    <a:gd name="T28" fmla="*/ 74 w 76"/>
                    <a:gd name="T29" fmla="*/ 28 h 40"/>
                    <a:gd name="T30" fmla="*/ 74 w 76"/>
                    <a:gd name="T31" fmla="*/ 20 h 40"/>
                    <a:gd name="T32" fmla="*/ 74 w 76"/>
                    <a:gd name="T33" fmla="*/ 17 h 40"/>
                    <a:gd name="T34" fmla="*/ 76 w 76"/>
                    <a:gd name="T35" fmla="*/ 12 h 40"/>
                    <a:gd name="T36" fmla="*/ 73 w 76"/>
                    <a:gd name="T37" fmla="*/ 9 h 40"/>
                    <a:gd name="T38" fmla="*/ 70 w 76"/>
                    <a:gd name="T39" fmla="*/ 6 h 40"/>
                    <a:gd name="T40" fmla="*/ 68 w 76"/>
                    <a:gd name="T41" fmla="*/ 6 h 40"/>
                    <a:gd name="T42" fmla="*/ 66 w 76"/>
                    <a:gd name="T43" fmla="*/ 3 h 40"/>
                    <a:gd name="T44" fmla="*/ 61 w 76"/>
                    <a:gd name="T45" fmla="*/ 4 h 40"/>
                    <a:gd name="T46" fmla="*/ 57 w 76"/>
                    <a:gd name="T47" fmla="*/ 5 h 40"/>
                    <a:gd name="T48" fmla="*/ 55 w 76"/>
                    <a:gd name="T49" fmla="*/ 7 h 40"/>
                    <a:gd name="T50" fmla="*/ 46 w 76"/>
                    <a:gd name="T51" fmla="*/ 6 h 40"/>
                    <a:gd name="T52" fmla="*/ 42 w 76"/>
                    <a:gd name="T53" fmla="*/ 3 h 40"/>
                    <a:gd name="T54" fmla="*/ 39 w 76"/>
                    <a:gd name="T55" fmla="*/ 3 h 40"/>
                    <a:gd name="T56" fmla="*/ 36 w 76"/>
                    <a:gd name="T57" fmla="*/ 0 h 40"/>
                    <a:gd name="T58" fmla="*/ 32 w 76"/>
                    <a:gd name="T59" fmla="*/ 1 h 40"/>
                    <a:gd name="T60" fmla="*/ 31 w 76"/>
                    <a:gd name="T61" fmla="*/ 6 h 40"/>
                    <a:gd name="T62" fmla="*/ 21 w 76"/>
                    <a:gd name="T63" fmla="*/ 19 h 40"/>
                    <a:gd name="T64" fmla="*/ 8 w 76"/>
                    <a:gd name="T65" fmla="*/ 17 h 40"/>
                    <a:gd name="T66" fmla="*/ 3 w 76"/>
                    <a:gd name="T67" fmla="*/ 28 h 40"/>
                    <a:gd name="T68" fmla="*/ 7 w 76"/>
                    <a:gd name="T69" fmla="*/ 3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6" h="40">
                      <a:moveTo>
                        <a:pt x="7" y="30"/>
                      </a:moveTo>
                      <a:cubicBezTo>
                        <a:pt x="11" y="32"/>
                        <a:pt x="11" y="32"/>
                        <a:pt x="11" y="32"/>
                      </a:cubicBezTo>
                      <a:cubicBezTo>
                        <a:pt x="14" y="31"/>
                        <a:pt x="4" y="39"/>
                        <a:pt x="4" y="39"/>
                      </a:cubicBezTo>
                      <a:cubicBezTo>
                        <a:pt x="4" y="39"/>
                        <a:pt x="4" y="40"/>
                        <a:pt x="3" y="40"/>
                      </a:cubicBezTo>
                      <a:cubicBezTo>
                        <a:pt x="4" y="40"/>
                        <a:pt x="7" y="40"/>
                        <a:pt x="13" y="39"/>
                      </a:cubicBezTo>
                      <a:cubicBezTo>
                        <a:pt x="14" y="39"/>
                        <a:pt x="14" y="39"/>
                        <a:pt x="14" y="39"/>
                      </a:cubicBezTo>
                      <a:cubicBezTo>
                        <a:pt x="15" y="39"/>
                        <a:pt x="18" y="39"/>
                        <a:pt x="19" y="39"/>
                      </a:cubicBezTo>
                      <a:cubicBezTo>
                        <a:pt x="21" y="39"/>
                        <a:pt x="28" y="38"/>
                        <a:pt x="29" y="38"/>
                      </a:cubicBezTo>
                      <a:cubicBezTo>
                        <a:pt x="37" y="37"/>
                        <a:pt x="37" y="37"/>
                        <a:pt x="37" y="37"/>
                      </a:cubicBezTo>
                      <a:cubicBezTo>
                        <a:pt x="38" y="37"/>
                        <a:pt x="48" y="36"/>
                        <a:pt x="49" y="36"/>
                      </a:cubicBezTo>
                      <a:cubicBezTo>
                        <a:pt x="50" y="36"/>
                        <a:pt x="53" y="36"/>
                        <a:pt x="65" y="34"/>
                      </a:cubicBezTo>
                      <a:cubicBezTo>
                        <a:pt x="66" y="34"/>
                        <a:pt x="66" y="34"/>
                        <a:pt x="66" y="34"/>
                      </a:cubicBezTo>
                      <a:cubicBezTo>
                        <a:pt x="71" y="30"/>
                        <a:pt x="71" y="30"/>
                        <a:pt x="71" y="30"/>
                      </a:cubicBezTo>
                      <a:cubicBezTo>
                        <a:pt x="76" y="30"/>
                        <a:pt x="76" y="30"/>
                        <a:pt x="76" y="30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74" y="20"/>
                        <a:pt x="74" y="20"/>
                        <a:pt x="74" y="20"/>
                      </a:cubicBezTo>
                      <a:cubicBezTo>
                        <a:pt x="74" y="17"/>
                        <a:pt x="74" y="17"/>
                        <a:pt x="74" y="17"/>
                      </a:cubicBezTo>
                      <a:cubicBezTo>
                        <a:pt x="76" y="12"/>
                        <a:pt x="76" y="12"/>
                        <a:pt x="76" y="12"/>
                      </a:cubicBezTo>
                      <a:cubicBezTo>
                        <a:pt x="76" y="12"/>
                        <a:pt x="74" y="11"/>
                        <a:pt x="73" y="9"/>
                      </a:cubicBezTo>
                      <a:cubicBezTo>
                        <a:pt x="72" y="8"/>
                        <a:pt x="70" y="6"/>
                        <a:pt x="70" y="6"/>
                      </a:cubicBezTo>
                      <a:cubicBezTo>
                        <a:pt x="68" y="6"/>
                        <a:pt x="68" y="6"/>
                        <a:pt x="68" y="6"/>
                      </a:cubicBezTo>
                      <a:cubicBezTo>
                        <a:pt x="66" y="3"/>
                        <a:pt x="66" y="3"/>
                        <a:pt x="66" y="3"/>
                      </a:cubicBezTo>
                      <a:cubicBezTo>
                        <a:pt x="61" y="4"/>
                        <a:pt x="61" y="4"/>
                        <a:pt x="61" y="4"/>
                      </a:cubicBezTo>
                      <a:cubicBezTo>
                        <a:pt x="57" y="5"/>
                        <a:pt x="57" y="5"/>
                        <a:pt x="57" y="5"/>
                      </a:cubicBezTo>
                      <a:cubicBezTo>
                        <a:pt x="55" y="7"/>
                        <a:pt x="55" y="7"/>
                        <a:pt x="55" y="7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2" y="3"/>
                        <a:pt x="42" y="3"/>
                        <a:pt x="42" y="3"/>
                      </a:cubicBezTo>
                      <a:cubicBezTo>
                        <a:pt x="39" y="3"/>
                        <a:pt x="39" y="3"/>
                        <a:pt x="39" y="3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5" y="2"/>
                        <a:pt x="33" y="0"/>
                        <a:pt x="32" y="1"/>
                      </a:cubicBezTo>
                      <a:cubicBezTo>
                        <a:pt x="31" y="1"/>
                        <a:pt x="31" y="4"/>
                        <a:pt x="31" y="6"/>
                      </a:cubicBezTo>
                      <a:cubicBezTo>
                        <a:pt x="32" y="15"/>
                        <a:pt x="34" y="20"/>
                        <a:pt x="21" y="19"/>
                      </a:cubicBezTo>
                      <a:cubicBezTo>
                        <a:pt x="16" y="19"/>
                        <a:pt x="10" y="18"/>
                        <a:pt x="8" y="17"/>
                      </a:cubicBezTo>
                      <a:cubicBezTo>
                        <a:pt x="4" y="17"/>
                        <a:pt x="0" y="21"/>
                        <a:pt x="3" y="28"/>
                      </a:cubicBezTo>
                      <a:lnTo>
                        <a:pt x="7" y="30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69" name="Freeform 133"/>
                <p:cNvSpPr>
                  <a:spLocks/>
                </p:cNvSpPr>
                <p:nvPr/>
              </p:nvSpPr>
              <p:spPr bwMode="auto">
                <a:xfrm>
                  <a:off x="3102" y="2239"/>
                  <a:ext cx="309" cy="170"/>
                </a:xfrm>
                <a:custGeom>
                  <a:avLst/>
                  <a:gdLst>
                    <a:gd name="T0" fmla="*/ 152 w 154"/>
                    <a:gd name="T1" fmla="*/ 9 h 85"/>
                    <a:gd name="T2" fmla="*/ 147 w 154"/>
                    <a:gd name="T3" fmla="*/ 9 h 85"/>
                    <a:gd name="T4" fmla="*/ 137 w 154"/>
                    <a:gd name="T5" fmla="*/ 6 h 85"/>
                    <a:gd name="T6" fmla="*/ 136 w 154"/>
                    <a:gd name="T7" fmla="*/ 3 h 85"/>
                    <a:gd name="T8" fmla="*/ 135 w 154"/>
                    <a:gd name="T9" fmla="*/ 3 h 85"/>
                    <a:gd name="T10" fmla="*/ 133 w 154"/>
                    <a:gd name="T11" fmla="*/ 1 h 85"/>
                    <a:gd name="T12" fmla="*/ 127 w 154"/>
                    <a:gd name="T13" fmla="*/ 0 h 85"/>
                    <a:gd name="T14" fmla="*/ 123 w 154"/>
                    <a:gd name="T15" fmla="*/ 0 h 85"/>
                    <a:gd name="T16" fmla="*/ 118 w 154"/>
                    <a:gd name="T17" fmla="*/ 1 h 85"/>
                    <a:gd name="T18" fmla="*/ 116 w 154"/>
                    <a:gd name="T19" fmla="*/ 3 h 85"/>
                    <a:gd name="T20" fmla="*/ 110 w 154"/>
                    <a:gd name="T21" fmla="*/ 7 h 85"/>
                    <a:gd name="T22" fmla="*/ 107 w 154"/>
                    <a:gd name="T23" fmla="*/ 9 h 85"/>
                    <a:gd name="T24" fmla="*/ 103 w 154"/>
                    <a:gd name="T25" fmla="*/ 8 h 85"/>
                    <a:gd name="T26" fmla="*/ 99 w 154"/>
                    <a:gd name="T27" fmla="*/ 6 h 85"/>
                    <a:gd name="T28" fmla="*/ 97 w 154"/>
                    <a:gd name="T29" fmla="*/ 7 h 85"/>
                    <a:gd name="T30" fmla="*/ 92 w 154"/>
                    <a:gd name="T31" fmla="*/ 8 h 85"/>
                    <a:gd name="T32" fmla="*/ 89 w 154"/>
                    <a:gd name="T33" fmla="*/ 11 h 85"/>
                    <a:gd name="T34" fmla="*/ 85 w 154"/>
                    <a:gd name="T35" fmla="*/ 18 h 85"/>
                    <a:gd name="T36" fmla="*/ 83 w 154"/>
                    <a:gd name="T37" fmla="*/ 18 h 85"/>
                    <a:gd name="T38" fmla="*/ 76 w 154"/>
                    <a:gd name="T39" fmla="*/ 19 h 85"/>
                    <a:gd name="T40" fmla="*/ 74 w 154"/>
                    <a:gd name="T41" fmla="*/ 14 h 85"/>
                    <a:gd name="T42" fmla="*/ 72 w 154"/>
                    <a:gd name="T43" fmla="*/ 11 h 85"/>
                    <a:gd name="T44" fmla="*/ 62 w 154"/>
                    <a:gd name="T45" fmla="*/ 6 h 85"/>
                    <a:gd name="T46" fmla="*/ 61 w 154"/>
                    <a:gd name="T47" fmla="*/ 11 h 85"/>
                    <a:gd name="T48" fmla="*/ 56 w 154"/>
                    <a:gd name="T49" fmla="*/ 13 h 85"/>
                    <a:gd name="T50" fmla="*/ 49 w 154"/>
                    <a:gd name="T51" fmla="*/ 10 h 85"/>
                    <a:gd name="T52" fmla="*/ 43 w 154"/>
                    <a:gd name="T53" fmla="*/ 11 h 85"/>
                    <a:gd name="T54" fmla="*/ 38 w 154"/>
                    <a:gd name="T55" fmla="*/ 16 h 85"/>
                    <a:gd name="T56" fmla="*/ 32 w 154"/>
                    <a:gd name="T57" fmla="*/ 25 h 85"/>
                    <a:gd name="T58" fmla="*/ 26 w 154"/>
                    <a:gd name="T59" fmla="*/ 38 h 85"/>
                    <a:gd name="T60" fmla="*/ 20 w 154"/>
                    <a:gd name="T61" fmla="*/ 43 h 85"/>
                    <a:gd name="T62" fmla="*/ 16 w 154"/>
                    <a:gd name="T63" fmla="*/ 45 h 85"/>
                    <a:gd name="T64" fmla="*/ 13 w 154"/>
                    <a:gd name="T65" fmla="*/ 44 h 85"/>
                    <a:gd name="T66" fmla="*/ 11 w 154"/>
                    <a:gd name="T67" fmla="*/ 45 h 85"/>
                    <a:gd name="T68" fmla="*/ 6 w 154"/>
                    <a:gd name="T69" fmla="*/ 44 h 85"/>
                    <a:gd name="T70" fmla="*/ 5 w 154"/>
                    <a:gd name="T71" fmla="*/ 45 h 85"/>
                    <a:gd name="T72" fmla="*/ 2 w 154"/>
                    <a:gd name="T73" fmla="*/ 52 h 85"/>
                    <a:gd name="T74" fmla="*/ 2 w 154"/>
                    <a:gd name="T75" fmla="*/ 58 h 85"/>
                    <a:gd name="T76" fmla="*/ 0 w 154"/>
                    <a:gd name="T77" fmla="*/ 62 h 85"/>
                    <a:gd name="T78" fmla="*/ 2 w 154"/>
                    <a:gd name="T79" fmla="*/ 67 h 85"/>
                    <a:gd name="T80" fmla="*/ 5 w 154"/>
                    <a:gd name="T81" fmla="*/ 71 h 85"/>
                    <a:gd name="T82" fmla="*/ 8 w 154"/>
                    <a:gd name="T83" fmla="*/ 80 h 85"/>
                    <a:gd name="T84" fmla="*/ 15 w 154"/>
                    <a:gd name="T85" fmla="*/ 76 h 85"/>
                    <a:gd name="T86" fmla="*/ 28 w 154"/>
                    <a:gd name="T87" fmla="*/ 85 h 85"/>
                    <a:gd name="T88" fmla="*/ 61 w 154"/>
                    <a:gd name="T89" fmla="*/ 78 h 85"/>
                    <a:gd name="T90" fmla="*/ 67 w 154"/>
                    <a:gd name="T91" fmla="*/ 66 h 85"/>
                    <a:gd name="T92" fmla="*/ 83 w 154"/>
                    <a:gd name="T93" fmla="*/ 59 h 85"/>
                    <a:gd name="T94" fmla="*/ 95 w 154"/>
                    <a:gd name="T95" fmla="*/ 55 h 85"/>
                    <a:gd name="T96" fmla="*/ 104 w 154"/>
                    <a:gd name="T97" fmla="*/ 41 h 85"/>
                    <a:gd name="T98" fmla="*/ 129 w 154"/>
                    <a:gd name="T99" fmla="*/ 36 h 85"/>
                    <a:gd name="T100" fmla="*/ 148 w 154"/>
                    <a:gd name="T101" fmla="*/ 42 h 85"/>
                    <a:gd name="T102" fmla="*/ 149 w 154"/>
                    <a:gd name="T103" fmla="*/ 36 h 85"/>
                    <a:gd name="T104" fmla="*/ 148 w 154"/>
                    <a:gd name="T105" fmla="*/ 30 h 85"/>
                    <a:gd name="T106" fmla="*/ 151 w 154"/>
                    <a:gd name="T107" fmla="*/ 25 h 85"/>
                    <a:gd name="T108" fmla="*/ 152 w 154"/>
                    <a:gd name="T109" fmla="*/ 20 h 85"/>
                    <a:gd name="T110" fmla="*/ 153 w 154"/>
                    <a:gd name="T111" fmla="*/ 14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54" h="85">
                      <a:moveTo>
                        <a:pt x="154" y="11"/>
                      </a:moveTo>
                      <a:cubicBezTo>
                        <a:pt x="153" y="11"/>
                        <a:pt x="153" y="11"/>
                        <a:pt x="153" y="11"/>
                      </a:cubicBezTo>
                      <a:cubicBezTo>
                        <a:pt x="152" y="9"/>
                        <a:pt x="152" y="9"/>
                        <a:pt x="152" y="9"/>
                      </a:cubicBezTo>
                      <a:cubicBezTo>
                        <a:pt x="152" y="9"/>
                        <a:pt x="152" y="9"/>
                        <a:pt x="152" y="9"/>
                      </a:cubicBezTo>
                      <a:cubicBezTo>
                        <a:pt x="152" y="9"/>
                        <a:pt x="151" y="9"/>
                        <a:pt x="151" y="10"/>
                      </a:cubicBezTo>
                      <a:cubicBezTo>
                        <a:pt x="151" y="10"/>
                        <a:pt x="151" y="10"/>
                        <a:pt x="151" y="10"/>
                      </a:cubicBezTo>
                      <a:cubicBezTo>
                        <a:pt x="150" y="10"/>
                        <a:pt x="149" y="9"/>
                        <a:pt x="148" y="8"/>
                      </a:cubicBezTo>
                      <a:cubicBezTo>
                        <a:pt x="147" y="9"/>
                        <a:pt x="147" y="9"/>
                        <a:pt x="147" y="9"/>
                      </a:cubicBezTo>
                      <a:cubicBezTo>
                        <a:pt x="144" y="8"/>
                        <a:pt x="144" y="8"/>
                        <a:pt x="144" y="8"/>
                      </a:cubicBezTo>
                      <a:cubicBezTo>
                        <a:pt x="144" y="8"/>
                        <a:pt x="143" y="8"/>
                        <a:pt x="143" y="8"/>
                      </a:cubicBezTo>
                      <a:cubicBezTo>
                        <a:pt x="143" y="7"/>
                        <a:pt x="142" y="7"/>
                        <a:pt x="141" y="7"/>
                      </a:cubicBezTo>
                      <a:cubicBezTo>
                        <a:pt x="138" y="7"/>
                        <a:pt x="138" y="7"/>
                        <a:pt x="137" y="6"/>
                      </a:cubicBezTo>
                      <a:cubicBezTo>
                        <a:pt x="137" y="6"/>
                        <a:pt x="136" y="5"/>
                        <a:pt x="136" y="4"/>
                      </a:cubicBezTo>
                      <a:cubicBezTo>
                        <a:pt x="136" y="3"/>
                        <a:pt x="136" y="3"/>
                        <a:pt x="136" y="3"/>
                      </a:cubicBezTo>
                      <a:cubicBezTo>
                        <a:pt x="136" y="3"/>
                        <a:pt x="136" y="3"/>
                        <a:pt x="136" y="3"/>
                      </a:cubicBezTo>
                      <a:cubicBezTo>
                        <a:pt x="136" y="3"/>
                        <a:pt x="136" y="3"/>
                        <a:pt x="136" y="3"/>
                      </a:cubicBezTo>
                      <a:cubicBezTo>
                        <a:pt x="136" y="3"/>
                        <a:pt x="136" y="3"/>
                        <a:pt x="136" y="3"/>
                      </a:cubicBezTo>
                      <a:cubicBezTo>
                        <a:pt x="136" y="3"/>
                        <a:pt x="136" y="3"/>
                        <a:pt x="136" y="3"/>
                      </a:cubicBezTo>
                      <a:cubicBezTo>
                        <a:pt x="137" y="2"/>
                        <a:pt x="137" y="2"/>
                        <a:pt x="137" y="2"/>
                      </a:cubicBezTo>
                      <a:cubicBezTo>
                        <a:pt x="135" y="3"/>
                        <a:pt x="135" y="3"/>
                        <a:pt x="135" y="3"/>
                      </a:cubicBezTo>
                      <a:cubicBezTo>
                        <a:pt x="135" y="2"/>
                        <a:pt x="135" y="2"/>
                        <a:pt x="135" y="2"/>
                      </a:cubicBezTo>
                      <a:cubicBezTo>
                        <a:pt x="135" y="2"/>
                        <a:pt x="135" y="2"/>
                        <a:pt x="135" y="2"/>
                      </a:cubicBezTo>
                      <a:cubicBezTo>
                        <a:pt x="134" y="2"/>
                        <a:pt x="133" y="2"/>
                        <a:pt x="133" y="1"/>
                      </a:cubicBezTo>
                      <a:cubicBezTo>
                        <a:pt x="133" y="1"/>
                        <a:pt x="133" y="1"/>
                        <a:pt x="133" y="1"/>
                      </a:cubicBezTo>
                      <a:cubicBezTo>
                        <a:pt x="132" y="1"/>
                        <a:pt x="132" y="1"/>
                        <a:pt x="132" y="1"/>
                      </a:cubicBezTo>
                      <a:cubicBezTo>
                        <a:pt x="132" y="2"/>
                        <a:pt x="131" y="2"/>
                        <a:pt x="130" y="2"/>
                      </a:cubicBezTo>
                      <a:cubicBezTo>
                        <a:pt x="130" y="2"/>
                        <a:pt x="129" y="2"/>
                        <a:pt x="128" y="1"/>
                      </a:cubicBezTo>
                      <a:cubicBezTo>
                        <a:pt x="128" y="1"/>
                        <a:pt x="127" y="0"/>
                        <a:pt x="127" y="0"/>
                      </a:cubicBezTo>
                      <a:cubicBezTo>
                        <a:pt x="127" y="0"/>
                        <a:pt x="127" y="0"/>
                        <a:pt x="127" y="0"/>
                      </a:cubicBezTo>
                      <a:cubicBezTo>
                        <a:pt x="127" y="0"/>
                        <a:pt x="127" y="0"/>
                        <a:pt x="127" y="0"/>
                      </a:cubicBezTo>
                      <a:cubicBezTo>
                        <a:pt x="126" y="0"/>
                        <a:pt x="126" y="0"/>
                        <a:pt x="125" y="0"/>
                      </a:cubicBezTo>
                      <a:cubicBezTo>
                        <a:pt x="125" y="0"/>
                        <a:pt x="124" y="0"/>
                        <a:pt x="123" y="0"/>
                      </a:cubicBezTo>
                      <a:cubicBezTo>
                        <a:pt x="123" y="1"/>
                        <a:pt x="122" y="2"/>
                        <a:pt x="121" y="2"/>
                      </a:cubicBezTo>
                      <a:cubicBezTo>
                        <a:pt x="121" y="2"/>
                        <a:pt x="120" y="1"/>
                        <a:pt x="120" y="1"/>
                      </a:cubicBezTo>
                      <a:cubicBezTo>
                        <a:pt x="119" y="1"/>
                        <a:pt x="119" y="1"/>
                        <a:pt x="119" y="1"/>
                      </a:cubicBezTo>
                      <a:cubicBezTo>
                        <a:pt x="118" y="1"/>
                        <a:pt x="118" y="1"/>
                        <a:pt x="118" y="1"/>
                      </a:cubicBezTo>
                      <a:cubicBezTo>
                        <a:pt x="118" y="1"/>
                        <a:pt x="118" y="1"/>
                        <a:pt x="118" y="1"/>
                      </a:cubicBezTo>
                      <a:cubicBezTo>
                        <a:pt x="118" y="1"/>
                        <a:pt x="118" y="1"/>
                        <a:pt x="118" y="1"/>
                      </a:cubicBezTo>
                      <a:cubicBezTo>
                        <a:pt x="117" y="1"/>
                        <a:pt x="117" y="1"/>
                        <a:pt x="117" y="1"/>
                      </a:cubicBezTo>
                      <a:cubicBezTo>
                        <a:pt x="116" y="3"/>
                        <a:pt x="116" y="3"/>
                        <a:pt x="116" y="3"/>
                      </a:cubicBezTo>
                      <a:cubicBezTo>
                        <a:pt x="114" y="3"/>
                        <a:pt x="114" y="3"/>
                        <a:pt x="114" y="3"/>
                      </a:cubicBezTo>
                      <a:cubicBezTo>
                        <a:pt x="114" y="3"/>
                        <a:pt x="114" y="3"/>
                        <a:pt x="114" y="3"/>
                      </a:cubicBezTo>
                      <a:cubicBezTo>
                        <a:pt x="113" y="5"/>
                        <a:pt x="112" y="5"/>
                        <a:pt x="111" y="6"/>
                      </a:cubicBezTo>
                      <a:cubicBezTo>
                        <a:pt x="111" y="6"/>
                        <a:pt x="110" y="6"/>
                        <a:pt x="110" y="7"/>
                      </a:cubicBezTo>
                      <a:cubicBezTo>
                        <a:pt x="110" y="7"/>
                        <a:pt x="110" y="8"/>
                        <a:pt x="110" y="8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8" y="9"/>
                        <a:pt x="108" y="9"/>
                        <a:pt x="107" y="9"/>
                      </a:cubicBezTo>
                      <a:cubicBezTo>
                        <a:pt x="107" y="9"/>
                        <a:pt x="106" y="9"/>
                        <a:pt x="106" y="9"/>
                      </a:cubicBezTo>
                      <a:cubicBezTo>
                        <a:pt x="106" y="9"/>
                        <a:pt x="106" y="9"/>
                        <a:pt x="106" y="9"/>
                      </a:cubicBezTo>
                      <a:cubicBezTo>
                        <a:pt x="106" y="9"/>
                        <a:pt x="105" y="9"/>
                        <a:pt x="104" y="8"/>
                      </a:cubicBezTo>
                      <a:cubicBezTo>
                        <a:pt x="103" y="8"/>
                        <a:pt x="103" y="8"/>
                        <a:pt x="103" y="8"/>
                      </a:cubicBezTo>
                      <a:cubicBezTo>
                        <a:pt x="102" y="8"/>
                        <a:pt x="102" y="8"/>
                        <a:pt x="102" y="8"/>
                      </a:cubicBezTo>
                      <a:cubicBezTo>
                        <a:pt x="102" y="7"/>
                        <a:pt x="102" y="7"/>
                        <a:pt x="101" y="6"/>
                      </a:cubicBezTo>
                      <a:cubicBezTo>
                        <a:pt x="101" y="6"/>
                        <a:pt x="100" y="6"/>
                        <a:pt x="100" y="6"/>
                      </a:cubicBezTo>
                      <a:cubicBezTo>
                        <a:pt x="100" y="6"/>
                        <a:pt x="99" y="6"/>
                        <a:pt x="99" y="6"/>
                      </a:cubicBezTo>
                      <a:cubicBezTo>
                        <a:pt x="99" y="6"/>
                        <a:pt x="99" y="6"/>
                        <a:pt x="99" y="6"/>
                      </a:cubicBezTo>
                      <a:cubicBezTo>
                        <a:pt x="98" y="6"/>
                        <a:pt x="98" y="6"/>
                        <a:pt x="98" y="7"/>
                      </a:cubicBezTo>
                      <a:cubicBezTo>
                        <a:pt x="97" y="7"/>
                        <a:pt x="97" y="7"/>
                        <a:pt x="97" y="7"/>
                      </a:cubicBezTo>
                      <a:cubicBezTo>
                        <a:pt x="97" y="7"/>
                        <a:pt x="97" y="7"/>
                        <a:pt x="97" y="7"/>
                      </a:cubicBezTo>
                      <a:cubicBezTo>
                        <a:pt x="97" y="7"/>
                        <a:pt x="97" y="7"/>
                        <a:pt x="97" y="7"/>
                      </a:cubicBezTo>
                      <a:cubicBezTo>
                        <a:pt x="96" y="7"/>
                        <a:pt x="96" y="7"/>
                        <a:pt x="96" y="7"/>
                      </a:cubicBezTo>
                      <a:cubicBezTo>
                        <a:pt x="95" y="7"/>
                        <a:pt x="95" y="7"/>
                        <a:pt x="94" y="7"/>
                      </a:cubicBezTo>
                      <a:cubicBezTo>
                        <a:pt x="94" y="8"/>
                        <a:pt x="93" y="8"/>
                        <a:pt x="92" y="8"/>
                      </a:cubicBezTo>
                      <a:cubicBezTo>
                        <a:pt x="92" y="8"/>
                        <a:pt x="92" y="8"/>
                        <a:pt x="92" y="8"/>
                      </a:cubicBezTo>
                      <a:cubicBezTo>
                        <a:pt x="91" y="9"/>
                        <a:pt x="91" y="9"/>
                        <a:pt x="90" y="10"/>
                      </a:cubicBezTo>
                      <a:cubicBezTo>
                        <a:pt x="90" y="10"/>
                        <a:pt x="89" y="10"/>
                        <a:pt x="89" y="10"/>
                      </a:cubicBezTo>
                      <a:cubicBezTo>
                        <a:pt x="89" y="10"/>
                        <a:pt x="89" y="11"/>
                        <a:pt x="89" y="11"/>
                      </a:cubicBezTo>
                      <a:cubicBezTo>
                        <a:pt x="88" y="11"/>
                        <a:pt x="88" y="11"/>
                        <a:pt x="87" y="12"/>
                      </a:cubicBezTo>
                      <a:cubicBezTo>
                        <a:pt x="87" y="12"/>
                        <a:pt x="87" y="13"/>
                        <a:pt x="87" y="13"/>
                      </a:cubicBezTo>
                      <a:cubicBezTo>
                        <a:pt x="87" y="14"/>
                        <a:pt x="87" y="14"/>
                        <a:pt x="87" y="14"/>
                      </a:cubicBezTo>
                      <a:cubicBezTo>
                        <a:pt x="87" y="16"/>
                        <a:pt x="86" y="17"/>
                        <a:pt x="85" y="18"/>
                      </a:cubicBezTo>
                      <a:cubicBezTo>
                        <a:pt x="85" y="18"/>
                        <a:pt x="85" y="18"/>
                        <a:pt x="85" y="18"/>
                      </a:cubicBezTo>
                      <a:cubicBezTo>
                        <a:pt x="85" y="18"/>
                        <a:pt x="85" y="18"/>
                        <a:pt x="85" y="18"/>
                      </a:cubicBezTo>
                      <a:cubicBezTo>
                        <a:pt x="84" y="18"/>
                        <a:pt x="84" y="18"/>
                        <a:pt x="84" y="18"/>
                      </a:cubicBezTo>
                      <a:cubicBezTo>
                        <a:pt x="83" y="18"/>
                        <a:pt x="83" y="18"/>
                        <a:pt x="83" y="18"/>
                      </a:cubicBezTo>
                      <a:cubicBezTo>
                        <a:pt x="82" y="17"/>
                        <a:pt x="82" y="17"/>
                        <a:pt x="81" y="17"/>
                      </a:cubicBezTo>
                      <a:cubicBezTo>
                        <a:pt x="81" y="18"/>
                        <a:pt x="80" y="18"/>
                        <a:pt x="78" y="19"/>
                      </a:cubicBezTo>
                      <a:cubicBezTo>
                        <a:pt x="77" y="19"/>
                        <a:pt x="77" y="19"/>
                        <a:pt x="77" y="19"/>
                      </a:cubicBezTo>
                      <a:cubicBezTo>
                        <a:pt x="76" y="19"/>
                        <a:pt x="76" y="19"/>
                        <a:pt x="76" y="19"/>
                      </a:cubicBezTo>
                      <a:cubicBezTo>
                        <a:pt x="76" y="19"/>
                        <a:pt x="76" y="19"/>
                        <a:pt x="76" y="19"/>
                      </a:cubicBezTo>
                      <a:cubicBezTo>
                        <a:pt x="76" y="19"/>
                        <a:pt x="76" y="19"/>
                        <a:pt x="76" y="19"/>
                      </a:cubicBezTo>
                      <a:cubicBezTo>
                        <a:pt x="73" y="18"/>
                        <a:pt x="73" y="18"/>
                        <a:pt x="73" y="18"/>
                      </a:cubicBezTo>
                      <a:cubicBezTo>
                        <a:pt x="74" y="14"/>
                        <a:pt x="74" y="14"/>
                        <a:pt x="74" y="14"/>
                      </a:cubicBezTo>
                      <a:cubicBezTo>
                        <a:pt x="74" y="13"/>
                        <a:pt x="74" y="13"/>
                        <a:pt x="74" y="13"/>
                      </a:cubicBezTo>
                      <a:cubicBezTo>
                        <a:pt x="74" y="12"/>
                        <a:pt x="74" y="12"/>
                        <a:pt x="74" y="12"/>
                      </a:cubicBezTo>
                      <a:cubicBezTo>
                        <a:pt x="73" y="11"/>
                        <a:pt x="73" y="11"/>
                        <a:pt x="73" y="11"/>
                      </a:cubicBezTo>
                      <a:cubicBezTo>
                        <a:pt x="72" y="11"/>
                        <a:pt x="72" y="11"/>
                        <a:pt x="72" y="11"/>
                      </a:cubicBezTo>
                      <a:cubicBezTo>
                        <a:pt x="66" y="7"/>
                        <a:pt x="66" y="7"/>
                        <a:pt x="66" y="7"/>
                      </a:cubicBezTo>
                      <a:cubicBezTo>
                        <a:pt x="64" y="3"/>
                        <a:pt x="64" y="3"/>
                        <a:pt x="64" y="3"/>
                      </a:cubicBezTo>
                      <a:cubicBezTo>
                        <a:pt x="64" y="4"/>
                        <a:pt x="64" y="4"/>
                        <a:pt x="64" y="4"/>
                      </a:cubicBezTo>
                      <a:cubicBezTo>
                        <a:pt x="64" y="5"/>
                        <a:pt x="63" y="6"/>
                        <a:pt x="62" y="6"/>
                      </a:cubicBezTo>
                      <a:cubicBezTo>
                        <a:pt x="61" y="7"/>
                        <a:pt x="61" y="7"/>
                        <a:pt x="61" y="7"/>
                      </a:cubicBezTo>
                      <a:cubicBezTo>
                        <a:pt x="61" y="7"/>
                        <a:pt x="61" y="8"/>
                        <a:pt x="61" y="8"/>
                      </a:cubicBezTo>
                      <a:cubicBezTo>
                        <a:pt x="61" y="9"/>
                        <a:pt x="61" y="10"/>
                        <a:pt x="61" y="10"/>
                      </a:cubicBezTo>
                      <a:cubicBezTo>
                        <a:pt x="61" y="11"/>
                        <a:pt x="61" y="11"/>
                        <a:pt x="61" y="11"/>
                      </a:cubicBezTo>
                      <a:cubicBezTo>
                        <a:pt x="61" y="12"/>
                        <a:pt x="61" y="12"/>
                        <a:pt x="61" y="12"/>
                      </a:cubicBezTo>
                      <a:cubicBezTo>
                        <a:pt x="60" y="12"/>
                        <a:pt x="60" y="13"/>
                        <a:pt x="59" y="13"/>
                      </a:cubicBezTo>
                      <a:cubicBezTo>
                        <a:pt x="58" y="13"/>
                        <a:pt x="58" y="13"/>
                        <a:pt x="57" y="12"/>
                      </a:cubicBezTo>
                      <a:cubicBezTo>
                        <a:pt x="57" y="12"/>
                        <a:pt x="57" y="12"/>
                        <a:pt x="56" y="13"/>
                      </a:cubicBezTo>
                      <a:cubicBezTo>
                        <a:pt x="55" y="14"/>
                        <a:pt x="53" y="14"/>
                        <a:pt x="52" y="14"/>
                      </a:cubicBezTo>
                      <a:cubicBezTo>
                        <a:pt x="51" y="14"/>
                        <a:pt x="51" y="14"/>
                        <a:pt x="51" y="14"/>
                      </a:cubicBezTo>
                      <a:cubicBezTo>
                        <a:pt x="51" y="14"/>
                        <a:pt x="51" y="14"/>
                        <a:pt x="51" y="14"/>
                      </a:cubicBezTo>
                      <a:cubicBezTo>
                        <a:pt x="50" y="13"/>
                        <a:pt x="49" y="11"/>
                        <a:pt x="49" y="10"/>
                      </a:cubicBezTo>
                      <a:cubicBezTo>
                        <a:pt x="49" y="10"/>
                        <a:pt x="49" y="10"/>
                        <a:pt x="49" y="10"/>
                      </a:cubicBezTo>
                      <a:cubicBezTo>
                        <a:pt x="48" y="10"/>
                        <a:pt x="47" y="10"/>
                        <a:pt x="47" y="10"/>
                      </a:cubicBezTo>
                      <a:cubicBezTo>
                        <a:pt x="46" y="10"/>
                        <a:pt x="45" y="11"/>
                        <a:pt x="44" y="11"/>
                      </a:cubicBezTo>
                      <a:cubicBezTo>
                        <a:pt x="44" y="11"/>
                        <a:pt x="43" y="11"/>
                        <a:pt x="43" y="11"/>
                      </a:cubicBezTo>
                      <a:cubicBezTo>
                        <a:pt x="41" y="11"/>
                        <a:pt x="41" y="11"/>
                        <a:pt x="41" y="11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8" y="16"/>
                        <a:pt x="38" y="16"/>
                        <a:pt x="38" y="16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4" y="21"/>
                        <a:pt x="34" y="21"/>
                        <a:pt x="34" y="21"/>
                      </a:cubicBezTo>
                      <a:cubicBezTo>
                        <a:pt x="33" y="22"/>
                        <a:pt x="32" y="23"/>
                        <a:pt x="32" y="23"/>
                      </a:cubicBezTo>
                      <a:cubicBezTo>
                        <a:pt x="32" y="24"/>
                        <a:pt x="32" y="24"/>
                        <a:pt x="32" y="25"/>
                      </a:cubicBezTo>
                      <a:cubicBezTo>
                        <a:pt x="32" y="27"/>
                        <a:pt x="32" y="27"/>
                        <a:pt x="32" y="27"/>
                      </a:cubicBezTo>
                      <a:cubicBezTo>
                        <a:pt x="31" y="32"/>
                        <a:pt x="31" y="32"/>
                        <a:pt x="31" y="32"/>
                      </a:cubicBezTo>
                      <a:cubicBezTo>
                        <a:pt x="27" y="34"/>
                        <a:pt x="27" y="34"/>
                        <a:pt x="27" y="34"/>
                      </a:cubicBezTo>
                      <a:cubicBezTo>
                        <a:pt x="26" y="38"/>
                        <a:pt x="26" y="38"/>
                        <a:pt x="26" y="38"/>
                      </a:cubicBezTo>
                      <a:cubicBezTo>
                        <a:pt x="25" y="39"/>
                        <a:pt x="25" y="39"/>
                        <a:pt x="25" y="39"/>
                      </a:cubicBezTo>
                      <a:cubicBezTo>
                        <a:pt x="25" y="39"/>
                        <a:pt x="24" y="39"/>
                        <a:pt x="24" y="39"/>
                      </a:cubicBezTo>
                      <a:cubicBezTo>
                        <a:pt x="24" y="40"/>
                        <a:pt x="24" y="40"/>
                        <a:pt x="24" y="40"/>
                      </a:cubicBezTo>
                      <a:cubicBezTo>
                        <a:pt x="20" y="43"/>
                        <a:pt x="20" y="43"/>
                        <a:pt x="20" y="43"/>
                      </a:cubicBezTo>
                      <a:cubicBezTo>
                        <a:pt x="19" y="43"/>
                        <a:pt x="19" y="43"/>
                        <a:pt x="19" y="43"/>
                      </a:cubicBezTo>
                      <a:cubicBezTo>
                        <a:pt x="19" y="43"/>
                        <a:pt x="19" y="43"/>
                        <a:pt x="18" y="43"/>
                      </a:cubicBezTo>
                      <a:cubicBezTo>
                        <a:pt x="18" y="43"/>
                        <a:pt x="18" y="43"/>
                        <a:pt x="18" y="43"/>
                      </a:cubicBezTo>
                      <a:cubicBezTo>
                        <a:pt x="18" y="44"/>
                        <a:pt x="17" y="45"/>
                        <a:pt x="16" y="45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5" y="45"/>
                        <a:pt x="15" y="45"/>
                        <a:pt x="15" y="45"/>
                      </a:cubicBezTo>
                      <a:cubicBezTo>
                        <a:pt x="14" y="45"/>
                        <a:pt x="14" y="45"/>
                        <a:pt x="13" y="44"/>
                      </a:cubicBezTo>
                      <a:cubicBezTo>
                        <a:pt x="13" y="44"/>
                        <a:pt x="13" y="44"/>
                        <a:pt x="13" y="44"/>
                      </a:cubicBezTo>
                      <a:cubicBezTo>
                        <a:pt x="13" y="44"/>
                        <a:pt x="13" y="44"/>
                        <a:pt x="13" y="44"/>
                      </a:cubicBezTo>
                      <a:cubicBezTo>
                        <a:pt x="13" y="44"/>
                        <a:pt x="11" y="45"/>
                        <a:pt x="11" y="45"/>
                      </a:cubicBezTo>
                      <a:cubicBezTo>
                        <a:pt x="11" y="45"/>
                        <a:pt x="11" y="45"/>
                        <a:pt x="11" y="45"/>
                      </a:cubicBezTo>
                      <a:cubicBezTo>
                        <a:pt x="11" y="45"/>
                        <a:pt x="11" y="45"/>
                        <a:pt x="11" y="45"/>
                      </a:cubicBezTo>
                      <a:cubicBezTo>
                        <a:pt x="10" y="45"/>
                        <a:pt x="9" y="45"/>
                        <a:pt x="9" y="44"/>
                      </a:cubicBezTo>
                      <a:cubicBezTo>
                        <a:pt x="7" y="44"/>
                        <a:pt x="7" y="44"/>
                        <a:pt x="7" y="44"/>
                      </a:cubicBezTo>
                      <a:cubicBezTo>
                        <a:pt x="7" y="44"/>
                        <a:pt x="6" y="44"/>
                        <a:pt x="6" y="44"/>
                      </a:cubicBezTo>
                      <a:cubicBezTo>
                        <a:pt x="6" y="44"/>
                        <a:pt x="6" y="44"/>
                        <a:pt x="6" y="44"/>
                      </a:cubicBezTo>
                      <a:cubicBezTo>
                        <a:pt x="6" y="44"/>
                        <a:pt x="6" y="44"/>
                        <a:pt x="6" y="44"/>
                      </a:cubicBezTo>
                      <a:cubicBezTo>
                        <a:pt x="5" y="44"/>
                        <a:pt x="5" y="44"/>
                        <a:pt x="5" y="44"/>
                      </a:cubicBezTo>
                      <a:cubicBezTo>
                        <a:pt x="5" y="45"/>
                        <a:pt x="5" y="45"/>
                        <a:pt x="5" y="45"/>
                      </a:cubicBezTo>
                      <a:cubicBezTo>
                        <a:pt x="5" y="46"/>
                        <a:pt x="4" y="47"/>
                        <a:pt x="4" y="47"/>
                      </a:cubicBezTo>
                      <a:cubicBezTo>
                        <a:pt x="3" y="47"/>
                        <a:pt x="3" y="48"/>
                        <a:pt x="3" y="48"/>
                      </a:cubicBezTo>
                      <a:cubicBezTo>
                        <a:pt x="3" y="50"/>
                        <a:pt x="3" y="50"/>
                        <a:pt x="2" y="51"/>
                      </a:cubicBezTo>
                      <a:cubicBezTo>
                        <a:pt x="2" y="52"/>
                        <a:pt x="2" y="52"/>
                        <a:pt x="2" y="52"/>
                      </a:cubicBezTo>
                      <a:cubicBezTo>
                        <a:pt x="2" y="54"/>
                        <a:pt x="2" y="54"/>
                        <a:pt x="2" y="54"/>
                      </a:cubicBezTo>
                      <a:cubicBezTo>
                        <a:pt x="2" y="55"/>
                        <a:pt x="2" y="55"/>
                        <a:pt x="2" y="55"/>
                      </a:cubicBezTo>
                      <a:cubicBezTo>
                        <a:pt x="2" y="56"/>
                        <a:pt x="2" y="56"/>
                        <a:pt x="2" y="56"/>
                      </a:cubicBezTo>
                      <a:cubicBezTo>
                        <a:pt x="2" y="58"/>
                        <a:pt x="2" y="58"/>
                        <a:pt x="2" y="58"/>
                      </a:cubicBezTo>
                      <a:cubicBezTo>
                        <a:pt x="2" y="58"/>
                        <a:pt x="2" y="58"/>
                        <a:pt x="2" y="58"/>
                      </a:cubicBezTo>
                      <a:cubicBezTo>
                        <a:pt x="2" y="58"/>
                        <a:pt x="1" y="59"/>
                        <a:pt x="1" y="60"/>
                      </a:cubicBezTo>
                      <a:cubicBezTo>
                        <a:pt x="0" y="61"/>
                        <a:pt x="0" y="61"/>
                        <a:pt x="0" y="61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2"/>
                        <a:pt x="0" y="63"/>
                        <a:pt x="0" y="63"/>
                      </a:cubicBezTo>
                      <a:cubicBezTo>
                        <a:pt x="1" y="64"/>
                        <a:pt x="2" y="64"/>
                        <a:pt x="2" y="66"/>
                      </a:cubicBezTo>
                      <a:cubicBezTo>
                        <a:pt x="2" y="66"/>
                        <a:pt x="2" y="66"/>
                        <a:pt x="2" y="67"/>
                      </a:cubicBezTo>
                      <a:cubicBezTo>
                        <a:pt x="2" y="67"/>
                        <a:pt x="3" y="67"/>
                        <a:pt x="3" y="67"/>
                      </a:cubicBezTo>
                      <a:cubicBezTo>
                        <a:pt x="3" y="68"/>
                        <a:pt x="4" y="69"/>
                        <a:pt x="4" y="70"/>
                      </a:cubicBezTo>
                      <a:cubicBezTo>
                        <a:pt x="4" y="70"/>
                        <a:pt x="4" y="70"/>
                        <a:pt x="4" y="71"/>
                      </a:cubicBezTo>
                      <a:cubicBezTo>
                        <a:pt x="4" y="71"/>
                        <a:pt x="4" y="71"/>
                        <a:pt x="5" y="71"/>
                      </a:cubicBezTo>
                      <a:cubicBezTo>
                        <a:pt x="6" y="71"/>
                        <a:pt x="6" y="71"/>
                        <a:pt x="6" y="71"/>
                      </a:cubicBezTo>
                      <a:cubicBezTo>
                        <a:pt x="7" y="71"/>
                        <a:pt x="8" y="73"/>
                        <a:pt x="8" y="74"/>
                      </a:cubicBezTo>
                      <a:cubicBezTo>
                        <a:pt x="8" y="74"/>
                        <a:pt x="8" y="78"/>
                        <a:pt x="8" y="80"/>
                      </a:cubicBezTo>
                      <a:cubicBezTo>
                        <a:pt x="8" y="80"/>
                        <a:pt x="8" y="80"/>
                        <a:pt x="8" y="80"/>
                      </a:cubicBezTo>
                      <a:cubicBezTo>
                        <a:pt x="9" y="79"/>
                        <a:pt x="9" y="79"/>
                        <a:pt x="9" y="79"/>
                      </a:cubicBezTo>
                      <a:cubicBezTo>
                        <a:pt x="9" y="76"/>
                        <a:pt x="9" y="76"/>
                        <a:pt x="9" y="76"/>
                      </a:cubicBezTo>
                      <a:cubicBezTo>
                        <a:pt x="9" y="76"/>
                        <a:pt x="9" y="76"/>
                        <a:pt x="9" y="76"/>
                      </a:cubicBezTo>
                      <a:cubicBezTo>
                        <a:pt x="15" y="76"/>
                        <a:pt x="15" y="76"/>
                        <a:pt x="15" y="76"/>
                      </a:cubicBezTo>
                      <a:cubicBezTo>
                        <a:pt x="15" y="76"/>
                        <a:pt x="15" y="76"/>
                        <a:pt x="15" y="76"/>
                      </a:cubicBezTo>
                      <a:cubicBezTo>
                        <a:pt x="20" y="80"/>
                        <a:pt x="20" y="80"/>
                        <a:pt x="20" y="80"/>
                      </a:cubicBezTo>
                      <a:cubicBezTo>
                        <a:pt x="25" y="83"/>
                        <a:pt x="25" y="83"/>
                        <a:pt x="25" y="83"/>
                      </a:cubicBezTo>
                      <a:cubicBezTo>
                        <a:pt x="28" y="85"/>
                        <a:pt x="28" y="85"/>
                        <a:pt x="28" y="85"/>
                      </a:cubicBezTo>
                      <a:cubicBezTo>
                        <a:pt x="36" y="84"/>
                        <a:pt x="36" y="84"/>
                        <a:pt x="36" y="84"/>
                      </a:cubicBezTo>
                      <a:cubicBezTo>
                        <a:pt x="49" y="83"/>
                        <a:pt x="49" y="83"/>
                        <a:pt x="49" y="83"/>
                      </a:cubicBezTo>
                      <a:cubicBezTo>
                        <a:pt x="49" y="83"/>
                        <a:pt x="56" y="82"/>
                        <a:pt x="57" y="81"/>
                      </a:cubicBezTo>
                      <a:cubicBezTo>
                        <a:pt x="58" y="80"/>
                        <a:pt x="63" y="79"/>
                        <a:pt x="61" y="78"/>
                      </a:cubicBezTo>
                      <a:cubicBezTo>
                        <a:pt x="60" y="77"/>
                        <a:pt x="56" y="75"/>
                        <a:pt x="56" y="75"/>
                      </a:cubicBezTo>
                      <a:cubicBezTo>
                        <a:pt x="56" y="73"/>
                        <a:pt x="56" y="73"/>
                        <a:pt x="56" y="73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67" y="66"/>
                        <a:pt x="67" y="66"/>
                        <a:pt x="67" y="66"/>
                      </a:cubicBezTo>
                      <a:cubicBezTo>
                        <a:pt x="73" y="66"/>
                        <a:pt x="73" y="66"/>
                        <a:pt x="73" y="66"/>
                      </a:cubicBezTo>
                      <a:cubicBezTo>
                        <a:pt x="76" y="65"/>
                        <a:pt x="76" y="65"/>
                        <a:pt x="76" y="65"/>
                      </a:cubicBezTo>
                      <a:cubicBezTo>
                        <a:pt x="78" y="60"/>
                        <a:pt x="78" y="60"/>
                        <a:pt x="78" y="60"/>
                      </a:cubicBezTo>
                      <a:cubicBezTo>
                        <a:pt x="83" y="59"/>
                        <a:pt x="83" y="59"/>
                        <a:pt x="83" y="59"/>
                      </a:cubicBezTo>
                      <a:cubicBezTo>
                        <a:pt x="86" y="60"/>
                        <a:pt x="86" y="60"/>
                        <a:pt x="86" y="60"/>
                      </a:cubicBezTo>
                      <a:cubicBezTo>
                        <a:pt x="90" y="60"/>
                        <a:pt x="90" y="60"/>
                        <a:pt x="90" y="60"/>
                      </a:cubicBezTo>
                      <a:cubicBezTo>
                        <a:pt x="93" y="57"/>
                        <a:pt x="93" y="57"/>
                        <a:pt x="93" y="57"/>
                      </a:cubicBezTo>
                      <a:cubicBezTo>
                        <a:pt x="95" y="55"/>
                        <a:pt x="95" y="55"/>
                        <a:pt x="95" y="55"/>
                      </a:cubicBezTo>
                      <a:cubicBezTo>
                        <a:pt x="99" y="54"/>
                        <a:pt x="99" y="54"/>
                        <a:pt x="99" y="54"/>
                      </a:cubicBezTo>
                      <a:cubicBezTo>
                        <a:pt x="101" y="49"/>
                        <a:pt x="101" y="49"/>
                        <a:pt x="101" y="49"/>
                      </a:cubicBezTo>
                      <a:cubicBezTo>
                        <a:pt x="103" y="43"/>
                        <a:pt x="103" y="43"/>
                        <a:pt x="103" y="43"/>
                      </a:cubicBezTo>
                      <a:cubicBezTo>
                        <a:pt x="104" y="41"/>
                        <a:pt x="104" y="41"/>
                        <a:pt x="104" y="41"/>
                      </a:cubicBezTo>
                      <a:cubicBezTo>
                        <a:pt x="115" y="37"/>
                        <a:pt x="115" y="37"/>
                        <a:pt x="115" y="37"/>
                      </a:cubicBezTo>
                      <a:cubicBezTo>
                        <a:pt x="119" y="40"/>
                        <a:pt x="119" y="40"/>
                        <a:pt x="119" y="40"/>
                      </a:cubicBezTo>
                      <a:cubicBezTo>
                        <a:pt x="124" y="39"/>
                        <a:pt x="124" y="39"/>
                        <a:pt x="124" y="39"/>
                      </a:cubicBezTo>
                      <a:cubicBezTo>
                        <a:pt x="129" y="36"/>
                        <a:pt x="129" y="36"/>
                        <a:pt x="129" y="36"/>
                      </a:cubicBezTo>
                      <a:cubicBezTo>
                        <a:pt x="134" y="37"/>
                        <a:pt x="134" y="37"/>
                        <a:pt x="134" y="37"/>
                      </a:cubicBezTo>
                      <a:cubicBezTo>
                        <a:pt x="140" y="43"/>
                        <a:pt x="140" y="43"/>
                        <a:pt x="140" y="43"/>
                      </a:cubicBezTo>
                      <a:cubicBezTo>
                        <a:pt x="146" y="43"/>
                        <a:pt x="146" y="43"/>
                        <a:pt x="146" y="43"/>
                      </a:cubicBezTo>
                      <a:cubicBezTo>
                        <a:pt x="148" y="42"/>
                        <a:pt x="148" y="42"/>
                        <a:pt x="148" y="42"/>
                      </a:cubicBezTo>
                      <a:cubicBezTo>
                        <a:pt x="147" y="39"/>
                        <a:pt x="147" y="39"/>
                        <a:pt x="147" y="39"/>
                      </a:cubicBezTo>
                      <a:cubicBezTo>
                        <a:pt x="148" y="39"/>
                        <a:pt x="148" y="39"/>
                        <a:pt x="148" y="39"/>
                      </a:cubicBezTo>
                      <a:cubicBezTo>
                        <a:pt x="149" y="38"/>
                        <a:pt x="149" y="38"/>
                        <a:pt x="149" y="38"/>
                      </a:cubicBezTo>
                      <a:cubicBezTo>
                        <a:pt x="149" y="38"/>
                        <a:pt x="149" y="37"/>
                        <a:pt x="149" y="36"/>
                      </a:cubicBezTo>
                      <a:cubicBezTo>
                        <a:pt x="149" y="36"/>
                        <a:pt x="148" y="35"/>
                        <a:pt x="148" y="35"/>
                      </a:cubicBezTo>
                      <a:cubicBezTo>
                        <a:pt x="148" y="35"/>
                        <a:pt x="149" y="34"/>
                        <a:pt x="149" y="34"/>
                      </a:cubicBezTo>
                      <a:cubicBezTo>
                        <a:pt x="149" y="34"/>
                        <a:pt x="148" y="33"/>
                        <a:pt x="148" y="33"/>
                      </a:cubicBezTo>
                      <a:cubicBezTo>
                        <a:pt x="148" y="32"/>
                        <a:pt x="148" y="31"/>
                        <a:pt x="148" y="30"/>
                      </a:cubicBezTo>
                      <a:cubicBezTo>
                        <a:pt x="148" y="30"/>
                        <a:pt x="149" y="29"/>
                        <a:pt x="149" y="29"/>
                      </a:cubicBezTo>
                      <a:cubicBezTo>
                        <a:pt x="149" y="28"/>
                        <a:pt x="149" y="28"/>
                        <a:pt x="149" y="28"/>
                      </a:cubicBezTo>
                      <a:cubicBezTo>
                        <a:pt x="149" y="28"/>
                        <a:pt x="150" y="26"/>
                        <a:pt x="150" y="26"/>
                      </a:cubicBezTo>
                      <a:cubicBezTo>
                        <a:pt x="150" y="26"/>
                        <a:pt x="151" y="26"/>
                        <a:pt x="151" y="25"/>
                      </a:cubicBezTo>
                      <a:cubicBezTo>
                        <a:pt x="152" y="25"/>
                        <a:pt x="151" y="24"/>
                        <a:pt x="151" y="24"/>
                      </a:cubicBezTo>
                      <a:cubicBezTo>
                        <a:pt x="151" y="22"/>
                        <a:pt x="151" y="22"/>
                        <a:pt x="151" y="22"/>
                      </a:cubicBezTo>
                      <a:cubicBezTo>
                        <a:pt x="152" y="21"/>
                        <a:pt x="152" y="21"/>
                        <a:pt x="152" y="21"/>
                      </a:cubicBezTo>
                      <a:cubicBezTo>
                        <a:pt x="152" y="20"/>
                        <a:pt x="152" y="20"/>
                        <a:pt x="152" y="20"/>
                      </a:cubicBezTo>
                      <a:cubicBezTo>
                        <a:pt x="152" y="20"/>
                        <a:pt x="152" y="19"/>
                        <a:pt x="152" y="19"/>
                      </a:cubicBezTo>
                      <a:cubicBezTo>
                        <a:pt x="151" y="18"/>
                        <a:pt x="152" y="17"/>
                        <a:pt x="152" y="17"/>
                      </a:cubicBezTo>
                      <a:cubicBezTo>
                        <a:pt x="152" y="16"/>
                        <a:pt x="152" y="16"/>
                        <a:pt x="152" y="16"/>
                      </a:cubicBezTo>
                      <a:cubicBezTo>
                        <a:pt x="152" y="16"/>
                        <a:pt x="152" y="14"/>
                        <a:pt x="153" y="14"/>
                      </a:cubicBezTo>
                      <a:cubicBezTo>
                        <a:pt x="153" y="14"/>
                        <a:pt x="153" y="14"/>
                        <a:pt x="153" y="14"/>
                      </a:cubicBezTo>
                      <a:cubicBezTo>
                        <a:pt x="153" y="14"/>
                        <a:pt x="153" y="12"/>
                        <a:pt x="153" y="11"/>
                      </a:cubicBezTo>
                      <a:cubicBezTo>
                        <a:pt x="153" y="11"/>
                        <a:pt x="154" y="11"/>
                        <a:pt x="154" y="11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70" name="Freeform 134"/>
                <p:cNvSpPr>
                  <a:spLocks/>
                </p:cNvSpPr>
                <p:nvPr/>
              </p:nvSpPr>
              <p:spPr bwMode="auto">
                <a:xfrm>
                  <a:off x="3078" y="2317"/>
                  <a:ext cx="379" cy="267"/>
                </a:xfrm>
                <a:custGeom>
                  <a:avLst/>
                  <a:gdLst>
                    <a:gd name="T0" fmla="*/ 184 w 189"/>
                    <a:gd name="T1" fmla="*/ 10 h 133"/>
                    <a:gd name="T2" fmla="*/ 175 w 189"/>
                    <a:gd name="T3" fmla="*/ 5 h 133"/>
                    <a:gd name="T4" fmla="*/ 166 w 189"/>
                    <a:gd name="T5" fmla="*/ 0 h 133"/>
                    <a:gd name="T6" fmla="*/ 163 w 189"/>
                    <a:gd name="T7" fmla="*/ 4 h 133"/>
                    <a:gd name="T8" fmla="*/ 145 w 189"/>
                    <a:gd name="T9" fmla="*/ 0 h 133"/>
                    <a:gd name="T10" fmla="*/ 131 w 189"/>
                    <a:gd name="T11" fmla="*/ 3 h 133"/>
                    <a:gd name="T12" fmla="*/ 117 w 189"/>
                    <a:gd name="T13" fmla="*/ 5 h 133"/>
                    <a:gd name="T14" fmla="*/ 108 w 189"/>
                    <a:gd name="T15" fmla="*/ 18 h 133"/>
                    <a:gd name="T16" fmla="*/ 95 w 189"/>
                    <a:gd name="T17" fmla="*/ 22 h 133"/>
                    <a:gd name="T18" fmla="*/ 86 w 189"/>
                    <a:gd name="T19" fmla="*/ 29 h 133"/>
                    <a:gd name="T20" fmla="*/ 71 w 189"/>
                    <a:gd name="T21" fmla="*/ 35 h 133"/>
                    <a:gd name="T22" fmla="*/ 76 w 189"/>
                    <a:gd name="T23" fmla="*/ 40 h 133"/>
                    <a:gd name="T24" fmla="*/ 61 w 189"/>
                    <a:gd name="T25" fmla="*/ 46 h 133"/>
                    <a:gd name="T26" fmla="*/ 40 w 189"/>
                    <a:gd name="T27" fmla="*/ 48 h 133"/>
                    <a:gd name="T28" fmla="*/ 30 w 189"/>
                    <a:gd name="T29" fmla="*/ 43 h 133"/>
                    <a:gd name="T30" fmla="*/ 23 w 189"/>
                    <a:gd name="T31" fmla="*/ 41 h 133"/>
                    <a:gd name="T32" fmla="*/ 21 w 189"/>
                    <a:gd name="T33" fmla="*/ 45 h 133"/>
                    <a:gd name="T34" fmla="*/ 21 w 189"/>
                    <a:gd name="T35" fmla="*/ 49 h 133"/>
                    <a:gd name="T36" fmla="*/ 17 w 189"/>
                    <a:gd name="T37" fmla="*/ 55 h 133"/>
                    <a:gd name="T38" fmla="*/ 12 w 189"/>
                    <a:gd name="T39" fmla="*/ 56 h 133"/>
                    <a:gd name="T40" fmla="*/ 13 w 189"/>
                    <a:gd name="T41" fmla="*/ 64 h 133"/>
                    <a:gd name="T42" fmla="*/ 5 w 189"/>
                    <a:gd name="T43" fmla="*/ 73 h 133"/>
                    <a:gd name="T44" fmla="*/ 3 w 189"/>
                    <a:gd name="T45" fmla="*/ 86 h 133"/>
                    <a:gd name="T46" fmla="*/ 3 w 189"/>
                    <a:gd name="T47" fmla="*/ 89 h 133"/>
                    <a:gd name="T48" fmla="*/ 4 w 189"/>
                    <a:gd name="T49" fmla="*/ 93 h 133"/>
                    <a:gd name="T50" fmla="*/ 12 w 189"/>
                    <a:gd name="T51" fmla="*/ 105 h 133"/>
                    <a:gd name="T52" fmla="*/ 14 w 189"/>
                    <a:gd name="T53" fmla="*/ 109 h 133"/>
                    <a:gd name="T54" fmla="*/ 22 w 189"/>
                    <a:gd name="T55" fmla="*/ 117 h 133"/>
                    <a:gd name="T56" fmla="*/ 37 w 189"/>
                    <a:gd name="T57" fmla="*/ 127 h 133"/>
                    <a:gd name="T58" fmla="*/ 45 w 189"/>
                    <a:gd name="T59" fmla="*/ 130 h 133"/>
                    <a:gd name="T60" fmla="*/ 55 w 189"/>
                    <a:gd name="T61" fmla="*/ 133 h 133"/>
                    <a:gd name="T62" fmla="*/ 68 w 189"/>
                    <a:gd name="T63" fmla="*/ 131 h 133"/>
                    <a:gd name="T64" fmla="*/ 78 w 189"/>
                    <a:gd name="T65" fmla="*/ 128 h 133"/>
                    <a:gd name="T66" fmla="*/ 85 w 189"/>
                    <a:gd name="T67" fmla="*/ 123 h 133"/>
                    <a:gd name="T68" fmla="*/ 92 w 189"/>
                    <a:gd name="T69" fmla="*/ 119 h 133"/>
                    <a:gd name="T70" fmla="*/ 97 w 189"/>
                    <a:gd name="T71" fmla="*/ 115 h 133"/>
                    <a:gd name="T72" fmla="*/ 106 w 189"/>
                    <a:gd name="T73" fmla="*/ 109 h 133"/>
                    <a:gd name="T74" fmla="*/ 116 w 189"/>
                    <a:gd name="T75" fmla="*/ 108 h 133"/>
                    <a:gd name="T76" fmla="*/ 125 w 189"/>
                    <a:gd name="T77" fmla="*/ 108 h 133"/>
                    <a:gd name="T78" fmla="*/ 138 w 189"/>
                    <a:gd name="T79" fmla="*/ 107 h 133"/>
                    <a:gd name="T80" fmla="*/ 144 w 189"/>
                    <a:gd name="T81" fmla="*/ 104 h 133"/>
                    <a:gd name="T82" fmla="*/ 152 w 189"/>
                    <a:gd name="T83" fmla="*/ 92 h 133"/>
                    <a:gd name="T84" fmla="*/ 155 w 189"/>
                    <a:gd name="T85" fmla="*/ 85 h 133"/>
                    <a:gd name="T86" fmla="*/ 158 w 189"/>
                    <a:gd name="T87" fmla="*/ 75 h 133"/>
                    <a:gd name="T88" fmla="*/ 161 w 189"/>
                    <a:gd name="T89" fmla="*/ 63 h 133"/>
                    <a:gd name="T90" fmla="*/ 165 w 189"/>
                    <a:gd name="T91" fmla="*/ 47 h 133"/>
                    <a:gd name="T92" fmla="*/ 168 w 189"/>
                    <a:gd name="T93" fmla="*/ 38 h 133"/>
                    <a:gd name="T94" fmla="*/ 173 w 189"/>
                    <a:gd name="T95" fmla="*/ 29 h 133"/>
                    <a:gd name="T96" fmla="*/ 182 w 189"/>
                    <a:gd name="T97" fmla="*/ 25 h 133"/>
                    <a:gd name="T98" fmla="*/ 189 w 189"/>
                    <a:gd name="T99" fmla="*/ 19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89" h="133">
                      <a:moveTo>
                        <a:pt x="187" y="15"/>
                      </a:moveTo>
                      <a:cubicBezTo>
                        <a:pt x="188" y="13"/>
                        <a:pt x="188" y="13"/>
                        <a:pt x="188" y="13"/>
                      </a:cubicBezTo>
                      <a:cubicBezTo>
                        <a:pt x="184" y="10"/>
                        <a:pt x="184" y="10"/>
                        <a:pt x="184" y="10"/>
                      </a:cubicBezTo>
                      <a:cubicBezTo>
                        <a:pt x="180" y="11"/>
                        <a:pt x="180" y="11"/>
                        <a:pt x="180" y="11"/>
                      </a:cubicBezTo>
                      <a:cubicBezTo>
                        <a:pt x="178" y="8"/>
                        <a:pt x="178" y="8"/>
                        <a:pt x="178" y="8"/>
                      </a:cubicBezTo>
                      <a:cubicBezTo>
                        <a:pt x="175" y="5"/>
                        <a:pt x="175" y="5"/>
                        <a:pt x="175" y="5"/>
                      </a:cubicBezTo>
                      <a:cubicBezTo>
                        <a:pt x="171" y="5"/>
                        <a:pt x="171" y="5"/>
                        <a:pt x="171" y="5"/>
                      </a:cubicBezTo>
                      <a:cubicBezTo>
                        <a:pt x="169" y="3"/>
                        <a:pt x="169" y="3"/>
                        <a:pt x="169" y="3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cubicBezTo>
                        <a:pt x="162" y="2"/>
                        <a:pt x="162" y="2"/>
                        <a:pt x="162" y="2"/>
                      </a:cubicBezTo>
                      <a:cubicBezTo>
                        <a:pt x="162" y="2"/>
                        <a:pt x="162" y="2"/>
                        <a:pt x="162" y="2"/>
                      </a:cubicBezTo>
                      <a:cubicBezTo>
                        <a:pt x="163" y="4"/>
                        <a:pt x="163" y="4"/>
                        <a:pt x="163" y="4"/>
                      </a:cubicBezTo>
                      <a:cubicBezTo>
                        <a:pt x="159" y="6"/>
                        <a:pt x="159" y="6"/>
                        <a:pt x="159" y="6"/>
                      </a:cubicBezTo>
                      <a:cubicBezTo>
                        <a:pt x="152" y="7"/>
                        <a:pt x="152" y="7"/>
                        <a:pt x="152" y="7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37" y="2"/>
                        <a:pt x="137" y="2"/>
                        <a:pt x="137" y="2"/>
                      </a:cubicBezTo>
                      <a:cubicBezTo>
                        <a:pt x="131" y="3"/>
                        <a:pt x="131" y="3"/>
                        <a:pt x="131" y="3"/>
                      </a:cubicBezTo>
                      <a:cubicBezTo>
                        <a:pt x="126" y="1"/>
                        <a:pt x="126" y="1"/>
                        <a:pt x="126" y="1"/>
                      </a:cubicBezTo>
                      <a:cubicBezTo>
                        <a:pt x="118" y="4"/>
                        <a:pt x="118" y="4"/>
                        <a:pt x="118" y="4"/>
                      </a:cubicBezTo>
                      <a:cubicBezTo>
                        <a:pt x="117" y="5"/>
                        <a:pt x="117" y="5"/>
                        <a:pt x="117" y="5"/>
                      </a:cubicBezTo>
                      <a:cubicBezTo>
                        <a:pt x="115" y="11"/>
                        <a:pt x="115" y="11"/>
                        <a:pt x="115" y="11"/>
                      </a:cubicBezTo>
                      <a:cubicBezTo>
                        <a:pt x="112" y="16"/>
                        <a:pt x="112" y="16"/>
                        <a:pt x="112" y="16"/>
                      </a:cubicBezTo>
                      <a:cubicBezTo>
                        <a:pt x="108" y="18"/>
                        <a:pt x="108" y="18"/>
                        <a:pt x="108" y="18"/>
                      </a:cubicBezTo>
                      <a:cubicBezTo>
                        <a:pt x="107" y="19"/>
                        <a:pt x="107" y="19"/>
                        <a:pt x="107" y="19"/>
                      </a:cubicBezTo>
                      <a:cubicBezTo>
                        <a:pt x="104" y="23"/>
                        <a:pt x="104" y="23"/>
                        <a:pt x="104" y="23"/>
                      </a:cubicBezTo>
                      <a:cubicBezTo>
                        <a:pt x="95" y="22"/>
                        <a:pt x="95" y="22"/>
                        <a:pt x="95" y="22"/>
                      </a:cubicBezTo>
                      <a:cubicBezTo>
                        <a:pt x="92" y="23"/>
                        <a:pt x="92" y="23"/>
                        <a:pt x="92" y="23"/>
                      </a:cubicBezTo>
                      <a:cubicBezTo>
                        <a:pt x="90" y="27"/>
                        <a:pt x="90" y="27"/>
                        <a:pt x="90" y="27"/>
                      </a:cubicBezTo>
                      <a:cubicBezTo>
                        <a:pt x="86" y="29"/>
                        <a:pt x="86" y="29"/>
                        <a:pt x="86" y="29"/>
                      </a:cubicBezTo>
                      <a:cubicBezTo>
                        <a:pt x="80" y="30"/>
                        <a:pt x="80" y="30"/>
                        <a:pt x="80" y="30"/>
                      </a:cubicBezTo>
                      <a:cubicBezTo>
                        <a:pt x="74" y="32"/>
                        <a:pt x="74" y="32"/>
                        <a:pt x="74" y="32"/>
                      </a:cubicBezTo>
                      <a:cubicBezTo>
                        <a:pt x="71" y="35"/>
                        <a:pt x="71" y="35"/>
                        <a:pt x="71" y="35"/>
                      </a:cubicBezTo>
                      <a:cubicBezTo>
                        <a:pt x="72" y="35"/>
                        <a:pt x="73" y="36"/>
                        <a:pt x="74" y="37"/>
                      </a:cubicBezTo>
                      <a:cubicBezTo>
                        <a:pt x="75" y="37"/>
                        <a:pt x="75" y="37"/>
                        <a:pt x="75" y="37"/>
                      </a:cubicBezTo>
                      <a:cubicBezTo>
                        <a:pt x="75" y="37"/>
                        <a:pt x="76" y="39"/>
                        <a:pt x="76" y="40"/>
                      </a:cubicBezTo>
                      <a:cubicBezTo>
                        <a:pt x="76" y="42"/>
                        <a:pt x="74" y="43"/>
                        <a:pt x="72" y="43"/>
                      </a:cubicBezTo>
                      <a:cubicBezTo>
                        <a:pt x="71" y="43"/>
                        <a:pt x="71" y="44"/>
                        <a:pt x="71" y="44"/>
                      </a:cubicBezTo>
                      <a:cubicBezTo>
                        <a:pt x="70" y="44"/>
                        <a:pt x="69" y="45"/>
                        <a:pt x="61" y="46"/>
                      </a:cubicBezTo>
                      <a:cubicBezTo>
                        <a:pt x="48" y="47"/>
                        <a:pt x="48" y="47"/>
                        <a:pt x="48" y="47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36" y="46"/>
                        <a:pt x="36" y="46"/>
                        <a:pt x="36" y="46"/>
                      </a:cubicBezTo>
                      <a:cubicBezTo>
                        <a:pt x="30" y="43"/>
                        <a:pt x="30" y="43"/>
                        <a:pt x="30" y="43"/>
                      </a:cubicBezTo>
                      <a:cubicBezTo>
                        <a:pt x="26" y="39"/>
                        <a:pt x="26" y="39"/>
                        <a:pt x="26" y="39"/>
                      </a:cubicBezTo>
                      <a:cubicBezTo>
                        <a:pt x="23" y="39"/>
                        <a:pt x="23" y="39"/>
                        <a:pt x="23" y="39"/>
                      </a:cubicBezTo>
                      <a:cubicBezTo>
                        <a:pt x="23" y="41"/>
                        <a:pt x="23" y="41"/>
                        <a:pt x="23" y="41"/>
                      </a:cubicBezTo>
                      <a:cubicBezTo>
                        <a:pt x="21" y="44"/>
                        <a:pt x="21" y="44"/>
                        <a:pt x="21" y="44"/>
                      </a:cubicBezTo>
                      <a:cubicBezTo>
                        <a:pt x="21" y="45"/>
                        <a:pt x="21" y="45"/>
                        <a:pt x="21" y="45"/>
                      </a:cubicBezTo>
                      <a:cubicBezTo>
                        <a:pt x="21" y="45"/>
                        <a:pt x="21" y="45"/>
                        <a:pt x="21" y="45"/>
                      </a:cubicBezTo>
                      <a:cubicBezTo>
                        <a:pt x="21" y="46"/>
                        <a:pt x="21" y="46"/>
                        <a:pt x="21" y="46"/>
                      </a:cubicBezTo>
                      <a:cubicBezTo>
                        <a:pt x="20" y="47"/>
                        <a:pt x="20" y="48"/>
                        <a:pt x="20" y="48"/>
                      </a:cubicBezTo>
                      <a:cubicBezTo>
                        <a:pt x="20" y="48"/>
                        <a:pt x="20" y="49"/>
                        <a:pt x="21" y="49"/>
                      </a:cubicBezTo>
                      <a:cubicBezTo>
                        <a:pt x="21" y="50"/>
                        <a:pt x="21" y="51"/>
                        <a:pt x="21" y="53"/>
                      </a:cubicBezTo>
                      <a:cubicBezTo>
                        <a:pt x="20" y="53"/>
                        <a:pt x="20" y="54"/>
                        <a:pt x="18" y="54"/>
                      </a:cubicBezTo>
                      <a:cubicBezTo>
                        <a:pt x="18" y="54"/>
                        <a:pt x="18" y="55"/>
                        <a:pt x="17" y="55"/>
                      </a:cubicBezTo>
                      <a:cubicBezTo>
                        <a:pt x="16" y="55"/>
                        <a:pt x="15" y="56"/>
                        <a:pt x="14" y="56"/>
                      </a:cubicBezTo>
                      <a:cubicBezTo>
                        <a:pt x="14" y="56"/>
                        <a:pt x="14" y="55"/>
                        <a:pt x="13" y="55"/>
                      </a:cubicBezTo>
                      <a:cubicBezTo>
                        <a:pt x="13" y="56"/>
                        <a:pt x="12" y="56"/>
                        <a:pt x="12" y="56"/>
                      </a:cubicBezTo>
                      <a:cubicBezTo>
                        <a:pt x="11" y="56"/>
                        <a:pt x="9" y="55"/>
                        <a:pt x="9" y="55"/>
                      </a:cubicBezTo>
                      <a:cubicBezTo>
                        <a:pt x="7" y="54"/>
                        <a:pt x="7" y="54"/>
                        <a:pt x="7" y="54"/>
                      </a:cubicBezTo>
                      <a:cubicBezTo>
                        <a:pt x="13" y="64"/>
                        <a:pt x="13" y="64"/>
                        <a:pt x="13" y="64"/>
                      </a:cubicBezTo>
                      <a:cubicBezTo>
                        <a:pt x="6" y="68"/>
                        <a:pt x="6" y="68"/>
                        <a:pt x="6" y="68"/>
                      </a:cubicBezTo>
                      <a:cubicBezTo>
                        <a:pt x="5" y="68"/>
                        <a:pt x="4" y="69"/>
                        <a:pt x="3" y="70"/>
                      </a:cubicBezTo>
                      <a:cubicBezTo>
                        <a:pt x="5" y="73"/>
                        <a:pt x="5" y="73"/>
                        <a:pt x="5" y="73"/>
                      </a:cubicBezTo>
                      <a:cubicBezTo>
                        <a:pt x="5" y="75"/>
                        <a:pt x="5" y="75"/>
                        <a:pt x="5" y="75"/>
                      </a:cubicBezTo>
                      <a:cubicBezTo>
                        <a:pt x="6" y="80"/>
                        <a:pt x="6" y="80"/>
                        <a:pt x="6" y="80"/>
                      </a:cubicBezTo>
                      <a:cubicBezTo>
                        <a:pt x="3" y="86"/>
                        <a:pt x="3" y="86"/>
                        <a:pt x="3" y="86"/>
                      </a:cubicBezTo>
                      <a:cubicBezTo>
                        <a:pt x="0" y="86"/>
                        <a:pt x="0" y="86"/>
                        <a:pt x="0" y="86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3" y="89"/>
                        <a:pt x="3" y="89"/>
                        <a:pt x="3" y="89"/>
                      </a:cubicBezTo>
                      <a:cubicBezTo>
                        <a:pt x="4" y="92"/>
                        <a:pt x="4" y="92"/>
                        <a:pt x="4" y="92"/>
                      </a:cubicBezTo>
                      <a:cubicBezTo>
                        <a:pt x="4" y="92"/>
                        <a:pt x="4" y="92"/>
                        <a:pt x="4" y="92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7" y="96"/>
                        <a:pt x="7" y="96"/>
                        <a:pt x="7" y="96"/>
                      </a:cubicBezTo>
                      <a:cubicBezTo>
                        <a:pt x="6" y="98"/>
                        <a:pt x="6" y="98"/>
                        <a:pt x="6" y="98"/>
                      </a:cubicBezTo>
                      <a:cubicBezTo>
                        <a:pt x="12" y="105"/>
                        <a:pt x="12" y="105"/>
                        <a:pt x="12" y="105"/>
                      </a:cubicBezTo>
                      <a:cubicBezTo>
                        <a:pt x="10" y="106"/>
                        <a:pt x="10" y="106"/>
                        <a:pt x="10" y="106"/>
                      </a:cubicBezTo>
                      <a:cubicBezTo>
                        <a:pt x="11" y="107"/>
                        <a:pt x="11" y="107"/>
                        <a:pt x="11" y="107"/>
                      </a:cubicBezTo>
                      <a:cubicBezTo>
                        <a:pt x="14" y="109"/>
                        <a:pt x="14" y="109"/>
                        <a:pt x="14" y="109"/>
                      </a:cubicBezTo>
                      <a:cubicBezTo>
                        <a:pt x="17" y="112"/>
                        <a:pt x="17" y="112"/>
                        <a:pt x="17" y="112"/>
                      </a:cubicBezTo>
                      <a:cubicBezTo>
                        <a:pt x="19" y="114"/>
                        <a:pt x="19" y="114"/>
                        <a:pt x="19" y="114"/>
                      </a:cubicBezTo>
                      <a:cubicBezTo>
                        <a:pt x="22" y="117"/>
                        <a:pt x="22" y="117"/>
                        <a:pt x="22" y="117"/>
                      </a:cubicBezTo>
                      <a:cubicBezTo>
                        <a:pt x="29" y="119"/>
                        <a:pt x="29" y="119"/>
                        <a:pt x="29" y="119"/>
                      </a:cubicBezTo>
                      <a:cubicBezTo>
                        <a:pt x="33" y="124"/>
                        <a:pt x="33" y="124"/>
                        <a:pt x="33" y="124"/>
                      </a:cubicBezTo>
                      <a:cubicBezTo>
                        <a:pt x="37" y="127"/>
                        <a:pt x="37" y="127"/>
                        <a:pt x="37" y="127"/>
                      </a:cubicBezTo>
                      <a:cubicBezTo>
                        <a:pt x="40" y="127"/>
                        <a:pt x="40" y="127"/>
                        <a:pt x="40" y="127"/>
                      </a:cubicBezTo>
                      <a:cubicBezTo>
                        <a:pt x="41" y="129"/>
                        <a:pt x="41" y="129"/>
                        <a:pt x="41" y="129"/>
                      </a:cubicBezTo>
                      <a:cubicBezTo>
                        <a:pt x="45" y="130"/>
                        <a:pt x="45" y="130"/>
                        <a:pt x="45" y="130"/>
                      </a:cubicBezTo>
                      <a:cubicBezTo>
                        <a:pt x="48" y="132"/>
                        <a:pt x="48" y="132"/>
                        <a:pt x="48" y="132"/>
                      </a:cubicBezTo>
                      <a:cubicBezTo>
                        <a:pt x="53" y="133"/>
                        <a:pt x="53" y="133"/>
                        <a:pt x="53" y="133"/>
                      </a:cubicBezTo>
                      <a:cubicBezTo>
                        <a:pt x="55" y="133"/>
                        <a:pt x="55" y="133"/>
                        <a:pt x="55" y="133"/>
                      </a:cubicBezTo>
                      <a:cubicBezTo>
                        <a:pt x="55" y="133"/>
                        <a:pt x="59" y="133"/>
                        <a:pt x="60" y="133"/>
                      </a:cubicBezTo>
                      <a:cubicBezTo>
                        <a:pt x="61" y="133"/>
                        <a:pt x="62" y="132"/>
                        <a:pt x="62" y="132"/>
                      </a:cubicBezTo>
                      <a:cubicBezTo>
                        <a:pt x="68" y="131"/>
                        <a:pt x="68" y="131"/>
                        <a:pt x="68" y="131"/>
                      </a:cubicBezTo>
                      <a:cubicBezTo>
                        <a:pt x="72" y="131"/>
                        <a:pt x="72" y="131"/>
                        <a:pt x="72" y="131"/>
                      </a:cubicBezTo>
                      <a:cubicBezTo>
                        <a:pt x="72" y="131"/>
                        <a:pt x="76" y="131"/>
                        <a:pt x="76" y="130"/>
                      </a:cubicBezTo>
                      <a:cubicBezTo>
                        <a:pt x="76" y="130"/>
                        <a:pt x="78" y="128"/>
                        <a:pt x="78" y="128"/>
                      </a:cubicBezTo>
                      <a:cubicBezTo>
                        <a:pt x="80" y="125"/>
                        <a:pt x="80" y="125"/>
                        <a:pt x="80" y="125"/>
                      </a:cubicBezTo>
                      <a:cubicBezTo>
                        <a:pt x="82" y="125"/>
                        <a:pt x="82" y="125"/>
                        <a:pt x="82" y="125"/>
                      </a:cubicBezTo>
                      <a:cubicBezTo>
                        <a:pt x="85" y="123"/>
                        <a:pt x="85" y="123"/>
                        <a:pt x="85" y="123"/>
                      </a:cubicBezTo>
                      <a:cubicBezTo>
                        <a:pt x="88" y="119"/>
                        <a:pt x="88" y="119"/>
                        <a:pt x="88" y="119"/>
                      </a:cubicBezTo>
                      <a:cubicBezTo>
                        <a:pt x="89" y="120"/>
                        <a:pt x="89" y="120"/>
                        <a:pt x="89" y="120"/>
                      </a:cubicBezTo>
                      <a:cubicBezTo>
                        <a:pt x="89" y="120"/>
                        <a:pt x="91" y="119"/>
                        <a:pt x="92" y="119"/>
                      </a:cubicBezTo>
                      <a:cubicBezTo>
                        <a:pt x="94" y="119"/>
                        <a:pt x="94" y="119"/>
                        <a:pt x="94" y="119"/>
                      </a:cubicBezTo>
                      <a:cubicBezTo>
                        <a:pt x="96" y="117"/>
                        <a:pt x="96" y="117"/>
                        <a:pt x="96" y="117"/>
                      </a:cubicBezTo>
                      <a:cubicBezTo>
                        <a:pt x="97" y="115"/>
                        <a:pt x="97" y="115"/>
                        <a:pt x="97" y="115"/>
                      </a:cubicBezTo>
                      <a:cubicBezTo>
                        <a:pt x="97" y="115"/>
                        <a:pt x="99" y="113"/>
                        <a:pt x="101" y="113"/>
                      </a:cubicBezTo>
                      <a:cubicBezTo>
                        <a:pt x="102" y="112"/>
                        <a:pt x="101" y="111"/>
                        <a:pt x="101" y="111"/>
                      </a:cubicBezTo>
                      <a:cubicBezTo>
                        <a:pt x="101" y="111"/>
                        <a:pt x="105" y="109"/>
                        <a:pt x="106" y="109"/>
                      </a:cubicBezTo>
                      <a:cubicBezTo>
                        <a:pt x="107" y="109"/>
                        <a:pt x="107" y="110"/>
                        <a:pt x="107" y="110"/>
                      </a:cubicBezTo>
                      <a:cubicBezTo>
                        <a:pt x="111" y="109"/>
                        <a:pt x="111" y="109"/>
                        <a:pt x="111" y="109"/>
                      </a:cubicBezTo>
                      <a:cubicBezTo>
                        <a:pt x="111" y="109"/>
                        <a:pt x="116" y="108"/>
                        <a:pt x="116" y="108"/>
                      </a:cubicBezTo>
                      <a:cubicBezTo>
                        <a:pt x="117" y="108"/>
                        <a:pt x="119" y="108"/>
                        <a:pt x="119" y="108"/>
                      </a:cubicBezTo>
                      <a:cubicBezTo>
                        <a:pt x="119" y="108"/>
                        <a:pt x="123" y="108"/>
                        <a:pt x="124" y="108"/>
                      </a:cubicBezTo>
                      <a:cubicBezTo>
                        <a:pt x="125" y="108"/>
                        <a:pt x="125" y="108"/>
                        <a:pt x="125" y="108"/>
                      </a:cubicBezTo>
                      <a:cubicBezTo>
                        <a:pt x="131" y="109"/>
                        <a:pt x="131" y="109"/>
                        <a:pt x="131" y="109"/>
                      </a:cubicBezTo>
                      <a:cubicBezTo>
                        <a:pt x="132" y="109"/>
                        <a:pt x="132" y="109"/>
                        <a:pt x="132" y="109"/>
                      </a:cubicBezTo>
                      <a:cubicBezTo>
                        <a:pt x="132" y="109"/>
                        <a:pt x="136" y="108"/>
                        <a:pt x="138" y="107"/>
                      </a:cubicBezTo>
                      <a:cubicBezTo>
                        <a:pt x="139" y="106"/>
                        <a:pt x="138" y="105"/>
                        <a:pt x="138" y="105"/>
                      </a:cubicBezTo>
                      <a:cubicBezTo>
                        <a:pt x="140" y="103"/>
                        <a:pt x="140" y="103"/>
                        <a:pt x="140" y="103"/>
                      </a:cubicBezTo>
                      <a:cubicBezTo>
                        <a:pt x="144" y="104"/>
                        <a:pt x="144" y="104"/>
                        <a:pt x="144" y="104"/>
                      </a:cubicBezTo>
                      <a:cubicBezTo>
                        <a:pt x="150" y="98"/>
                        <a:pt x="150" y="98"/>
                        <a:pt x="150" y="98"/>
                      </a:cubicBezTo>
                      <a:cubicBezTo>
                        <a:pt x="152" y="94"/>
                        <a:pt x="152" y="94"/>
                        <a:pt x="152" y="94"/>
                      </a:cubicBezTo>
                      <a:cubicBezTo>
                        <a:pt x="152" y="92"/>
                        <a:pt x="152" y="92"/>
                        <a:pt x="152" y="92"/>
                      </a:cubicBezTo>
                      <a:cubicBezTo>
                        <a:pt x="153" y="91"/>
                        <a:pt x="153" y="91"/>
                        <a:pt x="153" y="91"/>
                      </a:cubicBezTo>
                      <a:cubicBezTo>
                        <a:pt x="155" y="88"/>
                        <a:pt x="155" y="88"/>
                        <a:pt x="155" y="88"/>
                      </a:cubicBezTo>
                      <a:cubicBezTo>
                        <a:pt x="155" y="85"/>
                        <a:pt x="155" y="85"/>
                        <a:pt x="155" y="85"/>
                      </a:cubicBezTo>
                      <a:cubicBezTo>
                        <a:pt x="156" y="82"/>
                        <a:pt x="156" y="82"/>
                        <a:pt x="156" y="82"/>
                      </a:cubicBezTo>
                      <a:cubicBezTo>
                        <a:pt x="155" y="79"/>
                        <a:pt x="155" y="79"/>
                        <a:pt x="155" y="79"/>
                      </a:cubicBezTo>
                      <a:cubicBezTo>
                        <a:pt x="158" y="75"/>
                        <a:pt x="158" y="75"/>
                        <a:pt x="158" y="75"/>
                      </a:cubicBezTo>
                      <a:cubicBezTo>
                        <a:pt x="157" y="69"/>
                        <a:pt x="157" y="69"/>
                        <a:pt x="157" y="69"/>
                      </a:cubicBezTo>
                      <a:cubicBezTo>
                        <a:pt x="157" y="69"/>
                        <a:pt x="159" y="67"/>
                        <a:pt x="160" y="67"/>
                      </a:cubicBezTo>
                      <a:cubicBezTo>
                        <a:pt x="162" y="67"/>
                        <a:pt x="161" y="63"/>
                        <a:pt x="161" y="63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4" y="54"/>
                        <a:pt x="164" y="54"/>
                        <a:pt x="164" y="54"/>
                      </a:cubicBezTo>
                      <a:cubicBezTo>
                        <a:pt x="165" y="47"/>
                        <a:pt x="165" y="47"/>
                        <a:pt x="165" y="47"/>
                      </a:cubicBezTo>
                      <a:cubicBezTo>
                        <a:pt x="165" y="47"/>
                        <a:pt x="166" y="47"/>
                        <a:pt x="167" y="46"/>
                      </a:cubicBezTo>
                      <a:cubicBezTo>
                        <a:pt x="169" y="46"/>
                        <a:pt x="167" y="42"/>
                        <a:pt x="167" y="42"/>
                      </a:cubicBezTo>
                      <a:cubicBezTo>
                        <a:pt x="168" y="38"/>
                        <a:pt x="168" y="38"/>
                        <a:pt x="168" y="38"/>
                      </a:cubicBezTo>
                      <a:cubicBezTo>
                        <a:pt x="171" y="36"/>
                        <a:pt x="171" y="36"/>
                        <a:pt x="171" y="36"/>
                      </a:cubicBezTo>
                      <a:cubicBezTo>
                        <a:pt x="172" y="31"/>
                        <a:pt x="172" y="31"/>
                        <a:pt x="172" y="31"/>
                      </a:cubicBezTo>
                      <a:cubicBezTo>
                        <a:pt x="173" y="29"/>
                        <a:pt x="173" y="29"/>
                        <a:pt x="173" y="29"/>
                      </a:cubicBezTo>
                      <a:cubicBezTo>
                        <a:pt x="176" y="29"/>
                        <a:pt x="176" y="29"/>
                        <a:pt x="176" y="29"/>
                      </a:cubicBezTo>
                      <a:cubicBezTo>
                        <a:pt x="179" y="28"/>
                        <a:pt x="179" y="28"/>
                        <a:pt x="179" y="28"/>
                      </a:cubicBezTo>
                      <a:cubicBezTo>
                        <a:pt x="182" y="25"/>
                        <a:pt x="182" y="25"/>
                        <a:pt x="182" y="25"/>
                      </a:cubicBezTo>
                      <a:cubicBezTo>
                        <a:pt x="182" y="25"/>
                        <a:pt x="183" y="24"/>
                        <a:pt x="184" y="24"/>
                      </a:cubicBezTo>
                      <a:cubicBezTo>
                        <a:pt x="185" y="24"/>
                        <a:pt x="186" y="22"/>
                        <a:pt x="186" y="22"/>
                      </a:cubicBezTo>
                      <a:cubicBezTo>
                        <a:pt x="189" y="19"/>
                        <a:pt x="189" y="19"/>
                        <a:pt x="189" y="19"/>
                      </a:cubicBezTo>
                      <a:lnTo>
                        <a:pt x="187" y="15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71" name="Freeform 135"/>
                <p:cNvSpPr>
                  <a:spLocks/>
                </p:cNvSpPr>
                <p:nvPr/>
              </p:nvSpPr>
              <p:spPr bwMode="auto">
                <a:xfrm>
                  <a:off x="3421" y="2622"/>
                  <a:ext cx="2" cy="2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72" name="Freeform 136"/>
                <p:cNvSpPr>
                  <a:spLocks/>
                </p:cNvSpPr>
                <p:nvPr/>
              </p:nvSpPr>
              <p:spPr bwMode="auto">
                <a:xfrm>
                  <a:off x="3702" y="230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73" name="Rectangle 137"/>
                <p:cNvSpPr>
                  <a:spLocks noChangeArrowheads="1"/>
                </p:cNvSpPr>
                <p:nvPr/>
              </p:nvSpPr>
              <p:spPr bwMode="auto">
                <a:xfrm>
                  <a:off x="3718" y="2323"/>
                  <a:ext cx="1" cy="1"/>
                </a:xfrm>
                <a:prstGeom prst="rect">
                  <a:avLst/>
                </a:pr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74" name="Freeform 138"/>
                <p:cNvSpPr>
                  <a:spLocks/>
                </p:cNvSpPr>
                <p:nvPr/>
              </p:nvSpPr>
              <p:spPr bwMode="auto">
                <a:xfrm>
                  <a:off x="3499" y="2662"/>
                  <a:ext cx="2" cy="2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0 h 2"/>
                    <a:gd name="T4" fmla="*/ 0 w 2"/>
                    <a:gd name="T5" fmla="*/ 2 h 2"/>
                    <a:gd name="T6" fmla="*/ 0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75" name="Freeform 139"/>
                <p:cNvSpPr>
                  <a:spLocks/>
                </p:cNvSpPr>
                <p:nvPr/>
              </p:nvSpPr>
              <p:spPr bwMode="auto">
                <a:xfrm>
                  <a:off x="3680" y="228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76" name="Freeform 140"/>
                <p:cNvSpPr>
                  <a:spLocks/>
                </p:cNvSpPr>
                <p:nvPr/>
              </p:nvSpPr>
              <p:spPr bwMode="auto">
                <a:xfrm>
                  <a:off x="3696" y="229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77" name="Rectangle 141"/>
                <p:cNvSpPr>
                  <a:spLocks noChangeArrowheads="1"/>
                </p:cNvSpPr>
                <p:nvPr/>
              </p:nvSpPr>
              <p:spPr bwMode="auto">
                <a:xfrm>
                  <a:off x="3698" y="2297"/>
                  <a:ext cx="1" cy="1"/>
                </a:xfrm>
                <a:prstGeom prst="rect">
                  <a:avLst/>
                </a:pr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78" name="Rectangle 142"/>
                <p:cNvSpPr>
                  <a:spLocks noChangeArrowheads="1"/>
                </p:cNvSpPr>
                <p:nvPr/>
              </p:nvSpPr>
              <p:spPr bwMode="auto">
                <a:xfrm>
                  <a:off x="3790" y="2403"/>
                  <a:ext cx="1" cy="2"/>
                </a:xfrm>
                <a:prstGeom prst="rect">
                  <a:avLst/>
                </a:pr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79" name="Freeform 143"/>
                <p:cNvSpPr>
                  <a:spLocks/>
                </p:cNvSpPr>
                <p:nvPr/>
              </p:nvSpPr>
              <p:spPr bwMode="auto">
                <a:xfrm>
                  <a:off x="3268" y="26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80" name="Rectangle 144"/>
                <p:cNvSpPr>
                  <a:spLocks noChangeArrowheads="1"/>
                </p:cNvSpPr>
                <p:nvPr/>
              </p:nvSpPr>
              <p:spPr bwMode="auto">
                <a:xfrm>
                  <a:off x="3483" y="2650"/>
                  <a:ext cx="1" cy="1"/>
                </a:xfrm>
                <a:prstGeom prst="rect">
                  <a:avLst/>
                </a:pr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81" name="Freeform 145"/>
                <p:cNvSpPr>
                  <a:spLocks/>
                </p:cNvSpPr>
                <p:nvPr/>
              </p:nvSpPr>
              <p:spPr bwMode="auto">
                <a:xfrm>
                  <a:off x="3501" y="2662"/>
                  <a:ext cx="0" cy="2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82" name="Freeform 146"/>
                <p:cNvSpPr>
                  <a:spLocks/>
                </p:cNvSpPr>
                <p:nvPr/>
              </p:nvSpPr>
              <p:spPr bwMode="auto">
                <a:xfrm>
                  <a:off x="3328" y="279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83" name="Freeform 147"/>
                <p:cNvSpPr>
                  <a:spLocks/>
                </p:cNvSpPr>
                <p:nvPr/>
              </p:nvSpPr>
              <p:spPr bwMode="auto">
                <a:xfrm>
                  <a:off x="3292" y="276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84" name="Freeform 148"/>
                <p:cNvSpPr>
                  <a:spLocks/>
                </p:cNvSpPr>
                <p:nvPr/>
              </p:nvSpPr>
              <p:spPr bwMode="auto">
                <a:xfrm>
                  <a:off x="3272" y="264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85" name="Freeform 149"/>
                <p:cNvSpPr>
                  <a:spLocks/>
                </p:cNvSpPr>
                <p:nvPr/>
              </p:nvSpPr>
              <p:spPr bwMode="auto">
                <a:xfrm>
                  <a:off x="3278" y="268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86" name="Freeform 150"/>
                <p:cNvSpPr>
                  <a:spLocks/>
                </p:cNvSpPr>
                <p:nvPr/>
              </p:nvSpPr>
              <p:spPr bwMode="auto">
                <a:xfrm>
                  <a:off x="3292" y="2767"/>
                  <a:ext cx="2" cy="0"/>
                </a:xfrm>
                <a:custGeom>
                  <a:avLst/>
                  <a:gdLst>
                    <a:gd name="T0" fmla="*/ 2 w 2"/>
                    <a:gd name="T1" fmla="*/ 2 w 2"/>
                    <a:gd name="T2" fmla="*/ 0 w 2"/>
                    <a:gd name="T3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87" name="Freeform 151"/>
                <p:cNvSpPr>
                  <a:spLocks/>
                </p:cNvSpPr>
                <p:nvPr/>
              </p:nvSpPr>
              <p:spPr bwMode="auto">
                <a:xfrm>
                  <a:off x="3064" y="2640"/>
                  <a:ext cx="248" cy="219"/>
                </a:xfrm>
                <a:custGeom>
                  <a:avLst/>
                  <a:gdLst>
                    <a:gd name="T0" fmla="*/ 122 w 124"/>
                    <a:gd name="T1" fmla="*/ 43 h 109"/>
                    <a:gd name="T2" fmla="*/ 120 w 124"/>
                    <a:gd name="T3" fmla="*/ 38 h 109"/>
                    <a:gd name="T4" fmla="*/ 114 w 124"/>
                    <a:gd name="T5" fmla="*/ 33 h 109"/>
                    <a:gd name="T6" fmla="*/ 107 w 124"/>
                    <a:gd name="T7" fmla="*/ 29 h 109"/>
                    <a:gd name="T8" fmla="*/ 107 w 124"/>
                    <a:gd name="T9" fmla="*/ 19 h 109"/>
                    <a:gd name="T10" fmla="*/ 111 w 124"/>
                    <a:gd name="T11" fmla="*/ 8 h 109"/>
                    <a:gd name="T12" fmla="*/ 106 w 124"/>
                    <a:gd name="T13" fmla="*/ 6 h 109"/>
                    <a:gd name="T14" fmla="*/ 103 w 124"/>
                    <a:gd name="T15" fmla="*/ 9 h 109"/>
                    <a:gd name="T16" fmla="*/ 92 w 124"/>
                    <a:gd name="T17" fmla="*/ 9 h 109"/>
                    <a:gd name="T18" fmla="*/ 90 w 124"/>
                    <a:gd name="T19" fmla="*/ 4 h 109"/>
                    <a:gd name="T20" fmla="*/ 83 w 124"/>
                    <a:gd name="T21" fmla="*/ 2 h 109"/>
                    <a:gd name="T22" fmla="*/ 79 w 124"/>
                    <a:gd name="T23" fmla="*/ 2 h 109"/>
                    <a:gd name="T24" fmla="*/ 75 w 124"/>
                    <a:gd name="T25" fmla="*/ 1 h 109"/>
                    <a:gd name="T26" fmla="*/ 72 w 124"/>
                    <a:gd name="T27" fmla="*/ 1 h 109"/>
                    <a:gd name="T28" fmla="*/ 70 w 124"/>
                    <a:gd name="T29" fmla="*/ 2 h 109"/>
                    <a:gd name="T30" fmla="*/ 65 w 124"/>
                    <a:gd name="T31" fmla="*/ 3 h 109"/>
                    <a:gd name="T32" fmla="*/ 63 w 124"/>
                    <a:gd name="T33" fmla="*/ 4 h 109"/>
                    <a:gd name="T34" fmla="*/ 60 w 124"/>
                    <a:gd name="T35" fmla="*/ 4 h 109"/>
                    <a:gd name="T36" fmla="*/ 46 w 124"/>
                    <a:gd name="T37" fmla="*/ 2 h 109"/>
                    <a:gd name="T38" fmla="*/ 37 w 124"/>
                    <a:gd name="T39" fmla="*/ 2 h 109"/>
                    <a:gd name="T40" fmla="*/ 32 w 124"/>
                    <a:gd name="T41" fmla="*/ 0 h 109"/>
                    <a:gd name="T42" fmla="*/ 25 w 124"/>
                    <a:gd name="T43" fmla="*/ 2 h 109"/>
                    <a:gd name="T44" fmla="*/ 21 w 124"/>
                    <a:gd name="T45" fmla="*/ 5 h 109"/>
                    <a:gd name="T46" fmla="*/ 18 w 124"/>
                    <a:gd name="T47" fmla="*/ 11 h 109"/>
                    <a:gd name="T48" fmla="*/ 10 w 124"/>
                    <a:gd name="T49" fmla="*/ 11 h 109"/>
                    <a:gd name="T50" fmla="*/ 1 w 124"/>
                    <a:gd name="T51" fmla="*/ 6 h 109"/>
                    <a:gd name="T52" fmla="*/ 1 w 124"/>
                    <a:gd name="T53" fmla="*/ 13 h 109"/>
                    <a:gd name="T54" fmla="*/ 1 w 124"/>
                    <a:gd name="T55" fmla="*/ 21 h 109"/>
                    <a:gd name="T56" fmla="*/ 5 w 124"/>
                    <a:gd name="T57" fmla="*/ 22 h 109"/>
                    <a:gd name="T58" fmla="*/ 10 w 124"/>
                    <a:gd name="T59" fmla="*/ 27 h 109"/>
                    <a:gd name="T60" fmla="*/ 14 w 124"/>
                    <a:gd name="T61" fmla="*/ 34 h 109"/>
                    <a:gd name="T62" fmla="*/ 17 w 124"/>
                    <a:gd name="T63" fmla="*/ 38 h 109"/>
                    <a:gd name="T64" fmla="*/ 21 w 124"/>
                    <a:gd name="T65" fmla="*/ 46 h 109"/>
                    <a:gd name="T66" fmla="*/ 27 w 124"/>
                    <a:gd name="T67" fmla="*/ 52 h 109"/>
                    <a:gd name="T68" fmla="*/ 34 w 124"/>
                    <a:gd name="T69" fmla="*/ 58 h 109"/>
                    <a:gd name="T70" fmla="*/ 41 w 124"/>
                    <a:gd name="T71" fmla="*/ 63 h 109"/>
                    <a:gd name="T72" fmla="*/ 47 w 124"/>
                    <a:gd name="T73" fmla="*/ 69 h 109"/>
                    <a:gd name="T74" fmla="*/ 53 w 124"/>
                    <a:gd name="T75" fmla="*/ 73 h 109"/>
                    <a:gd name="T76" fmla="*/ 63 w 124"/>
                    <a:gd name="T77" fmla="*/ 84 h 109"/>
                    <a:gd name="T78" fmla="*/ 67 w 124"/>
                    <a:gd name="T79" fmla="*/ 90 h 109"/>
                    <a:gd name="T80" fmla="*/ 71 w 124"/>
                    <a:gd name="T81" fmla="*/ 92 h 109"/>
                    <a:gd name="T82" fmla="*/ 79 w 124"/>
                    <a:gd name="T83" fmla="*/ 99 h 109"/>
                    <a:gd name="T84" fmla="*/ 92 w 124"/>
                    <a:gd name="T85" fmla="*/ 106 h 109"/>
                    <a:gd name="T86" fmla="*/ 97 w 124"/>
                    <a:gd name="T87" fmla="*/ 109 h 109"/>
                    <a:gd name="T88" fmla="*/ 100 w 124"/>
                    <a:gd name="T89" fmla="*/ 105 h 109"/>
                    <a:gd name="T90" fmla="*/ 99 w 124"/>
                    <a:gd name="T91" fmla="*/ 101 h 109"/>
                    <a:gd name="T92" fmla="*/ 97 w 124"/>
                    <a:gd name="T93" fmla="*/ 95 h 109"/>
                    <a:gd name="T94" fmla="*/ 97 w 124"/>
                    <a:gd name="T95" fmla="*/ 88 h 109"/>
                    <a:gd name="T96" fmla="*/ 100 w 124"/>
                    <a:gd name="T97" fmla="*/ 81 h 109"/>
                    <a:gd name="T98" fmla="*/ 104 w 124"/>
                    <a:gd name="T99" fmla="*/ 73 h 109"/>
                    <a:gd name="T100" fmla="*/ 109 w 124"/>
                    <a:gd name="T101" fmla="*/ 75 h 109"/>
                    <a:gd name="T102" fmla="*/ 111 w 124"/>
                    <a:gd name="T103" fmla="*/ 72 h 109"/>
                    <a:gd name="T104" fmla="*/ 108 w 124"/>
                    <a:gd name="T105" fmla="*/ 68 h 109"/>
                    <a:gd name="T106" fmla="*/ 106 w 124"/>
                    <a:gd name="T107" fmla="*/ 66 h 109"/>
                    <a:gd name="T108" fmla="*/ 110 w 124"/>
                    <a:gd name="T109" fmla="*/ 65 h 109"/>
                    <a:gd name="T110" fmla="*/ 114 w 124"/>
                    <a:gd name="T111" fmla="*/ 63 h 109"/>
                    <a:gd name="T112" fmla="*/ 122 w 124"/>
                    <a:gd name="T113" fmla="*/ 61 h 109"/>
                    <a:gd name="T114" fmla="*/ 119 w 124"/>
                    <a:gd name="T115" fmla="*/ 51 h 109"/>
                    <a:gd name="T116" fmla="*/ 113 w 124"/>
                    <a:gd name="T117" fmla="*/ 44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4" h="109">
                      <a:moveTo>
                        <a:pt x="114" y="44"/>
                      </a:moveTo>
                      <a:cubicBezTo>
                        <a:pt x="115" y="44"/>
                        <a:pt x="116" y="44"/>
                        <a:pt x="117" y="44"/>
                      </a:cubicBezTo>
                      <a:cubicBezTo>
                        <a:pt x="118" y="44"/>
                        <a:pt x="119" y="44"/>
                        <a:pt x="119" y="44"/>
                      </a:cubicBezTo>
                      <a:cubicBezTo>
                        <a:pt x="120" y="44"/>
                        <a:pt x="122" y="43"/>
                        <a:pt x="122" y="43"/>
                      </a:cubicBezTo>
                      <a:cubicBezTo>
                        <a:pt x="122" y="43"/>
                        <a:pt x="123" y="42"/>
                        <a:pt x="123" y="42"/>
                      </a:cubicBezTo>
                      <a:cubicBezTo>
                        <a:pt x="123" y="42"/>
                        <a:pt x="124" y="41"/>
                        <a:pt x="124" y="40"/>
                      </a:cubicBezTo>
                      <a:cubicBezTo>
                        <a:pt x="123" y="40"/>
                        <a:pt x="122" y="39"/>
                        <a:pt x="122" y="39"/>
                      </a:cubicBezTo>
                      <a:cubicBezTo>
                        <a:pt x="121" y="39"/>
                        <a:pt x="120" y="38"/>
                        <a:pt x="120" y="38"/>
                      </a:cubicBezTo>
                      <a:cubicBezTo>
                        <a:pt x="120" y="37"/>
                        <a:pt x="119" y="36"/>
                        <a:pt x="118" y="36"/>
                      </a:cubicBezTo>
                      <a:cubicBezTo>
                        <a:pt x="118" y="36"/>
                        <a:pt x="118" y="37"/>
                        <a:pt x="117" y="36"/>
                      </a:cubicBezTo>
                      <a:cubicBezTo>
                        <a:pt x="116" y="36"/>
                        <a:pt x="115" y="35"/>
                        <a:pt x="115" y="35"/>
                      </a:cubicBezTo>
                      <a:cubicBezTo>
                        <a:pt x="115" y="34"/>
                        <a:pt x="115" y="34"/>
                        <a:pt x="114" y="33"/>
                      </a:cubicBezTo>
                      <a:cubicBezTo>
                        <a:pt x="113" y="33"/>
                        <a:pt x="112" y="32"/>
                        <a:pt x="111" y="32"/>
                      </a:cubicBezTo>
                      <a:cubicBezTo>
                        <a:pt x="110" y="32"/>
                        <a:pt x="111" y="32"/>
                        <a:pt x="109" y="32"/>
                      </a:cubicBezTo>
                      <a:cubicBezTo>
                        <a:pt x="107" y="32"/>
                        <a:pt x="106" y="31"/>
                        <a:pt x="106" y="30"/>
                      </a:cubicBezTo>
                      <a:cubicBezTo>
                        <a:pt x="106" y="29"/>
                        <a:pt x="106" y="30"/>
                        <a:pt x="107" y="29"/>
                      </a:cubicBezTo>
                      <a:cubicBezTo>
                        <a:pt x="107" y="28"/>
                        <a:pt x="107" y="26"/>
                        <a:pt x="107" y="25"/>
                      </a:cubicBezTo>
                      <a:cubicBezTo>
                        <a:pt x="106" y="25"/>
                        <a:pt x="106" y="25"/>
                        <a:pt x="105" y="23"/>
                      </a:cubicBezTo>
                      <a:cubicBezTo>
                        <a:pt x="105" y="21"/>
                        <a:pt x="107" y="22"/>
                        <a:pt x="107" y="22"/>
                      </a:cubicBezTo>
                      <a:cubicBezTo>
                        <a:pt x="107" y="22"/>
                        <a:pt x="107" y="20"/>
                        <a:pt x="107" y="19"/>
                      </a:cubicBezTo>
                      <a:cubicBezTo>
                        <a:pt x="107" y="19"/>
                        <a:pt x="108" y="17"/>
                        <a:pt x="108" y="17"/>
                      </a:cubicBezTo>
                      <a:cubicBezTo>
                        <a:pt x="110" y="14"/>
                        <a:pt x="110" y="14"/>
                        <a:pt x="110" y="14"/>
                      </a:cubicBezTo>
                      <a:cubicBezTo>
                        <a:pt x="111" y="11"/>
                        <a:pt x="111" y="11"/>
                        <a:pt x="111" y="11"/>
                      </a:cubicBez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1" y="5"/>
                        <a:pt x="111" y="5"/>
                        <a:pt x="111" y="5"/>
                      </a:cubicBezTo>
                      <a:cubicBezTo>
                        <a:pt x="108" y="5"/>
                        <a:pt x="108" y="5"/>
                        <a:pt x="108" y="5"/>
                      </a:cubicBezTo>
                      <a:cubicBezTo>
                        <a:pt x="106" y="4"/>
                        <a:pt x="106" y="4"/>
                        <a:pt x="106" y="4"/>
                      </a:cubicBezTo>
                      <a:cubicBezTo>
                        <a:pt x="106" y="5"/>
                        <a:pt x="106" y="5"/>
                        <a:pt x="106" y="6"/>
                      </a:cubicBezTo>
                      <a:cubicBezTo>
                        <a:pt x="106" y="6"/>
                        <a:pt x="106" y="8"/>
                        <a:pt x="105" y="8"/>
                      </a:cubicBezTo>
                      <a:cubicBezTo>
                        <a:pt x="105" y="9"/>
                        <a:pt x="105" y="9"/>
                        <a:pt x="105" y="9"/>
                      </a:cubicBezTo>
                      <a:cubicBezTo>
                        <a:pt x="104" y="9"/>
                        <a:pt x="104" y="9"/>
                        <a:pt x="104" y="9"/>
                      </a:cubicBezTo>
                      <a:cubicBezTo>
                        <a:pt x="104" y="9"/>
                        <a:pt x="104" y="9"/>
                        <a:pt x="103" y="9"/>
                      </a:cubicBezTo>
                      <a:cubicBezTo>
                        <a:pt x="103" y="10"/>
                        <a:pt x="103" y="10"/>
                        <a:pt x="103" y="10"/>
                      </a:cubicBezTo>
                      <a:cubicBezTo>
                        <a:pt x="101" y="12"/>
                        <a:pt x="101" y="12"/>
                        <a:pt x="101" y="12"/>
                      </a:cubicBezTo>
                      <a:cubicBezTo>
                        <a:pt x="100" y="12"/>
                        <a:pt x="100" y="12"/>
                        <a:pt x="100" y="12"/>
                      </a:cubicBezTo>
                      <a:cubicBezTo>
                        <a:pt x="99" y="12"/>
                        <a:pt x="97" y="11"/>
                        <a:pt x="92" y="9"/>
                      </a:cubicBezTo>
                      <a:cubicBezTo>
                        <a:pt x="92" y="9"/>
                        <a:pt x="92" y="9"/>
                        <a:pt x="92" y="9"/>
                      </a:cubicBezTo>
                      <a:cubicBezTo>
                        <a:pt x="92" y="9"/>
                        <a:pt x="92" y="9"/>
                        <a:pt x="92" y="9"/>
                      </a:cubicBezTo>
                      <a:cubicBezTo>
                        <a:pt x="92" y="9"/>
                        <a:pt x="90" y="8"/>
                        <a:pt x="90" y="6"/>
                      </a:cubicBezTo>
                      <a:cubicBezTo>
                        <a:pt x="90" y="6"/>
                        <a:pt x="90" y="5"/>
                        <a:pt x="90" y="4"/>
                      </a:cubicBezTo>
                      <a:cubicBezTo>
                        <a:pt x="87" y="2"/>
                        <a:pt x="87" y="2"/>
                        <a:pt x="87" y="2"/>
                      </a:cubicBezTo>
                      <a:cubicBezTo>
                        <a:pt x="87" y="2"/>
                        <a:pt x="87" y="2"/>
                        <a:pt x="87" y="2"/>
                      </a:cubicBezTo>
                      <a:cubicBezTo>
                        <a:pt x="87" y="2"/>
                        <a:pt x="87" y="1"/>
                        <a:pt x="86" y="1"/>
                      </a:cubicBezTo>
                      <a:cubicBezTo>
                        <a:pt x="83" y="2"/>
                        <a:pt x="83" y="2"/>
                        <a:pt x="83" y="2"/>
                      </a:cubicBezTo>
                      <a:cubicBezTo>
                        <a:pt x="83" y="2"/>
                        <a:pt x="83" y="2"/>
                        <a:pt x="83" y="2"/>
                      </a:cubicBezTo>
                      <a:cubicBezTo>
                        <a:pt x="83" y="2"/>
                        <a:pt x="83" y="2"/>
                        <a:pt x="83" y="2"/>
                      </a:cubicBezTo>
                      <a:cubicBezTo>
                        <a:pt x="80" y="2"/>
                        <a:pt x="80" y="2"/>
                        <a:pt x="80" y="2"/>
                      </a:cubicBezTo>
                      <a:cubicBezTo>
                        <a:pt x="79" y="2"/>
                        <a:pt x="79" y="2"/>
                        <a:pt x="79" y="2"/>
                      </a:cubicBezTo>
                      <a:cubicBezTo>
                        <a:pt x="78" y="1"/>
                        <a:pt x="77" y="1"/>
                        <a:pt x="77" y="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76" y="0"/>
                        <a:pt x="76" y="0"/>
                        <a:pt x="75" y="1"/>
                      </a:cubicBezTo>
                      <a:cubicBezTo>
                        <a:pt x="75" y="1"/>
                        <a:pt x="75" y="1"/>
                        <a:pt x="75" y="1"/>
                      </a:cubicBezTo>
                      <a:cubicBezTo>
                        <a:pt x="74" y="1"/>
                        <a:pt x="74" y="1"/>
                        <a:pt x="74" y="1"/>
                      </a:cubicBezTo>
                      <a:cubicBezTo>
                        <a:pt x="73" y="1"/>
                        <a:pt x="73" y="1"/>
                        <a:pt x="73" y="1"/>
                      </a:cubicBezTo>
                      <a:cubicBezTo>
                        <a:pt x="73" y="1"/>
                        <a:pt x="73" y="1"/>
                        <a:pt x="73" y="1"/>
                      </a:cubicBezTo>
                      <a:cubicBezTo>
                        <a:pt x="73" y="1"/>
                        <a:pt x="73" y="1"/>
                        <a:pt x="72" y="1"/>
                      </a:cubicBezTo>
                      <a:cubicBezTo>
                        <a:pt x="71" y="1"/>
                        <a:pt x="71" y="1"/>
                        <a:pt x="71" y="1"/>
                      </a:cubicBezTo>
                      <a:cubicBezTo>
                        <a:pt x="70" y="2"/>
                        <a:pt x="70" y="2"/>
                        <a:pt x="70" y="2"/>
                      </a:cubicBezTo>
                      <a:cubicBezTo>
                        <a:pt x="70" y="2"/>
                        <a:pt x="70" y="2"/>
                        <a:pt x="70" y="2"/>
                      </a:cubicBezTo>
                      <a:cubicBezTo>
                        <a:pt x="70" y="2"/>
                        <a:pt x="70" y="2"/>
                        <a:pt x="70" y="2"/>
                      </a:cubicBezTo>
                      <a:cubicBezTo>
                        <a:pt x="69" y="3"/>
                        <a:pt x="69" y="3"/>
                        <a:pt x="69" y="3"/>
                      </a:cubicBezTo>
                      <a:cubicBezTo>
                        <a:pt x="68" y="3"/>
                        <a:pt x="68" y="3"/>
                        <a:pt x="68" y="3"/>
                      </a:cubicBezTo>
                      <a:cubicBezTo>
                        <a:pt x="67" y="3"/>
                        <a:pt x="67" y="3"/>
                        <a:pt x="67" y="3"/>
                      </a:cubicBezTo>
                      <a:cubicBezTo>
                        <a:pt x="65" y="3"/>
                        <a:pt x="65" y="3"/>
                        <a:pt x="65" y="3"/>
                      </a:cubicBezTo>
                      <a:cubicBezTo>
                        <a:pt x="65" y="3"/>
                        <a:pt x="65" y="3"/>
                        <a:pt x="65" y="3"/>
                      </a:cubicBezTo>
                      <a:cubicBezTo>
                        <a:pt x="64" y="3"/>
                        <a:pt x="64" y="3"/>
                        <a:pt x="64" y="3"/>
                      </a:cubicBezTo>
                      <a:cubicBezTo>
                        <a:pt x="64" y="3"/>
                        <a:pt x="63" y="3"/>
                        <a:pt x="63" y="3"/>
                      </a:cubicBezTo>
                      <a:cubicBezTo>
                        <a:pt x="63" y="4"/>
                        <a:pt x="63" y="4"/>
                        <a:pt x="63" y="4"/>
                      </a:cubicBezTo>
                      <a:cubicBezTo>
                        <a:pt x="62" y="5"/>
                        <a:pt x="62" y="5"/>
                        <a:pt x="62" y="5"/>
                      </a:cubicBezTo>
                      <a:cubicBezTo>
                        <a:pt x="61" y="5"/>
                        <a:pt x="61" y="5"/>
                        <a:pt x="61" y="5"/>
                      </a:cubicBezTo>
                      <a:cubicBezTo>
                        <a:pt x="60" y="5"/>
                        <a:pt x="60" y="5"/>
                        <a:pt x="60" y="5"/>
                      </a:cubicBez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58" y="4"/>
                        <a:pt x="58" y="4"/>
                        <a:pt x="58" y="4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46" y="2"/>
                        <a:pt x="46" y="2"/>
                        <a:pt x="46" y="2"/>
                      </a:cubicBezTo>
                      <a:cubicBezTo>
                        <a:pt x="44" y="2"/>
                        <a:pt x="44" y="2"/>
                        <a:pt x="44" y="2"/>
                      </a:cubicBezTo>
                      <a:cubicBezTo>
                        <a:pt x="44" y="2"/>
                        <a:pt x="44" y="2"/>
                        <a:pt x="44" y="2"/>
                      </a:cubicBezTo>
                      <a:cubicBezTo>
                        <a:pt x="41" y="3"/>
                        <a:pt x="41" y="3"/>
                        <a:pt x="41" y="3"/>
                      </a:cubicBezTo>
                      <a:cubicBezTo>
                        <a:pt x="37" y="2"/>
                        <a:pt x="37" y="2"/>
                        <a:pt x="37" y="2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0" y="3"/>
                        <a:pt x="30" y="3"/>
                        <a:pt x="29" y="3"/>
                      </a:cubicBezTo>
                      <a:cubicBezTo>
                        <a:pt x="28" y="3"/>
                        <a:pt x="26" y="2"/>
                        <a:pt x="25" y="2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5"/>
                        <a:pt x="21" y="5"/>
                        <a:pt x="21" y="5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9"/>
                        <a:pt x="18" y="10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3" y="5"/>
                        <a:pt x="1" y="5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7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2" y="17"/>
                        <a:pt x="2" y="18"/>
                      </a:cubicBezTo>
                      <a:cubicBezTo>
                        <a:pt x="2" y="18"/>
                        <a:pt x="2" y="20"/>
                        <a:pt x="1" y="21"/>
                      </a:cubicBezTo>
                      <a:cubicBezTo>
                        <a:pt x="1" y="21"/>
                        <a:pt x="1" y="22"/>
                        <a:pt x="1" y="2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5" y="22"/>
                        <a:pt x="5" y="22"/>
                        <a:pt x="5" y="22"/>
                      </a:cubicBezTo>
                      <a:cubicBezTo>
                        <a:pt x="5" y="22"/>
                        <a:pt x="5" y="22"/>
                        <a:pt x="5" y="22"/>
                      </a:cubicBezTo>
                      <a:cubicBezTo>
                        <a:pt x="6" y="23"/>
                        <a:pt x="7" y="24"/>
                        <a:pt x="8" y="25"/>
                      </a:cubicBezTo>
                      <a:cubicBezTo>
                        <a:pt x="10" y="26"/>
                        <a:pt x="10" y="26"/>
                        <a:pt x="10" y="26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0" y="28"/>
                        <a:pt x="10" y="29"/>
                        <a:pt x="10" y="29"/>
                      </a:cubicBezTo>
                      <a:cubicBezTo>
                        <a:pt x="12" y="29"/>
                        <a:pt x="12" y="29"/>
                        <a:pt x="12" y="29"/>
                      </a:cubicBezTo>
                      <a:cubicBezTo>
                        <a:pt x="13" y="30"/>
                        <a:pt x="13" y="30"/>
                        <a:pt x="13" y="30"/>
                      </a:cubicBezTo>
                      <a:cubicBezTo>
                        <a:pt x="14" y="31"/>
                        <a:pt x="15" y="33"/>
                        <a:pt x="14" y="34"/>
                      </a:cubicBezTo>
                      <a:cubicBezTo>
                        <a:pt x="14" y="34"/>
                        <a:pt x="15" y="34"/>
                        <a:pt x="15" y="35"/>
                      </a:cubicBezTo>
                      <a:cubicBezTo>
                        <a:pt x="15" y="35"/>
                        <a:pt x="15" y="36"/>
                        <a:pt x="15" y="36"/>
                      </a:cubicBezTo>
                      <a:cubicBezTo>
                        <a:pt x="15" y="37"/>
                        <a:pt x="15" y="37"/>
                        <a:pt x="15" y="37"/>
                      </a:cubicBezTo>
                      <a:cubicBezTo>
                        <a:pt x="16" y="37"/>
                        <a:pt x="16" y="38"/>
                        <a:pt x="17" y="38"/>
                      </a:cubicBezTo>
                      <a:cubicBezTo>
                        <a:pt x="18" y="39"/>
                        <a:pt x="18" y="39"/>
                        <a:pt x="18" y="39"/>
                      </a:cubicBezTo>
                      <a:cubicBezTo>
                        <a:pt x="17" y="42"/>
                        <a:pt x="17" y="42"/>
                        <a:pt x="17" y="42"/>
                      </a:cubicBezTo>
                      <a:cubicBezTo>
                        <a:pt x="18" y="43"/>
                        <a:pt x="18" y="43"/>
                        <a:pt x="18" y="43"/>
                      </a:cubicBezTo>
                      <a:cubicBezTo>
                        <a:pt x="21" y="46"/>
                        <a:pt x="21" y="46"/>
                        <a:pt x="21" y="46"/>
                      </a:cubicBezTo>
                      <a:cubicBezTo>
                        <a:pt x="23" y="49"/>
                        <a:pt x="23" y="49"/>
                        <a:pt x="23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5" y="51"/>
                        <a:pt x="25" y="51"/>
                        <a:pt x="25" y="51"/>
                      </a:cubicBezTo>
                      <a:cubicBezTo>
                        <a:pt x="27" y="52"/>
                        <a:pt x="27" y="52"/>
                        <a:pt x="27" y="52"/>
                      </a:cubicBezTo>
                      <a:cubicBezTo>
                        <a:pt x="29" y="55"/>
                        <a:pt x="29" y="55"/>
                        <a:pt x="29" y="55"/>
                      </a:cubicBezTo>
                      <a:cubicBezTo>
                        <a:pt x="31" y="56"/>
                        <a:pt x="31" y="56"/>
                        <a:pt x="31" y="56"/>
                      </a:cubicBezTo>
                      <a:cubicBezTo>
                        <a:pt x="31" y="58"/>
                        <a:pt x="31" y="58"/>
                        <a:pt x="31" y="58"/>
                      </a:cubicBezTo>
                      <a:cubicBezTo>
                        <a:pt x="34" y="58"/>
                        <a:pt x="34" y="58"/>
                        <a:pt x="34" y="58"/>
                      </a:cubicBezTo>
                      <a:cubicBezTo>
                        <a:pt x="34" y="60"/>
                        <a:pt x="34" y="60"/>
                        <a:pt x="34" y="60"/>
                      </a:cubicBezTo>
                      <a:cubicBezTo>
                        <a:pt x="35" y="60"/>
                        <a:pt x="35" y="60"/>
                        <a:pt x="35" y="60"/>
                      </a:cubicBezTo>
                      <a:cubicBezTo>
                        <a:pt x="37" y="62"/>
                        <a:pt x="37" y="62"/>
                        <a:pt x="37" y="62"/>
                      </a:cubicBezTo>
                      <a:cubicBezTo>
                        <a:pt x="41" y="63"/>
                        <a:pt x="41" y="63"/>
                        <a:pt x="41" y="63"/>
                      </a:cubicBezTo>
                      <a:cubicBezTo>
                        <a:pt x="42" y="64"/>
                        <a:pt x="42" y="64"/>
                        <a:pt x="42" y="64"/>
                      </a:cubicBezTo>
                      <a:cubicBezTo>
                        <a:pt x="44" y="67"/>
                        <a:pt x="44" y="67"/>
                        <a:pt x="44" y="67"/>
                      </a:cubicBezTo>
                      <a:cubicBezTo>
                        <a:pt x="45" y="67"/>
                        <a:pt x="45" y="67"/>
                        <a:pt x="45" y="67"/>
                      </a:cubicBezTo>
                      <a:cubicBezTo>
                        <a:pt x="47" y="69"/>
                        <a:pt x="47" y="69"/>
                        <a:pt x="47" y="69"/>
                      </a:cubicBezTo>
                      <a:cubicBezTo>
                        <a:pt x="47" y="69"/>
                        <a:pt x="47" y="70"/>
                        <a:pt x="48" y="70"/>
                      </a:cubicBezTo>
                      <a:cubicBezTo>
                        <a:pt x="48" y="71"/>
                        <a:pt x="50" y="71"/>
                        <a:pt x="52" y="72"/>
                      </a:cubicBezTo>
                      <a:cubicBezTo>
                        <a:pt x="53" y="72"/>
                        <a:pt x="53" y="72"/>
                        <a:pt x="53" y="72"/>
                      </a:cubicBezTo>
                      <a:cubicBezTo>
                        <a:pt x="53" y="73"/>
                        <a:pt x="53" y="73"/>
                        <a:pt x="53" y="73"/>
                      </a:cubicBezTo>
                      <a:cubicBezTo>
                        <a:pt x="54" y="76"/>
                        <a:pt x="54" y="76"/>
                        <a:pt x="54" y="76"/>
                      </a:cubicBezTo>
                      <a:cubicBezTo>
                        <a:pt x="55" y="78"/>
                        <a:pt x="55" y="78"/>
                        <a:pt x="55" y="78"/>
                      </a:cubicBezTo>
                      <a:cubicBezTo>
                        <a:pt x="55" y="78"/>
                        <a:pt x="55" y="78"/>
                        <a:pt x="55" y="78"/>
                      </a:cubicBezTo>
                      <a:cubicBezTo>
                        <a:pt x="63" y="84"/>
                        <a:pt x="63" y="84"/>
                        <a:pt x="63" y="84"/>
                      </a:cubicBezTo>
                      <a:cubicBezTo>
                        <a:pt x="64" y="86"/>
                        <a:pt x="64" y="86"/>
                        <a:pt x="64" y="86"/>
                      </a:cubicBezTo>
                      <a:cubicBezTo>
                        <a:pt x="68" y="87"/>
                        <a:pt x="68" y="87"/>
                        <a:pt x="68" y="87"/>
                      </a:cubicBezTo>
                      <a:cubicBezTo>
                        <a:pt x="67" y="89"/>
                        <a:pt x="67" y="89"/>
                        <a:pt x="67" y="89"/>
                      </a:cubicBezTo>
                      <a:cubicBezTo>
                        <a:pt x="67" y="89"/>
                        <a:pt x="67" y="89"/>
                        <a:pt x="67" y="90"/>
                      </a:cubicBezTo>
                      <a:cubicBezTo>
                        <a:pt x="67" y="90"/>
                        <a:pt x="67" y="90"/>
                        <a:pt x="67" y="90"/>
                      </a:cubicBezTo>
                      <a:cubicBezTo>
                        <a:pt x="68" y="90"/>
                        <a:pt x="68" y="90"/>
                        <a:pt x="68" y="90"/>
                      </a:cubicBezTo>
                      <a:cubicBezTo>
                        <a:pt x="71" y="90"/>
                        <a:pt x="71" y="90"/>
                        <a:pt x="71" y="90"/>
                      </a:cubicBezTo>
                      <a:cubicBezTo>
                        <a:pt x="71" y="92"/>
                        <a:pt x="71" y="92"/>
                        <a:pt x="71" y="92"/>
                      </a:cubicBezTo>
                      <a:cubicBezTo>
                        <a:pt x="71" y="92"/>
                        <a:pt x="71" y="93"/>
                        <a:pt x="71" y="94"/>
                      </a:cubicBezTo>
                      <a:cubicBezTo>
                        <a:pt x="73" y="94"/>
                        <a:pt x="73" y="94"/>
                        <a:pt x="73" y="94"/>
                      </a:cubicBezTo>
                      <a:cubicBezTo>
                        <a:pt x="78" y="97"/>
                        <a:pt x="78" y="97"/>
                        <a:pt x="78" y="97"/>
                      </a:cubicBezTo>
                      <a:cubicBezTo>
                        <a:pt x="79" y="99"/>
                        <a:pt x="79" y="99"/>
                        <a:pt x="79" y="99"/>
                      </a:cubicBezTo>
                      <a:cubicBezTo>
                        <a:pt x="80" y="100"/>
                        <a:pt x="80" y="100"/>
                        <a:pt x="80" y="100"/>
                      </a:cubicBezTo>
                      <a:cubicBezTo>
                        <a:pt x="84" y="102"/>
                        <a:pt x="84" y="102"/>
                        <a:pt x="84" y="102"/>
                      </a:cubicBezTo>
                      <a:cubicBezTo>
                        <a:pt x="89" y="104"/>
                        <a:pt x="89" y="104"/>
                        <a:pt x="89" y="104"/>
                      </a:cubicBezTo>
                      <a:cubicBezTo>
                        <a:pt x="90" y="105"/>
                        <a:pt x="92" y="106"/>
                        <a:pt x="92" y="106"/>
                      </a:cubicBezTo>
                      <a:cubicBezTo>
                        <a:pt x="93" y="106"/>
                        <a:pt x="93" y="107"/>
                        <a:pt x="94" y="108"/>
                      </a:cubicBezTo>
                      <a:cubicBezTo>
                        <a:pt x="94" y="108"/>
                        <a:pt x="94" y="108"/>
                        <a:pt x="94" y="108"/>
                      </a:cubicBezTo>
                      <a:cubicBezTo>
                        <a:pt x="97" y="108"/>
                        <a:pt x="97" y="108"/>
                        <a:pt x="97" y="108"/>
                      </a:cubicBezTo>
                      <a:cubicBezTo>
                        <a:pt x="97" y="109"/>
                        <a:pt x="97" y="109"/>
                        <a:pt x="97" y="109"/>
                      </a:cubicBezTo>
                      <a:cubicBezTo>
                        <a:pt x="98" y="107"/>
                        <a:pt x="98" y="107"/>
                        <a:pt x="98" y="107"/>
                      </a:cubicBezTo>
                      <a:cubicBezTo>
                        <a:pt x="99" y="108"/>
                        <a:pt x="99" y="108"/>
                        <a:pt x="99" y="108"/>
                      </a:cubicBezTo>
                      <a:cubicBezTo>
                        <a:pt x="99" y="106"/>
                        <a:pt x="99" y="106"/>
                        <a:pt x="99" y="106"/>
                      </a:cubicBezTo>
                      <a:cubicBezTo>
                        <a:pt x="100" y="105"/>
                        <a:pt x="100" y="105"/>
                        <a:pt x="100" y="105"/>
                      </a:cubicBezTo>
                      <a:cubicBezTo>
                        <a:pt x="100" y="103"/>
                        <a:pt x="100" y="103"/>
                        <a:pt x="100" y="103"/>
                      </a:cubicBezTo>
                      <a:cubicBezTo>
                        <a:pt x="100" y="102"/>
                        <a:pt x="100" y="102"/>
                        <a:pt x="100" y="102"/>
                      </a:cubicBezTo>
                      <a:cubicBezTo>
                        <a:pt x="100" y="101"/>
                        <a:pt x="100" y="101"/>
                        <a:pt x="100" y="101"/>
                      </a:cubicBezTo>
                      <a:cubicBezTo>
                        <a:pt x="99" y="101"/>
                        <a:pt x="99" y="101"/>
                        <a:pt x="99" y="101"/>
                      </a:cubicBezTo>
                      <a:cubicBezTo>
                        <a:pt x="98" y="101"/>
                        <a:pt x="98" y="101"/>
                        <a:pt x="98" y="101"/>
                      </a:cubicBezTo>
                      <a:cubicBezTo>
                        <a:pt x="96" y="97"/>
                        <a:pt x="96" y="97"/>
                        <a:pt x="96" y="97"/>
                      </a:cubicBezTo>
                      <a:cubicBezTo>
                        <a:pt x="96" y="96"/>
                        <a:pt x="96" y="96"/>
                        <a:pt x="96" y="96"/>
                      </a:cubicBezTo>
                      <a:cubicBezTo>
                        <a:pt x="97" y="95"/>
                        <a:pt x="97" y="95"/>
                        <a:pt x="97" y="95"/>
                      </a:cubicBezTo>
                      <a:cubicBezTo>
                        <a:pt x="95" y="93"/>
                        <a:pt x="95" y="93"/>
                        <a:pt x="95" y="93"/>
                      </a:cubicBezTo>
                      <a:cubicBezTo>
                        <a:pt x="94" y="92"/>
                        <a:pt x="94" y="92"/>
                        <a:pt x="94" y="92"/>
                      </a:cubicBezTo>
                      <a:cubicBezTo>
                        <a:pt x="94" y="89"/>
                        <a:pt x="94" y="89"/>
                        <a:pt x="94" y="89"/>
                      </a:cubicBezTo>
                      <a:cubicBezTo>
                        <a:pt x="97" y="88"/>
                        <a:pt x="97" y="88"/>
                        <a:pt x="97" y="88"/>
                      </a:cubicBezTo>
                      <a:cubicBezTo>
                        <a:pt x="101" y="88"/>
                        <a:pt x="101" y="88"/>
                        <a:pt x="101" y="88"/>
                      </a:cubicBezTo>
                      <a:cubicBezTo>
                        <a:pt x="100" y="85"/>
                        <a:pt x="100" y="85"/>
                        <a:pt x="100" y="85"/>
                      </a:cubicBezTo>
                      <a:cubicBezTo>
                        <a:pt x="99" y="84"/>
                        <a:pt x="99" y="84"/>
                        <a:pt x="99" y="84"/>
                      </a:cubicBezTo>
                      <a:cubicBezTo>
                        <a:pt x="100" y="81"/>
                        <a:pt x="100" y="81"/>
                        <a:pt x="100" y="81"/>
                      </a:cubicBezTo>
                      <a:cubicBezTo>
                        <a:pt x="101" y="79"/>
                        <a:pt x="101" y="79"/>
                        <a:pt x="101" y="79"/>
                      </a:cubicBezTo>
                      <a:cubicBezTo>
                        <a:pt x="100" y="78"/>
                        <a:pt x="100" y="78"/>
                        <a:pt x="100" y="78"/>
                      </a:cubicBezTo>
                      <a:cubicBezTo>
                        <a:pt x="104" y="74"/>
                        <a:pt x="104" y="74"/>
                        <a:pt x="104" y="74"/>
                      </a:cubicBezTo>
                      <a:cubicBezTo>
                        <a:pt x="104" y="73"/>
                        <a:pt x="104" y="73"/>
                        <a:pt x="104" y="73"/>
                      </a:cubicBezTo>
                      <a:cubicBezTo>
                        <a:pt x="106" y="72"/>
                        <a:pt x="106" y="72"/>
                        <a:pt x="106" y="72"/>
                      </a:cubicBezTo>
                      <a:cubicBezTo>
                        <a:pt x="107" y="73"/>
                        <a:pt x="107" y="73"/>
                        <a:pt x="107" y="73"/>
                      </a:cubicBezTo>
                      <a:cubicBezTo>
                        <a:pt x="108" y="74"/>
                        <a:pt x="108" y="74"/>
                        <a:pt x="108" y="74"/>
                      </a:cubicBezTo>
                      <a:cubicBezTo>
                        <a:pt x="109" y="75"/>
                        <a:pt x="109" y="75"/>
                        <a:pt x="109" y="75"/>
                      </a:cubicBezTo>
                      <a:cubicBezTo>
                        <a:pt x="110" y="76"/>
                        <a:pt x="110" y="76"/>
                        <a:pt x="110" y="76"/>
                      </a:cubicBezTo>
                      <a:cubicBezTo>
                        <a:pt x="111" y="74"/>
                        <a:pt x="111" y="74"/>
                        <a:pt x="111" y="74"/>
                      </a:cubicBezTo>
                      <a:cubicBezTo>
                        <a:pt x="112" y="73"/>
                        <a:pt x="112" y="73"/>
                        <a:pt x="112" y="73"/>
                      </a:cubicBezTo>
                      <a:cubicBezTo>
                        <a:pt x="111" y="72"/>
                        <a:pt x="111" y="72"/>
                        <a:pt x="111" y="72"/>
                      </a:cubicBezTo>
                      <a:cubicBezTo>
                        <a:pt x="110" y="71"/>
                        <a:pt x="110" y="71"/>
                        <a:pt x="110" y="71"/>
                      </a:cubicBezTo>
                      <a:cubicBezTo>
                        <a:pt x="110" y="70"/>
                        <a:pt x="110" y="70"/>
                        <a:pt x="110" y="70"/>
                      </a:cubicBezTo>
                      <a:cubicBezTo>
                        <a:pt x="109" y="69"/>
                        <a:pt x="109" y="69"/>
                        <a:pt x="109" y="69"/>
                      </a:cubicBezTo>
                      <a:cubicBezTo>
                        <a:pt x="109" y="69"/>
                        <a:pt x="108" y="68"/>
                        <a:pt x="108" y="68"/>
                      </a:cubicBezTo>
                      <a:cubicBezTo>
                        <a:pt x="108" y="68"/>
                        <a:pt x="107" y="68"/>
                        <a:pt x="107" y="68"/>
                      </a:cubicBezTo>
                      <a:cubicBezTo>
                        <a:pt x="107" y="67"/>
                        <a:pt x="107" y="67"/>
                        <a:pt x="107" y="67"/>
                      </a:cubicBezTo>
                      <a:cubicBezTo>
                        <a:pt x="107" y="67"/>
                        <a:pt x="106" y="67"/>
                        <a:pt x="106" y="67"/>
                      </a:cubicBezTo>
                      <a:cubicBezTo>
                        <a:pt x="106" y="67"/>
                        <a:pt x="106" y="66"/>
                        <a:pt x="106" y="66"/>
                      </a:cubicBezTo>
                      <a:cubicBezTo>
                        <a:pt x="107" y="65"/>
                        <a:pt x="107" y="65"/>
                        <a:pt x="107" y="65"/>
                      </a:cubicBezTo>
                      <a:cubicBezTo>
                        <a:pt x="108" y="64"/>
                        <a:pt x="108" y="64"/>
                        <a:pt x="108" y="64"/>
                      </a:cubicBezTo>
                      <a:cubicBezTo>
                        <a:pt x="109" y="64"/>
                        <a:pt x="109" y="64"/>
                        <a:pt x="109" y="64"/>
                      </a:cubicBezTo>
                      <a:cubicBezTo>
                        <a:pt x="110" y="65"/>
                        <a:pt x="110" y="65"/>
                        <a:pt x="110" y="65"/>
                      </a:cubicBezTo>
                      <a:cubicBezTo>
                        <a:pt x="110" y="65"/>
                        <a:pt x="110" y="65"/>
                        <a:pt x="110" y="65"/>
                      </a:cubicBezTo>
                      <a:cubicBezTo>
                        <a:pt x="110" y="65"/>
                        <a:pt x="111" y="64"/>
                        <a:pt x="111" y="64"/>
                      </a:cubicBezTo>
                      <a:cubicBezTo>
                        <a:pt x="111" y="64"/>
                        <a:pt x="113" y="63"/>
                        <a:pt x="113" y="63"/>
                      </a:cubicBezTo>
                      <a:cubicBezTo>
                        <a:pt x="114" y="63"/>
                        <a:pt x="114" y="63"/>
                        <a:pt x="114" y="63"/>
                      </a:cubicBezTo>
                      <a:cubicBezTo>
                        <a:pt x="115" y="63"/>
                        <a:pt x="116" y="62"/>
                        <a:pt x="116" y="62"/>
                      </a:cubicBezTo>
                      <a:cubicBezTo>
                        <a:pt x="118" y="60"/>
                        <a:pt x="118" y="60"/>
                        <a:pt x="118" y="60"/>
                      </a:cubicBezTo>
                      <a:cubicBezTo>
                        <a:pt x="118" y="60"/>
                        <a:pt x="118" y="60"/>
                        <a:pt x="119" y="60"/>
                      </a:cubicBezTo>
                      <a:cubicBezTo>
                        <a:pt x="120" y="61"/>
                        <a:pt x="121" y="61"/>
                        <a:pt x="122" y="61"/>
                      </a:cubicBezTo>
                      <a:cubicBezTo>
                        <a:pt x="123" y="61"/>
                        <a:pt x="123" y="62"/>
                        <a:pt x="123" y="60"/>
                      </a:cubicBezTo>
                      <a:cubicBezTo>
                        <a:pt x="124" y="57"/>
                        <a:pt x="123" y="56"/>
                        <a:pt x="123" y="56"/>
                      </a:cubicBezTo>
                      <a:cubicBezTo>
                        <a:pt x="120" y="53"/>
                        <a:pt x="120" y="53"/>
                        <a:pt x="120" y="53"/>
                      </a:cubicBezTo>
                      <a:cubicBezTo>
                        <a:pt x="120" y="53"/>
                        <a:pt x="120" y="52"/>
                        <a:pt x="119" y="51"/>
                      </a:cubicBezTo>
                      <a:cubicBezTo>
                        <a:pt x="118" y="50"/>
                        <a:pt x="117" y="49"/>
                        <a:pt x="117" y="49"/>
                      </a:cubicBezTo>
                      <a:cubicBezTo>
                        <a:pt x="117" y="49"/>
                        <a:pt x="114" y="47"/>
                        <a:pt x="114" y="47"/>
                      </a:cubicBezTo>
                      <a:cubicBezTo>
                        <a:pt x="114" y="47"/>
                        <a:pt x="113" y="46"/>
                        <a:pt x="113" y="46"/>
                      </a:cubicBezTo>
                      <a:cubicBezTo>
                        <a:pt x="113" y="45"/>
                        <a:pt x="113" y="44"/>
                        <a:pt x="113" y="44"/>
                      </a:cubicBezTo>
                      <a:cubicBezTo>
                        <a:pt x="114" y="44"/>
                        <a:pt x="114" y="43"/>
                        <a:pt x="114" y="44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88" name="Freeform 152"/>
                <p:cNvSpPr>
                  <a:spLocks/>
                </p:cNvSpPr>
                <p:nvPr/>
              </p:nvSpPr>
              <p:spPr bwMode="auto">
                <a:xfrm>
                  <a:off x="3258" y="2773"/>
                  <a:ext cx="123" cy="138"/>
                </a:xfrm>
                <a:custGeom>
                  <a:avLst/>
                  <a:gdLst>
                    <a:gd name="T0" fmla="*/ 52 w 61"/>
                    <a:gd name="T1" fmla="*/ 16 h 69"/>
                    <a:gd name="T2" fmla="*/ 44 w 61"/>
                    <a:gd name="T3" fmla="*/ 13 h 69"/>
                    <a:gd name="T4" fmla="*/ 42 w 61"/>
                    <a:gd name="T5" fmla="*/ 12 h 69"/>
                    <a:gd name="T6" fmla="*/ 36 w 61"/>
                    <a:gd name="T7" fmla="*/ 10 h 69"/>
                    <a:gd name="T8" fmla="*/ 32 w 61"/>
                    <a:gd name="T9" fmla="*/ 10 h 69"/>
                    <a:gd name="T10" fmla="*/ 29 w 61"/>
                    <a:gd name="T11" fmla="*/ 8 h 69"/>
                    <a:gd name="T12" fmla="*/ 25 w 61"/>
                    <a:gd name="T13" fmla="*/ 5 h 69"/>
                    <a:gd name="T14" fmla="*/ 22 w 61"/>
                    <a:gd name="T15" fmla="*/ 3 h 69"/>
                    <a:gd name="T16" fmla="*/ 17 w 61"/>
                    <a:gd name="T17" fmla="*/ 0 h 69"/>
                    <a:gd name="T18" fmla="*/ 17 w 61"/>
                    <a:gd name="T19" fmla="*/ 0 h 69"/>
                    <a:gd name="T20" fmla="*/ 15 w 61"/>
                    <a:gd name="T21" fmla="*/ 1 h 69"/>
                    <a:gd name="T22" fmla="*/ 15 w 61"/>
                    <a:gd name="T23" fmla="*/ 4 h 69"/>
                    <a:gd name="T24" fmla="*/ 14 w 61"/>
                    <a:gd name="T25" fmla="*/ 12 h 69"/>
                    <a:gd name="T26" fmla="*/ 6 w 61"/>
                    <a:gd name="T27" fmla="*/ 12 h 69"/>
                    <a:gd name="T28" fmla="*/ 5 w 61"/>
                    <a:gd name="T29" fmla="*/ 17 h 69"/>
                    <a:gd name="T30" fmla="*/ 0 w 61"/>
                    <a:gd name="T31" fmla="*/ 25 h 69"/>
                    <a:gd name="T32" fmla="*/ 1 w 61"/>
                    <a:gd name="T33" fmla="*/ 31 h 69"/>
                    <a:gd name="T34" fmla="*/ 5 w 61"/>
                    <a:gd name="T35" fmla="*/ 36 h 69"/>
                    <a:gd name="T36" fmla="*/ 4 w 61"/>
                    <a:gd name="T37" fmla="*/ 41 h 69"/>
                    <a:gd name="T38" fmla="*/ 2 w 61"/>
                    <a:gd name="T39" fmla="*/ 44 h 69"/>
                    <a:gd name="T40" fmla="*/ 0 w 61"/>
                    <a:gd name="T41" fmla="*/ 45 h 69"/>
                    <a:gd name="T42" fmla="*/ 7 w 61"/>
                    <a:gd name="T43" fmla="*/ 47 h 69"/>
                    <a:gd name="T44" fmla="*/ 7 w 61"/>
                    <a:gd name="T45" fmla="*/ 44 h 69"/>
                    <a:gd name="T46" fmla="*/ 11 w 61"/>
                    <a:gd name="T47" fmla="*/ 44 h 69"/>
                    <a:gd name="T48" fmla="*/ 9 w 61"/>
                    <a:gd name="T49" fmla="*/ 46 h 69"/>
                    <a:gd name="T50" fmla="*/ 8 w 61"/>
                    <a:gd name="T51" fmla="*/ 49 h 69"/>
                    <a:gd name="T52" fmla="*/ 4 w 61"/>
                    <a:gd name="T53" fmla="*/ 48 h 69"/>
                    <a:gd name="T54" fmla="*/ 7 w 61"/>
                    <a:gd name="T55" fmla="*/ 49 h 69"/>
                    <a:gd name="T56" fmla="*/ 10 w 61"/>
                    <a:gd name="T57" fmla="*/ 51 h 69"/>
                    <a:gd name="T58" fmla="*/ 15 w 61"/>
                    <a:gd name="T59" fmla="*/ 52 h 69"/>
                    <a:gd name="T60" fmla="*/ 20 w 61"/>
                    <a:gd name="T61" fmla="*/ 57 h 69"/>
                    <a:gd name="T62" fmla="*/ 23 w 61"/>
                    <a:gd name="T63" fmla="*/ 59 h 69"/>
                    <a:gd name="T64" fmla="*/ 25 w 61"/>
                    <a:gd name="T65" fmla="*/ 61 h 69"/>
                    <a:gd name="T66" fmla="*/ 26 w 61"/>
                    <a:gd name="T67" fmla="*/ 64 h 69"/>
                    <a:gd name="T68" fmla="*/ 29 w 61"/>
                    <a:gd name="T69" fmla="*/ 66 h 69"/>
                    <a:gd name="T70" fmla="*/ 31 w 61"/>
                    <a:gd name="T71" fmla="*/ 67 h 69"/>
                    <a:gd name="T72" fmla="*/ 34 w 61"/>
                    <a:gd name="T73" fmla="*/ 68 h 69"/>
                    <a:gd name="T74" fmla="*/ 32 w 61"/>
                    <a:gd name="T75" fmla="*/ 65 h 69"/>
                    <a:gd name="T76" fmla="*/ 33 w 61"/>
                    <a:gd name="T77" fmla="*/ 62 h 69"/>
                    <a:gd name="T78" fmla="*/ 33 w 61"/>
                    <a:gd name="T79" fmla="*/ 58 h 69"/>
                    <a:gd name="T80" fmla="*/ 30 w 61"/>
                    <a:gd name="T81" fmla="*/ 55 h 69"/>
                    <a:gd name="T82" fmla="*/ 31 w 61"/>
                    <a:gd name="T83" fmla="*/ 51 h 69"/>
                    <a:gd name="T84" fmla="*/ 32 w 61"/>
                    <a:gd name="T85" fmla="*/ 47 h 69"/>
                    <a:gd name="T86" fmla="*/ 33 w 61"/>
                    <a:gd name="T87" fmla="*/ 44 h 69"/>
                    <a:gd name="T88" fmla="*/ 36 w 61"/>
                    <a:gd name="T89" fmla="*/ 40 h 69"/>
                    <a:gd name="T90" fmla="*/ 37 w 61"/>
                    <a:gd name="T91" fmla="*/ 36 h 69"/>
                    <a:gd name="T92" fmla="*/ 42 w 61"/>
                    <a:gd name="T93" fmla="*/ 33 h 69"/>
                    <a:gd name="T94" fmla="*/ 43 w 61"/>
                    <a:gd name="T95" fmla="*/ 36 h 69"/>
                    <a:gd name="T96" fmla="*/ 44 w 61"/>
                    <a:gd name="T97" fmla="*/ 39 h 69"/>
                    <a:gd name="T98" fmla="*/ 47 w 61"/>
                    <a:gd name="T99" fmla="*/ 40 h 69"/>
                    <a:gd name="T100" fmla="*/ 52 w 61"/>
                    <a:gd name="T101" fmla="*/ 36 h 69"/>
                    <a:gd name="T102" fmla="*/ 52 w 61"/>
                    <a:gd name="T103" fmla="*/ 31 h 69"/>
                    <a:gd name="T104" fmla="*/ 51 w 61"/>
                    <a:gd name="T105" fmla="*/ 30 h 69"/>
                    <a:gd name="T106" fmla="*/ 55 w 61"/>
                    <a:gd name="T107" fmla="*/ 24 h 69"/>
                    <a:gd name="T108" fmla="*/ 61 w 61"/>
                    <a:gd name="T109" fmla="*/ 2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1" h="69">
                      <a:moveTo>
                        <a:pt x="56" y="18"/>
                      </a:moveTo>
                      <a:cubicBezTo>
                        <a:pt x="56" y="18"/>
                        <a:pt x="56" y="18"/>
                        <a:pt x="55" y="17"/>
                      </a:cubicBezTo>
                      <a:cubicBezTo>
                        <a:pt x="54" y="17"/>
                        <a:pt x="52" y="16"/>
                        <a:pt x="52" y="16"/>
                      </a:cubicBezTo>
                      <a:cubicBezTo>
                        <a:pt x="50" y="16"/>
                        <a:pt x="50" y="16"/>
                        <a:pt x="50" y="16"/>
                      </a:cubicBezTo>
                      <a:cubicBezTo>
                        <a:pt x="50" y="16"/>
                        <a:pt x="47" y="14"/>
                        <a:pt x="47" y="14"/>
                      </a:cubicBezTo>
                      <a:cubicBezTo>
                        <a:pt x="47" y="14"/>
                        <a:pt x="44" y="13"/>
                        <a:pt x="44" y="13"/>
                      </a:cubicBezTo>
                      <a:cubicBezTo>
                        <a:pt x="44" y="11"/>
                        <a:pt x="44" y="11"/>
                        <a:pt x="44" y="11"/>
                      </a:cubicBezTo>
                      <a:cubicBezTo>
                        <a:pt x="44" y="11"/>
                        <a:pt x="43" y="11"/>
                        <a:pt x="43" y="11"/>
                      </a:cubicBezTo>
                      <a:cubicBezTo>
                        <a:pt x="43" y="11"/>
                        <a:pt x="42" y="12"/>
                        <a:pt x="42" y="12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9" y="13"/>
                        <a:pt x="38" y="13"/>
                        <a:pt x="38" y="12"/>
                      </a:cubicBezTo>
                      <a:cubicBezTo>
                        <a:pt x="37" y="12"/>
                        <a:pt x="36" y="10"/>
                        <a:pt x="36" y="10"/>
                      </a:cubicBezTo>
                      <a:cubicBezTo>
                        <a:pt x="36" y="10"/>
                        <a:pt x="36" y="10"/>
                        <a:pt x="35" y="10"/>
                      </a:cubicBezTo>
                      <a:cubicBezTo>
                        <a:pt x="35" y="11"/>
                        <a:pt x="36" y="11"/>
                        <a:pt x="34" y="11"/>
                      </a:cubicBezTo>
                      <a:cubicBezTo>
                        <a:pt x="32" y="10"/>
                        <a:pt x="32" y="10"/>
                        <a:pt x="32" y="10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9" y="8"/>
                        <a:pt x="28" y="7"/>
                        <a:pt x="28" y="7"/>
                      </a:cubicBezTo>
                      <a:cubicBezTo>
                        <a:pt x="28" y="7"/>
                        <a:pt x="28" y="5"/>
                        <a:pt x="28" y="5"/>
                      </a:cubicBezTo>
                      <a:cubicBezTo>
                        <a:pt x="28" y="5"/>
                        <a:pt x="25" y="5"/>
                        <a:pt x="25" y="5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3" y="3"/>
                        <a:pt x="22" y="3"/>
                        <a:pt x="22" y="3"/>
                      </a:cubicBez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0"/>
                        <a:pt x="15" y="0"/>
                        <a:pt x="15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3" y="33"/>
                        <a:pt x="3" y="33"/>
                        <a:pt x="3" y="33"/>
                      </a:cubicBezTo>
                      <a:cubicBezTo>
                        <a:pt x="5" y="33"/>
                        <a:pt x="5" y="33"/>
                        <a:pt x="5" y="33"/>
                      </a:cubicBezTo>
                      <a:cubicBezTo>
                        <a:pt x="5" y="36"/>
                        <a:pt x="5" y="36"/>
                        <a:pt x="5" y="36"/>
                      </a:cubicBezTo>
                      <a:cubicBezTo>
                        <a:pt x="6" y="37"/>
                        <a:pt x="6" y="37"/>
                        <a:pt x="6" y="37"/>
                      </a:cubicBezTo>
                      <a:cubicBezTo>
                        <a:pt x="5" y="40"/>
                        <a:pt x="5" y="40"/>
                        <a:pt x="5" y="40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5" y="44"/>
                        <a:pt x="5" y="44"/>
                        <a:pt x="5" y="44"/>
                      </a:cubicBezTo>
                      <a:cubicBezTo>
                        <a:pt x="2" y="44"/>
                        <a:pt x="2" y="44"/>
                        <a:pt x="2" y="44"/>
                      </a:cubicBezTo>
                      <a:cubicBezTo>
                        <a:pt x="2" y="44"/>
                        <a:pt x="2" y="44"/>
                        <a:pt x="2" y="44"/>
                      </a:cubicBezTo>
                      <a:cubicBezTo>
                        <a:pt x="1" y="45"/>
                        <a:pt x="1" y="45"/>
                        <a:pt x="1" y="45"/>
                      </a:cubicBezTo>
                      <a:cubicBezTo>
                        <a:pt x="1" y="45"/>
                        <a:pt x="1" y="45"/>
                        <a:pt x="1" y="45"/>
                      </a:cubicBezTo>
                      <a:cubicBezTo>
                        <a:pt x="0" y="45"/>
                        <a:pt x="0" y="45"/>
                        <a:pt x="0" y="45"/>
                      </a:cubicBezTo>
                      <a:cubicBezTo>
                        <a:pt x="1" y="46"/>
                        <a:pt x="1" y="46"/>
                        <a:pt x="1" y="46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7" y="47"/>
                        <a:pt x="7" y="47"/>
                        <a:pt x="7" y="47"/>
                      </a:cubicBezTo>
                      <a:cubicBezTo>
                        <a:pt x="7" y="46"/>
                        <a:pt x="7" y="46"/>
                        <a:pt x="7" y="46"/>
                      </a:cubicBezTo>
                      <a:cubicBezTo>
                        <a:pt x="7" y="45"/>
                        <a:pt x="7" y="45"/>
                        <a:pt x="7" y="45"/>
                      </a:cubicBezTo>
                      <a:cubicBezTo>
                        <a:pt x="7" y="45"/>
                        <a:pt x="7" y="44"/>
                        <a:pt x="7" y="44"/>
                      </a:cubicBezTo>
                      <a:cubicBezTo>
                        <a:pt x="7" y="43"/>
                        <a:pt x="8" y="43"/>
                        <a:pt x="8" y="43"/>
                      </a:cubicBezTo>
                      <a:cubicBezTo>
                        <a:pt x="8" y="44"/>
                        <a:pt x="8" y="44"/>
                        <a:pt x="8" y="44"/>
                      </a:cubicBezTo>
                      <a:cubicBezTo>
                        <a:pt x="11" y="44"/>
                        <a:pt x="11" y="44"/>
                        <a:pt x="11" y="44"/>
                      </a:cubicBezTo>
                      <a:cubicBezTo>
                        <a:pt x="10" y="46"/>
                        <a:pt x="10" y="46"/>
                        <a:pt x="10" y="46"/>
                      </a:cubicBezTo>
                      <a:cubicBezTo>
                        <a:pt x="10" y="46"/>
                        <a:pt x="10" y="46"/>
                        <a:pt x="10" y="46"/>
                      </a:cubicBezTo>
                      <a:cubicBezTo>
                        <a:pt x="9" y="46"/>
                        <a:pt x="9" y="46"/>
                        <a:pt x="9" y="46"/>
                      </a:cubicBezTo>
                      <a:cubicBezTo>
                        <a:pt x="9" y="46"/>
                        <a:pt x="9" y="46"/>
                        <a:pt x="9" y="46"/>
                      </a:cubicBezTo>
                      <a:cubicBezTo>
                        <a:pt x="9" y="47"/>
                        <a:pt x="9" y="49"/>
                        <a:pt x="9" y="49"/>
                      </a:cubicBezTo>
                      <a:cubicBezTo>
                        <a:pt x="9" y="49"/>
                        <a:pt x="9" y="49"/>
                        <a:pt x="8" y="49"/>
                      </a:cubicBezTo>
                      <a:cubicBezTo>
                        <a:pt x="8" y="48"/>
                        <a:pt x="7" y="48"/>
                        <a:pt x="7" y="48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4" y="48"/>
                        <a:pt x="4" y="48"/>
                        <a:pt x="4" y="48"/>
                      </a:cubicBezTo>
                      <a:cubicBezTo>
                        <a:pt x="4" y="48"/>
                        <a:pt x="4" y="49"/>
                        <a:pt x="4" y="49"/>
                      </a:cubicBezTo>
                      <a:cubicBezTo>
                        <a:pt x="5" y="49"/>
                        <a:pt x="5" y="50"/>
                        <a:pt x="6" y="50"/>
                      </a:cubicBezTo>
                      <a:cubicBezTo>
                        <a:pt x="6" y="50"/>
                        <a:pt x="7" y="49"/>
                        <a:pt x="7" y="49"/>
                      </a:cubicBezTo>
                      <a:cubicBezTo>
                        <a:pt x="7" y="49"/>
                        <a:pt x="8" y="49"/>
                        <a:pt x="8" y="50"/>
                      </a:cubicBezTo>
                      <a:cubicBezTo>
                        <a:pt x="8" y="50"/>
                        <a:pt x="9" y="50"/>
                        <a:pt x="9" y="50"/>
                      </a:cubicBezTo>
                      <a:cubicBezTo>
                        <a:pt x="10" y="51"/>
                        <a:pt x="10" y="51"/>
                        <a:pt x="10" y="51"/>
                      </a:cubicBezTo>
                      <a:cubicBezTo>
                        <a:pt x="11" y="52"/>
                        <a:pt x="11" y="52"/>
                        <a:pt x="11" y="52"/>
                      </a:cubicBezTo>
                      <a:cubicBezTo>
                        <a:pt x="14" y="52"/>
                        <a:pt x="14" y="52"/>
                        <a:pt x="14" y="52"/>
                      </a:cubicBezTo>
                      <a:cubicBezTo>
                        <a:pt x="15" y="52"/>
                        <a:pt x="15" y="52"/>
                        <a:pt x="15" y="52"/>
                      </a:cubicBezTo>
                      <a:cubicBezTo>
                        <a:pt x="17" y="55"/>
                        <a:pt x="17" y="55"/>
                        <a:pt x="17" y="55"/>
                      </a:cubicBezTo>
                      <a:cubicBezTo>
                        <a:pt x="17" y="55"/>
                        <a:pt x="19" y="56"/>
                        <a:pt x="19" y="56"/>
                      </a:cubicBezTo>
                      <a:cubicBezTo>
                        <a:pt x="19" y="56"/>
                        <a:pt x="20" y="57"/>
                        <a:pt x="20" y="57"/>
                      </a:cubicBezTo>
                      <a:cubicBezTo>
                        <a:pt x="21" y="57"/>
                        <a:pt x="21" y="57"/>
                        <a:pt x="21" y="57"/>
                      </a:cubicBezTo>
                      <a:cubicBezTo>
                        <a:pt x="22" y="58"/>
                        <a:pt x="22" y="58"/>
                        <a:pt x="22" y="58"/>
                      </a:cubicBezTo>
                      <a:cubicBezTo>
                        <a:pt x="22" y="58"/>
                        <a:pt x="23" y="58"/>
                        <a:pt x="23" y="59"/>
                      </a:cubicBezTo>
                      <a:cubicBezTo>
                        <a:pt x="23" y="59"/>
                        <a:pt x="22" y="59"/>
                        <a:pt x="22" y="59"/>
                      </a:cubicBezTo>
                      <a:cubicBezTo>
                        <a:pt x="23" y="61"/>
                        <a:pt x="23" y="61"/>
                        <a:pt x="23" y="61"/>
                      </a:cubicBezTo>
                      <a:cubicBezTo>
                        <a:pt x="25" y="61"/>
                        <a:pt x="25" y="61"/>
                        <a:pt x="25" y="61"/>
                      </a:cubicBezTo>
                      <a:cubicBezTo>
                        <a:pt x="25" y="61"/>
                        <a:pt x="25" y="61"/>
                        <a:pt x="25" y="61"/>
                      </a:cubicBezTo>
                      <a:cubicBezTo>
                        <a:pt x="25" y="62"/>
                        <a:pt x="25" y="63"/>
                        <a:pt x="25" y="63"/>
                      </a:cubicBezTo>
                      <a:cubicBezTo>
                        <a:pt x="26" y="64"/>
                        <a:pt x="26" y="64"/>
                        <a:pt x="26" y="64"/>
                      </a:cubicBezTo>
                      <a:cubicBezTo>
                        <a:pt x="26" y="64"/>
                        <a:pt x="26" y="64"/>
                        <a:pt x="27" y="65"/>
                      </a:cubicBezTo>
                      <a:cubicBezTo>
                        <a:pt x="27" y="65"/>
                        <a:pt x="26" y="65"/>
                        <a:pt x="27" y="65"/>
                      </a:cubicBezTo>
                      <a:cubicBezTo>
                        <a:pt x="27" y="66"/>
                        <a:pt x="29" y="66"/>
                        <a:pt x="29" y="66"/>
                      </a:cubicBezTo>
                      <a:cubicBezTo>
                        <a:pt x="30" y="66"/>
                        <a:pt x="30" y="66"/>
                        <a:pt x="30" y="66"/>
                      </a:cubicBezTo>
                      <a:cubicBezTo>
                        <a:pt x="31" y="67"/>
                        <a:pt x="31" y="67"/>
                        <a:pt x="31" y="67"/>
                      </a:cubicBezTo>
                      <a:cubicBezTo>
                        <a:pt x="31" y="67"/>
                        <a:pt x="31" y="67"/>
                        <a:pt x="31" y="67"/>
                      </a:cubicBezTo>
                      <a:cubicBezTo>
                        <a:pt x="31" y="67"/>
                        <a:pt x="35" y="69"/>
                        <a:pt x="35" y="69"/>
                      </a:cubicBezTo>
                      <a:cubicBezTo>
                        <a:pt x="35" y="69"/>
                        <a:pt x="35" y="68"/>
                        <a:pt x="34" y="68"/>
                      </a:cubicBezTo>
                      <a:cubicBezTo>
                        <a:pt x="34" y="68"/>
                        <a:pt x="34" y="68"/>
                        <a:pt x="34" y="68"/>
                      </a:cubicBezTo>
                      <a:cubicBezTo>
                        <a:pt x="34" y="68"/>
                        <a:pt x="33" y="68"/>
                        <a:pt x="33" y="67"/>
                      </a:cubicBezTo>
                      <a:cubicBezTo>
                        <a:pt x="33" y="67"/>
                        <a:pt x="33" y="66"/>
                        <a:pt x="33" y="66"/>
                      </a:cubicBezTo>
                      <a:cubicBezTo>
                        <a:pt x="33" y="66"/>
                        <a:pt x="32" y="65"/>
                        <a:pt x="32" y="65"/>
                      </a:cubicBezTo>
                      <a:cubicBezTo>
                        <a:pt x="33" y="64"/>
                        <a:pt x="33" y="64"/>
                        <a:pt x="33" y="64"/>
                      </a:cubicBezTo>
                      <a:cubicBezTo>
                        <a:pt x="33" y="64"/>
                        <a:pt x="33" y="63"/>
                        <a:pt x="33" y="63"/>
                      </a:cubicBezTo>
                      <a:cubicBezTo>
                        <a:pt x="33" y="62"/>
                        <a:pt x="33" y="62"/>
                        <a:pt x="33" y="62"/>
                      </a:cubicBezTo>
                      <a:cubicBezTo>
                        <a:pt x="33" y="62"/>
                        <a:pt x="32" y="60"/>
                        <a:pt x="32" y="60"/>
                      </a:cubicBezTo>
                      <a:cubicBezTo>
                        <a:pt x="33" y="59"/>
                        <a:pt x="33" y="59"/>
                        <a:pt x="33" y="59"/>
                      </a:cubicBezTo>
                      <a:cubicBezTo>
                        <a:pt x="33" y="59"/>
                        <a:pt x="33" y="58"/>
                        <a:pt x="33" y="58"/>
                      </a:cubicBezTo>
                      <a:cubicBezTo>
                        <a:pt x="33" y="58"/>
                        <a:pt x="33" y="57"/>
                        <a:pt x="33" y="57"/>
                      </a:cubicBezTo>
                      <a:cubicBezTo>
                        <a:pt x="32" y="56"/>
                        <a:pt x="32" y="56"/>
                        <a:pt x="32" y="56"/>
                      </a:cubicBezTo>
                      <a:cubicBezTo>
                        <a:pt x="30" y="55"/>
                        <a:pt x="30" y="55"/>
                        <a:pt x="30" y="55"/>
                      </a:cubicBezTo>
                      <a:cubicBezTo>
                        <a:pt x="29" y="54"/>
                        <a:pt x="29" y="54"/>
                        <a:pt x="29" y="54"/>
                      </a:cubicBezTo>
                      <a:cubicBezTo>
                        <a:pt x="29" y="53"/>
                        <a:pt x="29" y="53"/>
                        <a:pt x="29" y="53"/>
                      </a:cubicBezTo>
                      <a:cubicBezTo>
                        <a:pt x="31" y="51"/>
                        <a:pt x="31" y="51"/>
                        <a:pt x="31" y="51"/>
                      </a:cubicBezTo>
                      <a:cubicBezTo>
                        <a:pt x="31" y="49"/>
                        <a:pt x="31" y="49"/>
                        <a:pt x="31" y="49"/>
                      </a:cubicBezTo>
                      <a:cubicBezTo>
                        <a:pt x="31" y="49"/>
                        <a:pt x="32" y="49"/>
                        <a:pt x="32" y="48"/>
                      </a:cubicBezTo>
                      <a:cubicBezTo>
                        <a:pt x="32" y="48"/>
                        <a:pt x="32" y="47"/>
                        <a:pt x="32" y="47"/>
                      </a:cubicBezTo>
                      <a:cubicBezTo>
                        <a:pt x="32" y="45"/>
                        <a:pt x="32" y="45"/>
                        <a:pt x="32" y="45"/>
                      </a:cubicBezTo>
                      <a:cubicBezTo>
                        <a:pt x="33" y="45"/>
                        <a:pt x="33" y="45"/>
                        <a:pt x="33" y="45"/>
                      </a:cubicBezTo>
                      <a:cubicBezTo>
                        <a:pt x="33" y="44"/>
                        <a:pt x="33" y="44"/>
                        <a:pt x="33" y="44"/>
                      </a:cubicBezTo>
                      <a:cubicBezTo>
                        <a:pt x="33" y="44"/>
                        <a:pt x="34" y="43"/>
                        <a:pt x="34" y="43"/>
                      </a:cubicBezTo>
                      <a:cubicBezTo>
                        <a:pt x="35" y="43"/>
                        <a:pt x="35" y="42"/>
                        <a:pt x="35" y="42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7" y="38"/>
                        <a:pt x="37" y="38"/>
                        <a:pt x="37" y="38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7" y="36"/>
                        <a:pt x="37" y="36"/>
                        <a:pt x="37" y="36"/>
                      </a:cubicBezTo>
                      <a:cubicBezTo>
                        <a:pt x="37" y="36"/>
                        <a:pt x="40" y="33"/>
                        <a:pt x="40" y="33"/>
                      </a:cubicBezTo>
                      <a:cubicBezTo>
                        <a:pt x="40" y="33"/>
                        <a:pt x="41" y="33"/>
                        <a:pt x="41" y="33"/>
                      </a:cubicBezTo>
                      <a:cubicBezTo>
                        <a:pt x="42" y="33"/>
                        <a:pt x="42" y="33"/>
                        <a:pt x="42" y="33"/>
                      </a:cubicBezTo>
                      <a:cubicBezTo>
                        <a:pt x="43" y="35"/>
                        <a:pt x="43" y="35"/>
                        <a:pt x="43" y="35"/>
                      </a:cubicBezTo>
                      <a:cubicBezTo>
                        <a:pt x="43" y="35"/>
                        <a:pt x="43" y="35"/>
                        <a:pt x="43" y="35"/>
                      </a:cubicBezTo>
                      <a:cubicBezTo>
                        <a:pt x="43" y="35"/>
                        <a:pt x="43" y="36"/>
                        <a:pt x="43" y="36"/>
                      </a:cubicBezTo>
                      <a:cubicBezTo>
                        <a:pt x="43" y="37"/>
                        <a:pt x="43" y="37"/>
                        <a:pt x="43" y="37"/>
                      </a:cubicBezTo>
                      <a:cubicBezTo>
                        <a:pt x="43" y="37"/>
                        <a:pt x="43" y="38"/>
                        <a:pt x="43" y="39"/>
                      </a:cubicBezTo>
                      <a:cubicBezTo>
                        <a:pt x="44" y="39"/>
                        <a:pt x="44" y="39"/>
                        <a:pt x="44" y="39"/>
                      </a:cubicBezTo>
                      <a:cubicBezTo>
                        <a:pt x="44" y="39"/>
                        <a:pt x="44" y="40"/>
                        <a:pt x="45" y="40"/>
                      </a:cubicBezTo>
                      <a:cubicBezTo>
                        <a:pt x="45" y="40"/>
                        <a:pt x="45" y="40"/>
                        <a:pt x="45" y="40"/>
                      </a:cubicBezTo>
                      <a:cubicBezTo>
                        <a:pt x="47" y="40"/>
                        <a:pt x="47" y="40"/>
                        <a:pt x="47" y="40"/>
                      </a:cubicBezTo>
                      <a:cubicBezTo>
                        <a:pt x="48" y="38"/>
                        <a:pt x="48" y="38"/>
                        <a:pt x="48" y="38"/>
                      </a:cubicBezTo>
                      <a:cubicBezTo>
                        <a:pt x="48" y="38"/>
                        <a:pt x="50" y="38"/>
                        <a:pt x="51" y="38"/>
                      </a:cubicBezTo>
                      <a:cubicBezTo>
                        <a:pt x="51" y="37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1" y="34"/>
                        <a:pt x="53" y="33"/>
                        <a:pt x="52" y="31"/>
                      </a:cubicBezTo>
                      <a:cubicBezTo>
                        <a:pt x="52" y="31"/>
                        <a:pt x="52" y="31"/>
                        <a:pt x="51" y="30"/>
                      </a:cubicBezTo>
                      <a:cubicBezTo>
                        <a:pt x="51" y="30"/>
                        <a:pt x="51" y="30"/>
                        <a:pt x="51" y="30"/>
                      </a:cubicBezTo>
                      <a:cubicBezTo>
                        <a:pt x="51" y="30"/>
                        <a:pt x="51" y="30"/>
                        <a:pt x="51" y="30"/>
                      </a:cubicBezTo>
                      <a:cubicBezTo>
                        <a:pt x="50" y="29"/>
                        <a:pt x="48" y="28"/>
                        <a:pt x="48" y="28"/>
                      </a:cubicBezTo>
                      <a:cubicBezTo>
                        <a:pt x="49" y="26"/>
                        <a:pt x="52" y="27"/>
                        <a:pt x="54" y="26"/>
                      </a:cubicBezTo>
                      <a:cubicBezTo>
                        <a:pt x="55" y="26"/>
                        <a:pt x="55" y="25"/>
                        <a:pt x="55" y="24"/>
                      </a:cubicBezTo>
                      <a:cubicBezTo>
                        <a:pt x="56" y="24"/>
                        <a:pt x="58" y="24"/>
                        <a:pt x="58" y="23"/>
                      </a:cubicBezTo>
                      <a:cubicBezTo>
                        <a:pt x="58" y="22"/>
                        <a:pt x="59" y="21"/>
                        <a:pt x="61" y="22"/>
                      </a:cubicBezTo>
                      <a:cubicBezTo>
                        <a:pt x="61" y="22"/>
                        <a:pt x="61" y="22"/>
                        <a:pt x="61" y="22"/>
                      </a:cubicBezTo>
                      <a:cubicBezTo>
                        <a:pt x="59" y="21"/>
                        <a:pt x="57" y="19"/>
                        <a:pt x="56" y="18"/>
                      </a:cubicBez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89" name="Freeform 153"/>
                <p:cNvSpPr>
                  <a:spLocks/>
                </p:cNvSpPr>
                <p:nvPr/>
              </p:nvSpPr>
              <p:spPr bwMode="auto">
                <a:xfrm>
                  <a:off x="3364" y="2779"/>
                  <a:ext cx="105" cy="120"/>
                </a:xfrm>
                <a:custGeom>
                  <a:avLst/>
                  <a:gdLst>
                    <a:gd name="T0" fmla="*/ 47 w 52"/>
                    <a:gd name="T1" fmla="*/ 35 h 60"/>
                    <a:gd name="T2" fmla="*/ 48 w 52"/>
                    <a:gd name="T3" fmla="*/ 32 h 60"/>
                    <a:gd name="T4" fmla="*/ 50 w 52"/>
                    <a:gd name="T5" fmla="*/ 30 h 60"/>
                    <a:gd name="T6" fmla="*/ 50 w 52"/>
                    <a:gd name="T7" fmla="*/ 25 h 60"/>
                    <a:gd name="T8" fmla="*/ 51 w 52"/>
                    <a:gd name="T9" fmla="*/ 25 h 60"/>
                    <a:gd name="T10" fmla="*/ 52 w 52"/>
                    <a:gd name="T11" fmla="*/ 23 h 60"/>
                    <a:gd name="T12" fmla="*/ 51 w 52"/>
                    <a:gd name="T13" fmla="*/ 20 h 60"/>
                    <a:gd name="T14" fmla="*/ 47 w 52"/>
                    <a:gd name="T15" fmla="*/ 21 h 60"/>
                    <a:gd name="T16" fmla="*/ 46 w 52"/>
                    <a:gd name="T17" fmla="*/ 18 h 60"/>
                    <a:gd name="T18" fmla="*/ 41 w 52"/>
                    <a:gd name="T19" fmla="*/ 20 h 60"/>
                    <a:gd name="T20" fmla="*/ 33 w 52"/>
                    <a:gd name="T21" fmla="*/ 12 h 60"/>
                    <a:gd name="T22" fmla="*/ 32 w 52"/>
                    <a:gd name="T23" fmla="*/ 8 h 60"/>
                    <a:gd name="T24" fmla="*/ 31 w 52"/>
                    <a:gd name="T25" fmla="*/ 8 h 60"/>
                    <a:gd name="T26" fmla="*/ 25 w 52"/>
                    <a:gd name="T27" fmla="*/ 5 h 60"/>
                    <a:gd name="T28" fmla="*/ 19 w 52"/>
                    <a:gd name="T29" fmla="*/ 0 h 60"/>
                    <a:gd name="T30" fmla="*/ 15 w 52"/>
                    <a:gd name="T31" fmla="*/ 2 h 60"/>
                    <a:gd name="T32" fmla="*/ 15 w 52"/>
                    <a:gd name="T33" fmla="*/ 3 h 60"/>
                    <a:gd name="T34" fmla="*/ 17 w 52"/>
                    <a:gd name="T35" fmla="*/ 4 h 60"/>
                    <a:gd name="T36" fmla="*/ 12 w 52"/>
                    <a:gd name="T37" fmla="*/ 15 h 60"/>
                    <a:gd name="T38" fmla="*/ 13 w 52"/>
                    <a:gd name="T39" fmla="*/ 17 h 60"/>
                    <a:gd name="T40" fmla="*/ 12 w 52"/>
                    <a:gd name="T41" fmla="*/ 20 h 60"/>
                    <a:gd name="T42" fmla="*/ 7 w 52"/>
                    <a:gd name="T43" fmla="*/ 21 h 60"/>
                    <a:gd name="T44" fmla="*/ 4 w 52"/>
                    <a:gd name="T45" fmla="*/ 23 h 60"/>
                    <a:gd name="T46" fmla="*/ 0 w 52"/>
                    <a:gd name="T47" fmla="*/ 26 h 60"/>
                    <a:gd name="T48" fmla="*/ 1 w 52"/>
                    <a:gd name="T49" fmla="*/ 31 h 60"/>
                    <a:gd name="T50" fmla="*/ 2 w 52"/>
                    <a:gd name="T51" fmla="*/ 33 h 60"/>
                    <a:gd name="T52" fmla="*/ 1 w 52"/>
                    <a:gd name="T53" fmla="*/ 34 h 60"/>
                    <a:gd name="T54" fmla="*/ 5 w 52"/>
                    <a:gd name="T55" fmla="*/ 37 h 60"/>
                    <a:gd name="T56" fmla="*/ 7 w 52"/>
                    <a:gd name="T57" fmla="*/ 42 h 60"/>
                    <a:gd name="T58" fmla="*/ 10 w 52"/>
                    <a:gd name="T59" fmla="*/ 43 h 60"/>
                    <a:gd name="T60" fmla="*/ 11 w 52"/>
                    <a:gd name="T61" fmla="*/ 43 h 60"/>
                    <a:gd name="T62" fmla="*/ 15 w 52"/>
                    <a:gd name="T63" fmla="*/ 46 h 60"/>
                    <a:gd name="T64" fmla="*/ 18 w 52"/>
                    <a:gd name="T65" fmla="*/ 51 h 60"/>
                    <a:gd name="T66" fmla="*/ 19 w 52"/>
                    <a:gd name="T67" fmla="*/ 54 h 60"/>
                    <a:gd name="T68" fmla="*/ 20 w 52"/>
                    <a:gd name="T69" fmla="*/ 58 h 60"/>
                    <a:gd name="T70" fmla="*/ 25 w 52"/>
                    <a:gd name="T71" fmla="*/ 59 h 60"/>
                    <a:gd name="T72" fmla="*/ 27 w 52"/>
                    <a:gd name="T73" fmla="*/ 50 h 60"/>
                    <a:gd name="T74" fmla="*/ 36 w 52"/>
                    <a:gd name="T75" fmla="*/ 42 h 60"/>
                    <a:gd name="T76" fmla="*/ 49 w 52"/>
                    <a:gd name="T77" fmla="*/ 3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52" h="60">
                      <a:moveTo>
                        <a:pt x="48" y="36"/>
                      </a:moveTo>
                      <a:cubicBezTo>
                        <a:pt x="47" y="35"/>
                        <a:pt x="47" y="35"/>
                        <a:pt x="47" y="35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cubicBezTo>
                        <a:pt x="48" y="32"/>
                        <a:pt x="48" y="32"/>
                        <a:pt x="48" y="32"/>
                      </a:cubicBezTo>
                      <a:cubicBezTo>
                        <a:pt x="48" y="32"/>
                        <a:pt x="48" y="32"/>
                        <a:pt x="49" y="31"/>
                      </a:cubicBezTo>
                      <a:cubicBezTo>
                        <a:pt x="49" y="31"/>
                        <a:pt x="50" y="31"/>
                        <a:pt x="50" y="30"/>
                      </a:cubicBezTo>
                      <a:cubicBezTo>
                        <a:pt x="49" y="30"/>
                        <a:pt x="49" y="30"/>
                        <a:pt x="49" y="30"/>
                      </a:cubicBezTo>
                      <a:cubicBezTo>
                        <a:pt x="48" y="27"/>
                        <a:pt x="50" y="26"/>
                        <a:pt x="50" y="25"/>
                      </a:cubicBezTo>
                      <a:cubicBezTo>
                        <a:pt x="51" y="25"/>
                        <a:pt x="51" y="25"/>
                        <a:pt x="51" y="25"/>
                      </a:cubicBezTo>
                      <a:cubicBezTo>
                        <a:pt x="51" y="25"/>
                        <a:pt x="51" y="25"/>
                        <a:pt x="51" y="25"/>
                      </a:cubicBezTo>
                      <a:cubicBezTo>
                        <a:pt x="51" y="25"/>
                        <a:pt x="51" y="25"/>
                        <a:pt x="52" y="25"/>
                      </a:cubicBezTo>
                      <a:cubicBezTo>
                        <a:pt x="52" y="25"/>
                        <a:pt x="52" y="24"/>
                        <a:pt x="52" y="23"/>
                      </a:cubicBezTo>
                      <a:cubicBezTo>
                        <a:pt x="51" y="22"/>
                        <a:pt x="51" y="21"/>
                        <a:pt x="52" y="20"/>
                      </a:cubicBezTo>
                      <a:cubicBezTo>
                        <a:pt x="51" y="20"/>
                        <a:pt x="51" y="20"/>
                        <a:pt x="51" y="20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47" y="21"/>
                        <a:pt x="47" y="21"/>
                        <a:pt x="47" y="21"/>
                      </a:cubicBezTo>
                      <a:cubicBezTo>
                        <a:pt x="47" y="19"/>
                        <a:pt x="47" y="19"/>
                        <a:pt x="47" y="19"/>
                      </a:cubicBezTo>
                      <a:cubicBezTo>
                        <a:pt x="47" y="19"/>
                        <a:pt x="46" y="19"/>
                        <a:pt x="46" y="18"/>
                      </a:cubicBezTo>
                      <a:cubicBezTo>
                        <a:pt x="45" y="18"/>
                        <a:pt x="44" y="18"/>
                        <a:pt x="43" y="18"/>
                      </a:cubicBezTo>
                      <a:cubicBezTo>
                        <a:pt x="41" y="20"/>
                        <a:pt x="41" y="20"/>
                        <a:pt x="41" y="20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33" y="12"/>
                        <a:pt x="33" y="12"/>
                        <a:pt x="33" y="12"/>
                      </a:cubicBezTo>
                      <a:cubicBezTo>
                        <a:pt x="33" y="11"/>
                        <a:pt x="33" y="11"/>
                        <a:pt x="33" y="11"/>
                      </a:cubicBezTo>
                      <a:cubicBezTo>
                        <a:pt x="33" y="10"/>
                        <a:pt x="32" y="9"/>
                        <a:pt x="32" y="8"/>
                      </a:cubicBezTo>
                      <a:cubicBezTo>
                        <a:pt x="32" y="8"/>
                        <a:pt x="32" y="8"/>
                        <a:pt x="32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5" y="5"/>
                        <a:pt x="25" y="5"/>
                      </a:cubicBezTo>
                      <a:cubicBezTo>
                        <a:pt x="25" y="5"/>
                        <a:pt x="24" y="5"/>
                        <a:pt x="22" y="4"/>
                      </a:cubicBezTo>
                      <a:cubicBezTo>
                        <a:pt x="20" y="3"/>
                        <a:pt x="19" y="1"/>
                        <a:pt x="19" y="0"/>
                      </a:cubicBezTo>
                      <a:cubicBezTo>
                        <a:pt x="18" y="1"/>
                        <a:pt x="17" y="1"/>
                        <a:pt x="17" y="2"/>
                      </a:cubicBezTo>
                      <a:cubicBezTo>
                        <a:pt x="16" y="2"/>
                        <a:pt x="16" y="2"/>
                        <a:pt x="15" y="2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6" y="4"/>
                        <a:pt x="16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8"/>
                        <a:pt x="12" y="19"/>
                        <a:pt x="11" y="19"/>
                      </a:cubicBezTo>
                      <a:cubicBezTo>
                        <a:pt x="12" y="20"/>
                        <a:pt x="12" y="20"/>
                        <a:pt x="12" y="20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8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6" y="22"/>
                        <a:pt x="6" y="23"/>
                        <a:pt x="4" y="23"/>
                      </a:cubicBezTo>
                      <a:cubicBezTo>
                        <a:pt x="3" y="24"/>
                        <a:pt x="3" y="25"/>
                        <a:pt x="1" y="26"/>
                      </a:cubicBezTo>
                      <a:cubicBezTo>
                        <a:pt x="1" y="26"/>
                        <a:pt x="1" y="26"/>
                        <a:pt x="0" y="26"/>
                      </a:cubicBezTo>
                      <a:cubicBezTo>
                        <a:pt x="1" y="26"/>
                        <a:pt x="1" y="27"/>
                        <a:pt x="1" y="27"/>
                      </a:cubicBezTo>
                      <a:cubicBezTo>
                        <a:pt x="2" y="29"/>
                        <a:pt x="2" y="30"/>
                        <a:pt x="1" y="31"/>
                      </a:cubicBezTo>
                      <a:cubicBezTo>
                        <a:pt x="1" y="31"/>
                        <a:pt x="1" y="31"/>
                        <a:pt x="2" y="32"/>
                      </a:cubicBezTo>
                      <a:cubicBezTo>
                        <a:pt x="2" y="33"/>
                        <a:pt x="2" y="33"/>
                        <a:pt x="2" y="33"/>
                      </a:cubicBezTo>
                      <a:cubicBezTo>
                        <a:pt x="1" y="34"/>
                        <a:pt x="1" y="34"/>
                        <a:pt x="1" y="34"/>
                      </a:cubicBezTo>
                      <a:cubicBezTo>
                        <a:pt x="1" y="34"/>
                        <a:pt x="1" y="34"/>
                        <a:pt x="1" y="34"/>
                      </a:cubicBez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5" y="37"/>
                        <a:pt x="5" y="37"/>
                        <a:pt x="5" y="37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7" y="42"/>
                        <a:pt x="7" y="42"/>
                        <a:pt x="7" y="42"/>
                      </a:cubicBezTo>
                      <a:cubicBezTo>
                        <a:pt x="8" y="42"/>
                        <a:pt x="8" y="42"/>
                        <a:pt x="8" y="42"/>
                      </a:cubicBezTo>
                      <a:cubicBezTo>
                        <a:pt x="10" y="43"/>
                        <a:pt x="10" y="43"/>
                        <a:pt x="10" y="43"/>
                      </a:cubicBezTo>
                      <a:cubicBezTo>
                        <a:pt x="10" y="43"/>
                        <a:pt x="10" y="43"/>
                        <a:pt x="10" y="43"/>
                      </a:cubicBezTo>
                      <a:cubicBezTo>
                        <a:pt x="11" y="43"/>
                        <a:pt x="11" y="43"/>
                        <a:pt x="11" y="43"/>
                      </a:cubicBezTo>
                      <a:cubicBezTo>
                        <a:pt x="11" y="43"/>
                        <a:pt x="13" y="44"/>
                        <a:pt x="14" y="44"/>
                      </a:cubicBezTo>
                      <a:cubicBezTo>
                        <a:pt x="15" y="45"/>
                        <a:pt x="15" y="46"/>
                        <a:pt x="15" y="46"/>
                      </a:cubicBezTo>
                      <a:cubicBezTo>
                        <a:pt x="16" y="46"/>
                        <a:pt x="17" y="48"/>
                        <a:pt x="17" y="48"/>
                      </a:cubicBezTo>
                      <a:cubicBezTo>
                        <a:pt x="18" y="51"/>
                        <a:pt x="18" y="51"/>
                        <a:pt x="18" y="51"/>
                      </a:cubicBezTo>
                      <a:cubicBezTo>
                        <a:pt x="18" y="51"/>
                        <a:pt x="19" y="52"/>
                        <a:pt x="19" y="53"/>
                      </a:cubicBezTo>
                      <a:cubicBezTo>
                        <a:pt x="19" y="53"/>
                        <a:pt x="19" y="54"/>
                        <a:pt x="19" y="54"/>
                      </a:cubicBezTo>
                      <a:cubicBezTo>
                        <a:pt x="21" y="56"/>
                        <a:pt x="21" y="56"/>
                        <a:pt x="21" y="56"/>
                      </a:cubicBezTo>
                      <a:cubicBezTo>
                        <a:pt x="20" y="58"/>
                        <a:pt x="20" y="58"/>
                        <a:pt x="20" y="58"/>
                      </a:cubicBezTo>
                      <a:cubicBezTo>
                        <a:pt x="20" y="59"/>
                        <a:pt x="20" y="59"/>
                        <a:pt x="20" y="59"/>
                      </a:cubicBezTo>
                      <a:cubicBezTo>
                        <a:pt x="22" y="60"/>
                        <a:pt x="24" y="60"/>
                        <a:pt x="25" y="59"/>
                      </a:cubicBezTo>
                      <a:cubicBezTo>
                        <a:pt x="26" y="59"/>
                        <a:pt x="26" y="57"/>
                        <a:pt x="26" y="55"/>
                      </a:cubicBezTo>
                      <a:cubicBezTo>
                        <a:pt x="26" y="53"/>
                        <a:pt x="26" y="52"/>
                        <a:pt x="27" y="50"/>
                      </a:cubicBezTo>
                      <a:cubicBezTo>
                        <a:pt x="27" y="48"/>
                        <a:pt x="30" y="47"/>
                        <a:pt x="32" y="45"/>
                      </a:cubicBezTo>
                      <a:cubicBezTo>
                        <a:pt x="34" y="44"/>
                        <a:pt x="33" y="42"/>
                        <a:pt x="36" y="42"/>
                      </a:cubicBezTo>
                      <a:cubicBezTo>
                        <a:pt x="39" y="43"/>
                        <a:pt x="42" y="52"/>
                        <a:pt x="43" y="43"/>
                      </a:cubicBezTo>
                      <a:cubicBezTo>
                        <a:pt x="43" y="38"/>
                        <a:pt x="47" y="38"/>
                        <a:pt x="49" y="37"/>
                      </a:cubicBezTo>
                      <a:lnTo>
                        <a:pt x="48" y="36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90" name="Rectangle 154"/>
                <p:cNvSpPr>
                  <a:spLocks noChangeArrowheads="1"/>
                </p:cNvSpPr>
                <p:nvPr/>
              </p:nvSpPr>
              <p:spPr bwMode="auto">
                <a:xfrm>
                  <a:off x="3557" y="2917"/>
                  <a:ext cx="1" cy="1"/>
                </a:xfrm>
                <a:prstGeom prst="rect">
                  <a:avLst/>
                </a:pr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91" name="Freeform 155"/>
                <p:cNvSpPr>
                  <a:spLocks/>
                </p:cNvSpPr>
                <p:nvPr/>
              </p:nvSpPr>
              <p:spPr bwMode="auto">
                <a:xfrm>
                  <a:off x="3517" y="2692"/>
                  <a:ext cx="2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92" name="Freeform 156"/>
                <p:cNvSpPr>
                  <a:spLocks/>
                </p:cNvSpPr>
                <p:nvPr/>
              </p:nvSpPr>
              <p:spPr bwMode="auto">
                <a:xfrm>
                  <a:off x="3525" y="28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93" name="Freeform 157"/>
                <p:cNvSpPr>
                  <a:spLocks/>
                </p:cNvSpPr>
                <p:nvPr/>
              </p:nvSpPr>
              <p:spPr bwMode="auto">
                <a:xfrm>
                  <a:off x="3322" y="2845"/>
                  <a:ext cx="131" cy="251"/>
                </a:xfrm>
                <a:custGeom>
                  <a:avLst/>
                  <a:gdLst>
                    <a:gd name="T0" fmla="*/ 61 w 65"/>
                    <a:gd name="T1" fmla="*/ 70 h 125"/>
                    <a:gd name="T2" fmla="*/ 56 w 65"/>
                    <a:gd name="T3" fmla="*/ 68 h 125"/>
                    <a:gd name="T4" fmla="*/ 51 w 65"/>
                    <a:gd name="T5" fmla="*/ 69 h 125"/>
                    <a:gd name="T6" fmla="*/ 51 w 65"/>
                    <a:gd name="T7" fmla="*/ 69 h 125"/>
                    <a:gd name="T8" fmla="*/ 51 w 65"/>
                    <a:gd name="T9" fmla="*/ 69 h 125"/>
                    <a:gd name="T10" fmla="*/ 49 w 65"/>
                    <a:gd name="T11" fmla="*/ 62 h 125"/>
                    <a:gd name="T12" fmla="*/ 45 w 65"/>
                    <a:gd name="T13" fmla="*/ 58 h 125"/>
                    <a:gd name="T14" fmla="*/ 41 w 65"/>
                    <a:gd name="T15" fmla="*/ 51 h 125"/>
                    <a:gd name="T16" fmla="*/ 39 w 65"/>
                    <a:gd name="T17" fmla="*/ 44 h 125"/>
                    <a:gd name="T18" fmla="*/ 42 w 65"/>
                    <a:gd name="T19" fmla="*/ 39 h 125"/>
                    <a:gd name="T20" fmla="*/ 40 w 65"/>
                    <a:gd name="T21" fmla="*/ 31 h 125"/>
                    <a:gd name="T22" fmla="*/ 40 w 65"/>
                    <a:gd name="T23" fmla="*/ 28 h 125"/>
                    <a:gd name="T24" fmla="*/ 38 w 65"/>
                    <a:gd name="T25" fmla="*/ 22 h 125"/>
                    <a:gd name="T26" fmla="*/ 35 w 65"/>
                    <a:gd name="T27" fmla="*/ 15 h 125"/>
                    <a:gd name="T28" fmla="*/ 29 w 65"/>
                    <a:gd name="T29" fmla="*/ 11 h 125"/>
                    <a:gd name="T30" fmla="*/ 21 w 65"/>
                    <a:gd name="T31" fmla="*/ 3 h 125"/>
                    <a:gd name="T32" fmla="*/ 14 w 65"/>
                    <a:gd name="T33" fmla="*/ 7 h 125"/>
                    <a:gd name="T34" fmla="*/ 9 w 65"/>
                    <a:gd name="T35" fmla="*/ 4 h 125"/>
                    <a:gd name="T36" fmla="*/ 8 w 65"/>
                    <a:gd name="T37" fmla="*/ 1 h 125"/>
                    <a:gd name="T38" fmla="*/ 6 w 65"/>
                    <a:gd name="T39" fmla="*/ 5 h 125"/>
                    <a:gd name="T40" fmla="*/ 3 w 65"/>
                    <a:gd name="T41" fmla="*/ 10 h 125"/>
                    <a:gd name="T42" fmla="*/ 2 w 65"/>
                    <a:gd name="T43" fmla="*/ 13 h 125"/>
                    <a:gd name="T44" fmla="*/ 3 w 65"/>
                    <a:gd name="T45" fmla="*/ 19 h 125"/>
                    <a:gd name="T46" fmla="*/ 3 w 65"/>
                    <a:gd name="T47" fmla="*/ 24 h 125"/>
                    <a:gd name="T48" fmla="*/ 3 w 65"/>
                    <a:gd name="T49" fmla="*/ 29 h 125"/>
                    <a:gd name="T50" fmla="*/ 5 w 65"/>
                    <a:gd name="T51" fmla="*/ 32 h 125"/>
                    <a:gd name="T52" fmla="*/ 9 w 65"/>
                    <a:gd name="T53" fmla="*/ 34 h 125"/>
                    <a:gd name="T54" fmla="*/ 9 w 65"/>
                    <a:gd name="T55" fmla="*/ 41 h 125"/>
                    <a:gd name="T56" fmla="*/ 6 w 65"/>
                    <a:gd name="T57" fmla="*/ 44 h 125"/>
                    <a:gd name="T58" fmla="*/ 8 w 65"/>
                    <a:gd name="T59" fmla="*/ 48 h 125"/>
                    <a:gd name="T60" fmla="*/ 5 w 65"/>
                    <a:gd name="T61" fmla="*/ 51 h 125"/>
                    <a:gd name="T62" fmla="*/ 7 w 65"/>
                    <a:gd name="T63" fmla="*/ 54 h 125"/>
                    <a:gd name="T64" fmla="*/ 8 w 65"/>
                    <a:gd name="T65" fmla="*/ 62 h 125"/>
                    <a:gd name="T66" fmla="*/ 7 w 65"/>
                    <a:gd name="T67" fmla="*/ 68 h 125"/>
                    <a:gd name="T68" fmla="*/ 7 w 65"/>
                    <a:gd name="T69" fmla="*/ 72 h 125"/>
                    <a:gd name="T70" fmla="*/ 7 w 65"/>
                    <a:gd name="T71" fmla="*/ 75 h 125"/>
                    <a:gd name="T72" fmla="*/ 7 w 65"/>
                    <a:gd name="T73" fmla="*/ 80 h 125"/>
                    <a:gd name="T74" fmla="*/ 8 w 65"/>
                    <a:gd name="T75" fmla="*/ 88 h 125"/>
                    <a:gd name="T76" fmla="*/ 11 w 65"/>
                    <a:gd name="T77" fmla="*/ 95 h 125"/>
                    <a:gd name="T78" fmla="*/ 11 w 65"/>
                    <a:gd name="T79" fmla="*/ 97 h 125"/>
                    <a:gd name="T80" fmla="*/ 6 w 65"/>
                    <a:gd name="T81" fmla="*/ 93 h 125"/>
                    <a:gd name="T82" fmla="*/ 9 w 65"/>
                    <a:gd name="T83" fmla="*/ 97 h 125"/>
                    <a:gd name="T84" fmla="*/ 19 w 65"/>
                    <a:gd name="T85" fmla="*/ 105 h 125"/>
                    <a:gd name="T86" fmla="*/ 24 w 65"/>
                    <a:gd name="T87" fmla="*/ 108 h 125"/>
                    <a:gd name="T88" fmla="*/ 30 w 65"/>
                    <a:gd name="T89" fmla="*/ 113 h 125"/>
                    <a:gd name="T90" fmla="*/ 33 w 65"/>
                    <a:gd name="T91" fmla="*/ 119 h 125"/>
                    <a:gd name="T92" fmla="*/ 34 w 65"/>
                    <a:gd name="T93" fmla="*/ 123 h 125"/>
                    <a:gd name="T94" fmla="*/ 41 w 65"/>
                    <a:gd name="T95" fmla="*/ 125 h 125"/>
                    <a:gd name="T96" fmla="*/ 44 w 65"/>
                    <a:gd name="T97" fmla="*/ 120 h 125"/>
                    <a:gd name="T98" fmla="*/ 48 w 65"/>
                    <a:gd name="T99" fmla="*/ 117 h 125"/>
                    <a:gd name="T100" fmla="*/ 43 w 65"/>
                    <a:gd name="T101" fmla="*/ 112 h 125"/>
                    <a:gd name="T102" fmla="*/ 45 w 65"/>
                    <a:gd name="T103" fmla="*/ 109 h 125"/>
                    <a:gd name="T104" fmla="*/ 53 w 65"/>
                    <a:gd name="T105" fmla="*/ 103 h 125"/>
                    <a:gd name="T106" fmla="*/ 65 w 65"/>
                    <a:gd name="T107" fmla="*/ 8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5" h="125">
                      <a:moveTo>
                        <a:pt x="62" y="72"/>
                      </a:move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2" y="70"/>
                        <a:pt x="62" y="70"/>
                        <a:pt x="61" y="70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58" y="68"/>
                        <a:pt x="58" y="68"/>
                        <a:pt x="58" y="68"/>
                      </a:cubicBezTo>
                      <a:cubicBezTo>
                        <a:pt x="58" y="68"/>
                        <a:pt x="58" y="68"/>
                        <a:pt x="57" y="68"/>
                      </a:cubicBezTo>
                      <a:cubicBezTo>
                        <a:pt x="57" y="68"/>
                        <a:pt x="56" y="67"/>
                        <a:pt x="56" y="68"/>
                      </a:cubicBezTo>
                      <a:cubicBezTo>
                        <a:pt x="56" y="68"/>
                        <a:pt x="56" y="68"/>
                        <a:pt x="56" y="68"/>
                      </a:cubicBezTo>
                      <a:cubicBezTo>
                        <a:pt x="55" y="67"/>
                        <a:pt x="54" y="67"/>
                        <a:pt x="54" y="68"/>
                      </a:cubicBezTo>
                      <a:cubicBezTo>
                        <a:pt x="53" y="68"/>
                        <a:pt x="52" y="69"/>
                        <a:pt x="52" y="69"/>
                      </a:cubicBezTo>
                      <a:cubicBezTo>
                        <a:pt x="52" y="69"/>
                        <a:pt x="52" y="69"/>
                        <a:pt x="51" y="69"/>
                      </a:cubicBezTo>
                      <a:cubicBezTo>
                        <a:pt x="51" y="69"/>
                        <a:pt x="51" y="69"/>
                        <a:pt x="51" y="69"/>
                      </a:cubicBezTo>
                      <a:cubicBezTo>
                        <a:pt x="51" y="69"/>
                        <a:pt x="51" y="69"/>
                        <a:pt x="51" y="69"/>
                      </a:cubicBezTo>
                      <a:cubicBezTo>
                        <a:pt x="51" y="69"/>
                        <a:pt x="51" y="69"/>
                        <a:pt x="51" y="69"/>
                      </a:cubicBezTo>
                      <a:cubicBezTo>
                        <a:pt x="51" y="69"/>
                        <a:pt x="51" y="69"/>
                        <a:pt x="51" y="69"/>
                      </a:cubicBezTo>
                      <a:cubicBezTo>
                        <a:pt x="51" y="69"/>
                        <a:pt x="51" y="69"/>
                        <a:pt x="51" y="69"/>
                      </a:cubicBezTo>
                      <a:cubicBezTo>
                        <a:pt x="51" y="69"/>
                        <a:pt x="51" y="69"/>
                        <a:pt x="51" y="69"/>
                      </a:cubicBezTo>
                      <a:cubicBezTo>
                        <a:pt x="51" y="69"/>
                        <a:pt x="51" y="69"/>
                        <a:pt x="51" y="69"/>
                      </a:cubicBezTo>
                      <a:cubicBezTo>
                        <a:pt x="51" y="69"/>
                        <a:pt x="51" y="69"/>
                        <a:pt x="51" y="69"/>
                      </a:cubicBezTo>
                      <a:cubicBezTo>
                        <a:pt x="51" y="69"/>
                        <a:pt x="51" y="69"/>
                        <a:pt x="51" y="69"/>
                      </a:cubicBezTo>
                      <a:cubicBezTo>
                        <a:pt x="51" y="68"/>
                        <a:pt x="51" y="67"/>
                        <a:pt x="51" y="66"/>
                      </a:cubicBezTo>
                      <a:cubicBezTo>
                        <a:pt x="51" y="66"/>
                        <a:pt x="50" y="64"/>
                        <a:pt x="50" y="63"/>
                      </a:cubicBezTo>
                      <a:cubicBezTo>
                        <a:pt x="49" y="63"/>
                        <a:pt x="49" y="62"/>
                        <a:pt x="49" y="62"/>
                      </a:cubicBezTo>
                      <a:cubicBezTo>
                        <a:pt x="49" y="62"/>
                        <a:pt x="48" y="62"/>
                        <a:pt x="47" y="62"/>
                      </a:cubicBezTo>
                      <a:cubicBezTo>
                        <a:pt x="47" y="62"/>
                        <a:pt x="46" y="62"/>
                        <a:pt x="46" y="62"/>
                      </a:cubicBezTo>
                      <a:cubicBezTo>
                        <a:pt x="46" y="62"/>
                        <a:pt x="45" y="60"/>
                        <a:pt x="46" y="60"/>
                      </a:cubicBezTo>
                      <a:cubicBezTo>
                        <a:pt x="46" y="60"/>
                        <a:pt x="45" y="58"/>
                        <a:pt x="45" y="58"/>
                      </a:cubicBezTo>
                      <a:cubicBezTo>
                        <a:pt x="44" y="58"/>
                        <a:pt x="43" y="55"/>
                        <a:pt x="43" y="55"/>
                      </a:cubicBezTo>
                      <a:cubicBezTo>
                        <a:pt x="43" y="55"/>
                        <a:pt x="42" y="56"/>
                        <a:pt x="42" y="55"/>
                      </a:cubicBezTo>
                      <a:cubicBezTo>
                        <a:pt x="42" y="54"/>
                        <a:pt x="42" y="53"/>
                        <a:pt x="42" y="53"/>
                      </a:cubicBezTo>
                      <a:cubicBezTo>
                        <a:pt x="41" y="51"/>
                        <a:pt x="41" y="51"/>
                        <a:pt x="41" y="51"/>
                      </a:cubicBezTo>
                      <a:cubicBezTo>
                        <a:pt x="41" y="51"/>
                        <a:pt x="42" y="50"/>
                        <a:pt x="42" y="50"/>
                      </a:cubicBezTo>
                      <a:cubicBezTo>
                        <a:pt x="42" y="50"/>
                        <a:pt x="43" y="49"/>
                        <a:pt x="43" y="48"/>
                      </a:cubicBezTo>
                      <a:cubicBezTo>
                        <a:pt x="43" y="48"/>
                        <a:pt x="41" y="46"/>
                        <a:pt x="41" y="46"/>
                      </a:cubicBezTo>
                      <a:cubicBezTo>
                        <a:pt x="41" y="46"/>
                        <a:pt x="39" y="45"/>
                        <a:pt x="39" y="44"/>
                      </a:cubicBezTo>
                      <a:cubicBezTo>
                        <a:pt x="38" y="43"/>
                        <a:pt x="38" y="42"/>
                        <a:pt x="38" y="42"/>
                      </a:cubicBezTo>
                      <a:cubicBezTo>
                        <a:pt x="38" y="42"/>
                        <a:pt x="39" y="42"/>
                        <a:pt x="40" y="42"/>
                      </a:cubicBezTo>
                      <a:cubicBezTo>
                        <a:pt x="40" y="41"/>
                        <a:pt x="41" y="41"/>
                        <a:pt x="41" y="40"/>
                      </a:cubicBezTo>
                      <a:cubicBezTo>
                        <a:pt x="41" y="40"/>
                        <a:pt x="42" y="40"/>
                        <a:pt x="42" y="39"/>
                      </a:cubicBezTo>
                      <a:cubicBezTo>
                        <a:pt x="41" y="39"/>
                        <a:pt x="40" y="38"/>
                        <a:pt x="40" y="38"/>
                      </a:cubicBezTo>
                      <a:cubicBezTo>
                        <a:pt x="41" y="35"/>
                        <a:pt x="41" y="35"/>
                        <a:pt x="41" y="35"/>
                      </a:cubicBezTo>
                      <a:cubicBezTo>
                        <a:pt x="41" y="34"/>
                        <a:pt x="41" y="34"/>
                        <a:pt x="41" y="34"/>
                      </a:cubicBezTo>
                      <a:cubicBezTo>
                        <a:pt x="40" y="31"/>
                        <a:pt x="40" y="31"/>
                        <a:pt x="40" y="31"/>
                      </a:cubicBezTo>
                      <a:cubicBezTo>
                        <a:pt x="41" y="30"/>
                        <a:pt x="41" y="30"/>
                        <a:pt x="41" y="30"/>
                      </a:cubicBezTo>
                      <a:cubicBezTo>
                        <a:pt x="41" y="30"/>
                        <a:pt x="41" y="29"/>
                        <a:pt x="41" y="29"/>
                      </a:cubicBezTo>
                      <a:cubicBezTo>
                        <a:pt x="41" y="29"/>
                        <a:pt x="41" y="29"/>
                        <a:pt x="41" y="28"/>
                      </a:cubicBezTo>
                      <a:cubicBezTo>
                        <a:pt x="41" y="28"/>
                        <a:pt x="40" y="28"/>
                        <a:pt x="40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5"/>
                        <a:pt x="39" y="25"/>
                        <a:pt x="39" y="25"/>
                      </a:cubicBezTo>
                      <a:cubicBezTo>
                        <a:pt x="40" y="23"/>
                        <a:pt x="40" y="23"/>
                        <a:pt x="40" y="23"/>
                      </a:cubicBezTo>
                      <a:cubicBezTo>
                        <a:pt x="38" y="22"/>
                        <a:pt x="38" y="22"/>
                        <a:pt x="38" y="22"/>
                      </a:cubicBezTo>
                      <a:cubicBezTo>
                        <a:pt x="38" y="21"/>
                        <a:pt x="38" y="21"/>
                        <a:pt x="38" y="21"/>
                      </a:cubicBezTo>
                      <a:cubicBezTo>
                        <a:pt x="37" y="20"/>
                        <a:pt x="37" y="19"/>
                        <a:pt x="37" y="18"/>
                      </a:cubicBezTo>
                      <a:cubicBezTo>
                        <a:pt x="36" y="17"/>
                        <a:pt x="36" y="17"/>
                        <a:pt x="36" y="17"/>
                      </a:cubicBezTo>
                      <a:cubicBezTo>
                        <a:pt x="36" y="16"/>
                        <a:pt x="35" y="15"/>
                        <a:pt x="35" y="15"/>
                      </a:cubicBezTo>
                      <a:cubicBezTo>
                        <a:pt x="34" y="14"/>
                        <a:pt x="34" y="14"/>
                        <a:pt x="34" y="13"/>
                      </a:cubicBezTo>
                      <a:cubicBezTo>
                        <a:pt x="33" y="13"/>
                        <a:pt x="32" y="13"/>
                        <a:pt x="32" y="12"/>
                      </a:cubicBezTo>
                      <a:cubicBezTo>
                        <a:pt x="30" y="12"/>
                        <a:pt x="30" y="12"/>
                        <a:pt x="30" y="12"/>
                      </a:cubicBezTo>
                      <a:cubicBezTo>
                        <a:pt x="29" y="11"/>
                        <a:pt x="29" y="11"/>
                        <a:pt x="29" y="11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24" y="5"/>
                        <a:pt x="24" y="5"/>
                        <a:pt x="24" y="5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0" y="3"/>
                        <a:pt x="20" y="3"/>
                        <a:pt x="20" y="4"/>
                      </a:cubicBezTo>
                      <a:cubicBezTo>
                        <a:pt x="19" y="4"/>
                        <a:pt x="19" y="4"/>
                        <a:pt x="17" y="4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2" y="7"/>
                        <a:pt x="11" y="6"/>
                      </a:cubicBezTo>
                      <a:cubicBezTo>
                        <a:pt x="11" y="6"/>
                        <a:pt x="11" y="6"/>
                        <a:pt x="10" y="5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4"/>
                        <a:pt x="9" y="3"/>
                        <a:pt x="9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8"/>
                        <a:pt x="4" y="8"/>
                        <a:pt x="4" y="8"/>
                      </a:cubicBezTo>
                      <a:cubicBezTo>
                        <a:pt x="4" y="9"/>
                        <a:pt x="3" y="10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1" y="14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4" y="20"/>
                        <a:pt x="4" y="22"/>
                        <a:pt x="4" y="22"/>
                      </a:cubicBezTo>
                      <a:cubicBezTo>
                        <a:pt x="4" y="23"/>
                        <a:pt x="3" y="23"/>
                        <a:pt x="3" y="24"/>
                      </a:cubicBezTo>
                      <a:cubicBezTo>
                        <a:pt x="3" y="24"/>
                        <a:pt x="3" y="24"/>
                        <a:pt x="3" y="24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4" y="26"/>
                        <a:pt x="3" y="27"/>
                      </a:cubicBezTo>
                      <a:cubicBezTo>
                        <a:pt x="3" y="27"/>
                        <a:pt x="3" y="29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3" y="29"/>
                        <a:pt x="3" y="29"/>
                        <a:pt x="3" y="30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5" y="32"/>
                        <a:pt x="5" y="32"/>
                        <a:pt x="5" y="32"/>
                      </a:cubicBezTo>
                      <a:cubicBezTo>
                        <a:pt x="5" y="32"/>
                        <a:pt x="5" y="32"/>
                        <a:pt x="5" y="32"/>
                      </a:cubicBezTo>
                      <a:cubicBezTo>
                        <a:pt x="7" y="32"/>
                        <a:pt x="7" y="32"/>
                        <a:pt x="7" y="32"/>
                      </a:cubicBezTo>
                      <a:cubicBezTo>
                        <a:pt x="8" y="33"/>
                        <a:pt x="8" y="33"/>
                        <a:pt x="8" y="33"/>
                      </a:cubicBezTo>
                      <a:cubicBezTo>
                        <a:pt x="9" y="34"/>
                        <a:pt x="9" y="34"/>
                        <a:pt x="9" y="34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9" y="38"/>
                        <a:pt x="9" y="38"/>
                        <a:pt x="9" y="38"/>
                      </a:cubicBezTo>
                      <a:cubicBezTo>
                        <a:pt x="8" y="40"/>
                        <a:pt x="8" y="40"/>
                        <a:pt x="8" y="40"/>
                      </a:cubicBezTo>
                      <a:cubicBezTo>
                        <a:pt x="9" y="41"/>
                        <a:pt x="9" y="41"/>
                        <a:pt x="9" y="41"/>
                      </a:cubicBezTo>
                      <a:cubicBezTo>
                        <a:pt x="10" y="41"/>
                        <a:pt x="10" y="41"/>
                        <a:pt x="10" y="41"/>
                      </a:cubicBezTo>
                      <a:cubicBezTo>
                        <a:pt x="10" y="41"/>
                        <a:pt x="10" y="43"/>
                        <a:pt x="9" y="43"/>
                      </a:cubicBezTo>
                      <a:cubicBezTo>
                        <a:pt x="9" y="43"/>
                        <a:pt x="8" y="43"/>
                        <a:pt x="7" y="44"/>
                      </a:cubicBezTo>
                      <a:cubicBezTo>
                        <a:pt x="6" y="44"/>
                        <a:pt x="6" y="44"/>
                        <a:pt x="6" y="44"/>
                      </a:cubicBezTo>
                      <a:cubicBezTo>
                        <a:pt x="6" y="45"/>
                        <a:pt x="6" y="45"/>
                        <a:pt x="6" y="45"/>
                      </a:cubicBezTo>
                      <a:cubicBezTo>
                        <a:pt x="7" y="46"/>
                        <a:pt x="7" y="46"/>
                        <a:pt x="7" y="46"/>
                      </a:cubicBezTo>
                      <a:cubicBezTo>
                        <a:pt x="7" y="46"/>
                        <a:pt x="8" y="45"/>
                        <a:pt x="8" y="46"/>
                      </a:cubicBezTo>
                      <a:cubicBezTo>
                        <a:pt x="8" y="46"/>
                        <a:pt x="8" y="48"/>
                        <a:pt x="8" y="48"/>
                      </a:cubicBezTo>
                      <a:cubicBezTo>
                        <a:pt x="8" y="48"/>
                        <a:pt x="8" y="49"/>
                        <a:pt x="8" y="49"/>
                      </a:cubicBezTo>
                      <a:cubicBezTo>
                        <a:pt x="7" y="49"/>
                        <a:pt x="6" y="50"/>
                        <a:pt x="6" y="50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5" y="51"/>
                        <a:pt x="5" y="51"/>
                        <a:pt x="5" y="51"/>
                      </a:cubicBezTo>
                      <a:cubicBezTo>
                        <a:pt x="4" y="52"/>
                        <a:pt x="4" y="52"/>
                        <a:pt x="4" y="52"/>
                      </a:cubicBezTo>
                      <a:cubicBezTo>
                        <a:pt x="5" y="54"/>
                        <a:pt x="5" y="54"/>
                        <a:pt x="5" y="54"/>
                      </a:cubicBezTo>
                      <a:cubicBezTo>
                        <a:pt x="6" y="54"/>
                        <a:pt x="6" y="54"/>
                        <a:pt x="6" y="54"/>
                      </a:cubicBezTo>
                      <a:cubicBezTo>
                        <a:pt x="6" y="54"/>
                        <a:pt x="6" y="54"/>
                        <a:pt x="7" y="54"/>
                      </a:cubicBezTo>
                      <a:cubicBezTo>
                        <a:pt x="7" y="54"/>
                        <a:pt x="9" y="56"/>
                        <a:pt x="9" y="56"/>
                      </a:cubicBezTo>
                      <a:cubicBezTo>
                        <a:pt x="9" y="57"/>
                        <a:pt x="9" y="57"/>
                        <a:pt x="9" y="57"/>
                      </a:cubicBezTo>
                      <a:cubicBezTo>
                        <a:pt x="9" y="57"/>
                        <a:pt x="8" y="58"/>
                        <a:pt x="8" y="58"/>
                      </a:cubicBezTo>
                      <a:cubicBezTo>
                        <a:pt x="8" y="59"/>
                        <a:pt x="8" y="62"/>
                        <a:pt x="8" y="62"/>
                      </a:cubicBezTo>
                      <a:cubicBezTo>
                        <a:pt x="7" y="63"/>
                        <a:pt x="7" y="63"/>
                        <a:pt x="7" y="63"/>
                      </a:cubicBezTo>
                      <a:cubicBezTo>
                        <a:pt x="7" y="63"/>
                        <a:pt x="8" y="66"/>
                        <a:pt x="8" y="66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7" y="68"/>
                        <a:pt x="7" y="68"/>
                        <a:pt x="7" y="68"/>
                      </a:cubicBezTo>
                      <a:cubicBezTo>
                        <a:pt x="10" y="69"/>
                        <a:pt x="10" y="69"/>
                        <a:pt x="10" y="69"/>
                      </a:cubicBezTo>
                      <a:cubicBezTo>
                        <a:pt x="10" y="70"/>
                        <a:pt x="10" y="70"/>
                        <a:pt x="10" y="70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8" y="71"/>
                        <a:pt x="7" y="71"/>
                        <a:pt x="7" y="72"/>
                      </a:cubicBezTo>
                      <a:cubicBezTo>
                        <a:pt x="7" y="72"/>
                        <a:pt x="7" y="73"/>
                        <a:pt x="7" y="73"/>
                      </a:cubicBezTo>
                      <a:cubicBezTo>
                        <a:pt x="9" y="73"/>
                        <a:pt x="9" y="73"/>
                        <a:pt x="9" y="73"/>
                      </a:cubicBezTo>
                      <a:cubicBezTo>
                        <a:pt x="8" y="74"/>
                        <a:pt x="8" y="74"/>
                        <a:pt x="8" y="74"/>
                      </a:cubicBezTo>
                      <a:cubicBezTo>
                        <a:pt x="7" y="75"/>
                        <a:pt x="7" y="75"/>
                        <a:pt x="7" y="75"/>
                      </a:cubicBezTo>
                      <a:cubicBezTo>
                        <a:pt x="7" y="75"/>
                        <a:pt x="7" y="76"/>
                        <a:pt x="7" y="76"/>
                      </a:cubicBezTo>
                      <a:cubicBezTo>
                        <a:pt x="7" y="76"/>
                        <a:pt x="7" y="77"/>
                        <a:pt x="7" y="77"/>
                      </a:cubicBezTo>
                      <a:cubicBezTo>
                        <a:pt x="7" y="77"/>
                        <a:pt x="6" y="78"/>
                        <a:pt x="6" y="78"/>
                      </a:cubicBezTo>
                      <a:cubicBezTo>
                        <a:pt x="7" y="80"/>
                        <a:pt x="7" y="80"/>
                        <a:pt x="7" y="80"/>
                      </a:cubicBezTo>
                      <a:cubicBezTo>
                        <a:pt x="6" y="83"/>
                        <a:pt x="6" y="83"/>
                        <a:pt x="6" y="83"/>
                      </a:cubicBezTo>
                      <a:cubicBezTo>
                        <a:pt x="5" y="84"/>
                        <a:pt x="5" y="84"/>
                        <a:pt x="5" y="84"/>
                      </a:cubicBezTo>
                      <a:cubicBezTo>
                        <a:pt x="7" y="86"/>
                        <a:pt x="7" y="86"/>
                        <a:pt x="7" y="86"/>
                      </a:cubicBezTo>
                      <a:cubicBezTo>
                        <a:pt x="8" y="88"/>
                        <a:pt x="8" y="88"/>
                        <a:pt x="8" y="88"/>
                      </a:cubicBezTo>
                      <a:cubicBezTo>
                        <a:pt x="10" y="90"/>
                        <a:pt x="10" y="90"/>
                        <a:pt x="10" y="90"/>
                      </a:cubicBezTo>
                      <a:cubicBezTo>
                        <a:pt x="11" y="91"/>
                        <a:pt x="11" y="91"/>
                        <a:pt x="11" y="91"/>
                      </a:cubicBezTo>
                      <a:cubicBezTo>
                        <a:pt x="12" y="92"/>
                        <a:pt x="12" y="92"/>
                        <a:pt x="12" y="92"/>
                      </a:cubicBezTo>
                      <a:cubicBezTo>
                        <a:pt x="11" y="95"/>
                        <a:pt x="11" y="95"/>
                        <a:pt x="11" y="95"/>
                      </a:cubicBezTo>
                      <a:cubicBezTo>
                        <a:pt x="12" y="96"/>
                        <a:pt x="12" y="96"/>
                        <a:pt x="12" y="96"/>
                      </a:cubicBezTo>
                      <a:cubicBezTo>
                        <a:pt x="12" y="97"/>
                        <a:pt x="12" y="97"/>
                        <a:pt x="12" y="97"/>
                      </a:cubicBezTo>
                      <a:cubicBezTo>
                        <a:pt x="12" y="97"/>
                        <a:pt x="12" y="97"/>
                        <a:pt x="12" y="98"/>
                      </a:cubicBezTo>
                      <a:cubicBezTo>
                        <a:pt x="11" y="98"/>
                        <a:pt x="11" y="98"/>
                        <a:pt x="11" y="97"/>
                      </a:cubicBezTo>
                      <a:cubicBezTo>
                        <a:pt x="10" y="97"/>
                        <a:pt x="9" y="96"/>
                        <a:pt x="9" y="95"/>
                      </a:cubicBezTo>
                      <a:cubicBezTo>
                        <a:pt x="9" y="95"/>
                        <a:pt x="8" y="94"/>
                        <a:pt x="8" y="94"/>
                      </a:cubicBezTo>
                      <a:cubicBezTo>
                        <a:pt x="8" y="94"/>
                        <a:pt x="7" y="93"/>
                        <a:pt x="7" y="93"/>
                      </a:cubicBezTo>
                      <a:cubicBezTo>
                        <a:pt x="6" y="93"/>
                        <a:pt x="6" y="93"/>
                        <a:pt x="6" y="93"/>
                      </a:cubicBezTo>
                      <a:cubicBezTo>
                        <a:pt x="6" y="93"/>
                        <a:pt x="6" y="94"/>
                        <a:pt x="6" y="94"/>
                      </a:cubicBezTo>
                      <a:cubicBezTo>
                        <a:pt x="6" y="94"/>
                        <a:pt x="6" y="95"/>
                        <a:pt x="7" y="95"/>
                      </a:cubicBezTo>
                      <a:cubicBezTo>
                        <a:pt x="7" y="96"/>
                        <a:pt x="8" y="96"/>
                        <a:pt x="8" y="96"/>
                      </a:cubicBezTo>
                      <a:cubicBezTo>
                        <a:pt x="8" y="97"/>
                        <a:pt x="9" y="97"/>
                        <a:pt x="9" y="97"/>
                      </a:cubicBezTo>
                      <a:cubicBezTo>
                        <a:pt x="9" y="98"/>
                        <a:pt x="9" y="100"/>
                        <a:pt x="9" y="100"/>
                      </a:cubicBezTo>
                      <a:cubicBezTo>
                        <a:pt x="11" y="101"/>
                        <a:pt x="11" y="101"/>
                        <a:pt x="11" y="101"/>
                      </a:cubicBezTo>
                      <a:cubicBezTo>
                        <a:pt x="12" y="102"/>
                        <a:pt x="12" y="102"/>
                        <a:pt x="12" y="102"/>
                      </a:cubicBezTo>
                      <a:cubicBezTo>
                        <a:pt x="19" y="105"/>
                        <a:pt x="19" y="105"/>
                        <a:pt x="19" y="105"/>
                      </a:cubicBezTo>
                      <a:cubicBezTo>
                        <a:pt x="21" y="106"/>
                        <a:pt x="21" y="106"/>
                        <a:pt x="21" y="106"/>
                      </a:cubicBezTo>
                      <a:cubicBezTo>
                        <a:pt x="22" y="106"/>
                        <a:pt x="22" y="106"/>
                        <a:pt x="22" y="106"/>
                      </a:cubicBezTo>
                      <a:cubicBezTo>
                        <a:pt x="23" y="108"/>
                        <a:pt x="23" y="108"/>
                        <a:pt x="23" y="108"/>
                      </a:cubicBezTo>
                      <a:cubicBezTo>
                        <a:pt x="24" y="108"/>
                        <a:pt x="24" y="108"/>
                        <a:pt x="24" y="108"/>
                      </a:cubicBezTo>
                      <a:cubicBezTo>
                        <a:pt x="24" y="108"/>
                        <a:pt x="24" y="108"/>
                        <a:pt x="25" y="108"/>
                      </a:cubicBezTo>
                      <a:cubicBezTo>
                        <a:pt x="25" y="108"/>
                        <a:pt x="27" y="108"/>
                        <a:pt x="27" y="108"/>
                      </a:cubicBezTo>
                      <a:cubicBezTo>
                        <a:pt x="27" y="108"/>
                        <a:pt x="27" y="108"/>
                        <a:pt x="27" y="109"/>
                      </a:cubicBezTo>
                      <a:cubicBezTo>
                        <a:pt x="27" y="110"/>
                        <a:pt x="30" y="113"/>
                        <a:pt x="30" y="113"/>
                      </a:cubicBezTo>
                      <a:cubicBezTo>
                        <a:pt x="30" y="113"/>
                        <a:pt x="30" y="114"/>
                        <a:pt x="31" y="115"/>
                      </a:cubicBezTo>
                      <a:cubicBezTo>
                        <a:pt x="31" y="115"/>
                        <a:pt x="33" y="116"/>
                        <a:pt x="33" y="116"/>
                      </a:cubicBezTo>
                      <a:cubicBezTo>
                        <a:pt x="33" y="116"/>
                        <a:pt x="33" y="117"/>
                        <a:pt x="33" y="118"/>
                      </a:cubicBezTo>
                      <a:cubicBezTo>
                        <a:pt x="33" y="118"/>
                        <a:pt x="32" y="119"/>
                        <a:pt x="33" y="119"/>
                      </a:cubicBezTo>
                      <a:cubicBezTo>
                        <a:pt x="33" y="120"/>
                        <a:pt x="33" y="120"/>
                        <a:pt x="33" y="120"/>
                      </a:cubicBezTo>
                      <a:cubicBezTo>
                        <a:pt x="33" y="120"/>
                        <a:pt x="33" y="120"/>
                        <a:pt x="33" y="120"/>
                      </a:cubicBezTo>
                      <a:cubicBezTo>
                        <a:pt x="34" y="121"/>
                        <a:pt x="34" y="121"/>
                        <a:pt x="34" y="121"/>
                      </a:cubicBezTo>
                      <a:cubicBezTo>
                        <a:pt x="34" y="123"/>
                        <a:pt x="34" y="123"/>
                        <a:pt x="34" y="123"/>
                      </a:cubicBezTo>
                      <a:cubicBezTo>
                        <a:pt x="35" y="124"/>
                        <a:pt x="35" y="124"/>
                        <a:pt x="35" y="124"/>
                      </a:cubicBezTo>
                      <a:cubicBezTo>
                        <a:pt x="37" y="124"/>
                        <a:pt x="37" y="124"/>
                        <a:pt x="37" y="124"/>
                      </a:cubicBezTo>
                      <a:cubicBezTo>
                        <a:pt x="39" y="125"/>
                        <a:pt x="39" y="125"/>
                        <a:pt x="39" y="125"/>
                      </a:cubicBezTo>
                      <a:cubicBezTo>
                        <a:pt x="41" y="125"/>
                        <a:pt x="41" y="125"/>
                        <a:pt x="41" y="125"/>
                      </a:cubicBezTo>
                      <a:cubicBezTo>
                        <a:pt x="43" y="123"/>
                        <a:pt x="43" y="123"/>
                        <a:pt x="43" y="123"/>
                      </a:cubicBezTo>
                      <a:cubicBezTo>
                        <a:pt x="43" y="123"/>
                        <a:pt x="44" y="122"/>
                        <a:pt x="44" y="122"/>
                      </a:cubicBezTo>
                      <a:cubicBezTo>
                        <a:pt x="44" y="122"/>
                        <a:pt x="44" y="121"/>
                        <a:pt x="44" y="121"/>
                      </a:cubicBezTo>
                      <a:cubicBezTo>
                        <a:pt x="44" y="120"/>
                        <a:pt x="44" y="120"/>
                        <a:pt x="44" y="120"/>
                      </a:cubicBezTo>
                      <a:cubicBezTo>
                        <a:pt x="44" y="120"/>
                        <a:pt x="43" y="118"/>
                        <a:pt x="44" y="118"/>
                      </a:cubicBezTo>
                      <a:cubicBezTo>
                        <a:pt x="45" y="118"/>
                        <a:pt x="45" y="118"/>
                        <a:pt x="45" y="118"/>
                      </a:cubicBezTo>
                      <a:cubicBezTo>
                        <a:pt x="46" y="118"/>
                        <a:pt x="45" y="118"/>
                        <a:pt x="46" y="118"/>
                      </a:cubicBezTo>
                      <a:cubicBezTo>
                        <a:pt x="47" y="118"/>
                        <a:pt x="47" y="117"/>
                        <a:pt x="48" y="117"/>
                      </a:cubicBezTo>
                      <a:cubicBezTo>
                        <a:pt x="48" y="116"/>
                        <a:pt x="48" y="116"/>
                        <a:pt x="48" y="116"/>
                      </a:cubicBezTo>
                      <a:cubicBezTo>
                        <a:pt x="48" y="116"/>
                        <a:pt x="48" y="116"/>
                        <a:pt x="48" y="116"/>
                      </a:cubicBezTo>
                      <a:cubicBezTo>
                        <a:pt x="47" y="115"/>
                        <a:pt x="44" y="114"/>
                        <a:pt x="44" y="114"/>
                      </a:cubicBezTo>
                      <a:cubicBezTo>
                        <a:pt x="44" y="113"/>
                        <a:pt x="43" y="113"/>
                        <a:pt x="43" y="112"/>
                      </a:cubicBezTo>
                      <a:cubicBezTo>
                        <a:pt x="43" y="112"/>
                        <a:pt x="43" y="111"/>
                        <a:pt x="43" y="111"/>
                      </a:cubicBezTo>
                      <a:cubicBezTo>
                        <a:pt x="43" y="110"/>
                        <a:pt x="43" y="110"/>
                        <a:pt x="43" y="110"/>
                      </a:cubicBezTo>
                      <a:cubicBezTo>
                        <a:pt x="43" y="110"/>
                        <a:pt x="44" y="110"/>
                        <a:pt x="44" y="109"/>
                      </a:cubicBezTo>
                      <a:cubicBezTo>
                        <a:pt x="44" y="109"/>
                        <a:pt x="45" y="109"/>
                        <a:pt x="45" y="109"/>
                      </a:cubicBezTo>
                      <a:cubicBezTo>
                        <a:pt x="46" y="107"/>
                        <a:pt x="46" y="107"/>
                        <a:pt x="46" y="107"/>
                      </a:cubicBezTo>
                      <a:cubicBezTo>
                        <a:pt x="46" y="107"/>
                        <a:pt x="46" y="106"/>
                        <a:pt x="47" y="106"/>
                      </a:cubicBezTo>
                      <a:cubicBezTo>
                        <a:pt x="47" y="106"/>
                        <a:pt x="47" y="106"/>
                        <a:pt x="48" y="106"/>
                      </a:cubicBezTo>
                      <a:cubicBezTo>
                        <a:pt x="53" y="103"/>
                        <a:pt x="53" y="103"/>
                        <a:pt x="53" y="103"/>
                      </a:cubicBezTo>
                      <a:cubicBezTo>
                        <a:pt x="57" y="96"/>
                        <a:pt x="57" y="96"/>
                        <a:pt x="57" y="96"/>
                      </a:cubicBezTo>
                      <a:cubicBezTo>
                        <a:pt x="58" y="89"/>
                        <a:pt x="58" y="89"/>
                        <a:pt x="58" y="89"/>
                      </a:cubicBezTo>
                      <a:cubicBezTo>
                        <a:pt x="61" y="82"/>
                        <a:pt x="61" y="82"/>
                        <a:pt x="61" y="82"/>
                      </a:cubicBezTo>
                      <a:cubicBezTo>
                        <a:pt x="61" y="82"/>
                        <a:pt x="64" y="79"/>
                        <a:pt x="65" y="80"/>
                      </a:cubicBezTo>
                      <a:cubicBezTo>
                        <a:pt x="65" y="81"/>
                        <a:pt x="64" y="74"/>
                        <a:pt x="64" y="74"/>
                      </a:cubicBezTo>
                      <a:lnTo>
                        <a:pt x="62" y="72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94" name="Freeform 158"/>
                <p:cNvSpPr>
                  <a:spLocks/>
                </p:cNvSpPr>
                <p:nvPr/>
              </p:nvSpPr>
              <p:spPr bwMode="auto">
                <a:xfrm>
                  <a:off x="3405" y="2839"/>
                  <a:ext cx="166" cy="140"/>
                </a:xfrm>
                <a:custGeom>
                  <a:avLst/>
                  <a:gdLst>
                    <a:gd name="T0" fmla="*/ 83 w 83"/>
                    <a:gd name="T1" fmla="*/ 37 h 70"/>
                    <a:gd name="T2" fmla="*/ 81 w 83"/>
                    <a:gd name="T3" fmla="*/ 25 h 70"/>
                    <a:gd name="T4" fmla="*/ 79 w 83"/>
                    <a:gd name="T5" fmla="*/ 19 h 70"/>
                    <a:gd name="T6" fmla="*/ 74 w 83"/>
                    <a:gd name="T7" fmla="*/ 12 h 70"/>
                    <a:gd name="T8" fmla="*/ 67 w 83"/>
                    <a:gd name="T9" fmla="*/ 8 h 70"/>
                    <a:gd name="T10" fmla="*/ 59 w 83"/>
                    <a:gd name="T11" fmla="*/ 2 h 70"/>
                    <a:gd name="T12" fmla="*/ 57 w 83"/>
                    <a:gd name="T13" fmla="*/ 0 h 70"/>
                    <a:gd name="T14" fmla="*/ 54 w 83"/>
                    <a:gd name="T15" fmla="*/ 0 h 70"/>
                    <a:gd name="T16" fmla="*/ 52 w 83"/>
                    <a:gd name="T17" fmla="*/ 0 h 70"/>
                    <a:gd name="T18" fmla="*/ 49 w 83"/>
                    <a:gd name="T19" fmla="*/ 1 h 70"/>
                    <a:gd name="T20" fmla="*/ 47 w 83"/>
                    <a:gd name="T21" fmla="*/ 3 h 70"/>
                    <a:gd name="T22" fmla="*/ 43 w 83"/>
                    <a:gd name="T23" fmla="*/ 3 h 70"/>
                    <a:gd name="T24" fmla="*/ 40 w 83"/>
                    <a:gd name="T25" fmla="*/ 5 h 70"/>
                    <a:gd name="T26" fmla="*/ 36 w 83"/>
                    <a:gd name="T27" fmla="*/ 7 h 70"/>
                    <a:gd name="T28" fmla="*/ 36 w 83"/>
                    <a:gd name="T29" fmla="*/ 8 h 70"/>
                    <a:gd name="T30" fmla="*/ 34 w 83"/>
                    <a:gd name="T31" fmla="*/ 7 h 70"/>
                    <a:gd name="T32" fmla="*/ 34 w 83"/>
                    <a:gd name="T33" fmla="*/ 7 h 70"/>
                    <a:gd name="T34" fmla="*/ 34 w 83"/>
                    <a:gd name="T35" fmla="*/ 8 h 70"/>
                    <a:gd name="T36" fmla="*/ 33 w 83"/>
                    <a:gd name="T37" fmla="*/ 8 h 70"/>
                    <a:gd name="T38" fmla="*/ 31 w 83"/>
                    <a:gd name="T39" fmla="*/ 9 h 70"/>
                    <a:gd name="T40" fmla="*/ 25 w 83"/>
                    <a:gd name="T41" fmla="*/ 13 h 70"/>
                    <a:gd name="T42" fmla="*/ 18 w 83"/>
                    <a:gd name="T43" fmla="*/ 16 h 70"/>
                    <a:gd name="T44" fmla="*/ 15 w 83"/>
                    <a:gd name="T45" fmla="*/ 15 h 70"/>
                    <a:gd name="T46" fmla="*/ 15 w 83"/>
                    <a:gd name="T47" fmla="*/ 15 h 70"/>
                    <a:gd name="T48" fmla="*/ 11 w 83"/>
                    <a:gd name="T49" fmla="*/ 19 h 70"/>
                    <a:gd name="T50" fmla="*/ 8 w 83"/>
                    <a:gd name="T51" fmla="*/ 24 h 70"/>
                    <a:gd name="T52" fmla="*/ 3 w 83"/>
                    <a:gd name="T53" fmla="*/ 32 h 70"/>
                    <a:gd name="T54" fmla="*/ 2 w 83"/>
                    <a:gd name="T55" fmla="*/ 34 h 70"/>
                    <a:gd name="T56" fmla="*/ 2 w 83"/>
                    <a:gd name="T57" fmla="*/ 38 h 70"/>
                    <a:gd name="T58" fmla="*/ 2 w 83"/>
                    <a:gd name="T59" fmla="*/ 41 h 70"/>
                    <a:gd name="T60" fmla="*/ 1 w 83"/>
                    <a:gd name="T61" fmla="*/ 46 h 70"/>
                    <a:gd name="T62" fmla="*/ 1 w 83"/>
                    <a:gd name="T63" fmla="*/ 47 h 70"/>
                    <a:gd name="T64" fmla="*/ 4 w 83"/>
                    <a:gd name="T65" fmla="*/ 53 h 70"/>
                    <a:gd name="T66" fmla="*/ 3 w 83"/>
                    <a:gd name="T67" fmla="*/ 55 h 70"/>
                    <a:gd name="T68" fmla="*/ 4 w 83"/>
                    <a:gd name="T69" fmla="*/ 57 h 70"/>
                    <a:gd name="T70" fmla="*/ 7 w 83"/>
                    <a:gd name="T71" fmla="*/ 62 h 70"/>
                    <a:gd name="T72" fmla="*/ 9 w 83"/>
                    <a:gd name="T73" fmla="*/ 63 h 70"/>
                    <a:gd name="T74" fmla="*/ 11 w 83"/>
                    <a:gd name="T75" fmla="*/ 65 h 70"/>
                    <a:gd name="T76" fmla="*/ 14 w 83"/>
                    <a:gd name="T77" fmla="*/ 68 h 70"/>
                    <a:gd name="T78" fmla="*/ 16 w 83"/>
                    <a:gd name="T79" fmla="*/ 68 h 70"/>
                    <a:gd name="T80" fmla="*/ 17 w 83"/>
                    <a:gd name="T81" fmla="*/ 68 h 70"/>
                    <a:gd name="T82" fmla="*/ 21 w 83"/>
                    <a:gd name="T83" fmla="*/ 70 h 70"/>
                    <a:gd name="T84" fmla="*/ 26 w 83"/>
                    <a:gd name="T85" fmla="*/ 69 h 70"/>
                    <a:gd name="T86" fmla="*/ 30 w 83"/>
                    <a:gd name="T87" fmla="*/ 68 h 70"/>
                    <a:gd name="T88" fmla="*/ 35 w 83"/>
                    <a:gd name="T89" fmla="*/ 66 h 70"/>
                    <a:gd name="T90" fmla="*/ 45 w 83"/>
                    <a:gd name="T91" fmla="*/ 63 h 70"/>
                    <a:gd name="T92" fmla="*/ 50 w 83"/>
                    <a:gd name="T93" fmla="*/ 54 h 70"/>
                    <a:gd name="T94" fmla="*/ 56 w 83"/>
                    <a:gd name="T95" fmla="*/ 52 h 70"/>
                    <a:gd name="T96" fmla="*/ 62 w 83"/>
                    <a:gd name="T97" fmla="*/ 51 h 70"/>
                    <a:gd name="T98" fmla="*/ 77 w 83"/>
                    <a:gd name="T99" fmla="*/ 46 h 70"/>
                    <a:gd name="T100" fmla="*/ 83 w 83"/>
                    <a:gd name="T101" fmla="*/ 3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83" h="70">
                      <a:moveTo>
                        <a:pt x="83" y="37"/>
                      </a:move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2" y="36"/>
                        <a:pt x="80" y="31"/>
                        <a:pt x="80" y="28"/>
                      </a:cubicBezTo>
                      <a:cubicBezTo>
                        <a:pt x="80" y="26"/>
                        <a:pt x="81" y="26"/>
                        <a:pt x="81" y="25"/>
                      </a:cubicBezTo>
                      <a:cubicBezTo>
                        <a:pt x="81" y="24"/>
                        <a:pt x="82" y="23"/>
                        <a:pt x="82" y="22"/>
                      </a:cubicBezTo>
                      <a:cubicBezTo>
                        <a:pt x="81" y="21"/>
                        <a:pt x="80" y="20"/>
                        <a:pt x="79" y="19"/>
                      </a:cubicBezTo>
                      <a:cubicBezTo>
                        <a:pt x="78" y="18"/>
                        <a:pt x="77" y="18"/>
                        <a:pt x="77" y="16"/>
                      </a:cubicBezTo>
                      <a:cubicBezTo>
                        <a:pt x="76" y="14"/>
                        <a:pt x="75" y="13"/>
                        <a:pt x="74" y="12"/>
                      </a:cubicBezTo>
                      <a:cubicBezTo>
                        <a:pt x="73" y="11"/>
                        <a:pt x="73" y="10"/>
                        <a:pt x="73" y="10"/>
                      </a:cubicBezTo>
                      <a:cubicBezTo>
                        <a:pt x="71" y="9"/>
                        <a:pt x="69" y="8"/>
                        <a:pt x="67" y="8"/>
                      </a:cubicBezTo>
                      <a:cubicBezTo>
                        <a:pt x="65" y="7"/>
                        <a:pt x="63" y="7"/>
                        <a:pt x="61" y="5"/>
                      </a:cubicBezTo>
                      <a:cubicBezTo>
                        <a:pt x="60" y="4"/>
                        <a:pt x="59" y="3"/>
                        <a:pt x="59" y="2"/>
                      </a:cubicBezTo>
                      <a:cubicBezTo>
                        <a:pt x="58" y="1"/>
                        <a:pt x="58" y="0"/>
                        <a:pt x="58" y="0"/>
                      </a:cubicBez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56" y="0"/>
                        <a:pt x="56" y="0"/>
                        <a:pt x="55" y="0"/>
                      </a:cubicBezTo>
                      <a:cubicBezTo>
                        <a:pt x="55" y="0"/>
                        <a:pt x="54" y="0"/>
                        <a:pt x="54" y="0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2" y="0"/>
                        <a:pt x="52" y="0"/>
                        <a:pt x="52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50" y="0"/>
                        <a:pt x="49" y="1"/>
                        <a:pt x="49" y="1"/>
                      </a:cubicBezTo>
                      <a:cubicBezTo>
                        <a:pt x="49" y="1"/>
                        <a:pt x="49" y="1"/>
                        <a:pt x="49" y="1"/>
                      </a:cubicBezTo>
                      <a:cubicBezTo>
                        <a:pt x="48" y="2"/>
                        <a:pt x="47" y="3"/>
                        <a:pt x="47" y="3"/>
                      </a:cubicBezTo>
                      <a:cubicBezTo>
                        <a:pt x="45" y="3"/>
                        <a:pt x="44" y="3"/>
                        <a:pt x="43" y="3"/>
                      </a:cubicBezTo>
                      <a:cubicBezTo>
                        <a:pt x="43" y="3"/>
                        <a:pt x="43" y="3"/>
                        <a:pt x="43" y="3"/>
                      </a:cubicBezTo>
                      <a:cubicBezTo>
                        <a:pt x="43" y="3"/>
                        <a:pt x="42" y="3"/>
                        <a:pt x="42" y="3"/>
                      </a:cubicBezTo>
                      <a:cubicBezTo>
                        <a:pt x="40" y="5"/>
                        <a:pt x="40" y="5"/>
                        <a:pt x="40" y="5"/>
                      </a:cubicBezTo>
                      <a:cubicBezTo>
                        <a:pt x="38" y="5"/>
                        <a:pt x="38" y="5"/>
                        <a:pt x="38" y="5"/>
                      </a:cubicBezTo>
                      <a:cubicBezTo>
                        <a:pt x="38" y="5"/>
                        <a:pt x="37" y="6"/>
                        <a:pt x="36" y="7"/>
                      </a:cubicBezTo>
                      <a:cubicBezTo>
                        <a:pt x="36" y="8"/>
                        <a:pt x="36" y="8"/>
                        <a:pt x="36" y="8"/>
                      </a:cubicBezTo>
                      <a:cubicBezTo>
                        <a:pt x="36" y="8"/>
                        <a:pt x="36" y="8"/>
                        <a:pt x="36" y="8"/>
                      </a:cubicBezTo>
                      <a:cubicBezTo>
                        <a:pt x="35" y="8"/>
                        <a:pt x="35" y="8"/>
                        <a:pt x="34" y="8"/>
                      </a:cubicBezTo>
                      <a:cubicBezTo>
                        <a:pt x="34" y="7"/>
                        <a:pt x="34" y="7"/>
                        <a:pt x="34" y="7"/>
                      </a:cubicBezTo>
                      <a:cubicBezTo>
                        <a:pt x="34" y="7"/>
                        <a:pt x="34" y="7"/>
                        <a:pt x="34" y="7"/>
                      </a:cubicBezTo>
                      <a:cubicBezTo>
                        <a:pt x="34" y="7"/>
                        <a:pt x="34" y="7"/>
                        <a:pt x="34" y="7"/>
                      </a:cubicBezTo>
                      <a:cubicBezTo>
                        <a:pt x="34" y="7"/>
                        <a:pt x="34" y="7"/>
                        <a:pt x="34" y="7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3" y="8"/>
                        <a:pt x="33" y="8"/>
                        <a:pt x="33" y="8"/>
                      </a:cubicBezTo>
                      <a:cubicBezTo>
                        <a:pt x="33" y="8"/>
                        <a:pt x="33" y="8"/>
                        <a:pt x="33" y="8"/>
                      </a:cubicBezTo>
                      <a:cubicBezTo>
                        <a:pt x="33" y="10"/>
                        <a:pt x="33" y="10"/>
                        <a:pt x="33" y="10"/>
                      </a:cubicBezTo>
                      <a:cubicBezTo>
                        <a:pt x="31" y="9"/>
                        <a:pt x="31" y="9"/>
                        <a:pt x="31" y="9"/>
                      </a:cubicBezTo>
                      <a:cubicBezTo>
                        <a:pt x="30" y="10"/>
                        <a:pt x="29" y="10"/>
                        <a:pt x="28" y="10"/>
                      </a:cubicBezTo>
                      <a:cubicBezTo>
                        <a:pt x="26" y="11"/>
                        <a:pt x="25" y="11"/>
                        <a:pt x="25" y="13"/>
                      </a:cubicBezTo>
                      <a:cubicBezTo>
                        <a:pt x="25" y="14"/>
                        <a:pt x="25" y="19"/>
                        <a:pt x="22" y="19"/>
                      </a:cubicBezTo>
                      <a:cubicBezTo>
                        <a:pt x="20" y="19"/>
                        <a:pt x="19" y="18"/>
                        <a:pt x="18" y="16"/>
                      </a:cubicBezTo>
                      <a:cubicBezTo>
                        <a:pt x="17" y="16"/>
                        <a:pt x="16" y="15"/>
                        <a:pt x="16" y="15"/>
                      </a:cubicBezTo>
                      <a:cubicBezTo>
                        <a:pt x="16" y="15"/>
                        <a:pt x="15" y="15"/>
                        <a:pt x="15" y="15"/>
                      </a:cubicBezTo>
                      <a:cubicBezTo>
                        <a:pt x="15" y="15"/>
                        <a:pt x="15" y="15"/>
                        <a:pt x="15" y="15"/>
                      </a:cubicBezTo>
                      <a:cubicBezTo>
                        <a:pt x="16" y="15"/>
                        <a:pt x="15" y="15"/>
                        <a:pt x="15" y="15"/>
                      </a:cubicBezTo>
                      <a:cubicBezTo>
                        <a:pt x="15" y="16"/>
                        <a:pt x="15" y="16"/>
                        <a:pt x="14" y="17"/>
                      </a:cubicBezTo>
                      <a:cubicBezTo>
                        <a:pt x="13" y="18"/>
                        <a:pt x="12" y="19"/>
                        <a:pt x="11" y="19"/>
                      </a:cubicBezTo>
                      <a:cubicBezTo>
                        <a:pt x="10" y="20"/>
                        <a:pt x="9" y="20"/>
                        <a:pt x="9" y="20"/>
                      </a:cubicBezTo>
                      <a:cubicBezTo>
                        <a:pt x="8" y="22"/>
                        <a:pt x="8" y="23"/>
                        <a:pt x="8" y="24"/>
                      </a:cubicBezTo>
                      <a:cubicBezTo>
                        <a:pt x="8" y="26"/>
                        <a:pt x="9" y="31"/>
                        <a:pt x="5" y="32"/>
                      </a:cubicBezTo>
                      <a:cubicBezTo>
                        <a:pt x="5" y="32"/>
                        <a:pt x="4" y="32"/>
                        <a:pt x="3" y="32"/>
                      </a:cubicBezTo>
                      <a:cubicBezTo>
                        <a:pt x="2" y="32"/>
                        <a:pt x="2" y="32"/>
                        <a:pt x="2" y="32"/>
                      </a:cubicBezTo>
                      <a:cubicBezTo>
                        <a:pt x="2" y="32"/>
                        <a:pt x="2" y="33"/>
                        <a:pt x="2" y="34"/>
                      </a:cubicBezTo>
                      <a:cubicBezTo>
                        <a:pt x="2" y="34"/>
                        <a:pt x="2" y="34"/>
                        <a:pt x="2" y="34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40"/>
                        <a:pt x="2" y="41"/>
                        <a:pt x="2" y="41"/>
                      </a:cubicBezTo>
                      <a:cubicBezTo>
                        <a:pt x="3" y="42"/>
                        <a:pt x="4" y="43"/>
                        <a:pt x="2" y="45"/>
                      </a:cubicBezTo>
                      <a:cubicBezTo>
                        <a:pt x="2" y="45"/>
                        <a:pt x="1" y="46"/>
                        <a:pt x="1" y="46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7"/>
                        <a:pt x="1" y="47"/>
                        <a:pt x="1" y="47"/>
                      </a:cubicBezTo>
                      <a:cubicBezTo>
                        <a:pt x="1" y="47"/>
                        <a:pt x="3" y="49"/>
                        <a:pt x="4" y="50"/>
                      </a:cubicBezTo>
                      <a:cubicBezTo>
                        <a:pt x="5" y="51"/>
                        <a:pt x="4" y="53"/>
                        <a:pt x="4" y="53"/>
                      </a:cubicBezTo>
                      <a:cubicBezTo>
                        <a:pt x="4" y="54"/>
                        <a:pt x="3" y="54"/>
                        <a:pt x="3" y="55"/>
                      </a:cubicBezTo>
                      <a:cubicBezTo>
                        <a:pt x="3" y="55"/>
                        <a:pt x="3" y="55"/>
                        <a:pt x="3" y="55"/>
                      </a:cubicBezTo>
                      <a:cubicBezTo>
                        <a:pt x="3" y="56"/>
                        <a:pt x="3" y="56"/>
                        <a:pt x="3" y="56"/>
                      </a:cubicBezTo>
                      <a:cubicBezTo>
                        <a:pt x="3" y="57"/>
                        <a:pt x="4" y="57"/>
                        <a:pt x="4" y="57"/>
                      </a:cubicBezTo>
                      <a:cubicBezTo>
                        <a:pt x="4" y="58"/>
                        <a:pt x="5" y="59"/>
                        <a:pt x="5" y="59"/>
                      </a:cubicBezTo>
                      <a:cubicBezTo>
                        <a:pt x="5" y="59"/>
                        <a:pt x="7" y="61"/>
                        <a:pt x="7" y="62"/>
                      </a:cubicBezTo>
                      <a:cubicBezTo>
                        <a:pt x="8" y="63"/>
                        <a:pt x="9" y="63"/>
                        <a:pt x="9" y="63"/>
                      </a:cubicBezTo>
                      <a:cubicBezTo>
                        <a:pt x="9" y="63"/>
                        <a:pt x="9" y="63"/>
                        <a:pt x="9" y="63"/>
                      </a:cubicBezTo>
                      <a:cubicBezTo>
                        <a:pt x="9" y="63"/>
                        <a:pt x="9" y="63"/>
                        <a:pt x="9" y="63"/>
                      </a:cubicBezTo>
                      <a:cubicBezTo>
                        <a:pt x="10" y="63"/>
                        <a:pt x="10" y="64"/>
                        <a:pt x="11" y="65"/>
                      </a:cubicBezTo>
                      <a:cubicBezTo>
                        <a:pt x="11" y="66"/>
                        <a:pt x="12" y="67"/>
                        <a:pt x="12" y="68"/>
                      </a:cubicBezTo>
                      <a:cubicBezTo>
                        <a:pt x="13" y="68"/>
                        <a:pt x="13" y="68"/>
                        <a:pt x="14" y="68"/>
                      </a:cubicBezTo>
                      <a:cubicBezTo>
                        <a:pt x="14" y="68"/>
                        <a:pt x="15" y="68"/>
                        <a:pt x="15" y="68"/>
                      </a:cubicBezTo>
                      <a:cubicBezTo>
                        <a:pt x="16" y="68"/>
                        <a:pt x="16" y="68"/>
                        <a:pt x="16" y="68"/>
                      </a:cubicBezTo>
                      <a:cubicBezTo>
                        <a:pt x="16" y="69"/>
                        <a:pt x="17" y="69"/>
                        <a:pt x="17" y="69"/>
                      </a:cubicBezTo>
                      <a:cubicBezTo>
                        <a:pt x="17" y="68"/>
                        <a:pt x="17" y="68"/>
                        <a:pt x="17" y="68"/>
                      </a:cubicBezTo>
                      <a:cubicBezTo>
                        <a:pt x="18" y="68"/>
                        <a:pt x="18" y="68"/>
                        <a:pt x="18" y="68"/>
                      </a:cubicBezTo>
                      <a:cubicBezTo>
                        <a:pt x="21" y="70"/>
                        <a:pt x="21" y="70"/>
                        <a:pt x="21" y="70"/>
                      </a:cubicBezTo>
                      <a:cubicBezTo>
                        <a:pt x="21" y="70"/>
                        <a:pt x="21" y="70"/>
                        <a:pt x="21" y="70"/>
                      </a:cubicBezTo>
                      <a:cubicBezTo>
                        <a:pt x="22" y="70"/>
                        <a:pt x="25" y="69"/>
                        <a:pt x="26" y="69"/>
                      </a:cubicBezTo>
                      <a:cubicBezTo>
                        <a:pt x="26" y="69"/>
                        <a:pt x="27" y="69"/>
                        <a:pt x="28" y="69"/>
                      </a:cubicBezTo>
                      <a:cubicBezTo>
                        <a:pt x="29" y="68"/>
                        <a:pt x="29" y="68"/>
                        <a:pt x="30" y="68"/>
                      </a:cubicBezTo>
                      <a:cubicBezTo>
                        <a:pt x="31" y="68"/>
                        <a:pt x="32" y="67"/>
                        <a:pt x="33" y="67"/>
                      </a:cubicBezTo>
                      <a:cubicBezTo>
                        <a:pt x="34" y="66"/>
                        <a:pt x="35" y="66"/>
                        <a:pt x="35" y="66"/>
                      </a:cubicBezTo>
                      <a:cubicBezTo>
                        <a:pt x="36" y="66"/>
                        <a:pt x="40" y="66"/>
                        <a:pt x="41" y="66"/>
                      </a:cubicBezTo>
                      <a:cubicBezTo>
                        <a:pt x="41" y="66"/>
                        <a:pt x="44" y="64"/>
                        <a:pt x="45" y="63"/>
                      </a:cubicBezTo>
                      <a:cubicBezTo>
                        <a:pt x="45" y="63"/>
                        <a:pt x="47" y="60"/>
                        <a:pt x="48" y="59"/>
                      </a:cubicBezTo>
                      <a:cubicBezTo>
                        <a:pt x="48" y="58"/>
                        <a:pt x="49" y="55"/>
                        <a:pt x="50" y="54"/>
                      </a:cubicBezTo>
                      <a:cubicBezTo>
                        <a:pt x="50" y="54"/>
                        <a:pt x="51" y="54"/>
                        <a:pt x="51" y="54"/>
                      </a:cubicBezTo>
                      <a:cubicBezTo>
                        <a:pt x="53" y="53"/>
                        <a:pt x="55" y="52"/>
                        <a:pt x="56" y="52"/>
                      </a:cubicBezTo>
                      <a:cubicBezTo>
                        <a:pt x="57" y="52"/>
                        <a:pt x="59" y="52"/>
                        <a:pt x="60" y="51"/>
                      </a:cubicBezTo>
                      <a:cubicBezTo>
                        <a:pt x="61" y="51"/>
                        <a:pt x="62" y="51"/>
                        <a:pt x="62" y="51"/>
                      </a:cubicBezTo>
                      <a:cubicBezTo>
                        <a:pt x="63" y="51"/>
                        <a:pt x="73" y="49"/>
                        <a:pt x="73" y="49"/>
                      </a:cubicBezTo>
                      <a:cubicBezTo>
                        <a:pt x="77" y="46"/>
                        <a:pt x="77" y="46"/>
                        <a:pt x="77" y="46"/>
                      </a:cubicBezTo>
                      <a:cubicBezTo>
                        <a:pt x="75" y="39"/>
                        <a:pt x="75" y="39"/>
                        <a:pt x="75" y="39"/>
                      </a:cubicBezTo>
                      <a:lnTo>
                        <a:pt x="83" y="37"/>
                      </a:lnTo>
                      <a:close/>
                    </a:path>
                  </a:pathLst>
                </a:custGeom>
                <a:grpFill/>
                <a:ln w="317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95" name="Freeform 159"/>
                <p:cNvSpPr>
                  <a:spLocks/>
                </p:cNvSpPr>
                <p:nvPr/>
              </p:nvSpPr>
              <p:spPr bwMode="auto">
                <a:xfrm>
                  <a:off x="3746" y="2997"/>
                  <a:ext cx="14" cy="22"/>
                </a:xfrm>
                <a:custGeom>
                  <a:avLst/>
                  <a:gdLst>
                    <a:gd name="T0" fmla="*/ 2 w 7"/>
                    <a:gd name="T1" fmla="*/ 9 h 11"/>
                    <a:gd name="T2" fmla="*/ 3 w 7"/>
                    <a:gd name="T3" fmla="*/ 10 h 11"/>
                    <a:gd name="T4" fmla="*/ 5 w 7"/>
                    <a:gd name="T5" fmla="*/ 9 h 11"/>
                    <a:gd name="T6" fmla="*/ 6 w 7"/>
                    <a:gd name="T7" fmla="*/ 8 h 11"/>
                    <a:gd name="T8" fmla="*/ 5 w 7"/>
                    <a:gd name="T9" fmla="*/ 6 h 11"/>
                    <a:gd name="T10" fmla="*/ 5 w 7"/>
                    <a:gd name="T11" fmla="*/ 5 h 11"/>
                    <a:gd name="T12" fmla="*/ 6 w 7"/>
                    <a:gd name="T13" fmla="*/ 3 h 11"/>
                    <a:gd name="T14" fmla="*/ 7 w 7"/>
                    <a:gd name="T15" fmla="*/ 1 h 11"/>
                    <a:gd name="T16" fmla="*/ 5 w 7"/>
                    <a:gd name="T17" fmla="*/ 0 h 11"/>
                    <a:gd name="T18" fmla="*/ 4 w 7"/>
                    <a:gd name="T19" fmla="*/ 2 h 11"/>
                    <a:gd name="T20" fmla="*/ 3 w 7"/>
                    <a:gd name="T21" fmla="*/ 3 h 11"/>
                    <a:gd name="T22" fmla="*/ 2 w 7"/>
                    <a:gd name="T23" fmla="*/ 5 h 11"/>
                    <a:gd name="T24" fmla="*/ 1 w 7"/>
                    <a:gd name="T25" fmla="*/ 7 h 11"/>
                    <a:gd name="T26" fmla="*/ 2 w 7"/>
                    <a:gd name="T27" fmla="*/ 9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" h="11">
                      <a:moveTo>
                        <a:pt x="2" y="9"/>
                      </a:moveTo>
                      <a:cubicBezTo>
                        <a:pt x="3" y="10"/>
                        <a:pt x="2" y="9"/>
                        <a:pt x="3" y="10"/>
                      </a:cubicBezTo>
                      <a:cubicBezTo>
                        <a:pt x="3" y="11"/>
                        <a:pt x="4" y="10"/>
                        <a:pt x="5" y="9"/>
                      </a:cubicBezTo>
                      <a:cubicBezTo>
                        <a:pt x="7" y="8"/>
                        <a:pt x="6" y="9"/>
                        <a:pt x="6" y="8"/>
                      </a:cubicBezTo>
                      <a:cubicBezTo>
                        <a:pt x="6" y="8"/>
                        <a:pt x="5" y="6"/>
                        <a:pt x="5" y="6"/>
                      </a:cubicBezTo>
                      <a:cubicBezTo>
                        <a:pt x="5" y="6"/>
                        <a:pt x="4" y="5"/>
                        <a:pt x="5" y="5"/>
                      </a:cubicBezTo>
                      <a:cubicBezTo>
                        <a:pt x="5" y="5"/>
                        <a:pt x="5" y="4"/>
                        <a:pt x="6" y="3"/>
                      </a:cubicBezTo>
                      <a:cubicBezTo>
                        <a:pt x="7" y="2"/>
                        <a:pt x="7" y="1"/>
                        <a:pt x="7" y="1"/>
                      </a:cubicBezTo>
                      <a:cubicBezTo>
                        <a:pt x="7" y="0"/>
                        <a:pt x="5" y="0"/>
                        <a:pt x="5" y="0"/>
                      </a:cubicBezTo>
                      <a:cubicBezTo>
                        <a:pt x="5" y="0"/>
                        <a:pt x="4" y="1"/>
                        <a:pt x="4" y="2"/>
                      </a:cubicBezTo>
                      <a:cubicBezTo>
                        <a:pt x="4" y="2"/>
                        <a:pt x="3" y="3"/>
                        <a:pt x="3" y="3"/>
                      </a:cubicBezTo>
                      <a:cubicBezTo>
                        <a:pt x="3" y="4"/>
                        <a:pt x="2" y="5"/>
                        <a:pt x="2" y="5"/>
                      </a:cubicBezTo>
                      <a:cubicBezTo>
                        <a:pt x="2" y="5"/>
                        <a:pt x="2" y="6"/>
                        <a:pt x="1" y="7"/>
                      </a:cubicBezTo>
                      <a:cubicBezTo>
                        <a:pt x="0" y="8"/>
                        <a:pt x="1" y="8"/>
                        <a:pt x="2" y="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96" name="Freeform 160"/>
                <p:cNvSpPr>
                  <a:spLocks/>
                </p:cNvSpPr>
                <p:nvPr/>
              </p:nvSpPr>
              <p:spPr bwMode="auto">
                <a:xfrm>
                  <a:off x="3742" y="3252"/>
                  <a:ext cx="10" cy="12"/>
                </a:xfrm>
                <a:custGeom>
                  <a:avLst/>
                  <a:gdLst>
                    <a:gd name="T0" fmla="*/ 2 w 5"/>
                    <a:gd name="T1" fmla="*/ 6 h 6"/>
                    <a:gd name="T2" fmla="*/ 5 w 5"/>
                    <a:gd name="T3" fmla="*/ 3 h 6"/>
                    <a:gd name="T4" fmla="*/ 4 w 5"/>
                    <a:gd name="T5" fmla="*/ 1 h 6"/>
                    <a:gd name="T6" fmla="*/ 0 w 5"/>
                    <a:gd name="T7" fmla="*/ 1 h 6"/>
                    <a:gd name="T8" fmla="*/ 1 w 5"/>
                    <a:gd name="T9" fmla="*/ 5 h 6"/>
                    <a:gd name="T10" fmla="*/ 2 w 5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6"/>
                      </a:moveTo>
                      <a:cubicBezTo>
                        <a:pt x="2" y="6"/>
                        <a:pt x="5" y="3"/>
                        <a:pt x="5" y="3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4" y="0"/>
                        <a:pt x="0" y="1"/>
                        <a:pt x="0" y="1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2" y="6"/>
                        <a:pt x="2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97" name="Freeform 161"/>
                <p:cNvSpPr>
                  <a:spLocks/>
                </p:cNvSpPr>
                <p:nvPr/>
              </p:nvSpPr>
              <p:spPr bwMode="auto">
                <a:xfrm>
                  <a:off x="3750" y="3212"/>
                  <a:ext cx="8" cy="6"/>
                </a:xfrm>
                <a:custGeom>
                  <a:avLst/>
                  <a:gdLst>
                    <a:gd name="T0" fmla="*/ 0 w 4"/>
                    <a:gd name="T1" fmla="*/ 2 h 3"/>
                    <a:gd name="T2" fmla="*/ 0 w 4"/>
                    <a:gd name="T3" fmla="*/ 3 h 3"/>
                    <a:gd name="T4" fmla="*/ 0 w 4"/>
                    <a:gd name="T5" fmla="*/ 3 h 3"/>
                    <a:gd name="T6" fmla="*/ 3 w 4"/>
                    <a:gd name="T7" fmla="*/ 2 h 3"/>
                    <a:gd name="T8" fmla="*/ 3 w 4"/>
                    <a:gd name="T9" fmla="*/ 0 h 3"/>
                    <a:gd name="T10" fmla="*/ 0 w 4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3">
                      <a:moveTo>
                        <a:pt x="0" y="2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3" y="3"/>
                        <a:pt x="3" y="2"/>
                      </a:cubicBezTo>
                      <a:cubicBezTo>
                        <a:pt x="4" y="2"/>
                        <a:pt x="3" y="1"/>
                        <a:pt x="3" y="0"/>
                      </a:cubicBezTo>
                      <a:cubicBezTo>
                        <a:pt x="3" y="0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98" name="Freeform 162"/>
                <p:cNvSpPr>
                  <a:spLocks/>
                </p:cNvSpPr>
                <p:nvPr/>
              </p:nvSpPr>
              <p:spPr bwMode="auto">
                <a:xfrm>
                  <a:off x="3748" y="2951"/>
                  <a:ext cx="24" cy="10"/>
                </a:xfrm>
                <a:custGeom>
                  <a:avLst/>
                  <a:gdLst>
                    <a:gd name="T0" fmla="*/ 9 w 12"/>
                    <a:gd name="T1" fmla="*/ 1 h 5"/>
                    <a:gd name="T2" fmla="*/ 5 w 12"/>
                    <a:gd name="T3" fmla="*/ 0 h 5"/>
                    <a:gd name="T4" fmla="*/ 1 w 12"/>
                    <a:gd name="T5" fmla="*/ 2 h 5"/>
                    <a:gd name="T6" fmla="*/ 2 w 12"/>
                    <a:gd name="T7" fmla="*/ 4 h 5"/>
                    <a:gd name="T8" fmla="*/ 5 w 12"/>
                    <a:gd name="T9" fmla="*/ 5 h 5"/>
                    <a:gd name="T10" fmla="*/ 10 w 12"/>
                    <a:gd name="T11" fmla="*/ 3 h 5"/>
                    <a:gd name="T12" fmla="*/ 9 w 12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5">
                      <a:moveTo>
                        <a:pt x="9" y="1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1" y="2"/>
                        <a:pt x="1" y="2"/>
                      </a:cubicBezTo>
                      <a:cubicBezTo>
                        <a:pt x="0" y="2"/>
                        <a:pt x="1" y="4"/>
                        <a:pt x="2" y="4"/>
                      </a:cubicBezTo>
                      <a:cubicBezTo>
                        <a:pt x="2" y="5"/>
                        <a:pt x="5" y="5"/>
                        <a:pt x="5" y="5"/>
                      </a:cubicBezTo>
                      <a:cubicBezTo>
                        <a:pt x="6" y="5"/>
                        <a:pt x="8" y="4"/>
                        <a:pt x="10" y="3"/>
                      </a:cubicBezTo>
                      <a:cubicBezTo>
                        <a:pt x="12" y="1"/>
                        <a:pt x="9" y="1"/>
                        <a:pt x="9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199" name="Freeform 163"/>
                <p:cNvSpPr>
                  <a:spLocks/>
                </p:cNvSpPr>
                <p:nvPr/>
              </p:nvSpPr>
              <p:spPr bwMode="auto">
                <a:xfrm>
                  <a:off x="3744" y="3182"/>
                  <a:ext cx="26" cy="22"/>
                </a:xfrm>
                <a:custGeom>
                  <a:avLst/>
                  <a:gdLst>
                    <a:gd name="T0" fmla="*/ 12 w 13"/>
                    <a:gd name="T1" fmla="*/ 11 h 11"/>
                    <a:gd name="T2" fmla="*/ 12 w 13"/>
                    <a:gd name="T3" fmla="*/ 10 h 11"/>
                    <a:gd name="T4" fmla="*/ 13 w 13"/>
                    <a:gd name="T5" fmla="*/ 7 h 11"/>
                    <a:gd name="T6" fmla="*/ 12 w 13"/>
                    <a:gd name="T7" fmla="*/ 5 h 11"/>
                    <a:gd name="T8" fmla="*/ 11 w 13"/>
                    <a:gd name="T9" fmla="*/ 3 h 11"/>
                    <a:gd name="T10" fmla="*/ 10 w 13"/>
                    <a:gd name="T11" fmla="*/ 3 h 11"/>
                    <a:gd name="T12" fmla="*/ 7 w 13"/>
                    <a:gd name="T13" fmla="*/ 3 h 11"/>
                    <a:gd name="T14" fmla="*/ 5 w 13"/>
                    <a:gd name="T15" fmla="*/ 1 h 11"/>
                    <a:gd name="T16" fmla="*/ 3 w 13"/>
                    <a:gd name="T17" fmla="*/ 0 h 11"/>
                    <a:gd name="T18" fmla="*/ 0 w 13"/>
                    <a:gd name="T19" fmla="*/ 3 h 11"/>
                    <a:gd name="T20" fmla="*/ 4 w 13"/>
                    <a:gd name="T21" fmla="*/ 6 h 11"/>
                    <a:gd name="T22" fmla="*/ 8 w 13"/>
                    <a:gd name="T23" fmla="*/ 8 h 11"/>
                    <a:gd name="T24" fmla="*/ 12 w 13"/>
                    <a:gd name="T25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" h="11">
                      <a:moveTo>
                        <a:pt x="12" y="11"/>
                      </a:move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3" y="9"/>
                        <a:pt x="13" y="7"/>
                      </a:cubicBezTo>
                      <a:cubicBezTo>
                        <a:pt x="13" y="4"/>
                        <a:pt x="12" y="6"/>
                        <a:pt x="12" y="5"/>
                      </a:cubicBezTo>
                      <a:cubicBezTo>
                        <a:pt x="12" y="5"/>
                        <a:pt x="12" y="4"/>
                        <a:pt x="11" y="3"/>
                      </a:cubicBezTo>
                      <a:cubicBezTo>
                        <a:pt x="10" y="1"/>
                        <a:pt x="10" y="2"/>
                        <a:pt x="10" y="3"/>
                      </a:cubicBezTo>
                      <a:cubicBezTo>
                        <a:pt x="9" y="3"/>
                        <a:pt x="8" y="3"/>
                        <a:pt x="7" y="3"/>
                      </a:cubicBezTo>
                      <a:cubicBezTo>
                        <a:pt x="6" y="3"/>
                        <a:pt x="6" y="2"/>
                        <a:pt x="5" y="1"/>
                      </a:cubicBezTo>
                      <a:cubicBezTo>
                        <a:pt x="5" y="0"/>
                        <a:pt x="3" y="0"/>
                        <a:pt x="3" y="0"/>
                      </a:cubicBezTo>
                      <a:cubicBezTo>
                        <a:pt x="2" y="0"/>
                        <a:pt x="0" y="2"/>
                        <a:pt x="0" y="3"/>
                      </a:cubicBezTo>
                      <a:cubicBezTo>
                        <a:pt x="1" y="4"/>
                        <a:pt x="1" y="4"/>
                        <a:pt x="4" y="6"/>
                      </a:cubicBezTo>
                      <a:cubicBezTo>
                        <a:pt x="7" y="8"/>
                        <a:pt x="7" y="8"/>
                        <a:pt x="8" y="8"/>
                      </a:cubicBezTo>
                      <a:cubicBezTo>
                        <a:pt x="9" y="9"/>
                        <a:pt x="12" y="10"/>
                        <a:pt x="12" y="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00" name="Freeform 164"/>
                <p:cNvSpPr>
                  <a:spLocks/>
                </p:cNvSpPr>
                <p:nvPr/>
              </p:nvSpPr>
              <p:spPr bwMode="auto">
                <a:xfrm>
                  <a:off x="3784" y="3294"/>
                  <a:ext cx="8" cy="6"/>
                </a:xfrm>
                <a:custGeom>
                  <a:avLst/>
                  <a:gdLst>
                    <a:gd name="T0" fmla="*/ 1 w 4"/>
                    <a:gd name="T1" fmla="*/ 2 h 3"/>
                    <a:gd name="T2" fmla="*/ 3 w 4"/>
                    <a:gd name="T3" fmla="*/ 3 h 3"/>
                    <a:gd name="T4" fmla="*/ 4 w 4"/>
                    <a:gd name="T5" fmla="*/ 2 h 3"/>
                    <a:gd name="T6" fmla="*/ 2 w 4"/>
                    <a:gd name="T7" fmla="*/ 1 h 3"/>
                    <a:gd name="T8" fmla="*/ 0 w 4"/>
                    <a:gd name="T9" fmla="*/ 0 h 3"/>
                    <a:gd name="T10" fmla="*/ 0 w 4"/>
                    <a:gd name="T11" fmla="*/ 2 h 3"/>
                    <a:gd name="T12" fmla="*/ 1 w 4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3">
                      <a:moveTo>
                        <a:pt x="1" y="2"/>
                      </a:moveTo>
                      <a:cubicBezTo>
                        <a:pt x="1" y="2"/>
                        <a:pt x="3" y="3"/>
                        <a:pt x="3" y="3"/>
                      </a:cubicBezTo>
                      <a:cubicBezTo>
                        <a:pt x="4" y="3"/>
                        <a:pt x="4" y="2"/>
                        <a:pt x="4" y="2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3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01" name="Freeform 165"/>
                <p:cNvSpPr>
                  <a:spLocks/>
                </p:cNvSpPr>
                <p:nvPr/>
              </p:nvSpPr>
              <p:spPr bwMode="auto">
                <a:xfrm>
                  <a:off x="3768" y="3222"/>
                  <a:ext cx="8" cy="16"/>
                </a:xfrm>
                <a:custGeom>
                  <a:avLst/>
                  <a:gdLst>
                    <a:gd name="T0" fmla="*/ 3 w 4"/>
                    <a:gd name="T1" fmla="*/ 2 h 8"/>
                    <a:gd name="T2" fmla="*/ 1 w 4"/>
                    <a:gd name="T3" fmla="*/ 1 h 8"/>
                    <a:gd name="T4" fmla="*/ 0 w 4"/>
                    <a:gd name="T5" fmla="*/ 0 h 8"/>
                    <a:gd name="T6" fmla="*/ 0 w 4"/>
                    <a:gd name="T7" fmla="*/ 2 h 8"/>
                    <a:gd name="T8" fmla="*/ 1 w 4"/>
                    <a:gd name="T9" fmla="*/ 4 h 8"/>
                    <a:gd name="T10" fmla="*/ 0 w 4"/>
                    <a:gd name="T11" fmla="*/ 5 h 8"/>
                    <a:gd name="T12" fmla="*/ 1 w 4"/>
                    <a:gd name="T13" fmla="*/ 8 h 8"/>
                    <a:gd name="T14" fmla="*/ 4 w 4"/>
                    <a:gd name="T15" fmla="*/ 4 h 8"/>
                    <a:gd name="T16" fmla="*/ 3 w 4"/>
                    <a:gd name="T17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8">
                      <a:moveTo>
                        <a:pt x="3" y="2"/>
                      </a:moveTo>
                      <a:cubicBezTo>
                        <a:pt x="3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3"/>
                        <a:pt x="1" y="4"/>
                      </a:cubicBezTo>
                      <a:cubicBezTo>
                        <a:pt x="1" y="4"/>
                        <a:pt x="0" y="5"/>
                        <a:pt x="0" y="5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02" name="Freeform 166"/>
                <p:cNvSpPr>
                  <a:spLocks/>
                </p:cNvSpPr>
                <p:nvPr/>
              </p:nvSpPr>
              <p:spPr bwMode="auto">
                <a:xfrm>
                  <a:off x="3790" y="3224"/>
                  <a:ext cx="6" cy="6"/>
                </a:xfrm>
                <a:custGeom>
                  <a:avLst/>
                  <a:gdLst>
                    <a:gd name="T0" fmla="*/ 1 w 3"/>
                    <a:gd name="T1" fmla="*/ 3 h 3"/>
                    <a:gd name="T2" fmla="*/ 3 w 3"/>
                    <a:gd name="T3" fmla="*/ 1 h 3"/>
                    <a:gd name="T4" fmla="*/ 1 w 3"/>
                    <a:gd name="T5" fmla="*/ 0 h 3"/>
                    <a:gd name="T6" fmla="*/ 0 w 3"/>
                    <a:gd name="T7" fmla="*/ 2 h 3"/>
                    <a:gd name="T8" fmla="*/ 1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2" y="3"/>
                        <a:pt x="3" y="1"/>
                        <a:pt x="3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3"/>
                        <a:pt x="1" y="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03" name="Freeform 167"/>
                <p:cNvSpPr>
                  <a:spLocks/>
                </p:cNvSpPr>
                <p:nvPr/>
              </p:nvSpPr>
              <p:spPr bwMode="auto">
                <a:xfrm>
                  <a:off x="3790" y="3118"/>
                  <a:ext cx="14" cy="8"/>
                </a:xfrm>
                <a:custGeom>
                  <a:avLst/>
                  <a:gdLst>
                    <a:gd name="T0" fmla="*/ 5 w 7"/>
                    <a:gd name="T1" fmla="*/ 0 h 4"/>
                    <a:gd name="T2" fmla="*/ 2 w 7"/>
                    <a:gd name="T3" fmla="*/ 0 h 4"/>
                    <a:gd name="T4" fmla="*/ 0 w 7"/>
                    <a:gd name="T5" fmla="*/ 2 h 4"/>
                    <a:gd name="T6" fmla="*/ 1 w 7"/>
                    <a:gd name="T7" fmla="*/ 4 h 4"/>
                    <a:gd name="T8" fmla="*/ 5 w 7"/>
                    <a:gd name="T9" fmla="*/ 2 h 4"/>
                    <a:gd name="T10" fmla="*/ 5 w 7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4">
                      <a:moveTo>
                        <a:pt x="5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0" y="2"/>
                        <a:pt x="0" y="2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3" y="3"/>
                        <a:pt x="5" y="2"/>
                      </a:cubicBezTo>
                      <a:cubicBezTo>
                        <a:pt x="7" y="2"/>
                        <a:pt x="5" y="0"/>
                        <a:pt x="5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04" name="Freeform 168"/>
                <p:cNvSpPr>
                  <a:spLocks/>
                </p:cNvSpPr>
                <p:nvPr/>
              </p:nvSpPr>
              <p:spPr bwMode="auto">
                <a:xfrm>
                  <a:off x="3770" y="3204"/>
                  <a:ext cx="22" cy="12"/>
                </a:xfrm>
                <a:custGeom>
                  <a:avLst/>
                  <a:gdLst>
                    <a:gd name="T0" fmla="*/ 7 w 11"/>
                    <a:gd name="T1" fmla="*/ 5 h 6"/>
                    <a:gd name="T2" fmla="*/ 10 w 11"/>
                    <a:gd name="T3" fmla="*/ 5 h 6"/>
                    <a:gd name="T4" fmla="*/ 11 w 11"/>
                    <a:gd name="T5" fmla="*/ 4 h 6"/>
                    <a:gd name="T6" fmla="*/ 10 w 11"/>
                    <a:gd name="T7" fmla="*/ 2 h 6"/>
                    <a:gd name="T8" fmla="*/ 7 w 11"/>
                    <a:gd name="T9" fmla="*/ 1 h 6"/>
                    <a:gd name="T10" fmla="*/ 5 w 11"/>
                    <a:gd name="T11" fmla="*/ 1 h 6"/>
                    <a:gd name="T12" fmla="*/ 2 w 11"/>
                    <a:gd name="T13" fmla="*/ 0 h 6"/>
                    <a:gd name="T14" fmla="*/ 1 w 11"/>
                    <a:gd name="T15" fmla="*/ 1 h 6"/>
                    <a:gd name="T16" fmla="*/ 3 w 11"/>
                    <a:gd name="T17" fmla="*/ 3 h 6"/>
                    <a:gd name="T18" fmla="*/ 7 w 11"/>
                    <a:gd name="T1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" h="6">
                      <a:moveTo>
                        <a:pt x="7" y="5"/>
                      </a:moveTo>
                      <a:cubicBezTo>
                        <a:pt x="7" y="6"/>
                        <a:pt x="9" y="5"/>
                        <a:pt x="10" y="5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3"/>
                        <a:pt x="10" y="2"/>
                        <a:pt x="10" y="2"/>
                      </a:cubicBezTo>
                      <a:cubicBezTo>
                        <a:pt x="10" y="2"/>
                        <a:pt x="9" y="1"/>
                        <a:pt x="7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2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7" y="5"/>
                        <a:pt x="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05" name="Freeform 169"/>
                <p:cNvSpPr>
                  <a:spLocks/>
                </p:cNvSpPr>
                <p:nvPr/>
              </p:nvSpPr>
              <p:spPr bwMode="auto">
                <a:xfrm>
                  <a:off x="3710" y="3098"/>
                  <a:ext cx="30" cy="22"/>
                </a:xfrm>
                <a:custGeom>
                  <a:avLst/>
                  <a:gdLst>
                    <a:gd name="T0" fmla="*/ 4 w 15"/>
                    <a:gd name="T1" fmla="*/ 2 h 11"/>
                    <a:gd name="T2" fmla="*/ 2 w 15"/>
                    <a:gd name="T3" fmla="*/ 1 h 11"/>
                    <a:gd name="T4" fmla="*/ 0 w 15"/>
                    <a:gd name="T5" fmla="*/ 2 h 11"/>
                    <a:gd name="T6" fmla="*/ 3 w 15"/>
                    <a:gd name="T7" fmla="*/ 5 h 11"/>
                    <a:gd name="T8" fmla="*/ 9 w 15"/>
                    <a:gd name="T9" fmla="*/ 9 h 11"/>
                    <a:gd name="T10" fmla="*/ 4 w 15"/>
                    <a:gd name="T11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" h="11">
                      <a:moveTo>
                        <a:pt x="4" y="2"/>
                      </a:moveTo>
                      <a:cubicBezTo>
                        <a:pt x="4" y="2"/>
                        <a:pt x="2" y="0"/>
                        <a:pt x="2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2" y="4"/>
                        <a:pt x="3" y="5"/>
                      </a:cubicBezTo>
                      <a:cubicBezTo>
                        <a:pt x="4" y="6"/>
                        <a:pt x="7" y="9"/>
                        <a:pt x="9" y="9"/>
                      </a:cubicBezTo>
                      <a:cubicBezTo>
                        <a:pt x="15" y="11"/>
                        <a:pt x="5" y="3"/>
                        <a:pt x="4" y="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06" name="Freeform 170"/>
                <p:cNvSpPr>
                  <a:spLocks/>
                </p:cNvSpPr>
                <p:nvPr/>
              </p:nvSpPr>
              <p:spPr bwMode="auto">
                <a:xfrm>
                  <a:off x="3820" y="3266"/>
                  <a:ext cx="8" cy="8"/>
                </a:xfrm>
                <a:custGeom>
                  <a:avLst/>
                  <a:gdLst>
                    <a:gd name="T0" fmla="*/ 4 w 4"/>
                    <a:gd name="T1" fmla="*/ 1 h 4"/>
                    <a:gd name="T2" fmla="*/ 1 w 4"/>
                    <a:gd name="T3" fmla="*/ 1 h 4"/>
                    <a:gd name="T4" fmla="*/ 1 w 4"/>
                    <a:gd name="T5" fmla="*/ 2 h 4"/>
                    <a:gd name="T6" fmla="*/ 4 w 4"/>
                    <a:gd name="T7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1"/>
                      </a:moveTo>
                      <a:cubicBezTo>
                        <a:pt x="4" y="1"/>
                        <a:pt x="2" y="0"/>
                        <a:pt x="1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3" y="4"/>
                        <a:pt x="4" y="1"/>
                        <a:pt x="4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07" name="Freeform 171"/>
                <p:cNvSpPr>
                  <a:spLocks/>
                </p:cNvSpPr>
                <p:nvPr/>
              </p:nvSpPr>
              <p:spPr bwMode="auto">
                <a:xfrm>
                  <a:off x="3812" y="3274"/>
                  <a:ext cx="10" cy="16"/>
                </a:xfrm>
                <a:custGeom>
                  <a:avLst/>
                  <a:gdLst>
                    <a:gd name="T0" fmla="*/ 0 w 5"/>
                    <a:gd name="T1" fmla="*/ 6 h 8"/>
                    <a:gd name="T2" fmla="*/ 1 w 5"/>
                    <a:gd name="T3" fmla="*/ 7 h 8"/>
                    <a:gd name="T4" fmla="*/ 4 w 5"/>
                    <a:gd name="T5" fmla="*/ 7 h 8"/>
                    <a:gd name="T6" fmla="*/ 5 w 5"/>
                    <a:gd name="T7" fmla="*/ 5 h 8"/>
                    <a:gd name="T8" fmla="*/ 4 w 5"/>
                    <a:gd name="T9" fmla="*/ 2 h 8"/>
                    <a:gd name="T10" fmla="*/ 1 w 5"/>
                    <a:gd name="T11" fmla="*/ 2 h 8"/>
                    <a:gd name="T12" fmla="*/ 0 w 5"/>
                    <a:gd name="T13" fmla="*/ 6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" h="8">
                      <a:moveTo>
                        <a:pt x="0" y="6"/>
                      </a:moveTo>
                      <a:cubicBezTo>
                        <a:pt x="0" y="7"/>
                        <a:pt x="1" y="6"/>
                        <a:pt x="1" y="7"/>
                      </a:cubicBezTo>
                      <a:cubicBezTo>
                        <a:pt x="2" y="8"/>
                        <a:pt x="3" y="7"/>
                        <a:pt x="4" y="7"/>
                      </a:cubicBezTo>
                      <a:cubicBezTo>
                        <a:pt x="5" y="7"/>
                        <a:pt x="5" y="5"/>
                        <a:pt x="5" y="5"/>
                      </a:cubicBezTo>
                      <a:cubicBezTo>
                        <a:pt x="5" y="5"/>
                        <a:pt x="4" y="4"/>
                        <a:pt x="4" y="2"/>
                      </a:cubicBezTo>
                      <a:cubicBezTo>
                        <a:pt x="3" y="0"/>
                        <a:pt x="1" y="2"/>
                        <a:pt x="1" y="2"/>
                      </a:cubicBezTo>
                      <a:cubicBezTo>
                        <a:pt x="1" y="2"/>
                        <a:pt x="0" y="5"/>
                        <a:pt x="0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08" name="Freeform 172"/>
                <p:cNvSpPr>
                  <a:spLocks/>
                </p:cNvSpPr>
                <p:nvPr/>
              </p:nvSpPr>
              <p:spPr bwMode="auto">
                <a:xfrm>
                  <a:off x="3814" y="3238"/>
                  <a:ext cx="14" cy="28"/>
                </a:xfrm>
                <a:custGeom>
                  <a:avLst/>
                  <a:gdLst>
                    <a:gd name="T0" fmla="*/ 0 w 7"/>
                    <a:gd name="T1" fmla="*/ 11 h 14"/>
                    <a:gd name="T2" fmla="*/ 3 w 7"/>
                    <a:gd name="T3" fmla="*/ 13 h 14"/>
                    <a:gd name="T4" fmla="*/ 5 w 7"/>
                    <a:gd name="T5" fmla="*/ 12 h 14"/>
                    <a:gd name="T6" fmla="*/ 6 w 7"/>
                    <a:gd name="T7" fmla="*/ 10 h 14"/>
                    <a:gd name="T8" fmla="*/ 7 w 7"/>
                    <a:gd name="T9" fmla="*/ 7 h 14"/>
                    <a:gd name="T10" fmla="*/ 6 w 7"/>
                    <a:gd name="T11" fmla="*/ 5 h 14"/>
                    <a:gd name="T12" fmla="*/ 7 w 7"/>
                    <a:gd name="T13" fmla="*/ 2 h 14"/>
                    <a:gd name="T14" fmla="*/ 5 w 7"/>
                    <a:gd name="T15" fmla="*/ 0 h 14"/>
                    <a:gd name="T16" fmla="*/ 3 w 7"/>
                    <a:gd name="T17" fmla="*/ 1 h 14"/>
                    <a:gd name="T18" fmla="*/ 1 w 7"/>
                    <a:gd name="T19" fmla="*/ 3 h 14"/>
                    <a:gd name="T20" fmla="*/ 0 w 7"/>
                    <a:gd name="T21" fmla="*/ 7 h 14"/>
                    <a:gd name="T22" fmla="*/ 0 w 7"/>
                    <a:gd name="T23" fmla="*/ 9 h 14"/>
                    <a:gd name="T24" fmla="*/ 0 w 7"/>
                    <a:gd name="T25" fmla="*/ 11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14">
                      <a:moveTo>
                        <a:pt x="0" y="11"/>
                      </a:moveTo>
                      <a:cubicBezTo>
                        <a:pt x="0" y="11"/>
                        <a:pt x="2" y="12"/>
                        <a:pt x="3" y="13"/>
                      </a:cubicBezTo>
                      <a:cubicBezTo>
                        <a:pt x="5" y="14"/>
                        <a:pt x="4" y="13"/>
                        <a:pt x="5" y="12"/>
                      </a:cubicBezTo>
                      <a:cubicBezTo>
                        <a:pt x="6" y="12"/>
                        <a:pt x="6" y="11"/>
                        <a:pt x="6" y="10"/>
                      </a:cubicBezTo>
                      <a:cubicBezTo>
                        <a:pt x="7" y="9"/>
                        <a:pt x="7" y="8"/>
                        <a:pt x="7" y="7"/>
                      </a:cubicBezTo>
                      <a:cubicBezTo>
                        <a:pt x="7" y="6"/>
                        <a:pt x="6" y="5"/>
                        <a:pt x="6" y="5"/>
                      </a:cubicBezTo>
                      <a:cubicBezTo>
                        <a:pt x="6" y="4"/>
                        <a:pt x="7" y="2"/>
                        <a:pt x="7" y="2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3" y="0"/>
                        <a:pt x="3" y="1"/>
                      </a:cubicBezTo>
                      <a:cubicBezTo>
                        <a:pt x="2" y="2"/>
                        <a:pt x="2" y="3"/>
                        <a:pt x="1" y="3"/>
                      </a:cubicBezTo>
                      <a:cubicBezTo>
                        <a:pt x="0" y="4"/>
                        <a:pt x="0" y="7"/>
                        <a:pt x="0" y="7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10"/>
                        <a:pt x="0" y="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09" name="Freeform 173"/>
                <p:cNvSpPr>
                  <a:spLocks/>
                </p:cNvSpPr>
                <p:nvPr/>
              </p:nvSpPr>
              <p:spPr bwMode="auto">
                <a:xfrm>
                  <a:off x="3808" y="3110"/>
                  <a:ext cx="38" cy="40"/>
                </a:xfrm>
                <a:custGeom>
                  <a:avLst/>
                  <a:gdLst>
                    <a:gd name="T0" fmla="*/ 17 w 19"/>
                    <a:gd name="T1" fmla="*/ 2 h 20"/>
                    <a:gd name="T2" fmla="*/ 15 w 19"/>
                    <a:gd name="T3" fmla="*/ 1 h 20"/>
                    <a:gd name="T4" fmla="*/ 12 w 19"/>
                    <a:gd name="T5" fmla="*/ 2 h 20"/>
                    <a:gd name="T6" fmla="*/ 9 w 19"/>
                    <a:gd name="T7" fmla="*/ 1 h 20"/>
                    <a:gd name="T8" fmla="*/ 5 w 19"/>
                    <a:gd name="T9" fmla="*/ 0 h 20"/>
                    <a:gd name="T10" fmla="*/ 3 w 19"/>
                    <a:gd name="T11" fmla="*/ 3 h 20"/>
                    <a:gd name="T12" fmla="*/ 1 w 19"/>
                    <a:gd name="T13" fmla="*/ 5 h 20"/>
                    <a:gd name="T14" fmla="*/ 4 w 19"/>
                    <a:gd name="T15" fmla="*/ 7 h 20"/>
                    <a:gd name="T16" fmla="*/ 7 w 19"/>
                    <a:gd name="T17" fmla="*/ 8 h 20"/>
                    <a:gd name="T18" fmla="*/ 10 w 19"/>
                    <a:gd name="T19" fmla="*/ 10 h 20"/>
                    <a:gd name="T20" fmla="*/ 9 w 19"/>
                    <a:gd name="T21" fmla="*/ 13 h 20"/>
                    <a:gd name="T22" fmla="*/ 6 w 19"/>
                    <a:gd name="T23" fmla="*/ 16 h 20"/>
                    <a:gd name="T24" fmla="*/ 8 w 19"/>
                    <a:gd name="T25" fmla="*/ 18 h 20"/>
                    <a:gd name="T26" fmla="*/ 11 w 19"/>
                    <a:gd name="T27" fmla="*/ 19 h 20"/>
                    <a:gd name="T28" fmla="*/ 13 w 19"/>
                    <a:gd name="T29" fmla="*/ 18 h 20"/>
                    <a:gd name="T30" fmla="*/ 14 w 19"/>
                    <a:gd name="T31" fmla="*/ 15 h 20"/>
                    <a:gd name="T32" fmla="*/ 15 w 19"/>
                    <a:gd name="T33" fmla="*/ 14 h 20"/>
                    <a:gd name="T34" fmla="*/ 16 w 19"/>
                    <a:gd name="T35" fmla="*/ 12 h 20"/>
                    <a:gd name="T36" fmla="*/ 15 w 19"/>
                    <a:gd name="T37" fmla="*/ 10 h 20"/>
                    <a:gd name="T38" fmla="*/ 14 w 19"/>
                    <a:gd name="T39" fmla="*/ 9 h 20"/>
                    <a:gd name="T40" fmla="*/ 14 w 19"/>
                    <a:gd name="T41" fmla="*/ 7 h 20"/>
                    <a:gd name="T42" fmla="*/ 12 w 19"/>
                    <a:gd name="T43" fmla="*/ 6 h 20"/>
                    <a:gd name="T44" fmla="*/ 17 w 19"/>
                    <a:gd name="T45" fmla="*/ 3 h 20"/>
                    <a:gd name="T46" fmla="*/ 17 w 19"/>
                    <a:gd name="T47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9" h="20">
                      <a:moveTo>
                        <a:pt x="17" y="2"/>
                      </a:moveTo>
                      <a:cubicBezTo>
                        <a:pt x="17" y="1"/>
                        <a:pt x="16" y="1"/>
                        <a:pt x="15" y="1"/>
                      </a:cubicBezTo>
                      <a:cubicBezTo>
                        <a:pt x="14" y="1"/>
                        <a:pt x="13" y="1"/>
                        <a:pt x="12" y="2"/>
                      </a:cubicBezTo>
                      <a:cubicBezTo>
                        <a:pt x="10" y="2"/>
                        <a:pt x="10" y="1"/>
                        <a:pt x="9" y="1"/>
                      </a:cubicBezTo>
                      <a:cubicBezTo>
                        <a:pt x="9" y="1"/>
                        <a:pt x="5" y="0"/>
                        <a:pt x="5" y="0"/>
                      </a:cubicBezTo>
                      <a:cubicBezTo>
                        <a:pt x="5" y="0"/>
                        <a:pt x="4" y="2"/>
                        <a:pt x="3" y="3"/>
                      </a:cubicBezTo>
                      <a:cubicBezTo>
                        <a:pt x="2" y="3"/>
                        <a:pt x="2" y="4"/>
                        <a:pt x="1" y="5"/>
                      </a:cubicBezTo>
                      <a:cubicBezTo>
                        <a:pt x="0" y="5"/>
                        <a:pt x="3" y="7"/>
                        <a:pt x="4" y="7"/>
                      </a:cubicBezTo>
                      <a:cubicBezTo>
                        <a:pt x="4" y="8"/>
                        <a:pt x="6" y="8"/>
                        <a:pt x="7" y="8"/>
                      </a:cubicBezTo>
                      <a:cubicBezTo>
                        <a:pt x="7" y="8"/>
                        <a:pt x="10" y="10"/>
                        <a:pt x="10" y="10"/>
                      </a:cubicBezTo>
                      <a:cubicBezTo>
                        <a:pt x="11" y="11"/>
                        <a:pt x="10" y="12"/>
                        <a:pt x="9" y="13"/>
                      </a:cubicBezTo>
                      <a:cubicBezTo>
                        <a:pt x="8" y="15"/>
                        <a:pt x="7" y="15"/>
                        <a:pt x="6" y="16"/>
                      </a:cubicBezTo>
                      <a:cubicBezTo>
                        <a:pt x="5" y="16"/>
                        <a:pt x="8" y="17"/>
                        <a:pt x="8" y="18"/>
                      </a:cubicBezTo>
                      <a:cubicBezTo>
                        <a:pt x="9" y="19"/>
                        <a:pt x="10" y="20"/>
                        <a:pt x="11" y="19"/>
                      </a:cubicBezTo>
                      <a:cubicBezTo>
                        <a:pt x="11" y="19"/>
                        <a:pt x="13" y="18"/>
                        <a:pt x="13" y="18"/>
                      </a:cubicBezTo>
                      <a:cubicBezTo>
                        <a:pt x="13" y="18"/>
                        <a:pt x="14" y="16"/>
                        <a:pt x="14" y="15"/>
                      </a:cubicBezTo>
                      <a:cubicBezTo>
                        <a:pt x="14" y="15"/>
                        <a:pt x="15" y="14"/>
                        <a:pt x="15" y="14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5" y="4"/>
                        <a:pt x="17" y="3"/>
                      </a:cubicBezTo>
                      <a:cubicBezTo>
                        <a:pt x="19" y="2"/>
                        <a:pt x="17" y="2"/>
                        <a:pt x="17" y="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10" name="Freeform 174"/>
                <p:cNvSpPr>
                  <a:spLocks/>
                </p:cNvSpPr>
                <p:nvPr/>
              </p:nvSpPr>
              <p:spPr bwMode="auto">
                <a:xfrm>
                  <a:off x="3842" y="3184"/>
                  <a:ext cx="26" cy="20"/>
                </a:xfrm>
                <a:custGeom>
                  <a:avLst/>
                  <a:gdLst>
                    <a:gd name="T0" fmla="*/ 1 w 13"/>
                    <a:gd name="T1" fmla="*/ 8 h 10"/>
                    <a:gd name="T2" fmla="*/ 3 w 13"/>
                    <a:gd name="T3" fmla="*/ 10 h 10"/>
                    <a:gd name="T4" fmla="*/ 6 w 13"/>
                    <a:gd name="T5" fmla="*/ 8 h 10"/>
                    <a:gd name="T6" fmla="*/ 8 w 13"/>
                    <a:gd name="T7" fmla="*/ 6 h 10"/>
                    <a:gd name="T8" fmla="*/ 10 w 13"/>
                    <a:gd name="T9" fmla="*/ 4 h 10"/>
                    <a:gd name="T10" fmla="*/ 13 w 13"/>
                    <a:gd name="T11" fmla="*/ 0 h 10"/>
                    <a:gd name="T12" fmla="*/ 10 w 13"/>
                    <a:gd name="T13" fmla="*/ 0 h 10"/>
                    <a:gd name="T14" fmla="*/ 8 w 13"/>
                    <a:gd name="T15" fmla="*/ 3 h 10"/>
                    <a:gd name="T16" fmla="*/ 5 w 13"/>
                    <a:gd name="T17" fmla="*/ 2 h 10"/>
                    <a:gd name="T18" fmla="*/ 1 w 13"/>
                    <a:gd name="T1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3" h="10">
                      <a:moveTo>
                        <a:pt x="1" y="8"/>
                      </a:moveTo>
                      <a:cubicBezTo>
                        <a:pt x="0" y="9"/>
                        <a:pt x="3" y="10"/>
                        <a:pt x="3" y="10"/>
                      </a:cubicBezTo>
                      <a:cubicBezTo>
                        <a:pt x="3" y="10"/>
                        <a:pt x="6" y="8"/>
                        <a:pt x="6" y="8"/>
                      </a:cubicBezTo>
                      <a:cubicBezTo>
                        <a:pt x="7" y="8"/>
                        <a:pt x="7" y="7"/>
                        <a:pt x="8" y="6"/>
                      </a:cubicBezTo>
                      <a:cubicBezTo>
                        <a:pt x="8" y="5"/>
                        <a:pt x="9" y="5"/>
                        <a:pt x="10" y="4"/>
                      </a:cubicBezTo>
                      <a:cubicBezTo>
                        <a:pt x="12" y="4"/>
                        <a:pt x="13" y="0"/>
                        <a:pt x="13" y="0"/>
                      </a:cubicBezTo>
                      <a:cubicBezTo>
                        <a:pt x="13" y="0"/>
                        <a:pt x="10" y="0"/>
                        <a:pt x="10" y="0"/>
                      </a:cubicBezTo>
                      <a:cubicBezTo>
                        <a:pt x="10" y="1"/>
                        <a:pt x="9" y="3"/>
                        <a:pt x="8" y="3"/>
                      </a:cubicBezTo>
                      <a:cubicBezTo>
                        <a:pt x="8" y="3"/>
                        <a:pt x="6" y="2"/>
                        <a:pt x="5" y="2"/>
                      </a:cubicBezTo>
                      <a:cubicBezTo>
                        <a:pt x="5" y="2"/>
                        <a:pt x="1" y="6"/>
                        <a:pt x="1" y="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11" name="Freeform 175"/>
                <p:cNvSpPr>
                  <a:spLocks/>
                </p:cNvSpPr>
                <p:nvPr/>
              </p:nvSpPr>
              <p:spPr bwMode="auto">
                <a:xfrm>
                  <a:off x="3734" y="3230"/>
                  <a:ext cx="8" cy="18"/>
                </a:xfrm>
                <a:custGeom>
                  <a:avLst/>
                  <a:gdLst>
                    <a:gd name="T0" fmla="*/ 1 w 4"/>
                    <a:gd name="T1" fmla="*/ 1 h 9"/>
                    <a:gd name="T2" fmla="*/ 0 w 4"/>
                    <a:gd name="T3" fmla="*/ 4 h 9"/>
                    <a:gd name="T4" fmla="*/ 1 w 4"/>
                    <a:gd name="T5" fmla="*/ 9 h 9"/>
                    <a:gd name="T6" fmla="*/ 3 w 4"/>
                    <a:gd name="T7" fmla="*/ 7 h 9"/>
                    <a:gd name="T8" fmla="*/ 4 w 4"/>
                    <a:gd name="T9" fmla="*/ 4 h 9"/>
                    <a:gd name="T10" fmla="*/ 2 w 4"/>
                    <a:gd name="T11" fmla="*/ 1 h 9"/>
                    <a:gd name="T12" fmla="*/ 1 w 4"/>
                    <a:gd name="T13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9">
                      <a:moveTo>
                        <a:pt x="1" y="1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8"/>
                        <a:pt x="1" y="9"/>
                      </a:cubicBezTo>
                      <a:cubicBezTo>
                        <a:pt x="1" y="9"/>
                        <a:pt x="3" y="7"/>
                        <a:pt x="3" y="7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3" y="2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12" name="Freeform 176"/>
                <p:cNvSpPr>
                  <a:spLocks/>
                </p:cNvSpPr>
                <p:nvPr/>
              </p:nvSpPr>
              <p:spPr bwMode="auto">
                <a:xfrm>
                  <a:off x="3822" y="3302"/>
                  <a:ext cx="14" cy="13"/>
                </a:xfrm>
                <a:custGeom>
                  <a:avLst/>
                  <a:gdLst>
                    <a:gd name="T0" fmla="*/ 2 w 7"/>
                    <a:gd name="T1" fmla="*/ 4 h 6"/>
                    <a:gd name="T2" fmla="*/ 2 w 7"/>
                    <a:gd name="T3" fmla="*/ 5 h 6"/>
                    <a:gd name="T4" fmla="*/ 4 w 7"/>
                    <a:gd name="T5" fmla="*/ 6 h 6"/>
                    <a:gd name="T6" fmla="*/ 6 w 7"/>
                    <a:gd name="T7" fmla="*/ 5 h 6"/>
                    <a:gd name="T8" fmla="*/ 6 w 7"/>
                    <a:gd name="T9" fmla="*/ 3 h 6"/>
                    <a:gd name="T10" fmla="*/ 4 w 7"/>
                    <a:gd name="T11" fmla="*/ 1 h 6"/>
                    <a:gd name="T12" fmla="*/ 2 w 7"/>
                    <a:gd name="T13" fmla="*/ 0 h 6"/>
                    <a:gd name="T14" fmla="*/ 0 w 7"/>
                    <a:gd name="T15" fmla="*/ 2 h 6"/>
                    <a:gd name="T16" fmla="*/ 0 w 7"/>
                    <a:gd name="T17" fmla="*/ 3 h 6"/>
                    <a:gd name="T18" fmla="*/ 2 w 7"/>
                    <a:gd name="T19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6">
                      <a:moveTo>
                        <a:pt x="2" y="4"/>
                      </a:moveTo>
                      <a:cubicBezTo>
                        <a:pt x="2" y="4"/>
                        <a:pt x="2" y="4"/>
                        <a:pt x="2" y="5"/>
                      </a:cubicBezTo>
                      <a:cubicBezTo>
                        <a:pt x="2" y="6"/>
                        <a:pt x="3" y="6"/>
                        <a:pt x="4" y="6"/>
                      </a:cubicBezTo>
                      <a:cubicBezTo>
                        <a:pt x="4" y="6"/>
                        <a:pt x="5" y="6"/>
                        <a:pt x="6" y="5"/>
                      </a:cubicBezTo>
                      <a:cubicBezTo>
                        <a:pt x="7" y="5"/>
                        <a:pt x="6" y="3"/>
                        <a:pt x="6" y="3"/>
                      </a:cubicBezTo>
                      <a:cubicBezTo>
                        <a:pt x="5" y="2"/>
                        <a:pt x="4" y="1"/>
                        <a:pt x="4" y="1"/>
                      </a:cubicBezTo>
                      <a:cubicBezTo>
                        <a:pt x="4" y="1"/>
                        <a:pt x="2" y="0"/>
                        <a:pt x="2" y="0"/>
                      </a:cubicBezTo>
                      <a:cubicBezTo>
                        <a:pt x="1" y="0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2" y="3"/>
                        <a:pt x="2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13" name="Freeform 177"/>
                <p:cNvSpPr>
                  <a:spLocks/>
                </p:cNvSpPr>
                <p:nvPr/>
              </p:nvSpPr>
              <p:spPr bwMode="auto">
                <a:xfrm>
                  <a:off x="3790" y="3246"/>
                  <a:ext cx="16" cy="24"/>
                </a:xfrm>
                <a:custGeom>
                  <a:avLst/>
                  <a:gdLst>
                    <a:gd name="T0" fmla="*/ 2 w 8"/>
                    <a:gd name="T1" fmla="*/ 12 h 12"/>
                    <a:gd name="T2" fmla="*/ 2 w 8"/>
                    <a:gd name="T3" fmla="*/ 10 h 12"/>
                    <a:gd name="T4" fmla="*/ 4 w 8"/>
                    <a:gd name="T5" fmla="*/ 9 h 12"/>
                    <a:gd name="T6" fmla="*/ 6 w 8"/>
                    <a:gd name="T7" fmla="*/ 7 h 12"/>
                    <a:gd name="T8" fmla="*/ 8 w 8"/>
                    <a:gd name="T9" fmla="*/ 5 h 12"/>
                    <a:gd name="T10" fmla="*/ 8 w 8"/>
                    <a:gd name="T11" fmla="*/ 3 h 12"/>
                    <a:gd name="T12" fmla="*/ 8 w 8"/>
                    <a:gd name="T13" fmla="*/ 2 h 12"/>
                    <a:gd name="T14" fmla="*/ 6 w 8"/>
                    <a:gd name="T15" fmla="*/ 1 h 12"/>
                    <a:gd name="T16" fmla="*/ 5 w 8"/>
                    <a:gd name="T17" fmla="*/ 1 h 12"/>
                    <a:gd name="T18" fmla="*/ 4 w 8"/>
                    <a:gd name="T19" fmla="*/ 3 h 12"/>
                    <a:gd name="T20" fmla="*/ 2 w 8"/>
                    <a:gd name="T21" fmla="*/ 7 h 12"/>
                    <a:gd name="T22" fmla="*/ 2 w 8"/>
                    <a:gd name="T23" fmla="*/ 7 h 12"/>
                    <a:gd name="T24" fmla="*/ 0 w 8"/>
                    <a:gd name="T25" fmla="*/ 9 h 12"/>
                    <a:gd name="T26" fmla="*/ 1 w 8"/>
                    <a:gd name="T27" fmla="*/ 11 h 12"/>
                    <a:gd name="T28" fmla="*/ 2 w 8"/>
                    <a:gd name="T2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" h="12">
                      <a:moveTo>
                        <a:pt x="2" y="12"/>
                      </a:move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6" y="8"/>
                        <a:pt x="6" y="7"/>
                      </a:cubicBezTo>
                      <a:cubicBezTo>
                        <a:pt x="7" y="7"/>
                        <a:pt x="8" y="6"/>
                        <a:pt x="8" y="5"/>
                      </a:cubicBezTo>
                      <a:cubicBezTo>
                        <a:pt x="8" y="5"/>
                        <a:pt x="8" y="3"/>
                        <a:pt x="8" y="3"/>
                      </a:cubicBezTo>
                      <a:cubicBezTo>
                        <a:pt x="8" y="3"/>
                        <a:pt x="8" y="2"/>
                        <a:pt x="8" y="2"/>
                      </a:cubicBezTo>
                      <a:cubicBezTo>
                        <a:pt x="8" y="2"/>
                        <a:pt x="7" y="1"/>
                        <a:pt x="6" y="1"/>
                      </a:cubicBezTo>
                      <a:cubicBezTo>
                        <a:pt x="5" y="0"/>
                        <a:pt x="6" y="1"/>
                        <a:pt x="5" y="1"/>
                      </a:cubicBezTo>
                      <a:cubicBezTo>
                        <a:pt x="4" y="1"/>
                        <a:pt x="4" y="3"/>
                        <a:pt x="4" y="3"/>
                      </a:cubicBezTo>
                      <a:cubicBezTo>
                        <a:pt x="4" y="3"/>
                        <a:pt x="3" y="6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11"/>
                        <a:pt x="1" y="11"/>
                        <a:pt x="1" y="11"/>
                      </a:cubicBezTo>
                      <a:lnTo>
                        <a:pt x="2" y="1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14" name="Freeform 178"/>
                <p:cNvSpPr>
                  <a:spLocks/>
                </p:cNvSpPr>
                <p:nvPr/>
              </p:nvSpPr>
              <p:spPr bwMode="auto">
                <a:xfrm>
                  <a:off x="3730" y="2999"/>
                  <a:ext cx="20" cy="20"/>
                </a:xfrm>
                <a:custGeom>
                  <a:avLst/>
                  <a:gdLst>
                    <a:gd name="T0" fmla="*/ 6 w 10"/>
                    <a:gd name="T1" fmla="*/ 6 h 10"/>
                    <a:gd name="T2" fmla="*/ 9 w 10"/>
                    <a:gd name="T3" fmla="*/ 4 h 10"/>
                    <a:gd name="T4" fmla="*/ 9 w 10"/>
                    <a:gd name="T5" fmla="*/ 2 h 10"/>
                    <a:gd name="T6" fmla="*/ 9 w 10"/>
                    <a:gd name="T7" fmla="*/ 1 h 10"/>
                    <a:gd name="T8" fmla="*/ 5 w 10"/>
                    <a:gd name="T9" fmla="*/ 0 h 10"/>
                    <a:gd name="T10" fmla="*/ 2 w 10"/>
                    <a:gd name="T11" fmla="*/ 1 h 10"/>
                    <a:gd name="T12" fmla="*/ 0 w 10"/>
                    <a:gd name="T13" fmla="*/ 3 h 10"/>
                    <a:gd name="T14" fmla="*/ 1 w 10"/>
                    <a:gd name="T15" fmla="*/ 5 h 10"/>
                    <a:gd name="T16" fmla="*/ 2 w 10"/>
                    <a:gd name="T17" fmla="*/ 8 h 10"/>
                    <a:gd name="T18" fmla="*/ 3 w 10"/>
                    <a:gd name="T19" fmla="*/ 9 h 10"/>
                    <a:gd name="T20" fmla="*/ 6 w 10"/>
                    <a:gd name="T21" fmla="*/ 8 h 10"/>
                    <a:gd name="T22" fmla="*/ 6 w 10"/>
                    <a:gd name="T23" fmla="*/ 6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" h="10">
                      <a:moveTo>
                        <a:pt x="6" y="6"/>
                      </a:moveTo>
                      <a:cubicBezTo>
                        <a:pt x="6" y="6"/>
                        <a:pt x="8" y="5"/>
                        <a:pt x="9" y="4"/>
                      </a:cubicBezTo>
                      <a:cubicBezTo>
                        <a:pt x="10" y="3"/>
                        <a:pt x="9" y="2"/>
                        <a:pt x="9" y="2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7" y="0"/>
                        <a:pt x="5" y="0"/>
                      </a:cubicBezTo>
                      <a:cubicBezTo>
                        <a:pt x="3" y="0"/>
                        <a:pt x="4" y="0"/>
                        <a:pt x="2" y="1"/>
                      </a:cubicBez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0" y="4"/>
                        <a:pt x="0" y="4"/>
                        <a:pt x="1" y="5"/>
                      </a:cubicBezTo>
                      <a:cubicBezTo>
                        <a:pt x="2" y="6"/>
                        <a:pt x="2" y="6"/>
                        <a:pt x="2" y="8"/>
                      </a:cubicBezTo>
                      <a:cubicBezTo>
                        <a:pt x="2" y="10"/>
                        <a:pt x="3" y="9"/>
                        <a:pt x="3" y="9"/>
                      </a:cubicBezTo>
                      <a:cubicBezTo>
                        <a:pt x="4" y="9"/>
                        <a:pt x="5" y="9"/>
                        <a:pt x="6" y="8"/>
                      </a:cubicBezTo>
                      <a:cubicBezTo>
                        <a:pt x="8" y="7"/>
                        <a:pt x="6" y="6"/>
                        <a:pt x="6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15" name="Freeform 179"/>
                <p:cNvSpPr>
                  <a:spLocks/>
                </p:cNvSpPr>
                <p:nvPr/>
              </p:nvSpPr>
              <p:spPr bwMode="auto">
                <a:xfrm>
                  <a:off x="3742" y="3282"/>
                  <a:ext cx="24" cy="22"/>
                </a:xfrm>
                <a:custGeom>
                  <a:avLst/>
                  <a:gdLst>
                    <a:gd name="T0" fmla="*/ 10 w 12"/>
                    <a:gd name="T1" fmla="*/ 4 h 11"/>
                    <a:gd name="T2" fmla="*/ 11 w 12"/>
                    <a:gd name="T3" fmla="*/ 3 h 11"/>
                    <a:gd name="T4" fmla="*/ 10 w 12"/>
                    <a:gd name="T5" fmla="*/ 1 h 11"/>
                    <a:gd name="T6" fmla="*/ 7 w 12"/>
                    <a:gd name="T7" fmla="*/ 2 h 11"/>
                    <a:gd name="T8" fmla="*/ 8 w 12"/>
                    <a:gd name="T9" fmla="*/ 3 h 11"/>
                    <a:gd name="T10" fmla="*/ 7 w 12"/>
                    <a:gd name="T11" fmla="*/ 3 h 11"/>
                    <a:gd name="T12" fmla="*/ 5 w 12"/>
                    <a:gd name="T13" fmla="*/ 4 h 11"/>
                    <a:gd name="T14" fmla="*/ 6 w 12"/>
                    <a:gd name="T15" fmla="*/ 6 h 11"/>
                    <a:gd name="T16" fmla="*/ 5 w 12"/>
                    <a:gd name="T17" fmla="*/ 7 h 11"/>
                    <a:gd name="T18" fmla="*/ 4 w 12"/>
                    <a:gd name="T19" fmla="*/ 6 h 11"/>
                    <a:gd name="T20" fmla="*/ 2 w 12"/>
                    <a:gd name="T21" fmla="*/ 6 h 11"/>
                    <a:gd name="T22" fmla="*/ 1 w 12"/>
                    <a:gd name="T23" fmla="*/ 10 h 11"/>
                    <a:gd name="T24" fmla="*/ 3 w 12"/>
                    <a:gd name="T25" fmla="*/ 10 h 11"/>
                    <a:gd name="T26" fmla="*/ 5 w 12"/>
                    <a:gd name="T27" fmla="*/ 9 h 11"/>
                    <a:gd name="T28" fmla="*/ 5 w 12"/>
                    <a:gd name="T29" fmla="*/ 10 h 11"/>
                    <a:gd name="T30" fmla="*/ 8 w 12"/>
                    <a:gd name="T31" fmla="*/ 8 h 11"/>
                    <a:gd name="T32" fmla="*/ 9 w 12"/>
                    <a:gd name="T33" fmla="*/ 7 h 11"/>
                    <a:gd name="T34" fmla="*/ 8 w 12"/>
                    <a:gd name="T35" fmla="*/ 5 h 11"/>
                    <a:gd name="T36" fmla="*/ 10 w 12"/>
                    <a:gd name="T37" fmla="*/ 4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11">
                      <a:moveTo>
                        <a:pt x="10" y="4"/>
                      </a:moveTo>
                      <a:cubicBezTo>
                        <a:pt x="12" y="4"/>
                        <a:pt x="11" y="3"/>
                        <a:pt x="11" y="3"/>
                      </a:cubicBezTo>
                      <a:cubicBezTo>
                        <a:pt x="11" y="2"/>
                        <a:pt x="11" y="2"/>
                        <a:pt x="10" y="1"/>
                      </a:cubicBezTo>
                      <a:cubicBezTo>
                        <a:pt x="10" y="0"/>
                        <a:pt x="8" y="1"/>
                        <a:pt x="7" y="2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7" y="3"/>
                        <a:pt x="7" y="3"/>
                      </a:cubicBezTo>
                      <a:cubicBezTo>
                        <a:pt x="6" y="3"/>
                        <a:pt x="6" y="4"/>
                        <a:pt x="5" y="4"/>
                      </a:cubicBezTo>
                      <a:cubicBezTo>
                        <a:pt x="5" y="5"/>
                        <a:pt x="6" y="6"/>
                        <a:pt x="6" y="6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4" y="6"/>
                      </a:cubicBezTo>
                      <a:cubicBezTo>
                        <a:pt x="3" y="5"/>
                        <a:pt x="3" y="6"/>
                        <a:pt x="2" y="6"/>
                      </a:cubicBezTo>
                      <a:cubicBezTo>
                        <a:pt x="0" y="7"/>
                        <a:pt x="1" y="9"/>
                        <a:pt x="1" y="10"/>
                      </a:cubicBezTo>
                      <a:cubicBezTo>
                        <a:pt x="2" y="11"/>
                        <a:pt x="3" y="10"/>
                        <a:pt x="3" y="10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6" y="10"/>
                        <a:pt x="8" y="8"/>
                      </a:cubicBezTo>
                      <a:cubicBezTo>
                        <a:pt x="11" y="7"/>
                        <a:pt x="9" y="7"/>
                        <a:pt x="9" y="7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1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16" name="Freeform 180"/>
                <p:cNvSpPr>
                  <a:spLocks/>
                </p:cNvSpPr>
                <p:nvPr/>
              </p:nvSpPr>
              <p:spPr bwMode="auto">
                <a:xfrm>
                  <a:off x="3736" y="3044"/>
                  <a:ext cx="8" cy="6"/>
                </a:xfrm>
                <a:custGeom>
                  <a:avLst/>
                  <a:gdLst>
                    <a:gd name="T0" fmla="*/ 3 w 4"/>
                    <a:gd name="T1" fmla="*/ 0 h 3"/>
                    <a:gd name="T2" fmla="*/ 1 w 4"/>
                    <a:gd name="T3" fmla="*/ 1 h 3"/>
                    <a:gd name="T4" fmla="*/ 0 w 4"/>
                    <a:gd name="T5" fmla="*/ 2 h 3"/>
                    <a:gd name="T6" fmla="*/ 1 w 4"/>
                    <a:gd name="T7" fmla="*/ 3 h 3"/>
                    <a:gd name="T8" fmla="*/ 3 w 4"/>
                    <a:gd name="T9" fmla="*/ 1 h 3"/>
                    <a:gd name="T10" fmla="*/ 3 w 4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3">
                      <a:moveTo>
                        <a:pt x="3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2" y="2"/>
                        <a:pt x="3" y="1"/>
                      </a:cubicBezTo>
                      <a:cubicBezTo>
                        <a:pt x="4" y="0"/>
                        <a:pt x="3" y="0"/>
                        <a:pt x="3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17" name="Freeform 181"/>
                <p:cNvSpPr>
                  <a:spLocks/>
                </p:cNvSpPr>
                <p:nvPr/>
              </p:nvSpPr>
              <p:spPr bwMode="auto">
                <a:xfrm>
                  <a:off x="3762" y="3266"/>
                  <a:ext cx="10" cy="14"/>
                </a:xfrm>
                <a:custGeom>
                  <a:avLst/>
                  <a:gdLst>
                    <a:gd name="T0" fmla="*/ 3 w 5"/>
                    <a:gd name="T1" fmla="*/ 6 h 7"/>
                    <a:gd name="T2" fmla="*/ 5 w 5"/>
                    <a:gd name="T3" fmla="*/ 3 h 7"/>
                    <a:gd name="T4" fmla="*/ 5 w 5"/>
                    <a:gd name="T5" fmla="*/ 1 h 7"/>
                    <a:gd name="T6" fmla="*/ 3 w 5"/>
                    <a:gd name="T7" fmla="*/ 0 h 7"/>
                    <a:gd name="T8" fmla="*/ 0 w 5"/>
                    <a:gd name="T9" fmla="*/ 1 h 7"/>
                    <a:gd name="T10" fmla="*/ 2 w 5"/>
                    <a:gd name="T11" fmla="*/ 3 h 7"/>
                    <a:gd name="T12" fmla="*/ 3 w 5"/>
                    <a:gd name="T13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" h="7">
                      <a:moveTo>
                        <a:pt x="3" y="6"/>
                      </a:moveTo>
                      <a:cubicBezTo>
                        <a:pt x="4" y="7"/>
                        <a:pt x="5" y="3"/>
                        <a:pt x="5" y="3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5"/>
                        <a:pt x="3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18" name="Freeform 182"/>
                <p:cNvSpPr>
                  <a:spLocks/>
                </p:cNvSpPr>
                <p:nvPr/>
              </p:nvSpPr>
              <p:spPr bwMode="auto">
                <a:xfrm>
                  <a:off x="3708" y="3391"/>
                  <a:ext cx="204" cy="56"/>
                </a:xfrm>
                <a:custGeom>
                  <a:avLst/>
                  <a:gdLst>
                    <a:gd name="T0" fmla="*/ 102 w 102"/>
                    <a:gd name="T1" fmla="*/ 0 h 28"/>
                    <a:gd name="T2" fmla="*/ 98 w 102"/>
                    <a:gd name="T3" fmla="*/ 3 h 28"/>
                    <a:gd name="T4" fmla="*/ 94 w 102"/>
                    <a:gd name="T5" fmla="*/ 6 h 28"/>
                    <a:gd name="T6" fmla="*/ 88 w 102"/>
                    <a:gd name="T7" fmla="*/ 9 h 28"/>
                    <a:gd name="T8" fmla="*/ 83 w 102"/>
                    <a:gd name="T9" fmla="*/ 12 h 28"/>
                    <a:gd name="T10" fmla="*/ 81 w 102"/>
                    <a:gd name="T11" fmla="*/ 5 h 28"/>
                    <a:gd name="T12" fmla="*/ 75 w 102"/>
                    <a:gd name="T13" fmla="*/ 5 h 28"/>
                    <a:gd name="T14" fmla="*/ 66 w 102"/>
                    <a:gd name="T15" fmla="*/ 8 h 28"/>
                    <a:gd name="T16" fmla="*/ 60 w 102"/>
                    <a:gd name="T17" fmla="*/ 9 h 28"/>
                    <a:gd name="T18" fmla="*/ 51 w 102"/>
                    <a:gd name="T19" fmla="*/ 6 h 28"/>
                    <a:gd name="T20" fmla="*/ 42 w 102"/>
                    <a:gd name="T21" fmla="*/ 8 h 28"/>
                    <a:gd name="T22" fmla="*/ 31 w 102"/>
                    <a:gd name="T23" fmla="*/ 13 h 28"/>
                    <a:gd name="T24" fmla="*/ 28 w 102"/>
                    <a:gd name="T25" fmla="*/ 11 h 28"/>
                    <a:gd name="T26" fmla="*/ 24 w 102"/>
                    <a:gd name="T27" fmla="*/ 9 h 28"/>
                    <a:gd name="T28" fmla="*/ 21 w 102"/>
                    <a:gd name="T29" fmla="*/ 9 h 28"/>
                    <a:gd name="T30" fmla="*/ 23 w 102"/>
                    <a:gd name="T31" fmla="*/ 5 h 28"/>
                    <a:gd name="T32" fmla="*/ 18 w 102"/>
                    <a:gd name="T33" fmla="*/ 6 h 28"/>
                    <a:gd name="T34" fmla="*/ 11 w 102"/>
                    <a:gd name="T35" fmla="*/ 10 h 28"/>
                    <a:gd name="T36" fmla="*/ 8 w 102"/>
                    <a:gd name="T37" fmla="*/ 6 h 28"/>
                    <a:gd name="T38" fmla="*/ 5 w 102"/>
                    <a:gd name="T39" fmla="*/ 4 h 28"/>
                    <a:gd name="T40" fmla="*/ 7 w 102"/>
                    <a:gd name="T41" fmla="*/ 10 h 28"/>
                    <a:gd name="T42" fmla="*/ 3 w 102"/>
                    <a:gd name="T43" fmla="*/ 12 h 28"/>
                    <a:gd name="T44" fmla="*/ 2 w 102"/>
                    <a:gd name="T45" fmla="*/ 8 h 28"/>
                    <a:gd name="T46" fmla="*/ 2 w 102"/>
                    <a:gd name="T47" fmla="*/ 15 h 28"/>
                    <a:gd name="T48" fmla="*/ 3 w 102"/>
                    <a:gd name="T49" fmla="*/ 22 h 28"/>
                    <a:gd name="T50" fmla="*/ 9 w 102"/>
                    <a:gd name="T51" fmla="*/ 24 h 28"/>
                    <a:gd name="T52" fmla="*/ 14 w 102"/>
                    <a:gd name="T53" fmla="*/ 21 h 28"/>
                    <a:gd name="T54" fmla="*/ 22 w 102"/>
                    <a:gd name="T55" fmla="*/ 22 h 28"/>
                    <a:gd name="T56" fmla="*/ 30 w 102"/>
                    <a:gd name="T57" fmla="*/ 21 h 28"/>
                    <a:gd name="T58" fmla="*/ 42 w 102"/>
                    <a:gd name="T59" fmla="*/ 22 h 28"/>
                    <a:gd name="T60" fmla="*/ 48 w 102"/>
                    <a:gd name="T61" fmla="*/ 23 h 28"/>
                    <a:gd name="T62" fmla="*/ 50 w 102"/>
                    <a:gd name="T63" fmla="*/ 28 h 28"/>
                    <a:gd name="T64" fmla="*/ 60 w 102"/>
                    <a:gd name="T65" fmla="*/ 26 h 28"/>
                    <a:gd name="T66" fmla="*/ 70 w 102"/>
                    <a:gd name="T67" fmla="*/ 22 h 28"/>
                    <a:gd name="T68" fmla="*/ 80 w 102"/>
                    <a:gd name="T69" fmla="*/ 18 h 28"/>
                    <a:gd name="T70" fmla="*/ 91 w 102"/>
                    <a:gd name="T71" fmla="*/ 15 h 28"/>
                    <a:gd name="T72" fmla="*/ 97 w 102"/>
                    <a:gd name="T73" fmla="*/ 15 h 28"/>
                    <a:gd name="T74" fmla="*/ 101 w 102"/>
                    <a:gd name="T75" fmla="*/ 11 h 28"/>
                    <a:gd name="T76" fmla="*/ 102 w 102"/>
                    <a:gd name="T77" fmla="*/ 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02" h="28">
                      <a:moveTo>
                        <a:pt x="100" y="3"/>
                      </a:move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2" y="0"/>
                        <a:pt x="100" y="1"/>
                        <a:pt x="100" y="1"/>
                      </a:cubicBezTo>
                      <a:cubicBezTo>
                        <a:pt x="99" y="1"/>
                        <a:pt x="98" y="3"/>
                        <a:pt x="98" y="3"/>
                      </a:cubicBezTo>
                      <a:cubicBezTo>
                        <a:pt x="98" y="3"/>
                        <a:pt x="97" y="5"/>
                        <a:pt x="96" y="6"/>
                      </a:cubicBezTo>
                      <a:cubicBezTo>
                        <a:pt x="95" y="6"/>
                        <a:pt x="95" y="6"/>
                        <a:pt x="94" y="6"/>
                      </a:cubicBezTo>
                      <a:cubicBezTo>
                        <a:pt x="93" y="6"/>
                        <a:pt x="92" y="6"/>
                        <a:pt x="92" y="7"/>
                      </a:cubicBezTo>
                      <a:cubicBezTo>
                        <a:pt x="91" y="7"/>
                        <a:pt x="90" y="7"/>
                        <a:pt x="88" y="9"/>
                      </a:cubicBezTo>
                      <a:cubicBezTo>
                        <a:pt x="85" y="11"/>
                        <a:pt x="86" y="11"/>
                        <a:pt x="86" y="11"/>
                      </a:cubicBezTo>
                      <a:cubicBezTo>
                        <a:pt x="86" y="11"/>
                        <a:pt x="84" y="12"/>
                        <a:pt x="83" y="12"/>
                      </a:cubicBezTo>
                      <a:cubicBezTo>
                        <a:pt x="82" y="12"/>
                        <a:pt x="82" y="11"/>
                        <a:pt x="82" y="10"/>
                      </a:cubicBezTo>
                      <a:cubicBezTo>
                        <a:pt x="82" y="9"/>
                        <a:pt x="82" y="7"/>
                        <a:pt x="81" y="5"/>
                      </a:cubicBezTo>
                      <a:cubicBezTo>
                        <a:pt x="81" y="3"/>
                        <a:pt x="81" y="3"/>
                        <a:pt x="81" y="3"/>
                      </a:cubicBezTo>
                      <a:cubicBezTo>
                        <a:pt x="81" y="3"/>
                        <a:pt x="75" y="5"/>
                        <a:pt x="75" y="5"/>
                      </a:cubicBezTo>
                      <a:cubicBezTo>
                        <a:pt x="74" y="5"/>
                        <a:pt x="72" y="8"/>
                        <a:pt x="72" y="8"/>
                      </a:cubicBezTo>
                      <a:cubicBezTo>
                        <a:pt x="72" y="8"/>
                        <a:pt x="67" y="8"/>
                        <a:pt x="66" y="8"/>
                      </a:cubicBezTo>
                      <a:cubicBezTo>
                        <a:pt x="66" y="8"/>
                        <a:pt x="64" y="8"/>
                        <a:pt x="64" y="8"/>
                      </a:cubicBezTo>
                      <a:cubicBezTo>
                        <a:pt x="60" y="9"/>
                        <a:pt x="60" y="9"/>
                        <a:pt x="60" y="9"/>
                      </a:cubicBezTo>
                      <a:cubicBezTo>
                        <a:pt x="60" y="9"/>
                        <a:pt x="56" y="7"/>
                        <a:pt x="55" y="5"/>
                      </a:cubicBezTo>
                      <a:cubicBezTo>
                        <a:pt x="54" y="4"/>
                        <a:pt x="51" y="6"/>
                        <a:pt x="51" y="6"/>
                      </a:cubicBezTo>
                      <a:cubicBezTo>
                        <a:pt x="51" y="6"/>
                        <a:pt x="47" y="7"/>
                        <a:pt x="46" y="8"/>
                      </a:cubicBezTo>
                      <a:cubicBezTo>
                        <a:pt x="45" y="8"/>
                        <a:pt x="42" y="8"/>
                        <a:pt x="42" y="8"/>
                      </a:cubicBezTo>
                      <a:cubicBezTo>
                        <a:pt x="40" y="10"/>
                        <a:pt x="40" y="10"/>
                        <a:pt x="40" y="10"/>
                      </a:cubicBezTo>
                      <a:cubicBezTo>
                        <a:pt x="40" y="10"/>
                        <a:pt x="32" y="13"/>
                        <a:pt x="31" y="13"/>
                      </a:cubicBezTo>
                      <a:cubicBezTo>
                        <a:pt x="31" y="13"/>
                        <a:pt x="29" y="13"/>
                        <a:pt x="28" y="13"/>
                      </a:cubicBezTo>
                      <a:cubicBezTo>
                        <a:pt x="28" y="13"/>
                        <a:pt x="28" y="11"/>
                        <a:pt x="28" y="11"/>
                      </a:cubicBezTo>
                      <a:cubicBezTo>
                        <a:pt x="28" y="11"/>
                        <a:pt x="26" y="9"/>
                        <a:pt x="26" y="9"/>
                      </a:cubicBezTo>
                      <a:cubicBezTo>
                        <a:pt x="25" y="8"/>
                        <a:pt x="25" y="9"/>
                        <a:pt x="24" y="9"/>
                      </a:cubicBezTo>
                      <a:cubicBezTo>
                        <a:pt x="24" y="9"/>
                        <a:pt x="23" y="10"/>
                        <a:pt x="23" y="10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2" y="8"/>
                        <a:pt x="23" y="8"/>
                      </a:cubicBezTo>
                      <a:cubicBezTo>
                        <a:pt x="23" y="8"/>
                        <a:pt x="24" y="6"/>
                        <a:pt x="23" y="5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18" y="6"/>
                        <a:pt x="18" y="6"/>
                      </a:cubicBezTo>
                      <a:cubicBezTo>
                        <a:pt x="18" y="7"/>
                        <a:pt x="16" y="9"/>
                        <a:pt x="16" y="9"/>
                      </a:cubicBezTo>
                      <a:cubicBezTo>
                        <a:pt x="16" y="9"/>
                        <a:pt x="11" y="10"/>
                        <a:pt x="11" y="10"/>
                      </a:cubicBezTo>
                      <a:cubicBezTo>
                        <a:pt x="10" y="10"/>
                        <a:pt x="9" y="8"/>
                        <a:pt x="9" y="8"/>
                      </a:cubicBezTo>
                      <a:cubicBezTo>
                        <a:pt x="9" y="8"/>
                        <a:pt x="8" y="7"/>
                        <a:pt x="8" y="6"/>
                      </a:cubicBezTo>
                      <a:cubicBezTo>
                        <a:pt x="8" y="5"/>
                        <a:pt x="7" y="3"/>
                        <a:pt x="7" y="3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5" y="12"/>
                        <a:pt x="3" y="12"/>
                      </a:cubicBezTo>
                      <a:cubicBezTo>
                        <a:pt x="2" y="12"/>
                        <a:pt x="3" y="10"/>
                        <a:pt x="3" y="10"/>
                      </a:cubicBezTo>
                      <a:cubicBezTo>
                        <a:pt x="3" y="9"/>
                        <a:pt x="2" y="8"/>
                        <a:pt x="2" y="8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0"/>
                        <a:pt x="1" y="13"/>
                        <a:pt x="2" y="15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5" y="23"/>
                        <a:pt x="6" y="24"/>
                      </a:cubicBezTo>
                      <a:cubicBezTo>
                        <a:pt x="8" y="25"/>
                        <a:pt x="8" y="24"/>
                        <a:pt x="9" y="24"/>
                      </a:cubicBezTo>
                      <a:cubicBezTo>
                        <a:pt x="11" y="24"/>
                        <a:pt x="10" y="23"/>
                        <a:pt x="11" y="22"/>
                      </a:cubicBezTo>
                      <a:cubicBezTo>
                        <a:pt x="12" y="21"/>
                        <a:pt x="14" y="21"/>
                        <a:pt x="14" y="21"/>
                      </a:cubicBezTo>
                      <a:cubicBezTo>
                        <a:pt x="17" y="23"/>
                        <a:pt x="17" y="23"/>
                        <a:pt x="17" y="23"/>
                      </a:cubicBezTo>
                      <a:cubicBezTo>
                        <a:pt x="17" y="23"/>
                        <a:pt x="19" y="22"/>
                        <a:pt x="22" y="22"/>
                      </a:cubicBezTo>
                      <a:cubicBezTo>
                        <a:pt x="24" y="21"/>
                        <a:pt x="24" y="22"/>
                        <a:pt x="25" y="22"/>
                      </a:cubicBezTo>
                      <a:cubicBezTo>
                        <a:pt x="26" y="21"/>
                        <a:pt x="29" y="21"/>
                        <a:pt x="30" y="21"/>
                      </a:cubicBezTo>
                      <a:cubicBezTo>
                        <a:pt x="32" y="20"/>
                        <a:pt x="36" y="20"/>
                        <a:pt x="36" y="20"/>
                      </a:cubicBezTo>
                      <a:cubicBezTo>
                        <a:pt x="36" y="20"/>
                        <a:pt x="38" y="23"/>
                        <a:pt x="42" y="22"/>
                      </a:cubicBezTo>
                      <a:cubicBezTo>
                        <a:pt x="46" y="21"/>
                        <a:pt x="44" y="22"/>
                        <a:pt x="46" y="21"/>
                      </a:cubicBezTo>
                      <a:cubicBezTo>
                        <a:pt x="49" y="21"/>
                        <a:pt x="48" y="23"/>
                        <a:pt x="48" y="23"/>
                      </a:cubicBezTo>
                      <a:cubicBezTo>
                        <a:pt x="49" y="28"/>
                        <a:pt x="49" y="28"/>
                        <a:pt x="49" y="28"/>
                      </a:cubicBezTo>
                      <a:cubicBezTo>
                        <a:pt x="50" y="28"/>
                        <a:pt x="50" y="28"/>
                        <a:pt x="50" y="28"/>
                      </a:cubicBezTo>
                      <a:cubicBezTo>
                        <a:pt x="50" y="28"/>
                        <a:pt x="52" y="28"/>
                        <a:pt x="55" y="27"/>
                      </a:cubicBezTo>
                      <a:cubicBezTo>
                        <a:pt x="58" y="26"/>
                        <a:pt x="59" y="26"/>
                        <a:pt x="60" y="26"/>
                      </a:cubicBezTo>
                      <a:cubicBezTo>
                        <a:pt x="62" y="26"/>
                        <a:pt x="64" y="24"/>
                        <a:pt x="65" y="24"/>
                      </a:cubicBezTo>
                      <a:cubicBezTo>
                        <a:pt x="65" y="23"/>
                        <a:pt x="69" y="22"/>
                        <a:pt x="70" y="22"/>
                      </a:cubicBezTo>
                      <a:cubicBezTo>
                        <a:pt x="71" y="21"/>
                        <a:pt x="72" y="20"/>
                        <a:pt x="72" y="20"/>
                      </a:cubicBezTo>
                      <a:cubicBezTo>
                        <a:pt x="72" y="20"/>
                        <a:pt x="78" y="19"/>
                        <a:pt x="80" y="18"/>
                      </a:cubicBezTo>
                      <a:cubicBezTo>
                        <a:pt x="83" y="18"/>
                        <a:pt x="85" y="18"/>
                        <a:pt x="86" y="18"/>
                      </a:cubicBezTo>
                      <a:cubicBezTo>
                        <a:pt x="87" y="18"/>
                        <a:pt x="90" y="16"/>
                        <a:pt x="91" y="15"/>
                      </a:cubicBezTo>
                      <a:cubicBezTo>
                        <a:pt x="92" y="15"/>
                        <a:pt x="93" y="14"/>
                        <a:pt x="93" y="14"/>
                      </a:cubicBezTo>
                      <a:cubicBezTo>
                        <a:pt x="97" y="15"/>
                        <a:pt x="97" y="15"/>
                        <a:pt x="97" y="15"/>
                      </a:cubicBezTo>
                      <a:cubicBezTo>
                        <a:pt x="97" y="15"/>
                        <a:pt x="100" y="13"/>
                        <a:pt x="100" y="13"/>
                      </a:cubicBezTo>
                      <a:cubicBezTo>
                        <a:pt x="101" y="12"/>
                        <a:pt x="101" y="11"/>
                        <a:pt x="101" y="11"/>
                      </a:cubicBezTo>
                      <a:cubicBezTo>
                        <a:pt x="101" y="10"/>
                        <a:pt x="101" y="10"/>
                        <a:pt x="102" y="9"/>
                      </a:cubicBezTo>
                      <a:cubicBezTo>
                        <a:pt x="102" y="7"/>
                        <a:pt x="102" y="7"/>
                        <a:pt x="102" y="7"/>
                      </a:cubicBezTo>
                      <a:cubicBezTo>
                        <a:pt x="102" y="6"/>
                        <a:pt x="100" y="3"/>
                        <a:pt x="100" y="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19" name="Freeform 183"/>
                <p:cNvSpPr>
                  <a:spLocks/>
                </p:cNvSpPr>
                <p:nvPr/>
              </p:nvSpPr>
              <p:spPr bwMode="auto">
                <a:xfrm>
                  <a:off x="3882" y="3208"/>
                  <a:ext cx="8" cy="10"/>
                </a:xfrm>
                <a:custGeom>
                  <a:avLst/>
                  <a:gdLst>
                    <a:gd name="T0" fmla="*/ 4 w 4"/>
                    <a:gd name="T1" fmla="*/ 1 h 5"/>
                    <a:gd name="T2" fmla="*/ 2 w 4"/>
                    <a:gd name="T3" fmla="*/ 0 h 5"/>
                    <a:gd name="T4" fmla="*/ 0 w 4"/>
                    <a:gd name="T5" fmla="*/ 3 h 5"/>
                    <a:gd name="T6" fmla="*/ 2 w 4"/>
                    <a:gd name="T7" fmla="*/ 5 h 5"/>
                    <a:gd name="T8" fmla="*/ 4 w 4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1"/>
                      </a:moveTo>
                      <a:cubicBezTo>
                        <a:pt x="4" y="1"/>
                        <a:pt x="2" y="0"/>
                        <a:pt x="2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" y="5"/>
                        <a:pt x="2" y="5"/>
                        <a:pt x="2" y="5"/>
                      </a:cubicBezTo>
                      <a:lnTo>
                        <a:pt x="4" y="1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20" name="Freeform 184"/>
                <p:cNvSpPr>
                  <a:spLocks/>
                </p:cNvSpPr>
                <p:nvPr/>
              </p:nvSpPr>
              <p:spPr bwMode="auto">
                <a:xfrm>
                  <a:off x="3637" y="3096"/>
                  <a:ext cx="8" cy="4"/>
                </a:xfrm>
                <a:custGeom>
                  <a:avLst/>
                  <a:gdLst>
                    <a:gd name="T0" fmla="*/ 1 w 4"/>
                    <a:gd name="T1" fmla="*/ 0 h 2"/>
                    <a:gd name="T2" fmla="*/ 0 w 4"/>
                    <a:gd name="T3" fmla="*/ 2 h 2"/>
                    <a:gd name="T4" fmla="*/ 1 w 4"/>
                    <a:gd name="T5" fmla="*/ 2 h 2"/>
                    <a:gd name="T6" fmla="*/ 3 w 4"/>
                    <a:gd name="T7" fmla="*/ 1 h 2"/>
                    <a:gd name="T8" fmla="*/ 2 w 4"/>
                    <a:gd name="T9" fmla="*/ 0 h 2"/>
                    <a:gd name="T10" fmla="*/ 1 w 4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3" y="1"/>
                      </a:cubicBezTo>
                      <a:cubicBezTo>
                        <a:pt x="4" y="0"/>
                        <a:pt x="2" y="0"/>
                        <a:pt x="2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21" name="Freeform 185"/>
                <p:cNvSpPr>
                  <a:spLocks/>
                </p:cNvSpPr>
                <p:nvPr/>
              </p:nvSpPr>
              <p:spPr bwMode="auto">
                <a:xfrm>
                  <a:off x="3724" y="3214"/>
                  <a:ext cx="10" cy="18"/>
                </a:xfrm>
                <a:custGeom>
                  <a:avLst/>
                  <a:gdLst>
                    <a:gd name="T0" fmla="*/ 1 w 5"/>
                    <a:gd name="T1" fmla="*/ 3 h 9"/>
                    <a:gd name="T2" fmla="*/ 0 w 5"/>
                    <a:gd name="T3" fmla="*/ 6 h 9"/>
                    <a:gd name="T4" fmla="*/ 1 w 5"/>
                    <a:gd name="T5" fmla="*/ 8 h 9"/>
                    <a:gd name="T6" fmla="*/ 2 w 5"/>
                    <a:gd name="T7" fmla="*/ 7 h 9"/>
                    <a:gd name="T8" fmla="*/ 3 w 5"/>
                    <a:gd name="T9" fmla="*/ 6 h 9"/>
                    <a:gd name="T10" fmla="*/ 5 w 5"/>
                    <a:gd name="T11" fmla="*/ 4 h 9"/>
                    <a:gd name="T12" fmla="*/ 5 w 5"/>
                    <a:gd name="T13" fmla="*/ 2 h 9"/>
                    <a:gd name="T14" fmla="*/ 2 w 5"/>
                    <a:gd name="T15" fmla="*/ 0 h 9"/>
                    <a:gd name="T16" fmla="*/ 1 w 5"/>
                    <a:gd name="T17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9">
                      <a:moveTo>
                        <a:pt x="1" y="3"/>
                      </a:moveTo>
                      <a:cubicBezTo>
                        <a:pt x="1" y="3"/>
                        <a:pt x="0" y="6"/>
                        <a:pt x="0" y="6"/>
                      </a:cubicBezTo>
                      <a:cubicBezTo>
                        <a:pt x="0" y="7"/>
                        <a:pt x="1" y="8"/>
                        <a:pt x="1" y="8"/>
                      </a:cubicBezTo>
                      <a:cubicBezTo>
                        <a:pt x="1" y="9"/>
                        <a:pt x="1" y="8"/>
                        <a:pt x="2" y="7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4" y="4"/>
                        <a:pt x="5" y="4"/>
                      </a:cubicBezTo>
                      <a:cubicBezTo>
                        <a:pt x="5" y="4"/>
                        <a:pt x="5" y="2"/>
                        <a:pt x="5" y="2"/>
                      </a:cubicBezTo>
                      <a:cubicBezTo>
                        <a:pt x="5" y="2"/>
                        <a:pt x="3" y="0"/>
                        <a:pt x="2" y="0"/>
                      </a:cubicBezTo>
                      <a:cubicBezTo>
                        <a:pt x="2" y="0"/>
                        <a:pt x="1" y="3"/>
                        <a:pt x="1" y="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22" name="Freeform 186"/>
                <p:cNvSpPr>
                  <a:spLocks/>
                </p:cNvSpPr>
                <p:nvPr/>
              </p:nvSpPr>
              <p:spPr bwMode="auto">
                <a:xfrm>
                  <a:off x="3880" y="3164"/>
                  <a:ext cx="34" cy="20"/>
                </a:xfrm>
                <a:custGeom>
                  <a:avLst/>
                  <a:gdLst>
                    <a:gd name="T0" fmla="*/ 11 w 17"/>
                    <a:gd name="T1" fmla="*/ 1 h 10"/>
                    <a:gd name="T2" fmla="*/ 9 w 17"/>
                    <a:gd name="T3" fmla="*/ 2 h 10"/>
                    <a:gd name="T4" fmla="*/ 5 w 17"/>
                    <a:gd name="T5" fmla="*/ 1 h 10"/>
                    <a:gd name="T6" fmla="*/ 3 w 17"/>
                    <a:gd name="T7" fmla="*/ 1 h 10"/>
                    <a:gd name="T8" fmla="*/ 1 w 17"/>
                    <a:gd name="T9" fmla="*/ 4 h 10"/>
                    <a:gd name="T10" fmla="*/ 0 w 17"/>
                    <a:gd name="T11" fmla="*/ 7 h 10"/>
                    <a:gd name="T12" fmla="*/ 3 w 17"/>
                    <a:gd name="T13" fmla="*/ 8 h 10"/>
                    <a:gd name="T14" fmla="*/ 5 w 17"/>
                    <a:gd name="T15" fmla="*/ 6 h 10"/>
                    <a:gd name="T16" fmla="*/ 8 w 17"/>
                    <a:gd name="T17" fmla="*/ 9 h 10"/>
                    <a:gd name="T18" fmla="*/ 11 w 17"/>
                    <a:gd name="T19" fmla="*/ 9 h 10"/>
                    <a:gd name="T20" fmla="*/ 12 w 17"/>
                    <a:gd name="T21" fmla="*/ 7 h 10"/>
                    <a:gd name="T22" fmla="*/ 15 w 17"/>
                    <a:gd name="T23" fmla="*/ 5 h 10"/>
                    <a:gd name="T24" fmla="*/ 17 w 17"/>
                    <a:gd name="T25" fmla="*/ 2 h 10"/>
                    <a:gd name="T26" fmla="*/ 14 w 17"/>
                    <a:gd name="T27" fmla="*/ 0 h 10"/>
                    <a:gd name="T28" fmla="*/ 11 w 17"/>
                    <a:gd name="T29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10">
                      <a:moveTo>
                        <a:pt x="11" y="1"/>
                      </a:moveTo>
                      <a:cubicBezTo>
                        <a:pt x="11" y="1"/>
                        <a:pt x="9" y="2"/>
                        <a:pt x="9" y="2"/>
                      </a:cubicBezTo>
                      <a:cubicBezTo>
                        <a:pt x="9" y="2"/>
                        <a:pt x="6" y="1"/>
                        <a:pt x="5" y="1"/>
                      </a:cubicBezTo>
                      <a:cubicBezTo>
                        <a:pt x="5" y="0"/>
                        <a:pt x="4" y="1"/>
                        <a:pt x="3" y="1"/>
                      </a:cubicBezTo>
                      <a:cubicBezTo>
                        <a:pt x="3" y="1"/>
                        <a:pt x="2" y="3"/>
                        <a:pt x="1" y="4"/>
                      </a:cubicBezTo>
                      <a:cubicBezTo>
                        <a:pt x="0" y="5"/>
                        <a:pt x="1" y="6"/>
                        <a:pt x="0" y="7"/>
                      </a:cubicBezTo>
                      <a:cubicBezTo>
                        <a:pt x="0" y="7"/>
                        <a:pt x="2" y="8"/>
                        <a:pt x="3" y="8"/>
                      </a:cubicBezTo>
                      <a:cubicBezTo>
                        <a:pt x="3" y="7"/>
                        <a:pt x="5" y="6"/>
                        <a:pt x="5" y="6"/>
                      </a:cubicBezTo>
                      <a:cubicBezTo>
                        <a:pt x="5" y="6"/>
                        <a:pt x="7" y="8"/>
                        <a:pt x="8" y="9"/>
                      </a:cubicBezTo>
                      <a:cubicBezTo>
                        <a:pt x="10" y="10"/>
                        <a:pt x="10" y="9"/>
                        <a:pt x="11" y="9"/>
                      </a:cubicBezTo>
                      <a:cubicBezTo>
                        <a:pt x="12" y="8"/>
                        <a:pt x="11" y="8"/>
                        <a:pt x="12" y="7"/>
                      </a:cubicBezTo>
                      <a:cubicBezTo>
                        <a:pt x="13" y="6"/>
                        <a:pt x="14" y="5"/>
                        <a:pt x="15" y="5"/>
                      </a:cubicBezTo>
                      <a:cubicBezTo>
                        <a:pt x="16" y="5"/>
                        <a:pt x="17" y="2"/>
                        <a:pt x="17" y="2"/>
                      </a:cubicBezTo>
                      <a:cubicBezTo>
                        <a:pt x="17" y="2"/>
                        <a:pt x="14" y="0"/>
                        <a:pt x="14" y="0"/>
                      </a:cubicBezTo>
                      <a:cubicBezTo>
                        <a:pt x="14" y="0"/>
                        <a:pt x="11" y="1"/>
                        <a:pt x="11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23" name="Freeform 187"/>
                <p:cNvSpPr>
                  <a:spLocks/>
                </p:cNvSpPr>
                <p:nvPr/>
              </p:nvSpPr>
              <p:spPr bwMode="auto">
                <a:xfrm>
                  <a:off x="3912" y="3216"/>
                  <a:ext cx="22" cy="24"/>
                </a:xfrm>
                <a:custGeom>
                  <a:avLst/>
                  <a:gdLst>
                    <a:gd name="T0" fmla="*/ 6 w 11"/>
                    <a:gd name="T1" fmla="*/ 11 h 12"/>
                    <a:gd name="T2" fmla="*/ 10 w 11"/>
                    <a:gd name="T3" fmla="*/ 11 h 12"/>
                    <a:gd name="T4" fmla="*/ 10 w 11"/>
                    <a:gd name="T5" fmla="*/ 8 h 12"/>
                    <a:gd name="T6" fmla="*/ 7 w 11"/>
                    <a:gd name="T7" fmla="*/ 7 h 12"/>
                    <a:gd name="T8" fmla="*/ 5 w 11"/>
                    <a:gd name="T9" fmla="*/ 6 h 12"/>
                    <a:gd name="T10" fmla="*/ 6 w 11"/>
                    <a:gd name="T11" fmla="*/ 9 h 12"/>
                    <a:gd name="T12" fmla="*/ 6 w 11"/>
                    <a:gd name="T13" fmla="*/ 10 h 12"/>
                    <a:gd name="T14" fmla="*/ 6 w 11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" h="12">
                      <a:moveTo>
                        <a:pt x="6" y="11"/>
                      </a:moveTo>
                      <a:cubicBezTo>
                        <a:pt x="6" y="11"/>
                        <a:pt x="10" y="12"/>
                        <a:pt x="10" y="11"/>
                      </a:cubicBezTo>
                      <a:cubicBezTo>
                        <a:pt x="10" y="10"/>
                        <a:pt x="11" y="9"/>
                        <a:pt x="10" y="8"/>
                      </a:cubicBezTo>
                      <a:cubicBezTo>
                        <a:pt x="10" y="8"/>
                        <a:pt x="8" y="7"/>
                        <a:pt x="7" y="7"/>
                      </a:cubicBezTo>
                      <a:cubicBezTo>
                        <a:pt x="6" y="7"/>
                        <a:pt x="6" y="7"/>
                        <a:pt x="5" y="6"/>
                      </a:cubicBezTo>
                      <a:cubicBezTo>
                        <a:pt x="0" y="0"/>
                        <a:pt x="3" y="8"/>
                        <a:pt x="6" y="9"/>
                      </a:cubicBezTo>
                      <a:cubicBezTo>
                        <a:pt x="6" y="10"/>
                        <a:pt x="6" y="10"/>
                        <a:pt x="6" y="10"/>
                      </a:cubicBezTo>
                      <a:lnTo>
                        <a:pt x="6" y="11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24" name="Freeform 188"/>
                <p:cNvSpPr>
                  <a:spLocks/>
                </p:cNvSpPr>
                <p:nvPr/>
              </p:nvSpPr>
              <p:spPr bwMode="auto">
                <a:xfrm>
                  <a:off x="3798" y="3284"/>
                  <a:ext cx="10" cy="10"/>
                </a:xfrm>
                <a:custGeom>
                  <a:avLst/>
                  <a:gdLst>
                    <a:gd name="T0" fmla="*/ 4 w 5"/>
                    <a:gd name="T1" fmla="*/ 3 h 5"/>
                    <a:gd name="T2" fmla="*/ 4 w 5"/>
                    <a:gd name="T3" fmla="*/ 0 h 5"/>
                    <a:gd name="T4" fmla="*/ 1 w 5"/>
                    <a:gd name="T5" fmla="*/ 2 h 5"/>
                    <a:gd name="T6" fmla="*/ 0 w 5"/>
                    <a:gd name="T7" fmla="*/ 3 h 5"/>
                    <a:gd name="T8" fmla="*/ 1 w 5"/>
                    <a:gd name="T9" fmla="*/ 5 h 5"/>
                    <a:gd name="T10" fmla="*/ 4 w 5"/>
                    <a:gd name="T11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4" y="3"/>
                      </a:moveTo>
                      <a:cubicBezTo>
                        <a:pt x="5" y="2"/>
                        <a:pt x="4" y="0"/>
                        <a:pt x="4" y="0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3" y="4"/>
                        <a:pt x="4" y="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25" name="Freeform 189"/>
                <p:cNvSpPr>
                  <a:spLocks/>
                </p:cNvSpPr>
                <p:nvPr/>
              </p:nvSpPr>
              <p:spPr bwMode="auto">
                <a:xfrm>
                  <a:off x="3999" y="3258"/>
                  <a:ext cx="32" cy="57"/>
                </a:xfrm>
                <a:custGeom>
                  <a:avLst/>
                  <a:gdLst>
                    <a:gd name="T0" fmla="*/ 15 w 16"/>
                    <a:gd name="T1" fmla="*/ 10 h 28"/>
                    <a:gd name="T2" fmla="*/ 16 w 16"/>
                    <a:gd name="T3" fmla="*/ 6 h 28"/>
                    <a:gd name="T4" fmla="*/ 14 w 16"/>
                    <a:gd name="T5" fmla="*/ 0 h 28"/>
                    <a:gd name="T6" fmla="*/ 12 w 16"/>
                    <a:gd name="T7" fmla="*/ 2 h 28"/>
                    <a:gd name="T8" fmla="*/ 10 w 16"/>
                    <a:gd name="T9" fmla="*/ 4 h 28"/>
                    <a:gd name="T10" fmla="*/ 6 w 16"/>
                    <a:gd name="T11" fmla="*/ 6 h 28"/>
                    <a:gd name="T12" fmla="*/ 5 w 16"/>
                    <a:gd name="T13" fmla="*/ 9 h 28"/>
                    <a:gd name="T14" fmla="*/ 2 w 16"/>
                    <a:gd name="T15" fmla="*/ 13 h 28"/>
                    <a:gd name="T16" fmla="*/ 1 w 16"/>
                    <a:gd name="T17" fmla="*/ 16 h 28"/>
                    <a:gd name="T18" fmla="*/ 0 w 16"/>
                    <a:gd name="T19" fmla="*/ 19 h 28"/>
                    <a:gd name="T20" fmla="*/ 3 w 16"/>
                    <a:gd name="T21" fmla="*/ 22 h 28"/>
                    <a:gd name="T22" fmla="*/ 3 w 16"/>
                    <a:gd name="T23" fmla="*/ 26 h 28"/>
                    <a:gd name="T24" fmla="*/ 4 w 16"/>
                    <a:gd name="T25" fmla="*/ 28 h 28"/>
                    <a:gd name="T26" fmla="*/ 8 w 16"/>
                    <a:gd name="T27" fmla="*/ 27 h 28"/>
                    <a:gd name="T28" fmla="*/ 9 w 16"/>
                    <a:gd name="T29" fmla="*/ 23 h 28"/>
                    <a:gd name="T30" fmla="*/ 12 w 16"/>
                    <a:gd name="T31" fmla="*/ 19 h 28"/>
                    <a:gd name="T32" fmla="*/ 13 w 16"/>
                    <a:gd name="T33" fmla="*/ 18 h 28"/>
                    <a:gd name="T34" fmla="*/ 13 w 16"/>
                    <a:gd name="T35" fmla="*/ 15 h 28"/>
                    <a:gd name="T36" fmla="*/ 14 w 16"/>
                    <a:gd name="T37" fmla="*/ 13 h 28"/>
                    <a:gd name="T38" fmla="*/ 15 w 16"/>
                    <a:gd name="T39" fmla="*/ 1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" h="28">
                      <a:moveTo>
                        <a:pt x="15" y="10"/>
                      </a:moveTo>
                      <a:cubicBezTo>
                        <a:pt x="15" y="9"/>
                        <a:pt x="16" y="7"/>
                        <a:pt x="16" y="6"/>
                      </a:cubicBezTo>
                      <a:cubicBezTo>
                        <a:pt x="15" y="5"/>
                        <a:pt x="14" y="0"/>
                        <a:pt x="14" y="0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1" y="4"/>
                        <a:pt x="10" y="4"/>
                      </a:cubicBezTo>
                      <a:cubicBezTo>
                        <a:pt x="8" y="4"/>
                        <a:pt x="6" y="6"/>
                        <a:pt x="6" y="6"/>
                      </a:cubicBezTo>
                      <a:cubicBezTo>
                        <a:pt x="6" y="6"/>
                        <a:pt x="6" y="8"/>
                        <a:pt x="5" y="9"/>
                      </a:cubicBezTo>
                      <a:cubicBezTo>
                        <a:pt x="4" y="10"/>
                        <a:pt x="2" y="13"/>
                        <a:pt x="2" y="13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0" y="19"/>
                        <a:pt x="0" y="19"/>
                      </a:cubicBezTo>
                      <a:cubicBezTo>
                        <a:pt x="0" y="19"/>
                        <a:pt x="3" y="22"/>
                        <a:pt x="3" y="22"/>
                      </a:cubicBezTo>
                      <a:cubicBezTo>
                        <a:pt x="3" y="26"/>
                        <a:pt x="3" y="26"/>
                        <a:pt x="3" y="26"/>
                      </a:cubicBezTo>
                      <a:cubicBezTo>
                        <a:pt x="3" y="26"/>
                        <a:pt x="3" y="28"/>
                        <a:pt x="4" y="28"/>
                      </a:cubicBezTo>
                      <a:cubicBezTo>
                        <a:pt x="6" y="28"/>
                        <a:pt x="8" y="28"/>
                        <a:pt x="8" y="27"/>
                      </a:cubicBezTo>
                      <a:cubicBezTo>
                        <a:pt x="8" y="25"/>
                        <a:pt x="8" y="24"/>
                        <a:pt x="9" y="23"/>
                      </a:cubicBezTo>
                      <a:cubicBezTo>
                        <a:pt x="10" y="21"/>
                        <a:pt x="12" y="19"/>
                        <a:pt x="12" y="19"/>
                      </a:cubicBezTo>
                      <a:cubicBezTo>
                        <a:pt x="12" y="19"/>
                        <a:pt x="13" y="19"/>
                        <a:pt x="13" y="18"/>
                      </a:cubicBezTo>
                      <a:cubicBezTo>
                        <a:pt x="14" y="18"/>
                        <a:pt x="13" y="15"/>
                        <a:pt x="13" y="15"/>
                      </a:cubicBezTo>
                      <a:cubicBezTo>
                        <a:pt x="13" y="15"/>
                        <a:pt x="12" y="15"/>
                        <a:pt x="14" y="13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26" name="Freeform 190"/>
                <p:cNvSpPr>
                  <a:spLocks/>
                </p:cNvSpPr>
                <p:nvPr/>
              </p:nvSpPr>
              <p:spPr bwMode="auto">
                <a:xfrm>
                  <a:off x="3952" y="3367"/>
                  <a:ext cx="18" cy="14"/>
                </a:xfrm>
                <a:custGeom>
                  <a:avLst/>
                  <a:gdLst>
                    <a:gd name="T0" fmla="*/ 5 w 9"/>
                    <a:gd name="T1" fmla="*/ 0 h 7"/>
                    <a:gd name="T2" fmla="*/ 1 w 9"/>
                    <a:gd name="T3" fmla="*/ 3 h 7"/>
                    <a:gd name="T4" fmla="*/ 0 w 9"/>
                    <a:gd name="T5" fmla="*/ 6 h 7"/>
                    <a:gd name="T6" fmla="*/ 2 w 9"/>
                    <a:gd name="T7" fmla="*/ 6 h 7"/>
                    <a:gd name="T8" fmla="*/ 4 w 9"/>
                    <a:gd name="T9" fmla="*/ 5 h 7"/>
                    <a:gd name="T10" fmla="*/ 8 w 9"/>
                    <a:gd name="T11" fmla="*/ 2 h 7"/>
                    <a:gd name="T12" fmla="*/ 5 w 9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7">
                      <a:moveTo>
                        <a:pt x="5" y="0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6"/>
                        <a:pt x="0" y="6"/>
                      </a:cubicBezTo>
                      <a:cubicBezTo>
                        <a:pt x="1" y="7"/>
                        <a:pt x="1" y="6"/>
                        <a:pt x="2" y="6"/>
                      </a:cubicBezTo>
                      <a:cubicBezTo>
                        <a:pt x="3" y="6"/>
                        <a:pt x="3" y="6"/>
                        <a:pt x="4" y="5"/>
                      </a:cubicBezTo>
                      <a:cubicBezTo>
                        <a:pt x="5" y="4"/>
                        <a:pt x="7" y="3"/>
                        <a:pt x="8" y="2"/>
                      </a:cubicBezTo>
                      <a:cubicBezTo>
                        <a:pt x="9" y="2"/>
                        <a:pt x="5" y="0"/>
                        <a:pt x="5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27" name="Freeform 191"/>
                <p:cNvSpPr>
                  <a:spLocks/>
                </p:cNvSpPr>
                <p:nvPr/>
              </p:nvSpPr>
              <p:spPr bwMode="auto">
                <a:xfrm>
                  <a:off x="3653" y="3096"/>
                  <a:ext cx="12" cy="8"/>
                </a:xfrm>
                <a:custGeom>
                  <a:avLst/>
                  <a:gdLst>
                    <a:gd name="T0" fmla="*/ 0 w 6"/>
                    <a:gd name="T1" fmla="*/ 0 h 4"/>
                    <a:gd name="T2" fmla="*/ 0 w 6"/>
                    <a:gd name="T3" fmla="*/ 2 h 4"/>
                    <a:gd name="T4" fmla="*/ 4 w 6"/>
                    <a:gd name="T5" fmla="*/ 3 h 4"/>
                    <a:gd name="T6" fmla="*/ 5 w 6"/>
                    <a:gd name="T7" fmla="*/ 2 h 4"/>
                    <a:gd name="T8" fmla="*/ 3 w 6"/>
                    <a:gd name="T9" fmla="*/ 0 h 4"/>
                    <a:gd name="T10" fmla="*/ 0 w 6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">
                      <a:moveTo>
                        <a:pt x="0" y="0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2" y="3"/>
                        <a:pt x="4" y="3"/>
                      </a:cubicBezTo>
                      <a:cubicBezTo>
                        <a:pt x="6" y="4"/>
                        <a:pt x="5" y="2"/>
                        <a:pt x="5" y="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28" name="Freeform 192"/>
                <p:cNvSpPr>
                  <a:spLocks/>
                </p:cNvSpPr>
                <p:nvPr/>
              </p:nvSpPr>
              <p:spPr bwMode="auto">
                <a:xfrm>
                  <a:off x="3924" y="3236"/>
                  <a:ext cx="36" cy="28"/>
                </a:xfrm>
                <a:custGeom>
                  <a:avLst/>
                  <a:gdLst>
                    <a:gd name="T0" fmla="*/ 15 w 18"/>
                    <a:gd name="T1" fmla="*/ 0 h 14"/>
                    <a:gd name="T2" fmla="*/ 11 w 18"/>
                    <a:gd name="T3" fmla="*/ 1 h 14"/>
                    <a:gd name="T4" fmla="*/ 8 w 18"/>
                    <a:gd name="T5" fmla="*/ 3 h 14"/>
                    <a:gd name="T6" fmla="*/ 6 w 18"/>
                    <a:gd name="T7" fmla="*/ 7 h 14"/>
                    <a:gd name="T8" fmla="*/ 4 w 18"/>
                    <a:gd name="T9" fmla="*/ 7 h 14"/>
                    <a:gd name="T10" fmla="*/ 0 w 18"/>
                    <a:gd name="T11" fmla="*/ 7 h 14"/>
                    <a:gd name="T12" fmla="*/ 0 w 18"/>
                    <a:gd name="T13" fmla="*/ 11 h 14"/>
                    <a:gd name="T14" fmla="*/ 3 w 18"/>
                    <a:gd name="T15" fmla="*/ 13 h 14"/>
                    <a:gd name="T16" fmla="*/ 4 w 18"/>
                    <a:gd name="T17" fmla="*/ 13 h 14"/>
                    <a:gd name="T18" fmla="*/ 3 w 18"/>
                    <a:gd name="T19" fmla="*/ 10 h 14"/>
                    <a:gd name="T20" fmla="*/ 6 w 18"/>
                    <a:gd name="T21" fmla="*/ 8 h 14"/>
                    <a:gd name="T22" fmla="*/ 9 w 18"/>
                    <a:gd name="T23" fmla="*/ 7 h 14"/>
                    <a:gd name="T24" fmla="*/ 12 w 18"/>
                    <a:gd name="T25" fmla="*/ 4 h 14"/>
                    <a:gd name="T26" fmla="*/ 16 w 18"/>
                    <a:gd name="T27" fmla="*/ 2 h 14"/>
                    <a:gd name="T28" fmla="*/ 15 w 18"/>
                    <a:gd name="T29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" h="14">
                      <a:moveTo>
                        <a:pt x="15" y="0"/>
                      </a:moveTo>
                      <a:cubicBezTo>
                        <a:pt x="15" y="0"/>
                        <a:pt x="12" y="1"/>
                        <a:pt x="11" y="1"/>
                      </a:cubicBezTo>
                      <a:cubicBezTo>
                        <a:pt x="10" y="1"/>
                        <a:pt x="8" y="3"/>
                        <a:pt x="8" y="3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2" y="13"/>
                        <a:pt x="3" y="13"/>
                      </a:cubicBezTo>
                      <a:cubicBezTo>
                        <a:pt x="3" y="14"/>
                        <a:pt x="4" y="13"/>
                        <a:pt x="4" y="13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11" y="5"/>
                        <a:pt x="12" y="4"/>
                      </a:cubicBezTo>
                      <a:cubicBezTo>
                        <a:pt x="12" y="4"/>
                        <a:pt x="15" y="3"/>
                        <a:pt x="16" y="2"/>
                      </a:cubicBezTo>
                      <a:cubicBezTo>
                        <a:pt x="18" y="1"/>
                        <a:pt x="15" y="0"/>
                        <a:pt x="15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29" name="Freeform 193"/>
                <p:cNvSpPr>
                  <a:spLocks/>
                </p:cNvSpPr>
                <p:nvPr/>
              </p:nvSpPr>
              <p:spPr bwMode="auto">
                <a:xfrm>
                  <a:off x="3966" y="3331"/>
                  <a:ext cx="12" cy="38"/>
                </a:xfrm>
                <a:custGeom>
                  <a:avLst/>
                  <a:gdLst>
                    <a:gd name="T0" fmla="*/ 2 w 6"/>
                    <a:gd name="T1" fmla="*/ 9 h 19"/>
                    <a:gd name="T2" fmla="*/ 3 w 6"/>
                    <a:gd name="T3" fmla="*/ 4 h 19"/>
                    <a:gd name="T4" fmla="*/ 4 w 6"/>
                    <a:gd name="T5" fmla="*/ 0 h 19"/>
                    <a:gd name="T6" fmla="*/ 1 w 6"/>
                    <a:gd name="T7" fmla="*/ 0 h 19"/>
                    <a:gd name="T8" fmla="*/ 1 w 6"/>
                    <a:gd name="T9" fmla="*/ 6 h 19"/>
                    <a:gd name="T10" fmla="*/ 0 w 6"/>
                    <a:gd name="T11" fmla="*/ 11 h 19"/>
                    <a:gd name="T12" fmla="*/ 1 w 6"/>
                    <a:gd name="T13" fmla="*/ 12 h 19"/>
                    <a:gd name="T14" fmla="*/ 1 w 6"/>
                    <a:gd name="T15" fmla="*/ 15 h 19"/>
                    <a:gd name="T16" fmla="*/ 4 w 6"/>
                    <a:gd name="T17" fmla="*/ 19 h 19"/>
                    <a:gd name="T18" fmla="*/ 5 w 6"/>
                    <a:gd name="T19" fmla="*/ 16 h 19"/>
                    <a:gd name="T20" fmla="*/ 6 w 6"/>
                    <a:gd name="T21" fmla="*/ 14 h 19"/>
                    <a:gd name="T22" fmla="*/ 5 w 6"/>
                    <a:gd name="T23" fmla="*/ 10 h 19"/>
                    <a:gd name="T24" fmla="*/ 2 w 6"/>
                    <a:gd name="T25" fmla="*/ 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19">
                      <a:moveTo>
                        <a:pt x="2" y="9"/>
                      </a:moveTo>
                      <a:cubicBezTo>
                        <a:pt x="2" y="9"/>
                        <a:pt x="3" y="5"/>
                        <a:pt x="3" y="4"/>
                      </a:cubicBezTo>
                      <a:cubicBezTo>
                        <a:pt x="3" y="3"/>
                        <a:pt x="4" y="1"/>
                        <a:pt x="4" y="0"/>
                      </a:cubicBezTo>
                      <a:cubicBezTo>
                        <a:pt x="4" y="0"/>
                        <a:pt x="1" y="0"/>
                        <a:pt x="1" y="0"/>
                      </a:cubicBezTo>
                      <a:cubicBezTo>
                        <a:pt x="1" y="0"/>
                        <a:pt x="1" y="5"/>
                        <a:pt x="1" y="6"/>
                      </a:cubicBezTo>
                      <a:cubicBezTo>
                        <a:pt x="1" y="7"/>
                        <a:pt x="0" y="11"/>
                        <a:pt x="0" y="11"/>
                      </a:cubicBezTo>
                      <a:cubicBezTo>
                        <a:pt x="0" y="12"/>
                        <a:pt x="1" y="12"/>
                        <a:pt x="1" y="12"/>
                      </a:cubicBezTo>
                      <a:cubicBezTo>
                        <a:pt x="1" y="12"/>
                        <a:pt x="1" y="14"/>
                        <a:pt x="1" y="15"/>
                      </a:cubicBezTo>
                      <a:cubicBezTo>
                        <a:pt x="1" y="16"/>
                        <a:pt x="3" y="18"/>
                        <a:pt x="4" y="19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6" y="14"/>
                        <a:pt x="6" y="11"/>
                        <a:pt x="5" y="10"/>
                      </a:cubicBezTo>
                      <a:cubicBezTo>
                        <a:pt x="3" y="9"/>
                        <a:pt x="2" y="10"/>
                        <a:pt x="2" y="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30" name="Freeform 194"/>
                <p:cNvSpPr>
                  <a:spLocks/>
                </p:cNvSpPr>
                <p:nvPr/>
              </p:nvSpPr>
              <p:spPr bwMode="auto">
                <a:xfrm>
                  <a:off x="3441" y="3192"/>
                  <a:ext cx="38" cy="36"/>
                </a:xfrm>
                <a:custGeom>
                  <a:avLst/>
                  <a:gdLst>
                    <a:gd name="T0" fmla="*/ 18 w 19"/>
                    <a:gd name="T1" fmla="*/ 17 h 18"/>
                    <a:gd name="T2" fmla="*/ 17 w 19"/>
                    <a:gd name="T3" fmla="*/ 14 h 18"/>
                    <a:gd name="T4" fmla="*/ 14 w 19"/>
                    <a:gd name="T5" fmla="*/ 12 h 18"/>
                    <a:gd name="T6" fmla="*/ 13 w 19"/>
                    <a:gd name="T7" fmla="*/ 10 h 18"/>
                    <a:gd name="T8" fmla="*/ 10 w 19"/>
                    <a:gd name="T9" fmla="*/ 9 h 18"/>
                    <a:gd name="T10" fmla="*/ 9 w 19"/>
                    <a:gd name="T11" fmla="*/ 7 h 18"/>
                    <a:gd name="T12" fmla="*/ 10 w 19"/>
                    <a:gd name="T13" fmla="*/ 6 h 18"/>
                    <a:gd name="T14" fmla="*/ 12 w 19"/>
                    <a:gd name="T15" fmla="*/ 7 h 18"/>
                    <a:gd name="T16" fmla="*/ 14 w 19"/>
                    <a:gd name="T17" fmla="*/ 6 h 18"/>
                    <a:gd name="T18" fmla="*/ 14 w 19"/>
                    <a:gd name="T19" fmla="*/ 5 h 18"/>
                    <a:gd name="T20" fmla="*/ 11 w 19"/>
                    <a:gd name="T21" fmla="*/ 4 h 18"/>
                    <a:gd name="T22" fmla="*/ 12 w 19"/>
                    <a:gd name="T23" fmla="*/ 1 h 18"/>
                    <a:gd name="T24" fmla="*/ 10 w 19"/>
                    <a:gd name="T25" fmla="*/ 0 h 18"/>
                    <a:gd name="T26" fmla="*/ 8 w 19"/>
                    <a:gd name="T27" fmla="*/ 2 h 18"/>
                    <a:gd name="T28" fmla="*/ 7 w 19"/>
                    <a:gd name="T29" fmla="*/ 1 h 18"/>
                    <a:gd name="T30" fmla="*/ 6 w 19"/>
                    <a:gd name="T31" fmla="*/ 3 h 18"/>
                    <a:gd name="T32" fmla="*/ 6 w 19"/>
                    <a:gd name="T33" fmla="*/ 6 h 18"/>
                    <a:gd name="T34" fmla="*/ 4 w 19"/>
                    <a:gd name="T35" fmla="*/ 10 h 18"/>
                    <a:gd name="T36" fmla="*/ 2 w 19"/>
                    <a:gd name="T37" fmla="*/ 7 h 18"/>
                    <a:gd name="T38" fmla="*/ 1 w 19"/>
                    <a:gd name="T39" fmla="*/ 10 h 18"/>
                    <a:gd name="T40" fmla="*/ 0 w 19"/>
                    <a:gd name="T41" fmla="*/ 13 h 18"/>
                    <a:gd name="T42" fmla="*/ 2 w 19"/>
                    <a:gd name="T43" fmla="*/ 15 h 18"/>
                    <a:gd name="T44" fmla="*/ 3 w 19"/>
                    <a:gd name="T45" fmla="*/ 15 h 18"/>
                    <a:gd name="T46" fmla="*/ 4 w 19"/>
                    <a:gd name="T47" fmla="*/ 13 h 18"/>
                    <a:gd name="T48" fmla="*/ 6 w 19"/>
                    <a:gd name="T49" fmla="*/ 15 h 18"/>
                    <a:gd name="T50" fmla="*/ 8 w 19"/>
                    <a:gd name="T51" fmla="*/ 18 h 18"/>
                    <a:gd name="T52" fmla="*/ 10 w 19"/>
                    <a:gd name="T53" fmla="*/ 16 h 18"/>
                    <a:gd name="T54" fmla="*/ 14 w 19"/>
                    <a:gd name="T55" fmla="*/ 18 h 18"/>
                    <a:gd name="T56" fmla="*/ 18 w 19"/>
                    <a:gd name="T57" fmla="*/ 17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9" h="18">
                      <a:moveTo>
                        <a:pt x="18" y="17"/>
                      </a:moveTo>
                      <a:cubicBezTo>
                        <a:pt x="19" y="16"/>
                        <a:pt x="17" y="14"/>
                        <a:pt x="17" y="14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7"/>
                        <a:pt x="12" y="7"/>
                      </a:cubicBezTo>
                      <a:cubicBezTo>
                        <a:pt x="14" y="7"/>
                        <a:pt x="13" y="7"/>
                        <a:pt x="14" y="6"/>
                      </a:cubicBezTo>
                      <a:cubicBezTo>
                        <a:pt x="14" y="6"/>
                        <a:pt x="14" y="5"/>
                        <a:pt x="14" y="5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6" y="3"/>
                        <a:pt x="6" y="3"/>
                      </a:cubicBezTo>
                      <a:cubicBezTo>
                        <a:pt x="6" y="3"/>
                        <a:pt x="6" y="6"/>
                        <a:pt x="6" y="6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8" y="18"/>
                        <a:pt x="9" y="16"/>
                        <a:pt x="10" y="16"/>
                      </a:cubicBezTo>
                      <a:cubicBezTo>
                        <a:pt x="11" y="16"/>
                        <a:pt x="14" y="18"/>
                        <a:pt x="14" y="18"/>
                      </a:cubicBezTo>
                      <a:cubicBezTo>
                        <a:pt x="14" y="18"/>
                        <a:pt x="17" y="17"/>
                        <a:pt x="18" y="1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31" name="Freeform 195"/>
                <p:cNvSpPr>
                  <a:spLocks/>
                </p:cNvSpPr>
                <p:nvPr/>
              </p:nvSpPr>
              <p:spPr bwMode="auto">
                <a:xfrm>
                  <a:off x="3373" y="3084"/>
                  <a:ext cx="38" cy="40"/>
                </a:xfrm>
                <a:custGeom>
                  <a:avLst/>
                  <a:gdLst>
                    <a:gd name="T0" fmla="*/ 15 w 19"/>
                    <a:gd name="T1" fmla="*/ 15 h 20"/>
                    <a:gd name="T2" fmla="*/ 12 w 19"/>
                    <a:gd name="T3" fmla="*/ 14 h 20"/>
                    <a:gd name="T4" fmla="*/ 10 w 19"/>
                    <a:gd name="T5" fmla="*/ 13 h 20"/>
                    <a:gd name="T6" fmla="*/ 8 w 19"/>
                    <a:gd name="T7" fmla="*/ 7 h 20"/>
                    <a:gd name="T8" fmla="*/ 8 w 19"/>
                    <a:gd name="T9" fmla="*/ 6 h 20"/>
                    <a:gd name="T10" fmla="*/ 7 w 19"/>
                    <a:gd name="T11" fmla="*/ 6 h 20"/>
                    <a:gd name="T12" fmla="*/ 7 w 19"/>
                    <a:gd name="T13" fmla="*/ 3 h 20"/>
                    <a:gd name="T14" fmla="*/ 6 w 19"/>
                    <a:gd name="T15" fmla="*/ 2 h 20"/>
                    <a:gd name="T16" fmla="*/ 6 w 19"/>
                    <a:gd name="T17" fmla="*/ 2 h 20"/>
                    <a:gd name="T18" fmla="*/ 5 w 19"/>
                    <a:gd name="T19" fmla="*/ 0 h 20"/>
                    <a:gd name="T20" fmla="*/ 2 w 19"/>
                    <a:gd name="T21" fmla="*/ 1 h 20"/>
                    <a:gd name="T22" fmla="*/ 1 w 19"/>
                    <a:gd name="T23" fmla="*/ 3 h 20"/>
                    <a:gd name="T24" fmla="*/ 0 w 19"/>
                    <a:gd name="T25" fmla="*/ 7 h 20"/>
                    <a:gd name="T26" fmla="*/ 5 w 19"/>
                    <a:gd name="T27" fmla="*/ 9 h 20"/>
                    <a:gd name="T28" fmla="*/ 7 w 19"/>
                    <a:gd name="T29" fmla="*/ 10 h 20"/>
                    <a:gd name="T30" fmla="*/ 8 w 19"/>
                    <a:gd name="T31" fmla="*/ 15 h 20"/>
                    <a:gd name="T32" fmla="*/ 11 w 19"/>
                    <a:gd name="T33" fmla="*/ 16 h 20"/>
                    <a:gd name="T34" fmla="*/ 17 w 19"/>
                    <a:gd name="T35" fmla="*/ 19 h 20"/>
                    <a:gd name="T36" fmla="*/ 18 w 19"/>
                    <a:gd name="T37" fmla="*/ 18 h 20"/>
                    <a:gd name="T38" fmla="*/ 15 w 19"/>
                    <a:gd name="T39" fmla="*/ 1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" h="20">
                      <a:moveTo>
                        <a:pt x="15" y="15"/>
                      </a:move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9" y="8"/>
                        <a:pt x="8" y="7"/>
                      </a:cubicBezTo>
                      <a:cubicBezTo>
                        <a:pt x="8" y="7"/>
                        <a:pt x="8" y="6"/>
                        <a:pt x="8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5" y="1"/>
                        <a:pt x="5" y="0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0" y="4"/>
                        <a:pt x="0" y="7"/>
                        <a:pt x="0" y="7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7" y="10"/>
                        <a:pt x="7" y="10"/>
                      </a:cubicBezTo>
                      <a:cubicBezTo>
                        <a:pt x="7" y="11"/>
                        <a:pt x="8" y="15"/>
                        <a:pt x="8" y="15"/>
                      </a:cubicBezTo>
                      <a:cubicBezTo>
                        <a:pt x="8" y="15"/>
                        <a:pt x="10" y="16"/>
                        <a:pt x="11" y="16"/>
                      </a:cubicBezTo>
                      <a:cubicBezTo>
                        <a:pt x="12" y="17"/>
                        <a:pt x="14" y="19"/>
                        <a:pt x="17" y="19"/>
                      </a:cubicBezTo>
                      <a:cubicBezTo>
                        <a:pt x="19" y="20"/>
                        <a:pt x="18" y="18"/>
                        <a:pt x="18" y="18"/>
                      </a:cubicBezTo>
                      <a:lnTo>
                        <a:pt x="15" y="15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32" name="Freeform 196"/>
                <p:cNvSpPr>
                  <a:spLocks/>
                </p:cNvSpPr>
                <p:nvPr/>
              </p:nvSpPr>
              <p:spPr bwMode="auto">
                <a:xfrm>
                  <a:off x="3796" y="3038"/>
                  <a:ext cx="62" cy="34"/>
                </a:xfrm>
                <a:custGeom>
                  <a:avLst/>
                  <a:gdLst>
                    <a:gd name="T0" fmla="*/ 4 w 31"/>
                    <a:gd name="T1" fmla="*/ 8 h 17"/>
                    <a:gd name="T2" fmla="*/ 1 w 31"/>
                    <a:gd name="T3" fmla="*/ 10 h 17"/>
                    <a:gd name="T4" fmla="*/ 2 w 31"/>
                    <a:gd name="T5" fmla="*/ 12 h 17"/>
                    <a:gd name="T6" fmla="*/ 6 w 31"/>
                    <a:gd name="T7" fmla="*/ 14 h 17"/>
                    <a:gd name="T8" fmla="*/ 7 w 31"/>
                    <a:gd name="T9" fmla="*/ 14 h 17"/>
                    <a:gd name="T10" fmla="*/ 9 w 31"/>
                    <a:gd name="T11" fmla="*/ 15 h 17"/>
                    <a:gd name="T12" fmla="*/ 12 w 31"/>
                    <a:gd name="T13" fmla="*/ 13 h 17"/>
                    <a:gd name="T14" fmla="*/ 13 w 31"/>
                    <a:gd name="T15" fmla="*/ 11 h 17"/>
                    <a:gd name="T16" fmla="*/ 15 w 31"/>
                    <a:gd name="T17" fmla="*/ 9 h 17"/>
                    <a:gd name="T18" fmla="*/ 17 w 31"/>
                    <a:gd name="T19" fmla="*/ 8 h 17"/>
                    <a:gd name="T20" fmla="*/ 17 w 31"/>
                    <a:gd name="T21" fmla="*/ 11 h 17"/>
                    <a:gd name="T22" fmla="*/ 16 w 31"/>
                    <a:gd name="T23" fmla="*/ 13 h 17"/>
                    <a:gd name="T24" fmla="*/ 15 w 31"/>
                    <a:gd name="T25" fmla="*/ 14 h 17"/>
                    <a:gd name="T26" fmla="*/ 13 w 31"/>
                    <a:gd name="T27" fmla="*/ 16 h 17"/>
                    <a:gd name="T28" fmla="*/ 15 w 31"/>
                    <a:gd name="T29" fmla="*/ 17 h 17"/>
                    <a:gd name="T30" fmla="*/ 17 w 31"/>
                    <a:gd name="T31" fmla="*/ 17 h 17"/>
                    <a:gd name="T32" fmla="*/ 20 w 31"/>
                    <a:gd name="T33" fmla="*/ 17 h 17"/>
                    <a:gd name="T34" fmla="*/ 26 w 31"/>
                    <a:gd name="T35" fmla="*/ 17 h 17"/>
                    <a:gd name="T36" fmla="*/ 28 w 31"/>
                    <a:gd name="T37" fmla="*/ 16 h 17"/>
                    <a:gd name="T38" fmla="*/ 27 w 31"/>
                    <a:gd name="T39" fmla="*/ 14 h 17"/>
                    <a:gd name="T40" fmla="*/ 24 w 31"/>
                    <a:gd name="T41" fmla="*/ 12 h 17"/>
                    <a:gd name="T42" fmla="*/ 25 w 31"/>
                    <a:gd name="T43" fmla="*/ 11 h 17"/>
                    <a:gd name="T44" fmla="*/ 28 w 31"/>
                    <a:gd name="T45" fmla="*/ 14 h 17"/>
                    <a:gd name="T46" fmla="*/ 30 w 31"/>
                    <a:gd name="T47" fmla="*/ 13 h 17"/>
                    <a:gd name="T48" fmla="*/ 29 w 31"/>
                    <a:gd name="T49" fmla="*/ 9 h 17"/>
                    <a:gd name="T50" fmla="*/ 25 w 31"/>
                    <a:gd name="T51" fmla="*/ 8 h 17"/>
                    <a:gd name="T52" fmla="*/ 23 w 31"/>
                    <a:gd name="T53" fmla="*/ 6 h 17"/>
                    <a:gd name="T54" fmla="*/ 20 w 31"/>
                    <a:gd name="T55" fmla="*/ 4 h 17"/>
                    <a:gd name="T56" fmla="*/ 21 w 31"/>
                    <a:gd name="T57" fmla="*/ 1 h 17"/>
                    <a:gd name="T58" fmla="*/ 17 w 31"/>
                    <a:gd name="T59" fmla="*/ 0 h 17"/>
                    <a:gd name="T60" fmla="*/ 13 w 31"/>
                    <a:gd name="T61" fmla="*/ 1 h 17"/>
                    <a:gd name="T62" fmla="*/ 12 w 31"/>
                    <a:gd name="T63" fmla="*/ 2 h 17"/>
                    <a:gd name="T64" fmla="*/ 12 w 31"/>
                    <a:gd name="T65" fmla="*/ 4 h 17"/>
                    <a:gd name="T66" fmla="*/ 10 w 31"/>
                    <a:gd name="T67" fmla="*/ 5 h 17"/>
                    <a:gd name="T68" fmla="*/ 9 w 31"/>
                    <a:gd name="T69" fmla="*/ 7 h 17"/>
                    <a:gd name="T70" fmla="*/ 6 w 31"/>
                    <a:gd name="T71" fmla="*/ 8 h 17"/>
                    <a:gd name="T72" fmla="*/ 4 w 31"/>
                    <a:gd name="T73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1" h="17">
                      <a:moveTo>
                        <a:pt x="4" y="8"/>
                      </a:moveTo>
                      <a:cubicBezTo>
                        <a:pt x="3" y="9"/>
                        <a:pt x="1" y="10"/>
                        <a:pt x="1" y="10"/>
                      </a:cubicBezTo>
                      <a:cubicBezTo>
                        <a:pt x="1" y="10"/>
                        <a:pt x="0" y="11"/>
                        <a:pt x="2" y="12"/>
                      </a:cubicBezTo>
                      <a:cubicBezTo>
                        <a:pt x="3" y="13"/>
                        <a:pt x="5" y="13"/>
                        <a:pt x="6" y="14"/>
                      </a:cubicBezTo>
                      <a:cubicBezTo>
                        <a:pt x="6" y="14"/>
                        <a:pt x="6" y="14"/>
                        <a:pt x="7" y="14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10" y="14"/>
                        <a:pt x="11" y="14"/>
                        <a:pt x="12" y="13"/>
                      </a:cubicBezTo>
                      <a:cubicBezTo>
                        <a:pt x="12" y="13"/>
                        <a:pt x="13" y="11"/>
                        <a:pt x="13" y="11"/>
                      </a:cubicBezTo>
                      <a:cubicBezTo>
                        <a:pt x="14" y="10"/>
                        <a:pt x="13" y="9"/>
                        <a:pt x="15" y="9"/>
                      </a:cubicBezTo>
                      <a:cubicBezTo>
                        <a:pt x="16" y="9"/>
                        <a:pt x="17" y="8"/>
                        <a:pt x="17" y="8"/>
                      </a:cubicBezTo>
                      <a:cubicBezTo>
                        <a:pt x="17" y="8"/>
                        <a:pt x="17" y="11"/>
                        <a:pt x="17" y="11"/>
                      </a:cubicBezTo>
                      <a:cubicBezTo>
                        <a:pt x="16" y="11"/>
                        <a:pt x="16" y="13"/>
                        <a:pt x="16" y="13"/>
                      </a:cubicBezTo>
                      <a:cubicBezTo>
                        <a:pt x="16" y="13"/>
                        <a:pt x="15" y="13"/>
                        <a:pt x="15" y="14"/>
                      </a:cubicBezTo>
                      <a:cubicBezTo>
                        <a:pt x="14" y="14"/>
                        <a:pt x="13" y="16"/>
                        <a:pt x="13" y="16"/>
                      </a:cubicBezTo>
                      <a:cubicBezTo>
                        <a:pt x="13" y="16"/>
                        <a:pt x="14" y="16"/>
                        <a:pt x="15" y="17"/>
                      </a:cubicBezTo>
                      <a:cubicBezTo>
                        <a:pt x="16" y="17"/>
                        <a:pt x="16" y="17"/>
                        <a:pt x="17" y="17"/>
                      </a:cubicBezTo>
                      <a:cubicBezTo>
                        <a:pt x="18" y="17"/>
                        <a:pt x="17" y="17"/>
                        <a:pt x="20" y="17"/>
                      </a:cubicBezTo>
                      <a:cubicBezTo>
                        <a:pt x="23" y="17"/>
                        <a:pt x="26" y="17"/>
                        <a:pt x="26" y="17"/>
                      </a:cubicBezTo>
                      <a:cubicBezTo>
                        <a:pt x="26" y="17"/>
                        <a:pt x="28" y="16"/>
                        <a:pt x="28" y="16"/>
                      </a:cubicBezTo>
                      <a:cubicBezTo>
                        <a:pt x="28" y="16"/>
                        <a:pt x="28" y="15"/>
                        <a:pt x="27" y="14"/>
                      </a:cubicBezTo>
                      <a:cubicBezTo>
                        <a:pt x="26" y="13"/>
                        <a:pt x="25" y="12"/>
                        <a:pt x="24" y="12"/>
                      </a:cubicBezTo>
                      <a:cubicBezTo>
                        <a:pt x="24" y="12"/>
                        <a:pt x="24" y="11"/>
                        <a:pt x="25" y="11"/>
                      </a:cubicBezTo>
                      <a:cubicBezTo>
                        <a:pt x="26" y="11"/>
                        <a:pt x="27" y="14"/>
                        <a:pt x="28" y="14"/>
                      </a:cubicBezTo>
                      <a:cubicBezTo>
                        <a:pt x="29" y="14"/>
                        <a:pt x="30" y="14"/>
                        <a:pt x="30" y="13"/>
                      </a:cubicBezTo>
                      <a:cubicBezTo>
                        <a:pt x="30" y="11"/>
                        <a:pt x="31" y="10"/>
                        <a:pt x="29" y="9"/>
                      </a:cubicBezTo>
                      <a:cubicBezTo>
                        <a:pt x="27" y="8"/>
                        <a:pt x="26" y="8"/>
                        <a:pt x="25" y="8"/>
                      </a:cubicBezTo>
                      <a:cubicBezTo>
                        <a:pt x="24" y="7"/>
                        <a:pt x="26" y="8"/>
                        <a:pt x="23" y="6"/>
                      </a:cubicBezTo>
                      <a:cubicBezTo>
                        <a:pt x="19" y="4"/>
                        <a:pt x="20" y="4"/>
                        <a:pt x="20" y="4"/>
                      </a:cubicBezTo>
                      <a:cubicBezTo>
                        <a:pt x="20" y="4"/>
                        <a:pt x="21" y="2"/>
                        <a:pt x="21" y="1"/>
                      </a:cubicBezTo>
                      <a:cubicBezTo>
                        <a:pt x="20" y="1"/>
                        <a:pt x="17" y="0"/>
                        <a:pt x="17" y="0"/>
                      </a:cubicBezTo>
                      <a:cubicBezTo>
                        <a:pt x="17" y="0"/>
                        <a:pt x="13" y="1"/>
                        <a:pt x="13" y="1"/>
                      </a:cubicBezTo>
                      <a:cubicBezTo>
                        <a:pt x="13" y="2"/>
                        <a:pt x="12" y="2"/>
                        <a:pt x="12" y="2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9" y="7"/>
                        <a:pt x="9" y="7"/>
                      </a:cubicBezTo>
                      <a:cubicBezTo>
                        <a:pt x="9" y="7"/>
                        <a:pt x="7" y="8"/>
                        <a:pt x="6" y="8"/>
                      </a:cubicBezTo>
                      <a:cubicBezTo>
                        <a:pt x="6" y="8"/>
                        <a:pt x="5" y="8"/>
                        <a:pt x="4" y="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33" name="Freeform 197"/>
                <p:cNvSpPr>
                  <a:spLocks/>
                </p:cNvSpPr>
                <p:nvPr/>
              </p:nvSpPr>
              <p:spPr bwMode="auto">
                <a:xfrm>
                  <a:off x="3798" y="3214"/>
                  <a:ext cx="14" cy="8"/>
                </a:xfrm>
                <a:custGeom>
                  <a:avLst/>
                  <a:gdLst>
                    <a:gd name="T0" fmla="*/ 5 w 7"/>
                    <a:gd name="T1" fmla="*/ 0 h 4"/>
                    <a:gd name="T2" fmla="*/ 3 w 7"/>
                    <a:gd name="T3" fmla="*/ 0 h 4"/>
                    <a:gd name="T4" fmla="*/ 0 w 7"/>
                    <a:gd name="T5" fmla="*/ 2 h 4"/>
                    <a:gd name="T6" fmla="*/ 1 w 7"/>
                    <a:gd name="T7" fmla="*/ 4 h 4"/>
                    <a:gd name="T8" fmla="*/ 5 w 7"/>
                    <a:gd name="T9" fmla="*/ 2 h 4"/>
                    <a:gd name="T10" fmla="*/ 5 w 7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4">
                      <a:moveTo>
                        <a:pt x="5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0" y="2"/>
                        <a:pt x="0" y="2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3" y="3"/>
                        <a:pt x="5" y="2"/>
                      </a:cubicBezTo>
                      <a:cubicBezTo>
                        <a:pt x="7" y="2"/>
                        <a:pt x="5" y="0"/>
                        <a:pt x="5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34" name="Freeform 198"/>
                <p:cNvSpPr>
                  <a:spLocks/>
                </p:cNvSpPr>
                <p:nvPr/>
              </p:nvSpPr>
              <p:spPr bwMode="auto">
                <a:xfrm>
                  <a:off x="3467" y="3240"/>
                  <a:ext cx="30" cy="24"/>
                </a:xfrm>
                <a:custGeom>
                  <a:avLst/>
                  <a:gdLst>
                    <a:gd name="T0" fmla="*/ 12 w 15"/>
                    <a:gd name="T1" fmla="*/ 6 h 12"/>
                    <a:gd name="T2" fmla="*/ 10 w 15"/>
                    <a:gd name="T3" fmla="*/ 4 h 12"/>
                    <a:gd name="T4" fmla="*/ 7 w 15"/>
                    <a:gd name="T5" fmla="*/ 4 h 12"/>
                    <a:gd name="T6" fmla="*/ 4 w 15"/>
                    <a:gd name="T7" fmla="*/ 2 h 12"/>
                    <a:gd name="T8" fmla="*/ 3 w 15"/>
                    <a:gd name="T9" fmla="*/ 0 h 12"/>
                    <a:gd name="T10" fmla="*/ 2 w 15"/>
                    <a:gd name="T11" fmla="*/ 0 h 12"/>
                    <a:gd name="T12" fmla="*/ 0 w 15"/>
                    <a:gd name="T13" fmla="*/ 2 h 12"/>
                    <a:gd name="T14" fmla="*/ 0 w 15"/>
                    <a:gd name="T15" fmla="*/ 4 h 12"/>
                    <a:gd name="T16" fmla="*/ 0 w 15"/>
                    <a:gd name="T17" fmla="*/ 6 h 12"/>
                    <a:gd name="T18" fmla="*/ 5 w 15"/>
                    <a:gd name="T19" fmla="*/ 10 h 12"/>
                    <a:gd name="T20" fmla="*/ 6 w 15"/>
                    <a:gd name="T21" fmla="*/ 11 h 12"/>
                    <a:gd name="T22" fmla="*/ 9 w 15"/>
                    <a:gd name="T23" fmla="*/ 12 h 12"/>
                    <a:gd name="T24" fmla="*/ 10 w 15"/>
                    <a:gd name="T25" fmla="*/ 11 h 12"/>
                    <a:gd name="T26" fmla="*/ 11 w 15"/>
                    <a:gd name="T27" fmla="*/ 10 h 12"/>
                    <a:gd name="T28" fmla="*/ 15 w 15"/>
                    <a:gd name="T29" fmla="*/ 8 h 12"/>
                    <a:gd name="T30" fmla="*/ 12 w 15"/>
                    <a:gd name="T31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5" h="12">
                      <a:moveTo>
                        <a:pt x="12" y="6"/>
                      </a:move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8" y="4"/>
                        <a:pt x="7" y="4"/>
                      </a:cubicBezTo>
                      <a:cubicBezTo>
                        <a:pt x="6" y="4"/>
                        <a:pt x="4" y="3"/>
                        <a:pt x="4" y="2"/>
                      </a:cubicBezTo>
                      <a:cubicBezTo>
                        <a:pt x="4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4" y="9"/>
                        <a:pt x="5" y="10"/>
                      </a:cubicBezTo>
                      <a:cubicBezTo>
                        <a:pt x="6" y="10"/>
                        <a:pt x="6" y="11"/>
                        <a:pt x="6" y="11"/>
                      </a:cubicBezTo>
                      <a:cubicBezTo>
                        <a:pt x="7" y="12"/>
                        <a:pt x="7" y="12"/>
                        <a:pt x="9" y="12"/>
                      </a:cubicBezTo>
                      <a:cubicBezTo>
                        <a:pt x="10" y="12"/>
                        <a:pt x="10" y="11"/>
                        <a:pt x="10" y="11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5" y="8"/>
                        <a:pt x="15" y="8"/>
                      </a:cubicBezTo>
                      <a:cubicBezTo>
                        <a:pt x="15" y="7"/>
                        <a:pt x="12" y="6"/>
                        <a:pt x="12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35" name="Freeform 199"/>
                <p:cNvSpPr>
                  <a:spLocks/>
                </p:cNvSpPr>
                <p:nvPr/>
              </p:nvSpPr>
              <p:spPr bwMode="auto">
                <a:xfrm>
                  <a:off x="3647" y="3349"/>
                  <a:ext cx="20" cy="20"/>
                </a:xfrm>
                <a:custGeom>
                  <a:avLst/>
                  <a:gdLst>
                    <a:gd name="T0" fmla="*/ 7 w 10"/>
                    <a:gd name="T1" fmla="*/ 3 h 10"/>
                    <a:gd name="T2" fmla="*/ 5 w 10"/>
                    <a:gd name="T3" fmla="*/ 2 h 10"/>
                    <a:gd name="T4" fmla="*/ 4 w 10"/>
                    <a:gd name="T5" fmla="*/ 0 h 10"/>
                    <a:gd name="T6" fmla="*/ 2 w 10"/>
                    <a:gd name="T7" fmla="*/ 0 h 10"/>
                    <a:gd name="T8" fmla="*/ 0 w 10"/>
                    <a:gd name="T9" fmla="*/ 3 h 10"/>
                    <a:gd name="T10" fmla="*/ 2 w 10"/>
                    <a:gd name="T11" fmla="*/ 5 h 10"/>
                    <a:gd name="T12" fmla="*/ 3 w 10"/>
                    <a:gd name="T13" fmla="*/ 8 h 10"/>
                    <a:gd name="T14" fmla="*/ 6 w 10"/>
                    <a:gd name="T15" fmla="*/ 10 h 10"/>
                    <a:gd name="T16" fmla="*/ 9 w 10"/>
                    <a:gd name="T17" fmla="*/ 10 h 10"/>
                    <a:gd name="T18" fmla="*/ 9 w 10"/>
                    <a:gd name="T19" fmla="*/ 8 h 10"/>
                    <a:gd name="T20" fmla="*/ 10 w 10"/>
                    <a:gd name="T21" fmla="*/ 5 h 10"/>
                    <a:gd name="T22" fmla="*/ 7 w 10"/>
                    <a:gd name="T23" fmla="*/ 3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" h="10">
                      <a:moveTo>
                        <a:pt x="7" y="3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5" y="9"/>
                        <a:pt x="6" y="10"/>
                      </a:cubicBezTo>
                      <a:cubicBezTo>
                        <a:pt x="7" y="10"/>
                        <a:pt x="8" y="10"/>
                        <a:pt x="9" y="10"/>
                      </a:cubicBezTo>
                      <a:cubicBezTo>
                        <a:pt x="9" y="9"/>
                        <a:pt x="9" y="8"/>
                        <a:pt x="9" y="8"/>
                      </a:cubicBezTo>
                      <a:cubicBezTo>
                        <a:pt x="9" y="8"/>
                        <a:pt x="10" y="5"/>
                        <a:pt x="10" y="5"/>
                      </a:cubicBezTo>
                      <a:cubicBezTo>
                        <a:pt x="10" y="5"/>
                        <a:pt x="7" y="3"/>
                        <a:pt x="7" y="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36" name="Freeform 200"/>
                <p:cNvSpPr>
                  <a:spLocks/>
                </p:cNvSpPr>
                <p:nvPr/>
              </p:nvSpPr>
              <p:spPr bwMode="auto">
                <a:xfrm>
                  <a:off x="3684" y="2941"/>
                  <a:ext cx="20" cy="22"/>
                </a:xfrm>
                <a:custGeom>
                  <a:avLst/>
                  <a:gdLst>
                    <a:gd name="T0" fmla="*/ 9 w 10"/>
                    <a:gd name="T1" fmla="*/ 2 h 11"/>
                    <a:gd name="T2" fmla="*/ 7 w 10"/>
                    <a:gd name="T3" fmla="*/ 0 h 11"/>
                    <a:gd name="T4" fmla="*/ 4 w 10"/>
                    <a:gd name="T5" fmla="*/ 0 h 11"/>
                    <a:gd name="T6" fmla="*/ 2 w 10"/>
                    <a:gd name="T7" fmla="*/ 2 h 11"/>
                    <a:gd name="T8" fmla="*/ 1 w 10"/>
                    <a:gd name="T9" fmla="*/ 6 h 11"/>
                    <a:gd name="T10" fmla="*/ 1 w 10"/>
                    <a:gd name="T11" fmla="*/ 8 h 11"/>
                    <a:gd name="T12" fmla="*/ 4 w 10"/>
                    <a:gd name="T13" fmla="*/ 9 h 11"/>
                    <a:gd name="T14" fmla="*/ 8 w 10"/>
                    <a:gd name="T15" fmla="*/ 8 h 11"/>
                    <a:gd name="T16" fmla="*/ 10 w 10"/>
                    <a:gd name="T17" fmla="*/ 5 h 11"/>
                    <a:gd name="T18" fmla="*/ 9 w 10"/>
                    <a:gd name="T19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" h="11">
                      <a:moveTo>
                        <a:pt x="9" y="2"/>
                      </a:moveTo>
                      <a:cubicBezTo>
                        <a:pt x="9" y="1"/>
                        <a:pt x="7" y="0"/>
                        <a:pt x="7" y="0"/>
                      </a:cubicBezTo>
                      <a:cubicBezTo>
                        <a:pt x="7" y="0"/>
                        <a:pt x="5" y="0"/>
                        <a:pt x="4" y="0"/>
                      </a:cubicBezTo>
                      <a:cubicBezTo>
                        <a:pt x="3" y="0"/>
                        <a:pt x="3" y="1"/>
                        <a:pt x="2" y="2"/>
                      </a:cubicBezTo>
                      <a:cubicBezTo>
                        <a:pt x="1" y="3"/>
                        <a:pt x="1" y="4"/>
                        <a:pt x="1" y="6"/>
                      </a:cubicBezTo>
                      <a:cubicBezTo>
                        <a:pt x="0" y="7"/>
                        <a:pt x="1" y="7"/>
                        <a:pt x="1" y="8"/>
                      </a:cubicBezTo>
                      <a:cubicBezTo>
                        <a:pt x="2" y="8"/>
                        <a:pt x="2" y="8"/>
                        <a:pt x="4" y="9"/>
                      </a:cubicBezTo>
                      <a:cubicBezTo>
                        <a:pt x="5" y="11"/>
                        <a:pt x="7" y="9"/>
                        <a:pt x="8" y="8"/>
                      </a:cubicBezTo>
                      <a:cubicBezTo>
                        <a:pt x="10" y="7"/>
                        <a:pt x="9" y="6"/>
                        <a:pt x="10" y="5"/>
                      </a:cubicBezTo>
                      <a:cubicBezTo>
                        <a:pt x="10" y="4"/>
                        <a:pt x="9" y="2"/>
                        <a:pt x="9" y="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37" name="Freeform 201"/>
                <p:cNvSpPr>
                  <a:spLocks/>
                </p:cNvSpPr>
                <p:nvPr/>
              </p:nvSpPr>
              <p:spPr bwMode="auto">
                <a:xfrm>
                  <a:off x="3675" y="3074"/>
                  <a:ext cx="9" cy="4"/>
                </a:xfrm>
                <a:custGeom>
                  <a:avLst/>
                  <a:gdLst>
                    <a:gd name="T0" fmla="*/ 1 w 4"/>
                    <a:gd name="T1" fmla="*/ 0 h 2"/>
                    <a:gd name="T2" fmla="*/ 0 w 4"/>
                    <a:gd name="T3" fmla="*/ 1 h 2"/>
                    <a:gd name="T4" fmla="*/ 1 w 4"/>
                    <a:gd name="T5" fmla="*/ 2 h 2"/>
                    <a:gd name="T6" fmla="*/ 3 w 4"/>
                    <a:gd name="T7" fmla="*/ 1 h 2"/>
                    <a:gd name="T8" fmla="*/ 3 w 4"/>
                    <a:gd name="T9" fmla="*/ 0 h 2"/>
                    <a:gd name="T10" fmla="*/ 1 w 4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2">
                      <a:moveTo>
                        <a:pt x="1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3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38" name="Freeform 202"/>
                <p:cNvSpPr>
                  <a:spLocks/>
                </p:cNvSpPr>
                <p:nvPr/>
              </p:nvSpPr>
              <p:spPr bwMode="auto">
                <a:xfrm>
                  <a:off x="3669" y="3080"/>
                  <a:ext cx="6" cy="10"/>
                </a:xfrm>
                <a:custGeom>
                  <a:avLst/>
                  <a:gdLst>
                    <a:gd name="T0" fmla="*/ 1 w 3"/>
                    <a:gd name="T1" fmla="*/ 2 h 5"/>
                    <a:gd name="T2" fmla="*/ 0 w 3"/>
                    <a:gd name="T3" fmla="*/ 4 h 5"/>
                    <a:gd name="T4" fmla="*/ 1 w 3"/>
                    <a:gd name="T5" fmla="*/ 5 h 5"/>
                    <a:gd name="T6" fmla="*/ 2 w 3"/>
                    <a:gd name="T7" fmla="*/ 2 h 5"/>
                    <a:gd name="T8" fmla="*/ 2 w 3"/>
                    <a:gd name="T9" fmla="*/ 1 h 5"/>
                    <a:gd name="T10" fmla="*/ 1 w 3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5">
                      <a:moveTo>
                        <a:pt x="1" y="2"/>
                      </a:moveTo>
                      <a:cubicBezTo>
                        <a:pt x="1" y="2"/>
                        <a:pt x="0" y="4"/>
                        <a:pt x="0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2" y="3"/>
                        <a:pt x="2" y="2"/>
                      </a:cubicBezTo>
                      <a:cubicBezTo>
                        <a:pt x="3" y="0"/>
                        <a:pt x="2" y="1"/>
                        <a:pt x="2" y="1"/>
                      </a:cubicBezTo>
                      <a:lnTo>
                        <a:pt x="1" y="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39" name="Freeform 203"/>
                <p:cNvSpPr>
                  <a:spLocks/>
                </p:cNvSpPr>
                <p:nvPr/>
              </p:nvSpPr>
              <p:spPr bwMode="auto">
                <a:xfrm>
                  <a:off x="3499" y="3192"/>
                  <a:ext cx="174" cy="161"/>
                </a:xfrm>
                <a:custGeom>
                  <a:avLst/>
                  <a:gdLst>
                    <a:gd name="T0" fmla="*/ 82 w 87"/>
                    <a:gd name="T1" fmla="*/ 23 h 80"/>
                    <a:gd name="T2" fmla="*/ 80 w 87"/>
                    <a:gd name="T3" fmla="*/ 20 h 80"/>
                    <a:gd name="T4" fmla="*/ 74 w 87"/>
                    <a:gd name="T5" fmla="*/ 20 h 80"/>
                    <a:gd name="T6" fmla="*/ 72 w 87"/>
                    <a:gd name="T7" fmla="*/ 13 h 80"/>
                    <a:gd name="T8" fmla="*/ 64 w 87"/>
                    <a:gd name="T9" fmla="*/ 9 h 80"/>
                    <a:gd name="T10" fmla="*/ 58 w 87"/>
                    <a:gd name="T11" fmla="*/ 9 h 80"/>
                    <a:gd name="T12" fmla="*/ 44 w 87"/>
                    <a:gd name="T13" fmla="*/ 5 h 80"/>
                    <a:gd name="T14" fmla="*/ 29 w 87"/>
                    <a:gd name="T15" fmla="*/ 1 h 80"/>
                    <a:gd name="T16" fmla="*/ 19 w 87"/>
                    <a:gd name="T17" fmla="*/ 3 h 80"/>
                    <a:gd name="T18" fmla="*/ 11 w 87"/>
                    <a:gd name="T19" fmla="*/ 8 h 80"/>
                    <a:gd name="T20" fmla="*/ 7 w 87"/>
                    <a:gd name="T21" fmla="*/ 11 h 80"/>
                    <a:gd name="T22" fmla="*/ 5 w 87"/>
                    <a:gd name="T23" fmla="*/ 18 h 80"/>
                    <a:gd name="T24" fmla="*/ 1 w 87"/>
                    <a:gd name="T25" fmla="*/ 25 h 80"/>
                    <a:gd name="T26" fmla="*/ 9 w 87"/>
                    <a:gd name="T27" fmla="*/ 33 h 80"/>
                    <a:gd name="T28" fmla="*/ 17 w 87"/>
                    <a:gd name="T29" fmla="*/ 36 h 80"/>
                    <a:gd name="T30" fmla="*/ 24 w 87"/>
                    <a:gd name="T31" fmla="*/ 44 h 80"/>
                    <a:gd name="T32" fmla="*/ 23 w 87"/>
                    <a:gd name="T33" fmla="*/ 53 h 80"/>
                    <a:gd name="T34" fmla="*/ 25 w 87"/>
                    <a:gd name="T35" fmla="*/ 59 h 80"/>
                    <a:gd name="T36" fmla="*/ 28 w 87"/>
                    <a:gd name="T37" fmla="*/ 64 h 80"/>
                    <a:gd name="T38" fmla="*/ 34 w 87"/>
                    <a:gd name="T39" fmla="*/ 68 h 80"/>
                    <a:gd name="T40" fmla="*/ 37 w 87"/>
                    <a:gd name="T41" fmla="*/ 65 h 80"/>
                    <a:gd name="T42" fmla="*/ 37 w 87"/>
                    <a:gd name="T43" fmla="*/ 56 h 80"/>
                    <a:gd name="T44" fmla="*/ 43 w 87"/>
                    <a:gd name="T45" fmla="*/ 60 h 80"/>
                    <a:gd name="T46" fmla="*/ 51 w 87"/>
                    <a:gd name="T47" fmla="*/ 66 h 80"/>
                    <a:gd name="T48" fmla="*/ 55 w 87"/>
                    <a:gd name="T49" fmla="*/ 76 h 80"/>
                    <a:gd name="T50" fmla="*/ 60 w 87"/>
                    <a:gd name="T51" fmla="*/ 78 h 80"/>
                    <a:gd name="T52" fmla="*/ 59 w 87"/>
                    <a:gd name="T53" fmla="*/ 70 h 80"/>
                    <a:gd name="T54" fmla="*/ 61 w 87"/>
                    <a:gd name="T55" fmla="*/ 64 h 80"/>
                    <a:gd name="T56" fmla="*/ 66 w 87"/>
                    <a:gd name="T57" fmla="*/ 61 h 80"/>
                    <a:gd name="T58" fmla="*/ 70 w 87"/>
                    <a:gd name="T59" fmla="*/ 65 h 80"/>
                    <a:gd name="T60" fmla="*/ 75 w 87"/>
                    <a:gd name="T61" fmla="*/ 71 h 80"/>
                    <a:gd name="T62" fmla="*/ 77 w 87"/>
                    <a:gd name="T63" fmla="*/ 72 h 80"/>
                    <a:gd name="T64" fmla="*/ 85 w 87"/>
                    <a:gd name="T65" fmla="*/ 73 h 80"/>
                    <a:gd name="T66" fmla="*/ 78 w 87"/>
                    <a:gd name="T67" fmla="*/ 66 h 80"/>
                    <a:gd name="T68" fmla="*/ 78 w 87"/>
                    <a:gd name="T69" fmla="*/ 58 h 80"/>
                    <a:gd name="T70" fmla="*/ 73 w 87"/>
                    <a:gd name="T71" fmla="*/ 49 h 80"/>
                    <a:gd name="T72" fmla="*/ 67 w 87"/>
                    <a:gd name="T73" fmla="*/ 44 h 80"/>
                    <a:gd name="T74" fmla="*/ 62 w 87"/>
                    <a:gd name="T75" fmla="*/ 34 h 80"/>
                    <a:gd name="T76" fmla="*/ 60 w 87"/>
                    <a:gd name="T77" fmla="*/ 27 h 80"/>
                    <a:gd name="T78" fmla="*/ 68 w 87"/>
                    <a:gd name="T79" fmla="*/ 29 h 80"/>
                    <a:gd name="T80" fmla="*/ 74 w 87"/>
                    <a:gd name="T81" fmla="*/ 32 h 80"/>
                    <a:gd name="T82" fmla="*/ 75 w 87"/>
                    <a:gd name="T83" fmla="*/ 36 h 80"/>
                    <a:gd name="T84" fmla="*/ 76 w 87"/>
                    <a:gd name="T85" fmla="*/ 38 h 80"/>
                    <a:gd name="T86" fmla="*/ 80 w 87"/>
                    <a:gd name="T87" fmla="*/ 31 h 80"/>
                    <a:gd name="T88" fmla="*/ 87 w 87"/>
                    <a:gd name="T89" fmla="*/ 27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87" h="80">
                      <a:moveTo>
                        <a:pt x="85" y="24"/>
                      </a:moveTo>
                      <a:cubicBezTo>
                        <a:pt x="82" y="25"/>
                        <a:pt x="82" y="25"/>
                        <a:pt x="82" y="25"/>
                      </a:cubicBezTo>
                      <a:cubicBezTo>
                        <a:pt x="82" y="23"/>
                        <a:pt x="82" y="23"/>
                        <a:pt x="82" y="23"/>
                      </a:cubicBezTo>
                      <a:cubicBezTo>
                        <a:pt x="82" y="23"/>
                        <a:pt x="82" y="23"/>
                        <a:pt x="82" y="23"/>
                      </a:cubicBezTo>
                      <a:cubicBezTo>
                        <a:pt x="83" y="23"/>
                        <a:pt x="83" y="20"/>
                        <a:pt x="83" y="20"/>
                      </a:cubicBezTo>
                      <a:cubicBezTo>
                        <a:pt x="83" y="20"/>
                        <a:pt x="81" y="20"/>
                        <a:pt x="80" y="20"/>
                      </a:cubicBezTo>
                      <a:cubicBezTo>
                        <a:pt x="79" y="21"/>
                        <a:pt x="80" y="23"/>
                        <a:pt x="80" y="23"/>
                      </a:cubicBezTo>
                      <a:cubicBezTo>
                        <a:pt x="80" y="23"/>
                        <a:pt x="76" y="22"/>
                        <a:pt x="75" y="22"/>
                      </a:cubicBezTo>
                      <a:cubicBezTo>
                        <a:pt x="75" y="22"/>
                        <a:pt x="74" y="21"/>
                        <a:pt x="74" y="20"/>
                      </a:cubicBezTo>
                      <a:cubicBezTo>
                        <a:pt x="74" y="20"/>
                        <a:pt x="75" y="17"/>
                        <a:pt x="75" y="17"/>
                      </a:cubicBezTo>
                      <a:cubicBezTo>
                        <a:pt x="76" y="14"/>
                        <a:pt x="76" y="14"/>
                        <a:pt x="76" y="14"/>
                      </a:cubicBezTo>
                      <a:cubicBezTo>
                        <a:pt x="76" y="14"/>
                        <a:pt x="72" y="13"/>
                        <a:pt x="72" y="13"/>
                      </a:cubicBezTo>
                      <a:cubicBezTo>
                        <a:pt x="72" y="12"/>
                        <a:pt x="68" y="14"/>
                        <a:pt x="67" y="12"/>
                      </a:cubicBezTo>
                      <a:cubicBezTo>
                        <a:pt x="66" y="11"/>
                        <a:pt x="66" y="11"/>
                        <a:pt x="66" y="11"/>
                      </a:cubicBezTo>
                      <a:cubicBezTo>
                        <a:pt x="64" y="9"/>
                        <a:pt x="64" y="9"/>
                        <a:pt x="64" y="9"/>
                      </a:cubicBezTo>
                      <a:cubicBezTo>
                        <a:pt x="62" y="10"/>
                        <a:pt x="62" y="10"/>
                        <a:pt x="62" y="10"/>
                      </a:cubicBezTo>
                      <a:cubicBezTo>
                        <a:pt x="62" y="10"/>
                        <a:pt x="60" y="10"/>
                        <a:pt x="59" y="10"/>
                      </a:cubicBezTo>
                      <a:cubicBezTo>
                        <a:pt x="58" y="10"/>
                        <a:pt x="58" y="9"/>
                        <a:pt x="58" y="9"/>
                      </a:cubicBezTo>
                      <a:cubicBezTo>
                        <a:pt x="54" y="7"/>
                        <a:pt x="54" y="7"/>
                        <a:pt x="54" y="7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45" y="5"/>
                        <a:pt x="44" y="5"/>
                      </a:cubicBezTo>
                      <a:cubicBezTo>
                        <a:pt x="43" y="4"/>
                        <a:pt x="39" y="4"/>
                        <a:pt x="38" y="4"/>
                      </a:cubicBezTo>
                      <a:cubicBezTo>
                        <a:pt x="36" y="3"/>
                        <a:pt x="34" y="4"/>
                        <a:pt x="33" y="3"/>
                      </a:cubicBezTo>
                      <a:cubicBezTo>
                        <a:pt x="32" y="2"/>
                        <a:pt x="29" y="1"/>
                        <a:pt x="29" y="1"/>
                      </a:cubicBezTo>
                      <a:cubicBezTo>
                        <a:pt x="29" y="1"/>
                        <a:pt x="25" y="0"/>
                        <a:pt x="24" y="0"/>
                      </a:cubicBezTo>
                      <a:cubicBezTo>
                        <a:pt x="24" y="0"/>
                        <a:pt x="23" y="0"/>
                        <a:pt x="23" y="0"/>
                      </a:cubicBezTo>
                      <a:cubicBezTo>
                        <a:pt x="22" y="0"/>
                        <a:pt x="20" y="2"/>
                        <a:pt x="19" y="3"/>
                      </a:cubicBezTo>
                      <a:cubicBezTo>
                        <a:pt x="18" y="3"/>
                        <a:pt x="18" y="5"/>
                        <a:pt x="18" y="6"/>
                      </a:cubicBezTo>
                      <a:cubicBezTo>
                        <a:pt x="17" y="7"/>
                        <a:pt x="16" y="8"/>
                        <a:pt x="16" y="9"/>
                      </a:cubicBezTo>
                      <a:cubicBezTo>
                        <a:pt x="16" y="9"/>
                        <a:pt x="11" y="8"/>
                        <a:pt x="11" y="8"/>
                      </a:cubicBezTo>
                      <a:cubicBezTo>
                        <a:pt x="11" y="8"/>
                        <a:pt x="10" y="8"/>
                        <a:pt x="9" y="9"/>
                      </a:cubicBezTo>
                      <a:cubicBezTo>
                        <a:pt x="9" y="9"/>
                        <a:pt x="8" y="8"/>
                        <a:pt x="7" y="8"/>
                      </a:cubicBezTo>
                      <a:cubicBezTo>
                        <a:pt x="6" y="8"/>
                        <a:pt x="7" y="10"/>
                        <a:pt x="7" y="11"/>
                      </a:cubicBezTo>
                      <a:cubicBezTo>
                        <a:pt x="7" y="11"/>
                        <a:pt x="7" y="12"/>
                        <a:pt x="7" y="13"/>
                      </a:cubicBezTo>
                      <a:cubicBezTo>
                        <a:pt x="6" y="14"/>
                        <a:pt x="6" y="15"/>
                        <a:pt x="6" y="15"/>
                      </a:cubicBezTo>
                      <a:cubicBezTo>
                        <a:pt x="6" y="16"/>
                        <a:pt x="5" y="18"/>
                        <a:pt x="5" y="18"/>
                      </a:cubicBezTo>
                      <a:cubicBezTo>
                        <a:pt x="5" y="18"/>
                        <a:pt x="3" y="20"/>
                        <a:pt x="2" y="20"/>
                      </a:cubicBezTo>
                      <a:cubicBezTo>
                        <a:pt x="1" y="20"/>
                        <a:pt x="0" y="22"/>
                        <a:pt x="0" y="22"/>
                      </a:cubicBezTo>
                      <a:cubicBezTo>
                        <a:pt x="1" y="25"/>
                        <a:pt x="1" y="25"/>
                        <a:pt x="1" y="25"/>
                      </a:cubicBezTo>
                      <a:cubicBezTo>
                        <a:pt x="1" y="25"/>
                        <a:pt x="3" y="25"/>
                        <a:pt x="4" y="25"/>
                      </a:cubicBezTo>
                      <a:cubicBezTo>
                        <a:pt x="5" y="26"/>
                        <a:pt x="7" y="28"/>
                        <a:pt x="7" y="28"/>
                      </a:cubicBezTo>
                      <a:cubicBezTo>
                        <a:pt x="8" y="28"/>
                        <a:pt x="9" y="32"/>
                        <a:pt x="9" y="33"/>
                      </a:cubicBezTo>
                      <a:cubicBezTo>
                        <a:pt x="10" y="33"/>
                        <a:pt x="11" y="33"/>
                        <a:pt x="11" y="33"/>
                      </a:cubicBezTo>
                      <a:cubicBezTo>
                        <a:pt x="11" y="33"/>
                        <a:pt x="12" y="34"/>
                        <a:pt x="13" y="34"/>
                      </a:cubicBezTo>
                      <a:cubicBezTo>
                        <a:pt x="14" y="34"/>
                        <a:pt x="16" y="35"/>
                        <a:pt x="17" y="36"/>
                      </a:cubicBezTo>
                      <a:cubicBezTo>
                        <a:pt x="17" y="36"/>
                        <a:pt x="19" y="38"/>
                        <a:pt x="20" y="38"/>
                      </a:cubicBezTo>
                      <a:cubicBezTo>
                        <a:pt x="20" y="39"/>
                        <a:pt x="22" y="40"/>
                        <a:pt x="22" y="40"/>
                      </a:cubicBezTo>
                      <a:cubicBezTo>
                        <a:pt x="22" y="40"/>
                        <a:pt x="24" y="43"/>
                        <a:pt x="24" y="44"/>
                      </a:cubicBezTo>
                      <a:cubicBezTo>
                        <a:pt x="25" y="45"/>
                        <a:pt x="24" y="46"/>
                        <a:pt x="24" y="47"/>
                      </a:cubicBezTo>
                      <a:cubicBezTo>
                        <a:pt x="23" y="47"/>
                        <a:pt x="23" y="48"/>
                        <a:pt x="22" y="49"/>
                      </a:cubicBezTo>
                      <a:cubicBezTo>
                        <a:pt x="21" y="51"/>
                        <a:pt x="23" y="53"/>
                        <a:pt x="23" y="53"/>
                      </a:cubicBezTo>
                      <a:cubicBezTo>
                        <a:pt x="23" y="57"/>
                        <a:pt x="23" y="57"/>
                        <a:pt x="23" y="57"/>
                      </a:cubicBezTo>
                      <a:cubicBezTo>
                        <a:pt x="24" y="58"/>
                        <a:pt x="24" y="58"/>
                        <a:pt x="24" y="58"/>
                      </a:cubicBezTo>
                      <a:cubicBezTo>
                        <a:pt x="24" y="58"/>
                        <a:pt x="25" y="59"/>
                        <a:pt x="25" y="59"/>
                      </a:cubicBezTo>
                      <a:cubicBezTo>
                        <a:pt x="26" y="60"/>
                        <a:pt x="26" y="60"/>
                        <a:pt x="26" y="60"/>
                      </a:cubicBezTo>
                      <a:cubicBezTo>
                        <a:pt x="26" y="60"/>
                        <a:pt x="28" y="62"/>
                        <a:pt x="28" y="62"/>
                      </a:cubicBezTo>
                      <a:cubicBezTo>
                        <a:pt x="29" y="63"/>
                        <a:pt x="28" y="64"/>
                        <a:pt x="28" y="64"/>
                      </a:cubicBezTo>
                      <a:cubicBezTo>
                        <a:pt x="27" y="65"/>
                        <a:pt x="29" y="68"/>
                        <a:pt x="29" y="68"/>
                      </a:cubicBezTo>
                      <a:cubicBezTo>
                        <a:pt x="29" y="68"/>
                        <a:pt x="31" y="68"/>
                        <a:pt x="32" y="68"/>
                      </a:cubicBezTo>
                      <a:cubicBezTo>
                        <a:pt x="33" y="67"/>
                        <a:pt x="33" y="68"/>
                        <a:pt x="34" y="68"/>
                      </a:cubicBezTo>
                      <a:cubicBezTo>
                        <a:pt x="35" y="69"/>
                        <a:pt x="35" y="70"/>
                        <a:pt x="35" y="70"/>
                      </a:cubicBezTo>
                      <a:cubicBezTo>
                        <a:pt x="35" y="70"/>
                        <a:pt x="38" y="68"/>
                        <a:pt x="38" y="67"/>
                      </a:cubicBezTo>
                      <a:cubicBezTo>
                        <a:pt x="38" y="67"/>
                        <a:pt x="37" y="65"/>
                        <a:pt x="37" y="65"/>
                      </a:cubicBezTo>
                      <a:cubicBezTo>
                        <a:pt x="37" y="65"/>
                        <a:pt x="38" y="62"/>
                        <a:pt x="37" y="61"/>
                      </a:cubicBezTo>
                      <a:cubicBezTo>
                        <a:pt x="37" y="61"/>
                        <a:pt x="37" y="58"/>
                        <a:pt x="36" y="58"/>
                      </a:cubicBezTo>
                      <a:cubicBezTo>
                        <a:pt x="36" y="57"/>
                        <a:pt x="37" y="56"/>
                        <a:pt x="37" y="56"/>
                      </a:cubicBezTo>
                      <a:cubicBezTo>
                        <a:pt x="37" y="56"/>
                        <a:pt x="40" y="55"/>
                        <a:pt x="41" y="55"/>
                      </a:cubicBezTo>
                      <a:cubicBezTo>
                        <a:pt x="41" y="55"/>
                        <a:pt x="43" y="56"/>
                        <a:pt x="43" y="57"/>
                      </a:cubicBezTo>
                      <a:cubicBezTo>
                        <a:pt x="43" y="57"/>
                        <a:pt x="43" y="60"/>
                        <a:pt x="43" y="60"/>
                      </a:cubicBez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48" y="61"/>
                        <a:pt x="50" y="62"/>
                        <a:pt x="50" y="63"/>
                      </a:cubicBezTo>
                      <a:cubicBezTo>
                        <a:pt x="50" y="63"/>
                        <a:pt x="50" y="65"/>
                        <a:pt x="51" y="66"/>
                      </a:cubicBezTo>
                      <a:cubicBezTo>
                        <a:pt x="52" y="66"/>
                        <a:pt x="53" y="67"/>
                        <a:pt x="53" y="67"/>
                      </a:cubicBezTo>
                      <a:cubicBezTo>
                        <a:pt x="53" y="67"/>
                        <a:pt x="55" y="71"/>
                        <a:pt x="55" y="72"/>
                      </a:cubicBezTo>
                      <a:cubicBezTo>
                        <a:pt x="55" y="73"/>
                        <a:pt x="55" y="74"/>
                        <a:pt x="55" y="76"/>
                      </a:cubicBezTo>
                      <a:cubicBezTo>
                        <a:pt x="55" y="78"/>
                        <a:pt x="55" y="77"/>
                        <a:pt x="55" y="77"/>
                      </a:cubicBezTo>
                      <a:cubicBezTo>
                        <a:pt x="55" y="77"/>
                        <a:pt x="57" y="78"/>
                        <a:pt x="58" y="79"/>
                      </a:cubicBezTo>
                      <a:cubicBezTo>
                        <a:pt x="60" y="80"/>
                        <a:pt x="59" y="79"/>
                        <a:pt x="60" y="78"/>
                      </a:cubicBezTo>
                      <a:cubicBezTo>
                        <a:pt x="61" y="78"/>
                        <a:pt x="60" y="77"/>
                        <a:pt x="60" y="76"/>
                      </a:cubicBezTo>
                      <a:cubicBezTo>
                        <a:pt x="60" y="75"/>
                        <a:pt x="60" y="74"/>
                        <a:pt x="60" y="72"/>
                      </a:cubicBezTo>
                      <a:cubicBezTo>
                        <a:pt x="59" y="71"/>
                        <a:pt x="59" y="70"/>
                        <a:pt x="59" y="70"/>
                      </a:cubicBezTo>
                      <a:cubicBezTo>
                        <a:pt x="59" y="70"/>
                        <a:pt x="60" y="68"/>
                        <a:pt x="60" y="68"/>
                      </a:cubicBezTo>
                      <a:cubicBezTo>
                        <a:pt x="60" y="68"/>
                        <a:pt x="60" y="67"/>
                        <a:pt x="60" y="66"/>
                      </a:cubicBezTo>
                      <a:cubicBezTo>
                        <a:pt x="60" y="65"/>
                        <a:pt x="61" y="64"/>
                        <a:pt x="61" y="64"/>
                      </a:cubicBezTo>
                      <a:cubicBezTo>
                        <a:pt x="61" y="64"/>
                        <a:pt x="62" y="63"/>
                        <a:pt x="62" y="62"/>
                      </a:cubicBezTo>
                      <a:cubicBezTo>
                        <a:pt x="63" y="61"/>
                        <a:pt x="63" y="62"/>
                        <a:pt x="63" y="61"/>
                      </a:cubicBezTo>
                      <a:cubicBezTo>
                        <a:pt x="64" y="61"/>
                        <a:pt x="65" y="61"/>
                        <a:pt x="66" y="61"/>
                      </a:cubicBezTo>
                      <a:cubicBezTo>
                        <a:pt x="67" y="61"/>
                        <a:pt x="68" y="61"/>
                        <a:pt x="68" y="61"/>
                      </a:cubicBezTo>
                      <a:cubicBezTo>
                        <a:pt x="70" y="64"/>
                        <a:pt x="70" y="64"/>
                        <a:pt x="70" y="64"/>
                      </a:cubicBezTo>
                      <a:cubicBezTo>
                        <a:pt x="70" y="64"/>
                        <a:pt x="70" y="64"/>
                        <a:pt x="70" y="65"/>
                      </a:cubicBezTo>
                      <a:cubicBezTo>
                        <a:pt x="70" y="65"/>
                        <a:pt x="71" y="67"/>
                        <a:pt x="71" y="67"/>
                      </a:cubicBezTo>
                      <a:cubicBezTo>
                        <a:pt x="74" y="69"/>
                        <a:pt x="74" y="69"/>
                        <a:pt x="74" y="69"/>
                      </a:cubicBezTo>
                      <a:cubicBezTo>
                        <a:pt x="74" y="69"/>
                        <a:pt x="75" y="70"/>
                        <a:pt x="75" y="71"/>
                      </a:cubicBezTo>
                      <a:cubicBezTo>
                        <a:pt x="75" y="71"/>
                        <a:pt x="75" y="73"/>
                        <a:pt x="76" y="74"/>
                      </a:cubicBezTo>
                      <a:cubicBezTo>
                        <a:pt x="77" y="75"/>
                        <a:pt x="76" y="73"/>
                        <a:pt x="76" y="73"/>
                      </a:cubicBezTo>
                      <a:cubicBezTo>
                        <a:pt x="77" y="72"/>
                        <a:pt x="77" y="72"/>
                        <a:pt x="77" y="72"/>
                      </a:cubicBezTo>
                      <a:cubicBezTo>
                        <a:pt x="79" y="73"/>
                        <a:pt x="79" y="73"/>
                        <a:pt x="79" y="73"/>
                      </a:cubicBezTo>
                      <a:cubicBezTo>
                        <a:pt x="79" y="73"/>
                        <a:pt x="83" y="74"/>
                        <a:pt x="84" y="74"/>
                      </a:cubicBezTo>
                      <a:cubicBezTo>
                        <a:pt x="84" y="74"/>
                        <a:pt x="85" y="73"/>
                        <a:pt x="85" y="73"/>
                      </a:cubicBezTo>
                      <a:cubicBezTo>
                        <a:pt x="83" y="72"/>
                        <a:pt x="83" y="72"/>
                        <a:pt x="83" y="72"/>
                      </a:cubicBezTo>
                      <a:cubicBezTo>
                        <a:pt x="82" y="69"/>
                        <a:pt x="82" y="69"/>
                        <a:pt x="82" y="69"/>
                      </a:cubicBezTo>
                      <a:cubicBezTo>
                        <a:pt x="82" y="69"/>
                        <a:pt x="79" y="67"/>
                        <a:pt x="78" y="66"/>
                      </a:cubicBezTo>
                      <a:cubicBezTo>
                        <a:pt x="78" y="66"/>
                        <a:pt x="77" y="64"/>
                        <a:pt x="77" y="64"/>
                      </a:cubicBezTo>
                      <a:cubicBezTo>
                        <a:pt x="76" y="63"/>
                        <a:pt x="76" y="62"/>
                        <a:pt x="76" y="61"/>
                      </a:cubicBezTo>
                      <a:cubicBezTo>
                        <a:pt x="76" y="60"/>
                        <a:pt x="77" y="59"/>
                        <a:pt x="78" y="58"/>
                      </a:cubicBezTo>
                      <a:cubicBezTo>
                        <a:pt x="79" y="56"/>
                        <a:pt x="77" y="58"/>
                        <a:pt x="77" y="58"/>
                      </a:cubicBezTo>
                      <a:cubicBezTo>
                        <a:pt x="77" y="58"/>
                        <a:pt x="76" y="55"/>
                        <a:pt x="76" y="54"/>
                      </a:cubicBezTo>
                      <a:cubicBezTo>
                        <a:pt x="76" y="54"/>
                        <a:pt x="73" y="49"/>
                        <a:pt x="73" y="49"/>
                      </a:cubicBezTo>
                      <a:cubicBezTo>
                        <a:pt x="73" y="49"/>
                        <a:pt x="72" y="48"/>
                        <a:pt x="72" y="48"/>
                      </a:cubicBezTo>
                      <a:cubicBezTo>
                        <a:pt x="72" y="47"/>
                        <a:pt x="70" y="46"/>
                        <a:pt x="69" y="46"/>
                      </a:cubicBezTo>
                      <a:cubicBezTo>
                        <a:pt x="68" y="46"/>
                        <a:pt x="68" y="45"/>
                        <a:pt x="67" y="44"/>
                      </a:cubicBezTo>
                      <a:cubicBezTo>
                        <a:pt x="67" y="44"/>
                        <a:pt x="67" y="42"/>
                        <a:pt x="67" y="41"/>
                      </a:cubicBezTo>
                      <a:cubicBezTo>
                        <a:pt x="67" y="40"/>
                        <a:pt x="65" y="39"/>
                        <a:pt x="65" y="38"/>
                      </a:cubicBezTo>
                      <a:cubicBezTo>
                        <a:pt x="64" y="37"/>
                        <a:pt x="64" y="36"/>
                        <a:pt x="62" y="34"/>
                      </a:cubicBezTo>
                      <a:cubicBezTo>
                        <a:pt x="61" y="33"/>
                        <a:pt x="60" y="31"/>
                        <a:pt x="60" y="31"/>
                      </a:cubicBezTo>
                      <a:cubicBezTo>
                        <a:pt x="60" y="29"/>
                        <a:pt x="60" y="29"/>
                        <a:pt x="60" y="29"/>
                      </a:cubicBezTo>
                      <a:cubicBezTo>
                        <a:pt x="60" y="27"/>
                        <a:pt x="60" y="27"/>
                        <a:pt x="60" y="27"/>
                      </a:cubicBezTo>
                      <a:cubicBezTo>
                        <a:pt x="63" y="28"/>
                        <a:pt x="63" y="28"/>
                        <a:pt x="63" y="28"/>
                      </a:cubicBezTo>
                      <a:cubicBezTo>
                        <a:pt x="63" y="28"/>
                        <a:pt x="64" y="28"/>
                        <a:pt x="65" y="28"/>
                      </a:cubicBezTo>
                      <a:cubicBezTo>
                        <a:pt x="65" y="28"/>
                        <a:pt x="68" y="29"/>
                        <a:pt x="68" y="29"/>
                      </a:cubicBezTo>
                      <a:cubicBezTo>
                        <a:pt x="68" y="29"/>
                        <a:pt x="70" y="29"/>
                        <a:pt x="70" y="30"/>
                      </a:cubicBezTo>
                      <a:cubicBezTo>
                        <a:pt x="71" y="30"/>
                        <a:pt x="71" y="30"/>
                        <a:pt x="72" y="30"/>
                      </a:cubicBezTo>
                      <a:cubicBezTo>
                        <a:pt x="72" y="30"/>
                        <a:pt x="73" y="31"/>
                        <a:pt x="74" y="32"/>
                      </a:cubicBezTo>
                      <a:cubicBezTo>
                        <a:pt x="74" y="32"/>
                        <a:pt x="73" y="33"/>
                        <a:pt x="73" y="34"/>
                      </a:cubicBezTo>
                      <a:cubicBezTo>
                        <a:pt x="72" y="34"/>
                        <a:pt x="73" y="35"/>
                        <a:pt x="73" y="35"/>
                      </a:cubicBezTo>
                      <a:cubicBezTo>
                        <a:pt x="73" y="35"/>
                        <a:pt x="75" y="35"/>
                        <a:pt x="75" y="36"/>
                      </a:cubicBezTo>
                      <a:cubicBezTo>
                        <a:pt x="76" y="36"/>
                        <a:pt x="75" y="37"/>
                        <a:pt x="75" y="37"/>
                      </a:cubicBezTo>
                      <a:cubicBezTo>
                        <a:pt x="75" y="37"/>
                        <a:pt x="75" y="39"/>
                        <a:pt x="75" y="40"/>
                      </a:cubicBezTo>
                      <a:cubicBezTo>
                        <a:pt x="75" y="40"/>
                        <a:pt x="76" y="38"/>
                        <a:pt x="76" y="38"/>
                      </a:cubicBezTo>
                      <a:cubicBezTo>
                        <a:pt x="76" y="38"/>
                        <a:pt x="77" y="37"/>
                        <a:pt x="77" y="36"/>
                      </a:cubicBezTo>
                      <a:cubicBezTo>
                        <a:pt x="77" y="35"/>
                        <a:pt x="78" y="34"/>
                        <a:pt x="78" y="34"/>
                      </a:cubicBezTo>
                      <a:cubicBezTo>
                        <a:pt x="80" y="31"/>
                        <a:pt x="80" y="31"/>
                        <a:pt x="80" y="31"/>
                      </a:cubicBezTo>
                      <a:cubicBezTo>
                        <a:pt x="82" y="29"/>
                        <a:pt x="82" y="29"/>
                        <a:pt x="82" y="29"/>
                      </a:cubicBezTo>
                      <a:cubicBezTo>
                        <a:pt x="82" y="29"/>
                        <a:pt x="85" y="28"/>
                        <a:pt x="86" y="28"/>
                      </a:cubicBezTo>
                      <a:cubicBezTo>
                        <a:pt x="87" y="27"/>
                        <a:pt x="86" y="27"/>
                        <a:pt x="87" y="27"/>
                      </a:cubicBezTo>
                      <a:cubicBezTo>
                        <a:pt x="87" y="27"/>
                        <a:pt x="87" y="25"/>
                        <a:pt x="87" y="25"/>
                      </a:cubicBezTo>
                      <a:lnTo>
                        <a:pt x="85" y="2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40" name="Freeform 204"/>
                <p:cNvSpPr>
                  <a:spLocks/>
                </p:cNvSpPr>
                <p:nvPr/>
              </p:nvSpPr>
              <p:spPr bwMode="auto">
                <a:xfrm>
                  <a:off x="3411" y="2835"/>
                  <a:ext cx="403" cy="387"/>
                </a:xfrm>
                <a:custGeom>
                  <a:avLst/>
                  <a:gdLst>
                    <a:gd name="T0" fmla="*/ 143 w 201"/>
                    <a:gd name="T1" fmla="*/ 176 h 193"/>
                    <a:gd name="T2" fmla="*/ 129 w 201"/>
                    <a:gd name="T3" fmla="*/ 165 h 193"/>
                    <a:gd name="T4" fmla="*/ 142 w 201"/>
                    <a:gd name="T5" fmla="*/ 164 h 193"/>
                    <a:gd name="T6" fmla="*/ 153 w 201"/>
                    <a:gd name="T7" fmla="*/ 177 h 193"/>
                    <a:gd name="T8" fmla="*/ 157 w 201"/>
                    <a:gd name="T9" fmla="*/ 167 h 193"/>
                    <a:gd name="T10" fmla="*/ 145 w 201"/>
                    <a:gd name="T11" fmla="*/ 155 h 193"/>
                    <a:gd name="T12" fmla="*/ 128 w 201"/>
                    <a:gd name="T13" fmla="*/ 147 h 193"/>
                    <a:gd name="T14" fmla="*/ 111 w 201"/>
                    <a:gd name="T15" fmla="*/ 138 h 193"/>
                    <a:gd name="T16" fmla="*/ 111 w 201"/>
                    <a:gd name="T17" fmla="*/ 150 h 193"/>
                    <a:gd name="T18" fmla="*/ 115 w 201"/>
                    <a:gd name="T19" fmla="*/ 159 h 193"/>
                    <a:gd name="T20" fmla="*/ 106 w 201"/>
                    <a:gd name="T21" fmla="*/ 155 h 193"/>
                    <a:gd name="T22" fmla="*/ 93 w 201"/>
                    <a:gd name="T23" fmla="*/ 151 h 193"/>
                    <a:gd name="T24" fmla="*/ 96 w 201"/>
                    <a:gd name="T25" fmla="*/ 147 h 193"/>
                    <a:gd name="T26" fmla="*/ 98 w 201"/>
                    <a:gd name="T27" fmla="*/ 136 h 193"/>
                    <a:gd name="T28" fmla="*/ 101 w 201"/>
                    <a:gd name="T29" fmla="*/ 127 h 193"/>
                    <a:gd name="T30" fmla="*/ 106 w 201"/>
                    <a:gd name="T31" fmla="*/ 135 h 193"/>
                    <a:gd name="T32" fmla="*/ 99 w 201"/>
                    <a:gd name="T33" fmla="*/ 120 h 193"/>
                    <a:gd name="T34" fmla="*/ 90 w 201"/>
                    <a:gd name="T35" fmla="*/ 109 h 193"/>
                    <a:gd name="T36" fmla="*/ 76 w 201"/>
                    <a:gd name="T37" fmla="*/ 96 h 193"/>
                    <a:gd name="T38" fmla="*/ 79 w 201"/>
                    <a:gd name="T39" fmla="*/ 76 h 193"/>
                    <a:gd name="T40" fmla="*/ 84 w 201"/>
                    <a:gd name="T41" fmla="*/ 81 h 193"/>
                    <a:gd name="T42" fmla="*/ 102 w 201"/>
                    <a:gd name="T43" fmla="*/ 91 h 193"/>
                    <a:gd name="T44" fmla="*/ 114 w 201"/>
                    <a:gd name="T45" fmla="*/ 97 h 193"/>
                    <a:gd name="T46" fmla="*/ 106 w 201"/>
                    <a:gd name="T47" fmla="*/ 91 h 193"/>
                    <a:gd name="T48" fmla="*/ 110 w 201"/>
                    <a:gd name="T49" fmla="*/ 84 h 193"/>
                    <a:gd name="T50" fmla="*/ 124 w 201"/>
                    <a:gd name="T51" fmla="*/ 93 h 193"/>
                    <a:gd name="T52" fmla="*/ 113 w 201"/>
                    <a:gd name="T53" fmla="*/ 80 h 193"/>
                    <a:gd name="T54" fmla="*/ 122 w 201"/>
                    <a:gd name="T55" fmla="*/ 78 h 193"/>
                    <a:gd name="T56" fmla="*/ 138 w 201"/>
                    <a:gd name="T57" fmla="*/ 82 h 193"/>
                    <a:gd name="T58" fmla="*/ 123 w 201"/>
                    <a:gd name="T59" fmla="*/ 71 h 193"/>
                    <a:gd name="T60" fmla="*/ 115 w 201"/>
                    <a:gd name="T61" fmla="*/ 67 h 193"/>
                    <a:gd name="T62" fmla="*/ 123 w 201"/>
                    <a:gd name="T63" fmla="*/ 57 h 193"/>
                    <a:gd name="T64" fmla="*/ 146 w 201"/>
                    <a:gd name="T65" fmla="*/ 46 h 193"/>
                    <a:gd name="T66" fmla="*/ 163 w 201"/>
                    <a:gd name="T67" fmla="*/ 43 h 193"/>
                    <a:gd name="T68" fmla="*/ 195 w 201"/>
                    <a:gd name="T69" fmla="*/ 36 h 193"/>
                    <a:gd name="T70" fmla="*/ 197 w 201"/>
                    <a:gd name="T71" fmla="*/ 9 h 193"/>
                    <a:gd name="T72" fmla="*/ 182 w 201"/>
                    <a:gd name="T73" fmla="*/ 9 h 193"/>
                    <a:gd name="T74" fmla="*/ 163 w 201"/>
                    <a:gd name="T75" fmla="*/ 24 h 193"/>
                    <a:gd name="T76" fmla="*/ 132 w 201"/>
                    <a:gd name="T77" fmla="*/ 23 h 193"/>
                    <a:gd name="T78" fmla="*/ 113 w 201"/>
                    <a:gd name="T79" fmla="*/ 27 h 193"/>
                    <a:gd name="T80" fmla="*/ 84 w 201"/>
                    <a:gd name="T81" fmla="*/ 39 h 193"/>
                    <a:gd name="T82" fmla="*/ 47 w 201"/>
                    <a:gd name="T83" fmla="*/ 57 h 193"/>
                    <a:gd name="T84" fmla="*/ 23 w 201"/>
                    <a:gd name="T85" fmla="*/ 71 h 193"/>
                    <a:gd name="T86" fmla="*/ 22 w 201"/>
                    <a:gd name="T87" fmla="*/ 78 h 193"/>
                    <a:gd name="T88" fmla="*/ 17 w 201"/>
                    <a:gd name="T89" fmla="*/ 95 h 193"/>
                    <a:gd name="T90" fmla="*/ 3 w 201"/>
                    <a:gd name="T91" fmla="*/ 118 h 193"/>
                    <a:gd name="T92" fmla="*/ 4 w 201"/>
                    <a:gd name="T93" fmla="*/ 126 h 193"/>
                    <a:gd name="T94" fmla="*/ 7 w 201"/>
                    <a:gd name="T95" fmla="*/ 144 h 193"/>
                    <a:gd name="T96" fmla="*/ 22 w 201"/>
                    <a:gd name="T97" fmla="*/ 156 h 193"/>
                    <a:gd name="T98" fmla="*/ 38 w 201"/>
                    <a:gd name="T99" fmla="*/ 156 h 193"/>
                    <a:gd name="T100" fmla="*/ 23 w 201"/>
                    <a:gd name="T101" fmla="*/ 164 h 193"/>
                    <a:gd name="T102" fmla="*/ 25 w 201"/>
                    <a:gd name="T103" fmla="*/ 168 h 193"/>
                    <a:gd name="T104" fmla="*/ 35 w 201"/>
                    <a:gd name="T105" fmla="*/ 170 h 193"/>
                    <a:gd name="T106" fmla="*/ 48 w 201"/>
                    <a:gd name="T107" fmla="*/ 175 h 193"/>
                    <a:gd name="T108" fmla="*/ 70 w 201"/>
                    <a:gd name="T109" fmla="*/ 175 h 193"/>
                    <a:gd name="T110" fmla="*/ 88 w 201"/>
                    <a:gd name="T111" fmla="*/ 170 h 193"/>
                    <a:gd name="T112" fmla="*/ 104 w 201"/>
                    <a:gd name="T113" fmla="*/ 177 h 193"/>
                    <a:gd name="T114" fmla="*/ 108 w 201"/>
                    <a:gd name="T115" fmla="*/ 181 h 193"/>
                    <a:gd name="T116" fmla="*/ 113 w 201"/>
                    <a:gd name="T117" fmla="*/ 188 h 193"/>
                    <a:gd name="T118" fmla="*/ 127 w 201"/>
                    <a:gd name="T119" fmla="*/ 179 h 193"/>
                    <a:gd name="T120" fmla="*/ 129 w 201"/>
                    <a:gd name="T121" fmla="*/ 184 h 193"/>
                    <a:gd name="T122" fmla="*/ 141 w 201"/>
                    <a:gd name="T123" fmla="*/ 188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01" h="193">
                      <a:moveTo>
                        <a:pt x="149" y="188"/>
                      </a:moveTo>
                      <a:cubicBezTo>
                        <a:pt x="148" y="188"/>
                        <a:pt x="148" y="188"/>
                        <a:pt x="148" y="188"/>
                      </a:cubicBezTo>
                      <a:cubicBezTo>
                        <a:pt x="148" y="185"/>
                        <a:pt x="148" y="185"/>
                        <a:pt x="148" y="185"/>
                      </a:cubicBezTo>
                      <a:cubicBezTo>
                        <a:pt x="147" y="184"/>
                        <a:pt x="147" y="184"/>
                        <a:pt x="147" y="184"/>
                      </a:cubicBezTo>
                      <a:cubicBezTo>
                        <a:pt x="145" y="181"/>
                        <a:pt x="145" y="181"/>
                        <a:pt x="145" y="181"/>
                      </a:cubicBezTo>
                      <a:cubicBezTo>
                        <a:pt x="143" y="176"/>
                        <a:pt x="143" y="176"/>
                        <a:pt x="143" y="176"/>
                      </a:cubicBezTo>
                      <a:cubicBezTo>
                        <a:pt x="143" y="176"/>
                        <a:pt x="142" y="172"/>
                        <a:pt x="142" y="172"/>
                      </a:cubicBezTo>
                      <a:cubicBezTo>
                        <a:pt x="142" y="171"/>
                        <a:pt x="141" y="170"/>
                        <a:pt x="141" y="170"/>
                      </a:cubicBezTo>
                      <a:cubicBezTo>
                        <a:pt x="141" y="166"/>
                        <a:pt x="141" y="166"/>
                        <a:pt x="141" y="166"/>
                      </a:cubicBezTo>
                      <a:cubicBezTo>
                        <a:pt x="136" y="165"/>
                        <a:pt x="136" y="165"/>
                        <a:pt x="136" y="165"/>
                      </a:cubicBezTo>
                      <a:cubicBezTo>
                        <a:pt x="133" y="165"/>
                        <a:pt x="133" y="165"/>
                        <a:pt x="133" y="165"/>
                      </a:cubicBezTo>
                      <a:cubicBezTo>
                        <a:pt x="129" y="165"/>
                        <a:pt x="129" y="165"/>
                        <a:pt x="129" y="165"/>
                      </a:cubicBezTo>
                      <a:cubicBezTo>
                        <a:pt x="129" y="163"/>
                        <a:pt x="129" y="163"/>
                        <a:pt x="129" y="163"/>
                      </a:cubicBezTo>
                      <a:cubicBezTo>
                        <a:pt x="131" y="163"/>
                        <a:pt x="131" y="163"/>
                        <a:pt x="131" y="163"/>
                      </a:cubicBezTo>
                      <a:cubicBezTo>
                        <a:pt x="131" y="163"/>
                        <a:pt x="134" y="163"/>
                        <a:pt x="135" y="163"/>
                      </a:cubicBezTo>
                      <a:cubicBezTo>
                        <a:pt x="136" y="163"/>
                        <a:pt x="137" y="162"/>
                        <a:pt x="137" y="162"/>
                      </a:cubicBezTo>
                      <a:cubicBezTo>
                        <a:pt x="140" y="161"/>
                        <a:pt x="140" y="161"/>
                        <a:pt x="140" y="161"/>
                      </a:cubicBezTo>
                      <a:cubicBezTo>
                        <a:pt x="142" y="164"/>
                        <a:pt x="142" y="164"/>
                        <a:pt x="142" y="164"/>
                      </a:cubicBezTo>
                      <a:cubicBezTo>
                        <a:pt x="144" y="166"/>
                        <a:pt x="144" y="166"/>
                        <a:pt x="144" y="166"/>
                      </a:cubicBezTo>
                      <a:cubicBezTo>
                        <a:pt x="147" y="168"/>
                        <a:pt x="147" y="168"/>
                        <a:pt x="147" y="168"/>
                      </a:cubicBezTo>
                      <a:cubicBezTo>
                        <a:pt x="147" y="172"/>
                        <a:pt x="147" y="172"/>
                        <a:pt x="147" y="172"/>
                      </a:cubicBezTo>
                      <a:cubicBezTo>
                        <a:pt x="147" y="172"/>
                        <a:pt x="152" y="173"/>
                        <a:pt x="153" y="174"/>
                      </a:cubicBezTo>
                      <a:cubicBezTo>
                        <a:pt x="153" y="174"/>
                        <a:pt x="153" y="174"/>
                        <a:pt x="153" y="174"/>
                      </a:cubicBezTo>
                      <a:cubicBezTo>
                        <a:pt x="153" y="177"/>
                        <a:pt x="153" y="177"/>
                        <a:pt x="153" y="177"/>
                      </a:cubicBezTo>
                      <a:cubicBezTo>
                        <a:pt x="153" y="177"/>
                        <a:pt x="156" y="176"/>
                        <a:pt x="157" y="176"/>
                      </a:cubicBezTo>
                      <a:cubicBezTo>
                        <a:pt x="157" y="176"/>
                        <a:pt x="160" y="176"/>
                        <a:pt x="160" y="176"/>
                      </a:cubicBezTo>
                      <a:cubicBezTo>
                        <a:pt x="161" y="176"/>
                        <a:pt x="163" y="174"/>
                        <a:pt x="163" y="174"/>
                      </a:cubicBezTo>
                      <a:cubicBezTo>
                        <a:pt x="164" y="174"/>
                        <a:pt x="163" y="170"/>
                        <a:pt x="163" y="170"/>
                      </a:cubicBezTo>
                      <a:cubicBezTo>
                        <a:pt x="163" y="170"/>
                        <a:pt x="160" y="168"/>
                        <a:pt x="160" y="167"/>
                      </a:cubicBezTo>
                      <a:cubicBezTo>
                        <a:pt x="159" y="167"/>
                        <a:pt x="157" y="167"/>
                        <a:pt x="157" y="167"/>
                      </a:cubicBezTo>
                      <a:cubicBezTo>
                        <a:pt x="157" y="167"/>
                        <a:pt x="155" y="168"/>
                        <a:pt x="154" y="168"/>
                      </a:cubicBezTo>
                      <a:cubicBezTo>
                        <a:pt x="154" y="168"/>
                        <a:pt x="153" y="168"/>
                        <a:pt x="153" y="169"/>
                      </a:cubicBezTo>
                      <a:cubicBezTo>
                        <a:pt x="152" y="169"/>
                        <a:pt x="151" y="167"/>
                        <a:pt x="150" y="166"/>
                      </a:cubicBezTo>
                      <a:cubicBezTo>
                        <a:pt x="150" y="165"/>
                        <a:pt x="147" y="162"/>
                        <a:pt x="147" y="162"/>
                      </a:cubicBezTo>
                      <a:cubicBezTo>
                        <a:pt x="147" y="161"/>
                        <a:pt x="145" y="158"/>
                        <a:pt x="145" y="158"/>
                      </a:cubicBezTo>
                      <a:cubicBezTo>
                        <a:pt x="145" y="157"/>
                        <a:pt x="145" y="155"/>
                        <a:pt x="145" y="155"/>
                      </a:cubicBezTo>
                      <a:cubicBezTo>
                        <a:pt x="145" y="155"/>
                        <a:pt x="144" y="152"/>
                        <a:pt x="144" y="151"/>
                      </a:cubicBezTo>
                      <a:cubicBezTo>
                        <a:pt x="143" y="151"/>
                        <a:pt x="141" y="149"/>
                        <a:pt x="141" y="149"/>
                      </a:cubicBezTo>
                      <a:cubicBezTo>
                        <a:pt x="140" y="148"/>
                        <a:pt x="140" y="148"/>
                        <a:pt x="140" y="148"/>
                      </a:cubicBezTo>
                      <a:cubicBezTo>
                        <a:pt x="136" y="149"/>
                        <a:pt x="136" y="149"/>
                        <a:pt x="136" y="149"/>
                      </a:cubicBezTo>
                      <a:cubicBezTo>
                        <a:pt x="131" y="149"/>
                        <a:pt x="131" y="149"/>
                        <a:pt x="131" y="149"/>
                      </a:cubicBezTo>
                      <a:cubicBezTo>
                        <a:pt x="128" y="147"/>
                        <a:pt x="128" y="147"/>
                        <a:pt x="128" y="147"/>
                      </a:cubicBezTo>
                      <a:cubicBezTo>
                        <a:pt x="128" y="147"/>
                        <a:pt x="126" y="147"/>
                        <a:pt x="126" y="147"/>
                      </a:cubicBezTo>
                      <a:cubicBezTo>
                        <a:pt x="125" y="147"/>
                        <a:pt x="121" y="145"/>
                        <a:pt x="121" y="145"/>
                      </a:cubicBezTo>
                      <a:cubicBezTo>
                        <a:pt x="121" y="145"/>
                        <a:pt x="117" y="144"/>
                        <a:pt x="116" y="144"/>
                      </a:cubicBezTo>
                      <a:cubicBezTo>
                        <a:pt x="116" y="143"/>
                        <a:pt x="115" y="142"/>
                        <a:pt x="115" y="141"/>
                      </a:cubicBezTo>
                      <a:cubicBezTo>
                        <a:pt x="114" y="140"/>
                        <a:pt x="113" y="139"/>
                        <a:pt x="113" y="139"/>
                      </a:cubicBezTo>
                      <a:cubicBezTo>
                        <a:pt x="113" y="139"/>
                        <a:pt x="112" y="138"/>
                        <a:pt x="111" y="138"/>
                      </a:cubicBezTo>
                      <a:cubicBezTo>
                        <a:pt x="110" y="138"/>
                        <a:pt x="109" y="139"/>
                        <a:pt x="108" y="139"/>
                      </a:cubicBezTo>
                      <a:cubicBezTo>
                        <a:pt x="108" y="139"/>
                        <a:pt x="105" y="139"/>
                        <a:pt x="105" y="139"/>
                      </a:cubicBezTo>
                      <a:cubicBezTo>
                        <a:pt x="104" y="138"/>
                        <a:pt x="104" y="141"/>
                        <a:pt x="104" y="141"/>
                      </a:cubicBezTo>
                      <a:cubicBezTo>
                        <a:pt x="103" y="142"/>
                        <a:pt x="102" y="145"/>
                        <a:pt x="102" y="145"/>
                      </a:cubicBezTo>
                      <a:cubicBezTo>
                        <a:pt x="106" y="147"/>
                        <a:pt x="106" y="147"/>
                        <a:pt x="106" y="147"/>
                      </a:cubicBezTo>
                      <a:cubicBezTo>
                        <a:pt x="111" y="150"/>
                        <a:pt x="111" y="150"/>
                        <a:pt x="111" y="150"/>
                      </a:cubicBezTo>
                      <a:cubicBezTo>
                        <a:pt x="115" y="150"/>
                        <a:pt x="115" y="150"/>
                        <a:pt x="115" y="150"/>
                      </a:cubicBezTo>
                      <a:cubicBezTo>
                        <a:pt x="115" y="150"/>
                        <a:pt x="119" y="153"/>
                        <a:pt x="119" y="154"/>
                      </a:cubicBezTo>
                      <a:cubicBezTo>
                        <a:pt x="120" y="154"/>
                        <a:pt x="122" y="156"/>
                        <a:pt x="122" y="156"/>
                      </a:cubicBezTo>
                      <a:cubicBezTo>
                        <a:pt x="125" y="158"/>
                        <a:pt x="125" y="158"/>
                        <a:pt x="125" y="158"/>
                      </a:cubicBezTo>
                      <a:cubicBezTo>
                        <a:pt x="125" y="158"/>
                        <a:pt x="118" y="160"/>
                        <a:pt x="118" y="160"/>
                      </a:cubicBezTo>
                      <a:cubicBezTo>
                        <a:pt x="117" y="160"/>
                        <a:pt x="116" y="159"/>
                        <a:pt x="115" y="159"/>
                      </a:cubicBezTo>
                      <a:cubicBezTo>
                        <a:pt x="114" y="159"/>
                        <a:pt x="114" y="157"/>
                        <a:pt x="114" y="157"/>
                      </a:cubicBezTo>
                      <a:cubicBezTo>
                        <a:pt x="113" y="155"/>
                        <a:pt x="113" y="155"/>
                        <a:pt x="113" y="155"/>
                      </a:cubicBezTo>
                      <a:cubicBezTo>
                        <a:pt x="113" y="155"/>
                        <a:pt x="110" y="154"/>
                        <a:pt x="110" y="154"/>
                      </a:cubicBezTo>
                      <a:cubicBezTo>
                        <a:pt x="109" y="154"/>
                        <a:pt x="109" y="155"/>
                        <a:pt x="108" y="155"/>
                      </a:cubicBezTo>
                      <a:cubicBezTo>
                        <a:pt x="108" y="155"/>
                        <a:pt x="107" y="155"/>
                        <a:pt x="107" y="155"/>
                      </a:cubicBezTo>
                      <a:cubicBezTo>
                        <a:pt x="106" y="155"/>
                        <a:pt x="106" y="155"/>
                        <a:pt x="106" y="155"/>
                      </a:cubicBezTo>
                      <a:cubicBezTo>
                        <a:pt x="106" y="155"/>
                        <a:pt x="105" y="155"/>
                        <a:pt x="104" y="155"/>
                      </a:cubicBezTo>
                      <a:cubicBezTo>
                        <a:pt x="103" y="155"/>
                        <a:pt x="103" y="154"/>
                        <a:pt x="103" y="154"/>
                      </a:cubicBezTo>
                      <a:cubicBezTo>
                        <a:pt x="103" y="154"/>
                        <a:pt x="103" y="153"/>
                        <a:pt x="102" y="152"/>
                      </a:cubicBezTo>
                      <a:cubicBezTo>
                        <a:pt x="101" y="152"/>
                        <a:pt x="100" y="152"/>
                        <a:pt x="99" y="152"/>
                      </a:cubicBezTo>
                      <a:cubicBezTo>
                        <a:pt x="98" y="151"/>
                        <a:pt x="97" y="151"/>
                        <a:pt x="97" y="151"/>
                      </a:cubicBezTo>
                      <a:cubicBezTo>
                        <a:pt x="96" y="151"/>
                        <a:pt x="94" y="151"/>
                        <a:pt x="93" y="151"/>
                      </a:cubicBezTo>
                      <a:cubicBezTo>
                        <a:pt x="93" y="151"/>
                        <a:pt x="92" y="151"/>
                        <a:pt x="89" y="151"/>
                      </a:cubicBezTo>
                      <a:cubicBezTo>
                        <a:pt x="85" y="150"/>
                        <a:pt x="88" y="149"/>
                        <a:pt x="88" y="149"/>
                      </a:cubicBezTo>
                      <a:cubicBezTo>
                        <a:pt x="88" y="148"/>
                        <a:pt x="90" y="148"/>
                        <a:pt x="90" y="148"/>
                      </a:cubicBezTo>
                      <a:cubicBezTo>
                        <a:pt x="90" y="148"/>
                        <a:pt x="92" y="149"/>
                        <a:pt x="92" y="148"/>
                      </a:cubicBezTo>
                      <a:cubicBezTo>
                        <a:pt x="93" y="148"/>
                        <a:pt x="93" y="148"/>
                        <a:pt x="93" y="148"/>
                      </a:cubicBezTo>
                      <a:cubicBezTo>
                        <a:pt x="93" y="148"/>
                        <a:pt x="95" y="147"/>
                        <a:pt x="96" y="147"/>
                      </a:cubicBezTo>
                      <a:cubicBezTo>
                        <a:pt x="96" y="147"/>
                        <a:pt x="97" y="146"/>
                        <a:pt x="97" y="146"/>
                      </a:cubicBezTo>
                      <a:cubicBezTo>
                        <a:pt x="100" y="143"/>
                        <a:pt x="100" y="143"/>
                        <a:pt x="100" y="143"/>
                      </a:cubicBezTo>
                      <a:cubicBezTo>
                        <a:pt x="101" y="141"/>
                        <a:pt x="101" y="141"/>
                        <a:pt x="101" y="141"/>
                      </a:cubicBezTo>
                      <a:cubicBezTo>
                        <a:pt x="101" y="139"/>
                        <a:pt x="101" y="139"/>
                        <a:pt x="101" y="139"/>
                      </a:cubicBezTo>
                      <a:cubicBezTo>
                        <a:pt x="99" y="138"/>
                        <a:pt x="99" y="138"/>
                        <a:pt x="99" y="138"/>
                      </a:cubicBezTo>
                      <a:cubicBezTo>
                        <a:pt x="99" y="138"/>
                        <a:pt x="98" y="137"/>
                        <a:pt x="98" y="136"/>
                      </a:cubicBezTo>
                      <a:cubicBezTo>
                        <a:pt x="98" y="136"/>
                        <a:pt x="96" y="135"/>
                        <a:pt x="96" y="135"/>
                      </a:cubicBezTo>
                      <a:cubicBezTo>
                        <a:pt x="92" y="133"/>
                        <a:pt x="92" y="133"/>
                        <a:pt x="92" y="133"/>
                      </a:cubicBezTo>
                      <a:cubicBezTo>
                        <a:pt x="93" y="131"/>
                        <a:pt x="93" y="131"/>
                        <a:pt x="93" y="131"/>
                      </a:cubicBezTo>
                      <a:cubicBezTo>
                        <a:pt x="93" y="131"/>
                        <a:pt x="96" y="128"/>
                        <a:pt x="97" y="128"/>
                      </a:cubicBezTo>
                      <a:cubicBezTo>
                        <a:pt x="97" y="127"/>
                        <a:pt x="99" y="127"/>
                        <a:pt x="99" y="127"/>
                      </a:cubicBezTo>
                      <a:cubicBezTo>
                        <a:pt x="101" y="127"/>
                        <a:pt x="101" y="127"/>
                        <a:pt x="101" y="127"/>
                      </a:cubicBezTo>
                      <a:cubicBezTo>
                        <a:pt x="103" y="129"/>
                        <a:pt x="103" y="129"/>
                        <a:pt x="103" y="129"/>
                      </a:cubicBezTo>
                      <a:cubicBezTo>
                        <a:pt x="103" y="129"/>
                        <a:pt x="105" y="130"/>
                        <a:pt x="106" y="131"/>
                      </a:cubicBezTo>
                      <a:cubicBezTo>
                        <a:pt x="106" y="131"/>
                        <a:pt x="107" y="133"/>
                        <a:pt x="107" y="133"/>
                      </a:cubicBezTo>
                      <a:cubicBezTo>
                        <a:pt x="107" y="133"/>
                        <a:pt x="104" y="134"/>
                        <a:pt x="104" y="135"/>
                      </a:cubicBezTo>
                      <a:cubicBezTo>
                        <a:pt x="103" y="135"/>
                        <a:pt x="104" y="136"/>
                        <a:pt x="104" y="136"/>
                      </a:cubicBezTo>
                      <a:cubicBezTo>
                        <a:pt x="104" y="136"/>
                        <a:pt x="105" y="135"/>
                        <a:pt x="106" y="135"/>
                      </a:cubicBezTo>
                      <a:cubicBezTo>
                        <a:pt x="106" y="135"/>
                        <a:pt x="108" y="134"/>
                        <a:pt x="108" y="134"/>
                      </a:cubicBezTo>
                      <a:cubicBezTo>
                        <a:pt x="109" y="132"/>
                        <a:pt x="109" y="132"/>
                        <a:pt x="109" y="132"/>
                      </a:cubicBezTo>
                      <a:cubicBezTo>
                        <a:pt x="110" y="129"/>
                        <a:pt x="110" y="129"/>
                        <a:pt x="110" y="129"/>
                      </a:cubicBezTo>
                      <a:cubicBezTo>
                        <a:pt x="107" y="127"/>
                        <a:pt x="107" y="127"/>
                        <a:pt x="107" y="127"/>
                      </a:cubicBezTo>
                      <a:cubicBezTo>
                        <a:pt x="104" y="123"/>
                        <a:pt x="104" y="123"/>
                        <a:pt x="104" y="123"/>
                      </a:cubicBezTo>
                      <a:cubicBezTo>
                        <a:pt x="99" y="120"/>
                        <a:pt x="99" y="120"/>
                        <a:pt x="99" y="120"/>
                      </a:cubicBezTo>
                      <a:cubicBezTo>
                        <a:pt x="99" y="120"/>
                        <a:pt x="97" y="119"/>
                        <a:pt x="97" y="119"/>
                      </a:cubicBezTo>
                      <a:cubicBezTo>
                        <a:pt x="96" y="119"/>
                        <a:pt x="96" y="118"/>
                        <a:pt x="94" y="117"/>
                      </a:cubicBezTo>
                      <a:cubicBezTo>
                        <a:pt x="92" y="115"/>
                        <a:pt x="93" y="115"/>
                        <a:pt x="93" y="114"/>
                      </a:cubicBezTo>
                      <a:cubicBezTo>
                        <a:pt x="93" y="114"/>
                        <a:pt x="92" y="114"/>
                        <a:pt x="91" y="113"/>
                      </a:cubicBezTo>
                      <a:cubicBezTo>
                        <a:pt x="91" y="113"/>
                        <a:pt x="90" y="112"/>
                        <a:pt x="90" y="112"/>
                      </a:cubicBezTo>
                      <a:cubicBezTo>
                        <a:pt x="90" y="112"/>
                        <a:pt x="90" y="110"/>
                        <a:pt x="90" y="109"/>
                      </a:cubicBezTo>
                      <a:cubicBezTo>
                        <a:pt x="89" y="107"/>
                        <a:pt x="87" y="107"/>
                        <a:pt x="86" y="107"/>
                      </a:cubicBezTo>
                      <a:cubicBezTo>
                        <a:pt x="86" y="106"/>
                        <a:pt x="85" y="105"/>
                        <a:pt x="85" y="105"/>
                      </a:cubicBezTo>
                      <a:cubicBezTo>
                        <a:pt x="83" y="102"/>
                        <a:pt x="83" y="102"/>
                        <a:pt x="83" y="102"/>
                      </a:cubicBezTo>
                      <a:cubicBezTo>
                        <a:pt x="83" y="102"/>
                        <a:pt x="82" y="101"/>
                        <a:pt x="81" y="100"/>
                      </a:cubicBezTo>
                      <a:cubicBezTo>
                        <a:pt x="79" y="100"/>
                        <a:pt x="79" y="100"/>
                        <a:pt x="78" y="99"/>
                      </a:cubicBezTo>
                      <a:cubicBezTo>
                        <a:pt x="77" y="98"/>
                        <a:pt x="77" y="97"/>
                        <a:pt x="76" y="96"/>
                      </a:cubicBezTo>
                      <a:cubicBezTo>
                        <a:pt x="76" y="95"/>
                        <a:pt x="76" y="93"/>
                        <a:pt x="76" y="92"/>
                      </a:cubicBezTo>
                      <a:cubicBezTo>
                        <a:pt x="76" y="92"/>
                        <a:pt x="77" y="88"/>
                        <a:pt x="77" y="88"/>
                      </a:cubicBezTo>
                      <a:cubicBezTo>
                        <a:pt x="77" y="84"/>
                        <a:pt x="77" y="84"/>
                        <a:pt x="77" y="84"/>
                      </a:cubicBezTo>
                      <a:cubicBezTo>
                        <a:pt x="74" y="81"/>
                        <a:pt x="74" y="81"/>
                        <a:pt x="74" y="81"/>
                      </a:cubicBezTo>
                      <a:cubicBezTo>
                        <a:pt x="76" y="78"/>
                        <a:pt x="76" y="78"/>
                        <a:pt x="76" y="78"/>
                      </a:cubicBezTo>
                      <a:cubicBezTo>
                        <a:pt x="79" y="76"/>
                        <a:pt x="79" y="76"/>
                        <a:pt x="79" y="76"/>
                      </a:cubicBezTo>
                      <a:cubicBezTo>
                        <a:pt x="80" y="74"/>
                        <a:pt x="80" y="74"/>
                        <a:pt x="80" y="74"/>
                      </a:cubicBezTo>
                      <a:cubicBezTo>
                        <a:pt x="84" y="71"/>
                        <a:pt x="84" y="71"/>
                        <a:pt x="84" y="71"/>
                      </a:cubicBezTo>
                      <a:cubicBezTo>
                        <a:pt x="86" y="73"/>
                        <a:pt x="86" y="73"/>
                        <a:pt x="86" y="73"/>
                      </a:cubicBezTo>
                      <a:cubicBezTo>
                        <a:pt x="86" y="76"/>
                        <a:pt x="86" y="76"/>
                        <a:pt x="86" y="76"/>
                      </a:cubicBezTo>
                      <a:cubicBezTo>
                        <a:pt x="83" y="78"/>
                        <a:pt x="83" y="78"/>
                        <a:pt x="83" y="78"/>
                      </a:cubicBezTo>
                      <a:cubicBezTo>
                        <a:pt x="84" y="81"/>
                        <a:pt x="84" y="81"/>
                        <a:pt x="84" y="81"/>
                      </a:cubicBezTo>
                      <a:cubicBezTo>
                        <a:pt x="89" y="83"/>
                        <a:pt x="89" y="83"/>
                        <a:pt x="89" y="83"/>
                      </a:cubicBezTo>
                      <a:cubicBezTo>
                        <a:pt x="94" y="85"/>
                        <a:pt x="94" y="85"/>
                        <a:pt x="94" y="85"/>
                      </a:cubicBezTo>
                      <a:cubicBezTo>
                        <a:pt x="98" y="85"/>
                        <a:pt x="98" y="85"/>
                        <a:pt x="98" y="85"/>
                      </a:cubicBezTo>
                      <a:cubicBezTo>
                        <a:pt x="101" y="87"/>
                        <a:pt x="101" y="87"/>
                        <a:pt x="101" y="87"/>
                      </a:cubicBezTo>
                      <a:cubicBezTo>
                        <a:pt x="102" y="90"/>
                        <a:pt x="102" y="90"/>
                        <a:pt x="102" y="90"/>
                      </a:cubicBezTo>
                      <a:cubicBezTo>
                        <a:pt x="102" y="91"/>
                        <a:pt x="102" y="91"/>
                        <a:pt x="102" y="91"/>
                      </a:cubicBezTo>
                      <a:cubicBezTo>
                        <a:pt x="101" y="93"/>
                        <a:pt x="101" y="93"/>
                        <a:pt x="101" y="93"/>
                      </a:cubicBezTo>
                      <a:cubicBezTo>
                        <a:pt x="101" y="93"/>
                        <a:pt x="102" y="95"/>
                        <a:pt x="103" y="97"/>
                      </a:cubicBezTo>
                      <a:cubicBezTo>
                        <a:pt x="104" y="98"/>
                        <a:pt x="105" y="97"/>
                        <a:pt x="105" y="97"/>
                      </a:cubicBezTo>
                      <a:cubicBezTo>
                        <a:pt x="105" y="97"/>
                        <a:pt x="108" y="96"/>
                        <a:pt x="108" y="96"/>
                      </a:cubicBezTo>
                      <a:cubicBezTo>
                        <a:pt x="108" y="96"/>
                        <a:pt x="110" y="97"/>
                        <a:pt x="110" y="97"/>
                      </a:cubicBezTo>
                      <a:cubicBezTo>
                        <a:pt x="110" y="97"/>
                        <a:pt x="113" y="97"/>
                        <a:pt x="114" y="97"/>
                      </a:cubicBezTo>
                      <a:cubicBezTo>
                        <a:pt x="115" y="97"/>
                        <a:pt x="117" y="96"/>
                        <a:pt x="117" y="96"/>
                      </a:cubicBezTo>
                      <a:cubicBezTo>
                        <a:pt x="116" y="95"/>
                        <a:pt x="116" y="95"/>
                        <a:pt x="116" y="95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4" y="94"/>
                        <a:pt x="112" y="93"/>
                        <a:pt x="111" y="93"/>
                      </a:cubicBezTo>
                      <a:cubicBezTo>
                        <a:pt x="109" y="93"/>
                        <a:pt x="109" y="93"/>
                        <a:pt x="109" y="93"/>
                      </a:cubicBezTo>
                      <a:cubicBezTo>
                        <a:pt x="109" y="93"/>
                        <a:pt x="107" y="92"/>
                        <a:pt x="106" y="91"/>
                      </a:cubicBezTo>
                      <a:cubicBezTo>
                        <a:pt x="106" y="90"/>
                        <a:pt x="105" y="90"/>
                        <a:pt x="105" y="90"/>
                      </a:cubicBezTo>
                      <a:cubicBezTo>
                        <a:pt x="105" y="90"/>
                        <a:pt x="102" y="88"/>
                        <a:pt x="102" y="88"/>
                      </a:cubicBezTo>
                      <a:cubicBezTo>
                        <a:pt x="102" y="88"/>
                        <a:pt x="101" y="86"/>
                        <a:pt x="101" y="86"/>
                      </a:cubicBezTo>
                      <a:cubicBezTo>
                        <a:pt x="103" y="83"/>
                        <a:pt x="103" y="83"/>
                        <a:pt x="103" y="83"/>
                      </a:cubicBezTo>
                      <a:cubicBezTo>
                        <a:pt x="105" y="83"/>
                        <a:pt x="105" y="83"/>
                        <a:pt x="105" y="83"/>
                      </a:cubicBezTo>
                      <a:cubicBezTo>
                        <a:pt x="110" y="84"/>
                        <a:pt x="110" y="84"/>
                        <a:pt x="110" y="84"/>
                      </a:cubicBezTo>
                      <a:cubicBezTo>
                        <a:pt x="110" y="84"/>
                        <a:pt x="115" y="86"/>
                        <a:pt x="115" y="86"/>
                      </a:cubicBezTo>
                      <a:cubicBezTo>
                        <a:pt x="115" y="86"/>
                        <a:pt x="117" y="88"/>
                        <a:pt x="117" y="88"/>
                      </a:cubicBezTo>
                      <a:cubicBezTo>
                        <a:pt x="117" y="91"/>
                        <a:pt x="117" y="91"/>
                        <a:pt x="117" y="91"/>
                      </a:cubicBezTo>
                      <a:cubicBezTo>
                        <a:pt x="120" y="92"/>
                        <a:pt x="120" y="92"/>
                        <a:pt x="120" y="92"/>
                      </a:cubicBezTo>
                      <a:cubicBezTo>
                        <a:pt x="120" y="92"/>
                        <a:pt x="121" y="93"/>
                        <a:pt x="123" y="93"/>
                      </a:cubicBezTo>
                      <a:cubicBezTo>
                        <a:pt x="124" y="94"/>
                        <a:pt x="124" y="93"/>
                        <a:pt x="124" y="93"/>
                      </a:cubicBezTo>
                      <a:cubicBezTo>
                        <a:pt x="125" y="90"/>
                        <a:pt x="125" y="90"/>
                        <a:pt x="125" y="90"/>
                      </a:cubicBezTo>
                      <a:cubicBezTo>
                        <a:pt x="125" y="88"/>
                        <a:pt x="125" y="88"/>
                        <a:pt x="125" y="88"/>
                      </a:cubicBezTo>
                      <a:cubicBezTo>
                        <a:pt x="125" y="88"/>
                        <a:pt x="123" y="85"/>
                        <a:pt x="123" y="85"/>
                      </a:cubicBezTo>
                      <a:cubicBezTo>
                        <a:pt x="122" y="85"/>
                        <a:pt x="118" y="84"/>
                        <a:pt x="118" y="84"/>
                      </a:cubicBezTo>
                      <a:cubicBezTo>
                        <a:pt x="116" y="82"/>
                        <a:pt x="116" y="82"/>
                        <a:pt x="116" y="82"/>
                      </a:cubicBezTo>
                      <a:cubicBezTo>
                        <a:pt x="113" y="80"/>
                        <a:pt x="113" y="80"/>
                        <a:pt x="113" y="80"/>
                      </a:cubicBezTo>
                      <a:cubicBezTo>
                        <a:pt x="113" y="79"/>
                        <a:pt x="113" y="79"/>
                        <a:pt x="113" y="79"/>
                      </a:cubicBezTo>
                      <a:cubicBezTo>
                        <a:pt x="115" y="78"/>
                        <a:pt x="115" y="78"/>
                        <a:pt x="115" y="78"/>
                      </a:cubicBezTo>
                      <a:cubicBezTo>
                        <a:pt x="115" y="78"/>
                        <a:pt x="116" y="77"/>
                        <a:pt x="116" y="76"/>
                      </a:cubicBezTo>
                      <a:cubicBezTo>
                        <a:pt x="116" y="76"/>
                        <a:pt x="117" y="75"/>
                        <a:pt x="117" y="75"/>
                      </a:cubicBezTo>
                      <a:cubicBezTo>
                        <a:pt x="121" y="76"/>
                        <a:pt x="121" y="76"/>
                        <a:pt x="121" y="76"/>
                      </a:cubicBezTo>
                      <a:cubicBezTo>
                        <a:pt x="121" y="76"/>
                        <a:pt x="122" y="78"/>
                        <a:pt x="122" y="78"/>
                      </a:cubicBezTo>
                      <a:cubicBezTo>
                        <a:pt x="122" y="79"/>
                        <a:pt x="124" y="79"/>
                        <a:pt x="125" y="78"/>
                      </a:cubicBezTo>
                      <a:cubicBezTo>
                        <a:pt x="126" y="78"/>
                        <a:pt x="128" y="78"/>
                        <a:pt x="128" y="78"/>
                      </a:cubicBezTo>
                      <a:cubicBezTo>
                        <a:pt x="128" y="78"/>
                        <a:pt x="130" y="79"/>
                        <a:pt x="131" y="79"/>
                      </a:cubicBezTo>
                      <a:cubicBezTo>
                        <a:pt x="131" y="80"/>
                        <a:pt x="132" y="81"/>
                        <a:pt x="132" y="82"/>
                      </a:cubicBezTo>
                      <a:cubicBezTo>
                        <a:pt x="132" y="83"/>
                        <a:pt x="134" y="83"/>
                        <a:pt x="134" y="84"/>
                      </a:cubicBezTo>
                      <a:cubicBezTo>
                        <a:pt x="134" y="84"/>
                        <a:pt x="136" y="83"/>
                        <a:pt x="138" y="82"/>
                      </a:cubicBezTo>
                      <a:cubicBezTo>
                        <a:pt x="139" y="81"/>
                        <a:pt x="135" y="80"/>
                        <a:pt x="135" y="80"/>
                      </a:cubicBezTo>
                      <a:cubicBezTo>
                        <a:pt x="131" y="77"/>
                        <a:pt x="131" y="77"/>
                        <a:pt x="131" y="77"/>
                      </a:cubicBezTo>
                      <a:cubicBezTo>
                        <a:pt x="128" y="75"/>
                        <a:pt x="128" y="75"/>
                        <a:pt x="128" y="75"/>
                      </a:cubicBezTo>
                      <a:cubicBezTo>
                        <a:pt x="128" y="75"/>
                        <a:pt x="126" y="75"/>
                        <a:pt x="125" y="75"/>
                      </a:cubicBezTo>
                      <a:cubicBezTo>
                        <a:pt x="125" y="75"/>
                        <a:pt x="124" y="73"/>
                        <a:pt x="124" y="73"/>
                      </a:cubicBezTo>
                      <a:cubicBezTo>
                        <a:pt x="123" y="71"/>
                        <a:pt x="123" y="71"/>
                        <a:pt x="123" y="71"/>
                      </a:cubicBezTo>
                      <a:cubicBezTo>
                        <a:pt x="123" y="71"/>
                        <a:pt x="122" y="72"/>
                        <a:pt x="122" y="73"/>
                      </a:cubicBezTo>
                      <a:cubicBezTo>
                        <a:pt x="122" y="73"/>
                        <a:pt x="119" y="74"/>
                        <a:pt x="119" y="74"/>
                      </a:cubicBezTo>
                      <a:cubicBezTo>
                        <a:pt x="118" y="75"/>
                        <a:pt x="116" y="74"/>
                        <a:pt x="116" y="74"/>
                      </a:cubicBezTo>
                      <a:cubicBezTo>
                        <a:pt x="116" y="70"/>
                        <a:pt x="116" y="70"/>
                        <a:pt x="116" y="70"/>
                      </a:cubicBezTo>
                      <a:cubicBezTo>
                        <a:pt x="116" y="70"/>
                        <a:pt x="117" y="68"/>
                        <a:pt x="117" y="68"/>
                      </a:cubicBezTo>
                      <a:cubicBezTo>
                        <a:pt x="117" y="68"/>
                        <a:pt x="115" y="67"/>
                        <a:pt x="115" y="67"/>
                      </a:cubicBezTo>
                      <a:cubicBezTo>
                        <a:pt x="111" y="65"/>
                        <a:pt x="111" y="65"/>
                        <a:pt x="111" y="65"/>
                      </a:cubicBezTo>
                      <a:cubicBezTo>
                        <a:pt x="109" y="64"/>
                        <a:pt x="109" y="64"/>
                        <a:pt x="109" y="64"/>
                      </a:cubicBezTo>
                      <a:cubicBezTo>
                        <a:pt x="111" y="61"/>
                        <a:pt x="111" y="61"/>
                        <a:pt x="111" y="61"/>
                      </a:cubicBezTo>
                      <a:cubicBezTo>
                        <a:pt x="114" y="59"/>
                        <a:pt x="114" y="59"/>
                        <a:pt x="114" y="59"/>
                      </a:cubicBezTo>
                      <a:cubicBezTo>
                        <a:pt x="114" y="59"/>
                        <a:pt x="117" y="59"/>
                        <a:pt x="118" y="59"/>
                      </a:cubicBezTo>
                      <a:cubicBezTo>
                        <a:pt x="118" y="59"/>
                        <a:pt x="123" y="57"/>
                        <a:pt x="123" y="57"/>
                      </a:cubicBezTo>
                      <a:cubicBezTo>
                        <a:pt x="127" y="55"/>
                        <a:pt x="127" y="55"/>
                        <a:pt x="127" y="55"/>
                      </a:cubicBezTo>
                      <a:cubicBezTo>
                        <a:pt x="129" y="50"/>
                        <a:pt x="129" y="50"/>
                        <a:pt x="129" y="50"/>
                      </a:cubicBezTo>
                      <a:cubicBezTo>
                        <a:pt x="129" y="48"/>
                        <a:pt x="129" y="48"/>
                        <a:pt x="129" y="48"/>
                      </a:cubicBezTo>
                      <a:cubicBezTo>
                        <a:pt x="134" y="48"/>
                        <a:pt x="134" y="48"/>
                        <a:pt x="134" y="48"/>
                      </a:cubicBezTo>
                      <a:cubicBezTo>
                        <a:pt x="142" y="48"/>
                        <a:pt x="142" y="48"/>
                        <a:pt x="142" y="48"/>
                      </a:cubicBezTo>
                      <a:cubicBezTo>
                        <a:pt x="146" y="46"/>
                        <a:pt x="146" y="46"/>
                        <a:pt x="146" y="46"/>
                      </a:cubicBezTo>
                      <a:cubicBezTo>
                        <a:pt x="150" y="44"/>
                        <a:pt x="150" y="44"/>
                        <a:pt x="150" y="44"/>
                      </a:cubicBezTo>
                      <a:cubicBezTo>
                        <a:pt x="150" y="40"/>
                        <a:pt x="150" y="40"/>
                        <a:pt x="150" y="40"/>
                      </a:cubicBezTo>
                      <a:cubicBezTo>
                        <a:pt x="154" y="39"/>
                        <a:pt x="154" y="39"/>
                        <a:pt x="154" y="39"/>
                      </a:cubicBezTo>
                      <a:cubicBezTo>
                        <a:pt x="155" y="43"/>
                        <a:pt x="155" y="43"/>
                        <a:pt x="155" y="43"/>
                      </a:cubicBezTo>
                      <a:cubicBezTo>
                        <a:pt x="155" y="43"/>
                        <a:pt x="159" y="43"/>
                        <a:pt x="160" y="43"/>
                      </a:cubicBezTo>
                      <a:cubicBezTo>
                        <a:pt x="160" y="42"/>
                        <a:pt x="163" y="43"/>
                        <a:pt x="163" y="43"/>
                      </a:cubicBezTo>
                      <a:cubicBezTo>
                        <a:pt x="163" y="43"/>
                        <a:pt x="174" y="43"/>
                        <a:pt x="174" y="42"/>
                      </a:cubicBezTo>
                      <a:cubicBezTo>
                        <a:pt x="175" y="42"/>
                        <a:pt x="180" y="41"/>
                        <a:pt x="180" y="41"/>
                      </a:cubicBezTo>
                      <a:cubicBezTo>
                        <a:pt x="180" y="41"/>
                        <a:pt x="183" y="43"/>
                        <a:pt x="183" y="43"/>
                      </a:cubicBezTo>
                      <a:cubicBezTo>
                        <a:pt x="184" y="44"/>
                        <a:pt x="188" y="44"/>
                        <a:pt x="188" y="44"/>
                      </a:cubicBezTo>
                      <a:cubicBezTo>
                        <a:pt x="191" y="41"/>
                        <a:pt x="191" y="41"/>
                        <a:pt x="191" y="41"/>
                      </a:cubicBezTo>
                      <a:cubicBezTo>
                        <a:pt x="195" y="36"/>
                        <a:pt x="195" y="36"/>
                        <a:pt x="195" y="36"/>
                      </a:cubicBezTo>
                      <a:cubicBezTo>
                        <a:pt x="192" y="26"/>
                        <a:pt x="192" y="26"/>
                        <a:pt x="192" y="26"/>
                      </a:cubicBezTo>
                      <a:cubicBezTo>
                        <a:pt x="192" y="26"/>
                        <a:pt x="192" y="23"/>
                        <a:pt x="192" y="22"/>
                      </a:cubicBezTo>
                      <a:cubicBezTo>
                        <a:pt x="192" y="21"/>
                        <a:pt x="194" y="18"/>
                        <a:pt x="194" y="18"/>
                      </a:cubicBezTo>
                      <a:cubicBezTo>
                        <a:pt x="196" y="16"/>
                        <a:pt x="196" y="16"/>
                        <a:pt x="196" y="16"/>
                      </a:cubicBezTo>
                      <a:cubicBezTo>
                        <a:pt x="196" y="16"/>
                        <a:pt x="199" y="15"/>
                        <a:pt x="200" y="15"/>
                      </a:cubicBezTo>
                      <a:cubicBezTo>
                        <a:pt x="201" y="14"/>
                        <a:pt x="197" y="10"/>
                        <a:pt x="197" y="9"/>
                      </a:cubicBezTo>
                      <a:cubicBezTo>
                        <a:pt x="197" y="8"/>
                        <a:pt x="196" y="4"/>
                        <a:pt x="196" y="4"/>
                      </a:cubicBezTo>
                      <a:cubicBezTo>
                        <a:pt x="196" y="4"/>
                        <a:pt x="191" y="2"/>
                        <a:pt x="191" y="2"/>
                      </a:cubicBezTo>
                      <a:cubicBezTo>
                        <a:pt x="190" y="1"/>
                        <a:pt x="186" y="1"/>
                        <a:pt x="184" y="0"/>
                      </a:cubicBezTo>
                      <a:cubicBezTo>
                        <a:pt x="183" y="0"/>
                        <a:pt x="181" y="1"/>
                        <a:pt x="180" y="1"/>
                      </a:cubicBezTo>
                      <a:cubicBezTo>
                        <a:pt x="178" y="2"/>
                        <a:pt x="179" y="4"/>
                        <a:pt x="179" y="4"/>
                      </a:cubicBezTo>
                      <a:cubicBezTo>
                        <a:pt x="180" y="5"/>
                        <a:pt x="181" y="7"/>
                        <a:pt x="182" y="9"/>
                      </a:cubicBezTo>
                      <a:cubicBezTo>
                        <a:pt x="184" y="12"/>
                        <a:pt x="184" y="12"/>
                        <a:pt x="184" y="13"/>
                      </a:cubicBezTo>
                      <a:cubicBezTo>
                        <a:pt x="184" y="14"/>
                        <a:pt x="184" y="16"/>
                        <a:pt x="182" y="17"/>
                      </a:cubicBezTo>
                      <a:cubicBezTo>
                        <a:pt x="181" y="18"/>
                        <a:pt x="180" y="18"/>
                        <a:pt x="179" y="19"/>
                      </a:cubicBezTo>
                      <a:cubicBezTo>
                        <a:pt x="178" y="19"/>
                        <a:pt x="175" y="21"/>
                        <a:pt x="174" y="21"/>
                      </a:cubicBezTo>
                      <a:cubicBezTo>
                        <a:pt x="174" y="22"/>
                        <a:pt x="170" y="22"/>
                        <a:pt x="169" y="22"/>
                      </a:cubicBezTo>
                      <a:cubicBezTo>
                        <a:pt x="168" y="23"/>
                        <a:pt x="163" y="24"/>
                        <a:pt x="163" y="24"/>
                      </a:cubicBezTo>
                      <a:cubicBezTo>
                        <a:pt x="160" y="26"/>
                        <a:pt x="160" y="26"/>
                        <a:pt x="160" y="26"/>
                      </a:cubicBezTo>
                      <a:cubicBezTo>
                        <a:pt x="157" y="28"/>
                        <a:pt x="157" y="28"/>
                        <a:pt x="157" y="28"/>
                      </a:cubicBezTo>
                      <a:cubicBezTo>
                        <a:pt x="151" y="25"/>
                        <a:pt x="151" y="25"/>
                        <a:pt x="151" y="25"/>
                      </a:cubicBezTo>
                      <a:cubicBezTo>
                        <a:pt x="143" y="24"/>
                        <a:pt x="143" y="24"/>
                        <a:pt x="143" y="24"/>
                      </a:cubicBezTo>
                      <a:cubicBezTo>
                        <a:pt x="143" y="24"/>
                        <a:pt x="138" y="26"/>
                        <a:pt x="138" y="26"/>
                      </a:cubicBezTo>
                      <a:cubicBezTo>
                        <a:pt x="137" y="27"/>
                        <a:pt x="132" y="23"/>
                        <a:pt x="132" y="23"/>
                      </a:cubicBezTo>
                      <a:cubicBezTo>
                        <a:pt x="130" y="20"/>
                        <a:pt x="130" y="20"/>
                        <a:pt x="130" y="20"/>
                      </a:cubicBezTo>
                      <a:cubicBezTo>
                        <a:pt x="130" y="20"/>
                        <a:pt x="125" y="20"/>
                        <a:pt x="124" y="20"/>
                      </a:cubicBezTo>
                      <a:cubicBezTo>
                        <a:pt x="123" y="20"/>
                        <a:pt x="123" y="22"/>
                        <a:pt x="122" y="22"/>
                      </a:cubicBezTo>
                      <a:cubicBezTo>
                        <a:pt x="122" y="22"/>
                        <a:pt x="120" y="22"/>
                        <a:pt x="118" y="22"/>
                      </a:cubicBezTo>
                      <a:cubicBezTo>
                        <a:pt x="116" y="22"/>
                        <a:pt x="115" y="24"/>
                        <a:pt x="115" y="24"/>
                      </a:cubicBezTo>
                      <a:cubicBezTo>
                        <a:pt x="113" y="27"/>
                        <a:pt x="113" y="27"/>
                        <a:pt x="113" y="27"/>
                      </a:cubicBezTo>
                      <a:cubicBezTo>
                        <a:pt x="113" y="27"/>
                        <a:pt x="109" y="29"/>
                        <a:pt x="108" y="29"/>
                      </a:cubicBezTo>
                      <a:cubicBezTo>
                        <a:pt x="108" y="29"/>
                        <a:pt x="101" y="32"/>
                        <a:pt x="101" y="32"/>
                      </a:cubicBezTo>
                      <a:cubicBezTo>
                        <a:pt x="95" y="34"/>
                        <a:pt x="95" y="34"/>
                        <a:pt x="95" y="34"/>
                      </a:cubicBezTo>
                      <a:cubicBezTo>
                        <a:pt x="95" y="34"/>
                        <a:pt x="93" y="34"/>
                        <a:pt x="93" y="34"/>
                      </a:cubicBezTo>
                      <a:cubicBezTo>
                        <a:pt x="92" y="34"/>
                        <a:pt x="90" y="36"/>
                        <a:pt x="90" y="36"/>
                      </a:cubicBezTo>
                      <a:cubicBezTo>
                        <a:pt x="84" y="39"/>
                        <a:pt x="84" y="39"/>
                        <a:pt x="84" y="39"/>
                      </a:cubicBezTo>
                      <a:cubicBezTo>
                        <a:pt x="72" y="41"/>
                        <a:pt x="72" y="41"/>
                        <a:pt x="72" y="41"/>
                      </a:cubicBezTo>
                      <a:cubicBezTo>
                        <a:pt x="74" y="48"/>
                        <a:pt x="74" y="48"/>
                        <a:pt x="74" y="48"/>
                      </a:cubicBezTo>
                      <a:cubicBezTo>
                        <a:pt x="70" y="51"/>
                        <a:pt x="70" y="51"/>
                        <a:pt x="70" y="51"/>
                      </a:cubicBezTo>
                      <a:cubicBezTo>
                        <a:pt x="70" y="51"/>
                        <a:pt x="60" y="53"/>
                        <a:pt x="59" y="53"/>
                      </a:cubicBezTo>
                      <a:cubicBezTo>
                        <a:pt x="58" y="53"/>
                        <a:pt x="54" y="54"/>
                        <a:pt x="53" y="54"/>
                      </a:cubicBezTo>
                      <a:cubicBezTo>
                        <a:pt x="51" y="55"/>
                        <a:pt x="48" y="56"/>
                        <a:pt x="47" y="57"/>
                      </a:cubicBezTo>
                      <a:cubicBezTo>
                        <a:pt x="47" y="57"/>
                        <a:pt x="45" y="61"/>
                        <a:pt x="45" y="61"/>
                      </a:cubicBezTo>
                      <a:cubicBezTo>
                        <a:pt x="45" y="61"/>
                        <a:pt x="43" y="65"/>
                        <a:pt x="42" y="65"/>
                      </a:cubicBezTo>
                      <a:cubicBezTo>
                        <a:pt x="41" y="66"/>
                        <a:pt x="38" y="69"/>
                        <a:pt x="38" y="69"/>
                      </a:cubicBezTo>
                      <a:cubicBezTo>
                        <a:pt x="38" y="69"/>
                        <a:pt x="33" y="68"/>
                        <a:pt x="32" y="68"/>
                      </a:cubicBezTo>
                      <a:cubicBezTo>
                        <a:pt x="31" y="68"/>
                        <a:pt x="29" y="70"/>
                        <a:pt x="27" y="70"/>
                      </a:cubicBezTo>
                      <a:cubicBezTo>
                        <a:pt x="25" y="71"/>
                        <a:pt x="24" y="71"/>
                        <a:pt x="23" y="71"/>
                      </a:cubicBezTo>
                      <a:cubicBezTo>
                        <a:pt x="22" y="71"/>
                        <a:pt x="19" y="72"/>
                        <a:pt x="18" y="72"/>
                      </a:cubicBezTo>
                      <a:cubicBezTo>
                        <a:pt x="18" y="73"/>
                        <a:pt x="18" y="73"/>
                        <a:pt x="18" y="73"/>
                      </a:cubicBezTo>
                      <a:cubicBezTo>
                        <a:pt x="20" y="73"/>
                        <a:pt x="20" y="73"/>
                        <a:pt x="20" y="73"/>
                      </a:cubicBezTo>
                      <a:cubicBezTo>
                        <a:pt x="20" y="74"/>
                        <a:pt x="20" y="74"/>
                        <a:pt x="20" y="74"/>
                      </a:cubicBezTo>
                      <a:cubicBezTo>
                        <a:pt x="20" y="76"/>
                        <a:pt x="20" y="76"/>
                        <a:pt x="20" y="76"/>
                      </a:cubicBezTo>
                      <a:cubicBezTo>
                        <a:pt x="22" y="78"/>
                        <a:pt x="22" y="78"/>
                        <a:pt x="22" y="78"/>
                      </a:cubicBezTo>
                      <a:cubicBezTo>
                        <a:pt x="22" y="78"/>
                        <a:pt x="22" y="78"/>
                        <a:pt x="22" y="78"/>
                      </a:cubicBezTo>
                      <a:cubicBezTo>
                        <a:pt x="23" y="86"/>
                        <a:pt x="23" y="86"/>
                        <a:pt x="22" y="87"/>
                      </a:cubicBezTo>
                      <a:cubicBezTo>
                        <a:pt x="22" y="88"/>
                        <a:pt x="22" y="88"/>
                        <a:pt x="22" y="88"/>
                      </a:cubicBezTo>
                      <a:cubicBezTo>
                        <a:pt x="21" y="88"/>
                        <a:pt x="21" y="88"/>
                        <a:pt x="21" y="88"/>
                      </a:cubicBezTo>
                      <a:cubicBezTo>
                        <a:pt x="21" y="88"/>
                        <a:pt x="20" y="88"/>
                        <a:pt x="19" y="89"/>
                      </a:cubicBezTo>
                      <a:cubicBezTo>
                        <a:pt x="17" y="95"/>
                        <a:pt x="17" y="95"/>
                        <a:pt x="17" y="95"/>
                      </a:cubicBezTo>
                      <a:cubicBezTo>
                        <a:pt x="15" y="102"/>
                        <a:pt x="15" y="102"/>
                        <a:pt x="15" y="102"/>
                      </a:cubicBezTo>
                      <a:cubicBezTo>
                        <a:pt x="11" y="110"/>
                        <a:pt x="11" y="110"/>
                        <a:pt x="11" y="110"/>
                      </a:cubicBezTo>
                      <a:cubicBezTo>
                        <a:pt x="4" y="113"/>
                        <a:pt x="4" y="113"/>
                        <a:pt x="4" y="113"/>
                      </a:cubicBezTo>
                      <a:cubicBezTo>
                        <a:pt x="4" y="113"/>
                        <a:pt x="4" y="113"/>
                        <a:pt x="4" y="113"/>
                      </a:cubicBezTo>
                      <a:cubicBezTo>
                        <a:pt x="3" y="115"/>
                        <a:pt x="3" y="115"/>
                        <a:pt x="3" y="115"/>
                      </a:cubicBezTo>
                      <a:cubicBezTo>
                        <a:pt x="3" y="116"/>
                        <a:pt x="3" y="117"/>
                        <a:pt x="3" y="118"/>
                      </a:cubicBezTo>
                      <a:cubicBezTo>
                        <a:pt x="4" y="119"/>
                        <a:pt x="5" y="119"/>
                        <a:pt x="5" y="119"/>
                      </a:cubicBezTo>
                      <a:cubicBezTo>
                        <a:pt x="6" y="120"/>
                        <a:pt x="6" y="120"/>
                        <a:pt x="6" y="120"/>
                      </a:cubicBezTo>
                      <a:cubicBezTo>
                        <a:pt x="6" y="122"/>
                        <a:pt x="6" y="122"/>
                        <a:pt x="6" y="122"/>
                      </a:cubicBezTo>
                      <a:cubicBezTo>
                        <a:pt x="6" y="123"/>
                        <a:pt x="6" y="123"/>
                        <a:pt x="6" y="123"/>
                      </a:cubicBezTo>
                      <a:cubicBezTo>
                        <a:pt x="5" y="123"/>
                        <a:pt x="5" y="124"/>
                        <a:pt x="4" y="125"/>
                      </a:cubicBezTo>
                      <a:cubicBezTo>
                        <a:pt x="4" y="125"/>
                        <a:pt x="4" y="126"/>
                        <a:pt x="4" y="126"/>
                      </a:cubicBezTo>
                      <a:cubicBezTo>
                        <a:pt x="3" y="129"/>
                        <a:pt x="3" y="129"/>
                        <a:pt x="3" y="129"/>
                      </a:cubicBezTo>
                      <a:cubicBezTo>
                        <a:pt x="3" y="129"/>
                        <a:pt x="1" y="132"/>
                        <a:pt x="1" y="133"/>
                      </a:cubicBezTo>
                      <a:cubicBezTo>
                        <a:pt x="0" y="134"/>
                        <a:pt x="2" y="135"/>
                        <a:pt x="2" y="135"/>
                      </a:cubicBezTo>
                      <a:cubicBezTo>
                        <a:pt x="5" y="136"/>
                        <a:pt x="5" y="136"/>
                        <a:pt x="5" y="136"/>
                      </a:cubicBezTo>
                      <a:cubicBezTo>
                        <a:pt x="4" y="139"/>
                        <a:pt x="4" y="139"/>
                        <a:pt x="4" y="139"/>
                      </a:cubicBezTo>
                      <a:cubicBezTo>
                        <a:pt x="4" y="139"/>
                        <a:pt x="7" y="142"/>
                        <a:pt x="7" y="144"/>
                      </a:cubicBezTo>
                      <a:cubicBezTo>
                        <a:pt x="7" y="145"/>
                        <a:pt x="9" y="145"/>
                        <a:pt x="10" y="144"/>
                      </a:cubicBezTo>
                      <a:cubicBezTo>
                        <a:pt x="11" y="143"/>
                        <a:pt x="12" y="140"/>
                        <a:pt x="12" y="140"/>
                      </a:cubicBezTo>
                      <a:cubicBezTo>
                        <a:pt x="14" y="144"/>
                        <a:pt x="14" y="144"/>
                        <a:pt x="14" y="144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9" y="153"/>
                        <a:pt x="19" y="153"/>
                        <a:pt x="19" y="153"/>
                      </a:cubicBezTo>
                      <a:cubicBezTo>
                        <a:pt x="19" y="153"/>
                        <a:pt x="19" y="153"/>
                        <a:pt x="22" y="156"/>
                      </a:cubicBezTo>
                      <a:cubicBezTo>
                        <a:pt x="25" y="158"/>
                        <a:pt x="24" y="155"/>
                        <a:pt x="24" y="155"/>
                      </a:cubicBezTo>
                      <a:cubicBezTo>
                        <a:pt x="26" y="152"/>
                        <a:pt x="26" y="152"/>
                        <a:pt x="26" y="152"/>
                      </a:cubicBezTo>
                      <a:cubicBezTo>
                        <a:pt x="26" y="152"/>
                        <a:pt x="28" y="152"/>
                        <a:pt x="29" y="153"/>
                      </a:cubicBezTo>
                      <a:cubicBezTo>
                        <a:pt x="30" y="153"/>
                        <a:pt x="31" y="154"/>
                        <a:pt x="32" y="154"/>
                      </a:cubicBezTo>
                      <a:cubicBezTo>
                        <a:pt x="33" y="153"/>
                        <a:pt x="35" y="152"/>
                        <a:pt x="37" y="152"/>
                      </a:cubicBezTo>
                      <a:cubicBezTo>
                        <a:pt x="39" y="152"/>
                        <a:pt x="38" y="155"/>
                        <a:pt x="38" y="156"/>
                      </a:cubicBezTo>
                      <a:cubicBezTo>
                        <a:pt x="38" y="157"/>
                        <a:pt x="37" y="158"/>
                        <a:pt x="35" y="158"/>
                      </a:cubicBezTo>
                      <a:cubicBezTo>
                        <a:pt x="34" y="158"/>
                        <a:pt x="34" y="158"/>
                        <a:pt x="33" y="158"/>
                      </a:cubicBezTo>
                      <a:cubicBezTo>
                        <a:pt x="32" y="157"/>
                        <a:pt x="30" y="157"/>
                        <a:pt x="29" y="157"/>
                      </a:cubicBezTo>
                      <a:cubicBezTo>
                        <a:pt x="28" y="156"/>
                        <a:pt x="25" y="157"/>
                        <a:pt x="25" y="157"/>
                      </a:cubicBezTo>
                      <a:cubicBezTo>
                        <a:pt x="25" y="160"/>
                        <a:pt x="25" y="160"/>
                        <a:pt x="25" y="160"/>
                      </a:cubicBezTo>
                      <a:cubicBezTo>
                        <a:pt x="25" y="160"/>
                        <a:pt x="23" y="164"/>
                        <a:pt x="23" y="164"/>
                      </a:cubicBezTo>
                      <a:cubicBezTo>
                        <a:pt x="23" y="165"/>
                        <a:pt x="19" y="167"/>
                        <a:pt x="19" y="167"/>
                      </a:cubicBezTo>
                      <a:cubicBezTo>
                        <a:pt x="19" y="167"/>
                        <a:pt x="20" y="169"/>
                        <a:pt x="20" y="170"/>
                      </a:cubicBezTo>
                      <a:cubicBezTo>
                        <a:pt x="19" y="171"/>
                        <a:pt x="21" y="174"/>
                        <a:pt x="21" y="174"/>
                      </a:cubicBezTo>
                      <a:cubicBezTo>
                        <a:pt x="21" y="174"/>
                        <a:pt x="24" y="172"/>
                        <a:pt x="25" y="172"/>
                      </a:cubicBezTo>
                      <a:cubicBezTo>
                        <a:pt x="25" y="172"/>
                        <a:pt x="26" y="171"/>
                        <a:pt x="26" y="170"/>
                      </a:cubicBezTo>
                      <a:cubicBezTo>
                        <a:pt x="26" y="170"/>
                        <a:pt x="25" y="168"/>
                        <a:pt x="25" y="168"/>
                      </a:cubicBezTo>
                      <a:cubicBezTo>
                        <a:pt x="26" y="165"/>
                        <a:pt x="26" y="165"/>
                        <a:pt x="26" y="165"/>
                      </a:cubicBezTo>
                      <a:cubicBezTo>
                        <a:pt x="27" y="164"/>
                        <a:pt x="27" y="164"/>
                        <a:pt x="27" y="164"/>
                      </a:cubicBezTo>
                      <a:cubicBezTo>
                        <a:pt x="30" y="164"/>
                        <a:pt x="30" y="164"/>
                        <a:pt x="30" y="164"/>
                      </a:cubicBezTo>
                      <a:cubicBezTo>
                        <a:pt x="32" y="166"/>
                        <a:pt x="32" y="166"/>
                        <a:pt x="32" y="166"/>
                      </a:cubicBezTo>
                      <a:cubicBezTo>
                        <a:pt x="32" y="170"/>
                        <a:pt x="32" y="170"/>
                        <a:pt x="32" y="170"/>
                      </a:cubicBezTo>
                      <a:cubicBezTo>
                        <a:pt x="35" y="170"/>
                        <a:pt x="35" y="170"/>
                        <a:pt x="35" y="170"/>
                      </a:cubicBezTo>
                      <a:cubicBezTo>
                        <a:pt x="39" y="174"/>
                        <a:pt x="39" y="174"/>
                        <a:pt x="39" y="174"/>
                      </a:cubicBezTo>
                      <a:cubicBezTo>
                        <a:pt x="40" y="179"/>
                        <a:pt x="40" y="179"/>
                        <a:pt x="40" y="179"/>
                      </a:cubicBezTo>
                      <a:cubicBezTo>
                        <a:pt x="40" y="179"/>
                        <a:pt x="43" y="183"/>
                        <a:pt x="44" y="183"/>
                      </a:cubicBezTo>
                      <a:cubicBezTo>
                        <a:pt x="44" y="183"/>
                        <a:pt x="47" y="180"/>
                        <a:pt x="47" y="180"/>
                      </a:cubicBezTo>
                      <a:cubicBezTo>
                        <a:pt x="48" y="178"/>
                        <a:pt x="48" y="178"/>
                        <a:pt x="48" y="178"/>
                      </a:cubicBezTo>
                      <a:cubicBezTo>
                        <a:pt x="48" y="175"/>
                        <a:pt x="48" y="175"/>
                        <a:pt x="48" y="175"/>
                      </a:cubicBezTo>
                      <a:cubicBezTo>
                        <a:pt x="50" y="177"/>
                        <a:pt x="50" y="177"/>
                        <a:pt x="50" y="177"/>
                      </a:cubicBezTo>
                      <a:cubicBezTo>
                        <a:pt x="52" y="180"/>
                        <a:pt x="52" y="180"/>
                        <a:pt x="52" y="180"/>
                      </a:cubicBezTo>
                      <a:cubicBezTo>
                        <a:pt x="55" y="180"/>
                        <a:pt x="55" y="180"/>
                        <a:pt x="55" y="180"/>
                      </a:cubicBezTo>
                      <a:cubicBezTo>
                        <a:pt x="59" y="177"/>
                        <a:pt x="59" y="177"/>
                        <a:pt x="59" y="177"/>
                      </a:cubicBezTo>
                      <a:cubicBezTo>
                        <a:pt x="59" y="177"/>
                        <a:pt x="67" y="176"/>
                        <a:pt x="67" y="176"/>
                      </a:cubicBezTo>
                      <a:cubicBezTo>
                        <a:pt x="68" y="175"/>
                        <a:pt x="70" y="175"/>
                        <a:pt x="70" y="175"/>
                      </a:cubicBezTo>
                      <a:cubicBezTo>
                        <a:pt x="75" y="176"/>
                        <a:pt x="75" y="176"/>
                        <a:pt x="75" y="176"/>
                      </a:cubicBezTo>
                      <a:cubicBezTo>
                        <a:pt x="75" y="176"/>
                        <a:pt x="79" y="176"/>
                        <a:pt x="79" y="176"/>
                      </a:cubicBezTo>
                      <a:cubicBezTo>
                        <a:pt x="80" y="176"/>
                        <a:pt x="83" y="175"/>
                        <a:pt x="83" y="175"/>
                      </a:cubicBezTo>
                      <a:cubicBezTo>
                        <a:pt x="83" y="175"/>
                        <a:pt x="85" y="173"/>
                        <a:pt x="85" y="173"/>
                      </a:cubicBezTo>
                      <a:cubicBezTo>
                        <a:pt x="85" y="170"/>
                        <a:pt x="85" y="170"/>
                        <a:pt x="85" y="170"/>
                      </a:cubicBezTo>
                      <a:cubicBezTo>
                        <a:pt x="88" y="170"/>
                        <a:pt x="88" y="170"/>
                        <a:pt x="88" y="170"/>
                      </a:cubicBezTo>
                      <a:cubicBezTo>
                        <a:pt x="88" y="170"/>
                        <a:pt x="88" y="172"/>
                        <a:pt x="90" y="174"/>
                      </a:cubicBezTo>
                      <a:cubicBezTo>
                        <a:pt x="91" y="176"/>
                        <a:pt x="91" y="174"/>
                        <a:pt x="91" y="174"/>
                      </a:cubicBezTo>
                      <a:cubicBezTo>
                        <a:pt x="93" y="173"/>
                        <a:pt x="93" y="173"/>
                        <a:pt x="93" y="173"/>
                      </a:cubicBezTo>
                      <a:cubicBezTo>
                        <a:pt x="95" y="171"/>
                        <a:pt x="95" y="171"/>
                        <a:pt x="95" y="171"/>
                      </a:cubicBezTo>
                      <a:cubicBezTo>
                        <a:pt x="99" y="174"/>
                        <a:pt x="99" y="174"/>
                        <a:pt x="99" y="174"/>
                      </a:cubicBezTo>
                      <a:cubicBezTo>
                        <a:pt x="99" y="174"/>
                        <a:pt x="102" y="176"/>
                        <a:pt x="104" y="177"/>
                      </a:cubicBezTo>
                      <a:cubicBezTo>
                        <a:pt x="106" y="177"/>
                        <a:pt x="106" y="176"/>
                        <a:pt x="107" y="176"/>
                      </a:cubicBezTo>
                      <a:cubicBezTo>
                        <a:pt x="108" y="175"/>
                        <a:pt x="111" y="175"/>
                        <a:pt x="111" y="175"/>
                      </a:cubicBezTo>
                      <a:cubicBezTo>
                        <a:pt x="111" y="175"/>
                        <a:pt x="113" y="178"/>
                        <a:pt x="114" y="179"/>
                      </a:cubicBezTo>
                      <a:cubicBezTo>
                        <a:pt x="114" y="180"/>
                        <a:pt x="113" y="180"/>
                        <a:pt x="113" y="180"/>
                      </a:cubicBezTo>
                      <a:cubicBezTo>
                        <a:pt x="113" y="180"/>
                        <a:pt x="112" y="181"/>
                        <a:pt x="111" y="181"/>
                      </a:cubicBezTo>
                      <a:cubicBezTo>
                        <a:pt x="110" y="181"/>
                        <a:pt x="110" y="181"/>
                        <a:pt x="108" y="181"/>
                      </a:cubicBezTo>
                      <a:cubicBezTo>
                        <a:pt x="107" y="181"/>
                        <a:pt x="106" y="182"/>
                        <a:pt x="105" y="182"/>
                      </a:cubicBezTo>
                      <a:cubicBezTo>
                        <a:pt x="105" y="182"/>
                        <a:pt x="105" y="184"/>
                        <a:pt x="105" y="184"/>
                      </a:cubicBezTo>
                      <a:cubicBezTo>
                        <a:pt x="106" y="184"/>
                        <a:pt x="106" y="184"/>
                        <a:pt x="106" y="184"/>
                      </a:cubicBezTo>
                      <a:cubicBezTo>
                        <a:pt x="108" y="187"/>
                        <a:pt x="108" y="187"/>
                        <a:pt x="108" y="187"/>
                      </a:cubicBezTo>
                      <a:cubicBezTo>
                        <a:pt x="110" y="188"/>
                        <a:pt x="110" y="188"/>
                        <a:pt x="110" y="188"/>
                      </a:cubicBezTo>
                      <a:cubicBezTo>
                        <a:pt x="113" y="188"/>
                        <a:pt x="113" y="188"/>
                        <a:pt x="113" y="188"/>
                      </a:cubicBezTo>
                      <a:cubicBezTo>
                        <a:pt x="116" y="186"/>
                        <a:pt x="116" y="186"/>
                        <a:pt x="116" y="186"/>
                      </a:cubicBezTo>
                      <a:cubicBezTo>
                        <a:pt x="118" y="185"/>
                        <a:pt x="118" y="185"/>
                        <a:pt x="118" y="185"/>
                      </a:cubicBezTo>
                      <a:cubicBezTo>
                        <a:pt x="121" y="184"/>
                        <a:pt x="121" y="184"/>
                        <a:pt x="121" y="184"/>
                      </a:cubicBezTo>
                      <a:cubicBezTo>
                        <a:pt x="124" y="182"/>
                        <a:pt x="124" y="182"/>
                        <a:pt x="124" y="182"/>
                      </a:cubicBezTo>
                      <a:cubicBezTo>
                        <a:pt x="126" y="180"/>
                        <a:pt x="126" y="180"/>
                        <a:pt x="126" y="180"/>
                      </a:cubicBezTo>
                      <a:cubicBezTo>
                        <a:pt x="127" y="179"/>
                        <a:pt x="127" y="179"/>
                        <a:pt x="127" y="179"/>
                      </a:cubicBezTo>
                      <a:cubicBezTo>
                        <a:pt x="127" y="179"/>
                        <a:pt x="129" y="182"/>
                        <a:pt x="129" y="182"/>
                      </a:cubicBezTo>
                      <a:cubicBezTo>
                        <a:pt x="129" y="183"/>
                        <a:pt x="124" y="185"/>
                        <a:pt x="123" y="186"/>
                      </a:cubicBezTo>
                      <a:cubicBezTo>
                        <a:pt x="123" y="186"/>
                        <a:pt x="123" y="186"/>
                        <a:pt x="123" y="187"/>
                      </a:cubicBezTo>
                      <a:cubicBezTo>
                        <a:pt x="123" y="187"/>
                        <a:pt x="125" y="187"/>
                        <a:pt x="126" y="187"/>
                      </a:cubicBezTo>
                      <a:cubicBezTo>
                        <a:pt x="127" y="187"/>
                        <a:pt x="126" y="187"/>
                        <a:pt x="127" y="186"/>
                      </a:cubicBezTo>
                      <a:cubicBezTo>
                        <a:pt x="127" y="186"/>
                        <a:pt x="129" y="184"/>
                        <a:pt x="129" y="184"/>
                      </a:cubicBezTo>
                      <a:cubicBezTo>
                        <a:pt x="129" y="184"/>
                        <a:pt x="130" y="184"/>
                        <a:pt x="131" y="184"/>
                      </a:cubicBezTo>
                      <a:cubicBezTo>
                        <a:pt x="132" y="184"/>
                        <a:pt x="131" y="182"/>
                        <a:pt x="131" y="181"/>
                      </a:cubicBezTo>
                      <a:cubicBezTo>
                        <a:pt x="131" y="180"/>
                        <a:pt x="133" y="182"/>
                        <a:pt x="134" y="183"/>
                      </a:cubicBezTo>
                      <a:cubicBezTo>
                        <a:pt x="135" y="184"/>
                        <a:pt x="135" y="185"/>
                        <a:pt x="136" y="185"/>
                      </a:cubicBezTo>
                      <a:cubicBezTo>
                        <a:pt x="136" y="186"/>
                        <a:pt x="137" y="188"/>
                        <a:pt x="137" y="188"/>
                      </a:cubicBezTo>
                      <a:cubicBezTo>
                        <a:pt x="137" y="188"/>
                        <a:pt x="140" y="188"/>
                        <a:pt x="141" y="188"/>
                      </a:cubicBezTo>
                      <a:cubicBezTo>
                        <a:pt x="142" y="188"/>
                        <a:pt x="142" y="190"/>
                        <a:pt x="143" y="190"/>
                      </a:cubicBezTo>
                      <a:cubicBezTo>
                        <a:pt x="144" y="191"/>
                        <a:pt x="145" y="192"/>
                        <a:pt x="145" y="193"/>
                      </a:cubicBezTo>
                      <a:cubicBezTo>
                        <a:pt x="145" y="193"/>
                        <a:pt x="147" y="193"/>
                        <a:pt x="147" y="193"/>
                      </a:cubicBezTo>
                      <a:cubicBezTo>
                        <a:pt x="147" y="193"/>
                        <a:pt x="149" y="191"/>
                        <a:pt x="149" y="190"/>
                      </a:cubicBezTo>
                      <a:cubicBezTo>
                        <a:pt x="149" y="190"/>
                        <a:pt x="149" y="188"/>
                        <a:pt x="149" y="1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</p:grpSp>
          <p:sp>
            <p:nvSpPr>
              <p:cNvPr id="5" name="Freeform 206"/>
              <p:cNvSpPr>
                <a:spLocks/>
              </p:cNvSpPr>
              <p:nvPr/>
            </p:nvSpPr>
            <p:spPr bwMode="auto">
              <a:xfrm>
                <a:off x="5611039" y="4131355"/>
                <a:ext cx="611188" cy="465138"/>
              </a:xfrm>
              <a:custGeom>
                <a:avLst/>
                <a:gdLst>
                  <a:gd name="T0" fmla="*/ 140 w 192"/>
                  <a:gd name="T1" fmla="*/ 121 h 146"/>
                  <a:gd name="T2" fmla="*/ 136 w 192"/>
                  <a:gd name="T3" fmla="*/ 114 h 146"/>
                  <a:gd name="T4" fmla="*/ 139 w 192"/>
                  <a:gd name="T5" fmla="*/ 107 h 146"/>
                  <a:gd name="T6" fmla="*/ 145 w 192"/>
                  <a:gd name="T7" fmla="*/ 101 h 146"/>
                  <a:gd name="T8" fmla="*/ 146 w 192"/>
                  <a:gd name="T9" fmla="*/ 97 h 146"/>
                  <a:gd name="T10" fmla="*/ 160 w 192"/>
                  <a:gd name="T11" fmla="*/ 86 h 146"/>
                  <a:gd name="T12" fmla="*/ 172 w 192"/>
                  <a:gd name="T13" fmla="*/ 84 h 146"/>
                  <a:gd name="T14" fmla="*/ 183 w 192"/>
                  <a:gd name="T15" fmla="*/ 84 h 146"/>
                  <a:gd name="T16" fmla="*/ 189 w 192"/>
                  <a:gd name="T17" fmla="*/ 81 h 146"/>
                  <a:gd name="T18" fmla="*/ 186 w 192"/>
                  <a:gd name="T19" fmla="*/ 78 h 146"/>
                  <a:gd name="T20" fmla="*/ 180 w 192"/>
                  <a:gd name="T21" fmla="*/ 68 h 146"/>
                  <a:gd name="T22" fmla="*/ 173 w 192"/>
                  <a:gd name="T23" fmla="*/ 62 h 146"/>
                  <a:gd name="T24" fmla="*/ 176 w 192"/>
                  <a:gd name="T25" fmla="*/ 55 h 146"/>
                  <a:gd name="T26" fmla="*/ 178 w 192"/>
                  <a:gd name="T27" fmla="*/ 45 h 146"/>
                  <a:gd name="T28" fmla="*/ 178 w 192"/>
                  <a:gd name="T29" fmla="*/ 28 h 146"/>
                  <a:gd name="T30" fmla="*/ 184 w 192"/>
                  <a:gd name="T31" fmla="*/ 21 h 146"/>
                  <a:gd name="T32" fmla="*/ 192 w 192"/>
                  <a:gd name="T33" fmla="*/ 13 h 146"/>
                  <a:gd name="T34" fmla="*/ 189 w 192"/>
                  <a:gd name="T35" fmla="*/ 6 h 146"/>
                  <a:gd name="T36" fmla="*/ 161 w 192"/>
                  <a:gd name="T37" fmla="*/ 2 h 146"/>
                  <a:gd name="T38" fmla="*/ 125 w 192"/>
                  <a:gd name="T39" fmla="*/ 9 h 146"/>
                  <a:gd name="T40" fmla="*/ 107 w 192"/>
                  <a:gd name="T41" fmla="*/ 29 h 146"/>
                  <a:gd name="T42" fmla="*/ 60 w 192"/>
                  <a:gd name="T43" fmla="*/ 39 h 146"/>
                  <a:gd name="T44" fmla="*/ 33 w 192"/>
                  <a:gd name="T45" fmla="*/ 39 h 146"/>
                  <a:gd name="T46" fmla="*/ 15 w 192"/>
                  <a:gd name="T47" fmla="*/ 42 h 146"/>
                  <a:gd name="T48" fmla="*/ 13 w 192"/>
                  <a:gd name="T49" fmla="*/ 36 h 146"/>
                  <a:gd name="T50" fmla="*/ 14 w 192"/>
                  <a:gd name="T51" fmla="*/ 30 h 146"/>
                  <a:gd name="T52" fmla="*/ 5 w 192"/>
                  <a:gd name="T53" fmla="*/ 34 h 146"/>
                  <a:gd name="T54" fmla="*/ 2 w 192"/>
                  <a:gd name="T55" fmla="*/ 36 h 146"/>
                  <a:gd name="T56" fmla="*/ 0 w 192"/>
                  <a:gd name="T57" fmla="*/ 45 h 146"/>
                  <a:gd name="T58" fmla="*/ 2 w 192"/>
                  <a:gd name="T59" fmla="*/ 49 h 146"/>
                  <a:gd name="T60" fmla="*/ 10 w 192"/>
                  <a:gd name="T61" fmla="*/ 57 h 146"/>
                  <a:gd name="T62" fmla="*/ 19 w 192"/>
                  <a:gd name="T63" fmla="*/ 64 h 146"/>
                  <a:gd name="T64" fmla="*/ 26 w 192"/>
                  <a:gd name="T65" fmla="*/ 65 h 146"/>
                  <a:gd name="T66" fmla="*/ 21 w 192"/>
                  <a:gd name="T67" fmla="*/ 77 h 146"/>
                  <a:gd name="T68" fmla="*/ 20 w 192"/>
                  <a:gd name="T69" fmla="*/ 81 h 146"/>
                  <a:gd name="T70" fmla="*/ 17 w 192"/>
                  <a:gd name="T71" fmla="*/ 86 h 146"/>
                  <a:gd name="T72" fmla="*/ 12 w 192"/>
                  <a:gd name="T73" fmla="*/ 88 h 146"/>
                  <a:gd name="T74" fmla="*/ 13 w 192"/>
                  <a:gd name="T75" fmla="*/ 97 h 146"/>
                  <a:gd name="T76" fmla="*/ 18 w 192"/>
                  <a:gd name="T77" fmla="*/ 101 h 146"/>
                  <a:gd name="T78" fmla="*/ 15 w 192"/>
                  <a:gd name="T79" fmla="*/ 110 h 146"/>
                  <a:gd name="T80" fmla="*/ 17 w 192"/>
                  <a:gd name="T81" fmla="*/ 114 h 146"/>
                  <a:gd name="T82" fmla="*/ 31 w 192"/>
                  <a:gd name="T83" fmla="*/ 121 h 146"/>
                  <a:gd name="T84" fmla="*/ 38 w 192"/>
                  <a:gd name="T85" fmla="*/ 132 h 146"/>
                  <a:gd name="T86" fmla="*/ 38 w 192"/>
                  <a:gd name="T87" fmla="*/ 143 h 146"/>
                  <a:gd name="T88" fmla="*/ 47 w 192"/>
                  <a:gd name="T89" fmla="*/ 142 h 146"/>
                  <a:gd name="T90" fmla="*/ 52 w 192"/>
                  <a:gd name="T91" fmla="*/ 140 h 146"/>
                  <a:gd name="T92" fmla="*/ 59 w 192"/>
                  <a:gd name="T93" fmla="*/ 138 h 146"/>
                  <a:gd name="T94" fmla="*/ 72 w 192"/>
                  <a:gd name="T95" fmla="*/ 131 h 146"/>
                  <a:gd name="T96" fmla="*/ 83 w 192"/>
                  <a:gd name="T97" fmla="*/ 126 h 146"/>
                  <a:gd name="T98" fmla="*/ 93 w 192"/>
                  <a:gd name="T99" fmla="*/ 129 h 146"/>
                  <a:gd name="T100" fmla="*/ 110 w 192"/>
                  <a:gd name="T101" fmla="*/ 131 h 146"/>
                  <a:gd name="T102" fmla="*/ 121 w 192"/>
                  <a:gd name="T103" fmla="*/ 130 h 146"/>
                  <a:gd name="T104" fmla="*/ 133 w 192"/>
                  <a:gd name="T105" fmla="*/ 127 h 146"/>
                  <a:gd name="T106" fmla="*/ 138 w 192"/>
                  <a:gd name="T107" fmla="*/ 12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92" h="146">
                    <a:moveTo>
                      <a:pt x="141" y="121"/>
                    </a:moveTo>
                    <a:cubicBezTo>
                      <a:pt x="141" y="121"/>
                      <a:pt x="141" y="121"/>
                      <a:pt x="141" y="121"/>
                    </a:cubicBezTo>
                    <a:cubicBezTo>
                      <a:pt x="141" y="121"/>
                      <a:pt x="141" y="121"/>
                      <a:pt x="140" y="121"/>
                    </a:cubicBezTo>
                    <a:cubicBezTo>
                      <a:pt x="140" y="120"/>
                      <a:pt x="140" y="120"/>
                      <a:pt x="139" y="119"/>
                    </a:cubicBezTo>
                    <a:cubicBezTo>
                      <a:pt x="138" y="117"/>
                      <a:pt x="138" y="116"/>
                      <a:pt x="137" y="115"/>
                    </a:cubicBezTo>
                    <a:cubicBezTo>
                      <a:pt x="136" y="114"/>
                      <a:pt x="136" y="114"/>
                      <a:pt x="136" y="114"/>
                    </a:cubicBezTo>
                    <a:cubicBezTo>
                      <a:pt x="136" y="113"/>
                      <a:pt x="135" y="110"/>
                      <a:pt x="136" y="109"/>
                    </a:cubicBezTo>
                    <a:cubicBezTo>
                      <a:pt x="136" y="108"/>
                      <a:pt x="137" y="107"/>
                      <a:pt x="138" y="107"/>
                    </a:cubicBezTo>
                    <a:cubicBezTo>
                      <a:pt x="138" y="107"/>
                      <a:pt x="138" y="107"/>
                      <a:pt x="139" y="107"/>
                    </a:cubicBezTo>
                    <a:cubicBezTo>
                      <a:pt x="139" y="107"/>
                      <a:pt x="140" y="106"/>
                      <a:pt x="141" y="106"/>
                    </a:cubicBezTo>
                    <a:cubicBezTo>
                      <a:pt x="141" y="106"/>
                      <a:pt x="141" y="106"/>
                      <a:pt x="141" y="106"/>
                    </a:cubicBezTo>
                    <a:cubicBezTo>
                      <a:pt x="141" y="103"/>
                      <a:pt x="143" y="102"/>
                      <a:pt x="145" y="101"/>
                    </a:cubicBezTo>
                    <a:cubicBezTo>
                      <a:pt x="147" y="100"/>
                      <a:pt x="147" y="100"/>
                      <a:pt x="147" y="100"/>
                    </a:cubicBezTo>
                    <a:cubicBezTo>
                      <a:pt x="146" y="98"/>
                      <a:pt x="146" y="98"/>
                      <a:pt x="146" y="98"/>
                    </a:cubicBezTo>
                    <a:cubicBezTo>
                      <a:pt x="146" y="97"/>
                      <a:pt x="146" y="97"/>
                      <a:pt x="146" y="97"/>
                    </a:cubicBezTo>
                    <a:cubicBezTo>
                      <a:pt x="147" y="96"/>
                      <a:pt x="150" y="93"/>
                      <a:pt x="151" y="92"/>
                    </a:cubicBezTo>
                    <a:cubicBezTo>
                      <a:pt x="152" y="92"/>
                      <a:pt x="155" y="91"/>
                      <a:pt x="158" y="90"/>
                    </a:cubicBezTo>
                    <a:cubicBezTo>
                      <a:pt x="160" y="86"/>
                      <a:pt x="160" y="86"/>
                      <a:pt x="160" y="86"/>
                    </a:cubicBezTo>
                    <a:cubicBezTo>
                      <a:pt x="165" y="85"/>
                      <a:pt x="165" y="85"/>
                      <a:pt x="165" y="85"/>
                    </a:cubicBezTo>
                    <a:cubicBezTo>
                      <a:pt x="167" y="82"/>
                      <a:pt x="167" y="82"/>
                      <a:pt x="167" y="82"/>
                    </a:cubicBezTo>
                    <a:cubicBezTo>
                      <a:pt x="172" y="84"/>
                      <a:pt x="172" y="84"/>
                      <a:pt x="172" y="84"/>
                    </a:cubicBezTo>
                    <a:cubicBezTo>
                      <a:pt x="178" y="87"/>
                      <a:pt x="178" y="87"/>
                      <a:pt x="178" y="87"/>
                    </a:cubicBezTo>
                    <a:cubicBezTo>
                      <a:pt x="178" y="87"/>
                      <a:pt x="179" y="86"/>
                      <a:pt x="180" y="86"/>
                    </a:cubicBezTo>
                    <a:cubicBezTo>
                      <a:pt x="181" y="85"/>
                      <a:pt x="182" y="85"/>
                      <a:pt x="183" y="84"/>
                    </a:cubicBezTo>
                    <a:cubicBezTo>
                      <a:pt x="184" y="84"/>
                      <a:pt x="185" y="83"/>
                      <a:pt x="186" y="83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88" y="82"/>
                      <a:pt x="188" y="82"/>
                      <a:pt x="189" y="81"/>
                    </a:cubicBezTo>
                    <a:cubicBezTo>
                      <a:pt x="190" y="81"/>
                      <a:pt x="191" y="81"/>
                      <a:pt x="192" y="80"/>
                    </a:cubicBezTo>
                    <a:cubicBezTo>
                      <a:pt x="191" y="80"/>
                      <a:pt x="191" y="80"/>
                      <a:pt x="191" y="80"/>
                    </a:cubicBezTo>
                    <a:cubicBezTo>
                      <a:pt x="186" y="78"/>
                      <a:pt x="186" y="78"/>
                      <a:pt x="186" y="78"/>
                    </a:cubicBezTo>
                    <a:cubicBezTo>
                      <a:pt x="184" y="73"/>
                      <a:pt x="184" y="73"/>
                      <a:pt x="184" y="73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72" y="67"/>
                      <a:pt x="172" y="67"/>
                      <a:pt x="172" y="67"/>
                    </a:cubicBezTo>
                    <a:cubicBezTo>
                      <a:pt x="171" y="64"/>
                      <a:pt x="171" y="64"/>
                      <a:pt x="171" y="64"/>
                    </a:cubicBezTo>
                    <a:cubicBezTo>
                      <a:pt x="171" y="64"/>
                      <a:pt x="172" y="62"/>
                      <a:pt x="173" y="62"/>
                    </a:cubicBezTo>
                    <a:cubicBezTo>
                      <a:pt x="174" y="62"/>
                      <a:pt x="174" y="61"/>
                      <a:pt x="174" y="60"/>
                    </a:cubicBezTo>
                    <a:cubicBezTo>
                      <a:pt x="176" y="56"/>
                      <a:pt x="176" y="56"/>
                      <a:pt x="176" y="56"/>
                    </a:cubicBezTo>
                    <a:cubicBezTo>
                      <a:pt x="176" y="55"/>
                      <a:pt x="176" y="55"/>
                      <a:pt x="176" y="55"/>
                    </a:cubicBezTo>
                    <a:cubicBezTo>
                      <a:pt x="176" y="55"/>
                      <a:pt x="177" y="54"/>
                      <a:pt x="177" y="54"/>
                    </a:cubicBezTo>
                    <a:cubicBezTo>
                      <a:pt x="178" y="54"/>
                      <a:pt x="179" y="53"/>
                      <a:pt x="180" y="51"/>
                    </a:cubicBezTo>
                    <a:cubicBezTo>
                      <a:pt x="178" y="45"/>
                      <a:pt x="178" y="45"/>
                      <a:pt x="178" y="45"/>
                    </a:cubicBezTo>
                    <a:cubicBezTo>
                      <a:pt x="177" y="39"/>
                      <a:pt x="177" y="39"/>
                      <a:pt x="177" y="39"/>
                    </a:cubicBezTo>
                    <a:cubicBezTo>
                      <a:pt x="177" y="32"/>
                      <a:pt x="177" y="32"/>
                      <a:pt x="177" y="32"/>
                    </a:cubicBezTo>
                    <a:cubicBezTo>
                      <a:pt x="178" y="28"/>
                      <a:pt x="178" y="28"/>
                      <a:pt x="178" y="28"/>
                    </a:cubicBezTo>
                    <a:cubicBezTo>
                      <a:pt x="178" y="28"/>
                      <a:pt x="179" y="26"/>
                      <a:pt x="180" y="25"/>
                    </a:cubicBezTo>
                    <a:cubicBezTo>
                      <a:pt x="180" y="23"/>
                      <a:pt x="181" y="22"/>
                      <a:pt x="181" y="22"/>
                    </a:cubicBezTo>
                    <a:cubicBezTo>
                      <a:pt x="182" y="22"/>
                      <a:pt x="184" y="21"/>
                      <a:pt x="184" y="21"/>
                    </a:cubicBezTo>
                    <a:cubicBezTo>
                      <a:pt x="185" y="21"/>
                      <a:pt x="186" y="20"/>
                      <a:pt x="186" y="20"/>
                    </a:cubicBezTo>
                    <a:cubicBezTo>
                      <a:pt x="192" y="17"/>
                      <a:pt x="192" y="17"/>
                      <a:pt x="192" y="17"/>
                    </a:cubicBezTo>
                    <a:cubicBezTo>
                      <a:pt x="192" y="13"/>
                      <a:pt x="192" y="13"/>
                      <a:pt x="192" y="13"/>
                    </a:cubicBezTo>
                    <a:cubicBezTo>
                      <a:pt x="192" y="13"/>
                      <a:pt x="191" y="10"/>
                      <a:pt x="190" y="8"/>
                    </a:cubicBezTo>
                    <a:cubicBezTo>
                      <a:pt x="190" y="7"/>
                      <a:pt x="189" y="6"/>
                      <a:pt x="189" y="6"/>
                    </a:cubicBezTo>
                    <a:cubicBezTo>
                      <a:pt x="189" y="6"/>
                      <a:pt x="189" y="6"/>
                      <a:pt x="189" y="6"/>
                    </a:cubicBezTo>
                    <a:cubicBezTo>
                      <a:pt x="187" y="8"/>
                      <a:pt x="182" y="8"/>
                      <a:pt x="174" y="7"/>
                    </a:cubicBezTo>
                    <a:cubicBezTo>
                      <a:pt x="171" y="6"/>
                      <a:pt x="169" y="0"/>
                      <a:pt x="169" y="0"/>
                    </a:cubicBezTo>
                    <a:cubicBezTo>
                      <a:pt x="161" y="2"/>
                      <a:pt x="161" y="2"/>
                      <a:pt x="161" y="2"/>
                    </a:cubicBezTo>
                    <a:cubicBezTo>
                      <a:pt x="161" y="2"/>
                      <a:pt x="150" y="2"/>
                      <a:pt x="144" y="2"/>
                    </a:cubicBezTo>
                    <a:cubicBezTo>
                      <a:pt x="143" y="2"/>
                      <a:pt x="142" y="2"/>
                      <a:pt x="142" y="2"/>
                    </a:cubicBezTo>
                    <a:cubicBezTo>
                      <a:pt x="139" y="2"/>
                      <a:pt x="129" y="5"/>
                      <a:pt x="125" y="9"/>
                    </a:cubicBezTo>
                    <a:cubicBezTo>
                      <a:pt x="123" y="10"/>
                      <a:pt x="122" y="11"/>
                      <a:pt x="120" y="11"/>
                    </a:cubicBezTo>
                    <a:cubicBezTo>
                      <a:pt x="118" y="13"/>
                      <a:pt x="115" y="14"/>
                      <a:pt x="114" y="17"/>
                    </a:cubicBezTo>
                    <a:cubicBezTo>
                      <a:pt x="111" y="21"/>
                      <a:pt x="108" y="29"/>
                      <a:pt x="107" y="29"/>
                    </a:cubicBezTo>
                    <a:cubicBezTo>
                      <a:pt x="101" y="34"/>
                      <a:pt x="100" y="34"/>
                      <a:pt x="87" y="34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80" y="34"/>
                      <a:pt x="64" y="36"/>
                      <a:pt x="60" y="39"/>
                    </a:cubicBezTo>
                    <a:cubicBezTo>
                      <a:pt x="57" y="41"/>
                      <a:pt x="51" y="40"/>
                      <a:pt x="46" y="39"/>
                    </a:cubicBezTo>
                    <a:cubicBezTo>
                      <a:pt x="42" y="38"/>
                      <a:pt x="39" y="38"/>
                      <a:pt x="37" y="39"/>
                    </a:cubicBezTo>
                    <a:cubicBezTo>
                      <a:pt x="37" y="40"/>
                      <a:pt x="35" y="40"/>
                      <a:pt x="33" y="39"/>
                    </a:cubicBezTo>
                    <a:cubicBezTo>
                      <a:pt x="31" y="39"/>
                      <a:pt x="29" y="39"/>
                      <a:pt x="27" y="39"/>
                    </a:cubicBezTo>
                    <a:cubicBezTo>
                      <a:pt x="25" y="39"/>
                      <a:pt x="23" y="40"/>
                      <a:pt x="21" y="40"/>
                    </a:cubicBezTo>
                    <a:cubicBezTo>
                      <a:pt x="19" y="41"/>
                      <a:pt x="17" y="42"/>
                      <a:pt x="15" y="42"/>
                    </a:cubicBezTo>
                    <a:cubicBezTo>
                      <a:pt x="13" y="41"/>
                      <a:pt x="13" y="40"/>
                      <a:pt x="13" y="39"/>
                    </a:cubicBezTo>
                    <a:cubicBezTo>
                      <a:pt x="13" y="37"/>
                      <a:pt x="13" y="37"/>
                      <a:pt x="12" y="37"/>
                    </a:cubicBezTo>
                    <a:cubicBezTo>
                      <a:pt x="12" y="36"/>
                      <a:pt x="12" y="36"/>
                      <a:pt x="13" y="36"/>
                    </a:cubicBezTo>
                    <a:cubicBezTo>
                      <a:pt x="14" y="35"/>
                      <a:pt x="17" y="32"/>
                      <a:pt x="17" y="31"/>
                    </a:cubicBezTo>
                    <a:cubicBezTo>
                      <a:pt x="17" y="31"/>
                      <a:pt x="17" y="31"/>
                      <a:pt x="16" y="31"/>
                    </a:cubicBezTo>
                    <a:cubicBezTo>
                      <a:pt x="15" y="31"/>
                      <a:pt x="15" y="30"/>
                      <a:pt x="14" y="30"/>
                    </a:cubicBezTo>
                    <a:cubicBezTo>
                      <a:pt x="11" y="29"/>
                      <a:pt x="8" y="28"/>
                      <a:pt x="5" y="29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6" y="31"/>
                      <a:pt x="6" y="33"/>
                      <a:pt x="5" y="34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3" y="35"/>
                      <a:pt x="2" y="35"/>
                      <a:pt x="2" y="36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0" y="41"/>
                      <a:pt x="1" y="41"/>
                    </a:cubicBezTo>
                    <a:cubicBezTo>
                      <a:pt x="1" y="42"/>
                      <a:pt x="1" y="44"/>
                      <a:pt x="0" y="45"/>
                    </a:cubicBezTo>
                    <a:cubicBezTo>
                      <a:pt x="1" y="46"/>
                      <a:pt x="1" y="46"/>
                      <a:pt x="1" y="47"/>
                    </a:cubicBezTo>
                    <a:cubicBezTo>
                      <a:pt x="2" y="48"/>
                      <a:pt x="2" y="48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50"/>
                      <a:pt x="4" y="51"/>
                      <a:pt x="4" y="52"/>
                    </a:cubicBezTo>
                    <a:cubicBezTo>
                      <a:pt x="5" y="53"/>
                      <a:pt x="7" y="56"/>
                      <a:pt x="8" y="57"/>
                    </a:cubicBezTo>
                    <a:cubicBezTo>
                      <a:pt x="9" y="57"/>
                      <a:pt x="10" y="57"/>
                      <a:pt x="10" y="57"/>
                    </a:cubicBezTo>
                    <a:cubicBezTo>
                      <a:pt x="10" y="58"/>
                      <a:pt x="11" y="58"/>
                      <a:pt x="13" y="59"/>
                    </a:cubicBezTo>
                    <a:cubicBezTo>
                      <a:pt x="14" y="59"/>
                      <a:pt x="16" y="59"/>
                      <a:pt x="16" y="61"/>
                    </a:cubicBezTo>
                    <a:cubicBezTo>
                      <a:pt x="17" y="61"/>
                      <a:pt x="18" y="63"/>
                      <a:pt x="19" y="64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24" y="65"/>
                      <a:pt x="24" y="65"/>
                      <a:pt x="24" y="65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6" y="69"/>
                      <a:pt x="25" y="72"/>
                      <a:pt x="24" y="73"/>
                    </a:cubicBezTo>
                    <a:cubicBezTo>
                      <a:pt x="24" y="74"/>
                      <a:pt x="22" y="76"/>
                      <a:pt x="21" y="77"/>
                    </a:cubicBezTo>
                    <a:cubicBezTo>
                      <a:pt x="21" y="77"/>
                      <a:pt x="20" y="78"/>
                      <a:pt x="20" y="79"/>
                    </a:cubicBezTo>
                    <a:cubicBezTo>
                      <a:pt x="20" y="79"/>
                      <a:pt x="20" y="80"/>
                      <a:pt x="20" y="80"/>
                    </a:cubicBezTo>
                    <a:cubicBezTo>
                      <a:pt x="20" y="80"/>
                      <a:pt x="20" y="81"/>
                      <a:pt x="20" y="81"/>
                    </a:cubicBezTo>
                    <a:cubicBezTo>
                      <a:pt x="22" y="81"/>
                      <a:pt x="22" y="81"/>
                      <a:pt x="22" y="81"/>
                    </a:cubicBezTo>
                    <a:cubicBezTo>
                      <a:pt x="20" y="83"/>
                      <a:pt x="20" y="83"/>
                      <a:pt x="20" y="83"/>
                    </a:cubicBezTo>
                    <a:cubicBezTo>
                      <a:pt x="19" y="84"/>
                      <a:pt x="18" y="85"/>
                      <a:pt x="17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7"/>
                    </a:cubicBezTo>
                    <a:cubicBezTo>
                      <a:pt x="13" y="87"/>
                      <a:pt x="12" y="87"/>
                      <a:pt x="12" y="88"/>
                    </a:cubicBezTo>
                    <a:cubicBezTo>
                      <a:pt x="12" y="88"/>
                      <a:pt x="12" y="88"/>
                      <a:pt x="11" y="88"/>
                    </a:cubicBezTo>
                    <a:cubicBezTo>
                      <a:pt x="13" y="90"/>
                      <a:pt x="13" y="90"/>
                      <a:pt x="13" y="90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5" y="98"/>
                      <a:pt x="15" y="98"/>
                      <a:pt x="16" y="99"/>
                    </a:cubicBezTo>
                    <a:cubicBezTo>
                      <a:pt x="16" y="99"/>
                      <a:pt x="16" y="100"/>
                      <a:pt x="16" y="100"/>
                    </a:cubicBezTo>
                    <a:cubicBezTo>
                      <a:pt x="18" y="101"/>
                      <a:pt x="18" y="101"/>
                      <a:pt x="18" y="101"/>
                    </a:cubicBezTo>
                    <a:cubicBezTo>
                      <a:pt x="15" y="107"/>
                      <a:pt x="15" y="107"/>
                      <a:pt x="15" y="107"/>
                    </a:cubicBezTo>
                    <a:cubicBezTo>
                      <a:pt x="15" y="108"/>
                      <a:pt x="15" y="109"/>
                      <a:pt x="14" y="109"/>
                    </a:cubicBezTo>
                    <a:cubicBezTo>
                      <a:pt x="14" y="110"/>
                      <a:pt x="15" y="110"/>
                      <a:pt x="15" y="110"/>
                    </a:cubicBezTo>
                    <a:cubicBezTo>
                      <a:pt x="16" y="111"/>
                      <a:pt x="16" y="111"/>
                      <a:pt x="16" y="111"/>
                    </a:cubicBezTo>
                    <a:cubicBezTo>
                      <a:pt x="16" y="112"/>
                      <a:pt x="16" y="112"/>
                      <a:pt x="16" y="112"/>
                    </a:cubicBezTo>
                    <a:cubicBezTo>
                      <a:pt x="16" y="113"/>
                      <a:pt x="16" y="113"/>
                      <a:pt x="17" y="114"/>
                    </a:cubicBezTo>
                    <a:cubicBezTo>
                      <a:pt x="19" y="116"/>
                      <a:pt x="21" y="117"/>
                      <a:pt x="23" y="117"/>
                    </a:cubicBezTo>
                    <a:cubicBezTo>
                      <a:pt x="25" y="118"/>
                      <a:pt x="27" y="118"/>
                      <a:pt x="29" y="120"/>
                    </a:cubicBezTo>
                    <a:cubicBezTo>
                      <a:pt x="29" y="120"/>
                      <a:pt x="30" y="121"/>
                      <a:pt x="31" y="121"/>
                    </a:cubicBezTo>
                    <a:cubicBezTo>
                      <a:pt x="31" y="123"/>
                      <a:pt x="33" y="124"/>
                      <a:pt x="33" y="126"/>
                    </a:cubicBezTo>
                    <a:cubicBezTo>
                      <a:pt x="34" y="127"/>
                      <a:pt x="35" y="128"/>
                      <a:pt x="36" y="129"/>
                    </a:cubicBezTo>
                    <a:cubicBezTo>
                      <a:pt x="37" y="129"/>
                      <a:pt x="38" y="130"/>
                      <a:pt x="38" y="132"/>
                    </a:cubicBezTo>
                    <a:cubicBezTo>
                      <a:pt x="38" y="133"/>
                      <a:pt x="38" y="134"/>
                      <a:pt x="38" y="135"/>
                    </a:cubicBezTo>
                    <a:cubicBezTo>
                      <a:pt x="37" y="136"/>
                      <a:pt x="37" y="137"/>
                      <a:pt x="37" y="138"/>
                    </a:cubicBezTo>
                    <a:cubicBezTo>
                      <a:pt x="37" y="139"/>
                      <a:pt x="38" y="142"/>
                      <a:pt x="38" y="143"/>
                    </a:cubicBezTo>
                    <a:cubicBezTo>
                      <a:pt x="39" y="144"/>
                      <a:pt x="39" y="145"/>
                      <a:pt x="39" y="146"/>
                    </a:cubicBezTo>
                    <a:cubicBezTo>
                      <a:pt x="43" y="145"/>
                      <a:pt x="43" y="145"/>
                      <a:pt x="43" y="145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8" y="141"/>
                      <a:pt x="50" y="140"/>
                      <a:pt x="51" y="140"/>
                    </a:cubicBezTo>
                    <a:cubicBezTo>
                      <a:pt x="52" y="140"/>
                      <a:pt x="52" y="140"/>
                      <a:pt x="52" y="140"/>
                    </a:cubicBezTo>
                    <a:cubicBezTo>
                      <a:pt x="52" y="140"/>
                      <a:pt x="52" y="140"/>
                      <a:pt x="52" y="140"/>
                    </a:cubicBezTo>
                    <a:cubicBezTo>
                      <a:pt x="52" y="140"/>
                      <a:pt x="52" y="140"/>
                      <a:pt x="52" y="140"/>
                    </a:cubicBezTo>
                    <a:cubicBezTo>
                      <a:pt x="53" y="140"/>
                      <a:pt x="53" y="140"/>
                      <a:pt x="54" y="140"/>
                    </a:cubicBezTo>
                    <a:cubicBezTo>
                      <a:pt x="59" y="138"/>
                      <a:pt x="59" y="138"/>
                      <a:pt x="59" y="138"/>
                    </a:cubicBezTo>
                    <a:cubicBezTo>
                      <a:pt x="59" y="138"/>
                      <a:pt x="66" y="135"/>
                      <a:pt x="67" y="135"/>
                    </a:cubicBezTo>
                    <a:cubicBezTo>
                      <a:pt x="67" y="135"/>
                      <a:pt x="69" y="134"/>
                      <a:pt x="70" y="133"/>
                    </a:cubicBezTo>
                    <a:cubicBezTo>
                      <a:pt x="72" y="131"/>
                      <a:pt x="72" y="131"/>
                      <a:pt x="72" y="131"/>
                    </a:cubicBezTo>
                    <a:cubicBezTo>
                      <a:pt x="72" y="130"/>
                      <a:pt x="75" y="128"/>
                      <a:pt x="77" y="128"/>
                    </a:cubicBezTo>
                    <a:cubicBezTo>
                      <a:pt x="79" y="128"/>
                      <a:pt x="80" y="128"/>
                      <a:pt x="80" y="128"/>
                    </a:cubicBezTo>
                    <a:cubicBezTo>
                      <a:pt x="81" y="127"/>
                      <a:pt x="81" y="126"/>
                      <a:pt x="83" y="126"/>
                    </a:cubicBezTo>
                    <a:cubicBezTo>
                      <a:pt x="83" y="126"/>
                      <a:pt x="87" y="125"/>
                      <a:pt x="88" y="125"/>
                    </a:cubicBezTo>
                    <a:cubicBezTo>
                      <a:pt x="90" y="125"/>
                      <a:pt x="90" y="125"/>
                      <a:pt x="90" y="125"/>
                    </a:cubicBezTo>
                    <a:cubicBezTo>
                      <a:pt x="93" y="129"/>
                      <a:pt x="93" y="129"/>
                      <a:pt x="93" y="129"/>
                    </a:cubicBezTo>
                    <a:cubicBezTo>
                      <a:pt x="95" y="131"/>
                      <a:pt x="96" y="131"/>
                      <a:pt x="97" y="132"/>
                    </a:cubicBezTo>
                    <a:cubicBezTo>
                      <a:pt x="98" y="131"/>
                      <a:pt x="101" y="129"/>
                      <a:pt x="101" y="129"/>
                    </a:cubicBezTo>
                    <a:cubicBezTo>
                      <a:pt x="110" y="131"/>
                      <a:pt x="110" y="131"/>
                      <a:pt x="110" y="131"/>
                    </a:cubicBezTo>
                    <a:cubicBezTo>
                      <a:pt x="116" y="133"/>
                      <a:pt x="116" y="133"/>
                      <a:pt x="116" y="133"/>
                    </a:cubicBezTo>
                    <a:cubicBezTo>
                      <a:pt x="118" y="132"/>
                      <a:pt x="118" y="132"/>
                      <a:pt x="118" y="132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2" y="130"/>
                      <a:pt x="127" y="128"/>
                      <a:pt x="127" y="128"/>
                    </a:cubicBezTo>
                    <a:cubicBezTo>
                      <a:pt x="128" y="128"/>
                      <a:pt x="128" y="128"/>
                      <a:pt x="128" y="128"/>
                    </a:cubicBezTo>
                    <a:cubicBezTo>
                      <a:pt x="130" y="128"/>
                      <a:pt x="132" y="127"/>
                      <a:pt x="133" y="127"/>
                    </a:cubicBezTo>
                    <a:cubicBezTo>
                      <a:pt x="133" y="127"/>
                      <a:pt x="133" y="127"/>
                      <a:pt x="134" y="126"/>
                    </a:cubicBezTo>
                    <a:cubicBezTo>
                      <a:pt x="136" y="125"/>
                      <a:pt x="136" y="125"/>
                      <a:pt x="137" y="125"/>
                    </a:cubicBezTo>
                    <a:cubicBezTo>
                      <a:pt x="137" y="124"/>
                      <a:pt x="138" y="124"/>
                      <a:pt x="138" y="124"/>
                    </a:cubicBezTo>
                    <a:cubicBezTo>
                      <a:pt x="139" y="124"/>
                      <a:pt x="139" y="124"/>
                      <a:pt x="140" y="123"/>
                    </a:cubicBezTo>
                    <a:cubicBezTo>
                      <a:pt x="141" y="123"/>
                      <a:pt x="141" y="122"/>
                      <a:pt x="141" y="121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6" name="Freeform 207"/>
              <p:cNvSpPr>
                <a:spLocks/>
              </p:cNvSpPr>
              <p:nvPr/>
            </p:nvSpPr>
            <p:spPr bwMode="auto">
              <a:xfrm>
                <a:off x="7747814" y="4001180"/>
                <a:ext cx="433387" cy="304800"/>
              </a:xfrm>
              <a:custGeom>
                <a:avLst/>
                <a:gdLst>
                  <a:gd name="T0" fmla="*/ 128 w 136"/>
                  <a:gd name="T1" fmla="*/ 81 h 96"/>
                  <a:gd name="T2" fmla="*/ 132 w 136"/>
                  <a:gd name="T3" fmla="*/ 75 h 96"/>
                  <a:gd name="T4" fmla="*/ 124 w 136"/>
                  <a:gd name="T5" fmla="*/ 69 h 96"/>
                  <a:gd name="T6" fmla="*/ 127 w 136"/>
                  <a:gd name="T7" fmla="*/ 63 h 96"/>
                  <a:gd name="T8" fmla="*/ 119 w 136"/>
                  <a:gd name="T9" fmla="*/ 61 h 96"/>
                  <a:gd name="T10" fmla="*/ 109 w 136"/>
                  <a:gd name="T11" fmla="*/ 61 h 96"/>
                  <a:gd name="T12" fmla="*/ 98 w 136"/>
                  <a:gd name="T13" fmla="*/ 55 h 96"/>
                  <a:gd name="T14" fmla="*/ 88 w 136"/>
                  <a:gd name="T15" fmla="*/ 52 h 96"/>
                  <a:gd name="T16" fmla="*/ 98 w 136"/>
                  <a:gd name="T17" fmla="*/ 47 h 96"/>
                  <a:gd name="T18" fmla="*/ 100 w 136"/>
                  <a:gd name="T19" fmla="*/ 41 h 96"/>
                  <a:gd name="T20" fmla="*/ 93 w 136"/>
                  <a:gd name="T21" fmla="*/ 37 h 96"/>
                  <a:gd name="T22" fmla="*/ 82 w 136"/>
                  <a:gd name="T23" fmla="*/ 32 h 96"/>
                  <a:gd name="T24" fmla="*/ 73 w 136"/>
                  <a:gd name="T25" fmla="*/ 23 h 96"/>
                  <a:gd name="T26" fmla="*/ 77 w 136"/>
                  <a:gd name="T27" fmla="*/ 17 h 96"/>
                  <a:gd name="T28" fmla="*/ 75 w 136"/>
                  <a:gd name="T29" fmla="*/ 14 h 96"/>
                  <a:gd name="T30" fmla="*/ 70 w 136"/>
                  <a:gd name="T31" fmla="*/ 9 h 96"/>
                  <a:gd name="T32" fmla="*/ 63 w 136"/>
                  <a:gd name="T33" fmla="*/ 10 h 96"/>
                  <a:gd name="T34" fmla="*/ 56 w 136"/>
                  <a:gd name="T35" fmla="*/ 9 h 96"/>
                  <a:gd name="T36" fmla="*/ 57 w 136"/>
                  <a:gd name="T37" fmla="*/ 3 h 96"/>
                  <a:gd name="T38" fmla="*/ 51 w 136"/>
                  <a:gd name="T39" fmla="*/ 1 h 96"/>
                  <a:gd name="T40" fmla="*/ 44 w 136"/>
                  <a:gd name="T41" fmla="*/ 3 h 96"/>
                  <a:gd name="T42" fmla="*/ 40 w 136"/>
                  <a:gd name="T43" fmla="*/ 7 h 96"/>
                  <a:gd name="T44" fmla="*/ 36 w 136"/>
                  <a:gd name="T45" fmla="*/ 9 h 96"/>
                  <a:gd name="T46" fmla="*/ 30 w 136"/>
                  <a:gd name="T47" fmla="*/ 11 h 96"/>
                  <a:gd name="T48" fmla="*/ 24 w 136"/>
                  <a:gd name="T49" fmla="*/ 11 h 96"/>
                  <a:gd name="T50" fmla="*/ 19 w 136"/>
                  <a:gd name="T51" fmla="*/ 15 h 96"/>
                  <a:gd name="T52" fmla="*/ 12 w 136"/>
                  <a:gd name="T53" fmla="*/ 21 h 96"/>
                  <a:gd name="T54" fmla="*/ 2 w 136"/>
                  <a:gd name="T55" fmla="*/ 27 h 96"/>
                  <a:gd name="T56" fmla="*/ 8 w 136"/>
                  <a:gd name="T57" fmla="*/ 28 h 96"/>
                  <a:gd name="T58" fmla="*/ 13 w 136"/>
                  <a:gd name="T59" fmla="*/ 30 h 96"/>
                  <a:gd name="T60" fmla="*/ 18 w 136"/>
                  <a:gd name="T61" fmla="*/ 39 h 96"/>
                  <a:gd name="T62" fmla="*/ 15 w 136"/>
                  <a:gd name="T63" fmla="*/ 51 h 96"/>
                  <a:gd name="T64" fmla="*/ 18 w 136"/>
                  <a:gd name="T65" fmla="*/ 56 h 96"/>
                  <a:gd name="T66" fmla="*/ 23 w 136"/>
                  <a:gd name="T67" fmla="*/ 65 h 96"/>
                  <a:gd name="T68" fmla="*/ 31 w 136"/>
                  <a:gd name="T69" fmla="*/ 65 h 96"/>
                  <a:gd name="T70" fmla="*/ 40 w 136"/>
                  <a:gd name="T71" fmla="*/ 62 h 96"/>
                  <a:gd name="T72" fmla="*/ 49 w 136"/>
                  <a:gd name="T73" fmla="*/ 62 h 96"/>
                  <a:gd name="T74" fmla="*/ 57 w 136"/>
                  <a:gd name="T75" fmla="*/ 66 h 96"/>
                  <a:gd name="T76" fmla="*/ 60 w 136"/>
                  <a:gd name="T77" fmla="*/ 70 h 96"/>
                  <a:gd name="T78" fmla="*/ 71 w 136"/>
                  <a:gd name="T79" fmla="*/ 68 h 96"/>
                  <a:gd name="T80" fmla="*/ 78 w 136"/>
                  <a:gd name="T81" fmla="*/ 73 h 96"/>
                  <a:gd name="T82" fmla="*/ 88 w 136"/>
                  <a:gd name="T83" fmla="*/ 75 h 96"/>
                  <a:gd name="T84" fmla="*/ 102 w 136"/>
                  <a:gd name="T85" fmla="*/ 68 h 96"/>
                  <a:gd name="T86" fmla="*/ 105 w 136"/>
                  <a:gd name="T87" fmla="*/ 78 h 96"/>
                  <a:gd name="T88" fmla="*/ 113 w 136"/>
                  <a:gd name="T89" fmla="*/ 83 h 96"/>
                  <a:gd name="T90" fmla="*/ 124 w 136"/>
                  <a:gd name="T91" fmla="*/ 96 h 96"/>
                  <a:gd name="T92" fmla="*/ 133 w 136"/>
                  <a:gd name="T93" fmla="*/ 92 h 96"/>
                  <a:gd name="T94" fmla="*/ 133 w 136"/>
                  <a:gd name="T95" fmla="*/ 8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6" h="96">
                    <a:moveTo>
                      <a:pt x="133" y="83"/>
                    </a:moveTo>
                    <a:cubicBezTo>
                      <a:pt x="133" y="83"/>
                      <a:pt x="132" y="82"/>
                      <a:pt x="132" y="81"/>
                    </a:cubicBezTo>
                    <a:cubicBezTo>
                      <a:pt x="131" y="80"/>
                      <a:pt x="131" y="81"/>
                      <a:pt x="131" y="81"/>
                    </a:cubicBezTo>
                    <a:cubicBezTo>
                      <a:pt x="128" y="81"/>
                      <a:pt x="128" y="81"/>
                      <a:pt x="128" y="81"/>
                    </a:cubicBezTo>
                    <a:cubicBezTo>
                      <a:pt x="127" y="78"/>
                      <a:pt x="127" y="78"/>
                      <a:pt x="127" y="78"/>
                    </a:cubicBezTo>
                    <a:cubicBezTo>
                      <a:pt x="127" y="78"/>
                      <a:pt x="130" y="79"/>
                      <a:pt x="131" y="78"/>
                    </a:cubicBezTo>
                    <a:cubicBezTo>
                      <a:pt x="132" y="78"/>
                      <a:pt x="135" y="76"/>
                      <a:pt x="135" y="76"/>
                    </a:cubicBezTo>
                    <a:cubicBezTo>
                      <a:pt x="135" y="76"/>
                      <a:pt x="133" y="75"/>
                      <a:pt x="132" y="75"/>
                    </a:cubicBezTo>
                    <a:cubicBezTo>
                      <a:pt x="132" y="75"/>
                      <a:pt x="131" y="73"/>
                      <a:pt x="131" y="73"/>
                    </a:cubicBezTo>
                    <a:cubicBezTo>
                      <a:pt x="129" y="71"/>
                      <a:pt x="129" y="71"/>
                      <a:pt x="129" y="71"/>
                    </a:cubicBezTo>
                    <a:cubicBezTo>
                      <a:pt x="126" y="70"/>
                      <a:pt x="126" y="70"/>
                      <a:pt x="126" y="70"/>
                    </a:cubicBezTo>
                    <a:cubicBezTo>
                      <a:pt x="126" y="70"/>
                      <a:pt x="125" y="70"/>
                      <a:pt x="124" y="69"/>
                    </a:cubicBezTo>
                    <a:cubicBezTo>
                      <a:pt x="124" y="69"/>
                      <a:pt x="124" y="68"/>
                      <a:pt x="124" y="68"/>
                    </a:cubicBezTo>
                    <a:cubicBezTo>
                      <a:pt x="125" y="67"/>
                      <a:pt x="125" y="67"/>
                      <a:pt x="125" y="67"/>
                    </a:cubicBezTo>
                    <a:cubicBezTo>
                      <a:pt x="127" y="65"/>
                      <a:pt x="127" y="65"/>
                      <a:pt x="127" y="65"/>
                    </a:cubicBezTo>
                    <a:cubicBezTo>
                      <a:pt x="127" y="63"/>
                      <a:pt x="127" y="63"/>
                      <a:pt x="127" y="63"/>
                    </a:cubicBezTo>
                    <a:cubicBezTo>
                      <a:pt x="127" y="60"/>
                      <a:pt x="127" y="60"/>
                      <a:pt x="127" y="60"/>
                    </a:cubicBezTo>
                    <a:cubicBezTo>
                      <a:pt x="125" y="61"/>
                      <a:pt x="125" y="61"/>
                      <a:pt x="125" y="61"/>
                    </a:cubicBezTo>
                    <a:cubicBezTo>
                      <a:pt x="125" y="61"/>
                      <a:pt x="122" y="62"/>
                      <a:pt x="121" y="61"/>
                    </a:cubicBezTo>
                    <a:cubicBezTo>
                      <a:pt x="119" y="59"/>
                      <a:pt x="120" y="61"/>
                      <a:pt x="119" y="61"/>
                    </a:cubicBezTo>
                    <a:cubicBezTo>
                      <a:pt x="118" y="62"/>
                      <a:pt x="116" y="63"/>
                      <a:pt x="116" y="63"/>
                    </a:cubicBezTo>
                    <a:cubicBezTo>
                      <a:pt x="116" y="63"/>
                      <a:pt x="115" y="64"/>
                      <a:pt x="114" y="64"/>
                    </a:cubicBezTo>
                    <a:cubicBezTo>
                      <a:pt x="113" y="64"/>
                      <a:pt x="113" y="61"/>
                      <a:pt x="113" y="61"/>
                    </a:cubicBezTo>
                    <a:cubicBezTo>
                      <a:pt x="109" y="61"/>
                      <a:pt x="109" y="61"/>
                      <a:pt x="109" y="61"/>
                    </a:cubicBezTo>
                    <a:cubicBezTo>
                      <a:pt x="106" y="58"/>
                      <a:pt x="106" y="58"/>
                      <a:pt x="106" y="58"/>
                    </a:cubicBezTo>
                    <a:cubicBezTo>
                      <a:pt x="101" y="57"/>
                      <a:pt x="101" y="57"/>
                      <a:pt x="101" y="57"/>
                    </a:cubicBezTo>
                    <a:cubicBezTo>
                      <a:pt x="99" y="57"/>
                      <a:pt x="99" y="57"/>
                      <a:pt x="99" y="57"/>
                    </a:cubicBezTo>
                    <a:cubicBezTo>
                      <a:pt x="98" y="55"/>
                      <a:pt x="98" y="55"/>
                      <a:pt x="98" y="55"/>
                    </a:cubicBezTo>
                    <a:cubicBezTo>
                      <a:pt x="98" y="55"/>
                      <a:pt x="96" y="54"/>
                      <a:pt x="96" y="53"/>
                    </a:cubicBezTo>
                    <a:cubicBezTo>
                      <a:pt x="95" y="53"/>
                      <a:pt x="94" y="53"/>
                      <a:pt x="93" y="54"/>
                    </a:cubicBezTo>
                    <a:cubicBezTo>
                      <a:pt x="93" y="54"/>
                      <a:pt x="92" y="54"/>
                      <a:pt x="90" y="53"/>
                    </a:cubicBezTo>
                    <a:cubicBezTo>
                      <a:pt x="88" y="53"/>
                      <a:pt x="88" y="52"/>
                      <a:pt x="88" y="52"/>
                    </a:cubicBezTo>
                    <a:cubicBezTo>
                      <a:pt x="88" y="52"/>
                      <a:pt x="89" y="50"/>
                      <a:pt x="89" y="50"/>
                    </a:cubicBezTo>
                    <a:cubicBezTo>
                      <a:pt x="90" y="49"/>
                      <a:pt x="91" y="49"/>
                      <a:pt x="91" y="49"/>
                    </a:cubicBezTo>
                    <a:cubicBezTo>
                      <a:pt x="92" y="49"/>
                      <a:pt x="94" y="48"/>
                      <a:pt x="96" y="48"/>
                    </a:cubicBezTo>
                    <a:cubicBezTo>
                      <a:pt x="97" y="47"/>
                      <a:pt x="97" y="47"/>
                      <a:pt x="98" y="47"/>
                    </a:cubicBezTo>
                    <a:cubicBezTo>
                      <a:pt x="99" y="47"/>
                      <a:pt x="99" y="46"/>
                      <a:pt x="99" y="46"/>
                    </a:cubicBezTo>
                    <a:cubicBezTo>
                      <a:pt x="99" y="46"/>
                      <a:pt x="99" y="43"/>
                      <a:pt x="99" y="43"/>
                    </a:cubicBezTo>
                    <a:cubicBezTo>
                      <a:pt x="99" y="42"/>
                      <a:pt x="99" y="42"/>
                      <a:pt x="100" y="42"/>
                    </a:cubicBezTo>
                    <a:cubicBezTo>
                      <a:pt x="100" y="41"/>
                      <a:pt x="100" y="41"/>
                      <a:pt x="100" y="41"/>
                    </a:cubicBezTo>
                    <a:cubicBezTo>
                      <a:pt x="100" y="41"/>
                      <a:pt x="99" y="39"/>
                      <a:pt x="99" y="38"/>
                    </a:cubicBezTo>
                    <a:cubicBezTo>
                      <a:pt x="98" y="36"/>
                      <a:pt x="98" y="37"/>
                      <a:pt x="98" y="37"/>
                    </a:cubicBezTo>
                    <a:cubicBezTo>
                      <a:pt x="96" y="37"/>
                      <a:pt x="96" y="37"/>
                      <a:pt x="96" y="37"/>
                    </a:cubicBezTo>
                    <a:cubicBezTo>
                      <a:pt x="96" y="37"/>
                      <a:pt x="94" y="37"/>
                      <a:pt x="93" y="37"/>
                    </a:cubicBezTo>
                    <a:cubicBezTo>
                      <a:pt x="93" y="37"/>
                      <a:pt x="91" y="37"/>
                      <a:pt x="91" y="37"/>
                    </a:cubicBezTo>
                    <a:cubicBezTo>
                      <a:pt x="89" y="34"/>
                      <a:pt x="89" y="34"/>
                      <a:pt x="89" y="34"/>
                    </a:cubicBezTo>
                    <a:cubicBezTo>
                      <a:pt x="89" y="34"/>
                      <a:pt x="87" y="34"/>
                      <a:pt x="85" y="34"/>
                    </a:cubicBezTo>
                    <a:cubicBezTo>
                      <a:pt x="84" y="34"/>
                      <a:pt x="82" y="32"/>
                      <a:pt x="82" y="32"/>
                    </a:cubicBezTo>
                    <a:cubicBezTo>
                      <a:pt x="77" y="29"/>
                      <a:pt x="77" y="29"/>
                      <a:pt x="77" y="29"/>
                    </a:cubicBezTo>
                    <a:cubicBezTo>
                      <a:pt x="76" y="27"/>
                      <a:pt x="76" y="27"/>
                      <a:pt x="76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5" y="27"/>
                      <a:pt x="73" y="24"/>
                      <a:pt x="73" y="23"/>
                    </a:cubicBezTo>
                    <a:cubicBezTo>
                      <a:pt x="73" y="23"/>
                      <a:pt x="73" y="23"/>
                      <a:pt x="73" y="22"/>
                    </a:cubicBezTo>
                    <a:cubicBezTo>
                      <a:pt x="74" y="22"/>
                      <a:pt x="74" y="21"/>
                      <a:pt x="74" y="20"/>
                    </a:cubicBezTo>
                    <a:cubicBezTo>
                      <a:pt x="74" y="20"/>
                      <a:pt x="75" y="19"/>
                      <a:pt x="75" y="18"/>
                    </a:cubicBezTo>
                    <a:cubicBezTo>
                      <a:pt x="75" y="18"/>
                      <a:pt x="76" y="18"/>
                      <a:pt x="77" y="17"/>
                    </a:cubicBezTo>
                    <a:cubicBezTo>
                      <a:pt x="77" y="17"/>
                      <a:pt x="78" y="17"/>
                      <a:pt x="78" y="16"/>
                    </a:cubicBezTo>
                    <a:cubicBezTo>
                      <a:pt x="78" y="16"/>
                      <a:pt x="79" y="15"/>
                      <a:pt x="79" y="14"/>
                    </a:cubicBezTo>
                    <a:cubicBezTo>
                      <a:pt x="79" y="13"/>
                      <a:pt x="77" y="14"/>
                      <a:pt x="76" y="13"/>
                    </a:cubicBezTo>
                    <a:cubicBezTo>
                      <a:pt x="75" y="13"/>
                      <a:pt x="76" y="14"/>
                      <a:pt x="75" y="14"/>
                    </a:cubicBezTo>
                    <a:cubicBezTo>
                      <a:pt x="75" y="14"/>
                      <a:pt x="74" y="13"/>
                      <a:pt x="73" y="12"/>
                    </a:cubicBezTo>
                    <a:cubicBezTo>
                      <a:pt x="73" y="12"/>
                      <a:pt x="72" y="11"/>
                      <a:pt x="71" y="11"/>
                    </a:cubicBezTo>
                    <a:cubicBezTo>
                      <a:pt x="70" y="11"/>
                      <a:pt x="70" y="11"/>
                      <a:pt x="70" y="10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0" y="9"/>
                      <a:pt x="69" y="8"/>
                      <a:pt x="69" y="8"/>
                    </a:cubicBezTo>
                    <a:cubicBezTo>
                      <a:pt x="69" y="8"/>
                      <a:pt x="67" y="10"/>
                      <a:pt x="67" y="10"/>
                    </a:cubicBezTo>
                    <a:cubicBezTo>
                      <a:pt x="66" y="10"/>
                      <a:pt x="66" y="9"/>
                      <a:pt x="65" y="9"/>
                    </a:cubicBezTo>
                    <a:cubicBezTo>
                      <a:pt x="65" y="9"/>
                      <a:pt x="64" y="10"/>
                      <a:pt x="63" y="10"/>
                    </a:cubicBezTo>
                    <a:cubicBezTo>
                      <a:pt x="63" y="10"/>
                      <a:pt x="61" y="9"/>
                      <a:pt x="61" y="9"/>
                    </a:cubicBezTo>
                    <a:cubicBezTo>
                      <a:pt x="61" y="9"/>
                      <a:pt x="59" y="8"/>
                      <a:pt x="59" y="8"/>
                    </a:cubicBezTo>
                    <a:cubicBezTo>
                      <a:pt x="59" y="8"/>
                      <a:pt x="59" y="9"/>
                      <a:pt x="58" y="9"/>
                    </a:cubicBezTo>
                    <a:cubicBezTo>
                      <a:pt x="57" y="10"/>
                      <a:pt x="57" y="9"/>
                      <a:pt x="56" y="9"/>
                    </a:cubicBezTo>
                    <a:cubicBezTo>
                      <a:pt x="56" y="9"/>
                      <a:pt x="56" y="8"/>
                      <a:pt x="56" y="8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60" y="5"/>
                      <a:pt x="58" y="4"/>
                      <a:pt x="57" y="3"/>
                    </a:cubicBezTo>
                    <a:cubicBezTo>
                      <a:pt x="57" y="3"/>
                      <a:pt x="56" y="4"/>
                      <a:pt x="56" y="4"/>
                    </a:cubicBezTo>
                    <a:cubicBezTo>
                      <a:pt x="53" y="4"/>
                      <a:pt x="53" y="4"/>
                      <a:pt x="53" y="4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2"/>
                      <a:pt x="52" y="0"/>
                      <a:pt x="51" y="1"/>
                    </a:cubicBezTo>
                    <a:cubicBezTo>
                      <a:pt x="51" y="1"/>
                      <a:pt x="50" y="1"/>
                      <a:pt x="49" y="2"/>
                    </a:cubicBezTo>
                    <a:cubicBezTo>
                      <a:pt x="48" y="2"/>
                      <a:pt x="48" y="3"/>
                      <a:pt x="48" y="3"/>
                    </a:cubicBezTo>
                    <a:cubicBezTo>
                      <a:pt x="48" y="3"/>
                      <a:pt x="47" y="3"/>
                      <a:pt x="45" y="2"/>
                    </a:cubicBezTo>
                    <a:cubicBezTo>
                      <a:pt x="42" y="2"/>
                      <a:pt x="44" y="3"/>
                      <a:pt x="44" y="3"/>
                    </a:cubicBezTo>
                    <a:cubicBezTo>
                      <a:pt x="44" y="3"/>
                      <a:pt x="47" y="5"/>
                      <a:pt x="47" y="5"/>
                    </a:cubicBezTo>
                    <a:cubicBezTo>
                      <a:pt x="47" y="5"/>
                      <a:pt x="46" y="6"/>
                      <a:pt x="46" y="6"/>
                    </a:cubicBezTo>
                    <a:cubicBezTo>
                      <a:pt x="45" y="6"/>
                      <a:pt x="44" y="6"/>
                      <a:pt x="43" y="7"/>
                    </a:cubicBezTo>
                    <a:cubicBezTo>
                      <a:pt x="41" y="7"/>
                      <a:pt x="41" y="7"/>
                      <a:pt x="40" y="7"/>
                    </a:cubicBezTo>
                    <a:cubicBezTo>
                      <a:pt x="38" y="7"/>
                      <a:pt x="39" y="7"/>
                      <a:pt x="39" y="7"/>
                    </a:cubicBezTo>
                    <a:cubicBezTo>
                      <a:pt x="39" y="7"/>
                      <a:pt x="38" y="9"/>
                      <a:pt x="37" y="9"/>
                    </a:cubicBezTo>
                    <a:cubicBezTo>
                      <a:pt x="37" y="10"/>
                      <a:pt x="37" y="9"/>
                      <a:pt x="37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9"/>
                      <a:pt x="35" y="10"/>
                      <a:pt x="35" y="10"/>
                    </a:cubicBezTo>
                    <a:cubicBezTo>
                      <a:pt x="35" y="10"/>
                      <a:pt x="33" y="10"/>
                      <a:pt x="33" y="10"/>
                    </a:cubicBezTo>
                    <a:cubicBezTo>
                      <a:pt x="32" y="10"/>
                      <a:pt x="31" y="10"/>
                      <a:pt x="31" y="10"/>
                    </a:cubicBezTo>
                    <a:cubicBezTo>
                      <a:pt x="30" y="10"/>
                      <a:pt x="30" y="11"/>
                      <a:pt x="30" y="11"/>
                    </a:cubicBezTo>
                    <a:cubicBezTo>
                      <a:pt x="30" y="11"/>
                      <a:pt x="29" y="11"/>
                      <a:pt x="28" y="12"/>
                    </a:cubicBezTo>
                    <a:cubicBezTo>
                      <a:pt x="28" y="12"/>
                      <a:pt x="26" y="12"/>
                      <a:pt x="26" y="12"/>
                    </a:cubicBezTo>
                    <a:cubicBezTo>
                      <a:pt x="26" y="12"/>
                      <a:pt x="25" y="11"/>
                      <a:pt x="25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4" y="11"/>
                      <a:pt x="24" y="13"/>
                      <a:pt x="23" y="13"/>
                    </a:cubicBezTo>
                    <a:cubicBezTo>
                      <a:pt x="23" y="14"/>
                      <a:pt x="23" y="14"/>
                      <a:pt x="22" y="14"/>
                    </a:cubicBezTo>
                    <a:cubicBezTo>
                      <a:pt x="21" y="14"/>
                      <a:pt x="21" y="15"/>
                      <a:pt x="20" y="15"/>
                    </a:cubicBezTo>
                    <a:cubicBezTo>
                      <a:pt x="20" y="15"/>
                      <a:pt x="19" y="15"/>
                      <a:pt x="19" y="15"/>
                    </a:cubicBezTo>
                    <a:cubicBezTo>
                      <a:pt x="19" y="15"/>
                      <a:pt x="19" y="17"/>
                      <a:pt x="18" y="17"/>
                    </a:cubicBezTo>
                    <a:cubicBezTo>
                      <a:pt x="18" y="17"/>
                      <a:pt x="16" y="17"/>
                      <a:pt x="16" y="18"/>
                    </a:cubicBezTo>
                    <a:cubicBezTo>
                      <a:pt x="15" y="18"/>
                      <a:pt x="14" y="19"/>
                      <a:pt x="14" y="1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7" y="22"/>
                      <a:pt x="6" y="22"/>
                    </a:cubicBezTo>
                    <a:cubicBezTo>
                      <a:pt x="5" y="23"/>
                      <a:pt x="3" y="23"/>
                      <a:pt x="3" y="23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7" y="28"/>
                      <a:pt x="8" y="28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2" y="28"/>
                      <a:pt x="12" y="29"/>
                      <a:pt x="13" y="29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4" y="32"/>
                      <a:pt x="14" y="32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17" y="44"/>
                      <a:pt x="17" y="44"/>
                      <a:pt x="17" y="4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5" y="49"/>
                      <a:pt x="15" y="50"/>
                    </a:cubicBezTo>
                    <a:cubicBezTo>
                      <a:pt x="15" y="50"/>
                      <a:pt x="15" y="50"/>
                      <a:pt x="15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8" y="55"/>
                      <a:pt x="18" y="56"/>
                      <a:pt x="18" y="56"/>
                    </a:cubicBezTo>
                    <a:cubicBezTo>
                      <a:pt x="18" y="56"/>
                      <a:pt x="19" y="57"/>
                      <a:pt x="19" y="57"/>
                    </a:cubicBezTo>
                    <a:cubicBezTo>
                      <a:pt x="19" y="57"/>
                      <a:pt x="20" y="58"/>
                      <a:pt x="21" y="58"/>
                    </a:cubicBezTo>
                    <a:cubicBezTo>
                      <a:pt x="22" y="59"/>
                      <a:pt x="22" y="60"/>
                      <a:pt x="23" y="61"/>
                    </a:cubicBezTo>
                    <a:cubicBezTo>
                      <a:pt x="24" y="62"/>
                      <a:pt x="24" y="64"/>
                      <a:pt x="23" y="65"/>
                    </a:cubicBezTo>
                    <a:cubicBezTo>
                      <a:pt x="24" y="65"/>
                      <a:pt x="26" y="65"/>
                      <a:pt x="26" y="65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9" y="65"/>
                      <a:pt x="30" y="65"/>
                      <a:pt x="31" y="65"/>
                    </a:cubicBezTo>
                    <a:cubicBezTo>
                      <a:pt x="33" y="65"/>
                      <a:pt x="33" y="65"/>
                      <a:pt x="33" y="65"/>
                    </a:cubicBezTo>
                    <a:cubicBezTo>
                      <a:pt x="34" y="64"/>
                      <a:pt x="35" y="64"/>
                      <a:pt x="36" y="64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40" y="62"/>
                      <a:pt x="40" y="62"/>
                      <a:pt x="40" y="62"/>
                    </a:cubicBezTo>
                    <a:cubicBezTo>
                      <a:pt x="40" y="62"/>
                      <a:pt x="44" y="62"/>
                      <a:pt x="45" y="62"/>
                    </a:cubicBezTo>
                    <a:cubicBezTo>
                      <a:pt x="46" y="62"/>
                      <a:pt x="46" y="62"/>
                      <a:pt x="46" y="62"/>
                    </a:cubicBezTo>
                    <a:cubicBezTo>
                      <a:pt x="47" y="62"/>
                      <a:pt x="48" y="62"/>
                      <a:pt x="48" y="62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51" y="62"/>
                      <a:pt x="53" y="63"/>
                      <a:pt x="54" y="63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5" y="64"/>
                      <a:pt x="57" y="65"/>
                      <a:pt x="57" y="66"/>
                    </a:cubicBezTo>
                    <a:cubicBezTo>
                      <a:pt x="58" y="67"/>
                      <a:pt x="58" y="67"/>
                      <a:pt x="58" y="67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7" y="69"/>
                      <a:pt x="57" y="69"/>
                      <a:pt x="57" y="70"/>
                    </a:cubicBezTo>
                    <a:cubicBezTo>
                      <a:pt x="58" y="70"/>
                      <a:pt x="59" y="70"/>
                      <a:pt x="60" y="70"/>
                    </a:cubicBezTo>
                    <a:cubicBezTo>
                      <a:pt x="61" y="70"/>
                      <a:pt x="61" y="71"/>
                      <a:pt x="61" y="71"/>
                    </a:cubicBezTo>
                    <a:cubicBezTo>
                      <a:pt x="65" y="72"/>
                      <a:pt x="65" y="72"/>
                      <a:pt x="65" y="72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73" y="68"/>
                      <a:pt x="73" y="68"/>
                      <a:pt x="73" y="68"/>
                    </a:cubicBezTo>
                    <a:cubicBezTo>
                      <a:pt x="73" y="68"/>
                      <a:pt x="75" y="69"/>
                      <a:pt x="76" y="69"/>
                    </a:cubicBezTo>
                    <a:cubicBezTo>
                      <a:pt x="77" y="69"/>
                      <a:pt x="77" y="70"/>
                      <a:pt x="77" y="70"/>
                    </a:cubicBezTo>
                    <a:cubicBezTo>
                      <a:pt x="77" y="70"/>
                      <a:pt x="78" y="72"/>
                      <a:pt x="78" y="73"/>
                    </a:cubicBezTo>
                    <a:cubicBezTo>
                      <a:pt x="79" y="74"/>
                      <a:pt x="79" y="76"/>
                      <a:pt x="79" y="76"/>
                    </a:cubicBezTo>
                    <a:cubicBezTo>
                      <a:pt x="81" y="73"/>
                      <a:pt x="81" y="73"/>
                      <a:pt x="81" y="73"/>
                    </a:cubicBezTo>
                    <a:cubicBezTo>
                      <a:pt x="86" y="74"/>
                      <a:pt x="86" y="74"/>
                      <a:pt x="86" y="74"/>
                    </a:cubicBezTo>
                    <a:cubicBezTo>
                      <a:pt x="88" y="75"/>
                      <a:pt x="88" y="75"/>
                      <a:pt x="88" y="75"/>
                    </a:cubicBezTo>
                    <a:cubicBezTo>
                      <a:pt x="92" y="74"/>
                      <a:pt x="92" y="74"/>
                      <a:pt x="92" y="74"/>
                    </a:cubicBezTo>
                    <a:cubicBezTo>
                      <a:pt x="92" y="74"/>
                      <a:pt x="93" y="72"/>
                      <a:pt x="94" y="72"/>
                    </a:cubicBezTo>
                    <a:cubicBezTo>
                      <a:pt x="95" y="71"/>
                      <a:pt x="97" y="70"/>
                      <a:pt x="98" y="70"/>
                    </a:cubicBezTo>
                    <a:cubicBezTo>
                      <a:pt x="99" y="69"/>
                      <a:pt x="102" y="68"/>
                      <a:pt x="102" y="68"/>
                    </a:cubicBezTo>
                    <a:cubicBezTo>
                      <a:pt x="102" y="68"/>
                      <a:pt x="102" y="70"/>
                      <a:pt x="103" y="71"/>
                    </a:cubicBezTo>
                    <a:cubicBezTo>
                      <a:pt x="103" y="71"/>
                      <a:pt x="104" y="74"/>
                      <a:pt x="104" y="74"/>
                    </a:cubicBezTo>
                    <a:cubicBezTo>
                      <a:pt x="104" y="78"/>
                      <a:pt x="104" y="78"/>
                      <a:pt x="104" y="78"/>
                    </a:cubicBezTo>
                    <a:cubicBezTo>
                      <a:pt x="105" y="78"/>
                      <a:pt x="105" y="78"/>
                      <a:pt x="105" y="78"/>
                    </a:cubicBezTo>
                    <a:cubicBezTo>
                      <a:pt x="105" y="78"/>
                      <a:pt x="108" y="79"/>
                      <a:pt x="109" y="79"/>
                    </a:cubicBezTo>
                    <a:cubicBezTo>
                      <a:pt x="110" y="79"/>
                      <a:pt x="111" y="79"/>
                      <a:pt x="111" y="79"/>
                    </a:cubicBezTo>
                    <a:cubicBezTo>
                      <a:pt x="113" y="81"/>
                      <a:pt x="113" y="81"/>
                      <a:pt x="113" y="81"/>
                    </a:cubicBezTo>
                    <a:cubicBezTo>
                      <a:pt x="113" y="83"/>
                      <a:pt x="113" y="83"/>
                      <a:pt x="113" y="83"/>
                    </a:cubicBezTo>
                    <a:cubicBezTo>
                      <a:pt x="115" y="86"/>
                      <a:pt x="115" y="86"/>
                      <a:pt x="115" y="86"/>
                    </a:cubicBezTo>
                    <a:cubicBezTo>
                      <a:pt x="117" y="89"/>
                      <a:pt x="117" y="89"/>
                      <a:pt x="117" y="89"/>
                    </a:cubicBezTo>
                    <a:cubicBezTo>
                      <a:pt x="121" y="93"/>
                      <a:pt x="121" y="93"/>
                      <a:pt x="121" y="93"/>
                    </a:cubicBezTo>
                    <a:cubicBezTo>
                      <a:pt x="124" y="96"/>
                      <a:pt x="124" y="96"/>
                      <a:pt x="124" y="96"/>
                    </a:cubicBezTo>
                    <a:cubicBezTo>
                      <a:pt x="125" y="96"/>
                      <a:pt x="125" y="96"/>
                      <a:pt x="125" y="96"/>
                    </a:cubicBezTo>
                    <a:cubicBezTo>
                      <a:pt x="128" y="94"/>
                      <a:pt x="128" y="94"/>
                      <a:pt x="128" y="94"/>
                    </a:cubicBezTo>
                    <a:cubicBezTo>
                      <a:pt x="130" y="92"/>
                      <a:pt x="130" y="92"/>
                      <a:pt x="130" y="92"/>
                    </a:cubicBezTo>
                    <a:cubicBezTo>
                      <a:pt x="133" y="92"/>
                      <a:pt x="133" y="92"/>
                      <a:pt x="133" y="92"/>
                    </a:cubicBezTo>
                    <a:cubicBezTo>
                      <a:pt x="135" y="90"/>
                      <a:pt x="135" y="90"/>
                      <a:pt x="135" y="90"/>
                    </a:cubicBezTo>
                    <a:cubicBezTo>
                      <a:pt x="135" y="90"/>
                      <a:pt x="135" y="90"/>
                      <a:pt x="135" y="89"/>
                    </a:cubicBezTo>
                    <a:cubicBezTo>
                      <a:pt x="134" y="89"/>
                      <a:pt x="136" y="86"/>
                      <a:pt x="136" y="86"/>
                    </a:cubicBezTo>
                    <a:cubicBezTo>
                      <a:pt x="136" y="82"/>
                      <a:pt x="133" y="83"/>
                      <a:pt x="133" y="8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7" name="Freeform 208"/>
              <p:cNvSpPr>
                <a:spLocks/>
              </p:cNvSpPr>
              <p:nvPr/>
            </p:nvSpPr>
            <p:spPr bwMode="auto">
              <a:xfrm>
                <a:off x="7766866" y="4090079"/>
                <a:ext cx="6350" cy="3175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8" name="Freeform 209"/>
              <p:cNvSpPr>
                <a:spLocks/>
              </p:cNvSpPr>
              <p:nvPr/>
            </p:nvSpPr>
            <p:spPr bwMode="auto">
              <a:xfrm>
                <a:off x="5349101" y="3596368"/>
                <a:ext cx="930275" cy="668336"/>
              </a:xfrm>
              <a:custGeom>
                <a:avLst/>
                <a:gdLst>
                  <a:gd name="T0" fmla="*/ 277 w 292"/>
                  <a:gd name="T1" fmla="*/ 94 h 210"/>
                  <a:gd name="T2" fmla="*/ 239 w 292"/>
                  <a:gd name="T3" fmla="*/ 104 h 210"/>
                  <a:gd name="T4" fmla="*/ 235 w 292"/>
                  <a:gd name="T5" fmla="*/ 95 h 210"/>
                  <a:gd name="T6" fmla="*/ 233 w 292"/>
                  <a:gd name="T7" fmla="*/ 91 h 210"/>
                  <a:gd name="T8" fmla="*/ 230 w 292"/>
                  <a:gd name="T9" fmla="*/ 82 h 210"/>
                  <a:gd name="T10" fmla="*/ 228 w 292"/>
                  <a:gd name="T11" fmla="*/ 74 h 210"/>
                  <a:gd name="T12" fmla="*/ 228 w 292"/>
                  <a:gd name="T13" fmla="*/ 63 h 210"/>
                  <a:gd name="T14" fmla="*/ 226 w 292"/>
                  <a:gd name="T15" fmla="*/ 56 h 210"/>
                  <a:gd name="T16" fmla="*/ 222 w 292"/>
                  <a:gd name="T17" fmla="*/ 49 h 210"/>
                  <a:gd name="T18" fmla="*/ 217 w 292"/>
                  <a:gd name="T19" fmla="*/ 41 h 210"/>
                  <a:gd name="T20" fmla="*/ 206 w 292"/>
                  <a:gd name="T21" fmla="*/ 33 h 210"/>
                  <a:gd name="T22" fmla="*/ 198 w 292"/>
                  <a:gd name="T23" fmla="*/ 27 h 210"/>
                  <a:gd name="T24" fmla="*/ 195 w 292"/>
                  <a:gd name="T25" fmla="*/ 25 h 210"/>
                  <a:gd name="T26" fmla="*/ 187 w 292"/>
                  <a:gd name="T27" fmla="*/ 18 h 210"/>
                  <a:gd name="T28" fmla="*/ 184 w 292"/>
                  <a:gd name="T29" fmla="*/ 12 h 210"/>
                  <a:gd name="T30" fmla="*/ 178 w 292"/>
                  <a:gd name="T31" fmla="*/ 6 h 210"/>
                  <a:gd name="T32" fmla="*/ 173 w 292"/>
                  <a:gd name="T33" fmla="*/ 3 h 210"/>
                  <a:gd name="T34" fmla="*/ 169 w 292"/>
                  <a:gd name="T35" fmla="*/ 0 h 210"/>
                  <a:gd name="T36" fmla="*/ 155 w 292"/>
                  <a:gd name="T37" fmla="*/ 5 h 210"/>
                  <a:gd name="T38" fmla="*/ 132 w 292"/>
                  <a:gd name="T39" fmla="*/ 20 h 210"/>
                  <a:gd name="T40" fmla="*/ 108 w 292"/>
                  <a:gd name="T41" fmla="*/ 27 h 210"/>
                  <a:gd name="T42" fmla="*/ 73 w 292"/>
                  <a:gd name="T43" fmla="*/ 29 h 210"/>
                  <a:gd name="T44" fmla="*/ 67 w 292"/>
                  <a:gd name="T45" fmla="*/ 37 h 210"/>
                  <a:gd name="T46" fmla="*/ 55 w 292"/>
                  <a:gd name="T47" fmla="*/ 48 h 210"/>
                  <a:gd name="T48" fmla="*/ 45 w 292"/>
                  <a:gd name="T49" fmla="*/ 57 h 210"/>
                  <a:gd name="T50" fmla="*/ 42 w 292"/>
                  <a:gd name="T51" fmla="*/ 73 h 210"/>
                  <a:gd name="T52" fmla="*/ 35 w 292"/>
                  <a:gd name="T53" fmla="*/ 88 h 210"/>
                  <a:gd name="T54" fmla="*/ 32 w 292"/>
                  <a:gd name="T55" fmla="*/ 107 h 210"/>
                  <a:gd name="T56" fmla="*/ 16 w 292"/>
                  <a:gd name="T57" fmla="*/ 124 h 210"/>
                  <a:gd name="T58" fmla="*/ 6 w 292"/>
                  <a:gd name="T59" fmla="*/ 129 h 210"/>
                  <a:gd name="T60" fmla="*/ 7 w 292"/>
                  <a:gd name="T61" fmla="*/ 131 h 210"/>
                  <a:gd name="T62" fmla="*/ 16 w 292"/>
                  <a:gd name="T63" fmla="*/ 136 h 210"/>
                  <a:gd name="T64" fmla="*/ 18 w 292"/>
                  <a:gd name="T65" fmla="*/ 145 h 210"/>
                  <a:gd name="T66" fmla="*/ 22 w 292"/>
                  <a:gd name="T67" fmla="*/ 152 h 210"/>
                  <a:gd name="T68" fmla="*/ 33 w 292"/>
                  <a:gd name="T69" fmla="*/ 156 h 210"/>
                  <a:gd name="T70" fmla="*/ 43 w 292"/>
                  <a:gd name="T71" fmla="*/ 158 h 210"/>
                  <a:gd name="T72" fmla="*/ 45 w 292"/>
                  <a:gd name="T73" fmla="*/ 168 h 210"/>
                  <a:gd name="T74" fmla="*/ 45 w 292"/>
                  <a:gd name="T75" fmla="*/ 175 h 210"/>
                  <a:gd name="T76" fmla="*/ 51 w 292"/>
                  <a:gd name="T77" fmla="*/ 178 h 210"/>
                  <a:gd name="T78" fmla="*/ 56 w 292"/>
                  <a:gd name="T79" fmla="*/ 179 h 210"/>
                  <a:gd name="T80" fmla="*/ 66 w 292"/>
                  <a:gd name="T81" fmla="*/ 183 h 210"/>
                  <a:gd name="T82" fmla="*/ 71 w 292"/>
                  <a:gd name="T83" fmla="*/ 176 h 210"/>
                  <a:gd name="T84" fmla="*/ 80 w 292"/>
                  <a:gd name="T85" fmla="*/ 176 h 210"/>
                  <a:gd name="T86" fmla="*/ 84 w 292"/>
                  <a:gd name="T87" fmla="*/ 183 h 210"/>
                  <a:gd name="T88" fmla="*/ 83 w 292"/>
                  <a:gd name="T89" fmla="*/ 189 h 210"/>
                  <a:gd name="T90" fmla="*/ 87 w 292"/>
                  <a:gd name="T91" fmla="*/ 196 h 210"/>
                  <a:gd name="T92" fmla="*/ 95 w 292"/>
                  <a:gd name="T93" fmla="*/ 204 h 210"/>
                  <a:gd name="T94" fmla="*/ 97 w 292"/>
                  <a:gd name="T95" fmla="*/ 209 h 210"/>
                  <a:gd name="T96" fmla="*/ 128 w 292"/>
                  <a:gd name="T97" fmla="*/ 207 h 210"/>
                  <a:gd name="T98" fmla="*/ 195 w 292"/>
                  <a:gd name="T99" fmla="*/ 185 h 210"/>
                  <a:gd name="T100" fmla="*/ 252 w 292"/>
                  <a:gd name="T101" fmla="*/ 168 h 210"/>
                  <a:gd name="T102" fmla="*/ 271 w 292"/>
                  <a:gd name="T103" fmla="*/ 143 h 210"/>
                  <a:gd name="T104" fmla="*/ 287 w 292"/>
                  <a:gd name="T105" fmla="*/ 9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92" h="210">
                    <a:moveTo>
                      <a:pt x="287" y="96"/>
                    </a:moveTo>
                    <a:cubicBezTo>
                      <a:pt x="284" y="96"/>
                      <a:pt x="284" y="96"/>
                      <a:pt x="284" y="96"/>
                    </a:cubicBezTo>
                    <a:cubicBezTo>
                      <a:pt x="277" y="94"/>
                      <a:pt x="277" y="94"/>
                      <a:pt x="277" y="94"/>
                    </a:cubicBezTo>
                    <a:cubicBezTo>
                      <a:pt x="277" y="94"/>
                      <a:pt x="277" y="94"/>
                      <a:pt x="277" y="94"/>
                    </a:cubicBezTo>
                    <a:cubicBezTo>
                      <a:pt x="277" y="94"/>
                      <a:pt x="277" y="94"/>
                      <a:pt x="277" y="94"/>
                    </a:cubicBezTo>
                    <a:cubicBezTo>
                      <a:pt x="271" y="94"/>
                      <a:pt x="264" y="106"/>
                      <a:pt x="264" y="106"/>
                    </a:cubicBezTo>
                    <a:cubicBezTo>
                      <a:pt x="261" y="112"/>
                      <a:pt x="261" y="112"/>
                      <a:pt x="261" y="112"/>
                    </a:cubicBezTo>
                    <a:cubicBezTo>
                      <a:pt x="257" y="111"/>
                      <a:pt x="257" y="111"/>
                      <a:pt x="257" y="111"/>
                    </a:cubicBezTo>
                    <a:cubicBezTo>
                      <a:pt x="251" y="110"/>
                      <a:pt x="245" y="108"/>
                      <a:pt x="240" y="105"/>
                    </a:cubicBezTo>
                    <a:cubicBezTo>
                      <a:pt x="239" y="104"/>
                      <a:pt x="239" y="104"/>
                      <a:pt x="239" y="104"/>
                    </a:cubicBezTo>
                    <a:cubicBezTo>
                      <a:pt x="237" y="101"/>
                      <a:pt x="237" y="101"/>
                      <a:pt x="237" y="101"/>
                    </a:cubicBezTo>
                    <a:cubicBezTo>
                      <a:pt x="236" y="101"/>
                      <a:pt x="235" y="101"/>
                      <a:pt x="235" y="100"/>
                    </a:cubicBezTo>
                    <a:cubicBezTo>
                      <a:pt x="234" y="99"/>
                      <a:pt x="234" y="99"/>
                      <a:pt x="234" y="99"/>
                    </a:cubicBezTo>
                    <a:cubicBezTo>
                      <a:pt x="234" y="96"/>
                      <a:pt x="234" y="96"/>
                      <a:pt x="234" y="96"/>
                    </a:cubicBezTo>
                    <a:cubicBezTo>
                      <a:pt x="234" y="96"/>
                      <a:pt x="235" y="95"/>
                      <a:pt x="235" y="95"/>
                    </a:cubicBezTo>
                    <a:cubicBezTo>
                      <a:pt x="235" y="95"/>
                      <a:pt x="235" y="95"/>
                      <a:pt x="235" y="95"/>
                    </a:cubicBezTo>
                    <a:cubicBezTo>
                      <a:pt x="235" y="94"/>
                      <a:pt x="235" y="94"/>
                      <a:pt x="235" y="94"/>
                    </a:cubicBezTo>
                    <a:cubicBezTo>
                      <a:pt x="235" y="94"/>
                      <a:pt x="235" y="93"/>
                      <a:pt x="235" y="93"/>
                    </a:cubicBezTo>
                    <a:cubicBezTo>
                      <a:pt x="235" y="93"/>
                      <a:pt x="235" y="93"/>
                      <a:pt x="235" y="93"/>
                    </a:cubicBezTo>
                    <a:cubicBezTo>
                      <a:pt x="234" y="92"/>
                      <a:pt x="234" y="92"/>
                      <a:pt x="233" y="91"/>
                    </a:cubicBezTo>
                    <a:cubicBezTo>
                      <a:pt x="232" y="90"/>
                      <a:pt x="232" y="90"/>
                      <a:pt x="232" y="89"/>
                    </a:cubicBezTo>
                    <a:cubicBezTo>
                      <a:pt x="232" y="88"/>
                      <a:pt x="232" y="88"/>
                      <a:pt x="232" y="87"/>
                    </a:cubicBezTo>
                    <a:cubicBezTo>
                      <a:pt x="232" y="87"/>
                      <a:pt x="232" y="87"/>
                      <a:pt x="232" y="87"/>
                    </a:cubicBezTo>
                    <a:cubicBezTo>
                      <a:pt x="232" y="87"/>
                      <a:pt x="232" y="87"/>
                      <a:pt x="232" y="86"/>
                    </a:cubicBezTo>
                    <a:cubicBezTo>
                      <a:pt x="231" y="85"/>
                      <a:pt x="230" y="83"/>
                      <a:pt x="230" y="82"/>
                    </a:cubicBezTo>
                    <a:cubicBezTo>
                      <a:pt x="229" y="82"/>
                      <a:pt x="229" y="81"/>
                      <a:pt x="229" y="80"/>
                    </a:cubicBezTo>
                    <a:cubicBezTo>
                      <a:pt x="229" y="80"/>
                      <a:pt x="229" y="79"/>
                      <a:pt x="229" y="79"/>
                    </a:cubicBezTo>
                    <a:cubicBezTo>
                      <a:pt x="229" y="79"/>
                      <a:pt x="228" y="78"/>
                      <a:pt x="229" y="76"/>
                    </a:cubicBezTo>
                    <a:cubicBezTo>
                      <a:pt x="229" y="75"/>
                      <a:pt x="229" y="75"/>
                      <a:pt x="229" y="74"/>
                    </a:cubicBezTo>
                    <a:cubicBezTo>
                      <a:pt x="229" y="74"/>
                      <a:pt x="228" y="74"/>
                      <a:pt x="228" y="74"/>
                    </a:cubicBezTo>
                    <a:cubicBezTo>
                      <a:pt x="228" y="69"/>
                      <a:pt x="228" y="69"/>
                      <a:pt x="228" y="69"/>
                    </a:cubicBezTo>
                    <a:cubicBezTo>
                      <a:pt x="228" y="68"/>
                      <a:pt x="228" y="68"/>
                      <a:pt x="228" y="68"/>
                    </a:cubicBezTo>
                    <a:cubicBezTo>
                      <a:pt x="228" y="68"/>
                      <a:pt x="228" y="68"/>
                      <a:pt x="228" y="68"/>
                    </a:cubicBezTo>
                    <a:cubicBezTo>
                      <a:pt x="228" y="67"/>
                      <a:pt x="228" y="66"/>
                      <a:pt x="228" y="65"/>
                    </a:cubicBezTo>
                    <a:cubicBezTo>
                      <a:pt x="228" y="63"/>
                      <a:pt x="228" y="63"/>
                      <a:pt x="228" y="63"/>
                    </a:cubicBezTo>
                    <a:cubicBezTo>
                      <a:pt x="228" y="62"/>
                      <a:pt x="228" y="62"/>
                      <a:pt x="228" y="62"/>
                    </a:cubicBezTo>
                    <a:cubicBezTo>
                      <a:pt x="227" y="61"/>
                      <a:pt x="227" y="60"/>
                      <a:pt x="227" y="59"/>
                    </a:cubicBezTo>
                    <a:cubicBezTo>
                      <a:pt x="227" y="59"/>
                      <a:pt x="227" y="58"/>
                      <a:pt x="227" y="58"/>
                    </a:cubicBezTo>
                    <a:cubicBezTo>
                      <a:pt x="227" y="58"/>
                      <a:pt x="227" y="58"/>
                      <a:pt x="227" y="58"/>
                    </a:cubicBezTo>
                    <a:cubicBezTo>
                      <a:pt x="227" y="58"/>
                      <a:pt x="226" y="56"/>
                      <a:pt x="226" y="56"/>
                    </a:cubicBezTo>
                    <a:cubicBezTo>
                      <a:pt x="226" y="55"/>
                      <a:pt x="226" y="55"/>
                      <a:pt x="226" y="55"/>
                    </a:cubicBezTo>
                    <a:cubicBezTo>
                      <a:pt x="226" y="55"/>
                      <a:pt x="226" y="55"/>
                      <a:pt x="226" y="55"/>
                    </a:cubicBezTo>
                    <a:cubicBezTo>
                      <a:pt x="226" y="55"/>
                      <a:pt x="226" y="55"/>
                      <a:pt x="225" y="54"/>
                    </a:cubicBezTo>
                    <a:cubicBezTo>
                      <a:pt x="225" y="53"/>
                      <a:pt x="225" y="53"/>
                      <a:pt x="224" y="52"/>
                    </a:cubicBezTo>
                    <a:cubicBezTo>
                      <a:pt x="223" y="51"/>
                      <a:pt x="222" y="50"/>
                      <a:pt x="222" y="49"/>
                    </a:cubicBezTo>
                    <a:cubicBezTo>
                      <a:pt x="222" y="48"/>
                      <a:pt x="221" y="48"/>
                      <a:pt x="221" y="47"/>
                    </a:cubicBezTo>
                    <a:cubicBezTo>
                      <a:pt x="221" y="47"/>
                      <a:pt x="221" y="47"/>
                      <a:pt x="221" y="47"/>
                    </a:cubicBezTo>
                    <a:cubicBezTo>
                      <a:pt x="221" y="47"/>
                      <a:pt x="221" y="46"/>
                      <a:pt x="220" y="45"/>
                    </a:cubicBezTo>
                    <a:cubicBezTo>
                      <a:pt x="219" y="44"/>
                      <a:pt x="218" y="43"/>
                      <a:pt x="218" y="42"/>
                    </a:cubicBezTo>
                    <a:cubicBezTo>
                      <a:pt x="217" y="42"/>
                      <a:pt x="217" y="41"/>
                      <a:pt x="217" y="41"/>
                    </a:cubicBezTo>
                    <a:cubicBezTo>
                      <a:pt x="216" y="41"/>
                      <a:pt x="215" y="41"/>
                      <a:pt x="214" y="41"/>
                    </a:cubicBezTo>
                    <a:cubicBezTo>
                      <a:pt x="211" y="39"/>
                      <a:pt x="211" y="39"/>
                      <a:pt x="211" y="39"/>
                    </a:cubicBezTo>
                    <a:cubicBezTo>
                      <a:pt x="209" y="37"/>
                      <a:pt x="209" y="37"/>
                      <a:pt x="209" y="37"/>
                    </a:cubicBezTo>
                    <a:cubicBezTo>
                      <a:pt x="208" y="37"/>
                      <a:pt x="208" y="36"/>
                      <a:pt x="207" y="36"/>
                    </a:cubicBezTo>
                    <a:cubicBezTo>
                      <a:pt x="206" y="35"/>
                      <a:pt x="206" y="34"/>
                      <a:pt x="206" y="33"/>
                    </a:cubicBezTo>
                    <a:cubicBezTo>
                      <a:pt x="205" y="33"/>
                      <a:pt x="205" y="33"/>
                      <a:pt x="205" y="33"/>
                    </a:cubicBezTo>
                    <a:cubicBezTo>
                      <a:pt x="201" y="31"/>
                      <a:pt x="201" y="31"/>
                      <a:pt x="201" y="31"/>
                    </a:cubicBezTo>
                    <a:cubicBezTo>
                      <a:pt x="201" y="31"/>
                      <a:pt x="201" y="31"/>
                      <a:pt x="201" y="31"/>
                    </a:cubicBezTo>
                    <a:cubicBezTo>
                      <a:pt x="201" y="31"/>
                      <a:pt x="199" y="29"/>
                      <a:pt x="199" y="28"/>
                    </a:cubicBezTo>
                    <a:cubicBezTo>
                      <a:pt x="199" y="28"/>
                      <a:pt x="199" y="28"/>
                      <a:pt x="198" y="27"/>
                    </a:cubicBezTo>
                    <a:cubicBezTo>
                      <a:pt x="198" y="27"/>
                      <a:pt x="198" y="27"/>
                      <a:pt x="198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6" y="26"/>
                      <a:pt x="196" y="26"/>
                      <a:pt x="196" y="26"/>
                    </a:cubicBezTo>
                    <a:cubicBezTo>
                      <a:pt x="196" y="26"/>
                      <a:pt x="196" y="26"/>
                      <a:pt x="196" y="26"/>
                    </a:cubicBezTo>
                    <a:cubicBezTo>
                      <a:pt x="195" y="25"/>
                      <a:pt x="195" y="25"/>
                      <a:pt x="195" y="25"/>
                    </a:cubicBezTo>
                    <a:cubicBezTo>
                      <a:pt x="195" y="25"/>
                      <a:pt x="194" y="24"/>
                      <a:pt x="193" y="23"/>
                    </a:cubicBezTo>
                    <a:cubicBezTo>
                      <a:pt x="192" y="23"/>
                      <a:pt x="192" y="23"/>
                      <a:pt x="192" y="23"/>
                    </a:cubicBezTo>
                    <a:cubicBezTo>
                      <a:pt x="192" y="22"/>
                      <a:pt x="191" y="22"/>
                      <a:pt x="191" y="22"/>
                    </a:cubicBezTo>
                    <a:cubicBezTo>
                      <a:pt x="190" y="21"/>
                      <a:pt x="190" y="21"/>
                      <a:pt x="190" y="20"/>
                    </a:cubicBezTo>
                    <a:cubicBezTo>
                      <a:pt x="189" y="20"/>
                      <a:pt x="188" y="20"/>
                      <a:pt x="187" y="18"/>
                    </a:cubicBezTo>
                    <a:cubicBezTo>
                      <a:pt x="186" y="18"/>
                      <a:pt x="186" y="17"/>
                      <a:pt x="186" y="16"/>
                    </a:cubicBezTo>
                    <a:cubicBezTo>
                      <a:pt x="185" y="15"/>
                      <a:pt x="185" y="14"/>
                      <a:pt x="185" y="14"/>
                    </a:cubicBezTo>
                    <a:cubicBezTo>
                      <a:pt x="184" y="14"/>
                      <a:pt x="184" y="13"/>
                      <a:pt x="184" y="12"/>
                    </a:cubicBezTo>
                    <a:cubicBezTo>
                      <a:pt x="184" y="12"/>
                      <a:pt x="184" y="12"/>
                      <a:pt x="184" y="12"/>
                    </a:cubicBezTo>
                    <a:cubicBezTo>
                      <a:pt x="184" y="12"/>
                      <a:pt x="184" y="12"/>
                      <a:pt x="184" y="12"/>
                    </a:cubicBezTo>
                    <a:cubicBezTo>
                      <a:pt x="183" y="11"/>
                      <a:pt x="183" y="11"/>
                      <a:pt x="183" y="11"/>
                    </a:cubicBezTo>
                    <a:cubicBezTo>
                      <a:pt x="182" y="10"/>
                      <a:pt x="182" y="10"/>
                      <a:pt x="181" y="10"/>
                    </a:cubicBezTo>
                    <a:cubicBezTo>
                      <a:pt x="181" y="9"/>
                      <a:pt x="181" y="9"/>
                      <a:pt x="181" y="8"/>
                    </a:cubicBezTo>
                    <a:cubicBezTo>
                      <a:pt x="180" y="7"/>
                      <a:pt x="180" y="7"/>
                      <a:pt x="180" y="7"/>
                    </a:cubicBezTo>
                    <a:cubicBezTo>
                      <a:pt x="178" y="6"/>
                      <a:pt x="178" y="6"/>
                      <a:pt x="178" y="6"/>
                    </a:cubicBezTo>
                    <a:cubicBezTo>
                      <a:pt x="178" y="6"/>
                      <a:pt x="178" y="5"/>
                      <a:pt x="178" y="5"/>
                    </a:cubicBezTo>
                    <a:cubicBezTo>
                      <a:pt x="177" y="5"/>
                      <a:pt x="177" y="5"/>
                      <a:pt x="177" y="4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3" y="3"/>
                      <a:pt x="173" y="3"/>
                      <a:pt x="173" y="3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3" y="1"/>
                      <a:pt x="173" y="1"/>
                      <a:pt x="172" y="1"/>
                    </a:cubicBezTo>
                    <a:cubicBezTo>
                      <a:pt x="172" y="1"/>
                      <a:pt x="172" y="1"/>
                      <a:pt x="172" y="1"/>
                    </a:cubicBezTo>
                    <a:cubicBezTo>
                      <a:pt x="172" y="1"/>
                      <a:pt x="172" y="1"/>
                      <a:pt x="172" y="1"/>
                    </a:cubicBezTo>
                    <a:cubicBezTo>
                      <a:pt x="171" y="1"/>
                      <a:pt x="170" y="0"/>
                      <a:pt x="169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57" y="1"/>
                      <a:pt x="156" y="2"/>
                      <a:pt x="156" y="3"/>
                    </a:cubicBezTo>
                    <a:cubicBezTo>
                      <a:pt x="155" y="4"/>
                      <a:pt x="155" y="4"/>
                      <a:pt x="155" y="5"/>
                    </a:cubicBezTo>
                    <a:cubicBezTo>
                      <a:pt x="155" y="7"/>
                      <a:pt x="155" y="9"/>
                      <a:pt x="154" y="9"/>
                    </a:cubicBezTo>
                    <a:cubicBezTo>
                      <a:pt x="152" y="10"/>
                      <a:pt x="151" y="11"/>
                      <a:pt x="150" y="12"/>
                    </a:cubicBezTo>
                    <a:cubicBezTo>
                      <a:pt x="149" y="13"/>
                      <a:pt x="149" y="14"/>
                      <a:pt x="148" y="14"/>
                    </a:cubicBezTo>
                    <a:cubicBezTo>
                      <a:pt x="141" y="18"/>
                      <a:pt x="141" y="18"/>
                      <a:pt x="141" y="18"/>
                    </a:cubicBezTo>
                    <a:cubicBezTo>
                      <a:pt x="141" y="18"/>
                      <a:pt x="135" y="20"/>
                      <a:pt x="132" y="20"/>
                    </a:cubicBezTo>
                    <a:cubicBezTo>
                      <a:pt x="129" y="20"/>
                      <a:pt x="127" y="23"/>
                      <a:pt x="127" y="23"/>
                    </a:cubicBezTo>
                    <a:cubicBezTo>
                      <a:pt x="123" y="29"/>
                      <a:pt x="123" y="29"/>
                      <a:pt x="123" y="29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3" y="26"/>
                      <a:pt x="113" y="26"/>
                      <a:pt x="113" y="26"/>
                    </a:cubicBezTo>
                    <a:cubicBezTo>
                      <a:pt x="108" y="27"/>
                      <a:pt x="108" y="27"/>
                      <a:pt x="108" y="27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3" y="29"/>
                      <a:pt x="93" y="29"/>
                      <a:pt x="93" y="29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84" y="28"/>
                      <a:pt x="78" y="29"/>
                      <a:pt x="76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2" y="28"/>
                      <a:pt x="70" y="27"/>
                      <a:pt x="70" y="27"/>
                    </a:cubicBezTo>
                    <a:cubicBezTo>
                      <a:pt x="70" y="27"/>
                      <a:pt x="67" y="27"/>
                      <a:pt x="66" y="28"/>
                    </a:cubicBezTo>
                    <a:cubicBezTo>
                      <a:pt x="66" y="29"/>
                      <a:pt x="66" y="29"/>
                      <a:pt x="65" y="30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3" y="42"/>
                      <a:pt x="62" y="42"/>
                      <a:pt x="62" y="42"/>
                    </a:cubicBezTo>
                    <a:cubicBezTo>
                      <a:pt x="62" y="43"/>
                      <a:pt x="61" y="44"/>
                      <a:pt x="60" y="44"/>
                    </a:cubicBezTo>
                    <a:cubicBezTo>
                      <a:pt x="59" y="44"/>
                      <a:pt x="59" y="44"/>
                      <a:pt x="58" y="45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2" y="49"/>
                      <a:pt x="52" y="49"/>
                      <a:pt x="52" y="49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49" y="50"/>
                      <a:pt x="49" y="50"/>
                      <a:pt x="49" y="50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5" y="61"/>
                      <a:pt x="46" y="64"/>
                      <a:pt x="45" y="65"/>
                    </a:cubicBezTo>
                    <a:cubicBezTo>
                      <a:pt x="44" y="66"/>
                      <a:pt x="43" y="67"/>
                      <a:pt x="43" y="67"/>
                    </a:cubicBezTo>
                    <a:cubicBezTo>
                      <a:pt x="43" y="67"/>
                      <a:pt x="42" y="67"/>
                      <a:pt x="42" y="67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8" y="81"/>
                      <a:pt x="38" y="81"/>
                      <a:pt x="38" y="81"/>
                    </a:cubicBezTo>
                    <a:cubicBezTo>
                      <a:pt x="38" y="82"/>
                      <a:pt x="39" y="84"/>
                      <a:pt x="38" y="86"/>
                    </a:cubicBezTo>
                    <a:cubicBezTo>
                      <a:pt x="37" y="87"/>
                      <a:pt x="37" y="87"/>
                      <a:pt x="36" y="87"/>
                    </a:cubicBezTo>
                    <a:cubicBezTo>
                      <a:pt x="35" y="87"/>
                      <a:pt x="35" y="88"/>
                      <a:pt x="35" y="88"/>
                    </a:cubicBezTo>
                    <a:cubicBezTo>
                      <a:pt x="35" y="94"/>
                      <a:pt x="35" y="94"/>
                      <a:pt x="35" y="94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100"/>
                      <a:pt x="33" y="100"/>
                      <a:pt x="33" y="100"/>
                    </a:cubicBezTo>
                    <a:cubicBezTo>
                      <a:pt x="32" y="103"/>
                      <a:pt x="32" y="103"/>
                      <a:pt x="32" y="103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9" y="111"/>
                      <a:pt x="29" y="111"/>
                      <a:pt x="29" y="111"/>
                    </a:cubicBezTo>
                    <a:cubicBezTo>
                      <a:pt x="27" y="117"/>
                      <a:pt x="27" y="117"/>
                      <a:pt x="27" y="117"/>
                    </a:cubicBezTo>
                    <a:cubicBezTo>
                      <a:pt x="20" y="124"/>
                      <a:pt x="20" y="124"/>
                      <a:pt x="20" y="124"/>
                    </a:cubicBezTo>
                    <a:cubicBezTo>
                      <a:pt x="16" y="124"/>
                      <a:pt x="16" y="124"/>
                      <a:pt x="16" y="124"/>
                    </a:cubicBezTo>
                    <a:cubicBezTo>
                      <a:pt x="16" y="124"/>
                      <a:pt x="16" y="124"/>
                      <a:pt x="16" y="124"/>
                    </a:cubicBezTo>
                    <a:cubicBezTo>
                      <a:pt x="16" y="124"/>
                      <a:pt x="16" y="124"/>
                      <a:pt x="16" y="124"/>
                    </a:cubicBezTo>
                    <a:cubicBezTo>
                      <a:pt x="16" y="125"/>
                      <a:pt x="15" y="126"/>
                      <a:pt x="14" y="127"/>
                    </a:cubicBezTo>
                    <a:cubicBezTo>
                      <a:pt x="12" y="128"/>
                      <a:pt x="9" y="129"/>
                      <a:pt x="8" y="129"/>
                    </a:cubicBezTo>
                    <a:cubicBezTo>
                      <a:pt x="8" y="129"/>
                      <a:pt x="8" y="129"/>
                      <a:pt x="8" y="129"/>
                    </a:cubicBezTo>
                    <a:cubicBezTo>
                      <a:pt x="6" y="129"/>
                      <a:pt x="6" y="129"/>
                      <a:pt x="6" y="129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1" y="129"/>
                      <a:pt x="1" y="129"/>
                      <a:pt x="1" y="129"/>
                    </a:cubicBezTo>
                    <a:cubicBezTo>
                      <a:pt x="1" y="129"/>
                      <a:pt x="2" y="129"/>
                      <a:pt x="3" y="129"/>
                    </a:cubicBezTo>
                    <a:cubicBezTo>
                      <a:pt x="4" y="130"/>
                      <a:pt x="4" y="130"/>
                      <a:pt x="5" y="130"/>
                    </a:cubicBezTo>
                    <a:cubicBezTo>
                      <a:pt x="6" y="130"/>
                      <a:pt x="7" y="131"/>
                      <a:pt x="7" y="131"/>
                    </a:cubicBezTo>
                    <a:cubicBezTo>
                      <a:pt x="7" y="131"/>
                      <a:pt x="7" y="131"/>
                      <a:pt x="7" y="131"/>
                    </a:cubicBezTo>
                    <a:cubicBezTo>
                      <a:pt x="8" y="132"/>
                      <a:pt x="8" y="132"/>
                      <a:pt x="8" y="132"/>
                    </a:cubicBezTo>
                    <a:cubicBezTo>
                      <a:pt x="11" y="134"/>
                      <a:pt x="12" y="136"/>
                      <a:pt x="13" y="136"/>
                    </a:cubicBezTo>
                    <a:cubicBezTo>
                      <a:pt x="13" y="136"/>
                      <a:pt x="14" y="136"/>
                      <a:pt x="15" y="137"/>
                    </a:cubicBezTo>
                    <a:cubicBezTo>
                      <a:pt x="16" y="136"/>
                      <a:pt x="16" y="136"/>
                      <a:pt x="16" y="136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39"/>
                      <a:pt x="19" y="141"/>
                      <a:pt x="18" y="143"/>
                    </a:cubicBezTo>
                    <a:cubicBezTo>
                      <a:pt x="18" y="143"/>
                      <a:pt x="18" y="144"/>
                      <a:pt x="18" y="145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45"/>
                      <a:pt x="18" y="146"/>
                      <a:pt x="18" y="146"/>
                    </a:cubicBezTo>
                    <a:cubicBezTo>
                      <a:pt x="19" y="147"/>
                      <a:pt x="20" y="148"/>
                      <a:pt x="20" y="150"/>
                    </a:cubicBezTo>
                    <a:cubicBezTo>
                      <a:pt x="20" y="150"/>
                      <a:pt x="20" y="150"/>
                      <a:pt x="20" y="151"/>
                    </a:cubicBezTo>
                    <a:cubicBezTo>
                      <a:pt x="21" y="151"/>
                      <a:pt x="22" y="152"/>
                      <a:pt x="22" y="152"/>
                    </a:cubicBezTo>
                    <a:cubicBezTo>
                      <a:pt x="23" y="152"/>
                      <a:pt x="24" y="153"/>
                      <a:pt x="26" y="153"/>
                    </a:cubicBezTo>
                    <a:cubicBezTo>
                      <a:pt x="27" y="154"/>
                      <a:pt x="28" y="154"/>
                      <a:pt x="28" y="154"/>
                    </a:cubicBezTo>
                    <a:cubicBezTo>
                      <a:pt x="29" y="155"/>
                      <a:pt x="29" y="155"/>
                      <a:pt x="30" y="155"/>
                    </a:cubicBezTo>
                    <a:cubicBezTo>
                      <a:pt x="31" y="156"/>
                      <a:pt x="31" y="156"/>
                      <a:pt x="31" y="156"/>
                    </a:cubicBezTo>
                    <a:cubicBezTo>
                      <a:pt x="32" y="156"/>
                      <a:pt x="32" y="156"/>
                      <a:pt x="33" y="156"/>
                    </a:cubicBezTo>
                    <a:cubicBezTo>
                      <a:pt x="34" y="157"/>
                      <a:pt x="35" y="157"/>
                      <a:pt x="35" y="157"/>
                    </a:cubicBezTo>
                    <a:cubicBezTo>
                      <a:pt x="36" y="157"/>
                      <a:pt x="36" y="157"/>
                      <a:pt x="36" y="157"/>
                    </a:cubicBezTo>
                    <a:cubicBezTo>
                      <a:pt x="37" y="157"/>
                      <a:pt x="37" y="157"/>
                      <a:pt x="38" y="157"/>
                    </a:cubicBezTo>
                    <a:cubicBezTo>
                      <a:pt x="40" y="157"/>
                      <a:pt x="41" y="158"/>
                      <a:pt x="41" y="158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3" y="161"/>
                      <a:pt x="43" y="161"/>
                      <a:pt x="43" y="161"/>
                    </a:cubicBezTo>
                    <a:cubicBezTo>
                      <a:pt x="41" y="165"/>
                      <a:pt x="41" y="165"/>
                      <a:pt x="41" y="165"/>
                    </a:cubicBezTo>
                    <a:cubicBezTo>
                      <a:pt x="42" y="167"/>
                      <a:pt x="42" y="167"/>
                      <a:pt x="42" y="167"/>
                    </a:cubicBezTo>
                    <a:cubicBezTo>
                      <a:pt x="42" y="167"/>
                      <a:pt x="43" y="167"/>
                      <a:pt x="44" y="167"/>
                    </a:cubicBezTo>
                    <a:cubicBezTo>
                      <a:pt x="44" y="167"/>
                      <a:pt x="44" y="167"/>
                      <a:pt x="45" y="168"/>
                    </a:cubicBezTo>
                    <a:cubicBezTo>
                      <a:pt x="45" y="168"/>
                      <a:pt x="45" y="168"/>
                      <a:pt x="45" y="168"/>
                    </a:cubicBezTo>
                    <a:cubicBezTo>
                      <a:pt x="47" y="168"/>
                      <a:pt x="47" y="168"/>
                      <a:pt x="47" y="168"/>
                    </a:cubicBezTo>
                    <a:cubicBezTo>
                      <a:pt x="50" y="170"/>
                      <a:pt x="50" y="170"/>
                      <a:pt x="50" y="170"/>
                    </a:cubicBezTo>
                    <a:cubicBezTo>
                      <a:pt x="48" y="172"/>
                      <a:pt x="48" y="172"/>
                      <a:pt x="48" y="172"/>
                    </a:cubicBezTo>
                    <a:cubicBezTo>
                      <a:pt x="46" y="175"/>
                      <a:pt x="45" y="175"/>
                      <a:pt x="45" y="175"/>
                    </a:cubicBezTo>
                    <a:cubicBezTo>
                      <a:pt x="45" y="175"/>
                      <a:pt x="45" y="175"/>
                      <a:pt x="45" y="175"/>
                    </a:cubicBezTo>
                    <a:cubicBezTo>
                      <a:pt x="45" y="175"/>
                      <a:pt x="45" y="175"/>
                      <a:pt x="45" y="175"/>
                    </a:cubicBezTo>
                    <a:cubicBezTo>
                      <a:pt x="45" y="175"/>
                      <a:pt x="45" y="175"/>
                      <a:pt x="45" y="175"/>
                    </a:cubicBezTo>
                    <a:cubicBezTo>
                      <a:pt x="46" y="175"/>
                      <a:pt x="47" y="175"/>
                      <a:pt x="49" y="176"/>
                    </a:cubicBezTo>
                    <a:cubicBezTo>
                      <a:pt x="50" y="176"/>
                      <a:pt x="50" y="177"/>
                      <a:pt x="51" y="178"/>
                    </a:cubicBezTo>
                    <a:cubicBezTo>
                      <a:pt x="51" y="179"/>
                      <a:pt x="51" y="179"/>
                      <a:pt x="51" y="180"/>
                    </a:cubicBezTo>
                    <a:cubicBezTo>
                      <a:pt x="52" y="179"/>
                      <a:pt x="53" y="179"/>
                      <a:pt x="54" y="179"/>
                    </a:cubicBezTo>
                    <a:cubicBezTo>
                      <a:pt x="55" y="179"/>
                      <a:pt x="55" y="179"/>
                      <a:pt x="55" y="179"/>
                    </a:cubicBezTo>
                    <a:cubicBezTo>
                      <a:pt x="55" y="179"/>
                      <a:pt x="55" y="179"/>
                      <a:pt x="55" y="179"/>
                    </a:cubicBezTo>
                    <a:cubicBezTo>
                      <a:pt x="56" y="179"/>
                      <a:pt x="56" y="179"/>
                      <a:pt x="56" y="179"/>
                    </a:cubicBezTo>
                    <a:cubicBezTo>
                      <a:pt x="57" y="179"/>
                      <a:pt x="61" y="179"/>
                      <a:pt x="61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61" y="179"/>
                      <a:pt x="61" y="179"/>
                      <a:pt x="61" y="179"/>
                    </a:cubicBezTo>
                    <a:cubicBezTo>
                      <a:pt x="62" y="179"/>
                      <a:pt x="63" y="180"/>
                      <a:pt x="64" y="182"/>
                    </a:cubicBezTo>
                    <a:cubicBezTo>
                      <a:pt x="64" y="182"/>
                      <a:pt x="65" y="183"/>
                      <a:pt x="66" y="183"/>
                    </a:cubicBezTo>
                    <a:cubicBezTo>
                      <a:pt x="66" y="183"/>
                      <a:pt x="66" y="183"/>
                      <a:pt x="66" y="183"/>
                    </a:cubicBezTo>
                    <a:cubicBezTo>
                      <a:pt x="66" y="182"/>
                      <a:pt x="66" y="182"/>
                      <a:pt x="66" y="182"/>
                    </a:cubicBezTo>
                    <a:cubicBezTo>
                      <a:pt x="66" y="182"/>
                      <a:pt x="68" y="180"/>
                      <a:pt x="68" y="180"/>
                    </a:cubicBezTo>
                    <a:cubicBezTo>
                      <a:pt x="69" y="179"/>
                      <a:pt x="69" y="179"/>
                      <a:pt x="69" y="178"/>
                    </a:cubicBezTo>
                    <a:cubicBezTo>
                      <a:pt x="70" y="177"/>
                      <a:pt x="70" y="176"/>
                      <a:pt x="71" y="176"/>
                    </a:cubicBezTo>
                    <a:cubicBezTo>
                      <a:pt x="71" y="175"/>
                      <a:pt x="72" y="175"/>
                      <a:pt x="73" y="174"/>
                    </a:cubicBezTo>
                    <a:cubicBezTo>
                      <a:pt x="75" y="173"/>
                      <a:pt x="75" y="173"/>
                      <a:pt x="75" y="173"/>
                    </a:cubicBezTo>
                    <a:cubicBezTo>
                      <a:pt x="75" y="173"/>
                      <a:pt x="75" y="173"/>
                      <a:pt x="75" y="173"/>
                    </a:cubicBezTo>
                    <a:cubicBezTo>
                      <a:pt x="76" y="173"/>
                      <a:pt x="77" y="173"/>
                      <a:pt x="77" y="174"/>
                    </a:cubicBezTo>
                    <a:cubicBezTo>
                      <a:pt x="78" y="174"/>
                      <a:pt x="79" y="175"/>
                      <a:pt x="80" y="176"/>
                    </a:cubicBezTo>
                    <a:cubicBezTo>
                      <a:pt x="80" y="176"/>
                      <a:pt x="80" y="176"/>
                      <a:pt x="81" y="176"/>
                    </a:cubicBezTo>
                    <a:cubicBezTo>
                      <a:pt x="84" y="176"/>
                      <a:pt x="84" y="176"/>
                      <a:pt x="84" y="176"/>
                    </a:cubicBezTo>
                    <a:cubicBezTo>
                      <a:pt x="85" y="176"/>
                      <a:pt x="85" y="176"/>
                      <a:pt x="85" y="176"/>
                    </a:cubicBezTo>
                    <a:cubicBezTo>
                      <a:pt x="88" y="177"/>
                      <a:pt x="88" y="179"/>
                      <a:pt x="88" y="179"/>
                    </a:cubicBezTo>
                    <a:cubicBezTo>
                      <a:pt x="88" y="181"/>
                      <a:pt x="86" y="182"/>
                      <a:pt x="84" y="183"/>
                    </a:cubicBezTo>
                    <a:cubicBezTo>
                      <a:pt x="84" y="183"/>
                      <a:pt x="84" y="183"/>
                      <a:pt x="84" y="183"/>
                    </a:cubicBezTo>
                    <a:cubicBezTo>
                      <a:pt x="84" y="183"/>
                      <a:pt x="83" y="183"/>
                      <a:pt x="83" y="182"/>
                    </a:cubicBezTo>
                    <a:cubicBezTo>
                      <a:pt x="79" y="184"/>
                      <a:pt x="79" y="184"/>
                      <a:pt x="79" y="184"/>
                    </a:cubicBezTo>
                    <a:cubicBezTo>
                      <a:pt x="83" y="186"/>
                      <a:pt x="83" y="187"/>
                      <a:pt x="83" y="188"/>
                    </a:cubicBezTo>
                    <a:cubicBezTo>
                      <a:pt x="83" y="188"/>
                      <a:pt x="83" y="188"/>
                      <a:pt x="83" y="189"/>
                    </a:cubicBezTo>
                    <a:cubicBezTo>
                      <a:pt x="84" y="189"/>
                      <a:pt x="84" y="189"/>
                      <a:pt x="84" y="189"/>
                    </a:cubicBezTo>
                    <a:cubicBezTo>
                      <a:pt x="85" y="189"/>
                      <a:pt x="85" y="189"/>
                      <a:pt x="85" y="189"/>
                    </a:cubicBezTo>
                    <a:cubicBezTo>
                      <a:pt x="87" y="188"/>
                      <a:pt x="87" y="188"/>
                      <a:pt x="87" y="188"/>
                    </a:cubicBezTo>
                    <a:cubicBezTo>
                      <a:pt x="87" y="191"/>
                      <a:pt x="87" y="191"/>
                      <a:pt x="87" y="191"/>
                    </a:cubicBezTo>
                    <a:cubicBezTo>
                      <a:pt x="87" y="196"/>
                      <a:pt x="87" y="196"/>
                      <a:pt x="87" y="196"/>
                    </a:cubicBezTo>
                    <a:cubicBezTo>
                      <a:pt x="88" y="196"/>
                      <a:pt x="88" y="196"/>
                      <a:pt x="89" y="196"/>
                    </a:cubicBezTo>
                    <a:cubicBezTo>
                      <a:pt x="92" y="196"/>
                      <a:pt x="94" y="197"/>
                      <a:pt x="96" y="197"/>
                    </a:cubicBezTo>
                    <a:cubicBezTo>
                      <a:pt x="97" y="198"/>
                      <a:pt x="98" y="198"/>
                      <a:pt x="98" y="198"/>
                    </a:cubicBezTo>
                    <a:cubicBezTo>
                      <a:pt x="99" y="198"/>
                      <a:pt x="100" y="199"/>
                      <a:pt x="100" y="199"/>
                    </a:cubicBezTo>
                    <a:cubicBezTo>
                      <a:pt x="100" y="201"/>
                      <a:pt x="98" y="202"/>
                      <a:pt x="95" y="204"/>
                    </a:cubicBezTo>
                    <a:cubicBezTo>
                      <a:pt x="95" y="204"/>
                      <a:pt x="95" y="205"/>
                      <a:pt x="94" y="205"/>
                    </a:cubicBezTo>
                    <a:cubicBezTo>
                      <a:pt x="95" y="205"/>
                      <a:pt x="95" y="205"/>
                      <a:pt x="95" y="205"/>
                    </a:cubicBezTo>
                    <a:cubicBezTo>
                      <a:pt x="95" y="205"/>
                      <a:pt x="95" y="205"/>
                      <a:pt x="95" y="205"/>
                    </a:cubicBezTo>
                    <a:cubicBezTo>
                      <a:pt x="95" y="205"/>
                      <a:pt x="96" y="206"/>
                      <a:pt x="96" y="206"/>
                    </a:cubicBezTo>
                    <a:cubicBezTo>
                      <a:pt x="96" y="208"/>
                      <a:pt x="96" y="209"/>
                      <a:pt x="97" y="209"/>
                    </a:cubicBezTo>
                    <a:cubicBezTo>
                      <a:pt x="99" y="210"/>
                      <a:pt x="101" y="209"/>
                      <a:pt x="103" y="208"/>
                    </a:cubicBezTo>
                    <a:cubicBezTo>
                      <a:pt x="105" y="207"/>
                      <a:pt x="107" y="206"/>
                      <a:pt x="109" y="206"/>
                    </a:cubicBezTo>
                    <a:cubicBezTo>
                      <a:pt x="111" y="206"/>
                      <a:pt x="113" y="206"/>
                      <a:pt x="115" y="207"/>
                    </a:cubicBezTo>
                    <a:cubicBezTo>
                      <a:pt x="117" y="207"/>
                      <a:pt x="118" y="207"/>
                      <a:pt x="119" y="207"/>
                    </a:cubicBezTo>
                    <a:cubicBezTo>
                      <a:pt x="120" y="205"/>
                      <a:pt x="124" y="206"/>
                      <a:pt x="128" y="207"/>
                    </a:cubicBezTo>
                    <a:cubicBezTo>
                      <a:pt x="133" y="208"/>
                      <a:pt x="139" y="208"/>
                      <a:pt x="142" y="206"/>
                    </a:cubicBezTo>
                    <a:cubicBezTo>
                      <a:pt x="146" y="204"/>
                      <a:pt x="162" y="202"/>
                      <a:pt x="168" y="202"/>
                    </a:cubicBezTo>
                    <a:cubicBezTo>
                      <a:pt x="169" y="202"/>
                      <a:pt x="169" y="202"/>
                      <a:pt x="169" y="202"/>
                    </a:cubicBezTo>
                    <a:cubicBezTo>
                      <a:pt x="182" y="201"/>
                      <a:pt x="183" y="201"/>
                      <a:pt x="189" y="197"/>
                    </a:cubicBezTo>
                    <a:cubicBezTo>
                      <a:pt x="189" y="197"/>
                      <a:pt x="193" y="188"/>
                      <a:pt x="195" y="185"/>
                    </a:cubicBezTo>
                    <a:cubicBezTo>
                      <a:pt x="196" y="182"/>
                      <a:pt x="199" y="180"/>
                      <a:pt x="202" y="179"/>
                    </a:cubicBezTo>
                    <a:cubicBezTo>
                      <a:pt x="204" y="178"/>
                      <a:pt x="205" y="177"/>
                      <a:pt x="207" y="176"/>
                    </a:cubicBezTo>
                    <a:cubicBezTo>
                      <a:pt x="211" y="173"/>
                      <a:pt x="221" y="170"/>
                      <a:pt x="224" y="169"/>
                    </a:cubicBezTo>
                    <a:cubicBezTo>
                      <a:pt x="226" y="169"/>
                      <a:pt x="243" y="170"/>
                      <a:pt x="243" y="170"/>
                    </a:cubicBezTo>
                    <a:cubicBezTo>
                      <a:pt x="252" y="168"/>
                      <a:pt x="252" y="168"/>
                      <a:pt x="252" y="168"/>
                    </a:cubicBezTo>
                    <a:cubicBezTo>
                      <a:pt x="252" y="169"/>
                      <a:pt x="254" y="174"/>
                      <a:pt x="256" y="174"/>
                    </a:cubicBezTo>
                    <a:cubicBezTo>
                      <a:pt x="267" y="176"/>
                      <a:pt x="272" y="175"/>
                      <a:pt x="273" y="170"/>
                    </a:cubicBezTo>
                    <a:cubicBezTo>
                      <a:pt x="273" y="168"/>
                      <a:pt x="272" y="165"/>
                      <a:pt x="271" y="162"/>
                    </a:cubicBezTo>
                    <a:cubicBezTo>
                      <a:pt x="270" y="159"/>
                      <a:pt x="269" y="156"/>
                      <a:pt x="269" y="154"/>
                    </a:cubicBezTo>
                    <a:cubicBezTo>
                      <a:pt x="269" y="150"/>
                      <a:pt x="270" y="146"/>
                      <a:pt x="271" y="143"/>
                    </a:cubicBezTo>
                    <a:cubicBezTo>
                      <a:pt x="271" y="140"/>
                      <a:pt x="272" y="137"/>
                      <a:pt x="272" y="134"/>
                    </a:cubicBezTo>
                    <a:cubicBezTo>
                      <a:pt x="271" y="132"/>
                      <a:pt x="273" y="128"/>
                      <a:pt x="275" y="125"/>
                    </a:cubicBezTo>
                    <a:cubicBezTo>
                      <a:pt x="277" y="122"/>
                      <a:pt x="281" y="121"/>
                      <a:pt x="285" y="121"/>
                    </a:cubicBezTo>
                    <a:cubicBezTo>
                      <a:pt x="288" y="120"/>
                      <a:pt x="291" y="120"/>
                      <a:pt x="292" y="118"/>
                    </a:cubicBezTo>
                    <a:lnTo>
                      <a:pt x="287" y="96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9" name="Freeform 210"/>
              <p:cNvSpPr>
                <a:spLocks/>
              </p:cNvSpPr>
              <p:nvPr/>
            </p:nvSpPr>
            <p:spPr bwMode="auto">
              <a:xfrm>
                <a:off x="5060177" y="2075546"/>
                <a:ext cx="9525" cy="12700"/>
              </a:xfrm>
              <a:custGeom>
                <a:avLst/>
                <a:gdLst>
                  <a:gd name="T0" fmla="*/ 2 w 3"/>
                  <a:gd name="T1" fmla="*/ 0 h 4"/>
                  <a:gd name="T2" fmla="*/ 1 w 3"/>
                  <a:gd name="T3" fmla="*/ 1 h 4"/>
                  <a:gd name="T4" fmla="*/ 1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0" y="3"/>
                      <a:pt x="1" y="3"/>
                    </a:cubicBezTo>
                    <a:cubicBezTo>
                      <a:pt x="2" y="4"/>
                      <a:pt x="2" y="3"/>
                      <a:pt x="3" y="2"/>
                    </a:cubicBezTo>
                    <a:cubicBezTo>
                      <a:pt x="3" y="1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0" name="Freeform 211"/>
              <p:cNvSpPr>
                <a:spLocks/>
              </p:cNvSpPr>
              <p:nvPr/>
            </p:nvSpPr>
            <p:spPr bwMode="auto">
              <a:xfrm>
                <a:off x="5034777" y="2091421"/>
                <a:ext cx="31750" cy="19050"/>
              </a:xfrm>
              <a:custGeom>
                <a:avLst/>
                <a:gdLst>
                  <a:gd name="T0" fmla="*/ 6 w 10"/>
                  <a:gd name="T1" fmla="*/ 0 h 6"/>
                  <a:gd name="T2" fmla="*/ 5 w 10"/>
                  <a:gd name="T3" fmla="*/ 1 h 6"/>
                  <a:gd name="T4" fmla="*/ 2 w 10"/>
                  <a:gd name="T5" fmla="*/ 2 h 6"/>
                  <a:gd name="T6" fmla="*/ 2 w 10"/>
                  <a:gd name="T7" fmla="*/ 5 h 6"/>
                  <a:gd name="T8" fmla="*/ 5 w 10"/>
                  <a:gd name="T9" fmla="*/ 4 h 6"/>
                  <a:gd name="T10" fmla="*/ 6 w 10"/>
                  <a:gd name="T11" fmla="*/ 3 h 6"/>
                  <a:gd name="T12" fmla="*/ 8 w 10"/>
                  <a:gd name="T13" fmla="*/ 2 h 6"/>
                  <a:gd name="T14" fmla="*/ 8 w 10"/>
                  <a:gd name="T15" fmla="*/ 1 h 6"/>
                  <a:gd name="T16" fmla="*/ 6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6" y="0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4" y="1"/>
                      <a:pt x="2" y="2"/>
                    </a:cubicBezTo>
                    <a:cubicBezTo>
                      <a:pt x="0" y="4"/>
                      <a:pt x="2" y="4"/>
                      <a:pt x="2" y="5"/>
                    </a:cubicBezTo>
                    <a:cubicBezTo>
                      <a:pt x="1" y="6"/>
                      <a:pt x="4" y="4"/>
                      <a:pt x="5" y="4"/>
                    </a:cubicBezTo>
                    <a:cubicBezTo>
                      <a:pt x="6" y="4"/>
                      <a:pt x="5" y="3"/>
                      <a:pt x="6" y="3"/>
                    </a:cubicBezTo>
                    <a:cubicBezTo>
                      <a:pt x="6" y="3"/>
                      <a:pt x="7" y="3"/>
                      <a:pt x="8" y="2"/>
                    </a:cubicBezTo>
                    <a:cubicBezTo>
                      <a:pt x="10" y="2"/>
                      <a:pt x="8" y="1"/>
                      <a:pt x="8" y="1"/>
                    </a:cubicBezTo>
                    <a:cubicBezTo>
                      <a:pt x="8" y="1"/>
                      <a:pt x="7" y="0"/>
                      <a:pt x="6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1" name="Freeform 212"/>
              <p:cNvSpPr>
                <a:spLocks/>
              </p:cNvSpPr>
              <p:nvPr/>
            </p:nvSpPr>
            <p:spPr bwMode="auto">
              <a:xfrm>
                <a:off x="4980801" y="2104120"/>
                <a:ext cx="15875" cy="1587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1 h 5"/>
                  <a:gd name="T4" fmla="*/ 0 w 5"/>
                  <a:gd name="T5" fmla="*/ 4 h 5"/>
                  <a:gd name="T6" fmla="*/ 2 w 5"/>
                  <a:gd name="T7" fmla="*/ 5 h 5"/>
                  <a:gd name="T8" fmla="*/ 4 w 5"/>
                  <a:gd name="T9" fmla="*/ 4 h 5"/>
                  <a:gd name="T10" fmla="*/ 5 w 5"/>
                  <a:gd name="T11" fmla="*/ 1 h 5"/>
                  <a:gd name="T12" fmla="*/ 2 w 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cubicBezTo>
                      <a:pt x="2" y="0"/>
                      <a:pt x="0" y="1"/>
                      <a:pt x="0" y="1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4" y="4"/>
                    </a:cubicBezTo>
                    <a:cubicBezTo>
                      <a:pt x="5" y="3"/>
                      <a:pt x="5" y="2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2" name="Freeform 213"/>
              <p:cNvSpPr>
                <a:spLocks/>
              </p:cNvSpPr>
              <p:nvPr/>
            </p:nvSpPr>
            <p:spPr bwMode="auto">
              <a:xfrm>
                <a:off x="4980801" y="2046971"/>
                <a:ext cx="60326" cy="63501"/>
              </a:xfrm>
              <a:custGeom>
                <a:avLst/>
                <a:gdLst>
                  <a:gd name="T0" fmla="*/ 13 w 19"/>
                  <a:gd name="T1" fmla="*/ 13 h 20"/>
                  <a:gd name="T2" fmla="*/ 13 w 19"/>
                  <a:gd name="T3" fmla="*/ 11 h 20"/>
                  <a:gd name="T4" fmla="*/ 15 w 19"/>
                  <a:gd name="T5" fmla="*/ 12 h 20"/>
                  <a:gd name="T6" fmla="*/ 17 w 19"/>
                  <a:gd name="T7" fmla="*/ 13 h 20"/>
                  <a:gd name="T8" fmla="*/ 18 w 19"/>
                  <a:gd name="T9" fmla="*/ 11 h 20"/>
                  <a:gd name="T10" fmla="*/ 16 w 19"/>
                  <a:gd name="T11" fmla="*/ 9 h 20"/>
                  <a:gd name="T12" fmla="*/ 17 w 19"/>
                  <a:gd name="T13" fmla="*/ 7 h 20"/>
                  <a:gd name="T14" fmla="*/ 18 w 19"/>
                  <a:gd name="T15" fmla="*/ 5 h 20"/>
                  <a:gd name="T16" fmla="*/ 16 w 19"/>
                  <a:gd name="T17" fmla="*/ 4 h 20"/>
                  <a:gd name="T18" fmla="*/ 15 w 19"/>
                  <a:gd name="T19" fmla="*/ 4 h 20"/>
                  <a:gd name="T20" fmla="*/ 12 w 19"/>
                  <a:gd name="T21" fmla="*/ 3 h 20"/>
                  <a:gd name="T22" fmla="*/ 11 w 19"/>
                  <a:gd name="T23" fmla="*/ 1 h 20"/>
                  <a:gd name="T24" fmla="*/ 8 w 19"/>
                  <a:gd name="T25" fmla="*/ 0 h 20"/>
                  <a:gd name="T26" fmla="*/ 7 w 19"/>
                  <a:gd name="T27" fmla="*/ 3 h 20"/>
                  <a:gd name="T28" fmla="*/ 9 w 19"/>
                  <a:gd name="T29" fmla="*/ 5 h 20"/>
                  <a:gd name="T30" fmla="*/ 8 w 19"/>
                  <a:gd name="T31" fmla="*/ 7 h 20"/>
                  <a:gd name="T32" fmla="*/ 8 w 19"/>
                  <a:gd name="T33" fmla="*/ 7 h 20"/>
                  <a:gd name="T34" fmla="*/ 7 w 19"/>
                  <a:gd name="T35" fmla="*/ 9 h 20"/>
                  <a:gd name="T36" fmla="*/ 7 w 19"/>
                  <a:gd name="T37" fmla="*/ 6 h 20"/>
                  <a:gd name="T38" fmla="*/ 3 w 19"/>
                  <a:gd name="T39" fmla="*/ 6 h 20"/>
                  <a:gd name="T40" fmla="*/ 3 w 19"/>
                  <a:gd name="T41" fmla="*/ 10 h 20"/>
                  <a:gd name="T42" fmla="*/ 1 w 19"/>
                  <a:gd name="T43" fmla="*/ 11 h 20"/>
                  <a:gd name="T44" fmla="*/ 1 w 19"/>
                  <a:gd name="T45" fmla="*/ 13 h 20"/>
                  <a:gd name="T46" fmla="*/ 3 w 19"/>
                  <a:gd name="T47" fmla="*/ 14 h 20"/>
                  <a:gd name="T48" fmla="*/ 6 w 19"/>
                  <a:gd name="T49" fmla="*/ 15 h 20"/>
                  <a:gd name="T50" fmla="*/ 9 w 19"/>
                  <a:gd name="T51" fmla="*/ 15 h 20"/>
                  <a:gd name="T52" fmla="*/ 11 w 19"/>
                  <a:gd name="T53" fmla="*/ 16 h 20"/>
                  <a:gd name="T54" fmla="*/ 14 w 19"/>
                  <a:gd name="T55" fmla="*/ 19 h 20"/>
                  <a:gd name="T56" fmla="*/ 16 w 19"/>
                  <a:gd name="T57" fmla="*/ 18 h 20"/>
                  <a:gd name="T58" fmla="*/ 18 w 19"/>
                  <a:gd name="T59" fmla="*/ 15 h 20"/>
                  <a:gd name="T60" fmla="*/ 13 w 19"/>
                  <a:gd name="T61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9" h="20">
                    <a:moveTo>
                      <a:pt x="13" y="13"/>
                    </a:moveTo>
                    <a:cubicBezTo>
                      <a:pt x="13" y="13"/>
                      <a:pt x="12" y="11"/>
                      <a:pt x="13" y="11"/>
                    </a:cubicBezTo>
                    <a:cubicBezTo>
                      <a:pt x="14" y="10"/>
                      <a:pt x="14" y="12"/>
                      <a:pt x="15" y="12"/>
                    </a:cubicBezTo>
                    <a:cubicBezTo>
                      <a:pt x="15" y="13"/>
                      <a:pt x="16" y="13"/>
                      <a:pt x="17" y="13"/>
                    </a:cubicBezTo>
                    <a:cubicBezTo>
                      <a:pt x="18" y="13"/>
                      <a:pt x="18" y="12"/>
                      <a:pt x="18" y="11"/>
                    </a:cubicBezTo>
                    <a:cubicBezTo>
                      <a:pt x="18" y="11"/>
                      <a:pt x="18" y="11"/>
                      <a:pt x="16" y="9"/>
                    </a:cubicBezTo>
                    <a:cubicBezTo>
                      <a:pt x="13" y="7"/>
                      <a:pt x="16" y="8"/>
                      <a:pt x="17" y="7"/>
                    </a:cubicBezTo>
                    <a:cubicBezTo>
                      <a:pt x="17" y="7"/>
                      <a:pt x="18" y="5"/>
                      <a:pt x="18" y="5"/>
                    </a:cubicBezTo>
                    <a:cubicBezTo>
                      <a:pt x="19" y="5"/>
                      <a:pt x="16" y="4"/>
                      <a:pt x="16" y="4"/>
                    </a:cubicBezTo>
                    <a:cubicBezTo>
                      <a:pt x="15" y="3"/>
                      <a:pt x="15" y="4"/>
                      <a:pt x="15" y="4"/>
                    </a:cubicBezTo>
                    <a:cubicBezTo>
                      <a:pt x="15" y="4"/>
                      <a:pt x="13" y="3"/>
                      <a:pt x="12" y="3"/>
                    </a:cubicBezTo>
                    <a:cubicBezTo>
                      <a:pt x="12" y="2"/>
                      <a:pt x="12" y="1"/>
                      <a:pt x="11" y="1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7" y="1"/>
                      <a:pt x="7" y="3"/>
                      <a:pt x="7" y="3"/>
                    </a:cubicBezTo>
                    <a:cubicBezTo>
                      <a:pt x="7" y="3"/>
                      <a:pt x="8" y="4"/>
                      <a:pt x="9" y="5"/>
                    </a:cubicBezTo>
                    <a:cubicBezTo>
                      <a:pt x="9" y="5"/>
                      <a:pt x="9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9" y="8"/>
                      <a:pt x="7" y="9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7" y="5"/>
                      <a:pt x="3" y="6"/>
                      <a:pt x="3" y="6"/>
                    </a:cubicBezTo>
                    <a:cubicBezTo>
                      <a:pt x="3" y="6"/>
                      <a:pt x="4" y="9"/>
                      <a:pt x="3" y="10"/>
                    </a:cubicBezTo>
                    <a:cubicBezTo>
                      <a:pt x="2" y="10"/>
                      <a:pt x="2" y="10"/>
                      <a:pt x="1" y="11"/>
                    </a:cubicBezTo>
                    <a:cubicBezTo>
                      <a:pt x="0" y="12"/>
                      <a:pt x="1" y="13"/>
                      <a:pt x="1" y="13"/>
                    </a:cubicBezTo>
                    <a:cubicBezTo>
                      <a:pt x="1" y="14"/>
                      <a:pt x="3" y="14"/>
                      <a:pt x="3" y="14"/>
                    </a:cubicBezTo>
                    <a:cubicBezTo>
                      <a:pt x="4" y="14"/>
                      <a:pt x="4" y="14"/>
                      <a:pt x="6" y="15"/>
                    </a:cubicBezTo>
                    <a:cubicBezTo>
                      <a:pt x="9" y="17"/>
                      <a:pt x="7" y="15"/>
                      <a:pt x="9" y="15"/>
                    </a:cubicBezTo>
                    <a:cubicBezTo>
                      <a:pt x="11" y="15"/>
                      <a:pt x="10" y="16"/>
                      <a:pt x="11" y="16"/>
                    </a:cubicBezTo>
                    <a:cubicBezTo>
                      <a:pt x="12" y="17"/>
                      <a:pt x="13" y="18"/>
                      <a:pt x="14" y="19"/>
                    </a:cubicBezTo>
                    <a:cubicBezTo>
                      <a:pt x="15" y="20"/>
                      <a:pt x="16" y="18"/>
                      <a:pt x="16" y="18"/>
                    </a:cubicBezTo>
                    <a:cubicBezTo>
                      <a:pt x="17" y="17"/>
                      <a:pt x="18" y="15"/>
                      <a:pt x="18" y="15"/>
                    </a:cubicBezTo>
                    <a:cubicBezTo>
                      <a:pt x="18" y="15"/>
                      <a:pt x="14" y="13"/>
                      <a:pt x="13" y="1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3" name="Freeform 214"/>
              <p:cNvSpPr>
                <a:spLocks/>
              </p:cNvSpPr>
              <p:nvPr/>
            </p:nvSpPr>
            <p:spPr bwMode="auto">
              <a:xfrm>
                <a:off x="5060177" y="2062846"/>
                <a:ext cx="12700" cy="12700"/>
              </a:xfrm>
              <a:custGeom>
                <a:avLst/>
                <a:gdLst>
                  <a:gd name="T0" fmla="*/ 2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3 w 4"/>
                  <a:gd name="T7" fmla="*/ 2 h 4"/>
                  <a:gd name="T8" fmla="*/ 2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" y="4"/>
                      <a:pt x="1" y="3"/>
                      <a:pt x="3" y="2"/>
                    </a:cubicBezTo>
                    <a:cubicBezTo>
                      <a:pt x="4" y="0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4" name="Freeform 215"/>
              <p:cNvSpPr>
                <a:spLocks/>
              </p:cNvSpPr>
              <p:nvPr/>
            </p:nvSpPr>
            <p:spPr bwMode="auto">
              <a:xfrm>
                <a:off x="4855390" y="638862"/>
                <a:ext cx="806450" cy="1452560"/>
              </a:xfrm>
              <a:custGeom>
                <a:avLst/>
                <a:gdLst>
                  <a:gd name="T0" fmla="*/ 222 w 253"/>
                  <a:gd name="T1" fmla="*/ 377 h 456"/>
                  <a:gd name="T2" fmla="*/ 247 w 253"/>
                  <a:gd name="T3" fmla="*/ 312 h 456"/>
                  <a:gd name="T4" fmla="*/ 235 w 253"/>
                  <a:gd name="T5" fmla="*/ 269 h 456"/>
                  <a:gd name="T6" fmla="*/ 216 w 253"/>
                  <a:gd name="T7" fmla="*/ 241 h 456"/>
                  <a:gd name="T8" fmla="*/ 204 w 253"/>
                  <a:gd name="T9" fmla="*/ 226 h 456"/>
                  <a:gd name="T10" fmla="*/ 200 w 253"/>
                  <a:gd name="T11" fmla="*/ 214 h 456"/>
                  <a:gd name="T12" fmla="*/ 185 w 253"/>
                  <a:gd name="T13" fmla="*/ 195 h 456"/>
                  <a:gd name="T14" fmla="*/ 186 w 253"/>
                  <a:gd name="T15" fmla="*/ 170 h 456"/>
                  <a:gd name="T16" fmla="*/ 161 w 253"/>
                  <a:gd name="T17" fmla="*/ 137 h 456"/>
                  <a:gd name="T18" fmla="*/ 160 w 253"/>
                  <a:gd name="T19" fmla="*/ 100 h 456"/>
                  <a:gd name="T20" fmla="*/ 141 w 253"/>
                  <a:gd name="T21" fmla="*/ 79 h 456"/>
                  <a:gd name="T22" fmla="*/ 128 w 253"/>
                  <a:gd name="T23" fmla="*/ 52 h 456"/>
                  <a:gd name="T24" fmla="*/ 123 w 253"/>
                  <a:gd name="T25" fmla="*/ 44 h 456"/>
                  <a:gd name="T26" fmla="*/ 129 w 253"/>
                  <a:gd name="T27" fmla="*/ 38 h 456"/>
                  <a:gd name="T28" fmla="*/ 128 w 253"/>
                  <a:gd name="T29" fmla="*/ 19 h 456"/>
                  <a:gd name="T30" fmla="*/ 104 w 253"/>
                  <a:gd name="T31" fmla="*/ 1 h 456"/>
                  <a:gd name="T32" fmla="*/ 82 w 253"/>
                  <a:gd name="T33" fmla="*/ 20 h 456"/>
                  <a:gd name="T34" fmla="*/ 79 w 253"/>
                  <a:gd name="T35" fmla="*/ 58 h 456"/>
                  <a:gd name="T36" fmla="*/ 74 w 253"/>
                  <a:gd name="T37" fmla="*/ 73 h 456"/>
                  <a:gd name="T38" fmla="*/ 59 w 253"/>
                  <a:gd name="T39" fmla="*/ 70 h 456"/>
                  <a:gd name="T40" fmla="*/ 27 w 253"/>
                  <a:gd name="T41" fmla="*/ 68 h 456"/>
                  <a:gd name="T42" fmla="*/ 7 w 253"/>
                  <a:gd name="T43" fmla="*/ 63 h 456"/>
                  <a:gd name="T44" fmla="*/ 7 w 253"/>
                  <a:gd name="T45" fmla="*/ 74 h 456"/>
                  <a:gd name="T46" fmla="*/ 26 w 253"/>
                  <a:gd name="T47" fmla="*/ 85 h 456"/>
                  <a:gd name="T48" fmla="*/ 51 w 253"/>
                  <a:gd name="T49" fmla="*/ 99 h 456"/>
                  <a:gd name="T50" fmla="*/ 63 w 253"/>
                  <a:gd name="T51" fmla="*/ 127 h 456"/>
                  <a:gd name="T52" fmla="*/ 74 w 253"/>
                  <a:gd name="T53" fmla="*/ 159 h 456"/>
                  <a:gd name="T54" fmla="*/ 81 w 253"/>
                  <a:gd name="T55" fmla="*/ 184 h 456"/>
                  <a:gd name="T56" fmla="*/ 109 w 253"/>
                  <a:gd name="T57" fmla="*/ 205 h 456"/>
                  <a:gd name="T58" fmla="*/ 113 w 253"/>
                  <a:gd name="T59" fmla="*/ 228 h 456"/>
                  <a:gd name="T60" fmla="*/ 102 w 253"/>
                  <a:gd name="T61" fmla="*/ 246 h 456"/>
                  <a:gd name="T62" fmla="*/ 88 w 253"/>
                  <a:gd name="T63" fmla="*/ 280 h 456"/>
                  <a:gd name="T64" fmla="*/ 81 w 253"/>
                  <a:gd name="T65" fmla="*/ 293 h 456"/>
                  <a:gd name="T66" fmla="*/ 73 w 253"/>
                  <a:gd name="T67" fmla="*/ 307 h 456"/>
                  <a:gd name="T68" fmla="*/ 67 w 253"/>
                  <a:gd name="T69" fmla="*/ 314 h 456"/>
                  <a:gd name="T70" fmla="*/ 54 w 253"/>
                  <a:gd name="T71" fmla="*/ 313 h 456"/>
                  <a:gd name="T72" fmla="*/ 61 w 253"/>
                  <a:gd name="T73" fmla="*/ 327 h 456"/>
                  <a:gd name="T74" fmla="*/ 58 w 253"/>
                  <a:gd name="T75" fmla="*/ 348 h 456"/>
                  <a:gd name="T76" fmla="*/ 65 w 253"/>
                  <a:gd name="T77" fmla="*/ 369 h 456"/>
                  <a:gd name="T78" fmla="*/ 71 w 253"/>
                  <a:gd name="T79" fmla="*/ 387 h 456"/>
                  <a:gd name="T80" fmla="*/ 73 w 253"/>
                  <a:gd name="T81" fmla="*/ 400 h 456"/>
                  <a:gd name="T82" fmla="*/ 73 w 253"/>
                  <a:gd name="T83" fmla="*/ 414 h 456"/>
                  <a:gd name="T84" fmla="*/ 76 w 253"/>
                  <a:gd name="T85" fmla="*/ 420 h 456"/>
                  <a:gd name="T86" fmla="*/ 75 w 253"/>
                  <a:gd name="T87" fmla="*/ 429 h 456"/>
                  <a:gd name="T88" fmla="*/ 83 w 253"/>
                  <a:gd name="T89" fmla="*/ 433 h 456"/>
                  <a:gd name="T90" fmla="*/ 89 w 253"/>
                  <a:gd name="T91" fmla="*/ 436 h 456"/>
                  <a:gd name="T92" fmla="*/ 95 w 253"/>
                  <a:gd name="T93" fmla="*/ 436 h 456"/>
                  <a:gd name="T94" fmla="*/ 98 w 253"/>
                  <a:gd name="T95" fmla="*/ 442 h 456"/>
                  <a:gd name="T96" fmla="*/ 104 w 253"/>
                  <a:gd name="T97" fmla="*/ 447 h 456"/>
                  <a:gd name="T98" fmla="*/ 104 w 253"/>
                  <a:gd name="T99" fmla="*/ 454 h 456"/>
                  <a:gd name="T100" fmla="*/ 113 w 253"/>
                  <a:gd name="T101" fmla="*/ 447 h 456"/>
                  <a:gd name="T102" fmla="*/ 116 w 253"/>
                  <a:gd name="T103" fmla="*/ 453 h 456"/>
                  <a:gd name="T104" fmla="*/ 122 w 253"/>
                  <a:gd name="T105" fmla="*/ 455 h 456"/>
                  <a:gd name="T106" fmla="*/ 127 w 253"/>
                  <a:gd name="T107" fmla="*/ 452 h 456"/>
                  <a:gd name="T108" fmla="*/ 139 w 253"/>
                  <a:gd name="T109" fmla="*/ 443 h 456"/>
                  <a:gd name="T110" fmla="*/ 153 w 253"/>
                  <a:gd name="T111" fmla="*/ 439 h 456"/>
                  <a:gd name="T112" fmla="*/ 167 w 253"/>
                  <a:gd name="T113" fmla="*/ 428 h 456"/>
                  <a:gd name="T114" fmla="*/ 176 w 253"/>
                  <a:gd name="T115" fmla="*/ 420 h 456"/>
                  <a:gd name="T116" fmla="*/ 188 w 253"/>
                  <a:gd name="T117" fmla="*/ 414 h 456"/>
                  <a:gd name="T118" fmla="*/ 201 w 253"/>
                  <a:gd name="T119" fmla="*/ 40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3" h="456">
                    <a:moveTo>
                      <a:pt x="207" y="405"/>
                    </a:moveTo>
                    <a:cubicBezTo>
                      <a:pt x="210" y="399"/>
                      <a:pt x="210" y="399"/>
                      <a:pt x="210" y="399"/>
                    </a:cubicBezTo>
                    <a:cubicBezTo>
                      <a:pt x="212" y="395"/>
                      <a:pt x="212" y="395"/>
                      <a:pt x="212" y="395"/>
                    </a:cubicBezTo>
                    <a:cubicBezTo>
                      <a:pt x="212" y="395"/>
                      <a:pt x="212" y="395"/>
                      <a:pt x="212" y="395"/>
                    </a:cubicBezTo>
                    <a:cubicBezTo>
                      <a:pt x="215" y="390"/>
                      <a:pt x="216" y="388"/>
                      <a:pt x="216" y="387"/>
                    </a:cubicBezTo>
                    <a:cubicBezTo>
                      <a:pt x="217" y="385"/>
                      <a:pt x="218" y="382"/>
                      <a:pt x="218" y="381"/>
                    </a:cubicBezTo>
                    <a:cubicBezTo>
                      <a:pt x="219" y="379"/>
                      <a:pt x="221" y="378"/>
                      <a:pt x="222" y="377"/>
                    </a:cubicBezTo>
                    <a:cubicBezTo>
                      <a:pt x="224" y="370"/>
                      <a:pt x="224" y="370"/>
                      <a:pt x="224" y="370"/>
                    </a:cubicBezTo>
                    <a:cubicBezTo>
                      <a:pt x="234" y="349"/>
                      <a:pt x="234" y="349"/>
                      <a:pt x="234" y="349"/>
                    </a:cubicBezTo>
                    <a:cubicBezTo>
                      <a:pt x="235" y="348"/>
                      <a:pt x="236" y="343"/>
                      <a:pt x="237" y="341"/>
                    </a:cubicBezTo>
                    <a:cubicBezTo>
                      <a:pt x="237" y="341"/>
                      <a:pt x="239" y="335"/>
                      <a:pt x="239" y="334"/>
                    </a:cubicBezTo>
                    <a:cubicBezTo>
                      <a:pt x="239" y="333"/>
                      <a:pt x="241" y="327"/>
                      <a:pt x="241" y="327"/>
                    </a:cubicBezTo>
                    <a:cubicBezTo>
                      <a:pt x="242" y="326"/>
                      <a:pt x="244" y="318"/>
                      <a:pt x="244" y="317"/>
                    </a:cubicBezTo>
                    <a:cubicBezTo>
                      <a:pt x="244" y="314"/>
                      <a:pt x="246" y="313"/>
                      <a:pt x="247" y="312"/>
                    </a:cubicBezTo>
                    <a:cubicBezTo>
                      <a:pt x="248" y="312"/>
                      <a:pt x="248" y="312"/>
                      <a:pt x="248" y="312"/>
                    </a:cubicBezTo>
                    <a:cubicBezTo>
                      <a:pt x="248" y="311"/>
                      <a:pt x="250" y="306"/>
                      <a:pt x="251" y="303"/>
                    </a:cubicBezTo>
                    <a:cubicBezTo>
                      <a:pt x="251" y="303"/>
                      <a:pt x="252" y="298"/>
                      <a:pt x="253" y="288"/>
                    </a:cubicBezTo>
                    <a:cubicBezTo>
                      <a:pt x="251" y="280"/>
                      <a:pt x="251" y="280"/>
                      <a:pt x="251" y="280"/>
                    </a:cubicBezTo>
                    <a:cubicBezTo>
                      <a:pt x="248" y="277"/>
                      <a:pt x="248" y="277"/>
                      <a:pt x="248" y="277"/>
                    </a:cubicBezTo>
                    <a:cubicBezTo>
                      <a:pt x="243" y="274"/>
                      <a:pt x="243" y="274"/>
                      <a:pt x="243" y="274"/>
                    </a:cubicBezTo>
                    <a:cubicBezTo>
                      <a:pt x="237" y="271"/>
                      <a:pt x="236" y="270"/>
                      <a:pt x="235" y="269"/>
                    </a:cubicBezTo>
                    <a:cubicBezTo>
                      <a:pt x="235" y="269"/>
                      <a:pt x="234" y="268"/>
                      <a:pt x="232" y="268"/>
                    </a:cubicBezTo>
                    <a:cubicBezTo>
                      <a:pt x="231" y="267"/>
                      <a:pt x="227" y="266"/>
                      <a:pt x="226" y="266"/>
                    </a:cubicBezTo>
                    <a:cubicBezTo>
                      <a:pt x="225" y="266"/>
                      <a:pt x="224" y="266"/>
                      <a:pt x="219" y="262"/>
                    </a:cubicBezTo>
                    <a:cubicBezTo>
                      <a:pt x="216" y="260"/>
                      <a:pt x="213" y="256"/>
                      <a:pt x="212" y="256"/>
                    </a:cubicBezTo>
                    <a:cubicBezTo>
                      <a:pt x="212" y="255"/>
                      <a:pt x="212" y="255"/>
                      <a:pt x="212" y="255"/>
                    </a:cubicBezTo>
                    <a:cubicBezTo>
                      <a:pt x="215" y="247"/>
                      <a:pt x="215" y="247"/>
                      <a:pt x="215" y="247"/>
                    </a:cubicBezTo>
                    <a:cubicBezTo>
                      <a:pt x="216" y="246"/>
                      <a:pt x="216" y="242"/>
                      <a:pt x="216" y="241"/>
                    </a:cubicBezTo>
                    <a:cubicBezTo>
                      <a:pt x="216" y="241"/>
                      <a:pt x="216" y="239"/>
                      <a:pt x="216" y="239"/>
                    </a:cubicBezTo>
                    <a:cubicBezTo>
                      <a:pt x="215" y="236"/>
                      <a:pt x="215" y="236"/>
                      <a:pt x="215" y="236"/>
                    </a:cubicBezTo>
                    <a:cubicBezTo>
                      <a:pt x="214" y="233"/>
                      <a:pt x="214" y="233"/>
                      <a:pt x="214" y="233"/>
                    </a:cubicBezTo>
                    <a:cubicBezTo>
                      <a:pt x="213" y="233"/>
                      <a:pt x="211" y="233"/>
                      <a:pt x="210" y="233"/>
                    </a:cubicBezTo>
                    <a:cubicBezTo>
                      <a:pt x="207" y="233"/>
                      <a:pt x="207" y="230"/>
                      <a:pt x="206" y="228"/>
                    </a:cubicBezTo>
                    <a:cubicBezTo>
                      <a:pt x="206" y="228"/>
                      <a:pt x="206" y="228"/>
                      <a:pt x="205" y="227"/>
                    </a:cubicBezTo>
                    <a:cubicBezTo>
                      <a:pt x="205" y="227"/>
                      <a:pt x="204" y="227"/>
                      <a:pt x="204" y="226"/>
                    </a:cubicBezTo>
                    <a:cubicBezTo>
                      <a:pt x="201" y="225"/>
                      <a:pt x="200" y="222"/>
                      <a:pt x="200" y="221"/>
                    </a:cubicBezTo>
                    <a:cubicBezTo>
                      <a:pt x="200" y="221"/>
                      <a:pt x="200" y="221"/>
                      <a:pt x="200" y="221"/>
                    </a:cubicBezTo>
                    <a:cubicBezTo>
                      <a:pt x="202" y="216"/>
                      <a:pt x="202" y="216"/>
                      <a:pt x="202" y="216"/>
                    </a:cubicBezTo>
                    <a:cubicBezTo>
                      <a:pt x="201" y="215"/>
                      <a:pt x="201" y="214"/>
                      <a:pt x="201" y="214"/>
                    </a:cubicBezTo>
                    <a:cubicBezTo>
                      <a:pt x="201" y="214"/>
                      <a:pt x="201" y="214"/>
                      <a:pt x="201" y="214"/>
                    </a:cubicBezTo>
                    <a:cubicBezTo>
                      <a:pt x="200" y="214"/>
                      <a:pt x="200" y="214"/>
                      <a:pt x="200" y="214"/>
                    </a:cubicBezTo>
                    <a:cubicBezTo>
                      <a:pt x="200" y="214"/>
                      <a:pt x="200" y="214"/>
                      <a:pt x="200" y="214"/>
                    </a:cubicBezTo>
                    <a:cubicBezTo>
                      <a:pt x="200" y="214"/>
                      <a:pt x="200" y="214"/>
                      <a:pt x="200" y="214"/>
                    </a:cubicBezTo>
                    <a:cubicBezTo>
                      <a:pt x="193" y="213"/>
                      <a:pt x="193" y="213"/>
                      <a:pt x="193" y="213"/>
                    </a:cubicBezTo>
                    <a:cubicBezTo>
                      <a:pt x="187" y="205"/>
                      <a:pt x="187" y="205"/>
                      <a:pt x="187" y="205"/>
                    </a:cubicBezTo>
                    <a:cubicBezTo>
                      <a:pt x="188" y="204"/>
                      <a:pt x="188" y="204"/>
                      <a:pt x="188" y="204"/>
                    </a:cubicBezTo>
                    <a:cubicBezTo>
                      <a:pt x="188" y="204"/>
                      <a:pt x="189" y="198"/>
                      <a:pt x="189" y="197"/>
                    </a:cubicBezTo>
                    <a:cubicBezTo>
                      <a:pt x="189" y="197"/>
                      <a:pt x="189" y="197"/>
                      <a:pt x="189" y="197"/>
                    </a:cubicBezTo>
                    <a:cubicBezTo>
                      <a:pt x="185" y="195"/>
                      <a:pt x="185" y="195"/>
                      <a:pt x="185" y="195"/>
                    </a:cubicBezTo>
                    <a:cubicBezTo>
                      <a:pt x="187" y="191"/>
                      <a:pt x="187" y="191"/>
                      <a:pt x="187" y="191"/>
                    </a:cubicBezTo>
                    <a:cubicBezTo>
                      <a:pt x="184" y="186"/>
                      <a:pt x="184" y="186"/>
                      <a:pt x="184" y="186"/>
                    </a:cubicBezTo>
                    <a:cubicBezTo>
                      <a:pt x="185" y="183"/>
                      <a:pt x="185" y="183"/>
                      <a:pt x="185" y="183"/>
                    </a:cubicBezTo>
                    <a:cubicBezTo>
                      <a:pt x="183" y="180"/>
                      <a:pt x="183" y="180"/>
                      <a:pt x="183" y="180"/>
                    </a:cubicBezTo>
                    <a:cubicBezTo>
                      <a:pt x="182" y="177"/>
                      <a:pt x="182" y="177"/>
                      <a:pt x="182" y="177"/>
                    </a:cubicBezTo>
                    <a:cubicBezTo>
                      <a:pt x="186" y="172"/>
                      <a:pt x="186" y="172"/>
                      <a:pt x="186" y="172"/>
                    </a:cubicBezTo>
                    <a:cubicBezTo>
                      <a:pt x="186" y="170"/>
                      <a:pt x="186" y="170"/>
                      <a:pt x="186" y="170"/>
                    </a:cubicBezTo>
                    <a:cubicBezTo>
                      <a:pt x="183" y="164"/>
                      <a:pt x="183" y="164"/>
                      <a:pt x="183" y="164"/>
                    </a:cubicBezTo>
                    <a:cubicBezTo>
                      <a:pt x="181" y="162"/>
                      <a:pt x="181" y="160"/>
                      <a:pt x="181" y="160"/>
                    </a:cubicBezTo>
                    <a:cubicBezTo>
                      <a:pt x="180" y="159"/>
                      <a:pt x="178" y="158"/>
                      <a:pt x="175" y="156"/>
                    </a:cubicBezTo>
                    <a:cubicBezTo>
                      <a:pt x="175" y="156"/>
                      <a:pt x="175" y="156"/>
                      <a:pt x="175" y="156"/>
                    </a:cubicBezTo>
                    <a:cubicBezTo>
                      <a:pt x="172" y="149"/>
                      <a:pt x="172" y="149"/>
                      <a:pt x="172" y="149"/>
                    </a:cubicBezTo>
                    <a:cubicBezTo>
                      <a:pt x="166" y="143"/>
                      <a:pt x="166" y="143"/>
                      <a:pt x="166" y="143"/>
                    </a:cubicBezTo>
                    <a:cubicBezTo>
                      <a:pt x="161" y="137"/>
                      <a:pt x="161" y="137"/>
                      <a:pt x="161" y="137"/>
                    </a:cubicBezTo>
                    <a:cubicBezTo>
                      <a:pt x="158" y="134"/>
                      <a:pt x="158" y="134"/>
                      <a:pt x="158" y="134"/>
                    </a:cubicBezTo>
                    <a:cubicBezTo>
                      <a:pt x="155" y="126"/>
                      <a:pt x="155" y="126"/>
                      <a:pt x="155" y="126"/>
                    </a:cubicBezTo>
                    <a:cubicBezTo>
                      <a:pt x="155" y="124"/>
                      <a:pt x="155" y="124"/>
                      <a:pt x="155" y="124"/>
                    </a:cubicBezTo>
                    <a:cubicBezTo>
                      <a:pt x="155" y="123"/>
                      <a:pt x="156" y="120"/>
                      <a:pt x="156" y="119"/>
                    </a:cubicBezTo>
                    <a:cubicBezTo>
                      <a:pt x="156" y="118"/>
                      <a:pt x="156" y="118"/>
                      <a:pt x="157" y="116"/>
                    </a:cubicBezTo>
                    <a:cubicBezTo>
                      <a:pt x="157" y="114"/>
                      <a:pt x="158" y="110"/>
                      <a:pt x="158" y="108"/>
                    </a:cubicBezTo>
                    <a:cubicBezTo>
                      <a:pt x="158" y="105"/>
                      <a:pt x="160" y="101"/>
                      <a:pt x="160" y="100"/>
                    </a:cubicBezTo>
                    <a:cubicBezTo>
                      <a:pt x="161" y="94"/>
                      <a:pt x="161" y="94"/>
                      <a:pt x="161" y="94"/>
                    </a:cubicBezTo>
                    <a:cubicBezTo>
                      <a:pt x="160" y="93"/>
                      <a:pt x="160" y="93"/>
                      <a:pt x="160" y="93"/>
                    </a:cubicBezTo>
                    <a:cubicBezTo>
                      <a:pt x="155" y="90"/>
                      <a:pt x="155" y="90"/>
                      <a:pt x="155" y="90"/>
                    </a:cubicBezTo>
                    <a:cubicBezTo>
                      <a:pt x="151" y="85"/>
                      <a:pt x="151" y="85"/>
                      <a:pt x="151" y="85"/>
                    </a:cubicBezTo>
                    <a:cubicBezTo>
                      <a:pt x="151" y="85"/>
                      <a:pt x="151" y="85"/>
                      <a:pt x="151" y="85"/>
                    </a:cubicBezTo>
                    <a:cubicBezTo>
                      <a:pt x="151" y="84"/>
                      <a:pt x="149" y="81"/>
                      <a:pt x="145" y="80"/>
                    </a:cubicBezTo>
                    <a:cubicBezTo>
                      <a:pt x="144" y="80"/>
                      <a:pt x="142" y="79"/>
                      <a:pt x="141" y="79"/>
                    </a:cubicBezTo>
                    <a:cubicBezTo>
                      <a:pt x="141" y="79"/>
                      <a:pt x="141" y="79"/>
                      <a:pt x="140" y="79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32" y="76"/>
                      <a:pt x="132" y="76"/>
                      <a:pt x="132" y="76"/>
                    </a:cubicBezTo>
                    <a:cubicBezTo>
                      <a:pt x="128" y="69"/>
                      <a:pt x="128" y="69"/>
                      <a:pt x="128" y="69"/>
                    </a:cubicBezTo>
                    <a:cubicBezTo>
                      <a:pt x="124" y="63"/>
                      <a:pt x="124" y="63"/>
                      <a:pt x="124" y="63"/>
                    </a:cubicBezTo>
                    <a:cubicBezTo>
                      <a:pt x="127" y="59"/>
                      <a:pt x="127" y="59"/>
                      <a:pt x="127" y="59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7" y="49"/>
                      <a:pt x="127" y="49"/>
                      <a:pt x="127" y="49"/>
                    </a:cubicBezTo>
                    <a:cubicBezTo>
                      <a:pt x="120" y="48"/>
                      <a:pt x="120" y="48"/>
                      <a:pt x="120" y="48"/>
                    </a:cubicBezTo>
                    <a:cubicBezTo>
                      <a:pt x="122" y="46"/>
                      <a:pt x="122" y="46"/>
                      <a:pt x="122" y="46"/>
                    </a:cubicBezTo>
                    <a:cubicBezTo>
                      <a:pt x="122" y="45"/>
                      <a:pt x="122" y="45"/>
                      <a:pt x="122" y="44"/>
                    </a:cubicBezTo>
                    <a:cubicBezTo>
                      <a:pt x="123" y="44"/>
                      <a:pt x="123" y="44"/>
                      <a:pt x="123" y="44"/>
                    </a:cubicBezTo>
                    <a:cubicBezTo>
                      <a:pt x="123" y="44"/>
                      <a:pt x="123" y="44"/>
                      <a:pt x="123" y="44"/>
                    </a:cubicBezTo>
                    <a:cubicBezTo>
                      <a:pt x="123" y="44"/>
                      <a:pt x="123" y="44"/>
                      <a:pt x="123" y="44"/>
                    </a:cubicBezTo>
                    <a:cubicBezTo>
                      <a:pt x="123" y="43"/>
                      <a:pt x="123" y="43"/>
                      <a:pt x="123" y="43"/>
                    </a:cubicBezTo>
                    <a:cubicBezTo>
                      <a:pt x="123" y="43"/>
                      <a:pt x="123" y="43"/>
                      <a:pt x="123" y="43"/>
                    </a:cubicBezTo>
                    <a:cubicBezTo>
                      <a:pt x="123" y="43"/>
                      <a:pt x="123" y="43"/>
                      <a:pt x="123" y="43"/>
                    </a:cubicBezTo>
                    <a:cubicBezTo>
                      <a:pt x="125" y="41"/>
                      <a:pt x="125" y="41"/>
                      <a:pt x="125" y="41"/>
                    </a:cubicBezTo>
                    <a:cubicBezTo>
                      <a:pt x="125" y="41"/>
                      <a:pt x="126" y="41"/>
                      <a:pt x="126" y="41"/>
                    </a:cubicBezTo>
                    <a:cubicBezTo>
                      <a:pt x="127" y="39"/>
                      <a:pt x="128" y="39"/>
                      <a:pt x="129" y="38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29" y="37"/>
                      <a:pt x="129" y="37"/>
                      <a:pt x="130" y="37"/>
                    </a:cubicBezTo>
                    <a:cubicBezTo>
                      <a:pt x="129" y="37"/>
                      <a:pt x="127" y="36"/>
                      <a:pt x="127" y="35"/>
                    </a:cubicBezTo>
                    <a:cubicBezTo>
                      <a:pt x="127" y="34"/>
                      <a:pt x="126" y="32"/>
                      <a:pt x="126" y="30"/>
                    </a:cubicBezTo>
                    <a:cubicBezTo>
                      <a:pt x="126" y="30"/>
                      <a:pt x="126" y="29"/>
                      <a:pt x="126" y="28"/>
                    </a:cubicBezTo>
                    <a:cubicBezTo>
                      <a:pt x="126" y="27"/>
                      <a:pt x="126" y="25"/>
                      <a:pt x="126" y="23"/>
                    </a:cubicBezTo>
                    <a:cubicBezTo>
                      <a:pt x="126" y="22"/>
                      <a:pt x="128" y="19"/>
                      <a:pt x="128" y="19"/>
                    </a:cubicBezTo>
                    <a:cubicBezTo>
                      <a:pt x="128" y="19"/>
                      <a:pt x="126" y="17"/>
                      <a:pt x="126" y="16"/>
                    </a:cubicBezTo>
                    <a:cubicBezTo>
                      <a:pt x="126" y="15"/>
                      <a:pt x="125" y="13"/>
                      <a:pt x="126" y="12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4" y="10"/>
                      <a:pt x="124" y="10"/>
                      <a:pt x="124" y="10"/>
                    </a:cubicBezTo>
                    <a:cubicBezTo>
                      <a:pt x="119" y="9"/>
                      <a:pt x="119" y="9"/>
                      <a:pt x="119" y="9"/>
                    </a:cubicBezTo>
                    <a:cubicBezTo>
                      <a:pt x="108" y="6"/>
                      <a:pt x="108" y="6"/>
                      <a:pt x="108" y="6"/>
                    </a:cubicBezTo>
                    <a:cubicBezTo>
                      <a:pt x="105" y="5"/>
                      <a:pt x="106" y="3"/>
                      <a:pt x="104" y="1"/>
                    </a:cubicBezTo>
                    <a:cubicBezTo>
                      <a:pt x="103" y="0"/>
                      <a:pt x="99" y="1"/>
                      <a:pt x="97" y="1"/>
                    </a:cubicBezTo>
                    <a:cubicBezTo>
                      <a:pt x="93" y="5"/>
                      <a:pt x="93" y="5"/>
                      <a:pt x="93" y="5"/>
                    </a:cubicBezTo>
                    <a:cubicBezTo>
                      <a:pt x="92" y="9"/>
                      <a:pt x="92" y="9"/>
                      <a:pt x="92" y="9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76" y="12"/>
                      <a:pt x="81" y="16"/>
                      <a:pt x="81" y="19"/>
                    </a:cubicBezTo>
                    <a:cubicBezTo>
                      <a:pt x="82" y="20"/>
                      <a:pt x="82" y="20"/>
                      <a:pt x="82" y="20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5" y="24"/>
                      <a:pt x="79" y="31"/>
                      <a:pt x="78" y="40"/>
                    </a:cubicBezTo>
                    <a:cubicBezTo>
                      <a:pt x="77" y="42"/>
                      <a:pt x="79" y="46"/>
                      <a:pt x="79" y="46"/>
                    </a:cubicBezTo>
                    <a:cubicBezTo>
                      <a:pt x="79" y="46"/>
                      <a:pt x="81" y="52"/>
                      <a:pt x="81" y="55"/>
                    </a:cubicBezTo>
                    <a:cubicBezTo>
                      <a:pt x="81" y="58"/>
                      <a:pt x="79" y="58"/>
                      <a:pt x="79" y="58"/>
                    </a:cubicBezTo>
                    <a:cubicBezTo>
                      <a:pt x="79" y="58"/>
                      <a:pt x="76" y="61"/>
                      <a:pt x="73" y="63"/>
                    </a:cubicBezTo>
                    <a:cubicBezTo>
                      <a:pt x="71" y="65"/>
                      <a:pt x="73" y="66"/>
                      <a:pt x="73" y="66"/>
                    </a:cubicBezTo>
                    <a:cubicBezTo>
                      <a:pt x="73" y="66"/>
                      <a:pt x="73" y="71"/>
                      <a:pt x="74" y="72"/>
                    </a:cubicBezTo>
                    <a:cubicBezTo>
                      <a:pt x="74" y="72"/>
                      <a:pt x="74" y="72"/>
                      <a:pt x="74" y="72"/>
                    </a:cubicBezTo>
                    <a:cubicBezTo>
                      <a:pt x="74" y="72"/>
                      <a:pt x="74" y="72"/>
                      <a:pt x="74" y="72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3" y="73"/>
                      <a:pt x="72" y="73"/>
                      <a:pt x="72" y="74"/>
                    </a:cubicBezTo>
                    <a:cubicBezTo>
                      <a:pt x="72" y="74"/>
                      <a:pt x="72" y="74"/>
                      <a:pt x="72" y="74"/>
                    </a:cubicBezTo>
                    <a:cubicBezTo>
                      <a:pt x="71" y="74"/>
                      <a:pt x="70" y="74"/>
                      <a:pt x="70" y="74"/>
                    </a:cubicBezTo>
                    <a:cubicBezTo>
                      <a:pt x="67" y="72"/>
                      <a:pt x="67" y="72"/>
                      <a:pt x="67" y="72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2" y="70"/>
                      <a:pt x="52" y="70"/>
                      <a:pt x="52" y="70"/>
                    </a:cubicBezTo>
                    <a:cubicBezTo>
                      <a:pt x="52" y="72"/>
                      <a:pt x="52" y="72"/>
                      <a:pt x="52" y="72"/>
                    </a:cubicBezTo>
                    <a:cubicBezTo>
                      <a:pt x="50" y="74"/>
                      <a:pt x="50" y="74"/>
                      <a:pt x="50" y="74"/>
                    </a:cubicBezTo>
                    <a:cubicBezTo>
                      <a:pt x="47" y="77"/>
                      <a:pt x="47" y="77"/>
                      <a:pt x="47" y="77"/>
                    </a:cubicBezTo>
                    <a:cubicBezTo>
                      <a:pt x="46" y="77"/>
                      <a:pt x="38" y="75"/>
                      <a:pt x="36" y="74"/>
                    </a:cubicBezTo>
                    <a:cubicBezTo>
                      <a:pt x="34" y="74"/>
                      <a:pt x="27" y="68"/>
                      <a:pt x="27" y="68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16" y="55"/>
                      <a:pt x="16" y="55"/>
                      <a:pt x="16" y="55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11" y="53"/>
                      <a:pt x="8" y="53"/>
                      <a:pt x="7" y="55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5" y="58"/>
                      <a:pt x="7" y="63"/>
                      <a:pt x="7" y="63"/>
                    </a:cubicBezTo>
                    <a:cubicBezTo>
                      <a:pt x="7" y="63"/>
                      <a:pt x="7" y="64"/>
                      <a:pt x="6" y="64"/>
                    </a:cubicBezTo>
                    <a:cubicBezTo>
                      <a:pt x="6" y="64"/>
                      <a:pt x="6" y="64"/>
                      <a:pt x="6" y="64"/>
                    </a:cubicBezTo>
                    <a:cubicBezTo>
                      <a:pt x="6" y="64"/>
                      <a:pt x="6" y="64"/>
                      <a:pt x="6" y="64"/>
                    </a:cubicBezTo>
                    <a:cubicBezTo>
                      <a:pt x="5" y="64"/>
                      <a:pt x="2" y="65"/>
                      <a:pt x="1" y="65"/>
                    </a:cubicBezTo>
                    <a:cubicBezTo>
                      <a:pt x="0" y="65"/>
                      <a:pt x="1" y="67"/>
                      <a:pt x="1" y="67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7" y="74"/>
                      <a:pt x="7" y="74"/>
                      <a:pt x="7" y="74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7" y="81"/>
                      <a:pt x="18" y="82"/>
                      <a:pt x="19" y="82"/>
                    </a:cubicBezTo>
                    <a:cubicBezTo>
                      <a:pt x="20" y="82"/>
                      <a:pt x="21" y="83"/>
                      <a:pt x="21" y="83"/>
                    </a:cubicBezTo>
                    <a:cubicBezTo>
                      <a:pt x="23" y="86"/>
                      <a:pt x="23" y="86"/>
                      <a:pt x="23" y="86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5"/>
                      <a:pt x="27" y="86"/>
                      <a:pt x="28" y="88"/>
                    </a:cubicBezTo>
                    <a:cubicBezTo>
                      <a:pt x="29" y="89"/>
                      <a:pt x="30" y="88"/>
                      <a:pt x="30" y="88"/>
                    </a:cubicBezTo>
                    <a:cubicBezTo>
                      <a:pt x="34" y="88"/>
                      <a:pt x="34" y="88"/>
                      <a:pt x="34" y="88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44" y="93"/>
                      <a:pt x="44" y="93"/>
                      <a:pt x="44" y="93"/>
                    </a:cubicBezTo>
                    <a:cubicBezTo>
                      <a:pt x="44" y="93"/>
                      <a:pt x="49" y="99"/>
                      <a:pt x="49" y="100"/>
                    </a:cubicBezTo>
                    <a:cubicBezTo>
                      <a:pt x="50" y="100"/>
                      <a:pt x="51" y="99"/>
                      <a:pt x="51" y="99"/>
                    </a:cubicBezTo>
                    <a:cubicBezTo>
                      <a:pt x="54" y="104"/>
                      <a:pt x="54" y="104"/>
                      <a:pt x="54" y="104"/>
                    </a:cubicBezTo>
                    <a:cubicBezTo>
                      <a:pt x="59" y="106"/>
                      <a:pt x="59" y="106"/>
                      <a:pt x="59" y="106"/>
                    </a:cubicBezTo>
                    <a:cubicBezTo>
                      <a:pt x="57" y="111"/>
                      <a:pt x="57" y="111"/>
                      <a:pt x="57" y="111"/>
                    </a:cubicBezTo>
                    <a:cubicBezTo>
                      <a:pt x="59" y="121"/>
                      <a:pt x="59" y="121"/>
                      <a:pt x="59" y="121"/>
                    </a:cubicBezTo>
                    <a:cubicBezTo>
                      <a:pt x="59" y="125"/>
                      <a:pt x="59" y="125"/>
                      <a:pt x="59" y="125"/>
                    </a:cubicBezTo>
                    <a:cubicBezTo>
                      <a:pt x="60" y="128"/>
                      <a:pt x="60" y="128"/>
                      <a:pt x="60" y="128"/>
                    </a:cubicBezTo>
                    <a:cubicBezTo>
                      <a:pt x="63" y="127"/>
                      <a:pt x="63" y="127"/>
                      <a:pt x="63" y="127"/>
                    </a:cubicBezTo>
                    <a:cubicBezTo>
                      <a:pt x="64" y="128"/>
                      <a:pt x="64" y="128"/>
                      <a:pt x="64" y="128"/>
                    </a:cubicBezTo>
                    <a:cubicBezTo>
                      <a:pt x="63" y="130"/>
                      <a:pt x="63" y="130"/>
                      <a:pt x="64" y="132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4" y="139"/>
                      <a:pt x="64" y="139"/>
                      <a:pt x="64" y="139"/>
                    </a:cubicBezTo>
                    <a:cubicBezTo>
                      <a:pt x="74" y="151"/>
                      <a:pt x="74" y="151"/>
                      <a:pt x="74" y="151"/>
                    </a:cubicBezTo>
                    <a:cubicBezTo>
                      <a:pt x="74" y="155"/>
                      <a:pt x="74" y="155"/>
                      <a:pt x="74" y="155"/>
                    </a:cubicBezTo>
                    <a:cubicBezTo>
                      <a:pt x="74" y="155"/>
                      <a:pt x="74" y="159"/>
                      <a:pt x="74" y="159"/>
                    </a:cubicBezTo>
                    <a:cubicBezTo>
                      <a:pt x="73" y="160"/>
                      <a:pt x="74" y="164"/>
                      <a:pt x="74" y="164"/>
                    </a:cubicBezTo>
                    <a:cubicBezTo>
                      <a:pt x="74" y="164"/>
                      <a:pt x="73" y="168"/>
                      <a:pt x="72" y="168"/>
                    </a:cubicBezTo>
                    <a:cubicBezTo>
                      <a:pt x="71" y="169"/>
                      <a:pt x="71" y="171"/>
                      <a:pt x="71" y="171"/>
                    </a:cubicBezTo>
                    <a:cubicBezTo>
                      <a:pt x="73" y="175"/>
                      <a:pt x="73" y="175"/>
                      <a:pt x="73" y="175"/>
                    </a:cubicBezTo>
                    <a:cubicBezTo>
                      <a:pt x="73" y="179"/>
                      <a:pt x="73" y="179"/>
                      <a:pt x="73" y="179"/>
                    </a:cubicBezTo>
                    <a:cubicBezTo>
                      <a:pt x="77" y="182"/>
                      <a:pt x="77" y="182"/>
                      <a:pt x="77" y="182"/>
                    </a:cubicBezTo>
                    <a:cubicBezTo>
                      <a:pt x="81" y="184"/>
                      <a:pt x="81" y="184"/>
                      <a:pt x="81" y="184"/>
                    </a:cubicBezTo>
                    <a:cubicBezTo>
                      <a:pt x="87" y="196"/>
                      <a:pt x="87" y="196"/>
                      <a:pt x="87" y="196"/>
                    </a:cubicBezTo>
                    <a:cubicBezTo>
                      <a:pt x="90" y="196"/>
                      <a:pt x="90" y="196"/>
                      <a:pt x="90" y="196"/>
                    </a:cubicBezTo>
                    <a:cubicBezTo>
                      <a:pt x="93" y="197"/>
                      <a:pt x="93" y="197"/>
                      <a:pt x="93" y="197"/>
                    </a:cubicBezTo>
                    <a:cubicBezTo>
                      <a:pt x="98" y="201"/>
                      <a:pt x="98" y="201"/>
                      <a:pt x="98" y="201"/>
                    </a:cubicBezTo>
                    <a:cubicBezTo>
                      <a:pt x="99" y="199"/>
                      <a:pt x="99" y="199"/>
                      <a:pt x="99" y="199"/>
                    </a:cubicBezTo>
                    <a:cubicBezTo>
                      <a:pt x="105" y="202"/>
                      <a:pt x="105" y="202"/>
                      <a:pt x="105" y="202"/>
                    </a:cubicBezTo>
                    <a:cubicBezTo>
                      <a:pt x="105" y="202"/>
                      <a:pt x="108" y="204"/>
                      <a:pt x="109" y="205"/>
                    </a:cubicBezTo>
                    <a:cubicBezTo>
                      <a:pt x="110" y="206"/>
                      <a:pt x="110" y="208"/>
                      <a:pt x="111" y="209"/>
                    </a:cubicBezTo>
                    <a:cubicBezTo>
                      <a:pt x="111" y="210"/>
                      <a:pt x="111" y="213"/>
                      <a:pt x="111" y="213"/>
                    </a:cubicBezTo>
                    <a:cubicBezTo>
                      <a:pt x="111" y="213"/>
                      <a:pt x="111" y="216"/>
                      <a:pt x="111" y="217"/>
                    </a:cubicBezTo>
                    <a:cubicBezTo>
                      <a:pt x="111" y="218"/>
                      <a:pt x="112" y="220"/>
                      <a:pt x="112" y="221"/>
                    </a:cubicBezTo>
                    <a:cubicBezTo>
                      <a:pt x="112" y="221"/>
                      <a:pt x="114" y="223"/>
                      <a:pt x="116" y="223"/>
                    </a:cubicBezTo>
                    <a:cubicBezTo>
                      <a:pt x="117" y="224"/>
                      <a:pt x="115" y="225"/>
                      <a:pt x="115" y="225"/>
                    </a:cubicBezTo>
                    <a:cubicBezTo>
                      <a:pt x="113" y="228"/>
                      <a:pt x="113" y="228"/>
                      <a:pt x="113" y="228"/>
                    </a:cubicBezTo>
                    <a:cubicBezTo>
                      <a:pt x="113" y="228"/>
                      <a:pt x="117" y="231"/>
                      <a:pt x="117" y="231"/>
                    </a:cubicBezTo>
                    <a:cubicBezTo>
                      <a:pt x="117" y="232"/>
                      <a:pt x="114" y="232"/>
                      <a:pt x="114" y="232"/>
                    </a:cubicBezTo>
                    <a:cubicBezTo>
                      <a:pt x="109" y="230"/>
                      <a:pt x="112" y="232"/>
                      <a:pt x="107" y="233"/>
                    </a:cubicBezTo>
                    <a:cubicBezTo>
                      <a:pt x="107" y="233"/>
                      <a:pt x="103" y="236"/>
                      <a:pt x="103" y="236"/>
                    </a:cubicBezTo>
                    <a:cubicBezTo>
                      <a:pt x="103" y="239"/>
                      <a:pt x="103" y="239"/>
                      <a:pt x="103" y="239"/>
                    </a:cubicBezTo>
                    <a:cubicBezTo>
                      <a:pt x="103" y="239"/>
                      <a:pt x="102" y="241"/>
                      <a:pt x="101" y="242"/>
                    </a:cubicBezTo>
                    <a:cubicBezTo>
                      <a:pt x="101" y="242"/>
                      <a:pt x="102" y="245"/>
                      <a:pt x="102" y="246"/>
                    </a:cubicBezTo>
                    <a:cubicBezTo>
                      <a:pt x="102" y="248"/>
                      <a:pt x="102" y="250"/>
                      <a:pt x="102" y="250"/>
                    </a:cubicBezTo>
                    <a:cubicBezTo>
                      <a:pt x="99" y="255"/>
                      <a:pt x="99" y="255"/>
                      <a:pt x="99" y="255"/>
                    </a:cubicBezTo>
                    <a:cubicBezTo>
                      <a:pt x="99" y="255"/>
                      <a:pt x="96" y="260"/>
                      <a:pt x="97" y="261"/>
                    </a:cubicBezTo>
                    <a:cubicBezTo>
                      <a:pt x="97" y="263"/>
                      <a:pt x="94" y="265"/>
                      <a:pt x="93" y="267"/>
                    </a:cubicBezTo>
                    <a:cubicBezTo>
                      <a:pt x="92" y="268"/>
                      <a:pt x="92" y="272"/>
                      <a:pt x="91" y="273"/>
                    </a:cubicBezTo>
                    <a:cubicBezTo>
                      <a:pt x="90" y="274"/>
                      <a:pt x="88" y="273"/>
                      <a:pt x="88" y="274"/>
                    </a:cubicBezTo>
                    <a:cubicBezTo>
                      <a:pt x="88" y="275"/>
                      <a:pt x="88" y="279"/>
                      <a:pt x="88" y="280"/>
                    </a:cubicBezTo>
                    <a:cubicBezTo>
                      <a:pt x="87" y="281"/>
                      <a:pt x="86" y="282"/>
                      <a:pt x="85" y="282"/>
                    </a:cubicBezTo>
                    <a:cubicBezTo>
                      <a:pt x="85" y="283"/>
                      <a:pt x="85" y="283"/>
                      <a:pt x="83" y="284"/>
                    </a:cubicBezTo>
                    <a:cubicBezTo>
                      <a:pt x="82" y="285"/>
                      <a:pt x="82" y="284"/>
                      <a:pt x="81" y="284"/>
                    </a:cubicBezTo>
                    <a:cubicBezTo>
                      <a:pt x="80" y="284"/>
                      <a:pt x="80" y="285"/>
                      <a:pt x="80" y="286"/>
                    </a:cubicBezTo>
                    <a:cubicBezTo>
                      <a:pt x="79" y="286"/>
                      <a:pt x="79" y="288"/>
                      <a:pt x="80" y="288"/>
                    </a:cubicBezTo>
                    <a:cubicBezTo>
                      <a:pt x="80" y="288"/>
                      <a:pt x="82" y="289"/>
                      <a:pt x="82" y="289"/>
                    </a:cubicBezTo>
                    <a:cubicBezTo>
                      <a:pt x="82" y="289"/>
                      <a:pt x="82" y="293"/>
                      <a:pt x="81" y="293"/>
                    </a:cubicBezTo>
                    <a:cubicBezTo>
                      <a:pt x="80" y="294"/>
                      <a:pt x="80" y="293"/>
                      <a:pt x="79" y="293"/>
                    </a:cubicBezTo>
                    <a:cubicBezTo>
                      <a:pt x="77" y="292"/>
                      <a:pt x="78" y="293"/>
                      <a:pt x="77" y="294"/>
                    </a:cubicBezTo>
                    <a:cubicBezTo>
                      <a:pt x="75" y="295"/>
                      <a:pt x="77" y="295"/>
                      <a:pt x="77" y="297"/>
                    </a:cubicBezTo>
                    <a:cubicBezTo>
                      <a:pt x="77" y="299"/>
                      <a:pt x="77" y="301"/>
                      <a:pt x="75" y="301"/>
                    </a:cubicBezTo>
                    <a:cubicBezTo>
                      <a:pt x="73" y="301"/>
                      <a:pt x="75" y="301"/>
                      <a:pt x="73" y="301"/>
                    </a:cubicBezTo>
                    <a:cubicBezTo>
                      <a:pt x="72" y="302"/>
                      <a:pt x="73" y="303"/>
                      <a:pt x="72" y="305"/>
                    </a:cubicBezTo>
                    <a:cubicBezTo>
                      <a:pt x="72" y="307"/>
                      <a:pt x="72" y="306"/>
                      <a:pt x="73" y="307"/>
                    </a:cubicBezTo>
                    <a:cubicBezTo>
                      <a:pt x="73" y="308"/>
                      <a:pt x="75" y="308"/>
                      <a:pt x="75" y="310"/>
                    </a:cubicBezTo>
                    <a:cubicBezTo>
                      <a:pt x="75" y="311"/>
                      <a:pt x="75" y="311"/>
                      <a:pt x="75" y="312"/>
                    </a:cubicBezTo>
                    <a:cubicBezTo>
                      <a:pt x="74" y="313"/>
                      <a:pt x="72" y="312"/>
                      <a:pt x="72" y="311"/>
                    </a:cubicBezTo>
                    <a:cubicBezTo>
                      <a:pt x="72" y="310"/>
                      <a:pt x="72" y="309"/>
                      <a:pt x="72" y="309"/>
                    </a:cubicBezTo>
                    <a:cubicBezTo>
                      <a:pt x="72" y="309"/>
                      <a:pt x="71" y="308"/>
                      <a:pt x="69" y="308"/>
                    </a:cubicBezTo>
                    <a:cubicBezTo>
                      <a:pt x="67" y="308"/>
                      <a:pt x="69" y="311"/>
                      <a:pt x="69" y="312"/>
                    </a:cubicBezTo>
                    <a:cubicBezTo>
                      <a:pt x="70" y="314"/>
                      <a:pt x="69" y="315"/>
                      <a:pt x="67" y="314"/>
                    </a:cubicBezTo>
                    <a:cubicBezTo>
                      <a:pt x="65" y="314"/>
                      <a:pt x="66" y="314"/>
                      <a:pt x="66" y="314"/>
                    </a:cubicBezTo>
                    <a:cubicBezTo>
                      <a:pt x="66" y="314"/>
                      <a:pt x="62" y="316"/>
                      <a:pt x="62" y="315"/>
                    </a:cubicBezTo>
                    <a:cubicBezTo>
                      <a:pt x="62" y="315"/>
                      <a:pt x="61" y="314"/>
                      <a:pt x="61" y="314"/>
                    </a:cubicBezTo>
                    <a:cubicBezTo>
                      <a:pt x="60" y="314"/>
                      <a:pt x="60" y="315"/>
                      <a:pt x="59" y="316"/>
                    </a:cubicBezTo>
                    <a:cubicBezTo>
                      <a:pt x="59" y="316"/>
                      <a:pt x="57" y="316"/>
                      <a:pt x="57" y="315"/>
                    </a:cubicBezTo>
                    <a:cubicBezTo>
                      <a:pt x="57" y="314"/>
                      <a:pt x="56" y="311"/>
                      <a:pt x="56" y="311"/>
                    </a:cubicBezTo>
                    <a:cubicBezTo>
                      <a:pt x="56" y="311"/>
                      <a:pt x="54" y="312"/>
                      <a:pt x="54" y="313"/>
                    </a:cubicBezTo>
                    <a:cubicBezTo>
                      <a:pt x="54" y="314"/>
                      <a:pt x="55" y="316"/>
                      <a:pt x="55" y="316"/>
                    </a:cubicBezTo>
                    <a:cubicBezTo>
                      <a:pt x="55" y="318"/>
                      <a:pt x="55" y="318"/>
                      <a:pt x="55" y="318"/>
                    </a:cubicBezTo>
                    <a:cubicBezTo>
                      <a:pt x="56" y="319"/>
                      <a:pt x="56" y="319"/>
                      <a:pt x="56" y="319"/>
                    </a:cubicBezTo>
                    <a:cubicBezTo>
                      <a:pt x="59" y="317"/>
                      <a:pt x="59" y="317"/>
                      <a:pt x="59" y="317"/>
                    </a:cubicBezTo>
                    <a:cubicBezTo>
                      <a:pt x="59" y="317"/>
                      <a:pt x="61" y="320"/>
                      <a:pt x="61" y="321"/>
                    </a:cubicBezTo>
                    <a:cubicBezTo>
                      <a:pt x="61" y="321"/>
                      <a:pt x="59" y="323"/>
                      <a:pt x="59" y="323"/>
                    </a:cubicBezTo>
                    <a:cubicBezTo>
                      <a:pt x="59" y="323"/>
                      <a:pt x="61" y="326"/>
                      <a:pt x="61" y="327"/>
                    </a:cubicBezTo>
                    <a:cubicBezTo>
                      <a:pt x="61" y="328"/>
                      <a:pt x="60" y="331"/>
                      <a:pt x="60" y="331"/>
                    </a:cubicBezTo>
                    <a:cubicBezTo>
                      <a:pt x="60" y="331"/>
                      <a:pt x="58" y="333"/>
                      <a:pt x="57" y="333"/>
                    </a:cubicBezTo>
                    <a:cubicBezTo>
                      <a:pt x="57" y="333"/>
                      <a:pt x="57" y="337"/>
                      <a:pt x="57" y="337"/>
                    </a:cubicBezTo>
                    <a:cubicBezTo>
                      <a:pt x="57" y="340"/>
                      <a:pt x="57" y="340"/>
                      <a:pt x="57" y="340"/>
                    </a:cubicBezTo>
                    <a:cubicBezTo>
                      <a:pt x="56" y="343"/>
                      <a:pt x="56" y="343"/>
                      <a:pt x="56" y="343"/>
                    </a:cubicBezTo>
                    <a:cubicBezTo>
                      <a:pt x="58" y="346"/>
                      <a:pt x="58" y="346"/>
                      <a:pt x="58" y="346"/>
                    </a:cubicBezTo>
                    <a:cubicBezTo>
                      <a:pt x="58" y="346"/>
                      <a:pt x="58" y="348"/>
                      <a:pt x="58" y="348"/>
                    </a:cubicBezTo>
                    <a:cubicBezTo>
                      <a:pt x="58" y="349"/>
                      <a:pt x="58" y="350"/>
                      <a:pt x="59" y="352"/>
                    </a:cubicBezTo>
                    <a:cubicBezTo>
                      <a:pt x="59" y="353"/>
                      <a:pt x="59" y="353"/>
                      <a:pt x="59" y="353"/>
                    </a:cubicBezTo>
                    <a:cubicBezTo>
                      <a:pt x="59" y="353"/>
                      <a:pt x="62" y="357"/>
                      <a:pt x="63" y="358"/>
                    </a:cubicBezTo>
                    <a:cubicBezTo>
                      <a:pt x="64" y="359"/>
                      <a:pt x="64" y="359"/>
                      <a:pt x="64" y="359"/>
                    </a:cubicBezTo>
                    <a:cubicBezTo>
                      <a:pt x="64" y="359"/>
                      <a:pt x="64" y="361"/>
                      <a:pt x="64" y="362"/>
                    </a:cubicBezTo>
                    <a:cubicBezTo>
                      <a:pt x="63" y="363"/>
                      <a:pt x="65" y="365"/>
                      <a:pt x="65" y="365"/>
                    </a:cubicBezTo>
                    <a:cubicBezTo>
                      <a:pt x="65" y="366"/>
                      <a:pt x="65" y="367"/>
                      <a:pt x="65" y="369"/>
                    </a:cubicBezTo>
                    <a:cubicBezTo>
                      <a:pt x="65" y="371"/>
                      <a:pt x="65" y="371"/>
                      <a:pt x="65" y="371"/>
                    </a:cubicBezTo>
                    <a:cubicBezTo>
                      <a:pt x="65" y="371"/>
                      <a:pt x="66" y="373"/>
                      <a:pt x="66" y="373"/>
                    </a:cubicBezTo>
                    <a:cubicBezTo>
                      <a:pt x="66" y="374"/>
                      <a:pt x="68" y="375"/>
                      <a:pt x="68" y="375"/>
                    </a:cubicBezTo>
                    <a:cubicBezTo>
                      <a:pt x="68" y="375"/>
                      <a:pt x="68" y="377"/>
                      <a:pt x="68" y="377"/>
                    </a:cubicBezTo>
                    <a:cubicBezTo>
                      <a:pt x="68" y="377"/>
                      <a:pt x="69" y="378"/>
                      <a:pt x="71" y="379"/>
                    </a:cubicBezTo>
                    <a:cubicBezTo>
                      <a:pt x="72" y="380"/>
                      <a:pt x="72" y="383"/>
                      <a:pt x="72" y="383"/>
                    </a:cubicBezTo>
                    <a:cubicBezTo>
                      <a:pt x="72" y="383"/>
                      <a:pt x="71" y="386"/>
                      <a:pt x="71" y="387"/>
                    </a:cubicBezTo>
                    <a:cubicBezTo>
                      <a:pt x="71" y="387"/>
                      <a:pt x="71" y="389"/>
                      <a:pt x="72" y="390"/>
                    </a:cubicBezTo>
                    <a:cubicBezTo>
                      <a:pt x="73" y="392"/>
                      <a:pt x="73" y="392"/>
                      <a:pt x="73" y="392"/>
                    </a:cubicBezTo>
                    <a:cubicBezTo>
                      <a:pt x="73" y="392"/>
                      <a:pt x="73" y="393"/>
                      <a:pt x="73" y="393"/>
                    </a:cubicBezTo>
                    <a:cubicBezTo>
                      <a:pt x="73" y="393"/>
                      <a:pt x="73" y="394"/>
                      <a:pt x="72" y="394"/>
                    </a:cubicBezTo>
                    <a:cubicBezTo>
                      <a:pt x="71" y="395"/>
                      <a:pt x="72" y="395"/>
                      <a:pt x="72" y="396"/>
                    </a:cubicBezTo>
                    <a:cubicBezTo>
                      <a:pt x="72" y="397"/>
                      <a:pt x="74" y="397"/>
                      <a:pt x="74" y="398"/>
                    </a:cubicBezTo>
                    <a:cubicBezTo>
                      <a:pt x="74" y="399"/>
                      <a:pt x="73" y="399"/>
                      <a:pt x="73" y="400"/>
                    </a:cubicBezTo>
                    <a:cubicBezTo>
                      <a:pt x="74" y="401"/>
                      <a:pt x="73" y="403"/>
                      <a:pt x="73" y="403"/>
                    </a:cubicBezTo>
                    <a:cubicBezTo>
                      <a:pt x="73" y="403"/>
                      <a:pt x="73" y="403"/>
                      <a:pt x="72" y="404"/>
                    </a:cubicBezTo>
                    <a:cubicBezTo>
                      <a:pt x="70" y="405"/>
                      <a:pt x="72" y="406"/>
                      <a:pt x="72" y="406"/>
                    </a:cubicBezTo>
                    <a:cubicBezTo>
                      <a:pt x="72" y="407"/>
                      <a:pt x="74" y="408"/>
                      <a:pt x="74" y="408"/>
                    </a:cubicBezTo>
                    <a:cubicBezTo>
                      <a:pt x="74" y="408"/>
                      <a:pt x="74" y="409"/>
                      <a:pt x="73" y="410"/>
                    </a:cubicBezTo>
                    <a:cubicBezTo>
                      <a:pt x="72" y="411"/>
                      <a:pt x="72" y="412"/>
                      <a:pt x="72" y="412"/>
                    </a:cubicBezTo>
                    <a:cubicBezTo>
                      <a:pt x="72" y="413"/>
                      <a:pt x="72" y="412"/>
                      <a:pt x="73" y="414"/>
                    </a:cubicBezTo>
                    <a:cubicBezTo>
                      <a:pt x="74" y="415"/>
                      <a:pt x="73" y="415"/>
                      <a:pt x="73" y="415"/>
                    </a:cubicBezTo>
                    <a:cubicBezTo>
                      <a:pt x="73" y="415"/>
                      <a:pt x="74" y="416"/>
                      <a:pt x="74" y="417"/>
                    </a:cubicBezTo>
                    <a:cubicBezTo>
                      <a:pt x="73" y="418"/>
                      <a:pt x="71" y="418"/>
                      <a:pt x="70" y="419"/>
                    </a:cubicBezTo>
                    <a:cubicBezTo>
                      <a:pt x="70" y="419"/>
                      <a:pt x="70" y="421"/>
                      <a:pt x="70" y="421"/>
                    </a:cubicBezTo>
                    <a:cubicBezTo>
                      <a:pt x="70" y="422"/>
                      <a:pt x="73" y="420"/>
                      <a:pt x="74" y="419"/>
                    </a:cubicBezTo>
                    <a:cubicBezTo>
                      <a:pt x="75" y="419"/>
                      <a:pt x="75" y="418"/>
                      <a:pt x="75" y="418"/>
                    </a:cubicBezTo>
                    <a:cubicBezTo>
                      <a:pt x="75" y="418"/>
                      <a:pt x="76" y="419"/>
                      <a:pt x="76" y="420"/>
                    </a:cubicBezTo>
                    <a:cubicBezTo>
                      <a:pt x="76" y="420"/>
                      <a:pt x="75" y="422"/>
                      <a:pt x="75" y="423"/>
                    </a:cubicBezTo>
                    <a:cubicBezTo>
                      <a:pt x="75" y="423"/>
                      <a:pt x="76" y="423"/>
                      <a:pt x="76" y="423"/>
                    </a:cubicBezTo>
                    <a:cubicBezTo>
                      <a:pt x="76" y="423"/>
                      <a:pt x="77" y="423"/>
                      <a:pt x="77" y="424"/>
                    </a:cubicBezTo>
                    <a:cubicBezTo>
                      <a:pt x="78" y="424"/>
                      <a:pt x="77" y="425"/>
                      <a:pt x="76" y="425"/>
                    </a:cubicBezTo>
                    <a:cubicBezTo>
                      <a:pt x="76" y="425"/>
                      <a:pt x="75" y="426"/>
                      <a:pt x="75" y="426"/>
                    </a:cubicBezTo>
                    <a:cubicBezTo>
                      <a:pt x="75" y="426"/>
                      <a:pt x="74" y="428"/>
                      <a:pt x="73" y="428"/>
                    </a:cubicBezTo>
                    <a:cubicBezTo>
                      <a:pt x="73" y="428"/>
                      <a:pt x="75" y="429"/>
                      <a:pt x="75" y="429"/>
                    </a:cubicBezTo>
                    <a:cubicBezTo>
                      <a:pt x="76" y="429"/>
                      <a:pt x="76" y="429"/>
                      <a:pt x="76" y="429"/>
                    </a:cubicBezTo>
                    <a:cubicBezTo>
                      <a:pt x="75" y="430"/>
                      <a:pt x="75" y="430"/>
                      <a:pt x="75" y="430"/>
                    </a:cubicBezTo>
                    <a:cubicBezTo>
                      <a:pt x="75" y="430"/>
                      <a:pt x="74" y="433"/>
                      <a:pt x="74" y="433"/>
                    </a:cubicBezTo>
                    <a:cubicBezTo>
                      <a:pt x="74" y="433"/>
                      <a:pt x="75" y="435"/>
                      <a:pt x="75" y="435"/>
                    </a:cubicBezTo>
                    <a:cubicBezTo>
                      <a:pt x="75" y="435"/>
                      <a:pt x="79" y="435"/>
                      <a:pt x="79" y="434"/>
                    </a:cubicBezTo>
                    <a:cubicBezTo>
                      <a:pt x="80" y="433"/>
                      <a:pt x="80" y="434"/>
                      <a:pt x="80" y="434"/>
                    </a:cubicBezTo>
                    <a:cubicBezTo>
                      <a:pt x="80" y="434"/>
                      <a:pt x="82" y="434"/>
                      <a:pt x="83" y="433"/>
                    </a:cubicBezTo>
                    <a:cubicBezTo>
                      <a:pt x="83" y="433"/>
                      <a:pt x="83" y="433"/>
                      <a:pt x="83" y="432"/>
                    </a:cubicBezTo>
                    <a:cubicBezTo>
                      <a:pt x="84" y="432"/>
                      <a:pt x="85" y="433"/>
                      <a:pt x="85" y="433"/>
                    </a:cubicBezTo>
                    <a:cubicBezTo>
                      <a:pt x="85" y="434"/>
                      <a:pt x="85" y="434"/>
                      <a:pt x="85" y="434"/>
                    </a:cubicBezTo>
                    <a:cubicBezTo>
                      <a:pt x="87" y="434"/>
                      <a:pt x="87" y="434"/>
                      <a:pt x="87" y="434"/>
                    </a:cubicBezTo>
                    <a:cubicBezTo>
                      <a:pt x="87" y="435"/>
                      <a:pt x="87" y="435"/>
                      <a:pt x="87" y="435"/>
                    </a:cubicBezTo>
                    <a:cubicBezTo>
                      <a:pt x="87" y="435"/>
                      <a:pt x="88" y="435"/>
                      <a:pt x="88" y="435"/>
                    </a:cubicBezTo>
                    <a:cubicBezTo>
                      <a:pt x="89" y="435"/>
                      <a:pt x="89" y="436"/>
                      <a:pt x="89" y="436"/>
                    </a:cubicBezTo>
                    <a:cubicBezTo>
                      <a:pt x="89" y="436"/>
                      <a:pt x="89" y="437"/>
                      <a:pt x="89" y="438"/>
                    </a:cubicBezTo>
                    <a:cubicBezTo>
                      <a:pt x="89" y="438"/>
                      <a:pt x="89" y="438"/>
                      <a:pt x="89" y="439"/>
                    </a:cubicBezTo>
                    <a:cubicBezTo>
                      <a:pt x="90" y="439"/>
                      <a:pt x="92" y="439"/>
                      <a:pt x="93" y="439"/>
                    </a:cubicBezTo>
                    <a:cubicBezTo>
                      <a:pt x="94" y="438"/>
                      <a:pt x="94" y="437"/>
                      <a:pt x="94" y="437"/>
                    </a:cubicBezTo>
                    <a:cubicBezTo>
                      <a:pt x="94" y="436"/>
                      <a:pt x="94" y="435"/>
                      <a:pt x="94" y="435"/>
                    </a:cubicBezTo>
                    <a:cubicBezTo>
                      <a:pt x="95" y="435"/>
                      <a:pt x="96" y="435"/>
                      <a:pt x="96" y="435"/>
                    </a:cubicBezTo>
                    <a:cubicBezTo>
                      <a:pt x="96" y="435"/>
                      <a:pt x="95" y="436"/>
                      <a:pt x="95" y="436"/>
                    </a:cubicBezTo>
                    <a:cubicBezTo>
                      <a:pt x="95" y="436"/>
                      <a:pt x="94" y="439"/>
                      <a:pt x="94" y="439"/>
                    </a:cubicBezTo>
                    <a:cubicBezTo>
                      <a:pt x="94" y="440"/>
                      <a:pt x="95" y="440"/>
                      <a:pt x="95" y="441"/>
                    </a:cubicBezTo>
                    <a:cubicBezTo>
                      <a:pt x="95" y="441"/>
                      <a:pt x="98" y="441"/>
                      <a:pt x="98" y="441"/>
                    </a:cubicBezTo>
                    <a:cubicBezTo>
                      <a:pt x="98" y="441"/>
                      <a:pt x="99" y="440"/>
                      <a:pt x="99" y="438"/>
                    </a:cubicBezTo>
                    <a:cubicBezTo>
                      <a:pt x="99" y="437"/>
                      <a:pt x="100" y="439"/>
                      <a:pt x="100" y="439"/>
                    </a:cubicBezTo>
                    <a:cubicBezTo>
                      <a:pt x="101" y="440"/>
                      <a:pt x="101" y="441"/>
                      <a:pt x="100" y="441"/>
                    </a:cubicBezTo>
                    <a:cubicBezTo>
                      <a:pt x="100" y="442"/>
                      <a:pt x="100" y="441"/>
                      <a:pt x="98" y="442"/>
                    </a:cubicBezTo>
                    <a:cubicBezTo>
                      <a:pt x="95" y="442"/>
                      <a:pt x="97" y="443"/>
                      <a:pt x="97" y="444"/>
                    </a:cubicBezTo>
                    <a:cubicBezTo>
                      <a:pt x="97" y="444"/>
                      <a:pt x="99" y="445"/>
                      <a:pt x="102" y="445"/>
                    </a:cubicBezTo>
                    <a:cubicBezTo>
                      <a:pt x="104" y="445"/>
                      <a:pt x="103" y="444"/>
                      <a:pt x="103" y="444"/>
                    </a:cubicBezTo>
                    <a:cubicBezTo>
                      <a:pt x="103" y="443"/>
                      <a:pt x="104" y="441"/>
                      <a:pt x="104" y="441"/>
                    </a:cubicBezTo>
                    <a:cubicBezTo>
                      <a:pt x="104" y="441"/>
                      <a:pt x="105" y="442"/>
                      <a:pt x="105" y="443"/>
                    </a:cubicBezTo>
                    <a:cubicBezTo>
                      <a:pt x="105" y="443"/>
                      <a:pt x="105" y="444"/>
                      <a:pt x="104" y="445"/>
                    </a:cubicBezTo>
                    <a:cubicBezTo>
                      <a:pt x="103" y="446"/>
                      <a:pt x="104" y="447"/>
                      <a:pt x="104" y="447"/>
                    </a:cubicBezTo>
                    <a:cubicBezTo>
                      <a:pt x="104" y="447"/>
                      <a:pt x="104" y="447"/>
                      <a:pt x="104" y="448"/>
                    </a:cubicBezTo>
                    <a:cubicBezTo>
                      <a:pt x="104" y="448"/>
                      <a:pt x="102" y="449"/>
                      <a:pt x="102" y="450"/>
                    </a:cubicBezTo>
                    <a:cubicBezTo>
                      <a:pt x="102" y="450"/>
                      <a:pt x="102" y="451"/>
                      <a:pt x="103" y="452"/>
                    </a:cubicBezTo>
                    <a:cubicBezTo>
                      <a:pt x="104" y="453"/>
                      <a:pt x="103" y="452"/>
                      <a:pt x="103" y="453"/>
                    </a:cubicBezTo>
                    <a:cubicBezTo>
                      <a:pt x="103" y="453"/>
                      <a:pt x="102" y="454"/>
                      <a:pt x="102" y="455"/>
                    </a:cubicBezTo>
                    <a:cubicBezTo>
                      <a:pt x="102" y="455"/>
                      <a:pt x="103" y="455"/>
                      <a:pt x="103" y="455"/>
                    </a:cubicBezTo>
                    <a:cubicBezTo>
                      <a:pt x="104" y="454"/>
                      <a:pt x="104" y="454"/>
                      <a:pt x="104" y="454"/>
                    </a:cubicBezTo>
                    <a:cubicBezTo>
                      <a:pt x="104" y="454"/>
                      <a:pt x="105" y="454"/>
                      <a:pt x="107" y="454"/>
                    </a:cubicBezTo>
                    <a:cubicBezTo>
                      <a:pt x="108" y="453"/>
                      <a:pt x="108" y="453"/>
                      <a:pt x="108" y="453"/>
                    </a:cubicBezTo>
                    <a:cubicBezTo>
                      <a:pt x="108" y="453"/>
                      <a:pt x="106" y="452"/>
                      <a:pt x="106" y="451"/>
                    </a:cubicBezTo>
                    <a:cubicBezTo>
                      <a:pt x="106" y="450"/>
                      <a:pt x="107" y="450"/>
                      <a:pt x="107" y="450"/>
                    </a:cubicBezTo>
                    <a:cubicBezTo>
                      <a:pt x="107" y="450"/>
                      <a:pt x="110" y="450"/>
                      <a:pt x="110" y="450"/>
                    </a:cubicBezTo>
                    <a:cubicBezTo>
                      <a:pt x="111" y="449"/>
                      <a:pt x="110" y="450"/>
                      <a:pt x="113" y="449"/>
                    </a:cubicBezTo>
                    <a:cubicBezTo>
                      <a:pt x="115" y="449"/>
                      <a:pt x="113" y="448"/>
                      <a:pt x="113" y="447"/>
                    </a:cubicBezTo>
                    <a:cubicBezTo>
                      <a:pt x="113" y="447"/>
                      <a:pt x="113" y="445"/>
                      <a:pt x="113" y="445"/>
                    </a:cubicBezTo>
                    <a:cubicBezTo>
                      <a:pt x="113" y="445"/>
                      <a:pt x="113" y="446"/>
                      <a:pt x="116" y="448"/>
                    </a:cubicBezTo>
                    <a:cubicBezTo>
                      <a:pt x="118" y="450"/>
                      <a:pt x="116" y="448"/>
                      <a:pt x="116" y="448"/>
                    </a:cubicBezTo>
                    <a:cubicBezTo>
                      <a:pt x="116" y="448"/>
                      <a:pt x="116" y="450"/>
                      <a:pt x="115" y="450"/>
                    </a:cubicBezTo>
                    <a:cubicBezTo>
                      <a:pt x="114" y="451"/>
                      <a:pt x="114" y="451"/>
                      <a:pt x="113" y="452"/>
                    </a:cubicBezTo>
                    <a:cubicBezTo>
                      <a:pt x="112" y="453"/>
                      <a:pt x="113" y="453"/>
                      <a:pt x="113" y="453"/>
                    </a:cubicBezTo>
                    <a:cubicBezTo>
                      <a:pt x="114" y="453"/>
                      <a:pt x="114" y="453"/>
                      <a:pt x="116" y="453"/>
                    </a:cubicBezTo>
                    <a:cubicBezTo>
                      <a:pt x="118" y="453"/>
                      <a:pt x="118" y="452"/>
                      <a:pt x="118" y="452"/>
                    </a:cubicBezTo>
                    <a:cubicBezTo>
                      <a:pt x="118" y="452"/>
                      <a:pt x="118" y="453"/>
                      <a:pt x="119" y="453"/>
                    </a:cubicBezTo>
                    <a:cubicBezTo>
                      <a:pt x="120" y="454"/>
                      <a:pt x="119" y="455"/>
                      <a:pt x="119" y="455"/>
                    </a:cubicBezTo>
                    <a:cubicBezTo>
                      <a:pt x="119" y="455"/>
                      <a:pt x="118" y="455"/>
                      <a:pt x="117" y="455"/>
                    </a:cubicBezTo>
                    <a:cubicBezTo>
                      <a:pt x="117" y="456"/>
                      <a:pt x="118" y="456"/>
                      <a:pt x="118" y="456"/>
                    </a:cubicBezTo>
                    <a:cubicBezTo>
                      <a:pt x="119" y="456"/>
                      <a:pt x="120" y="456"/>
                      <a:pt x="120" y="456"/>
                    </a:cubicBezTo>
                    <a:cubicBezTo>
                      <a:pt x="121" y="456"/>
                      <a:pt x="122" y="456"/>
                      <a:pt x="122" y="455"/>
                    </a:cubicBezTo>
                    <a:cubicBezTo>
                      <a:pt x="122" y="455"/>
                      <a:pt x="123" y="454"/>
                      <a:pt x="123" y="454"/>
                    </a:cubicBezTo>
                    <a:cubicBezTo>
                      <a:pt x="124" y="453"/>
                      <a:pt x="124" y="453"/>
                      <a:pt x="124" y="452"/>
                    </a:cubicBezTo>
                    <a:cubicBezTo>
                      <a:pt x="124" y="451"/>
                      <a:pt x="124" y="451"/>
                      <a:pt x="124" y="451"/>
                    </a:cubicBezTo>
                    <a:cubicBezTo>
                      <a:pt x="124" y="451"/>
                      <a:pt x="124" y="450"/>
                      <a:pt x="124" y="449"/>
                    </a:cubicBezTo>
                    <a:cubicBezTo>
                      <a:pt x="125" y="448"/>
                      <a:pt x="126" y="450"/>
                      <a:pt x="126" y="450"/>
                    </a:cubicBezTo>
                    <a:cubicBezTo>
                      <a:pt x="125" y="451"/>
                      <a:pt x="125" y="451"/>
                      <a:pt x="125" y="451"/>
                    </a:cubicBezTo>
                    <a:cubicBezTo>
                      <a:pt x="127" y="452"/>
                      <a:pt x="127" y="452"/>
                      <a:pt x="127" y="452"/>
                    </a:cubicBezTo>
                    <a:cubicBezTo>
                      <a:pt x="127" y="452"/>
                      <a:pt x="127" y="452"/>
                      <a:pt x="128" y="452"/>
                    </a:cubicBezTo>
                    <a:cubicBezTo>
                      <a:pt x="130" y="451"/>
                      <a:pt x="129" y="451"/>
                      <a:pt x="129" y="451"/>
                    </a:cubicBezTo>
                    <a:cubicBezTo>
                      <a:pt x="130" y="450"/>
                      <a:pt x="131" y="449"/>
                      <a:pt x="131" y="449"/>
                    </a:cubicBezTo>
                    <a:cubicBezTo>
                      <a:pt x="131" y="449"/>
                      <a:pt x="134" y="449"/>
                      <a:pt x="135" y="448"/>
                    </a:cubicBezTo>
                    <a:cubicBezTo>
                      <a:pt x="137" y="448"/>
                      <a:pt x="135" y="448"/>
                      <a:pt x="135" y="447"/>
                    </a:cubicBezTo>
                    <a:cubicBezTo>
                      <a:pt x="135" y="446"/>
                      <a:pt x="136" y="445"/>
                      <a:pt x="137" y="444"/>
                    </a:cubicBezTo>
                    <a:cubicBezTo>
                      <a:pt x="137" y="444"/>
                      <a:pt x="139" y="444"/>
                      <a:pt x="139" y="443"/>
                    </a:cubicBezTo>
                    <a:cubicBezTo>
                      <a:pt x="140" y="443"/>
                      <a:pt x="141" y="443"/>
                      <a:pt x="141" y="443"/>
                    </a:cubicBezTo>
                    <a:cubicBezTo>
                      <a:pt x="142" y="442"/>
                      <a:pt x="142" y="441"/>
                      <a:pt x="143" y="441"/>
                    </a:cubicBezTo>
                    <a:cubicBezTo>
                      <a:pt x="143" y="440"/>
                      <a:pt x="145" y="440"/>
                      <a:pt x="145" y="440"/>
                    </a:cubicBezTo>
                    <a:cubicBezTo>
                      <a:pt x="145" y="440"/>
                      <a:pt x="146" y="442"/>
                      <a:pt x="147" y="442"/>
                    </a:cubicBezTo>
                    <a:cubicBezTo>
                      <a:pt x="148" y="443"/>
                      <a:pt x="149" y="442"/>
                      <a:pt x="149" y="442"/>
                    </a:cubicBezTo>
                    <a:cubicBezTo>
                      <a:pt x="149" y="442"/>
                      <a:pt x="151" y="441"/>
                      <a:pt x="151" y="441"/>
                    </a:cubicBezTo>
                    <a:cubicBezTo>
                      <a:pt x="152" y="440"/>
                      <a:pt x="153" y="439"/>
                      <a:pt x="153" y="439"/>
                    </a:cubicBezTo>
                    <a:cubicBezTo>
                      <a:pt x="153" y="439"/>
                      <a:pt x="154" y="438"/>
                      <a:pt x="154" y="437"/>
                    </a:cubicBezTo>
                    <a:cubicBezTo>
                      <a:pt x="154" y="437"/>
                      <a:pt x="154" y="436"/>
                      <a:pt x="155" y="436"/>
                    </a:cubicBezTo>
                    <a:cubicBezTo>
                      <a:pt x="155" y="436"/>
                      <a:pt x="156" y="436"/>
                      <a:pt x="156" y="436"/>
                    </a:cubicBezTo>
                    <a:cubicBezTo>
                      <a:pt x="156" y="436"/>
                      <a:pt x="158" y="435"/>
                      <a:pt x="158" y="435"/>
                    </a:cubicBezTo>
                    <a:cubicBezTo>
                      <a:pt x="158" y="434"/>
                      <a:pt x="159" y="432"/>
                      <a:pt x="159" y="432"/>
                    </a:cubicBezTo>
                    <a:cubicBezTo>
                      <a:pt x="159" y="432"/>
                      <a:pt x="160" y="434"/>
                      <a:pt x="161" y="434"/>
                    </a:cubicBezTo>
                    <a:cubicBezTo>
                      <a:pt x="161" y="434"/>
                      <a:pt x="167" y="428"/>
                      <a:pt x="167" y="428"/>
                    </a:cubicBezTo>
                    <a:cubicBezTo>
                      <a:pt x="167" y="428"/>
                      <a:pt x="167" y="427"/>
                      <a:pt x="167" y="426"/>
                    </a:cubicBezTo>
                    <a:cubicBezTo>
                      <a:pt x="167" y="426"/>
                      <a:pt x="168" y="424"/>
                      <a:pt x="169" y="424"/>
                    </a:cubicBezTo>
                    <a:cubicBezTo>
                      <a:pt x="169" y="424"/>
                      <a:pt x="171" y="425"/>
                      <a:pt x="171" y="425"/>
                    </a:cubicBezTo>
                    <a:cubicBezTo>
                      <a:pt x="171" y="425"/>
                      <a:pt x="172" y="425"/>
                      <a:pt x="173" y="424"/>
                    </a:cubicBezTo>
                    <a:cubicBezTo>
                      <a:pt x="173" y="424"/>
                      <a:pt x="173" y="422"/>
                      <a:pt x="173" y="422"/>
                    </a:cubicBezTo>
                    <a:cubicBezTo>
                      <a:pt x="173" y="422"/>
                      <a:pt x="175" y="422"/>
                      <a:pt x="175" y="421"/>
                    </a:cubicBezTo>
                    <a:cubicBezTo>
                      <a:pt x="176" y="421"/>
                      <a:pt x="176" y="420"/>
                      <a:pt x="176" y="420"/>
                    </a:cubicBezTo>
                    <a:cubicBezTo>
                      <a:pt x="176" y="419"/>
                      <a:pt x="175" y="416"/>
                      <a:pt x="175" y="416"/>
                    </a:cubicBezTo>
                    <a:cubicBezTo>
                      <a:pt x="175" y="416"/>
                      <a:pt x="176" y="416"/>
                      <a:pt x="177" y="416"/>
                    </a:cubicBezTo>
                    <a:cubicBezTo>
                      <a:pt x="178" y="416"/>
                      <a:pt x="179" y="417"/>
                      <a:pt x="180" y="417"/>
                    </a:cubicBezTo>
                    <a:cubicBezTo>
                      <a:pt x="181" y="418"/>
                      <a:pt x="183" y="415"/>
                      <a:pt x="183" y="415"/>
                    </a:cubicBezTo>
                    <a:cubicBezTo>
                      <a:pt x="183" y="414"/>
                      <a:pt x="183" y="412"/>
                      <a:pt x="183" y="412"/>
                    </a:cubicBezTo>
                    <a:cubicBezTo>
                      <a:pt x="183" y="412"/>
                      <a:pt x="184" y="413"/>
                      <a:pt x="185" y="413"/>
                    </a:cubicBezTo>
                    <a:cubicBezTo>
                      <a:pt x="186" y="414"/>
                      <a:pt x="188" y="414"/>
                      <a:pt x="188" y="414"/>
                    </a:cubicBezTo>
                    <a:cubicBezTo>
                      <a:pt x="189" y="414"/>
                      <a:pt x="189" y="413"/>
                      <a:pt x="189" y="413"/>
                    </a:cubicBezTo>
                    <a:cubicBezTo>
                      <a:pt x="189" y="413"/>
                      <a:pt x="191" y="412"/>
                      <a:pt x="191" y="412"/>
                    </a:cubicBezTo>
                    <a:cubicBezTo>
                      <a:pt x="191" y="412"/>
                      <a:pt x="192" y="411"/>
                      <a:pt x="193" y="410"/>
                    </a:cubicBezTo>
                    <a:cubicBezTo>
                      <a:pt x="194" y="410"/>
                      <a:pt x="195" y="409"/>
                      <a:pt x="195" y="408"/>
                    </a:cubicBezTo>
                    <a:cubicBezTo>
                      <a:pt x="195" y="408"/>
                      <a:pt x="196" y="407"/>
                      <a:pt x="196" y="406"/>
                    </a:cubicBezTo>
                    <a:cubicBezTo>
                      <a:pt x="196" y="406"/>
                      <a:pt x="199" y="405"/>
                      <a:pt x="199" y="405"/>
                    </a:cubicBezTo>
                    <a:cubicBezTo>
                      <a:pt x="201" y="406"/>
                      <a:pt x="201" y="406"/>
                      <a:pt x="201" y="406"/>
                    </a:cubicBezTo>
                    <a:cubicBezTo>
                      <a:pt x="205" y="407"/>
                      <a:pt x="205" y="407"/>
                      <a:pt x="205" y="407"/>
                    </a:cubicBezTo>
                    <a:cubicBezTo>
                      <a:pt x="205" y="407"/>
                      <a:pt x="207" y="406"/>
                      <a:pt x="207" y="406"/>
                    </a:cubicBezTo>
                    <a:cubicBezTo>
                      <a:pt x="207" y="406"/>
                      <a:pt x="207" y="406"/>
                      <a:pt x="208" y="406"/>
                    </a:cubicBezTo>
                    <a:lnTo>
                      <a:pt x="207" y="405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5" name="Freeform 216"/>
              <p:cNvSpPr>
                <a:spLocks/>
              </p:cNvSpPr>
              <p:nvPr/>
            </p:nvSpPr>
            <p:spPr bwMode="auto">
              <a:xfrm>
                <a:off x="5187177" y="2088246"/>
                <a:ext cx="12700" cy="12700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2 h 4"/>
                  <a:gd name="T10" fmla="*/ 2 w 4"/>
                  <a:gd name="T11" fmla="*/ 1 h 4"/>
                  <a:gd name="T12" fmla="*/ 1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3"/>
                      <a:pt x="3" y="2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6" name="Freeform 217"/>
              <p:cNvSpPr>
                <a:spLocks/>
              </p:cNvSpPr>
              <p:nvPr/>
            </p:nvSpPr>
            <p:spPr bwMode="auto">
              <a:xfrm>
                <a:off x="5218926" y="2091421"/>
                <a:ext cx="19050" cy="9525"/>
              </a:xfrm>
              <a:custGeom>
                <a:avLst/>
                <a:gdLst>
                  <a:gd name="T0" fmla="*/ 4 w 6"/>
                  <a:gd name="T1" fmla="*/ 1 h 3"/>
                  <a:gd name="T2" fmla="*/ 3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2 w 6"/>
                  <a:gd name="T9" fmla="*/ 3 h 3"/>
                  <a:gd name="T10" fmla="*/ 5 w 6"/>
                  <a:gd name="T11" fmla="*/ 1 h 3"/>
                  <a:gd name="T12" fmla="*/ 4 w 6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4" y="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1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2" y="3"/>
                      <a:pt x="4" y="2"/>
                      <a:pt x="5" y="1"/>
                    </a:cubicBezTo>
                    <a:cubicBezTo>
                      <a:pt x="6" y="1"/>
                      <a:pt x="4" y="1"/>
                      <a:pt x="4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7" name="Freeform 218"/>
              <p:cNvSpPr>
                <a:spLocks/>
              </p:cNvSpPr>
              <p:nvPr/>
            </p:nvSpPr>
            <p:spPr bwMode="auto">
              <a:xfrm>
                <a:off x="5079227" y="2015220"/>
                <a:ext cx="12700" cy="31750"/>
              </a:xfrm>
              <a:custGeom>
                <a:avLst/>
                <a:gdLst>
                  <a:gd name="T0" fmla="*/ 1 w 4"/>
                  <a:gd name="T1" fmla="*/ 3 h 10"/>
                  <a:gd name="T2" fmla="*/ 2 w 4"/>
                  <a:gd name="T3" fmla="*/ 5 h 10"/>
                  <a:gd name="T4" fmla="*/ 1 w 4"/>
                  <a:gd name="T5" fmla="*/ 7 h 10"/>
                  <a:gd name="T6" fmla="*/ 4 w 4"/>
                  <a:gd name="T7" fmla="*/ 5 h 10"/>
                  <a:gd name="T8" fmla="*/ 3 w 4"/>
                  <a:gd name="T9" fmla="*/ 2 h 10"/>
                  <a:gd name="T10" fmla="*/ 1 w 4"/>
                  <a:gd name="T11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0">
                    <a:moveTo>
                      <a:pt x="1" y="3"/>
                    </a:moveTo>
                    <a:cubicBezTo>
                      <a:pt x="0" y="4"/>
                      <a:pt x="1" y="5"/>
                      <a:pt x="2" y="5"/>
                    </a:cubicBezTo>
                    <a:cubicBezTo>
                      <a:pt x="2" y="6"/>
                      <a:pt x="1" y="5"/>
                      <a:pt x="1" y="7"/>
                    </a:cubicBezTo>
                    <a:cubicBezTo>
                      <a:pt x="0" y="10"/>
                      <a:pt x="4" y="8"/>
                      <a:pt x="4" y="5"/>
                    </a:cubicBezTo>
                    <a:cubicBezTo>
                      <a:pt x="4" y="4"/>
                      <a:pt x="4" y="4"/>
                      <a:pt x="3" y="2"/>
                    </a:cubicBezTo>
                    <a:cubicBezTo>
                      <a:pt x="1" y="0"/>
                      <a:pt x="2" y="2"/>
                      <a:pt x="1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8" name="Freeform 219"/>
              <p:cNvSpPr>
                <a:spLocks/>
              </p:cNvSpPr>
              <p:nvPr/>
            </p:nvSpPr>
            <p:spPr bwMode="auto">
              <a:xfrm>
                <a:off x="5120501" y="2053321"/>
                <a:ext cx="41274" cy="22225"/>
              </a:xfrm>
              <a:custGeom>
                <a:avLst/>
                <a:gdLst>
                  <a:gd name="T0" fmla="*/ 9 w 13"/>
                  <a:gd name="T1" fmla="*/ 1 h 7"/>
                  <a:gd name="T2" fmla="*/ 7 w 13"/>
                  <a:gd name="T3" fmla="*/ 0 h 7"/>
                  <a:gd name="T4" fmla="*/ 5 w 13"/>
                  <a:gd name="T5" fmla="*/ 0 h 7"/>
                  <a:gd name="T6" fmla="*/ 4 w 13"/>
                  <a:gd name="T7" fmla="*/ 2 h 7"/>
                  <a:gd name="T8" fmla="*/ 3 w 13"/>
                  <a:gd name="T9" fmla="*/ 2 h 7"/>
                  <a:gd name="T10" fmla="*/ 1 w 13"/>
                  <a:gd name="T11" fmla="*/ 1 h 7"/>
                  <a:gd name="T12" fmla="*/ 1 w 13"/>
                  <a:gd name="T13" fmla="*/ 3 h 7"/>
                  <a:gd name="T14" fmla="*/ 1 w 13"/>
                  <a:gd name="T15" fmla="*/ 4 h 7"/>
                  <a:gd name="T16" fmla="*/ 1 w 13"/>
                  <a:gd name="T17" fmla="*/ 6 h 7"/>
                  <a:gd name="T18" fmla="*/ 2 w 13"/>
                  <a:gd name="T19" fmla="*/ 7 h 7"/>
                  <a:gd name="T20" fmla="*/ 4 w 13"/>
                  <a:gd name="T21" fmla="*/ 6 h 7"/>
                  <a:gd name="T22" fmla="*/ 7 w 13"/>
                  <a:gd name="T23" fmla="*/ 4 h 7"/>
                  <a:gd name="T24" fmla="*/ 8 w 13"/>
                  <a:gd name="T25" fmla="*/ 2 h 7"/>
                  <a:gd name="T26" fmla="*/ 12 w 13"/>
                  <a:gd name="T27" fmla="*/ 3 h 7"/>
                  <a:gd name="T28" fmla="*/ 11 w 13"/>
                  <a:gd name="T29" fmla="*/ 1 h 7"/>
                  <a:gd name="T30" fmla="*/ 9 w 13"/>
                  <a:gd name="T31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7">
                    <a:moveTo>
                      <a:pt x="9" y="1"/>
                    </a:moveTo>
                    <a:cubicBezTo>
                      <a:pt x="9" y="1"/>
                      <a:pt x="8" y="0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0"/>
                      <a:pt x="5" y="2"/>
                      <a:pt x="4" y="2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1"/>
                      <a:pt x="1" y="1"/>
                      <a:pt x="1" y="1"/>
                    </a:cubicBezTo>
                    <a:cubicBezTo>
                      <a:pt x="1" y="1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5"/>
                      <a:pt x="1" y="6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2" y="7"/>
                      <a:pt x="3" y="7"/>
                      <a:pt x="4" y="6"/>
                    </a:cubicBezTo>
                    <a:cubicBezTo>
                      <a:pt x="5" y="6"/>
                      <a:pt x="6" y="5"/>
                      <a:pt x="7" y="4"/>
                    </a:cubicBezTo>
                    <a:cubicBezTo>
                      <a:pt x="7" y="4"/>
                      <a:pt x="8" y="3"/>
                      <a:pt x="8" y="2"/>
                    </a:cubicBezTo>
                    <a:cubicBezTo>
                      <a:pt x="9" y="2"/>
                      <a:pt x="12" y="3"/>
                      <a:pt x="12" y="3"/>
                    </a:cubicBezTo>
                    <a:cubicBezTo>
                      <a:pt x="13" y="3"/>
                      <a:pt x="12" y="1"/>
                      <a:pt x="11" y="1"/>
                    </a:cubicBezTo>
                    <a:cubicBezTo>
                      <a:pt x="11" y="0"/>
                      <a:pt x="9" y="1"/>
                      <a:pt x="9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9" name="Freeform 220"/>
              <p:cNvSpPr>
                <a:spLocks/>
              </p:cNvSpPr>
              <p:nvPr/>
            </p:nvSpPr>
            <p:spPr bwMode="auto">
              <a:xfrm>
                <a:off x="5104626" y="2056496"/>
                <a:ext cx="15875" cy="9525"/>
              </a:xfrm>
              <a:custGeom>
                <a:avLst/>
                <a:gdLst>
                  <a:gd name="T0" fmla="*/ 3 w 5"/>
                  <a:gd name="T1" fmla="*/ 1 h 3"/>
                  <a:gd name="T2" fmla="*/ 1 w 5"/>
                  <a:gd name="T3" fmla="*/ 0 h 3"/>
                  <a:gd name="T4" fmla="*/ 0 w 5"/>
                  <a:gd name="T5" fmla="*/ 2 h 3"/>
                  <a:gd name="T6" fmla="*/ 3 w 5"/>
                  <a:gd name="T7" fmla="*/ 3 h 3"/>
                  <a:gd name="T8" fmla="*/ 4 w 5"/>
                  <a:gd name="T9" fmla="*/ 1 h 3"/>
                  <a:gd name="T10" fmla="*/ 3 w 5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2" y="3"/>
                      <a:pt x="3" y="3"/>
                    </a:cubicBezTo>
                    <a:cubicBezTo>
                      <a:pt x="5" y="3"/>
                      <a:pt x="4" y="2"/>
                      <a:pt x="4" y="1"/>
                    </a:cubicBezTo>
                    <a:cubicBezTo>
                      <a:pt x="4" y="0"/>
                      <a:pt x="4" y="1"/>
                      <a:pt x="3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0" name="Freeform 221"/>
              <p:cNvSpPr>
                <a:spLocks/>
              </p:cNvSpPr>
              <p:nvPr/>
            </p:nvSpPr>
            <p:spPr bwMode="auto">
              <a:xfrm>
                <a:off x="8933678" y="2069196"/>
                <a:ext cx="104775" cy="84139"/>
              </a:xfrm>
              <a:custGeom>
                <a:avLst/>
                <a:gdLst>
                  <a:gd name="T0" fmla="*/ 22 w 33"/>
                  <a:gd name="T1" fmla="*/ 4 h 26"/>
                  <a:gd name="T2" fmla="*/ 21 w 33"/>
                  <a:gd name="T3" fmla="*/ 4 h 26"/>
                  <a:gd name="T4" fmla="*/ 19 w 33"/>
                  <a:gd name="T5" fmla="*/ 4 h 26"/>
                  <a:gd name="T6" fmla="*/ 11 w 33"/>
                  <a:gd name="T7" fmla="*/ 4 h 26"/>
                  <a:gd name="T8" fmla="*/ 0 w 33"/>
                  <a:gd name="T9" fmla="*/ 5 h 26"/>
                  <a:gd name="T10" fmla="*/ 4 w 33"/>
                  <a:gd name="T11" fmla="*/ 9 h 26"/>
                  <a:gd name="T12" fmla="*/ 4 w 33"/>
                  <a:gd name="T13" fmla="*/ 9 h 26"/>
                  <a:gd name="T14" fmla="*/ 5 w 33"/>
                  <a:gd name="T15" fmla="*/ 10 h 26"/>
                  <a:gd name="T16" fmla="*/ 16 w 33"/>
                  <a:gd name="T17" fmla="*/ 20 h 26"/>
                  <a:gd name="T18" fmla="*/ 15 w 33"/>
                  <a:gd name="T19" fmla="*/ 25 h 26"/>
                  <a:gd name="T20" fmla="*/ 19 w 33"/>
                  <a:gd name="T21" fmla="*/ 26 h 26"/>
                  <a:gd name="T22" fmla="*/ 33 w 33"/>
                  <a:gd name="T23" fmla="*/ 25 h 26"/>
                  <a:gd name="T24" fmla="*/ 33 w 33"/>
                  <a:gd name="T25" fmla="*/ 0 h 26"/>
                  <a:gd name="T26" fmla="*/ 22 w 33"/>
                  <a:gd name="T27" fmla="*/ 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" h="26">
                    <a:moveTo>
                      <a:pt x="22" y="4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0" y="4"/>
                      <a:pt x="20" y="4"/>
                      <a:pt x="19" y="4"/>
                    </a:cubicBezTo>
                    <a:cubicBezTo>
                      <a:pt x="16" y="4"/>
                      <a:pt x="13" y="4"/>
                      <a:pt x="11" y="4"/>
                    </a:cubicBezTo>
                    <a:cubicBezTo>
                      <a:pt x="2" y="4"/>
                      <a:pt x="1" y="5"/>
                      <a:pt x="0" y="5"/>
                    </a:cubicBezTo>
                    <a:cubicBezTo>
                      <a:pt x="0" y="8"/>
                      <a:pt x="3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3" y="0"/>
                      <a:pt x="33" y="0"/>
                      <a:pt x="33" y="0"/>
                    </a:cubicBezTo>
                    <a:lnTo>
                      <a:pt x="22" y="4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1" name="Freeform 222"/>
              <p:cNvSpPr>
                <a:spLocks/>
              </p:cNvSpPr>
              <p:nvPr/>
            </p:nvSpPr>
            <p:spPr bwMode="auto">
              <a:xfrm>
                <a:off x="8959077" y="2197784"/>
                <a:ext cx="79376" cy="152399"/>
              </a:xfrm>
              <a:custGeom>
                <a:avLst/>
                <a:gdLst>
                  <a:gd name="T0" fmla="*/ 8 w 25"/>
                  <a:gd name="T1" fmla="*/ 2 h 48"/>
                  <a:gd name="T2" fmla="*/ 0 w 25"/>
                  <a:gd name="T3" fmla="*/ 11 h 48"/>
                  <a:gd name="T4" fmla="*/ 10 w 25"/>
                  <a:gd name="T5" fmla="*/ 23 h 48"/>
                  <a:gd name="T6" fmla="*/ 9 w 25"/>
                  <a:gd name="T7" fmla="*/ 34 h 48"/>
                  <a:gd name="T8" fmla="*/ 1 w 25"/>
                  <a:gd name="T9" fmla="*/ 40 h 48"/>
                  <a:gd name="T10" fmla="*/ 6 w 25"/>
                  <a:gd name="T11" fmla="*/ 45 h 48"/>
                  <a:gd name="T12" fmla="*/ 18 w 25"/>
                  <a:gd name="T13" fmla="*/ 44 h 48"/>
                  <a:gd name="T14" fmla="*/ 25 w 25"/>
                  <a:gd name="T15" fmla="*/ 48 h 48"/>
                  <a:gd name="T16" fmla="*/ 25 w 25"/>
                  <a:gd name="T17" fmla="*/ 0 h 48"/>
                  <a:gd name="T18" fmla="*/ 8 w 25"/>
                  <a:gd name="T19" fmla="*/ 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48">
                    <a:moveTo>
                      <a:pt x="8" y="2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9" y="0"/>
                      <a:pt x="10" y="2"/>
                      <a:pt x="8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2" name="Freeform 223"/>
              <p:cNvSpPr>
                <a:spLocks/>
              </p:cNvSpPr>
              <p:nvPr/>
            </p:nvSpPr>
            <p:spPr bwMode="auto">
              <a:xfrm>
                <a:off x="7728765" y="2474008"/>
                <a:ext cx="1309688" cy="1255710"/>
              </a:xfrm>
              <a:custGeom>
                <a:avLst/>
                <a:gdLst>
                  <a:gd name="T0" fmla="*/ 402 w 411"/>
                  <a:gd name="T1" fmla="*/ 5 h 394"/>
                  <a:gd name="T2" fmla="*/ 354 w 411"/>
                  <a:gd name="T3" fmla="*/ 7 h 394"/>
                  <a:gd name="T4" fmla="*/ 337 w 411"/>
                  <a:gd name="T5" fmla="*/ 2 h 394"/>
                  <a:gd name="T6" fmla="*/ 324 w 411"/>
                  <a:gd name="T7" fmla="*/ 13 h 394"/>
                  <a:gd name="T8" fmla="*/ 285 w 411"/>
                  <a:gd name="T9" fmla="*/ 14 h 394"/>
                  <a:gd name="T10" fmla="*/ 236 w 411"/>
                  <a:gd name="T11" fmla="*/ 30 h 394"/>
                  <a:gd name="T12" fmla="*/ 231 w 411"/>
                  <a:gd name="T13" fmla="*/ 26 h 394"/>
                  <a:gd name="T14" fmla="*/ 223 w 411"/>
                  <a:gd name="T15" fmla="*/ 44 h 394"/>
                  <a:gd name="T16" fmla="*/ 209 w 411"/>
                  <a:gd name="T17" fmla="*/ 19 h 394"/>
                  <a:gd name="T18" fmla="*/ 187 w 411"/>
                  <a:gd name="T19" fmla="*/ 11 h 394"/>
                  <a:gd name="T20" fmla="*/ 151 w 411"/>
                  <a:gd name="T21" fmla="*/ 14 h 394"/>
                  <a:gd name="T22" fmla="*/ 149 w 411"/>
                  <a:gd name="T23" fmla="*/ 14 h 394"/>
                  <a:gd name="T24" fmla="*/ 135 w 411"/>
                  <a:gd name="T25" fmla="*/ 5 h 394"/>
                  <a:gd name="T26" fmla="*/ 116 w 411"/>
                  <a:gd name="T27" fmla="*/ 19 h 394"/>
                  <a:gd name="T28" fmla="*/ 111 w 411"/>
                  <a:gd name="T29" fmla="*/ 17 h 394"/>
                  <a:gd name="T30" fmla="*/ 101 w 411"/>
                  <a:gd name="T31" fmla="*/ 11 h 394"/>
                  <a:gd name="T32" fmla="*/ 70 w 411"/>
                  <a:gd name="T33" fmla="*/ 44 h 394"/>
                  <a:gd name="T34" fmla="*/ 43 w 411"/>
                  <a:gd name="T35" fmla="*/ 66 h 394"/>
                  <a:gd name="T36" fmla="*/ 63 w 411"/>
                  <a:gd name="T37" fmla="*/ 86 h 394"/>
                  <a:gd name="T38" fmla="*/ 46 w 411"/>
                  <a:gd name="T39" fmla="*/ 97 h 394"/>
                  <a:gd name="T40" fmla="*/ 12 w 411"/>
                  <a:gd name="T41" fmla="*/ 76 h 394"/>
                  <a:gd name="T42" fmla="*/ 10 w 411"/>
                  <a:gd name="T43" fmla="*/ 92 h 394"/>
                  <a:gd name="T44" fmla="*/ 0 w 411"/>
                  <a:gd name="T45" fmla="*/ 103 h 394"/>
                  <a:gd name="T46" fmla="*/ 10 w 411"/>
                  <a:gd name="T47" fmla="*/ 124 h 394"/>
                  <a:gd name="T48" fmla="*/ 15 w 411"/>
                  <a:gd name="T49" fmla="*/ 129 h 394"/>
                  <a:gd name="T50" fmla="*/ 16 w 411"/>
                  <a:gd name="T51" fmla="*/ 132 h 394"/>
                  <a:gd name="T52" fmla="*/ 10 w 411"/>
                  <a:gd name="T53" fmla="*/ 152 h 394"/>
                  <a:gd name="T54" fmla="*/ 10 w 411"/>
                  <a:gd name="T55" fmla="*/ 159 h 394"/>
                  <a:gd name="T56" fmla="*/ 33 w 411"/>
                  <a:gd name="T57" fmla="*/ 176 h 394"/>
                  <a:gd name="T58" fmla="*/ 55 w 411"/>
                  <a:gd name="T59" fmla="*/ 173 h 394"/>
                  <a:gd name="T60" fmla="*/ 98 w 411"/>
                  <a:gd name="T61" fmla="*/ 199 h 394"/>
                  <a:gd name="T62" fmla="*/ 109 w 411"/>
                  <a:gd name="T63" fmla="*/ 220 h 394"/>
                  <a:gd name="T64" fmla="*/ 100 w 411"/>
                  <a:gd name="T65" fmla="*/ 215 h 394"/>
                  <a:gd name="T66" fmla="*/ 119 w 411"/>
                  <a:gd name="T67" fmla="*/ 223 h 394"/>
                  <a:gd name="T68" fmla="*/ 119 w 411"/>
                  <a:gd name="T69" fmla="*/ 225 h 394"/>
                  <a:gd name="T70" fmla="*/ 173 w 411"/>
                  <a:gd name="T71" fmla="*/ 188 h 394"/>
                  <a:gd name="T72" fmla="*/ 229 w 411"/>
                  <a:gd name="T73" fmla="*/ 183 h 394"/>
                  <a:gd name="T74" fmla="*/ 254 w 411"/>
                  <a:gd name="T75" fmla="*/ 213 h 394"/>
                  <a:gd name="T76" fmla="*/ 281 w 411"/>
                  <a:gd name="T77" fmla="*/ 241 h 394"/>
                  <a:gd name="T78" fmla="*/ 307 w 411"/>
                  <a:gd name="T79" fmla="*/ 248 h 394"/>
                  <a:gd name="T80" fmla="*/ 283 w 411"/>
                  <a:gd name="T81" fmla="*/ 279 h 394"/>
                  <a:gd name="T82" fmla="*/ 284 w 411"/>
                  <a:gd name="T83" fmla="*/ 250 h 394"/>
                  <a:gd name="T84" fmla="*/ 256 w 411"/>
                  <a:gd name="T85" fmla="*/ 248 h 394"/>
                  <a:gd name="T86" fmla="*/ 210 w 411"/>
                  <a:gd name="T87" fmla="*/ 254 h 394"/>
                  <a:gd name="T88" fmla="*/ 218 w 411"/>
                  <a:gd name="T89" fmla="*/ 292 h 394"/>
                  <a:gd name="T90" fmla="*/ 184 w 411"/>
                  <a:gd name="T91" fmla="*/ 288 h 394"/>
                  <a:gd name="T92" fmla="*/ 196 w 411"/>
                  <a:gd name="T93" fmla="*/ 297 h 394"/>
                  <a:gd name="T94" fmla="*/ 214 w 411"/>
                  <a:gd name="T95" fmla="*/ 311 h 394"/>
                  <a:gd name="T96" fmla="*/ 234 w 411"/>
                  <a:gd name="T97" fmla="*/ 342 h 394"/>
                  <a:gd name="T98" fmla="*/ 286 w 411"/>
                  <a:gd name="T99" fmla="*/ 345 h 394"/>
                  <a:gd name="T100" fmla="*/ 289 w 411"/>
                  <a:gd name="T101" fmla="*/ 368 h 394"/>
                  <a:gd name="T102" fmla="*/ 304 w 411"/>
                  <a:gd name="T103" fmla="*/ 374 h 394"/>
                  <a:gd name="T104" fmla="*/ 330 w 411"/>
                  <a:gd name="T105" fmla="*/ 358 h 394"/>
                  <a:gd name="T106" fmla="*/ 385 w 411"/>
                  <a:gd name="T107" fmla="*/ 383 h 394"/>
                  <a:gd name="T108" fmla="*/ 409 w 411"/>
                  <a:gd name="T109" fmla="*/ 390 h 394"/>
                  <a:gd name="T110" fmla="*/ 411 w 411"/>
                  <a:gd name="T111" fmla="*/ 368 h 394"/>
                  <a:gd name="T112" fmla="*/ 411 w 411"/>
                  <a:gd name="T113" fmla="*/ 222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11" h="394">
                    <a:moveTo>
                      <a:pt x="411" y="4"/>
                    </a:moveTo>
                    <a:cubicBezTo>
                      <a:pt x="408" y="5"/>
                      <a:pt x="405" y="5"/>
                      <a:pt x="402" y="5"/>
                    </a:cubicBezTo>
                    <a:cubicBezTo>
                      <a:pt x="396" y="15"/>
                      <a:pt x="396" y="15"/>
                      <a:pt x="396" y="15"/>
                    </a:cubicBezTo>
                    <a:cubicBezTo>
                      <a:pt x="354" y="7"/>
                      <a:pt x="354" y="7"/>
                      <a:pt x="354" y="7"/>
                    </a:cubicBezTo>
                    <a:cubicBezTo>
                      <a:pt x="341" y="0"/>
                      <a:pt x="341" y="0"/>
                      <a:pt x="341" y="0"/>
                    </a:cubicBezTo>
                    <a:cubicBezTo>
                      <a:pt x="337" y="2"/>
                      <a:pt x="337" y="2"/>
                      <a:pt x="337" y="2"/>
                    </a:cubicBezTo>
                    <a:cubicBezTo>
                      <a:pt x="332" y="5"/>
                      <a:pt x="332" y="5"/>
                      <a:pt x="327" y="10"/>
                    </a:cubicBezTo>
                    <a:cubicBezTo>
                      <a:pt x="324" y="13"/>
                      <a:pt x="324" y="13"/>
                      <a:pt x="324" y="13"/>
                    </a:cubicBezTo>
                    <a:cubicBezTo>
                      <a:pt x="299" y="7"/>
                      <a:pt x="299" y="7"/>
                      <a:pt x="299" y="7"/>
                    </a:cubicBezTo>
                    <a:cubicBezTo>
                      <a:pt x="285" y="14"/>
                      <a:pt x="285" y="14"/>
                      <a:pt x="285" y="14"/>
                    </a:cubicBezTo>
                    <a:cubicBezTo>
                      <a:pt x="267" y="31"/>
                      <a:pt x="267" y="31"/>
                      <a:pt x="267" y="31"/>
                    </a:cubicBezTo>
                    <a:cubicBezTo>
                      <a:pt x="236" y="30"/>
                      <a:pt x="236" y="30"/>
                      <a:pt x="236" y="30"/>
                    </a:cubicBezTo>
                    <a:cubicBezTo>
                      <a:pt x="231" y="24"/>
                      <a:pt x="231" y="24"/>
                      <a:pt x="231" y="24"/>
                    </a:cubicBezTo>
                    <a:cubicBezTo>
                      <a:pt x="231" y="26"/>
                      <a:pt x="231" y="26"/>
                      <a:pt x="231" y="26"/>
                    </a:cubicBezTo>
                    <a:cubicBezTo>
                      <a:pt x="238" y="35"/>
                      <a:pt x="238" y="35"/>
                      <a:pt x="238" y="35"/>
                    </a:cubicBezTo>
                    <a:cubicBezTo>
                      <a:pt x="223" y="44"/>
                      <a:pt x="223" y="44"/>
                      <a:pt x="223" y="44"/>
                    </a:cubicBezTo>
                    <a:cubicBezTo>
                      <a:pt x="218" y="31"/>
                      <a:pt x="218" y="31"/>
                      <a:pt x="218" y="31"/>
                    </a:cubicBezTo>
                    <a:cubicBezTo>
                      <a:pt x="209" y="19"/>
                      <a:pt x="209" y="19"/>
                      <a:pt x="209" y="19"/>
                    </a:cubicBezTo>
                    <a:cubicBezTo>
                      <a:pt x="195" y="16"/>
                      <a:pt x="195" y="16"/>
                      <a:pt x="195" y="16"/>
                    </a:cubicBezTo>
                    <a:cubicBezTo>
                      <a:pt x="187" y="11"/>
                      <a:pt x="187" y="11"/>
                      <a:pt x="187" y="11"/>
                    </a:cubicBezTo>
                    <a:cubicBezTo>
                      <a:pt x="187" y="11"/>
                      <a:pt x="187" y="11"/>
                      <a:pt x="187" y="11"/>
                    </a:cubicBezTo>
                    <a:cubicBezTo>
                      <a:pt x="182" y="11"/>
                      <a:pt x="156" y="13"/>
                      <a:pt x="151" y="14"/>
                    </a:cubicBezTo>
                    <a:cubicBezTo>
                      <a:pt x="150" y="14"/>
                      <a:pt x="150" y="14"/>
                      <a:pt x="150" y="14"/>
                    </a:cubicBezTo>
                    <a:cubicBezTo>
                      <a:pt x="149" y="14"/>
                      <a:pt x="149" y="14"/>
                      <a:pt x="149" y="14"/>
                    </a:cubicBezTo>
                    <a:cubicBezTo>
                      <a:pt x="144" y="10"/>
                      <a:pt x="142" y="9"/>
                      <a:pt x="138" y="7"/>
                    </a:cubicBezTo>
                    <a:cubicBezTo>
                      <a:pt x="135" y="5"/>
                      <a:pt x="135" y="5"/>
                      <a:pt x="135" y="5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7" y="13"/>
                      <a:pt x="123" y="19"/>
                      <a:pt x="116" y="19"/>
                    </a:cubicBezTo>
                    <a:cubicBezTo>
                      <a:pt x="116" y="19"/>
                      <a:pt x="116" y="19"/>
                      <a:pt x="116" y="19"/>
                    </a:cubicBezTo>
                    <a:cubicBezTo>
                      <a:pt x="114" y="19"/>
                      <a:pt x="112" y="18"/>
                      <a:pt x="111" y="17"/>
                    </a:cubicBezTo>
                    <a:cubicBezTo>
                      <a:pt x="109" y="15"/>
                      <a:pt x="108" y="12"/>
                      <a:pt x="108" y="10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87" y="30"/>
                      <a:pt x="87" y="30"/>
                      <a:pt x="87" y="30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47" y="99"/>
                      <a:pt x="47" y="99"/>
                      <a:pt x="47" y="99"/>
                    </a:cubicBezTo>
                    <a:cubicBezTo>
                      <a:pt x="46" y="97"/>
                      <a:pt x="46" y="97"/>
                      <a:pt x="46" y="97"/>
                    </a:cubicBezTo>
                    <a:cubicBezTo>
                      <a:pt x="36" y="87"/>
                      <a:pt x="33" y="86"/>
                      <a:pt x="30" y="85"/>
                    </a:cubicBezTo>
                    <a:cubicBezTo>
                      <a:pt x="26" y="84"/>
                      <a:pt x="22" y="83"/>
                      <a:pt x="12" y="76"/>
                    </a:cubicBezTo>
                    <a:cubicBezTo>
                      <a:pt x="12" y="77"/>
                      <a:pt x="11" y="79"/>
                      <a:pt x="11" y="80"/>
                    </a:cubicBezTo>
                    <a:cubicBezTo>
                      <a:pt x="9" y="85"/>
                      <a:pt x="9" y="85"/>
                      <a:pt x="10" y="92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1" y="106"/>
                      <a:pt x="2" y="108"/>
                      <a:pt x="3" y="110"/>
                    </a:cubicBezTo>
                    <a:cubicBezTo>
                      <a:pt x="5" y="118"/>
                      <a:pt x="5" y="118"/>
                      <a:pt x="10" y="124"/>
                    </a:cubicBezTo>
                    <a:cubicBezTo>
                      <a:pt x="11" y="125"/>
                      <a:pt x="11" y="125"/>
                      <a:pt x="11" y="125"/>
                    </a:cubicBezTo>
                    <a:cubicBezTo>
                      <a:pt x="12" y="126"/>
                      <a:pt x="13" y="127"/>
                      <a:pt x="15" y="129"/>
                    </a:cubicBezTo>
                    <a:cubicBezTo>
                      <a:pt x="16" y="130"/>
                      <a:pt x="16" y="130"/>
                      <a:pt x="16" y="130"/>
                    </a:cubicBezTo>
                    <a:cubicBezTo>
                      <a:pt x="16" y="132"/>
                      <a:pt x="16" y="132"/>
                      <a:pt x="16" y="132"/>
                    </a:cubicBezTo>
                    <a:cubicBezTo>
                      <a:pt x="14" y="134"/>
                      <a:pt x="13" y="136"/>
                      <a:pt x="13" y="138"/>
                    </a:cubicBezTo>
                    <a:cubicBezTo>
                      <a:pt x="9" y="144"/>
                      <a:pt x="9" y="144"/>
                      <a:pt x="10" y="152"/>
                    </a:cubicBezTo>
                    <a:cubicBezTo>
                      <a:pt x="10" y="152"/>
                      <a:pt x="10" y="152"/>
                      <a:pt x="10" y="152"/>
                    </a:cubicBezTo>
                    <a:cubicBezTo>
                      <a:pt x="10" y="154"/>
                      <a:pt x="10" y="156"/>
                      <a:pt x="10" y="159"/>
                    </a:cubicBezTo>
                    <a:cubicBezTo>
                      <a:pt x="28" y="164"/>
                      <a:pt x="28" y="164"/>
                      <a:pt x="28" y="164"/>
                    </a:cubicBezTo>
                    <a:cubicBezTo>
                      <a:pt x="33" y="176"/>
                      <a:pt x="33" y="176"/>
                      <a:pt x="33" y="176"/>
                    </a:cubicBezTo>
                    <a:cubicBezTo>
                      <a:pt x="43" y="180"/>
                      <a:pt x="43" y="180"/>
                      <a:pt x="43" y="180"/>
                    </a:cubicBezTo>
                    <a:cubicBezTo>
                      <a:pt x="55" y="173"/>
                      <a:pt x="55" y="173"/>
                      <a:pt x="55" y="173"/>
                    </a:cubicBezTo>
                    <a:cubicBezTo>
                      <a:pt x="74" y="182"/>
                      <a:pt x="74" y="182"/>
                      <a:pt x="74" y="182"/>
                    </a:cubicBezTo>
                    <a:cubicBezTo>
                      <a:pt x="98" y="199"/>
                      <a:pt x="98" y="199"/>
                      <a:pt x="98" y="199"/>
                    </a:cubicBezTo>
                    <a:cubicBezTo>
                      <a:pt x="112" y="217"/>
                      <a:pt x="112" y="217"/>
                      <a:pt x="112" y="217"/>
                    </a:cubicBezTo>
                    <a:cubicBezTo>
                      <a:pt x="109" y="220"/>
                      <a:pt x="109" y="220"/>
                      <a:pt x="109" y="220"/>
                    </a:cubicBezTo>
                    <a:cubicBezTo>
                      <a:pt x="101" y="214"/>
                      <a:pt x="101" y="214"/>
                      <a:pt x="101" y="214"/>
                    </a:cubicBezTo>
                    <a:cubicBezTo>
                      <a:pt x="100" y="215"/>
                      <a:pt x="100" y="215"/>
                      <a:pt x="100" y="215"/>
                    </a:cubicBezTo>
                    <a:cubicBezTo>
                      <a:pt x="101" y="218"/>
                      <a:pt x="101" y="218"/>
                      <a:pt x="101" y="218"/>
                    </a:cubicBezTo>
                    <a:cubicBezTo>
                      <a:pt x="119" y="223"/>
                      <a:pt x="119" y="223"/>
                      <a:pt x="119" y="223"/>
                    </a:cubicBezTo>
                    <a:cubicBezTo>
                      <a:pt x="119" y="225"/>
                      <a:pt x="119" y="225"/>
                      <a:pt x="119" y="225"/>
                    </a:cubicBezTo>
                    <a:cubicBezTo>
                      <a:pt x="119" y="225"/>
                      <a:pt x="119" y="225"/>
                      <a:pt x="119" y="225"/>
                    </a:cubicBezTo>
                    <a:cubicBezTo>
                      <a:pt x="144" y="210"/>
                      <a:pt x="144" y="210"/>
                      <a:pt x="144" y="210"/>
                    </a:cubicBezTo>
                    <a:cubicBezTo>
                      <a:pt x="173" y="188"/>
                      <a:pt x="173" y="188"/>
                      <a:pt x="173" y="188"/>
                    </a:cubicBezTo>
                    <a:cubicBezTo>
                      <a:pt x="204" y="187"/>
                      <a:pt x="204" y="187"/>
                      <a:pt x="204" y="187"/>
                    </a:cubicBezTo>
                    <a:cubicBezTo>
                      <a:pt x="212" y="189"/>
                      <a:pt x="214" y="194"/>
                      <a:pt x="229" y="183"/>
                    </a:cubicBezTo>
                    <a:cubicBezTo>
                      <a:pt x="244" y="193"/>
                      <a:pt x="244" y="193"/>
                      <a:pt x="244" y="193"/>
                    </a:cubicBezTo>
                    <a:cubicBezTo>
                      <a:pt x="254" y="213"/>
                      <a:pt x="254" y="213"/>
                      <a:pt x="254" y="213"/>
                    </a:cubicBezTo>
                    <a:cubicBezTo>
                      <a:pt x="259" y="240"/>
                      <a:pt x="259" y="240"/>
                      <a:pt x="259" y="240"/>
                    </a:cubicBezTo>
                    <a:cubicBezTo>
                      <a:pt x="281" y="241"/>
                      <a:pt x="281" y="241"/>
                      <a:pt x="281" y="241"/>
                    </a:cubicBezTo>
                    <a:cubicBezTo>
                      <a:pt x="296" y="235"/>
                      <a:pt x="296" y="235"/>
                      <a:pt x="296" y="235"/>
                    </a:cubicBezTo>
                    <a:cubicBezTo>
                      <a:pt x="307" y="243"/>
                      <a:pt x="305" y="240"/>
                      <a:pt x="307" y="248"/>
                    </a:cubicBezTo>
                    <a:cubicBezTo>
                      <a:pt x="297" y="255"/>
                      <a:pt x="299" y="254"/>
                      <a:pt x="288" y="260"/>
                    </a:cubicBezTo>
                    <a:cubicBezTo>
                      <a:pt x="283" y="279"/>
                      <a:pt x="283" y="279"/>
                      <a:pt x="283" y="279"/>
                    </a:cubicBezTo>
                    <a:cubicBezTo>
                      <a:pt x="277" y="280"/>
                      <a:pt x="277" y="280"/>
                      <a:pt x="277" y="280"/>
                    </a:cubicBezTo>
                    <a:cubicBezTo>
                      <a:pt x="277" y="261"/>
                      <a:pt x="276" y="268"/>
                      <a:pt x="284" y="250"/>
                    </a:cubicBezTo>
                    <a:cubicBezTo>
                      <a:pt x="279" y="248"/>
                      <a:pt x="279" y="248"/>
                      <a:pt x="279" y="248"/>
                    </a:cubicBezTo>
                    <a:cubicBezTo>
                      <a:pt x="256" y="248"/>
                      <a:pt x="256" y="248"/>
                      <a:pt x="256" y="248"/>
                    </a:cubicBezTo>
                    <a:cubicBezTo>
                      <a:pt x="234" y="248"/>
                      <a:pt x="244" y="247"/>
                      <a:pt x="221" y="252"/>
                    </a:cubicBezTo>
                    <a:cubicBezTo>
                      <a:pt x="220" y="254"/>
                      <a:pt x="211" y="252"/>
                      <a:pt x="210" y="254"/>
                    </a:cubicBezTo>
                    <a:cubicBezTo>
                      <a:pt x="199" y="270"/>
                      <a:pt x="195" y="274"/>
                      <a:pt x="221" y="283"/>
                    </a:cubicBezTo>
                    <a:cubicBezTo>
                      <a:pt x="218" y="292"/>
                      <a:pt x="218" y="292"/>
                      <a:pt x="218" y="292"/>
                    </a:cubicBezTo>
                    <a:cubicBezTo>
                      <a:pt x="207" y="285"/>
                      <a:pt x="213" y="287"/>
                      <a:pt x="195" y="287"/>
                    </a:cubicBezTo>
                    <a:cubicBezTo>
                      <a:pt x="184" y="288"/>
                      <a:pt x="184" y="288"/>
                      <a:pt x="184" y="288"/>
                    </a:cubicBezTo>
                    <a:cubicBezTo>
                      <a:pt x="184" y="297"/>
                      <a:pt x="184" y="297"/>
                      <a:pt x="184" y="297"/>
                    </a:cubicBezTo>
                    <a:cubicBezTo>
                      <a:pt x="196" y="297"/>
                      <a:pt x="196" y="297"/>
                      <a:pt x="196" y="297"/>
                    </a:cubicBezTo>
                    <a:cubicBezTo>
                      <a:pt x="207" y="303"/>
                      <a:pt x="207" y="303"/>
                      <a:pt x="207" y="303"/>
                    </a:cubicBezTo>
                    <a:cubicBezTo>
                      <a:pt x="214" y="311"/>
                      <a:pt x="214" y="311"/>
                      <a:pt x="214" y="311"/>
                    </a:cubicBezTo>
                    <a:cubicBezTo>
                      <a:pt x="232" y="327"/>
                      <a:pt x="232" y="327"/>
                      <a:pt x="232" y="327"/>
                    </a:cubicBezTo>
                    <a:cubicBezTo>
                      <a:pt x="234" y="342"/>
                      <a:pt x="234" y="342"/>
                      <a:pt x="234" y="342"/>
                    </a:cubicBezTo>
                    <a:cubicBezTo>
                      <a:pt x="244" y="340"/>
                      <a:pt x="243" y="339"/>
                      <a:pt x="252" y="343"/>
                    </a:cubicBezTo>
                    <a:cubicBezTo>
                      <a:pt x="266" y="350"/>
                      <a:pt x="269" y="347"/>
                      <a:pt x="286" y="345"/>
                    </a:cubicBezTo>
                    <a:cubicBezTo>
                      <a:pt x="289" y="352"/>
                      <a:pt x="289" y="352"/>
                      <a:pt x="289" y="352"/>
                    </a:cubicBezTo>
                    <a:cubicBezTo>
                      <a:pt x="289" y="368"/>
                      <a:pt x="289" y="368"/>
                      <a:pt x="289" y="368"/>
                    </a:cubicBezTo>
                    <a:cubicBezTo>
                      <a:pt x="291" y="382"/>
                      <a:pt x="291" y="382"/>
                      <a:pt x="291" y="382"/>
                    </a:cubicBezTo>
                    <a:cubicBezTo>
                      <a:pt x="304" y="374"/>
                      <a:pt x="304" y="374"/>
                      <a:pt x="304" y="374"/>
                    </a:cubicBezTo>
                    <a:cubicBezTo>
                      <a:pt x="310" y="366"/>
                      <a:pt x="310" y="366"/>
                      <a:pt x="310" y="366"/>
                    </a:cubicBezTo>
                    <a:cubicBezTo>
                      <a:pt x="330" y="358"/>
                      <a:pt x="330" y="358"/>
                      <a:pt x="330" y="358"/>
                    </a:cubicBezTo>
                    <a:cubicBezTo>
                      <a:pt x="353" y="361"/>
                      <a:pt x="353" y="361"/>
                      <a:pt x="353" y="361"/>
                    </a:cubicBezTo>
                    <a:cubicBezTo>
                      <a:pt x="354" y="361"/>
                      <a:pt x="382" y="379"/>
                      <a:pt x="385" y="383"/>
                    </a:cubicBezTo>
                    <a:cubicBezTo>
                      <a:pt x="389" y="387"/>
                      <a:pt x="394" y="394"/>
                      <a:pt x="394" y="394"/>
                    </a:cubicBezTo>
                    <a:cubicBezTo>
                      <a:pt x="409" y="390"/>
                      <a:pt x="409" y="390"/>
                      <a:pt x="409" y="390"/>
                    </a:cubicBezTo>
                    <a:cubicBezTo>
                      <a:pt x="411" y="388"/>
                      <a:pt x="411" y="388"/>
                      <a:pt x="411" y="388"/>
                    </a:cubicBezTo>
                    <a:cubicBezTo>
                      <a:pt x="411" y="368"/>
                      <a:pt x="411" y="368"/>
                      <a:pt x="411" y="368"/>
                    </a:cubicBezTo>
                    <a:cubicBezTo>
                      <a:pt x="359" y="245"/>
                      <a:pt x="359" y="245"/>
                      <a:pt x="359" y="245"/>
                    </a:cubicBezTo>
                    <a:cubicBezTo>
                      <a:pt x="411" y="222"/>
                      <a:pt x="411" y="222"/>
                      <a:pt x="411" y="222"/>
                    </a:cubicBezTo>
                    <a:lnTo>
                      <a:pt x="411" y="4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3" name="Freeform 224"/>
              <p:cNvSpPr>
                <a:spLocks/>
              </p:cNvSpPr>
              <p:nvPr/>
            </p:nvSpPr>
            <p:spPr bwMode="auto">
              <a:xfrm>
                <a:off x="5468164" y="2869293"/>
                <a:ext cx="1550988" cy="1074736"/>
              </a:xfrm>
              <a:custGeom>
                <a:avLst/>
                <a:gdLst>
                  <a:gd name="T0" fmla="*/ 403 w 487"/>
                  <a:gd name="T1" fmla="*/ 271 h 337"/>
                  <a:gd name="T2" fmla="*/ 348 w 487"/>
                  <a:gd name="T3" fmla="*/ 250 h 337"/>
                  <a:gd name="T4" fmla="*/ 390 w 487"/>
                  <a:gd name="T5" fmla="*/ 230 h 337"/>
                  <a:gd name="T6" fmla="*/ 429 w 487"/>
                  <a:gd name="T7" fmla="*/ 190 h 337"/>
                  <a:gd name="T8" fmla="*/ 452 w 487"/>
                  <a:gd name="T9" fmla="*/ 171 h 337"/>
                  <a:gd name="T10" fmla="*/ 453 w 487"/>
                  <a:gd name="T11" fmla="*/ 143 h 337"/>
                  <a:gd name="T12" fmla="*/ 487 w 487"/>
                  <a:gd name="T13" fmla="*/ 122 h 337"/>
                  <a:gd name="T14" fmla="*/ 470 w 487"/>
                  <a:gd name="T15" fmla="*/ 83 h 337"/>
                  <a:gd name="T16" fmla="*/ 466 w 487"/>
                  <a:gd name="T17" fmla="*/ 72 h 337"/>
                  <a:gd name="T18" fmla="*/ 453 w 487"/>
                  <a:gd name="T19" fmla="*/ 56 h 337"/>
                  <a:gd name="T20" fmla="*/ 433 w 487"/>
                  <a:gd name="T21" fmla="*/ 54 h 337"/>
                  <a:gd name="T22" fmla="*/ 389 w 487"/>
                  <a:gd name="T23" fmla="*/ 52 h 337"/>
                  <a:gd name="T24" fmla="*/ 362 w 487"/>
                  <a:gd name="T25" fmla="*/ 62 h 337"/>
                  <a:gd name="T26" fmla="*/ 340 w 487"/>
                  <a:gd name="T27" fmla="*/ 67 h 337"/>
                  <a:gd name="T28" fmla="*/ 301 w 487"/>
                  <a:gd name="T29" fmla="*/ 38 h 337"/>
                  <a:gd name="T30" fmla="*/ 280 w 487"/>
                  <a:gd name="T31" fmla="*/ 25 h 337"/>
                  <a:gd name="T32" fmla="*/ 261 w 487"/>
                  <a:gd name="T33" fmla="*/ 4 h 337"/>
                  <a:gd name="T34" fmla="*/ 225 w 487"/>
                  <a:gd name="T35" fmla="*/ 28 h 337"/>
                  <a:gd name="T36" fmla="*/ 189 w 487"/>
                  <a:gd name="T37" fmla="*/ 55 h 337"/>
                  <a:gd name="T38" fmla="*/ 176 w 487"/>
                  <a:gd name="T39" fmla="*/ 69 h 337"/>
                  <a:gd name="T40" fmla="*/ 146 w 487"/>
                  <a:gd name="T41" fmla="*/ 75 h 337"/>
                  <a:gd name="T42" fmla="*/ 117 w 487"/>
                  <a:gd name="T43" fmla="*/ 81 h 337"/>
                  <a:gd name="T44" fmla="*/ 59 w 487"/>
                  <a:gd name="T45" fmla="*/ 80 h 337"/>
                  <a:gd name="T46" fmla="*/ 28 w 487"/>
                  <a:gd name="T47" fmla="*/ 91 h 337"/>
                  <a:gd name="T48" fmla="*/ 16 w 487"/>
                  <a:gd name="T49" fmla="*/ 104 h 337"/>
                  <a:gd name="T50" fmla="*/ 27 w 487"/>
                  <a:gd name="T51" fmla="*/ 124 h 337"/>
                  <a:gd name="T52" fmla="*/ 37 w 487"/>
                  <a:gd name="T53" fmla="*/ 151 h 337"/>
                  <a:gd name="T54" fmla="*/ 26 w 487"/>
                  <a:gd name="T55" fmla="*/ 164 h 337"/>
                  <a:gd name="T56" fmla="*/ 11 w 487"/>
                  <a:gd name="T57" fmla="*/ 199 h 337"/>
                  <a:gd name="T58" fmla="*/ 13 w 487"/>
                  <a:gd name="T59" fmla="*/ 219 h 337"/>
                  <a:gd name="T60" fmla="*/ 5 w 487"/>
                  <a:gd name="T61" fmla="*/ 222 h 337"/>
                  <a:gd name="T62" fmla="*/ 1 w 487"/>
                  <a:gd name="T63" fmla="*/ 236 h 337"/>
                  <a:gd name="T64" fmla="*/ 1 w 487"/>
                  <a:gd name="T65" fmla="*/ 242 h 337"/>
                  <a:gd name="T66" fmla="*/ 9 w 487"/>
                  <a:gd name="T67" fmla="*/ 251 h 337"/>
                  <a:gd name="T68" fmla="*/ 27 w 487"/>
                  <a:gd name="T69" fmla="*/ 256 h 337"/>
                  <a:gd name="T70" fmla="*/ 55 w 487"/>
                  <a:gd name="T71" fmla="*/ 255 h 337"/>
                  <a:gd name="T72" fmla="*/ 110 w 487"/>
                  <a:gd name="T73" fmla="*/ 240 h 337"/>
                  <a:gd name="T74" fmla="*/ 124 w 487"/>
                  <a:gd name="T75" fmla="*/ 224 h 337"/>
                  <a:gd name="T76" fmla="*/ 131 w 487"/>
                  <a:gd name="T77" fmla="*/ 217 h 337"/>
                  <a:gd name="T78" fmla="*/ 142 w 487"/>
                  <a:gd name="T79" fmla="*/ 215 h 337"/>
                  <a:gd name="T80" fmla="*/ 149 w 487"/>
                  <a:gd name="T81" fmla="*/ 209 h 337"/>
                  <a:gd name="T82" fmla="*/ 162 w 487"/>
                  <a:gd name="T83" fmla="*/ 209 h 337"/>
                  <a:gd name="T84" fmla="*/ 176 w 487"/>
                  <a:gd name="T85" fmla="*/ 211 h 337"/>
                  <a:gd name="T86" fmla="*/ 194 w 487"/>
                  <a:gd name="T87" fmla="*/ 217 h 337"/>
                  <a:gd name="T88" fmla="*/ 209 w 487"/>
                  <a:gd name="T89" fmla="*/ 225 h 337"/>
                  <a:gd name="T90" fmla="*/ 214 w 487"/>
                  <a:gd name="T91" fmla="*/ 239 h 337"/>
                  <a:gd name="T92" fmla="*/ 226 w 487"/>
                  <a:gd name="T93" fmla="*/ 250 h 337"/>
                  <a:gd name="T94" fmla="*/ 233 w 487"/>
                  <a:gd name="T95" fmla="*/ 256 h 337"/>
                  <a:gd name="T96" fmla="*/ 243 w 487"/>
                  <a:gd name="T97" fmla="*/ 268 h 337"/>
                  <a:gd name="T98" fmla="*/ 252 w 487"/>
                  <a:gd name="T99" fmla="*/ 275 h 337"/>
                  <a:gd name="T100" fmla="*/ 234 w 487"/>
                  <a:gd name="T101" fmla="*/ 283 h 337"/>
                  <a:gd name="T102" fmla="*/ 229 w 487"/>
                  <a:gd name="T103" fmla="*/ 283 h 337"/>
                  <a:gd name="T104" fmla="*/ 220 w 487"/>
                  <a:gd name="T105" fmla="*/ 286 h 337"/>
                  <a:gd name="T106" fmla="*/ 219 w 487"/>
                  <a:gd name="T107" fmla="*/ 290 h 337"/>
                  <a:gd name="T108" fmla="*/ 217 w 487"/>
                  <a:gd name="T109" fmla="*/ 306 h 337"/>
                  <a:gd name="T110" fmla="*/ 213 w 487"/>
                  <a:gd name="T111" fmla="*/ 318 h 337"/>
                  <a:gd name="T112" fmla="*/ 209 w 487"/>
                  <a:gd name="T113" fmla="*/ 328 h 337"/>
                  <a:gd name="T114" fmla="*/ 248 w 487"/>
                  <a:gd name="T115" fmla="*/ 322 h 337"/>
                  <a:gd name="T116" fmla="*/ 308 w 487"/>
                  <a:gd name="T117" fmla="*/ 248 h 337"/>
                  <a:gd name="T118" fmla="*/ 345 w 487"/>
                  <a:gd name="T119" fmla="*/ 274 h 337"/>
                  <a:gd name="T120" fmla="*/ 367 w 487"/>
                  <a:gd name="T121" fmla="*/ 323 h 337"/>
                  <a:gd name="T122" fmla="*/ 411 w 487"/>
                  <a:gd name="T123" fmla="*/ 282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87" h="337">
                    <a:moveTo>
                      <a:pt x="436" y="262"/>
                    </a:moveTo>
                    <a:cubicBezTo>
                      <a:pt x="436" y="257"/>
                      <a:pt x="436" y="257"/>
                      <a:pt x="436" y="257"/>
                    </a:cubicBezTo>
                    <a:cubicBezTo>
                      <a:pt x="436" y="257"/>
                      <a:pt x="436" y="257"/>
                      <a:pt x="436" y="257"/>
                    </a:cubicBezTo>
                    <a:cubicBezTo>
                      <a:pt x="436" y="257"/>
                      <a:pt x="436" y="255"/>
                      <a:pt x="438" y="253"/>
                    </a:cubicBezTo>
                    <a:cubicBezTo>
                      <a:pt x="437" y="252"/>
                      <a:pt x="437" y="252"/>
                      <a:pt x="436" y="252"/>
                    </a:cubicBezTo>
                    <a:cubicBezTo>
                      <a:pt x="433" y="252"/>
                      <a:pt x="425" y="261"/>
                      <a:pt x="425" y="261"/>
                    </a:cubicBezTo>
                    <a:cubicBezTo>
                      <a:pt x="416" y="262"/>
                      <a:pt x="416" y="262"/>
                      <a:pt x="416" y="262"/>
                    </a:cubicBezTo>
                    <a:cubicBezTo>
                      <a:pt x="416" y="262"/>
                      <a:pt x="412" y="268"/>
                      <a:pt x="411" y="269"/>
                    </a:cubicBezTo>
                    <a:cubicBezTo>
                      <a:pt x="410" y="269"/>
                      <a:pt x="405" y="271"/>
                      <a:pt x="403" y="271"/>
                    </a:cubicBezTo>
                    <a:cubicBezTo>
                      <a:pt x="401" y="270"/>
                      <a:pt x="403" y="279"/>
                      <a:pt x="398" y="269"/>
                    </a:cubicBezTo>
                    <a:cubicBezTo>
                      <a:pt x="392" y="258"/>
                      <a:pt x="390" y="258"/>
                      <a:pt x="390" y="258"/>
                    </a:cubicBezTo>
                    <a:cubicBezTo>
                      <a:pt x="384" y="258"/>
                      <a:pt x="384" y="258"/>
                      <a:pt x="384" y="258"/>
                    </a:cubicBezTo>
                    <a:cubicBezTo>
                      <a:pt x="384" y="258"/>
                      <a:pt x="379" y="260"/>
                      <a:pt x="379" y="259"/>
                    </a:cubicBezTo>
                    <a:cubicBezTo>
                      <a:pt x="378" y="257"/>
                      <a:pt x="376" y="253"/>
                      <a:pt x="376" y="253"/>
                    </a:cubicBezTo>
                    <a:cubicBezTo>
                      <a:pt x="368" y="253"/>
                      <a:pt x="368" y="253"/>
                      <a:pt x="368" y="253"/>
                    </a:cubicBezTo>
                    <a:cubicBezTo>
                      <a:pt x="365" y="254"/>
                      <a:pt x="365" y="254"/>
                      <a:pt x="365" y="254"/>
                    </a:cubicBezTo>
                    <a:cubicBezTo>
                      <a:pt x="353" y="254"/>
                      <a:pt x="353" y="254"/>
                      <a:pt x="353" y="254"/>
                    </a:cubicBezTo>
                    <a:cubicBezTo>
                      <a:pt x="348" y="250"/>
                      <a:pt x="348" y="250"/>
                      <a:pt x="348" y="250"/>
                    </a:cubicBezTo>
                    <a:cubicBezTo>
                      <a:pt x="355" y="247"/>
                      <a:pt x="355" y="247"/>
                      <a:pt x="355" y="247"/>
                    </a:cubicBezTo>
                    <a:cubicBezTo>
                      <a:pt x="355" y="247"/>
                      <a:pt x="357" y="250"/>
                      <a:pt x="358" y="249"/>
                    </a:cubicBezTo>
                    <a:cubicBezTo>
                      <a:pt x="359" y="249"/>
                      <a:pt x="358" y="246"/>
                      <a:pt x="360" y="245"/>
                    </a:cubicBezTo>
                    <a:cubicBezTo>
                      <a:pt x="362" y="244"/>
                      <a:pt x="364" y="242"/>
                      <a:pt x="367" y="244"/>
                    </a:cubicBezTo>
                    <a:cubicBezTo>
                      <a:pt x="369" y="245"/>
                      <a:pt x="367" y="249"/>
                      <a:pt x="371" y="246"/>
                    </a:cubicBezTo>
                    <a:cubicBezTo>
                      <a:pt x="375" y="243"/>
                      <a:pt x="379" y="244"/>
                      <a:pt x="379" y="244"/>
                    </a:cubicBezTo>
                    <a:cubicBezTo>
                      <a:pt x="383" y="236"/>
                      <a:pt x="383" y="236"/>
                      <a:pt x="383" y="236"/>
                    </a:cubicBezTo>
                    <a:cubicBezTo>
                      <a:pt x="387" y="228"/>
                      <a:pt x="387" y="228"/>
                      <a:pt x="387" y="228"/>
                    </a:cubicBezTo>
                    <a:cubicBezTo>
                      <a:pt x="387" y="228"/>
                      <a:pt x="388" y="230"/>
                      <a:pt x="390" y="230"/>
                    </a:cubicBezTo>
                    <a:cubicBezTo>
                      <a:pt x="393" y="230"/>
                      <a:pt x="398" y="220"/>
                      <a:pt x="398" y="220"/>
                    </a:cubicBezTo>
                    <a:cubicBezTo>
                      <a:pt x="398" y="220"/>
                      <a:pt x="398" y="218"/>
                      <a:pt x="399" y="216"/>
                    </a:cubicBezTo>
                    <a:cubicBezTo>
                      <a:pt x="397" y="216"/>
                      <a:pt x="397" y="216"/>
                      <a:pt x="397" y="216"/>
                    </a:cubicBezTo>
                    <a:cubicBezTo>
                      <a:pt x="397" y="214"/>
                      <a:pt x="397" y="214"/>
                      <a:pt x="397" y="214"/>
                    </a:cubicBezTo>
                    <a:cubicBezTo>
                      <a:pt x="397" y="211"/>
                      <a:pt x="398" y="209"/>
                      <a:pt x="400" y="208"/>
                    </a:cubicBezTo>
                    <a:cubicBezTo>
                      <a:pt x="413" y="204"/>
                      <a:pt x="413" y="204"/>
                      <a:pt x="413" y="204"/>
                    </a:cubicBezTo>
                    <a:cubicBezTo>
                      <a:pt x="420" y="200"/>
                      <a:pt x="420" y="200"/>
                      <a:pt x="420" y="200"/>
                    </a:cubicBezTo>
                    <a:cubicBezTo>
                      <a:pt x="421" y="198"/>
                      <a:pt x="425" y="193"/>
                      <a:pt x="427" y="193"/>
                    </a:cubicBezTo>
                    <a:cubicBezTo>
                      <a:pt x="428" y="192"/>
                      <a:pt x="428" y="191"/>
                      <a:pt x="429" y="190"/>
                    </a:cubicBezTo>
                    <a:cubicBezTo>
                      <a:pt x="430" y="189"/>
                      <a:pt x="430" y="188"/>
                      <a:pt x="431" y="187"/>
                    </a:cubicBezTo>
                    <a:cubicBezTo>
                      <a:pt x="433" y="183"/>
                      <a:pt x="435" y="180"/>
                      <a:pt x="435" y="180"/>
                    </a:cubicBezTo>
                    <a:cubicBezTo>
                      <a:pt x="436" y="180"/>
                      <a:pt x="436" y="180"/>
                      <a:pt x="436" y="180"/>
                    </a:cubicBezTo>
                    <a:cubicBezTo>
                      <a:pt x="436" y="180"/>
                      <a:pt x="436" y="180"/>
                      <a:pt x="436" y="180"/>
                    </a:cubicBezTo>
                    <a:cubicBezTo>
                      <a:pt x="439" y="179"/>
                      <a:pt x="441" y="178"/>
                      <a:pt x="443" y="178"/>
                    </a:cubicBezTo>
                    <a:cubicBezTo>
                      <a:pt x="442" y="177"/>
                      <a:pt x="441" y="175"/>
                      <a:pt x="442" y="174"/>
                    </a:cubicBezTo>
                    <a:cubicBezTo>
                      <a:pt x="443" y="172"/>
                      <a:pt x="446" y="171"/>
                      <a:pt x="446" y="171"/>
                    </a:cubicBezTo>
                    <a:cubicBezTo>
                      <a:pt x="449" y="171"/>
                      <a:pt x="449" y="171"/>
                      <a:pt x="449" y="171"/>
                    </a:cubicBezTo>
                    <a:cubicBezTo>
                      <a:pt x="451" y="171"/>
                      <a:pt x="451" y="171"/>
                      <a:pt x="452" y="171"/>
                    </a:cubicBezTo>
                    <a:cubicBezTo>
                      <a:pt x="452" y="170"/>
                      <a:pt x="452" y="170"/>
                      <a:pt x="453" y="169"/>
                    </a:cubicBezTo>
                    <a:cubicBezTo>
                      <a:pt x="453" y="169"/>
                      <a:pt x="453" y="168"/>
                      <a:pt x="453" y="167"/>
                    </a:cubicBezTo>
                    <a:cubicBezTo>
                      <a:pt x="455" y="165"/>
                      <a:pt x="455" y="163"/>
                      <a:pt x="455" y="163"/>
                    </a:cubicBezTo>
                    <a:cubicBezTo>
                      <a:pt x="455" y="162"/>
                      <a:pt x="454" y="160"/>
                      <a:pt x="453" y="159"/>
                    </a:cubicBezTo>
                    <a:cubicBezTo>
                      <a:pt x="451" y="156"/>
                      <a:pt x="451" y="155"/>
                      <a:pt x="450" y="153"/>
                    </a:cubicBezTo>
                    <a:cubicBezTo>
                      <a:pt x="449" y="151"/>
                      <a:pt x="451" y="146"/>
                      <a:pt x="451" y="145"/>
                    </a:cubicBezTo>
                    <a:cubicBezTo>
                      <a:pt x="451" y="145"/>
                      <a:pt x="451" y="145"/>
                      <a:pt x="451" y="145"/>
                    </a:cubicBezTo>
                    <a:cubicBezTo>
                      <a:pt x="451" y="145"/>
                      <a:pt x="451" y="145"/>
                      <a:pt x="451" y="145"/>
                    </a:cubicBezTo>
                    <a:cubicBezTo>
                      <a:pt x="452" y="144"/>
                      <a:pt x="452" y="144"/>
                      <a:pt x="453" y="143"/>
                    </a:cubicBezTo>
                    <a:cubicBezTo>
                      <a:pt x="454" y="143"/>
                      <a:pt x="455" y="142"/>
                      <a:pt x="456" y="142"/>
                    </a:cubicBezTo>
                    <a:cubicBezTo>
                      <a:pt x="457" y="141"/>
                      <a:pt x="458" y="139"/>
                      <a:pt x="460" y="136"/>
                    </a:cubicBezTo>
                    <a:cubicBezTo>
                      <a:pt x="461" y="132"/>
                      <a:pt x="461" y="132"/>
                      <a:pt x="461" y="132"/>
                    </a:cubicBezTo>
                    <a:cubicBezTo>
                      <a:pt x="461" y="132"/>
                      <a:pt x="461" y="132"/>
                      <a:pt x="461" y="132"/>
                    </a:cubicBezTo>
                    <a:cubicBezTo>
                      <a:pt x="462" y="131"/>
                      <a:pt x="465" y="129"/>
                      <a:pt x="467" y="128"/>
                    </a:cubicBezTo>
                    <a:cubicBezTo>
                      <a:pt x="467" y="128"/>
                      <a:pt x="471" y="126"/>
                      <a:pt x="473" y="126"/>
                    </a:cubicBezTo>
                    <a:cubicBezTo>
                      <a:pt x="480" y="123"/>
                      <a:pt x="481" y="122"/>
                      <a:pt x="482" y="122"/>
                    </a:cubicBezTo>
                    <a:cubicBezTo>
                      <a:pt x="485" y="122"/>
                      <a:pt x="485" y="122"/>
                      <a:pt x="485" y="122"/>
                    </a:cubicBezTo>
                    <a:cubicBezTo>
                      <a:pt x="485" y="122"/>
                      <a:pt x="486" y="122"/>
                      <a:pt x="487" y="122"/>
                    </a:cubicBezTo>
                    <a:cubicBezTo>
                      <a:pt x="487" y="122"/>
                      <a:pt x="487" y="122"/>
                      <a:pt x="487" y="122"/>
                    </a:cubicBezTo>
                    <a:cubicBezTo>
                      <a:pt x="484" y="119"/>
                      <a:pt x="483" y="117"/>
                      <a:pt x="482" y="115"/>
                    </a:cubicBezTo>
                    <a:cubicBezTo>
                      <a:pt x="482" y="113"/>
                      <a:pt x="482" y="106"/>
                      <a:pt x="482" y="104"/>
                    </a:cubicBezTo>
                    <a:cubicBezTo>
                      <a:pt x="482" y="104"/>
                      <a:pt x="482" y="104"/>
                      <a:pt x="483" y="104"/>
                    </a:cubicBezTo>
                    <a:cubicBezTo>
                      <a:pt x="481" y="104"/>
                      <a:pt x="480" y="103"/>
                      <a:pt x="479" y="102"/>
                    </a:cubicBezTo>
                    <a:cubicBezTo>
                      <a:pt x="478" y="100"/>
                      <a:pt x="478" y="99"/>
                      <a:pt x="479" y="98"/>
                    </a:cubicBezTo>
                    <a:cubicBezTo>
                      <a:pt x="477" y="97"/>
                      <a:pt x="474" y="95"/>
                      <a:pt x="473" y="94"/>
                    </a:cubicBezTo>
                    <a:cubicBezTo>
                      <a:pt x="469" y="95"/>
                      <a:pt x="469" y="95"/>
                      <a:pt x="469" y="95"/>
                    </a:cubicBezTo>
                    <a:cubicBezTo>
                      <a:pt x="470" y="83"/>
                      <a:pt x="470" y="83"/>
                      <a:pt x="470" y="83"/>
                    </a:cubicBezTo>
                    <a:cubicBezTo>
                      <a:pt x="470" y="83"/>
                      <a:pt x="470" y="83"/>
                      <a:pt x="470" y="83"/>
                    </a:cubicBezTo>
                    <a:cubicBezTo>
                      <a:pt x="470" y="83"/>
                      <a:pt x="471" y="81"/>
                      <a:pt x="472" y="80"/>
                    </a:cubicBezTo>
                    <a:cubicBezTo>
                      <a:pt x="471" y="80"/>
                      <a:pt x="469" y="81"/>
                      <a:pt x="469" y="81"/>
                    </a:cubicBezTo>
                    <a:cubicBezTo>
                      <a:pt x="469" y="81"/>
                      <a:pt x="469" y="81"/>
                      <a:pt x="469" y="81"/>
                    </a:cubicBezTo>
                    <a:cubicBezTo>
                      <a:pt x="469" y="79"/>
                      <a:pt x="469" y="79"/>
                      <a:pt x="469" y="79"/>
                    </a:cubicBezTo>
                    <a:cubicBezTo>
                      <a:pt x="469" y="81"/>
                      <a:pt x="469" y="81"/>
                      <a:pt x="469" y="81"/>
                    </a:cubicBezTo>
                    <a:cubicBezTo>
                      <a:pt x="468" y="81"/>
                      <a:pt x="465" y="80"/>
                      <a:pt x="464" y="79"/>
                    </a:cubicBezTo>
                    <a:cubicBezTo>
                      <a:pt x="463" y="78"/>
                      <a:pt x="463" y="77"/>
                      <a:pt x="463" y="76"/>
                    </a:cubicBezTo>
                    <a:cubicBezTo>
                      <a:pt x="464" y="74"/>
                      <a:pt x="465" y="73"/>
                      <a:pt x="466" y="72"/>
                    </a:cubicBezTo>
                    <a:cubicBezTo>
                      <a:pt x="467" y="71"/>
                      <a:pt x="467" y="71"/>
                      <a:pt x="468" y="70"/>
                    </a:cubicBezTo>
                    <a:cubicBezTo>
                      <a:pt x="469" y="69"/>
                      <a:pt x="470" y="68"/>
                      <a:pt x="470" y="68"/>
                    </a:cubicBezTo>
                    <a:cubicBezTo>
                      <a:pt x="470" y="63"/>
                      <a:pt x="470" y="63"/>
                      <a:pt x="470" y="63"/>
                    </a:cubicBezTo>
                    <a:cubicBezTo>
                      <a:pt x="470" y="62"/>
                      <a:pt x="469" y="61"/>
                      <a:pt x="469" y="60"/>
                    </a:cubicBezTo>
                    <a:cubicBezTo>
                      <a:pt x="469" y="60"/>
                      <a:pt x="466" y="54"/>
                      <a:pt x="465" y="51"/>
                    </a:cubicBezTo>
                    <a:cubicBezTo>
                      <a:pt x="464" y="51"/>
                      <a:pt x="464" y="51"/>
                      <a:pt x="463" y="51"/>
                    </a:cubicBezTo>
                    <a:cubicBezTo>
                      <a:pt x="462" y="53"/>
                      <a:pt x="461" y="55"/>
                      <a:pt x="461" y="55"/>
                    </a:cubicBezTo>
                    <a:cubicBezTo>
                      <a:pt x="461" y="57"/>
                      <a:pt x="461" y="57"/>
                      <a:pt x="461" y="57"/>
                    </a:cubicBezTo>
                    <a:cubicBezTo>
                      <a:pt x="453" y="56"/>
                      <a:pt x="453" y="56"/>
                      <a:pt x="453" y="56"/>
                    </a:cubicBezTo>
                    <a:cubicBezTo>
                      <a:pt x="450" y="53"/>
                      <a:pt x="450" y="53"/>
                      <a:pt x="450" y="53"/>
                    </a:cubicBezTo>
                    <a:cubicBezTo>
                      <a:pt x="445" y="52"/>
                      <a:pt x="445" y="52"/>
                      <a:pt x="445" y="52"/>
                    </a:cubicBezTo>
                    <a:cubicBezTo>
                      <a:pt x="445" y="52"/>
                      <a:pt x="444" y="53"/>
                      <a:pt x="444" y="53"/>
                    </a:cubicBezTo>
                    <a:cubicBezTo>
                      <a:pt x="443" y="54"/>
                      <a:pt x="443" y="54"/>
                      <a:pt x="443" y="54"/>
                    </a:cubicBezTo>
                    <a:cubicBezTo>
                      <a:pt x="442" y="54"/>
                      <a:pt x="442" y="54"/>
                      <a:pt x="442" y="54"/>
                    </a:cubicBezTo>
                    <a:cubicBezTo>
                      <a:pt x="441" y="54"/>
                      <a:pt x="440" y="53"/>
                      <a:pt x="437" y="51"/>
                    </a:cubicBezTo>
                    <a:cubicBezTo>
                      <a:pt x="436" y="53"/>
                      <a:pt x="435" y="54"/>
                      <a:pt x="434" y="54"/>
                    </a:cubicBezTo>
                    <a:cubicBezTo>
                      <a:pt x="433" y="54"/>
                      <a:pt x="433" y="54"/>
                      <a:pt x="433" y="54"/>
                    </a:cubicBezTo>
                    <a:cubicBezTo>
                      <a:pt x="433" y="54"/>
                      <a:pt x="433" y="54"/>
                      <a:pt x="433" y="54"/>
                    </a:cubicBezTo>
                    <a:cubicBezTo>
                      <a:pt x="431" y="54"/>
                      <a:pt x="429" y="54"/>
                      <a:pt x="426" y="53"/>
                    </a:cubicBezTo>
                    <a:cubicBezTo>
                      <a:pt x="420" y="54"/>
                      <a:pt x="420" y="54"/>
                      <a:pt x="420" y="54"/>
                    </a:cubicBezTo>
                    <a:cubicBezTo>
                      <a:pt x="414" y="55"/>
                      <a:pt x="414" y="55"/>
                      <a:pt x="414" y="55"/>
                    </a:cubicBezTo>
                    <a:cubicBezTo>
                      <a:pt x="410" y="53"/>
                      <a:pt x="410" y="53"/>
                      <a:pt x="410" y="53"/>
                    </a:cubicBezTo>
                    <a:cubicBezTo>
                      <a:pt x="411" y="57"/>
                      <a:pt x="411" y="57"/>
                      <a:pt x="411" y="57"/>
                    </a:cubicBezTo>
                    <a:cubicBezTo>
                      <a:pt x="405" y="61"/>
                      <a:pt x="405" y="61"/>
                      <a:pt x="405" y="61"/>
                    </a:cubicBezTo>
                    <a:cubicBezTo>
                      <a:pt x="399" y="58"/>
                      <a:pt x="399" y="58"/>
                      <a:pt x="399" y="58"/>
                    </a:cubicBezTo>
                    <a:cubicBezTo>
                      <a:pt x="395" y="57"/>
                      <a:pt x="395" y="57"/>
                      <a:pt x="395" y="57"/>
                    </a:cubicBezTo>
                    <a:cubicBezTo>
                      <a:pt x="389" y="52"/>
                      <a:pt x="389" y="52"/>
                      <a:pt x="389" y="52"/>
                    </a:cubicBezTo>
                    <a:cubicBezTo>
                      <a:pt x="382" y="49"/>
                      <a:pt x="382" y="49"/>
                      <a:pt x="382" y="49"/>
                    </a:cubicBezTo>
                    <a:cubicBezTo>
                      <a:pt x="381" y="51"/>
                      <a:pt x="380" y="54"/>
                      <a:pt x="378" y="54"/>
                    </a:cubicBezTo>
                    <a:cubicBezTo>
                      <a:pt x="377" y="55"/>
                      <a:pt x="373" y="56"/>
                      <a:pt x="372" y="56"/>
                    </a:cubicBezTo>
                    <a:cubicBezTo>
                      <a:pt x="372" y="57"/>
                      <a:pt x="371" y="58"/>
                      <a:pt x="371" y="59"/>
                    </a:cubicBezTo>
                    <a:cubicBezTo>
                      <a:pt x="371" y="60"/>
                      <a:pt x="371" y="60"/>
                      <a:pt x="371" y="60"/>
                    </a:cubicBezTo>
                    <a:cubicBezTo>
                      <a:pt x="365" y="64"/>
                      <a:pt x="365" y="64"/>
                      <a:pt x="365" y="64"/>
                    </a:cubicBezTo>
                    <a:cubicBezTo>
                      <a:pt x="365" y="63"/>
                      <a:pt x="365" y="63"/>
                      <a:pt x="365" y="63"/>
                    </a:cubicBezTo>
                    <a:cubicBezTo>
                      <a:pt x="364" y="63"/>
                      <a:pt x="364" y="63"/>
                      <a:pt x="363" y="63"/>
                    </a:cubicBezTo>
                    <a:cubicBezTo>
                      <a:pt x="363" y="63"/>
                      <a:pt x="362" y="62"/>
                      <a:pt x="362" y="62"/>
                    </a:cubicBezTo>
                    <a:cubicBezTo>
                      <a:pt x="361" y="62"/>
                      <a:pt x="361" y="62"/>
                      <a:pt x="361" y="62"/>
                    </a:cubicBezTo>
                    <a:cubicBezTo>
                      <a:pt x="360" y="65"/>
                      <a:pt x="360" y="65"/>
                      <a:pt x="360" y="65"/>
                    </a:cubicBezTo>
                    <a:cubicBezTo>
                      <a:pt x="359" y="65"/>
                      <a:pt x="359" y="65"/>
                      <a:pt x="359" y="65"/>
                    </a:cubicBezTo>
                    <a:cubicBezTo>
                      <a:pt x="359" y="65"/>
                      <a:pt x="358" y="65"/>
                      <a:pt x="358" y="65"/>
                    </a:cubicBezTo>
                    <a:cubicBezTo>
                      <a:pt x="357" y="65"/>
                      <a:pt x="356" y="65"/>
                      <a:pt x="354" y="63"/>
                    </a:cubicBezTo>
                    <a:cubicBezTo>
                      <a:pt x="352" y="63"/>
                      <a:pt x="350" y="61"/>
                      <a:pt x="350" y="61"/>
                    </a:cubicBezTo>
                    <a:cubicBezTo>
                      <a:pt x="348" y="61"/>
                      <a:pt x="348" y="61"/>
                      <a:pt x="348" y="61"/>
                    </a:cubicBezTo>
                    <a:cubicBezTo>
                      <a:pt x="345" y="62"/>
                      <a:pt x="343" y="63"/>
                      <a:pt x="342" y="63"/>
                    </a:cubicBezTo>
                    <a:cubicBezTo>
                      <a:pt x="342" y="65"/>
                      <a:pt x="341" y="66"/>
                      <a:pt x="340" y="67"/>
                    </a:cubicBezTo>
                    <a:cubicBezTo>
                      <a:pt x="339" y="68"/>
                      <a:pt x="339" y="68"/>
                      <a:pt x="339" y="68"/>
                    </a:cubicBezTo>
                    <a:cubicBezTo>
                      <a:pt x="333" y="64"/>
                      <a:pt x="333" y="64"/>
                      <a:pt x="333" y="64"/>
                    </a:cubicBezTo>
                    <a:cubicBezTo>
                      <a:pt x="327" y="60"/>
                      <a:pt x="327" y="60"/>
                      <a:pt x="327" y="60"/>
                    </a:cubicBezTo>
                    <a:cubicBezTo>
                      <a:pt x="327" y="54"/>
                      <a:pt x="327" y="54"/>
                      <a:pt x="327" y="54"/>
                    </a:cubicBezTo>
                    <a:cubicBezTo>
                      <a:pt x="318" y="47"/>
                      <a:pt x="318" y="47"/>
                      <a:pt x="318" y="47"/>
                    </a:cubicBezTo>
                    <a:cubicBezTo>
                      <a:pt x="316" y="38"/>
                      <a:pt x="316" y="38"/>
                      <a:pt x="316" y="38"/>
                    </a:cubicBezTo>
                    <a:cubicBezTo>
                      <a:pt x="312" y="35"/>
                      <a:pt x="312" y="35"/>
                      <a:pt x="312" y="35"/>
                    </a:cubicBezTo>
                    <a:cubicBezTo>
                      <a:pt x="309" y="39"/>
                      <a:pt x="309" y="39"/>
                      <a:pt x="309" y="39"/>
                    </a:cubicBezTo>
                    <a:cubicBezTo>
                      <a:pt x="301" y="38"/>
                      <a:pt x="301" y="38"/>
                      <a:pt x="301" y="38"/>
                    </a:cubicBezTo>
                    <a:cubicBezTo>
                      <a:pt x="297" y="40"/>
                      <a:pt x="297" y="40"/>
                      <a:pt x="297" y="40"/>
                    </a:cubicBezTo>
                    <a:cubicBezTo>
                      <a:pt x="296" y="41"/>
                      <a:pt x="293" y="43"/>
                      <a:pt x="292" y="43"/>
                    </a:cubicBezTo>
                    <a:cubicBezTo>
                      <a:pt x="291" y="43"/>
                      <a:pt x="289" y="42"/>
                      <a:pt x="289" y="41"/>
                    </a:cubicBezTo>
                    <a:cubicBezTo>
                      <a:pt x="288" y="39"/>
                      <a:pt x="289" y="38"/>
                      <a:pt x="289" y="36"/>
                    </a:cubicBezTo>
                    <a:cubicBezTo>
                      <a:pt x="288" y="36"/>
                      <a:pt x="287" y="36"/>
                      <a:pt x="286" y="35"/>
                    </a:cubicBezTo>
                    <a:cubicBezTo>
                      <a:pt x="286" y="34"/>
                      <a:pt x="286" y="33"/>
                      <a:pt x="286" y="31"/>
                    </a:cubicBezTo>
                    <a:cubicBezTo>
                      <a:pt x="286" y="31"/>
                      <a:pt x="286" y="30"/>
                      <a:pt x="286" y="29"/>
                    </a:cubicBezTo>
                    <a:cubicBezTo>
                      <a:pt x="286" y="29"/>
                      <a:pt x="285" y="29"/>
                      <a:pt x="284" y="28"/>
                    </a:cubicBezTo>
                    <a:cubicBezTo>
                      <a:pt x="283" y="28"/>
                      <a:pt x="281" y="27"/>
                      <a:pt x="280" y="25"/>
                    </a:cubicBezTo>
                    <a:cubicBezTo>
                      <a:pt x="280" y="24"/>
                      <a:pt x="280" y="23"/>
                      <a:pt x="281" y="21"/>
                    </a:cubicBezTo>
                    <a:cubicBezTo>
                      <a:pt x="282" y="19"/>
                      <a:pt x="284" y="18"/>
                      <a:pt x="286" y="17"/>
                    </a:cubicBezTo>
                    <a:cubicBezTo>
                      <a:pt x="284" y="16"/>
                      <a:pt x="284" y="16"/>
                      <a:pt x="284" y="16"/>
                    </a:cubicBezTo>
                    <a:cubicBezTo>
                      <a:pt x="274" y="11"/>
                      <a:pt x="274" y="11"/>
                      <a:pt x="274" y="11"/>
                    </a:cubicBezTo>
                    <a:cubicBezTo>
                      <a:pt x="274" y="10"/>
                      <a:pt x="274" y="10"/>
                      <a:pt x="274" y="10"/>
                    </a:cubicBezTo>
                    <a:cubicBezTo>
                      <a:pt x="273" y="8"/>
                      <a:pt x="273" y="7"/>
                      <a:pt x="273" y="7"/>
                    </a:cubicBezTo>
                    <a:cubicBezTo>
                      <a:pt x="272" y="6"/>
                      <a:pt x="270" y="5"/>
                      <a:pt x="269" y="4"/>
                    </a:cubicBezTo>
                    <a:cubicBezTo>
                      <a:pt x="269" y="3"/>
                      <a:pt x="266" y="1"/>
                      <a:pt x="264" y="0"/>
                    </a:cubicBezTo>
                    <a:cubicBezTo>
                      <a:pt x="263" y="0"/>
                      <a:pt x="262" y="2"/>
                      <a:pt x="261" y="4"/>
                    </a:cubicBezTo>
                    <a:cubicBezTo>
                      <a:pt x="260" y="7"/>
                      <a:pt x="260" y="7"/>
                      <a:pt x="260" y="7"/>
                    </a:cubicBezTo>
                    <a:cubicBezTo>
                      <a:pt x="255" y="3"/>
                      <a:pt x="255" y="3"/>
                      <a:pt x="255" y="3"/>
                    </a:cubicBezTo>
                    <a:cubicBezTo>
                      <a:pt x="251" y="5"/>
                      <a:pt x="251" y="5"/>
                      <a:pt x="251" y="5"/>
                    </a:cubicBezTo>
                    <a:cubicBezTo>
                      <a:pt x="246" y="12"/>
                      <a:pt x="246" y="12"/>
                      <a:pt x="246" y="12"/>
                    </a:cubicBezTo>
                    <a:cubicBezTo>
                      <a:pt x="242" y="13"/>
                      <a:pt x="242" y="13"/>
                      <a:pt x="242" y="13"/>
                    </a:cubicBezTo>
                    <a:cubicBezTo>
                      <a:pt x="231" y="15"/>
                      <a:pt x="231" y="15"/>
                      <a:pt x="231" y="15"/>
                    </a:cubicBezTo>
                    <a:cubicBezTo>
                      <a:pt x="230" y="18"/>
                      <a:pt x="230" y="18"/>
                      <a:pt x="230" y="18"/>
                    </a:cubicBezTo>
                    <a:cubicBezTo>
                      <a:pt x="231" y="24"/>
                      <a:pt x="231" y="24"/>
                      <a:pt x="231" y="24"/>
                    </a:cubicBezTo>
                    <a:cubicBezTo>
                      <a:pt x="225" y="28"/>
                      <a:pt x="225" y="28"/>
                      <a:pt x="225" y="28"/>
                    </a:cubicBezTo>
                    <a:cubicBezTo>
                      <a:pt x="215" y="27"/>
                      <a:pt x="215" y="27"/>
                      <a:pt x="215" y="27"/>
                    </a:cubicBezTo>
                    <a:cubicBezTo>
                      <a:pt x="215" y="27"/>
                      <a:pt x="215" y="27"/>
                      <a:pt x="215" y="27"/>
                    </a:cubicBezTo>
                    <a:cubicBezTo>
                      <a:pt x="213" y="26"/>
                      <a:pt x="213" y="26"/>
                      <a:pt x="213" y="26"/>
                    </a:cubicBezTo>
                    <a:cubicBezTo>
                      <a:pt x="208" y="27"/>
                      <a:pt x="208" y="27"/>
                      <a:pt x="208" y="27"/>
                    </a:cubicBezTo>
                    <a:cubicBezTo>
                      <a:pt x="205" y="32"/>
                      <a:pt x="205" y="32"/>
                      <a:pt x="205" y="32"/>
                    </a:cubicBezTo>
                    <a:cubicBezTo>
                      <a:pt x="195" y="32"/>
                      <a:pt x="195" y="32"/>
                      <a:pt x="195" y="32"/>
                    </a:cubicBezTo>
                    <a:cubicBezTo>
                      <a:pt x="194" y="41"/>
                      <a:pt x="194" y="41"/>
                      <a:pt x="194" y="41"/>
                    </a:cubicBezTo>
                    <a:cubicBezTo>
                      <a:pt x="191" y="48"/>
                      <a:pt x="191" y="48"/>
                      <a:pt x="191" y="48"/>
                    </a:cubicBezTo>
                    <a:cubicBezTo>
                      <a:pt x="189" y="55"/>
                      <a:pt x="189" y="55"/>
                      <a:pt x="189" y="55"/>
                    </a:cubicBezTo>
                    <a:cubicBezTo>
                      <a:pt x="191" y="59"/>
                      <a:pt x="191" y="59"/>
                      <a:pt x="191" y="59"/>
                    </a:cubicBezTo>
                    <a:cubicBezTo>
                      <a:pt x="194" y="65"/>
                      <a:pt x="194" y="65"/>
                      <a:pt x="194" y="65"/>
                    </a:cubicBezTo>
                    <a:cubicBezTo>
                      <a:pt x="198" y="70"/>
                      <a:pt x="198" y="70"/>
                      <a:pt x="198" y="70"/>
                    </a:cubicBezTo>
                    <a:cubicBezTo>
                      <a:pt x="198" y="70"/>
                      <a:pt x="198" y="70"/>
                      <a:pt x="198" y="70"/>
                    </a:cubicBezTo>
                    <a:cubicBezTo>
                      <a:pt x="193" y="72"/>
                      <a:pt x="193" y="72"/>
                      <a:pt x="193" y="72"/>
                    </a:cubicBezTo>
                    <a:cubicBezTo>
                      <a:pt x="190" y="72"/>
                      <a:pt x="190" y="72"/>
                      <a:pt x="190" y="72"/>
                    </a:cubicBezTo>
                    <a:cubicBezTo>
                      <a:pt x="187" y="68"/>
                      <a:pt x="187" y="68"/>
                      <a:pt x="187" y="68"/>
                    </a:cubicBezTo>
                    <a:cubicBezTo>
                      <a:pt x="182" y="66"/>
                      <a:pt x="182" y="66"/>
                      <a:pt x="182" y="66"/>
                    </a:cubicBezTo>
                    <a:cubicBezTo>
                      <a:pt x="176" y="69"/>
                      <a:pt x="176" y="69"/>
                      <a:pt x="176" y="69"/>
                    </a:cubicBezTo>
                    <a:cubicBezTo>
                      <a:pt x="171" y="70"/>
                      <a:pt x="171" y="70"/>
                      <a:pt x="171" y="70"/>
                    </a:cubicBezTo>
                    <a:cubicBezTo>
                      <a:pt x="169" y="70"/>
                      <a:pt x="169" y="70"/>
                      <a:pt x="169" y="70"/>
                    </a:cubicBezTo>
                    <a:cubicBezTo>
                      <a:pt x="167" y="73"/>
                      <a:pt x="167" y="73"/>
                      <a:pt x="167" y="73"/>
                    </a:cubicBezTo>
                    <a:cubicBezTo>
                      <a:pt x="163" y="76"/>
                      <a:pt x="163" y="76"/>
                      <a:pt x="163" y="76"/>
                    </a:cubicBezTo>
                    <a:cubicBezTo>
                      <a:pt x="163" y="76"/>
                      <a:pt x="161" y="74"/>
                      <a:pt x="160" y="74"/>
                    </a:cubicBezTo>
                    <a:cubicBezTo>
                      <a:pt x="159" y="73"/>
                      <a:pt x="157" y="71"/>
                      <a:pt x="157" y="71"/>
                    </a:cubicBezTo>
                    <a:cubicBezTo>
                      <a:pt x="157" y="71"/>
                      <a:pt x="156" y="69"/>
                      <a:pt x="155" y="69"/>
                    </a:cubicBezTo>
                    <a:cubicBezTo>
                      <a:pt x="154" y="69"/>
                      <a:pt x="150" y="72"/>
                      <a:pt x="150" y="72"/>
                    </a:cubicBezTo>
                    <a:cubicBezTo>
                      <a:pt x="150" y="72"/>
                      <a:pt x="146" y="74"/>
                      <a:pt x="146" y="75"/>
                    </a:cubicBezTo>
                    <a:cubicBezTo>
                      <a:pt x="146" y="75"/>
                      <a:pt x="146" y="79"/>
                      <a:pt x="146" y="79"/>
                    </a:cubicBezTo>
                    <a:cubicBezTo>
                      <a:pt x="140" y="74"/>
                      <a:pt x="140" y="74"/>
                      <a:pt x="140" y="74"/>
                    </a:cubicBezTo>
                    <a:cubicBezTo>
                      <a:pt x="136" y="77"/>
                      <a:pt x="136" y="77"/>
                      <a:pt x="136" y="77"/>
                    </a:cubicBezTo>
                    <a:cubicBezTo>
                      <a:pt x="133" y="75"/>
                      <a:pt x="133" y="75"/>
                      <a:pt x="133" y="75"/>
                    </a:cubicBezTo>
                    <a:cubicBezTo>
                      <a:pt x="131" y="74"/>
                      <a:pt x="131" y="74"/>
                      <a:pt x="131" y="74"/>
                    </a:cubicBezTo>
                    <a:cubicBezTo>
                      <a:pt x="127" y="80"/>
                      <a:pt x="127" y="80"/>
                      <a:pt x="127" y="80"/>
                    </a:cubicBezTo>
                    <a:cubicBezTo>
                      <a:pt x="123" y="78"/>
                      <a:pt x="123" y="78"/>
                      <a:pt x="123" y="78"/>
                    </a:cubicBezTo>
                    <a:cubicBezTo>
                      <a:pt x="122" y="84"/>
                      <a:pt x="122" y="84"/>
                      <a:pt x="122" y="84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7" y="81"/>
                      <a:pt x="113" y="79"/>
                      <a:pt x="113" y="80"/>
                    </a:cubicBezTo>
                    <a:cubicBezTo>
                      <a:pt x="112" y="80"/>
                      <a:pt x="110" y="83"/>
                      <a:pt x="110" y="83"/>
                    </a:cubicBezTo>
                    <a:cubicBezTo>
                      <a:pt x="105" y="80"/>
                      <a:pt x="105" y="80"/>
                      <a:pt x="105" y="80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3" y="77"/>
                      <a:pt x="94" y="78"/>
                      <a:pt x="93" y="78"/>
                    </a:cubicBezTo>
                    <a:cubicBezTo>
                      <a:pt x="92" y="79"/>
                      <a:pt x="86" y="78"/>
                      <a:pt x="86" y="78"/>
                    </a:cubicBezTo>
                    <a:cubicBezTo>
                      <a:pt x="79" y="79"/>
                      <a:pt x="79" y="79"/>
                      <a:pt x="79" y="79"/>
                    </a:cubicBezTo>
                    <a:cubicBezTo>
                      <a:pt x="68" y="79"/>
                      <a:pt x="68" y="79"/>
                      <a:pt x="68" y="79"/>
                    </a:cubicBezTo>
                    <a:cubicBezTo>
                      <a:pt x="59" y="80"/>
                      <a:pt x="59" y="80"/>
                      <a:pt x="59" y="80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3" y="85"/>
                      <a:pt x="33" y="85"/>
                      <a:pt x="33" y="85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94"/>
                      <a:pt x="28" y="94"/>
                      <a:pt x="28" y="94"/>
                    </a:cubicBezTo>
                    <a:cubicBezTo>
                      <a:pt x="27" y="96"/>
                      <a:pt x="25" y="98"/>
                      <a:pt x="24" y="99"/>
                    </a:cubicBezTo>
                    <a:cubicBezTo>
                      <a:pt x="24" y="99"/>
                      <a:pt x="24" y="99"/>
                      <a:pt x="24" y="99"/>
                    </a:cubicBezTo>
                    <a:cubicBezTo>
                      <a:pt x="24" y="99"/>
                      <a:pt x="22" y="98"/>
                      <a:pt x="22" y="100"/>
                    </a:cubicBezTo>
                    <a:cubicBezTo>
                      <a:pt x="22" y="100"/>
                      <a:pt x="22" y="101"/>
                      <a:pt x="22" y="101"/>
                    </a:cubicBezTo>
                    <a:cubicBezTo>
                      <a:pt x="20" y="101"/>
                      <a:pt x="15" y="100"/>
                      <a:pt x="15" y="100"/>
                    </a:cubicBezTo>
                    <a:cubicBezTo>
                      <a:pt x="13" y="101"/>
                      <a:pt x="13" y="101"/>
                      <a:pt x="13" y="101"/>
                    </a:cubicBezTo>
                    <a:cubicBezTo>
                      <a:pt x="13" y="102"/>
                      <a:pt x="14" y="102"/>
                      <a:pt x="14" y="103"/>
                    </a:cubicBezTo>
                    <a:cubicBezTo>
                      <a:pt x="15" y="103"/>
                      <a:pt x="15" y="104"/>
                      <a:pt x="16" y="104"/>
                    </a:cubicBezTo>
                    <a:cubicBezTo>
                      <a:pt x="18" y="110"/>
                      <a:pt x="18" y="110"/>
                      <a:pt x="18" y="110"/>
                    </a:cubicBezTo>
                    <a:cubicBezTo>
                      <a:pt x="18" y="113"/>
                      <a:pt x="18" y="113"/>
                      <a:pt x="18" y="113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20" y="114"/>
                      <a:pt x="21" y="116"/>
                      <a:pt x="22" y="118"/>
                    </a:cubicBezTo>
                    <a:cubicBezTo>
                      <a:pt x="22" y="118"/>
                      <a:pt x="23" y="119"/>
                      <a:pt x="25" y="120"/>
                    </a:cubicBezTo>
                    <a:cubicBezTo>
                      <a:pt x="26" y="120"/>
                      <a:pt x="26" y="120"/>
                      <a:pt x="26" y="120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26" y="122"/>
                      <a:pt x="26" y="123"/>
                      <a:pt x="26" y="124"/>
                    </a:cubicBezTo>
                    <a:cubicBezTo>
                      <a:pt x="27" y="124"/>
                      <a:pt x="27" y="124"/>
                      <a:pt x="27" y="124"/>
                    </a:cubicBezTo>
                    <a:cubicBezTo>
                      <a:pt x="28" y="125"/>
                      <a:pt x="29" y="125"/>
                      <a:pt x="30" y="125"/>
                    </a:cubicBezTo>
                    <a:cubicBezTo>
                      <a:pt x="33" y="126"/>
                      <a:pt x="34" y="128"/>
                      <a:pt x="34" y="129"/>
                    </a:cubicBezTo>
                    <a:cubicBezTo>
                      <a:pt x="34" y="130"/>
                      <a:pt x="34" y="130"/>
                      <a:pt x="35" y="130"/>
                    </a:cubicBezTo>
                    <a:cubicBezTo>
                      <a:pt x="35" y="130"/>
                      <a:pt x="38" y="132"/>
                      <a:pt x="38" y="134"/>
                    </a:cubicBezTo>
                    <a:cubicBezTo>
                      <a:pt x="38" y="136"/>
                      <a:pt x="37" y="137"/>
                      <a:pt x="36" y="137"/>
                    </a:cubicBezTo>
                    <a:cubicBezTo>
                      <a:pt x="35" y="137"/>
                      <a:pt x="34" y="137"/>
                      <a:pt x="34" y="137"/>
                    </a:cubicBezTo>
                    <a:cubicBezTo>
                      <a:pt x="37" y="141"/>
                      <a:pt x="37" y="141"/>
                      <a:pt x="37" y="141"/>
                    </a:cubicBezTo>
                    <a:cubicBezTo>
                      <a:pt x="37" y="147"/>
                      <a:pt x="37" y="147"/>
                      <a:pt x="37" y="147"/>
                    </a:cubicBezTo>
                    <a:cubicBezTo>
                      <a:pt x="37" y="148"/>
                      <a:pt x="37" y="150"/>
                      <a:pt x="37" y="151"/>
                    </a:cubicBezTo>
                    <a:cubicBezTo>
                      <a:pt x="37" y="152"/>
                      <a:pt x="36" y="155"/>
                      <a:pt x="33" y="155"/>
                    </a:cubicBezTo>
                    <a:cubicBezTo>
                      <a:pt x="33" y="155"/>
                      <a:pt x="33" y="155"/>
                      <a:pt x="33" y="156"/>
                    </a:cubicBezTo>
                    <a:cubicBezTo>
                      <a:pt x="32" y="156"/>
                      <a:pt x="32" y="157"/>
                      <a:pt x="31" y="157"/>
                    </a:cubicBezTo>
                    <a:cubicBezTo>
                      <a:pt x="31" y="158"/>
                      <a:pt x="31" y="158"/>
                      <a:pt x="31" y="158"/>
                    </a:cubicBezTo>
                    <a:cubicBezTo>
                      <a:pt x="30" y="158"/>
                      <a:pt x="30" y="158"/>
                      <a:pt x="30" y="158"/>
                    </a:cubicBezTo>
                    <a:cubicBezTo>
                      <a:pt x="30" y="158"/>
                      <a:pt x="30" y="158"/>
                      <a:pt x="29" y="158"/>
                    </a:cubicBezTo>
                    <a:cubicBezTo>
                      <a:pt x="29" y="158"/>
                      <a:pt x="29" y="158"/>
                      <a:pt x="29" y="158"/>
                    </a:cubicBezTo>
                    <a:cubicBezTo>
                      <a:pt x="28" y="160"/>
                      <a:pt x="28" y="160"/>
                      <a:pt x="28" y="160"/>
                    </a:cubicBezTo>
                    <a:cubicBezTo>
                      <a:pt x="27" y="162"/>
                      <a:pt x="26" y="163"/>
                      <a:pt x="26" y="164"/>
                    </a:cubicBezTo>
                    <a:cubicBezTo>
                      <a:pt x="26" y="164"/>
                      <a:pt x="25" y="165"/>
                      <a:pt x="25" y="165"/>
                    </a:cubicBezTo>
                    <a:cubicBezTo>
                      <a:pt x="24" y="165"/>
                      <a:pt x="23" y="166"/>
                      <a:pt x="23" y="167"/>
                    </a:cubicBezTo>
                    <a:cubicBezTo>
                      <a:pt x="23" y="167"/>
                      <a:pt x="22" y="168"/>
                      <a:pt x="22" y="168"/>
                    </a:cubicBezTo>
                    <a:cubicBezTo>
                      <a:pt x="22" y="168"/>
                      <a:pt x="22" y="168"/>
                      <a:pt x="21" y="170"/>
                    </a:cubicBezTo>
                    <a:cubicBezTo>
                      <a:pt x="19" y="175"/>
                      <a:pt x="19" y="176"/>
                      <a:pt x="19" y="176"/>
                    </a:cubicBezTo>
                    <a:cubicBezTo>
                      <a:pt x="11" y="187"/>
                      <a:pt x="11" y="187"/>
                      <a:pt x="11" y="187"/>
                    </a:cubicBezTo>
                    <a:cubicBezTo>
                      <a:pt x="9" y="190"/>
                      <a:pt x="8" y="193"/>
                      <a:pt x="8" y="193"/>
                    </a:cubicBezTo>
                    <a:cubicBezTo>
                      <a:pt x="8" y="193"/>
                      <a:pt x="7" y="195"/>
                      <a:pt x="8" y="196"/>
                    </a:cubicBezTo>
                    <a:cubicBezTo>
                      <a:pt x="11" y="199"/>
                      <a:pt x="11" y="199"/>
                      <a:pt x="11" y="199"/>
                    </a:cubicBezTo>
                    <a:cubicBezTo>
                      <a:pt x="11" y="203"/>
                      <a:pt x="11" y="203"/>
                      <a:pt x="11" y="203"/>
                    </a:cubicBezTo>
                    <a:cubicBezTo>
                      <a:pt x="11" y="203"/>
                      <a:pt x="11" y="204"/>
                      <a:pt x="11" y="204"/>
                    </a:cubicBezTo>
                    <a:cubicBezTo>
                      <a:pt x="12" y="205"/>
                      <a:pt x="12" y="205"/>
                      <a:pt x="12" y="205"/>
                    </a:cubicBezTo>
                    <a:cubicBezTo>
                      <a:pt x="12" y="208"/>
                      <a:pt x="12" y="208"/>
                      <a:pt x="12" y="208"/>
                    </a:cubicBezTo>
                    <a:cubicBezTo>
                      <a:pt x="12" y="208"/>
                      <a:pt x="12" y="208"/>
                      <a:pt x="12" y="209"/>
                    </a:cubicBezTo>
                    <a:cubicBezTo>
                      <a:pt x="12" y="209"/>
                      <a:pt x="13" y="209"/>
                      <a:pt x="14" y="210"/>
                    </a:cubicBezTo>
                    <a:cubicBezTo>
                      <a:pt x="16" y="211"/>
                      <a:pt x="16" y="212"/>
                      <a:pt x="16" y="212"/>
                    </a:cubicBezTo>
                    <a:cubicBezTo>
                      <a:pt x="16" y="213"/>
                      <a:pt x="17" y="214"/>
                      <a:pt x="16" y="216"/>
                    </a:cubicBezTo>
                    <a:cubicBezTo>
                      <a:pt x="16" y="217"/>
                      <a:pt x="15" y="218"/>
                      <a:pt x="13" y="219"/>
                    </a:cubicBezTo>
                    <a:cubicBezTo>
                      <a:pt x="13" y="219"/>
                      <a:pt x="13" y="219"/>
                      <a:pt x="13" y="219"/>
                    </a:cubicBezTo>
                    <a:cubicBezTo>
                      <a:pt x="13" y="219"/>
                      <a:pt x="13" y="219"/>
                      <a:pt x="12" y="219"/>
                    </a:cubicBezTo>
                    <a:cubicBezTo>
                      <a:pt x="11" y="219"/>
                      <a:pt x="11" y="218"/>
                      <a:pt x="10" y="218"/>
                    </a:cubicBezTo>
                    <a:cubicBezTo>
                      <a:pt x="10" y="218"/>
                      <a:pt x="8" y="218"/>
                      <a:pt x="7" y="218"/>
                    </a:cubicBezTo>
                    <a:cubicBezTo>
                      <a:pt x="7" y="218"/>
                      <a:pt x="7" y="218"/>
                      <a:pt x="7" y="218"/>
                    </a:cubicBezTo>
                    <a:cubicBezTo>
                      <a:pt x="5" y="219"/>
                      <a:pt x="5" y="219"/>
                      <a:pt x="5" y="219"/>
                    </a:cubicBezTo>
                    <a:cubicBezTo>
                      <a:pt x="5" y="220"/>
                      <a:pt x="5" y="220"/>
                      <a:pt x="5" y="221"/>
                    </a:cubicBezTo>
                    <a:cubicBezTo>
                      <a:pt x="5" y="222"/>
                      <a:pt x="5" y="222"/>
                      <a:pt x="5" y="222"/>
                    </a:cubicBezTo>
                    <a:cubicBezTo>
                      <a:pt x="5" y="222"/>
                      <a:pt x="5" y="222"/>
                      <a:pt x="5" y="222"/>
                    </a:cubicBezTo>
                    <a:cubicBezTo>
                      <a:pt x="5" y="222"/>
                      <a:pt x="5" y="224"/>
                      <a:pt x="5" y="224"/>
                    </a:cubicBezTo>
                    <a:cubicBezTo>
                      <a:pt x="4" y="225"/>
                      <a:pt x="4" y="225"/>
                      <a:pt x="4" y="225"/>
                    </a:cubicBezTo>
                    <a:cubicBezTo>
                      <a:pt x="4" y="225"/>
                      <a:pt x="4" y="226"/>
                      <a:pt x="4" y="226"/>
                    </a:cubicBezTo>
                    <a:cubicBezTo>
                      <a:pt x="5" y="228"/>
                      <a:pt x="5" y="228"/>
                      <a:pt x="5" y="228"/>
                    </a:cubicBezTo>
                    <a:cubicBezTo>
                      <a:pt x="4" y="230"/>
                      <a:pt x="4" y="230"/>
                      <a:pt x="4" y="230"/>
                    </a:cubicBezTo>
                    <a:cubicBezTo>
                      <a:pt x="4" y="230"/>
                      <a:pt x="4" y="230"/>
                      <a:pt x="4" y="230"/>
                    </a:cubicBezTo>
                    <a:cubicBezTo>
                      <a:pt x="4" y="231"/>
                      <a:pt x="4" y="232"/>
                      <a:pt x="3" y="234"/>
                    </a:cubicBezTo>
                    <a:cubicBezTo>
                      <a:pt x="3" y="234"/>
                      <a:pt x="2" y="234"/>
                      <a:pt x="2" y="235"/>
                    </a:cubicBezTo>
                    <a:cubicBezTo>
                      <a:pt x="1" y="236"/>
                      <a:pt x="1" y="236"/>
                      <a:pt x="1" y="236"/>
                    </a:cubicBezTo>
                    <a:cubicBezTo>
                      <a:pt x="1" y="236"/>
                      <a:pt x="1" y="236"/>
                      <a:pt x="1" y="236"/>
                    </a:cubicBezTo>
                    <a:cubicBezTo>
                      <a:pt x="1" y="237"/>
                      <a:pt x="1" y="237"/>
                      <a:pt x="0" y="238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0" y="238"/>
                      <a:pt x="0" y="238"/>
                      <a:pt x="0" y="239"/>
                    </a:cubicBezTo>
                    <a:cubicBezTo>
                      <a:pt x="0" y="239"/>
                      <a:pt x="1" y="239"/>
                      <a:pt x="1" y="240"/>
                    </a:cubicBezTo>
                    <a:cubicBezTo>
                      <a:pt x="1" y="240"/>
                      <a:pt x="1" y="240"/>
                      <a:pt x="1" y="240"/>
                    </a:cubicBezTo>
                    <a:cubicBezTo>
                      <a:pt x="1" y="240"/>
                      <a:pt x="1" y="240"/>
                      <a:pt x="1" y="240"/>
                    </a:cubicBezTo>
                    <a:cubicBezTo>
                      <a:pt x="1" y="241"/>
                      <a:pt x="1" y="241"/>
                      <a:pt x="1" y="242"/>
                    </a:cubicBezTo>
                    <a:cubicBezTo>
                      <a:pt x="1" y="242"/>
                      <a:pt x="1" y="242"/>
                      <a:pt x="1" y="242"/>
                    </a:cubicBezTo>
                    <a:cubicBezTo>
                      <a:pt x="1" y="243"/>
                      <a:pt x="1" y="243"/>
                      <a:pt x="1" y="243"/>
                    </a:cubicBezTo>
                    <a:cubicBezTo>
                      <a:pt x="1" y="245"/>
                      <a:pt x="1" y="245"/>
                      <a:pt x="1" y="245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4" y="246"/>
                      <a:pt x="4" y="246"/>
                      <a:pt x="4" y="246"/>
                    </a:cubicBezTo>
                    <a:cubicBezTo>
                      <a:pt x="7" y="249"/>
                      <a:pt x="7" y="249"/>
                      <a:pt x="7" y="249"/>
                    </a:cubicBezTo>
                    <a:cubicBezTo>
                      <a:pt x="9" y="251"/>
                      <a:pt x="9" y="251"/>
                      <a:pt x="9" y="251"/>
                    </a:cubicBezTo>
                    <a:cubicBezTo>
                      <a:pt x="13" y="251"/>
                      <a:pt x="13" y="251"/>
                      <a:pt x="13" y="251"/>
                    </a:cubicBezTo>
                    <a:cubicBezTo>
                      <a:pt x="16" y="254"/>
                      <a:pt x="16" y="254"/>
                      <a:pt x="16" y="254"/>
                    </a:cubicBezTo>
                    <a:cubicBezTo>
                      <a:pt x="18" y="257"/>
                      <a:pt x="18" y="257"/>
                      <a:pt x="18" y="257"/>
                    </a:cubicBezTo>
                    <a:cubicBezTo>
                      <a:pt x="22" y="256"/>
                      <a:pt x="22" y="256"/>
                      <a:pt x="22" y="256"/>
                    </a:cubicBezTo>
                    <a:cubicBezTo>
                      <a:pt x="26" y="259"/>
                      <a:pt x="26" y="259"/>
                      <a:pt x="26" y="259"/>
                    </a:cubicBezTo>
                    <a:cubicBezTo>
                      <a:pt x="25" y="261"/>
                      <a:pt x="25" y="261"/>
                      <a:pt x="25" y="261"/>
                    </a:cubicBezTo>
                    <a:cubicBezTo>
                      <a:pt x="25" y="261"/>
                      <a:pt x="25" y="261"/>
                      <a:pt x="25" y="260"/>
                    </a:cubicBezTo>
                    <a:cubicBezTo>
                      <a:pt x="26" y="257"/>
                      <a:pt x="26" y="257"/>
                      <a:pt x="26" y="257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27" y="256"/>
                      <a:pt x="28" y="255"/>
                      <a:pt x="28" y="255"/>
                    </a:cubicBezTo>
                    <a:cubicBezTo>
                      <a:pt x="29" y="254"/>
                      <a:pt x="30" y="254"/>
                      <a:pt x="32" y="253"/>
                    </a:cubicBezTo>
                    <a:cubicBezTo>
                      <a:pt x="32" y="250"/>
                      <a:pt x="32" y="250"/>
                      <a:pt x="32" y="250"/>
                    </a:cubicBezTo>
                    <a:cubicBezTo>
                      <a:pt x="35" y="253"/>
                      <a:pt x="35" y="253"/>
                      <a:pt x="35" y="253"/>
                    </a:cubicBezTo>
                    <a:cubicBezTo>
                      <a:pt x="35" y="254"/>
                      <a:pt x="36" y="254"/>
                      <a:pt x="37" y="255"/>
                    </a:cubicBezTo>
                    <a:cubicBezTo>
                      <a:pt x="39" y="255"/>
                      <a:pt x="39" y="255"/>
                      <a:pt x="39" y="255"/>
                    </a:cubicBezTo>
                    <a:cubicBezTo>
                      <a:pt x="40" y="255"/>
                      <a:pt x="42" y="254"/>
                      <a:pt x="45" y="254"/>
                    </a:cubicBezTo>
                    <a:cubicBezTo>
                      <a:pt x="45" y="254"/>
                      <a:pt x="45" y="254"/>
                      <a:pt x="45" y="254"/>
                    </a:cubicBezTo>
                    <a:cubicBezTo>
                      <a:pt x="55" y="255"/>
                      <a:pt x="55" y="255"/>
                      <a:pt x="55" y="255"/>
                    </a:cubicBezTo>
                    <a:cubicBezTo>
                      <a:pt x="60" y="252"/>
                      <a:pt x="60" y="252"/>
                      <a:pt x="60" y="252"/>
                    </a:cubicBezTo>
                    <a:cubicBezTo>
                      <a:pt x="71" y="253"/>
                      <a:pt x="71" y="253"/>
                      <a:pt x="71" y="253"/>
                    </a:cubicBezTo>
                    <a:cubicBezTo>
                      <a:pt x="76" y="252"/>
                      <a:pt x="76" y="252"/>
                      <a:pt x="76" y="252"/>
                    </a:cubicBezTo>
                    <a:cubicBezTo>
                      <a:pt x="80" y="255"/>
                      <a:pt x="80" y="255"/>
                      <a:pt x="80" y="255"/>
                    </a:cubicBezTo>
                    <a:cubicBezTo>
                      <a:pt x="85" y="255"/>
                      <a:pt x="85" y="255"/>
                      <a:pt x="85" y="255"/>
                    </a:cubicBezTo>
                    <a:cubicBezTo>
                      <a:pt x="88" y="250"/>
                      <a:pt x="88" y="250"/>
                      <a:pt x="88" y="250"/>
                    </a:cubicBezTo>
                    <a:cubicBezTo>
                      <a:pt x="89" y="249"/>
                      <a:pt x="92" y="246"/>
                      <a:pt x="95" y="246"/>
                    </a:cubicBezTo>
                    <a:cubicBezTo>
                      <a:pt x="97" y="246"/>
                      <a:pt x="102" y="244"/>
                      <a:pt x="103" y="244"/>
                    </a:cubicBezTo>
                    <a:cubicBezTo>
                      <a:pt x="110" y="240"/>
                      <a:pt x="110" y="240"/>
                      <a:pt x="110" y="240"/>
                    </a:cubicBezTo>
                    <a:cubicBezTo>
                      <a:pt x="110" y="240"/>
                      <a:pt x="110" y="240"/>
                      <a:pt x="110" y="240"/>
                    </a:cubicBezTo>
                    <a:cubicBezTo>
                      <a:pt x="111" y="240"/>
                      <a:pt x="111" y="239"/>
                      <a:pt x="112" y="239"/>
                    </a:cubicBezTo>
                    <a:cubicBezTo>
                      <a:pt x="113" y="237"/>
                      <a:pt x="114" y="236"/>
                      <a:pt x="116" y="235"/>
                    </a:cubicBezTo>
                    <a:cubicBezTo>
                      <a:pt x="116" y="235"/>
                      <a:pt x="116" y="234"/>
                      <a:pt x="116" y="233"/>
                    </a:cubicBezTo>
                    <a:cubicBezTo>
                      <a:pt x="116" y="232"/>
                      <a:pt x="116" y="231"/>
                      <a:pt x="117" y="230"/>
                    </a:cubicBezTo>
                    <a:cubicBezTo>
                      <a:pt x="117" y="229"/>
                      <a:pt x="119" y="227"/>
                      <a:pt x="121" y="226"/>
                    </a:cubicBezTo>
                    <a:cubicBezTo>
                      <a:pt x="122" y="226"/>
                      <a:pt x="122" y="226"/>
                      <a:pt x="122" y="226"/>
                    </a:cubicBezTo>
                    <a:cubicBezTo>
                      <a:pt x="122" y="226"/>
                      <a:pt x="122" y="226"/>
                      <a:pt x="122" y="226"/>
                    </a:cubicBezTo>
                    <a:cubicBezTo>
                      <a:pt x="124" y="224"/>
                      <a:pt x="124" y="224"/>
                      <a:pt x="124" y="224"/>
                    </a:cubicBezTo>
                    <a:cubicBezTo>
                      <a:pt x="125" y="222"/>
                      <a:pt x="125" y="222"/>
                      <a:pt x="125" y="222"/>
                    </a:cubicBezTo>
                    <a:cubicBezTo>
                      <a:pt x="127" y="221"/>
                      <a:pt x="127" y="221"/>
                      <a:pt x="127" y="221"/>
                    </a:cubicBezTo>
                    <a:cubicBezTo>
                      <a:pt x="127" y="221"/>
                      <a:pt x="128" y="220"/>
                      <a:pt x="128" y="220"/>
                    </a:cubicBezTo>
                    <a:cubicBezTo>
                      <a:pt x="128" y="220"/>
                      <a:pt x="128" y="220"/>
                      <a:pt x="128" y="220"/>
                    </a:cubicBezTo>
                    <a:cubicBezTo>
                      <a:pt x="128" y="220"/>
                      <a:pt x="128" y="220"/>
                      <a:pt x="128" y="220"/>
                    </a:cubicBezTo>
                    <a:cubicBezTo>
                      <a:pt x="130" y="218"/>
                      <a:pt x="130" y="218"/>
                      <a:pt x="130" y="218"/>
                    </a:cubicBezTo>
                    <a:cubicBezTo>
                      <a:pt x="130" y="218"/>
                      <a:pt x="130" y="218"/>
                      <a:pt x="130" y="218"/>
                    </a:cubicBezTo>
                    <a:cubicBezTo>
                      <a:pt x="130" y="218"/>
                      <a:pt x="130" y="218"/>
                      <a:pt x="131" y="218"/>
                    </a:cubicBezTo>
                    <a:cubicBezTo>
                      <a:pt x="131" y="217"/>
                      <a:pt x="131" y="217"/>
                      <a:pt x="131" y="217"/>
                    </a:cubicBezTo>
                    <a:cubicBezTo>
                      <a:pt x="132" y="216"/>
                      <a:pt x="132" y="216"/>
                      <a:pt x="132" y="216"/>
                    </a:cubicBezTo>
                    <a:cubicBezTo>
                      <a:pt x="133" y="217"/>
                      <a:pt x="133" y="217"/>
                      <a:pt x="133" y="217"/>
                    </a:cubicBezTo>
                    <a:cubicBezTo>
                      <a:pt x="135" y="217"/>
                      <a:pt x="135" y="217"/>
                      <a:pt x="135" y="217"/>
                    </a:cubicBezTo>
                    <a:cubicBezTo>
                      <a:pt x="135" y="217"/>
                      <a:pt x="135" y="217"/>
                      <a:pt x="135" y="217"/>
                    </a:cubicBezTo>
                    <a:cubicBezTo>
                      <a:pt x="136" y="217"/>
                      <a:pt x="136" y="217"/>
                      <a:pt x="136" y="217"/>
                    </a:cubicBezTo>
                    <a:cubicBezTo>
                      <a:pt x="136" y="217"/>
                      <a:pt x="136" y="216"/>
                      <a:pt x="136" y="216"/>
                    </a:cubicBezTo>
                    <a:cubicBezTo>
                      <a:pt x="137" y="215"/>
                      <a:pt x="138" y="215"/>
                      <a:pt x="138" y="215"/>
                    </a:cubicBezTo>
                    <a:cubicBezTo>
                      <a:pt x="139" y="215"/>
                      <a:pt x="139" y="215"/>
                      <a:pt x="140" y="215"/>
                    </a:cubicBezTo>
                    <a:cubicBezTo>
                      <a:pt x="140" y="215"/>
                      <a:pt x="142" y="215"/>
                      <a:pt x="142" y="215"/>
                    </a:cubicBezTo>
                    <a:cubicBezTo>
                      <a:pt x="142" y="215"/>
                      <a:pt x="142" y="215"/>
                      <a:pt x="142" y="215"/>
                    </a:cubicBezTo>
                    <a:cubicBezTo>
                      <a:pt x="142" y="215"/>
                      <a:pt x="143" y="214"/>
                      <a:pt x="143" y="214"/>
                    </a:cubicBezTo>
                    <a:cubicBezTo>
                      <a:pt x="143" y="214"/>
                      <a:pt x="143" y="214"/>
                      <a:pt x="143" y="214"/>
                    </a:cubicBezTo>
                    <a:cubicBezTo>
                      <a:pt x="143" y="212"/>
                      <a:pt x="144" y="212"/>
                      <a:pt x="145" y="211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46" y="211"/>
                      <a:pt x="147" y="211"/>
                      <a:pt x="147" y="211"/>
                    </a:cubicBezTo>
                    <a:cubicBezTo>
                      <a:pt x="147" y="211"/>
                      <a:pt x="147" y="211"/>
                      <a:pt x="147" y="211"/>
                    </a:cubicBezTo>
                    <a:cubicBezTo>
                      <a:pt x="148" y="210"/>
                      <a:pt x="149" y="210"/>
                      <a:pt x="149" y="209"/>
                    </a:cubicBezTo>
                    <a:cubicBezTo>
                      <a:pt x="149" y="209"/>
                      <a:pt x="149" y="209"/>
                      <a:pt x="149" y="209"/>
                    </a:cubicBezTo>
                    <a:cubicBezTo>
                      <a:pt x="150" y="208"/>
                      <a:pt x="150" y="207"/>
                      <a:pt x="152" y="207"/>
                    </a:cubicBezTo>
                    <a:cubicBezTo>
                      <a:pt x="153" y="207"/>
                      <a:pt x="154" y="208"/>
                      <a:pt x="154" y="209"/>
                    </a:cubicBezTo>
                    <a:cubicBezTo>
                      <a:pt x="154" y="209"/>
                      <a:pt x="154" y="209"/>
                      <a:pt x="154" y="209"/>
                    </a:cubicBezTo>
                    <a:cubicBezTo>
                      <a:pt x="155" y="208"/>
                      <a:pt x="156" y="207"/>
                      <a:pt x="157" y="207"/>
                    </a:cubicBezTo>
                    <a:cubicBezTo>
                      <a:pt x="158" y="207"/>
                      <a:pt x="159" y="208"/>
                      <a:pt x="160" y="208"/>
                    </a:cubicBezTo>
                    <a:cubicBezTo>
                      <a:pt x="160" y="208"/>
                      <a:pt x="160" y="208"/>
                      <a:pt x="160" y="208"/>
                    </a:cubicBezTo>
                    <a:cubicBezTo>
                      <a:pt x="160" y="209"/>
                      <a:pt x="161" y="209"/>
                      <a:pt x="161" y="209"/>
                    </a:cubicBezTo>
                    <a:cubicBezTo>
                      <a:pt x="162" y="209"/>
                      <a:pt x="162" y="209"/>
                      <a:pt x="162" y="209"/>
                    </a:cubicBezTo>
                    <a:cubicBezTo>
                      <a:pt x="162" y="209"/>
                      <a:pt x="163" y="210"/>
                      <a:pt x="164" y="210"/>
                    </a:cubicBezTo>
                    <a:cubicBezTo>
                      <a:pt x="164" y="211"/>
                      <a:pt x="164" y="211"/>
                      <a:pt x="165" y="211"/>
                    </a:cubicBezTo>
                    <a:cubicBezTo>
                      <a:pt x="165" y="211"/>
                      <a:pt x="166" y="211"/>
                      <a:pt x="167" y="211"/>
                    </a:cubicBezTo>
                    <a:cubicBezTo>
                      <a:pt x="168" y="210"/>
                      <a:pt x="168" y="210"/>
                      <a:pt x="168" y="210"/>
                    </a:cubicBezTo>
                    <a:cubicBezTo>
                      <a:pt x="170" y="212"/>
                      <a:pt x="170" y="212"/>
                      <a:pt x="170" y="212"/>
                    </a:cubicBezTo>
                    <a:cubicBezTo>
                      <a:pt x="170" y="212"/>
                      <a:pt x="170" y="212"/>
                      <a:pt x="171" y="212"/>
                    </a:cubicBezTo>
                    <a:cubicBezTo>
                      <a:pt x="171" y="212"/>
                      <a:pt x="172" y="212"/>
                      <a:pt x="172" y="213"/>
                    </a:cubicBezTo>
                    <a:cubicBezTo>
                      <a:pt x="172" y="212"/>
                      <a:pt x="173" y="212"/>
                      <a:pt x="173" y="212"/>
                    </a:cubicBezTo>
                    <a:cubicBezTo>
                      <a:pt x="173" y="212"/>
                      <a:pt x="174" y="211"/>
                      <a:pt x="176" y="211"/>
                    </a:cubicBezTo>
                    <a:cubicBezTo>
                      <a:pt x="176" y="211"/>
                      <a:pt x="177" y="211"/>
                      <a:pt x="177" y="212"/>
                    </a:cubicBezTo>
                    <a:cubicBezTo>
                      <a:pt x="178" y="212"/>
                      <a:pt x="179" y="213"/>
                      <a:pt x="179" y="214"/>
                    </a:cubicBezTo>
                    <a:cubicBezTo>
                      <a:pt x="179" y="214"/>
                      <a:pt x="180" y="214"/>
                      <a:pt x="180" y="214"/>
                    </a:cubicBezTo>
                    <a:cubicBezTo>
                      <a:pt x="180" y="214"/>
                      <a:pt x="180" y="214"/>
                      <a:pt x="180" y="214"/>
                    </a:cubicBezTo>
                    <a:cubicBezTo>
                      <a:pt x="180" y="214"/>
                      <a:pt x="181" y="213"/>
                      <a:pt x="188" y="213"/>
                    </a:cubicBezTo>
                    <a:cubicBezTo>
                      <a:pt x="189" y="213"/>
                      <a:pt x="189" y="213"/>
                      <a:pt x="189" y="213"/>
                    </a:cubicBezTo>
                    <a:cubicBezTo>
                      <a:pt x="192" y="212"/>
                      <a:pt x="192" y="212"/>
                      <a:pt x="192" y="212"/>
                    </a:cubicBezTo>
                    <a:cubicBezTo>
                      <a:pt x="192" y="213"/>
                      <a:pt x="192" y="213"/>
                      <a:pt x="192" y="213"/>
                    </a:cubicBezTo>
                    <a:cubicBezTo>
                      <a:pt x="194" y="217"/>
                      <a:pt x="194" y="217"/>
                      <a:pt x="194" y="217"/>
                    </a:cubicBezTo>
                    <a:cubicBezTo>
                      <a:pt x="195" y="217"/>
                      <a:pt x="195" y="218"/>
                      <a:pt x="196" y="219"/>
                    </a:cubicBezTo>
                    <a:cubicBezTo>
                      <a:pt x="196" y="219"/>
                      <a:pt x="196" y="219"/>
                      <a:pt x="197" y="219"/>
                    </a:cubicBezTo>
                    <a:cubicBezTo>
                      <a:pt x="197" y="219"/>
                      <a:pt x="197" y="218"/>
                      <a:pt x="197" y="218"/>
                    </a:cubicBezTo>
                    <a:cubicBezTo>
                      <a:pt x="198" y="216"/>
                      <a:pt x="199" y="216"/>
                      <a:pt x="200" y="216"/>
                    </a:cubicBezTo>
                    <a:cubicBezTo>
                      <a:pt x="202" y="216"/>
                      <a:pt x="204" y="218"/>
                      <a:pt x="204" y="219"/>
                    </a:cubicBezTo>
                    <a:cubicBezTo>
                      <a:pt x="207" y="220"/>
                      <a:pt x="207" y="220"/>
                      <a:pt x="207" y="220"/>
                    </a:cubicBezTo>
                    <a:cubicBezTo>
                      <a:pt x="208" y="222"/>
                      <a:pt x="208" y="222"/>
                      <a:pt x="208" y="222"/>
                    </a:cubicBezTo>
                    <a:cubicBezTo>
                      <a:pt x="207" y="224"/>
                      <a:pt x="207" y="224"/>
                      <a:pt x="207" y="224"/>
                    </a:cubicBezTo>
                    <a:cubicBezTo>
                      <a:pt x="209" y="225"/>
                      <a:pt x="209" y="225"/>
                      <a:pt x="209" y="225"/>
                    </a:cubicBezTo>
                    <a:cubicBezTo>
                      <a:pt x="208" y="228"/>
                      <a:pt x="208" y="228"/>
                      <a:pt x="208" y="228"/>
                    </a:cubicBezTo>
                    <a:cubicBezTo>
                      <a:pt x="209" y="228"/>
                      <a:pt x="209" y="229"/>
                      <a:pt x="209" y="229"/>
                    </a:cubicBezTo>
                    <a:cubicBezTo>
                      <a:pt x="209" y="230"/>
                      <a:pt x="209" y="231"/>
                      <a:pt x="209" y="231"/>
                    </a:cubicBezTo>
                    <a:cubicBezTo>
                      <a:pt x="210" y="231"/>
                      <a:pt x="210" y="231"/>
                      <a:pt x="210" y="231"/>
                    </a:cubicBezTo>
                    <a:cubicBezTo>
                      <a:pt x="210" y="235"/>
                      <a:pt x="210" y="235"/>
                      <a:pt x="210" y="235"/>
                    </a:cubicBezTo>
                    <a:cubicBezTo>
                      <a:pt x="209" y="236"/>
                      <a:pt x="209" y="236"/>
                      <a:pt x="209" y="236"/>
                    </a:cubicBezTo>
                    <a:cubicBezTo>
                      <a:pt x="210" y="237"/>
                      <a:pt x="210" y="237"/>
                      <a:pt x="210" y="237"/>
                    </a:cubicBezTo>
                    <a:cubicBezTo>
                      <a:pt x="212" y="237"/>
                      <a:pt x="212" y="237"/>
                      <a:pt x="212" y="237"/>
                    </a:cubicBezTo>
                    <a:cubicBezTo>
                      <a:pt x="214" y="239"/>
                      <a:pt x="214" y="239"/>
                      <a:pt x="214" y="239"/>
                    </a:cubicBezTo>
                    <a:cubicBezTo>
                      <a:pt x="217" y="240"/>
                      <a:pt x="217" y="240"/>
                      <a:pt x="217" y="240"/>
                    </a:cubicBezTo>
                    <a:cubicBezTo>
                      <a:pt x="217" y="239"/>
                      <a:pt x="217" y="239"/>
                      <a:pt x="217" y="239"/>
                    </a:cubicBezTo>
                    <a:cubicBezTo>
                      <a:pt x="223" y="240"/>
                      <a:pt x="223" y="240"/>
                      <a:pt x="223" y="240"/>
                    </a:cubicBezTo>
                    <a:cubicBezTo>
                      <a:pt x="225" y="245"/>
                      <a:pt x="225" y="245"/>
                      <a:pt x="225" y="245"/>
                    </a:cubicBezTo>
                    <a:cubicBezTo>
                      <a:pt x="225" y="245"/>
                      <a:pt x="225" y="245"/>
                      <a:pt x="225" y="245"/>
                    </a:cubicBezTo>
                    <a:cubicBezTo>
                      <a:pt x="225" y="245"/>
                      <a:pt x="225" y="245"/>
                      <a:pt x="225" y="245"/>
                    </a:cubicBezTo>
                    <a:cubicBezTo>
                      <a:pt x="225" y="245"/>
                      <a:pt x="225" y="246"/>
                      <a:pt x="225" y="246"/>
                    </a:cubicBezTo>
                    <a:cubicBezTo>
                      <a:pt x="225" y="246"/>
                      <a:pt x="225" y="248"/>
                      <a:pt x="225" y="248"/>
                    </a:cubicBezTo>
                    <a:cubicBezTo>
                      <a:pt x="226" y="250"/>
                      <a:pt x="226" y="250"/>
                      <a:pt x="226" y="250"/>
                    </a:cubicBezTo>
                    <a:cubicBezTo>
                      <a:pt x="226" y="250"/>
                      <a:pt x="226" y="250"/>
                      <a:pt x="226" y="250"/>
                    </a:cubicBezTo>
                    <a:cubicBezTo>
                      <a:pt x="228" y="251"/>
                      <a:pt x="228" y="253"/>
                      <a:pt x="228" y="254"/>
                    </a:cubicBezTo>
                    <a:cubicBezTo>
                      <a:pt x="228" y="254"/>
                      <a:pt x="228" y="254"/>
                      <a:pt x="228" y="254"/>
                    </a:cubicBezTo>
                    <a:cubicBezTo>
                      <a:pt x="228" y="254"/>
                      <a:pt x="228" y="255"/>
                      <a:pt x="228" y="256"/>
                    </a:cubicBezTo>
                    <a:cubicBezTo>
                      <a:pt x="228" y="256"/>
                      <a:pt x="228" y="256"/>
                      <a:pt x="228" y="256"/>
                    </a:cubicBezTo>
                    <a:cubicBezTo>
                      <a:pt x="229" y="256"/>
                      <a:pt x="230" y="256"/>
                      <a:pt x="230" y="256"/>
                    </a:cubicBezTo>
                    <a:cubicBezTo>
                      <a:pt x="230" y="256"/>
                      <a:pt x="230" y="256"/>
                      <a:pt x="230" y="256"/>
                    </a:cubicBezTo>
                    <a:cubicBezTo>
                      <a:pt x="231" y="256"/>
                      <a:pt x="231" y="256"/>
                      <a:pt x="231" y="256"/>
                    </a:cubicBezTo>
                    <a:cubicBezTo>
                      <a:pt x="233" y="256"/>
                      <a:pt x="233" y="256"/>
                      <a:pt x="233" y="256"/>
                    </a:cubicBezTo>
                    <a:cubicBezTo>
                      <a:pt x="235" y="256"/>
                      <a:pt x="235" y="256"/>
                      <a:pt x="235" y="256"/>
                    </a:cubicBezTo>
                    <a:cubicBezTo>
                      <a:pt x="237" y="257"/>
                      <a:pt x="237" y="257"/>
                      <a:pt x="237" y="257"/>
                    </a:cubicBezTo>
                    <a:cubicBezTo>
                      <a:pt x="239" y="256"/>
                      <a:pt x="239" y="256"/>
                      <a:pt x="239" y="256"/>
                    </a:cubicBezTo>
                    <a:cubicBezTo>
                      <a:pt x="241" y="259"/>
                      <a:pt x="241" y="259"/>
                      <a:pt x="241" y="259"/>
                    </a:cubicBezTo>
                    <a:cubicBezTo>
                      <a:pt x="242" y="262"/>
                      <a:pt x="242" y="263"/>
                      <a:pt x="242" y="264"/>
                    </a:cubicBezTo>
                    <a:cubicBezTo>
                      <a:pt x="242" y="264"/>
                      <a:pt x="242" y="265"/>
                      <a:pt x="243" y="265"/>
                    </a:cubicBezTo>
                    <a:cubicBezTo>
                      <a:pt x="243" y="266"/>
                      <a:pt x="243" y="266"/>
                      <a:pt x="243" y="266"/>
                    </a:cubicBezTo>
                    <a:cubicBezTo>
                      <a:pt x="243" y="266"/>
                      <a:pt x="243" y="266"/>
                      <a:pt x="243" y="266"/>
                    </a:cubicBezTo>
                    <a:cubicBezTo>
                      <a:pt x="243" y="267"/>
                      <a:pt x="243" y="268"/>
                      <a:pt x="243" y="268"/>
                    </a:cubicBezTo>
                    <a:cubicBezTo>
                      <a:pt x="244" y="269"/>
                      <a:pt x="244" y="269"/>
                      <a:pt x="244" y="269"/>
                    </a:cubicBezTo>
                    <a:cubicBezTo>
                      <a:pt x="244" y="269"/>
                      <a:pt x="244" y="269"/>
                      <a:pt x="244" y="269"/>
                    </a:cubicBezTo>
                    <a:cubicBezTo>
                      <a:pt x="244" y="270"/>
                      <a:pt x="244" y="270"/>
                      <a:pt x="244" y="270"/>
                    </a:cubicBezTo>
                    <a:cubicBezTo>
                      <a:pt x="243" y="270"/>
                      <a:pt x="243" y="270"/>
                      <a:pt x="243" y="270"/>
                    </a:cubicBezTo>
                    <a:cubicBezTo>
                      <a:pt x="245" y="272"/>
                      <a:pt x="245" y="272"/>
                      <a:pt x="245" y="272"/>
                    </a:cubicBezTo>
                    <a:cubicBezTo>
                      <a:pt x="246" y="272"/>
                      <a:pt x="246" y="272"/>
                      <a:pt x="246" y="272"/>
                    </a:cubicBezTo>
                    <a:cubicBezTo>
                      <a:pt x="247" y="272"/>
                      <a:pt x="247" y="272"/>
                      <a:pt x="247" y="272"/>
                    </a:cubicBezTo>
                    <a:cubicBezTo>
                      <a:pt x="247" y="272"/>
                      <a:pt x="247" y="272"/>
                      <a:pt x="247" y="272"/>
                    </a:cubicBezTo>
                    <a:cubicBezTo>
                      <a:pt x="250" y="272"/>
                      <a:pt x="251" y="273"/>
                      <a:pt x="252" y="275"/>
                    </a:cubicBezTo>
                    <a:cubicBezTo>
                      <a:pt x="252" y="277"/>
                      <a:pt x="249" y="278"/>
                      <a:pt x="247" y="278"/>
                    </a:cubicBezTo>
                    <a:cubicBezTo>
                      <a:pt x="246" y="279"/>
                      <a:pt x="245" y="279"/>
                      <a:pt x="245" y="279"/>
                    </a:cubicBezTo>
                    <a:cubicBezTo>
                      <a:pt x="244" y="281"/>
                      <a:pt x="244" y="281"/>
                      <a:pt x="244" y="281"/>
                    </a:cubicBezTo>
                    <a:cubicBezTo>
                      <a:pt x="239" y="282"/>
                      <a:pt x="239" y="282"/>
                      <a:pt x="239" y="282"/>
                    </a:cubicBezTo>
                    <a:cubicBezTo>
                      <a:pt x="238" y="280"/>
                      <a:pt x="238" y="280"/>
                      <a:pt x="238" y="280"/>
                    </a:cubicBezTo>
                    <a:cubicBezTo>
                      <a:pt x="238" y="280"/>
                      <a:pt x="238" y="280"/>
                      <a:pt x="238" y="280"/>
                    </a:cubicBezTo>
                    <a:cubicBezTo>
                      <a:pt x="238" y="280"/>
                      <a:pt x="238" y="280"/>
                      <a:pt x="238" y="280"/>
                    </a:cubicBezTo>
                    <a:cubicBezTo>
                      <a:pt x="238" y="281"/>
                      <a:pt x="237" y="282"/>
                      <a:pt x="235" y="283"/>
                    </a:cubicBezTo>
                    <a:cubicBezTo>
                      <a:pt x="234" y="283"/>
                      <a:pt x="234" y="283"/>
                      <a:pt x="234" y="283"/>
                    </a:cubicBezTo>
                    <a:cubicBezTo>
                      <a:pt x="233" y="283"/>
                      <a:pt x="233" y="283"/>
                      <a:pt x="233" y="283"/>
                    </a:cubicBezTo>
                    <a:cubicBezTo>
                      <a:pt x="232" y="282"/>
                      <a:pt x="232" y="282"/>
                      <a:pt x="232" y="282"/>
                    </a:cubicBezTo>
                    <a:cubicBezTo>
                      <a:pt x="232" y="282"/>
                      <a:pt x="232" y="282"/>
                      <a:pt x="232" y="282"/>
                    </a:cubicBezTo>
                    <a:cubicBezTo>
                      <a:pt x="231" y="282"/>
                      <a:pt x="231" y="282"/>
                      <a:pt x="231" y="282"/>
                    </a:cubicBezTo>
                    <a:cubicBezTo>
                      <a:pt x="230" y="282"/>
                      <a:pt x="230" y="282"/>
                      <a:pt x="230" y="282"/>
                    </a:cubicBezTo>
                    <a:cubicBezTo>
                      <a:pt x="230" y="282"/>
                      <a:pt x="230" y="282"/>
                      <a:pt x="230" y="282"/>
                    </a:cubicBezTo>
                    <a:cubicBezTo>
                      <a:pt x="230" y="282"/>
                      <a:pt x="230" y="282"/>
                      <a:pt x="230" y="282"/>
                    </a:cubicBezTo>
                    <a:cubicBezTo>
                      <a:pt x="229" y="282"/>
                      <a:pt x="229" y="283"/>
                      <a:pt x="229" y="283"/>
                    </a:cubicBezTo>
                    <a:cubicBezTo>
                      <a:pt x="229" y="283"/>
                      <a:pt x="229" y="283"/>
                      <a:pt x="229" y="283"/>
                    </a:cubicBezTo>
                    <a:cubicBezTo>
                      <a:pt x="228" y="283"/>
                      <a:pt x="228" y="283"/>
                      <a:pt x="228" y="283"/>
                    </a:cubicBezTo>
                    <a:cubicBezTo>
                      <a:pt x="228" y="283"/>
                      <a:pt x="227" y="283"/>
                      <a:pt x="227" y="283"/>
                    </a:cubicBezTo>
                    <a:cubicBezTo>
                      <a:pt x="227" y="283"/>
                      <a:pt x="227" y="283"/>
                      <a:pt x="227" y="283"/>
                    </a:cubicBezTo>
                    <a:cubicBezTo>
                      <a:pt x="226" y="283"/>
                      <a:pt x="226" y="283"/>
                      <a:pt x="226" y="283"/>
                    </a:cubicBezTo>
                    <a:cubicBezTo>
                      <a:pt x="226" y="284"/>
                      <a:pt x="226" y="284"/>
                      <a:pt x="226" y="284"/>
                    </a:cubicBezTo>
                    <a:cubicBezTo>
                      <a:pt x="225" y="285"/>
                      <a:pt x="225" y="286"/>
                      <a:pt x="223" y="287"/>
                    </a:cubicBezTo>
                    <a:cubicBezTo>
                      <a:pt x="223" y="287"/>
                      <a:pt x="223" y="287"/>
                      <a:pt x="223" y="287"/>
                    </a:cubicBezTo>
                    <a:cubicBezTo>
                      <a:pt x="223" y="287"/>
                      <a:pt x="223" y="287"/>
                      <a:pt x="223" y="287"/>
                    </a:cubicBezTo>
                    <a:cubicBezTo>
                      <a:pt x="222" y="287"/>
                      <a:pt x="221" y="287"/>
                      <a:pt x="220" y="286"/>
                    </a:cubicBezTo>
                    <a:cubicBezTo>
                      <a:pt x="220" y="285"/>
                      <a:pt x="220" y="284"/>
                      <a:pt x="220" y="283"/>
                    </a:cubicBezTo>
                    <a:cubicBezTo>
                      <a:pt x="219" y="280"/>
                      <a:pt x="219" y="280"/>
                      <a:pt x="219" y="280"/>
                    </a:cubicBezTo>
                    <a:cubicBezTo>
                      <a:pt x="218" y="281"/>
                      <a:pt x="218" y="281"/>
                      <a:pt x="218" y="281"/>
                    </a:cubicBezTo>
                    <a:cubicBezTo>
                      <a:pt x="218" y="281"/>
                      <a:pt x="218" y="282"/>
                      <a:pt x="218" y="282"/>
                    </a:cubicBezTo>
                    <a:cubicBezTo>
                      <a:pt x="217" y="283"/>
                      <a:pt x="217" y="284"/>
                      <a:pt x="216" y="285"/>
                    </a:cubicBezTo>
                    <a:cubicBezTo>
                      <a:pt x="216" y="285"/>
                      <a:pt x="216" y="285"/>
                      <a:pt x="216" y="285"/>
                    </a:cubicBezTo>
                    <a:cubicBezTo>
                      <a:pt x="218" y="287"/>
                      <a:pt x="218" y="287"/>
                      <a:pt x="218" y="287"/>
                    </a:cubicBezTo>
                    <a:cubicBezTo>
                      <a:pt x="218" y="289"/>
                      <a:pt x="218" y="289"/>
                      <a:pt x="218" y="289"/>
                    </a:cubicBezTo>
                    <a:cubicBezTo>
                      <a:pt x="219" y="290"/>
                      <a:pt x="219" y="290"/>
                      <a:pt x="219" y="290"/>
                    </a:cubicBezTo>
                    <a:cubicBezTo>
                      <a:pt x="219" y="290"/>
                      <a:pt x="219" y="290"/>
                      <a:pt x="219" y="290"/>
                    </a:cubicBezTo>
                    <a:cubicBezTo>
                      <a:pt x="219" y="290"/>
                      <a:pt x="220" y="290"/>
                      <a:pt x="221" y="290"/>
                    </a:cubicBezTo>
                    <a:cubicBezTo>
                      <a:pt x="221" y="291"/>
                      <a:pt x="221" y="291"/>
                      <a:pt x="221" y="291"/>
                    </a:cubicBezTo>
                    <a:cubicBezTo>
                      <a:pt x="221" y="291"/>
                      <a:pt x="221" y="291"/>
                      <a:pt x="221" y="291"/>
                    </a:cubicBezTo>
                    <a:cubicBezTo>
                      <a:pt x="222" y="293"/>
                      <a:pt x="222" y="294"/>
                      <a:pt x="222" y="295"/>
                    </a:cubicBezTo>
                    <a:cubicBezTo>
                      <a:pt x="221" y="297"/>
                      <a:pt x="221" y="297"/>
                      <a:pt x="221" y="297"/>
                    </a:cubicBezTo>
                    <a:cubicBezTo>
                      <a:pt x="222" y="298"/>
                      <a:pt x="222" y="299"/>
                      <a:pt x="222" y="299"/>
                    </a:cubicBezTo>
                    <a:cubicBezTo>
                      <a:pt x="223" y="300"/>
                      <a:pt x="222" y="302"/>
                      <a:pt x="220" y="303"/>
                    </a:cubicBezTo>
                    <a:cubicBezTo>
                      <a:pt x="220" y="304"/>
                      <a:pt x="217" y="306"/>
                      <a:pt x="217" y="306"/>
                    </a:cubicBezTo>
                    <a:cubicBezTo>
                      <a:pt x="217" y="306"/>
                      <a:pt x="217" y="306"/>
                      <a:pt x="217" y="306"/>
                    </a:cubicBezTo>
                    <a:cubicBezTo>
                      <a:pt x="218" y="310"/>
                      <a:pt x="218" y="310"/>
                      <a:pt x="218" y="310"/>
                    </a:cubicBezTo>
                    <a:cubicBezTo>
                      <a:pt x="218" y="311"/>
                      <a:pt x="218" y="311"/>
                      <a:pt x="218" y="311"/>
                    </a:cubicBezTo>
                    <a:cubicBezTo>
                      <a:pt x="218" y="311"/>
                      <a:pt x="217" y="312"/>
                      <a:pt x="216" y="312"/>
                    </a:cubicBezTo>
                    <a:cubicBezTo>
                      <a:pt x="216" y="312"/>
                      <a:pt x="216" y="314"/>
                      <a:pt x="216" y="314"/>
                    </a:cubicBezTo>
                    <a:cubicBezTo>
                      <a:pt x="214" y="315"/>
                      <a:pt x="214" y="315"/>
                      <a:pt x="214" y="315"/>
                    </a:cubicBezTo>
                    <a:cubicBezTo>
                      <a:pt x="214" y="315"/>
                      <a:pt x="214" y="315"/>
                      <a:pt x="214" y="315"/>
                    </a:cubicBezTo>
                    <a:cubicBezTo>
                      <a:pt x="214" y="316"/>
                      <a:pt x="214" y="317"/>
                      <a:pt x="214" y="317"/>
                    </a:cubicBezTo>
                    <a:cubicBezTo>
                      <a:pt x="213" y="318"/>
                      <a:pt x="213" y="318"/>
                      <a:pt x="213" y="318"/>
                    </a:cubicBezTo>
                    <a:cubicBezTo>
                      <a:pt x="213" y="318"/>
                      <a:pt x="213" y="318"/>
                      <a:pt x="213" y="318"/>
                    </a:cubicBezTo>
                    <a:cubicBezTo>
                      <a:pt x="213" y="319"/>
                      <a:pt x="213" y="319"/>
                      <a:pt x="213" y="319"/>
                    </a:cubicBezTo>
                    <a:cubicBezTo>
                      <a:pt x="216" y="320"/>
                      <a:pt x="216" y="320"/>
                      <a:pt x="216" y="320"/>
                    </a:cubicBezTo>
                    <a:cubicBezTo>
                      <a:pt x="215" y="323"/>
                      <a:pt x="215" y="323"/>
                      <a:pt x="215" y="323"/>
                    </a:cubicBezTo>
                    <a:cubicBezTo>
                      <a:pt x="215" y="325"/>
                      <a:pt x="215" y="325"/>
                      <a:pt x="215" y="325"/>
                    </a:cubicBezTo>
                    <a:cubicBezTo>
                      <a:pt x="215" y="326"/>
                      <a:pt x="215" y="326"/>
                      <a:pt x="215" y="326"/>
                    </a:cubicBezTo>
                    <a:cubicBezTo>
                      <a:pt x="214" y="327"/>
                      <a:pt x="212" y="328"/>
                      <a:pt x="212" y="328"/>
                    </a:cubicBezTo>
                    <a:cubicBezTo>
                      <a:pt x="211" y="328"/>
                      <a:pt x="211" y="328"/>
                      <a:pt x="210" y="328"/>
                    </a:cubicBezTo>
                    <a:cubicBezTo>
                      <a:pt x="209" y="328"/>
                      <a:pt x="209" y="328"/>
                      <a:pt x="209" y="328"/>
                    </a:cubicBezTo>
                    <a:cubicBezTo>
                      <a:pt x="207" y="329"/>
                      <a:pt x="207" y="329"/>
                      <a:pt x="207" y="329"/>
                    </a:cubicBezTo>
                    <a:cubicBezTo>
                      <a:pt x="206" y="332"/>
                      <a:pt x="206" y="332"/>
                      <a:pt x="206" y="332"/>
                    </a:cubicBezTo>
                    <a:cubicBezTo>
                      <a:pt x="210" y="335"/>
                      <a:pt x="215" y="336"/>
                      <a:pt x="221" y="337"/>
                    </a:cubicBezTo>
                    <a:cubicBezTo>
                      <a:pt x="223" y="337"/>
                      <a:pt x="223" y="337"/>
                      <a:pt x="223" y="337"/>
                    </a:cubicBezTo>
                    <a:cubicBezTo>
                      <a:pt x="226" y="333"/>
                      <a:pt x="226" y="333"/>
                      <a:pt x="226" y="333"/>
                    </a:cubicBezTo>
                    <a:cubicBezTo>
                      <a:pt x="227" y="331"/>
                      <a:pt x="232" y="322"/>
                      <a:pt x="238" y="320"/>
                    </a:cubicBezTo>
                    <a:cubicBezTo>
                      <a:pt x="238" y="319"/>
                      <a:pt x="238" y="319"/>
                      <a:pt x="238" y="319"/>
                    </a:cubicBezTo>
                    <a:cubicBezTo>
                      <a:pt x="240" y="320"/>
                      <a:pt x="240" y="320"/>
                      <a:pt x="240" y="320"/>
                    </a:cubicBezTo>
                    <a:cubicBezTo>
                      <a:pt x="248" y="322"/>
                      <a:pt x="248" y="322"/>
                      <a:pt x="248" y="322"/>
                    </a:cubicBezTo>
                    <a:cubicBezTo>
                      <a:pt x="250" y="322"/>
                      <a:pt x="250" y="322"/>
                      <a:pt x="250" y="322"/>
                    </a:cubicBezTo>
                    <a:cubicBezTo>
                      <a:pt x="247" y="317"/>
                      <a:pt x="241" y="311"/>
                      <a:pt x="242" y="309"/>
                    </a:cubicBezTo>
                    <a:cubicBezTo>
                      <a:pt x="244" y="307"/>
                      <a:pt x="248" y="302"/>
                      <a:pt x="250" y="298"/>
                    </a:cubicBezTo>
                    <a:cubicBezTo>
                      <a:pt x="252" y="295"/>
                      <a:pt x="260" y="292"/>
                      <a:pt x="260" y="292"/>
                    </a:cubicBezTo>
                    <a:cubicBezTo>
                      <a:pt x="266" y="281"/>
                      <a:pt x="266" y="281"/>
                      <a:pt x="266" y="281"/>
                    </a:cubicBezTo>
                    <a:cubicBezTo>
                      <a:pt x="264" y="262"/>
                      <a:pt x="263" y="257"/>
                      <a:pt x="282" y="255"/>
                    </a:cubicBezTo>
                    <a:cubicBezTo>
                      <a:pt x="286" y="254"/>
                      <a:pt x="289" y="252"/>
                      <a:pt x="289" y="252"/>
                    </a:cubicBezTo>
                    <a:cubicBezTo>
                      <a:pt x="296" y="250"/>
                      <a:pt x="296" y="250"/>
                      <a:pt x="296" y="250"/>
                    </a:cubicBezTo>
                    <a:cubicBezTo>
                      <a:pt x="308" y="248"/>
                      <a:pt x="308" y="248"/>
                      <a:pt x="308" y="248"/>
                    </a:cubicBezTo>
                    <a:cubicBezTo>
                      <a:pt x="298" y="253"/>
                      <a:pt x="298" y="253"/>
                      <a:pt x="298" y="253"/>
                    </a:cubicBezTo>
                    <a:cubicBezTo>
                      <a:pt x="292" y="262"/>
                      <a:pt x="292" y="262"/>
                      <a:pt x="292" y="262"/>
                    </a:cubicBezTo>
                    <a:cubicBezTo>
                      <a:pt x="301" y="264"/>
                      <a:pt x="301" y="264"/>
                      <a:pt x="301" y="264"/>
                    </a:cubicBezTo>
                    <a:cubicBezTo>
                      <a:pt x="301" y="264"/>
                      <a:pt x="301" y="271"/>
                      <a:pt x="306" y="270"/>
                    </a:cubicBezTo>
                    <a:cubicBezTo>
                      <a:pt x="310" y="268"/>
                      <a:pt x="320" y="264"/>
                      <a:pt x="321" y="263"/>
                    </a:cubicBezTo>
                    <a:cubicBezTo>
                      <a:pt x="323" y="263"/>
                      <a:pt x="331" y="260"/>
                      <a:pt x="334" y="261"/>
                    </a:cubicBezTo>
                    <a:cubicBezTo>
                      <a:pt x="336" y="261"/>
                      <a:pt x="349" y="259"/>
                      <a:pt x="349" y="259"/>
                    </a:cubicBezTo>
                    <a:cubicBezTo>
                      <a:pt x="351" y="267"/>
                      <a:pt x="351" y="267"/>
                      <a:pt x="351" y="267"/>
                    </a:cubicBezTo>
                    <a:cubicBezTo>
                      <a:pt x="345" y="274"/>
                      <a:pt x="345" y="274"/>
                      <a:pt x="345" y="274"/>
                    </a:cubicBezTo>
                    <a:cubicBezTo>
                      <a:pt x="338" y="281"/>
                      <a:pt x="338" y="281"/>
                      <a:pt x="338" y="281"/>
                    </a:cubicBezTo>
                    <a:cubicBezTo>
                      <a:pt x="327" y="291"/>
                      <a:pt x="327" y="291"/>
                      <a:pt x="327" y="291"/>
                    </a:cubicBezTo>
                    <a:cubicBezTo>
                      <a:pt x="327" y="291"/>
                      <a:pt x="323" y="297"/>
                      <a:pt x="325" y="298"/>
                    </a:cubicBezTo>
                    <a:cubicBezTo>
                      <a:pt x="326" y="298"/>
                      <a:pt x="338" y="297"/>
                      <a:pt x="338" y="297"/>
                    </a:cubicBezTo>
                    <a:cubicBezTo>
                      <a:pt x="353" y="298"/>
                      <a:pt x="353" y="298"/>
                      <a:pt x="353" y="298"/>
                    </a:cubicBezTo>
                    <a:cubicBezTo>
                      <a:pt x="353" y="298"/>
                      <a:pt x="355" y="298"/>
                      <a:pt x="357" y="304"/>
                    </a:cubicBezTo>
                    <a:cubicBezTo>
                      <a:pt x="358" y="309"/>
                      <a:pt x="361" y="311"/>
                      <a:pt x="362" y="313"/>
                    </a:cubicBezTo>
                    <a:cubicBezTo>
                      <a:pt x="362" y="315"/>
                      <a:pt x="366" y="320"/>
                      <a:pt x="366" y="320"/>
                    </a:cubicBezTo>
                    <a:cubicBezTo>
                      <a:pt x="366" y="320"/>
                      <a:pt x="362" y="323"/>
                      <a:pt x="367" y="323"/>
                    </a:cubicBezTo>
                    <a:cubicBezTo>
                      <a:pt x="371" y="323"/>
                      <a:pt x="375" y="322"/>
                      <a:pt x="375" y="322"/>
                    </a:cubicBezTo>
                    <a:cubicBezTo>
                      <a:pt x="375" y="322"/>
                      <a:pt x="375" y="316"/>
                      <a:pt x="377" y="315"/>
                    </a:cubicBezTo>
                    <a:cubicBezTo>
                      <a:pt x="379" y="314"/>
                      <a:pt x="382" y="312"/>
                      <a:pt x="382" y="312"/>
                    </a:cubicBezTo>
                    <a:cubicBezTo>
                      <a:pt x="382" y="312"/>
                      <a:pt x="382" y="307"/>
                      <a:pt x="384" y="306"/>
                    </a:cubicBezTo>
                    <a:cubicBezTo>
                      <a:pt x="386" y="305"/>
                      <a:pt x="389" y="304"/>
                      <a:pt x="392" y="303"/>
                    </a:cubicBezTo>
                    <a:cubicBezTo>
                      <a:pt x="396" y="302"/>
                      <a:pt x="399" y="296"/>
                      <a:pt x="399" y="296"/>
                    </a:cubicBezTo>
                    <a:cubicBezTo>
                      <a:pt x="403" y="293"/>
                      <a:pt x="403" y="293"/>
                      <a:pt x="403" y="293"/>
                    </a:cubicBezTo>
                    <a:cubicBezTo>
                      <a:pt x="412" y="289"/>
                      <a:pt x="412" y="289"/>
                      <a:pt x="412" y="289"/>
                    </a:cubicBezTo>
                    <a:cubicBezTo>
                      <a:pt x="411" y="282"/>
                      <a:pt x="411" y="282"/>
                      <a:pt x="411" y="282"/>
                    </a:cubicBezTo>
                    <a:cubicBezTo>
                      <a:pt x="411" y="282"/>
                      <a:pt x="413" y="280"/>
                      <a:pt x="415" y="280"/>
                    </a:cubicBezTo>
                    <a:cubicBezTo>
                      <a:pt x="417" y="279"/>
                      <a:pt x="434" y="274"/>
                      <a:pt x="434" y="274"/>
                    </a:cubicBezTo>
                    <a:cubicBezTo>
                      <a:pt x="438" y="266"/>
                      <a:pt x="438" y="266"/>
                      <a:pt x="438" y="266"/>
                    </a:cubicBezTo>
                    <a:cubicBezTo>
                      <a:pt x="438" y="262"/>
                      <a:pt x="438" y="262"/>
                      <a:pt x="438" y="262"/>
                    </a:cubicBezTo>
                    <a:lnTo>
                      <a:pt x="436" y="262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4" name="Freeform 225"/>
              <p:cNvSpPr>
                <a:spLocks/>
              </p:cNvSpPr>
              <p:nvPr/>
            </p:nvSpPr>
            <p:spPr bwMode="auto">
              <a:xfrm>
                <a:off x="5237976" y="2327958"/>
                <a:ext cx="9525" cy="9525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1 h 3"/>
                  <a:gd name="T4" fmla="*/ 0 w 3"/>
                  <a:gd name="T5" fmla="*/ 2 h 3"/>
                  <a:gd name="T6" fmla="*/ 2 w 3"/>
                  <a:gd name="T7" fmla="*/ 2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5" name="Freeform 226"/>
              <p:cNvSpPr>
                <a:spLocks/>
              </p:cNvSpPr>
              <p:nvPr/>
            </p:nvSpPr>
            <p:spPr bwMode="auto">
              <a:xfrm>
                <a:off x="5190352" y="2204134"/>
                <a:ext cx="73026" cy="50799"/>
              </a:xfrm>
              <a:custGeom>
                <a:avLst/>
                <a:gdLst>
                  <a:gd name="T0" fmla="*/ 4 w 23"/>
                  <a:gd name="T1" fmla="*/ 10 h 16"/>
                  <a:gd name="T2" fmla="*/ 6 w 23"/>
                  <a:gd name="T3" fmla="*/ 10 h 16"/>
                  <a:gd name="T4" fmla="*/ 7 w 23"/>
                  <a:gd name="T5" fmla="*/ 10 h 16"/>
                  <a:gd name="T6" fmla="*/ 8 w 23"/>
                  <a:gd name="T7" fmla="*/ 12 h 16"/>
                  <a:gd name="T8" fmla="*/ 9 w 23"/>
                  <a:gd name="T9" fmla="*/ 14 h 16"/>
                  <a:gd name="T10" fmla="*/ 11 w 23"/>
                  <a:gd name="T11" fmla="*/ 16 h 16"/>
                  <a:gd name="T12" fmla="*/ 13 w 23"/>
                  <a:gd name="T13" fmla="*/ 16 h 16"/>
                  <a:gd name="T14" fmla="*/ 15 w 23"/>
                  <a:gd name="T15" fmla="*/ 15 h 16"/>
                  <a:gd name="T16" fmla="*/ 15 w 23"/>
                  <a:gd name="T17" fmla="*/ 13 h 16"/>
                  <a:gd name="T18" fmla="*/ 15 w 23"/>
                  <a:gd name="T19" fmla="*/ 10 h 16"/>
                  <a:gd name="T20" fmla="*/ 17 w 23"/>
                  <a:gd name="T21" fmla="*/ 12 h 16"/>
                  <a:gd name="T22" fmla="*/ 19 w 23"/>
                  <a:gd name="T23" fmla="*/ 12 h 16"/>
                  <a:gd name="T24" fmla="*/ 18 w 23"/>
                  <a:gd name="T25" fmla="*/ 10 h 16"/>
                  <a:gd name="T26" fmla="*/ 19 w 23"/>
                  <a:gd name="T27" fmla="*/ 9 h 16"/>
                  <a:gd name="T28" fmla="*/ 22 w 23"/>
                  <a:gd name="T29" fmla="*/ 9 h 16"/>
                  <a:gd name="T30" fmla="*/ 22 w 23"/>
                  <a:gd name="T31" fmla="*/ 8 h 16"/>
                  <a:gd name="T32" fmla="*/ 21 w 23"/>
                  <a:gd name="T33" fmla="*/ 7 h 16"/>
                  <a:gd name="T34" fmla="*/ 20 w 23"/>
                  <a:gd name="T35" fmla="*/ 5 h 16"/>
                  <a:gd name="T36" fmla="*/ 19 w 23"/>
                  <a:gd name="T37" fmla="*/ 4 h 16"/>
                  <a:gd name="T38" fmla="*/ 17 w 23"/>
                  <a:gd name="T39" fmla="*/ 2 h 16"/>
                  <a:gd name="T40" fmla="*/ 15 w 23"/>
                  <a:gd name="T41" fmla="*/ 2 h 16"/>
                  <a:gd name="T42" fmla="*/ 14 w 23"/>
                  <a:gd name="T43" fmla="*/ 3 h 16"/>
                  <a:gd name="T44" fmla="*/ 13 w 23"/>
                  <a:gd name="T45" fmla="*/ 2 h 16"/>
                  <a:gd name="T46" fmla="*/ 12 w 23"/>
                  <a:gd name="T47" fmla="*/ 0 h 16"/>
                  <a:gd name="T48" fmla="*/ 10 w 23"/>
                  <a:gd name="T49" fmla="*/ 0 h 16"/>
                  <a:gd name="T50" fmla="*/ 9 w 23"/>
                  <a:gd name="T51" fmla="*/ 3 h 16"/>
                  <a:gd name="T52" fmla="*/ 8 w 23"/>
                  <a:gd name="T53" fmla="*/ 6 h 16"/>
                  <a:gd name="T54" fmla="*/ 5 w 23"/>
                  <a:gd name="T55" fmla="*/ 6 h 16"/>
                  <a:gd name="T56" fmla="*/ 3 w 23"/>
                  <a:gd name="T57" fmla="*/ 7 h 16"/>
                  <a:gd name="T58" fmla="*/ 0 w 23"/>
                  <a:gd name="T59" fmla="*/ 8 h 16"/>
                  <a:gd name="T60" fmla="*/ 2 w 23"/>
                  <a:gd name="T61" fmla="*/ 9 h 16"/>
                  <a:gd name="T62" fmla="*/ 4 w 23"/>
                  <a:gd name="T63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3" h="16">
                    <a:moveTo>
                      <a:pt x="4" y="10"/>
                    </a:moveTo>
                    <a:cubicBezTo>
                      <a:pt x="5" y="11"/>
                      <a:pt x="4" y="10"/>
                      <a:pt x="6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8" y="11"/>
                      <a:pt x="8" y="12"/>
                    </a:cubicBezTo>
                    <a:cubicBezTo>
                      <a:pt x="8" y="12"/>
                      <a:pt x="9" y="13"/>
                      <a:pt x="9" y="14"/>
                    </a:cubicBezTo>
                    <a:cubicBezTo>
                      <a:pt x="9" y="15"/>
                      <a:pt x="11" y="16"/>
                      <a:pt x="11" y="16"/>
                    </a:cubicBezTo>
                    <a:cubicBezTo>
                      <a:pt x="12" y="16"/>
                      <a:pt x="13" y="16"/>
                      <a:pt x="13" y="16"/>
                    </a:cubicBezTo>
                    <a:cubicBezTo>
                      <a:pt x="13" y="16"/>
                      <a:pt x="15" y="16"/>
                      <a:pt x="15" y="15"/>
                    </a:cubicBezTo>
                    <a:cubicBezTo>
                      <a:pt x="15" y="15"/>
                      <a:pt x="15" y="14"/>
                      <a:pt x="15" y="13"/>
                    </a:cubicBezTo>
                    <a:cubicBezTo>
                      <a:pt x="15" y="13"/>
                      <a:pt x="15" y="11"/>
                      <a:pt x="15" y="10"/>
                    </a:cubicBezTo>
                    <a:cubicBezTo>
                      <a:pt x="16" y="10"/>
                      <a:pt x="16" y="11"/>
                      <a:pt x="17" y="12"/>
                    </a:cubicBezTo>
                    <a:cubicBezTo>
                      <a:pt x="18" y="13"/>
                      <a:pt x="18" y="12"/>
                      <a:pt x="19" y="12"/>
                    </a:cubicBezTo>
                    <a:cubicBezTo>
                      <a:pt x="19" y="12"/>
                      <a:pt x="19" y="11"/>
                      <a:pt x="18" y="10"/>
                    </a:cubicBezTo>
                    <a:cubicBezTo>
                      <a:pt x="18" y="10"/>
                      <a:pt x="19" y="9"/>
                      <a:pt x="19" y="9"/>
                    </a:cubicBezTo>
                    <a:cubicBezTo>
                      <a:pt x="19" y="9"/>
                      <a:pt x="22" y="9"/>
                      <a:pt x="22" y="9"/>
                    </a:cubicBezTo>
                    <a:cubicBezTo>
                      <a:pt x="23" y="9"/>
                      <a:pt x="22" y="8"/>
                      <a:pt x="22" y="8"/>
                    </a:cubicBezTo>
                    <a:cubicBezTo>
                      <a:pt x="22" y="8"/>
                      <a:pt x="21" y="7"/>
                      <a:pt x="21" y="7"/>
                    </a:cubicBezTo>
                    <a:cubicBezTo>
                      <a:pt x="21" y="6"/>
                      <a:pt x="20" y="5"/>
                      <a:pt x="20" y="5"/>
                    </a:cubicBezTo>
                    <a:cubicBezTo>
                      <a:pt x="20" y="5"/>
                      <a:pt x="19" y="4"/>
                      <a:pt x="19" y="4"/>
                    </a:cubicBezTo>
                    <a:cubicBezTo>
                      <a:pt x="19" y="4"/>
                      <a:pt x="18" y="3"/>
                      <a:pt x="17" y="2"/>
                    </a:cubicBezTo>
                    <a:cubicBezTo>
                      <a:pt x="17" y="2"/>
                      <a:pt x="15" y="2"/>
                      <a:pt x="15" y="2"/>
                    </a:cubicBezTo>
                    <a:cubicBezTo>
                      <a:pt x="15" y="2"/>
                      <a:pt x="15" y="3"/>
                      <a:pt x="14" y="3"/>
                    </a:cubicBezTo>
                    <a:cubicBezTo>
                      <a:pt x="13" y="3"/>
                      <a:pt x="13" y="2"/>
                      <a:pt x="13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0" y="0"/>
                      <a:pt x="10" y="0"/>
                    </a:cubicBezTo>
                    <a:cubicBezTo>
                      <a:pt x="11" y="0"/>
                      <a:pt x="10" y="2"/>
                      <a:pt x="9" y="3"/>
                    </a:cubicBezTo>
                    <a:cubicBezTo>
                      <a:pt x="9" y="3"/>
                      <a:pt x="8" y="5"/>
                      <a:pt x="8" y="6"/>
                    </a:cubicBezTo>
                    <a:cubicBezTo>
                      <a:pt x="8" y="7"/>
                      <a:pt x="7" y="6"/>
                      <a:pt x="5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0" y="8"/>
                      <a:pt x="0" y="8"/>
                    </a:cubicBezTo>
                    <a:cubicBezTo>
                      <a:pt x="0" y="8"/>
                      <a:pt x="1" y="9"/>
                      <a:pt x="2" y="9"/>
                    </a:cubicBezTo>
                    <a:cubicBezTo>
                      <a:pt x="3" y="9"/>
                      <a:pt x="3" y="10"/>
                      <a:pt x="4" y="1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6" name="Freeform 227"/>
              <p:cNvSpPr>
                <a:spLocks/>
              </p:cNvSpPr>
              <p:nvPr/>
            </p:nvSpPr>
            <p:spPr bwMode="auto">
              <a:xfrm>
                <a:off x="5260202" y="2200959"/>
                <a:ext cx="22225" cy="9525"/>
              </a:xfrm>
              <a:custGeom>
                <a:avLst/>
                <a:gdLst>
                  <a:gd name="T0" fmla="*/ 3 w 7"/>
                  <a:gd name="T1" fmla="*/ 3 h 3"/>
                  <a:gd name="T2" fmla="*/ 6 w 7"/>
                  <a:gd name="T3" fmla="*/ 3 h 3"/>
                  <a:gd name="T4" fmla="*/ 7 w 7"/>
                  <a:gd name="T5" fmla="*/ 2 h 3"/>
                  <a:gd name="T6" fmla="*/ 6 w 7"/>
                  <a:gd name="T7" fmla="*/ 0 h 3"/>
                  <a:gd name="T8" fmla="*/ 4 w 7"/>
                  <a:gd name="T9" fmla="*/ 0 h 3"/>
                  <a:gd name="T10" fmla="*/ 4 w 7"/>
                  <a:gd name="T11" fmla="*/ 0 h 3"/>
                  <a:gd name="T12" fmla="*/ 1 w 7"/>
                  <a:gd name="T13" fmla="*/ 0 h 3"/>
                  <a:gd name="T14" fmla="*/ 0 w 7"/>
                  <a:gd name="T15" fmla="*/ 2 h 3"/>
                  <a:gd name="T16" fmla="*/ 1 w 7"/>
                  <a:gd name="T17" fmla="*/ 3 h 3"/>
                  <a:gd name="T18" fmla="*/ 3 w 7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3">
                    <a:moveTo>
                      <a:pt x="3" y="3"/>
                    </a:moveTo>
                    <a:cubicBezTo>
                      <a:pt x="4" y="3"/>
                      <a:pt x="6" y="3"/>
                      <a:pt x="6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7" name="Freeform 228"/>
              <p:cNvSpPr>
                <a:spLocks/>
              </p:cNvSpPr>
              <p:nvPr/>
            </p:nvSpPr>
            <p:spPr bwMode="auto">
              <a:xfrm>
                <a:off x="5342751" y="2308909"/>
                <a:ext cx="9525" cy="9525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3 h 3"/>
                  <a:gd name="T4" fmla="*/ 2 w 3"/>
                  <a:gd name="T5" fmla="*/ 2 h 3"/>
                  <a:gd name="T6" fmla="*/ 3 w 3"/>
                  <a:gd name="T7" fmla="*/ 2 h 3"/>
                  <a:gd name="T8" fmla="*/ 3 w 3"/>
                  <a:gd name="T9" fmla="*/ 0 h 3"/>
                  <a:gd name="T10" fmla="*/ 0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3"/>
                      <a:pt x="2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0"/>
                      <a:pt x="3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8" name="Freeform 229"/>
              <p:cNvSpPr>
                <a:spLocks/>
              </p:cNvSpPr>
              <p:nvPr/>
            </p:nvSpPr>
            <p:spPr bwMode="auto">
              <a:xfrm>
                <a:off x="5279252" y="2072371"/>
                <a:ext cx="344489" cy="280987"/>
              </a:xfrm>
              <a:custGeom>
                <a:avLst/>
                <a:gdLst>
                  <a:gd name="T0" fmla="*/ 99 w 108"/>
                  <a:gd name="T1" fmla="*/ 77 h 88"/>
                  <a:gd name="T2" fmla="*/ 107 w 108"/>
                  <a:gd name="T3" fmla="*/ 67 h 88"/>
                  <a:gd name="T4" fmla="*/ 105 w 108"/>
                  <a:gd name="T5" fmla="*/ 64 h 88"/>
                  <a:gd name="T6" fmla="*/ 101 w 108"/>
                  <a:gd name="T7" fmla="*/ 58 h 88"/>
                  <a:gd name="T8" fmla="*/ 96 w 108"/>
                  <a:gd name="T9" fmla="*/ 53 h 88"/>
                  <a:gd name="T10" fmla="*/ 91 w 108"/>
                  <a:gd name="T11" fmla="*/ 38 h 88"/>
                  <a:gd name="T12" fmla="*/ 89 w 108"/>
                  <a:gd name="T13" fmla="*/ 26 h 88"/>
                  <a:gd name="T14" fmla="*/ 94 w 108"/>
                  <a:gd name="T15" fmla="*/ 3 h 88"/>
                  <a:gd name="T16" fmla="*/ 95 w 108"/>
                  <a:gd name="T17" fmla="*/ 0 h 88"/>
                  <a:gd name="T18" fmla="*/ 87 w 108"/>
                  <a:gd name="T19" fmla="*/ 1 h 88"/>
                  <a:gd name="T20" fmla="*/ 76 w 108"/>
                  <a:gd name="T21" fmla="*/ 3 h 88"/>
                  <a:gd name="T22" fmla="*/ 65 w 108"/>
                  <a:gd name="T23" fmla="*/ 1 h 88"/>
                  <a:gd name="T24" fmla="*/ 57 w 108"/>
                  <a:gd name="T25" fmla="*/ 1 h 88"/>
                  <a:gd name="T26" fmla="*/ 52 w 108"/>
                  <a:gd name="T27" fmla="*/ 1 h 88"/>
                  <a:gd name="T28" fmla="*/ 45 w 108"/>
                  <a:gd name="T29" fmla="*/ 1 h 88"/>
                  <a:gd name="T30" fmla="*/ 43 w 108"/>
                  <a:gd name="T31" fmla="*/ 5 h 88"/>
                  <a:gd name="T32" fmla="*/ 42 w 108"/>
                  <a:gd name="T33" fmla="*/ 7 h 88"/>
                  <a:gd name="T34" fmla="*/ 34 w 108"/>
                  <a:gd name="T35" fmla="*/ 10 h 88"/>
                  <a:gd name="T36" fmla="*/ 28 w 108"/>
                  <a:gd name="T37" fmla="*/ 13 h 88"/>
                  <a:gd name="T38" fmla="*/ 27 w 108"/>
                  <a:gd name="T39" fmla="*/ 14 h 88"/>
                  <a:gd name="T40" fmla="*/ 19 w 108"/>
                  <a:gd name="T41" fmla="*/ 16 h 88"/>
                  <a:gd name="T42" fmla="*/ 14 w 108"/>
                  <a:gd name="T43" fmla="*/ 20 h 88"/>
                  <a:gd name="T44" fmla="*/ 10 w 108"/>
                  <a:gd name="T45" fmla="*/ 21 h 88"/>
                  <a:gd name="T46" fmla="*/ 11 w 108"/>
                  <a:gd name="T47" fmla="*/ 26 h 88"/>
                  <a:gd name="T48" fmla="*/ 5 w 108"/>
                  <a:gd name="T49" fmla="*/ 29 h 88"/>
                  <a:gd name="T50" fmla="*/ 0 w 108"/>
                  <a:gd name="T51" fmla="*/ 32 h 88"/>
                  <a:gd name="T52" fmla="*/ 2 w 108"/>
                  <a:gd name="T53" fmla="*/ 36 h 88"/>
                  <a:gd name="T54" fmla="*/ 1 w 108"/>
                  <a:gd name="T55" fmla="*/ 41 h 88"/>
                  <a:gd name="T56" fmla="*/ 6 w 108"/>
                  <a:gd name="T57" fmla="*/ 39 h 88"/>
                  <a:gd name="T58" fmla="*/ 3 w 108"/>
                  <a:gd name="T59" fmla="*/ 43 h 88"/>
                  <a:gd name="T60" fmla="*/ 3 w 108"/>
                  <a:gd name="T61" fmla="*/ 47 h 88"/>
                  <a:gd name="T62" fmla="*/ 6 w 108"/>
                  <a:gd name="T63" fmla="*/ 50 h 88"/>
                  <a:gd name="T64" fmla="*/ 12 w 108"/>
                  <a:gd name="T65" fmla="*/ 51 h 88"/>
                  <a:gd name="T66" fmla="*/ 8 w 108"/>
                  <a:gd name="T67" fmla="*/ 52 h 88"/>
                  <a:gd name="T68" fmla="*/ 6 w 108"/>
                  <a:gd name="T69" fmla="*/ 58 h 88"/>
                  <a:gd name="T70" fmla="*/ 9 w 108"/>
                  <a:gd name="T71" fmla="*/ 60 h 88"/>
                  <a:gd name="T72" fmla="*/ 16 w 108"/>
                  <a:gd name="T73" fmla="*/ 67 h 88"/>
                  <a:gd name="T74" fmla="*/ 24 w 108"/>
                  <a:gd name="T75" fmla="*/ 71 h 88"/>
                  <a:gd name="T76" fmla="*/ 26 w 108"/>
                  <a:gd name="T77" fmla="*/ 65 h 88"/>
                  <a:gd name="T78" fmla="*/ 32 w 108"/>
                  <a:gd name="T79" fmla="*/ 63 h 88"/>
                  <a:gd name="T80" fmla="*/ 32 w 108"/>
                  <a:gd name="T81" fmla="*/ 72 h 88"/>
                  <a:gd name="T82" fmla="*/ 31 w 108"/>
                  <a:gd name="T83" fmla="*/ 83 h 88"/>
                  <a:gd name="T84" fmla="*/ 40 w 108"/>
                  <a:gd name="T85" fmla="*/ 77 h 88"/>
                  <a:gd name="T86" fmla="*/ 51 w 108"/>
                  <a:gd name="T87" fmla="*/ 74 h 88"/>
                  <a:gd name="T88" fmla="*/ 62 w 108"/>
                  <a:gd name="T89" fmla="*/ 75 h 88"/>
                  <a:gd name="T90" fmla="*/ 76 w 108"/>
                  <a:gd name="T91" fmla="*/ 82 h 88"/>
                  <a:gd name="T92" fmla="*/ 85 w 108"/>
                  <a:gd name="T93" fmla="*/ 87 h 88"/>
                  <a:gd name="T94" fmla="*/ 90 w 108"/>
                  <a:gd name="T95" fmla="*/ 83 h 88"/>
                  <a:gd name="T96" fmla="*/ 102 w 108"/>
                  <a:gd name="T97" fmla="*/ 8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8" h="88">
                    <a:moveTo>
                      <a:pt x="101" y="81"/>
                    </a:moveTo>
                    <a:cubicBezTo>
                      <a:pt x="101" y="81"/>
                      <a:pt x="101" y="79"/>
                      <a:pt x="100" y="78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102" y="74"/>
                      <a:pt x="102" y="74"/>
                      <a:pt x="102" y="74"/>
                    </a:cubicBezTo>
                    <a:cubicBezTo>
                      <a:pt x="102" y="72"/>
                      <a:pt x="102" y="69"/>
                      <a:pt x="102" y="69"/>
                    </a:cubicBezTo>
                    <a:cubicBezTo>
                      <a:pt x="103" y="68"/>
                      <a:pt x="104" y="67"/>
                      <a:pt x="107" y="67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7" y="66"/>
                      <a:pt x="106" y="65"/>
                      <a:pt x="105" y="65"/>
                    </a:cubicBezTo>
                    <a:cubicBezTo>
                      <a:pt x="105" y="65"/>
                      <a:pt x="105" y="64"/>
                      <a:pt x="105" y="64"/>
                    </a:cubicBezTo>
                    <a:cubicBezTo>
                      <a:pt x="103" y="64"/>
                      <a:pt x="103" y="62"/>
                      <a:pt x="103" y="61"/>
                    </a:cubicBezTo>
                    <a:cubicBezTo>
                      <a:pt x="103" y="60"/>
                      <a:pt x="103" y="59"/>
                      <a:pt x="103" y="59"/>
                    </a:cubicBezTo>
                    <a:cubicBezTo>
                      <a:pt x="102" y="59"/>
                      <a:pt x="102" y="58"/>
                      <a:pt x="101" y="58"/>
                    </a:cubicBezTo>
                    <a:cubicBezTo>
                      <a:pt x="101" y="58"/>
                      <a:pt x="100" y="58"/>
                      <a:pt x="100" y="57"/>
                    </a:cubicBezTo>
                    <a:cubicBezTo>
                      <a:pt x="100" y="57"/>
                      <a:pt x="99" y="56"/>
                      <a:pt x="98" y="55"/>
                    </a:cubicBezTo>
                    <a:cubicBezTo>
                      <a:pt x="97" y="54"/>
                      <a:pt x="97" y="53"/>
                      <a:pt x="96" y="53"/>
                    </a:cubicBezTo>
                    <a:cubicBezTo>
                      <a:pt x="95" y="51"/>
                      <a:pt x="95" y="49"/>
                      <a:pt x="95" y="47"/>
                    </a:cubicBezTo>
                    <a:cubicBezTo>
                      <a:pt x="95" y="47"/>
                      <a:pt x="95" y="46"/>
                      <a:pt x="95" y="46"/>
                    </a:cubicBezTo>
                    <a:cubicBezTo>
                      <a:pt x="92" y="44"/>
                      <a:pt x="91" y="41"/>
                      <a:pt x="91" y="38"/>
                    </a:cubicBezTo>
                    <a:cubicBezTo>
                      <a:pt x="90" y="37"/>
                      <a:pt x="90" y="36"/>
                      <a:pt x="90" y="35"/>
                    </a:cubicBezTo>
                    <a:cubicBezTo>
                      <a:pt x="87" y="32"/>
                      <a:pt x="88" y="29"/>
                      <a:pt x="88" y="27"/>
                    </a:cubicBezTo>
                    <a:cubicBezTo>
                      <a:pt x="89" y="27"/>
                      <a:pt x="89" y="26"/>
                      <a:pt x="89" y="26"/>
                    </a:cubicBezTo>
                    <a:cubicBezTo>
                      <a:pt x="89" y="25"/>
                      <a:pt x="90" y="23"/>
                      <a:pt x="90" y="22"/>
                    </a:cubicBezTo>
                    <a:cubicBezTo>
                      <a:pt x="91" y="19"/>
                      <a:pt x="93" y="15"/>
                      <a:pt x="93" y="10"/>
                    </a:cubicBezTo>
                    <a:cubicBezTo>
                      <a:pt x="94" y="3"/>
                      <a:pt x="94" y="3"/>
                      <a:pt x="94" y="3"/>
                    </a:cubicBezTo>
                    <a:cubicBezTo>
                      <a:pt x="97" y="1"/>
                      <a:pt x="97" y="1"/>
                      <a:pt x="97" y="1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89" y="0"/>
                      <a:pt x="87" y="1"/>
                    </a:cubicBezTo>
                    <a:cubicBezTo>
                      <a:pt x="86" y="1"/>
                      <a:pt x="85" y="1"/>
                      <a:pt x="85" y="1"/>
                    </a:cubicBezTo>
                    <a:cubicBezTo>
                      <a:pt x="85" y="1"/>
                      <a:pt x="82" y="1"/>
                      <a:pt x="81" y="2"/>
                    </a:cubicBezTo>
                    <a:cubicBezTo>
                      <a:pt x="79" y="2"/>
                      <a:pt x="76" y="3"/>
                      <a:pt x="76" y="3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69" y="2"/>
                      <a:pt x="69" y="2"/>
                      <a:pt x="69" y="2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59" y="2"/>
                      <a:pt x="58" y="2"/>
                      <a:pt x="57" y="1"/>
                    </a:cubicBezTo>
                    <a:cubicBezTo>
                      <a:pt x="56" y="1"/>
                      <a:pt x="56" y="2"/>
                      <a:pt x="55" y="2"/>
                    </a:cubicBezTo>
                    <a:cubicBezTo>
                      <a:pt x="55" y="2"/>
                      <a:pt x="53" y="2"/>
                      <a:pt x="53" y="2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4"/>
                      <a:pt x="47" y="4"/>
                      <a:pt x="47" y="4"/>
                    </a:cubicBezTo>
                    <a:cubicBezTo>
                      <a:pt x="47" y="4"/>
                      <a:pt x="45" y="2"/>
                      <a:pt x="45" y="1"/>
                    </a:cubicBezTo>
                    <a:cubicBezTo>
                      <a:pt x="44" y="1"/>
                      <a:pt x="44" y="2"/>
                      <a:pt x="44" y="2"/>
                    </a:cubicBezTo>
                    <a:cubicBezTo>
                      <a:pt x="44" y="2"/>
                      <a:pt x="45" y="4"/>
                      <a:pt x="45" y="5"/>
                    </a:cubicBezTo>
                    <a:cubicBezTo>
                      <a:pt x="44" y="6"/>
                      <a:pt x="43" y="5"/>
                      <a:pt x="43" y="5"/>
                    </a:cubicBezTo>
                    <a:cubicBezTo>
                      <a:pt x="42" y="5"/>
                      <a:pt x="41" y="3"/>
                      <a:pt x="41" y="3"/>
                    </a:cubicBezTo>
                    <a:cubicBezTo>
                      <a:pt x="41" y="2"/>
                      <a:pt x="40" y="4"/>
                      <a:pt x="40" y="4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39" y="10"/>
                      <a:pt x="38" y="10"/>
                    </a:cubicBezTo>
                    <a:cubicBezTo>
                      <a:pt x="37" y="10"/>
                      <a:pt x="34" y="10"/>
                      <a:pt x="34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3"/>
                      <a:pt x="26" y="11"/>
                      <a:pt x="26" y="10"/>
                    </a:cubicBezTo>
                    <a:cubicBezTo>
                      <a:pt x="25" y="9"/>
                      <a:pt x="25" y="12"/>
                      <a:pt x="25" y="12"/>
                    </a:cubicBezTo>
                    <a:cubicBezTo>
                      <a:pt x="25" y="12"/>
                      <a:pt x="27" y="13"/>
                      <a:pt x="27" y="14"/>
                    </a:cubicBezTo>
                    <a:cubicBezTo>
                      <a:pt x="27" y="15"/>
                      <a:pt x="25" y="15"/>
                      <a:pt x="25" y="15"/>
                    </a:cubicBezTo>
                    <a:cubicBezTo>
                      <a:pt x="25" y="15"/>
                      <a:pt x="23" y="16"/>
                      <a:pt x="22" y="16"/>
                    </a:cubicBezTo>
                    <a:cubicBezTo>
                      <a:pt x="21" y="16"/>
                      <a:pt x="22" y="16"/>
                      <a:pt x="19" y="16"/>
                    </a:cubicBezTo>
                    <a:cubicBezTo>
                      <a:pt x="17" y="16"/>
                      <a:pt x="17" y="17"/>
                      <a:pt x="17" y="17"/>
                    </a:cubicBezTo>
                    <a:cubicBezTo>
                      <a:pt x="17" y="17"/>
                      <a:pt x="17" y="18"/>
                      <a:pt x="17" y="19"/>
                    </a:cubicBezTo>
                    <a:cubicBezTo>
                      <a:pt x="17" y="20"/>
                      <a:pt x="14" y="20"/>
                      <a:pt x="14" y="20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3" y="21"/>
                      <a:pt x="13" y="21"/>
                    </a:cubicBezTo>
                    <a:cubicBezTo>
                      <a:pt x="12" y="21"/>
                      <a:pt x="11" y="21"/>
                      <a:pt x="10" y="21"/>
                    </a:cubicBezTo>
                    <a:cubicBezTo>
                      <a:pt x="9" y="22"/>
                      <a:pt x="11" y="23"/>
                      <a:pt x="12" y="24"/>
                    </a:cubicBezTo>
                    <a:cubicBezTo>
                      <a:pt x="13" y="25"/>
                      <a:pt x="13" y="26"/>
                      <a:pt x="13" y="26"/>
                    </a:cubicBezTo>
                    <a:cubicBezTo>
                      <a:pt x="13" y="27"/>
                      <a:pt x="12" y="26"/>
                      <a:pt x="11" y="26"/>
                    </a:cubicBezTo>
                    <a:cubicBezTo>
                      <a:pt x="11" y="26"/>
                      <a:pt x="10" y="27"/>
                      <a:pt x="10" y="27"/>
                    </a:cubicBezTo>
                    <a:cubicBezTo>
                      <a:pt x="9" y="27"/>
                      <a:pt x="7" y="27"/>
                      <a:pt x="6" y="27"/>
                    </a:cubicBezTo>
                    <a:cubicBezTo>
                      <a:pt x="5" y="27"/>
                      <a:pt x="5" y="29"/>
                      <a:pt x="5" y="29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30"/>
                      <a:pt x="2" y="30"/>
                      <a:pt x="1" y="31"/>
                    </a:cubicBezTo>
                    <a:cubicBezTo>
                      <a:pt x="0" y="31"/>
                      <a:pt x="0" y="32"/>
                      <a:pt x="0" y="32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3" y="51"/>
                      <a:pt x="3" y="51"/>
                      <a:pt x="3" y="51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6" y="50"/>
                      <a:pt x="11" y="48"/>
                      <a:pt x="12" y="48"/>
                    </a:cubicBezTo>
                    <a:cubicBezTo>
                      <a:pt x="12" y="48"/>
                      <a:pt x="12" y="49"/>
                      <a:pt x="12" y="49"/>
                    </a:cubicBezTo>
                    <a:cubicBezTo>
                      <a:pt x="13" y="50"/>
                      <a:pt x="12" y="51"/>
                      <a:pt x="12" y="51"/>
                    </a:cubicBezTo>
                    <a:cubicBezTo>
                      <a:pt x="12" y="51"/>
                      <a:pt x="11" y="51"/>
                      <a:pt x="11" y="51"/>
                    </a:cubicBezTo>
                    <a:cubicBezTo>
                      <a:pt x="10" y="51"/>
                      <a:pt x="10" y="50"/>
                      <a:pt x="9" y="50"/>
                    </a:cubicBezTo>
                    <a:cubicBezTo>
                      <a:pt x="8" y="50"/>
                      <a:pt x="8" y="52"/>
                      <a:pt x="8" y="52"/>
                    </a:cubicBezTo>
                    <a:cubicBezTo>
                      <a:pt x="7" y="52"/>
                      <a:pt x="6" y="51"/>
                      <a:pt x="6" y="51"/>
                    </a:cubicBezTo>
                    <a:cubicBezTo>
                      <a:pt x="5" y="51"/>
                      <a:pt x="6" y="52"/>
                      <a:pt x="6" y="54"/>
                    </a:cubicBezTo>
                    <a:cubicBezTo>
                      <a:pt x="6" y="55"/>
                      <a:pt x="6" y="57"/>
                      <a:pt x="6" y="58"/>
                    </a:cubicBezTo>
                    <a:cubicBezTo>
                      <a:pt x="7" y="58"/>
                      <a:pt x="7" y="59"/>
                      <a:pt x="7" y="60"/>
                    </a:cubicBezTo>
                    <a:cubicBezTo>
                      <a:pt x="7" y="60"/>
                      <a:pt x="8" y="58"/>
                      <a:pt x="8" y="58"/>
                    </a:cubicBezTo>
                    <a:cubicBezTo>
                      <a:pt x="9" y="58"/>
                      <a:pt x="9" y="60"/>
                      <a:pt x="9" y="60"/>
                    </a:cubicBezTo>
                    <a:cubicBezTo>
                      <a:pt x="9" y="60"/>
                      <a:pt x="12" y="64"/>
                      <a:pt x="13" y="65"/>
                    </a:cubicBezTo>
                    <a:cubicBezTo>
                      <a:pt x="14" y="67"/>
                      <a:pt x="14" y="67"/>
                      <a:pt x="15" y="67"/>
                    </a:cubicBezTo>
                    <a:cubicBezTo>
                      <a:pt x="16" y="67"/>
                      <a:pt x="16" y="67"/>
                      <a:pt x="16" y="67"/>
                    </a:cubicBezTo>
                    <a:cubicBezTo>
                      <a:pt x="16" y="67"/>
                      <a:pt x="18" y="67"/>
                      <a:pt x="18" y="67"/>
                    </a:cubicBezTo>
                    <a:cubicBezTo>
                      <a:pt x="19" y="67"/>
                      <a:pt x="21" y="68"/>
                      <a:pt x="21" y="68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4" y="71"/>
                      <a:pt x="24" y="68"/>
                      <a:pt x="25" y="68"/>
                    </a:cubicBezTo>
                    <a:cubicBezTo>
                      <a:pt x="25" y="68"/>
                      <a:pt x="26" y="68"/>
                      <a:pt x="27" y="67"/>
                    </a:cubicBezTo>
                    <a:cubicBezTo>
                      <a:pt x="27" y="66"/>
                      <a:pt x="26" y="65"/>
                      <a:pt x="26" y="65"/>
                    </a:cubicBezTo>
                    <a:cubicBezTo>
                      <a:pt x="28" y="62"/>
                      <a:pt x="28" y="62"/>
                      <a:pt x="28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32" y="70"/>
                      <a:pt x="32" y="72"/>
                    </a:cubicBezTo>
                    <a:cubicBezTo>
                      <a:pt x="33" y="74"/>
                      <a:pt x="33" y="75"/>
                      <a:pt x="33" y="76"/>
                    </a:cubicBezTo>
                    <a:cubicBezTo>
                      <a:pt x="33" y="76"/>
                      <a:pt x="32" y="78"/>
                      <a:pt x="32" y="79"/>
                    </a:cubicBezTo>
                    <a:cubicBezTo>
                      <a:pt x="31" y="81"/>
                      <a:pt x="31" y="83"/>
                      <a:pt x="31" y="83"/>
                    </a:cubicBezTo>
                    <a:cubicBezTo>
                      <a:pt x="32" y="84"/>
                      <a:pt x="32" y="84"/>
                      <a:pt x="32" y="84"/>
                    </a:cubicBezTo>
                    <a:cubicBezTo>
                      <a:pt x="33" y="83"/>
                      <a:pt x="36" y="81"/>
                      <a:pt x="36" y="81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7" y="75"/>
                      <a:pt x="57" y="75"/>
                      <a:pt x="57" y="75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6"/>
                      <a:pt x="65" y="76"/>
                      <a:pt x="65" y="76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76" y="82"/>
                      <a:pt x="76" y="82"/>
                      <a:pt x="76" y="82"/>
                    </a:cubicBezTo>
                    <a:cubicBezTo>
                      <a:pt x="78" y="85"/>
                      <a:pt x="78" y="85"/>
                      <a:pt x="78" y="85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81" y="86"/>
                      <a:pt x="83" y="88"/>
                      <a:pt x="85" y="87"/>
                    </a:cubicBezTo>
                    <a:cubicBezTo>
                      <a:pt x="85" y="87"/>
                      <a:pt x="86" y="86"/>
                      <a:pt x="87" y="86"/>
                    </a:cubicBezTo>
                    <a:cubicBezTo>
                      <a:pt x="88" y="84"/>
                      <a:pt x="89" y="83"/>
                      <a:pt x="89" y="83"/>
                    </a:cubicBezTo>
                    <a:cubicBezTo>
                      <a:pt x="90" y="83"/>
                      <a:pt x="90" y="83"/>
                      <a:pt x="90" y="83"/>
                    </a:cubicBezTo>
                    <a:cubicBezTo>
                      <a:pt x="93" y="81"/>
                      <a:pt x="93" y="81"/>
                      <a:pt x="93" y="81"/>
                    </a:cubicBezTo>
                    <a:cubicBezTo>
                      <a:pt x="98" y="82"/>
                      <a:pt x="98" y="82"/>
                      <a:pt x="98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101" y="82"/>
                      <a:pt x="101" y="81"/>
                      <a:pt x="101" y="81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9" name="Freeform 230"/>
              <p:cNvSpPr>
                <a:spLocks/>
              </p:cNvSpPr>
              <p:nvPr/>
            </p:nvSpPr>
            <p:spPr bwMode="auto">
              <a:xfrm>
                <a:off x="5184002" y="2264458"/>
                <a:ext cx="107950" cy="107950"/>
              </a:xfrm>
              <a:custGeom>
                <a:avLst/>
                <a:gdLst>
                  <a:gd name="T0" fmla="*/ 32 w 34"/>
                  <a:gd name="T1" fmla="*/ 3 h 34"/>
                  <a:gd name="T2" fmla="*/ 27 w 34"/>
                  <a:gd name="T3" fmla="*/ 1 h 34"/>
                  <a:gd name="T4" fmla="*/ 23 w 34"/>
                  <a:gd name="T5" fmla="*/ 0 h 34"/>
                  <a:gd name="T6" fmla="*/ 20 w 34"/>
                  <a:gd name="T7" fmla="*/ 1 h 34"/>
                  <a:gd name="T8" fmla="*/ 17 w 34"/>
                  <a:gd name="T9" fmla="*/ 1 h 34"/>
                  <a:gd name="T10" fmla="*/ 15 w 34"/>
                  <a:gd name="T11" fmla="*/ 3 h 34"/>
                  <a:gd name="T12" fmla="*/ 10 w 34"/>
                  <a:gd name="T13" fmla="*/ 4 h 34"/>
                  <a:gd name="T14" fmla="*/ 10 w 34"/>
                  <a:gd name="T15" fmla="*/ 7 h 34"/>
                  <a:gd name="T16" fmla="*/ 8 w 34"/>
                  <a:gd name="T17" fmla="*/ 6 h 34"/>
                  <a:gd name="T18" fmla="*/ 6 w 34"/>
                  <a:gd name="T19" fmla="*/ 9 h 34"/>
                  <a:gd name="T20" fmla="*/ 6 w 34"/>
                  <a:gd name="T21" fmla="*/ 12 h 34"/>
                  <a:gd name="T22" fmla="*/ 3 w 34"/>
                  <a:gd name="T23" fmla="*/ 8 h 34"/>
                  <a:gd name="T24" fmla="*/ 1 w 34"/>
                  <a:gd name="T25" fmla="*/ 9 h 34"/>
                  <a:gd name="T26" fmla="*/ 0 w 34"/>
                  <a:gd name="T27" fmla="*/ 9 h 34"/>
                  <a:gd name="T28" fmla="*/ 2 w 34"/>
                  <a:gd name="T29" fmla="*/ 11 h 34"/>
                  <a:gd name="T30" fmla="*/ 5 w 34"/>
                  <a:gd name="T31" fmla="*/ 13 h 34"/>
                  <a:gd name="T32" fmla="*/ 3 w 34"/>
                  <a:gd name="T33" fmla="*/ 16 h 34"/>
                  <a:gd name="T34" fmla="*/ 2 w 34"/>
                  <a:gd name="T35" fmla="*/ 17 h 34"/>
                  <a:gd name="T36" fmla="*/ 5 w 34"/>
                  <a:gd name="T37" fmla="*/ 20 h 34"/>
                  <a:gd name="T38" fmla="*/ 7 w 34"/>
                  <a:gd name="T39" fmla="*/ 21 h 34"/>
                  <a:gd name="T40" fmla="*/ 8 w 34"/>
                  <a:gd name="T41" fmla="*/ 22 h 34"/>
                  <a:gd name="T42" fmla="*/ 10 w 34"/>
                  <a:gd name="T43" fmla="*/ 24 h 34"/>
                  <a:gd name="T44" fmla="*/ 9 w 34"/>
                  <a:gd name="T45" fmla="*/ 27 h 34"/>
                  <a:gd name="T46" fmla="*/ 8 w 34"/>
                  <a:gd name="T47" fmla="*/ 30 h 34"/>
                  <a:gd name="T48" fmla="*/ 9 w 34"/>
                  <a:gd name="T49" fmla="*/ 34 h 34"/>
                  <a:gd name="T50" fmla="*/ 13 w 34"/>
                  <a:gd name="T51" fmla="*/ 30 h 34"/>
                  <a:gd name="T52" fmla="*/ 13 w 34"/>
                  <a:gd name="T53" fmla="*/ 27 h 34"/>
                  <a:gd name="T54" fmla="*/ 12 w 34"/>
                  <a:gd name="T55" fmla="*/ 22 h 34"/>
                  <a:gd name="T56" fmla="*/ 15 w 34"/>
                  <a:gd name="T57" fmla="*/ 19 h 34"/>
                  <a:gd name="T58" fmla="*/ 18 w 34"/>
                  <a:gd name="T59" fmla="*/ 17 h 34"/>
                  <a:gd name="T60" fmla="*/ 21 w 34"/>
                  <a:gd name="T61" fmla="*/ 18 h 34"/>
                  <a:gd name="T62" fmla="*/ 23 w 34"/>
                  <a:gd name="T63" fmla="*/ 17 h 34"/>
                  <a:gd name="T64" fmla="*/ 22 w 34"/>
                  <a:gd name="T65" fmla="*/ 15 h 34"/>
                  <a:gd name="T66" fmla="*/ 25 w 34"/>
                  <a:gd name="T67" fmla="*/ 12 h 34"/>
                  <a:gd name="T68" fmla="*/ 26 w 34"/>
                  <a:gd name="T69" fmla="*/ 10 h 34"/>
                  <a:gd name="T70" fmla="*/ 28 w 34"/>
                  <a:gd name="T71" fmla="*/ 8 h 34"/>
                  <a:gd name="T72" fmla="*/ 30 w 34"/>
                  <a:gd name="T73" fmla="*/ 7 h 34"/>
                  <a:gd name="T74" fmla="*/ 30 w 34"/>
                  <a:gd name="T75" fmla="*/ 4 h 34"/>
                  <a:gd name="T76" fmla="*/ 34 w 34"/>
                  <a:gd name="T77" fmla="*/ 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4" h="34">
                    <a:moveTo>
                      <a:pt x="33" y="4"/>
                    </a:moveTo>
                    <a:cubicBezTo>
                      <a:pt x="32" y="3"/>
                      <a:pt x="32" y="3"/>
                      <a:pt x="32" y="3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  <a:cubicBezTo>
                      <a:pt x="23" y="0"/>
                      <a:pt x="22" y="0"/>
                      <a:pt x="22" y="0"/>
                    </a:cubicBezTo>
                    <a:cubicBezTo>
                      <a:pt x="21" y="0"/>
                      <a:pt x="20" y="1"/>
                      <a:pt x="20" y="1"/>
                    </a:cubicBezTo>
                    <a:cubicBezTo>
                      <a:pt x="19" y="2"/>
                      <a:pt x="19" y="2"/>
                      <a:pt x="18" y="2"/>
                    </a:cubicBezTo>
                    <a:cubicBezTo>
                      <a:pt x="18" y="2"/>
                      <a:pt x="17" y="1"/>
                      <a:pt x="17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5" y="2"/>
                      <a:pt x="15" y="3"/>
                    </a:cubicBezTo>
                    <a:cubicBezTo>
                      <a:pt x="15" y="3"/>
                      <a:pt x="13" y="3"/>
                      <a:pt x="12" y="3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10" y="5"/>
                      <a:pt x="10" y="5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11"/>
                      <a:pt x="6" y="11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2"/>
                      <a:pt x="5" y="10"/>
                      <a:pt x="5" y="9"/>
                    </a:cubicBezTo>
                    <a:cubicBezTo>
                      <a:pt x="5" y="8"/>
                      <a:pt x="3" y="8"/>
                      <a:pt x="3" y="8"/>
                    </a:cubicBezTo>
                    <a:cubicBezTo>
                      <a:pt x="3" y="8"/>
                      <a:pt x="2" y="8"/>
                      <a:pt x="2" y="8"/>
                    </a:cubicBezTo>
                    <a:cubicBezTo>
                      <a:pt x="2" y="8"/>
                      <a:pt x="2" y="9"/>
                      <a:pt x="1" y="9"/>
                    </a:cubicBezTo>
                    <a:cubicBezTo>
                      <a:pt x="1" y="9"/>
                      <a:pt x="1" y="8"/>
                      <a:pt x="1" y="8"/>
                    </a:cubicBezTo>
                    <a:cubicBezTo>
                      <a:pt x="1" y="8"/>
                      <a:pt x="0" y="9"/>
                      <a:pt x="0" y="9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0" y="10"/>
                      <a:pt x="1" y="11"/>
                      <a:pt x="2" y="11"/>
                    </a:cubicBezTo>
                    <a:cubicBezTo>
                      <a:pt x="3" y="11"/>
                      <a:pt x="2" y="11"/>
                      <a:pt x="2" y="11"/>
                    </a:cubicBezTo>
                    <a:cubicBezTo>
                      <a:pt x="2" y="11"/>
                      <a:pt x="4" y="13"/>
                      <a:pt x="5" y="13"/>
                    </a:cubicBezTo>
                    <a:cubicBezTo>
                      <a:pt x="5" y="14"/>
                      <a:pt x="5" y="15"/>
                      <a:pt x="5" y="15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7"/>
                    </a:cubicBezTo>
                    <a:cubicBezTo>
                      <a:pt x="4" y="17"/>
                      <a:pt x="3" y="17"/>
                      <a:pt x="2" y="17"/>
                    </a:cubicBezTo>
                    <a:cubicBezTo>
                      <a:pt x="2" y="18"/>
                      <a:pt x="3" y="19"/>
                      <a:pt x="3" y="19"/>
                    </a:cubicBezTo>
                    <a:cubicBezTo>
                      <a:pt x="3" y="19"/>
                      <a:pt x="4" y="20"/>
                      <a:pt x="5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0" y="26"/>
                      <a:pt x="9" y="27"/>
                    </a:cubicBezTo>
                    <a:cubicBezTo>
                      <a:pt x="9" y="27"/>
                      <a:pt x="9" y="28"/>
                      <a:pt x="8" y="28"/>
                    </a:cubicBezTo>
                    <a:cubicBezTo>
                      <a:pt x="8" y="28"/>
                      <a:pt x="8" y="29"/>
                      <a:pt x="8" y="30"/>
                    </a:cubicBezTo>
                    <a:cubicBezTo>
                      <a:pt x="7" y="31"/>
                      <a:pt x="8" y="32"/>
                      <a:pt x="8" y="33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10" y="34"/>
                      <a:pt x="11" y="33"/>
                      <a:pt x="11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29"/>
                      <a:pt x="13" y="28"/>
                    </a:cubicBezTo>
                    <a:cubicBezTo>
                      <a:pt x="12" y="28"/>
                      <a:pt x="13" y="27"/>
                      <a:pt x="13" y="27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20" y="17"/>
                    </a:cubicBezTo>
                    <a:cubicBezTo>
                      <a:pt x="21" y="17"/>
                      <a:pt x="21" y="17"/>
                      <a:pt x="21" y="18"/>
                    </a:cubicBezTo>
                    <a:cubicBezTo>
                      <a:pt x="21" y="18"/>
                      <a:pt x="22" y="18"/>
                      <a:pt x="23" y="18"/>
                    </a:cubicBezTo>
                    <a:cubicBezTo>
                      <a:pt x="23" y="18"/>
                      <a:pt x="23" y="17"/>
                      <a:pt x="23" y="17"/>
                    </a:cubicBezTo>
                    <a:cubicBezTo>
                      <a:pt x="23" y="16"/>
                      <a:pt x="22" y="16"/>
                      <a:pt x="22" y="16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7" y="10"/>
                      <a:pt x="28" y="9"/>
                    </a:cubicBezTo>
                    <a:cubicBezTo>
                      <a:pt x="29" y="9"/>
                      <a:pt x="28" y="8"/>
                      <a:pt x="28" y="8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9" y="7"/>
                      <a:pt x="30" y="7"/>
                    </a:cubicBezTo>
                    <a:cubicBezTo>
                      <a:pt x="30" y="6"/>
                      <a:pt x="29" y="6"/>
                      <a:pt x="29" y="5"/>
                    </a:cubicBezTo>
                    <a:cubicBezTo>
                      <a:pt x="29" y="5"/>
                      <a:pt x="30" y="4"/>
                      <a:pt x="30" y="4"/>
                    </a:cubicBezTo>
                    <a:cubicBezTo>
                      <a:pt x="30" y="4"/>
                      <a:pt x="32" y="6"/>
                      <a:pt x="32" y="6"/>
                    </a:cubicBezTo>
                    <a:cubicBezTo>
                      <a:pt x="33" y="6"/>
                      <a:pt x="33" y="5"/>
                      <a:pt x="34" y="5"/>
                    </a:cubicBezTo>
                    <a:cubicBezTo>
                      <a:pt x="34" y="5"/>
                      <a:pt x="33" y="4"/>
                      <a:pt x="33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30" name="Freeform 231"/>
              <p:cNvSpPr>
                <a:spLocks/>
              </p:cNvSpPr>
              <p:nvPr/>
            </p:nvSpPr>
            <p:spPr bwMode="auto">
              <a:xfrm>
                <a:off x="5269727" y="2248583"/>
                <a:ext cx="25400" cy="22225"/>
              </a:xfrm>
              <a:custGeom>
                <a:avLst/>
                <a:gdLst>
                  <a:gd name="T0" fmla="*/ 6 w 8"/>
                  <a:gd name="T1" fmla="*/ 3 h 7"/>
                  <a:gd name="T2" fmla="*/ 5 w 8"/>
                  <a:gd name="T3" fmla="*/ 1 h 7"/>
                  <a:gd name="T4" fmla="*/ 3 w 8"/>
                  <a:gd name="T5" fmla="*/ 0 h 7"/>
                  <a:gd name="T6" fmla="*/ 1 w 8"/>
                  <a:gd name="T7" fmla="*/ 1 h 7"/>
                  <a:gd name="T8" fmla="*/ 1 w 8"/>
                  <a:gd name="T9" fmla="*/ 3 h 7"/>
                  <a:gd name="T10" fmla="*/ 0 w 8"/>
                  <a:gd name="T11" fmla="*/ 4 h 7"/>
                  <a:gd name="T12" fmla="*/ 1 w 8"/>
                  <a:gd name="T13" fmla="*/ 5 h 7"/>
                  <a:gd name="T14" fmla="*/ 3 w 8"/>
                  <a:gd name="T15" fmla="*/ 5 h 7"/>
                  <a:gd name="T16" fmla="*/ 7 w 8"/>
                  <a:gd name="T17" fmla="*/ 5 h 7"/>
                  <a:gd name="T18" fmla="*/ 7 w 8"/>
                  <a:gd name="T19" fmla="*/ 4 h 7"/>
                  <a:gd name="T20" fmla="*/ 6 w 8"/>
                  <a:gd name="T21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7">
                    <a:moveTo>
                      <a:pt x="6" y="3"/>
                    </a:moveTo>
                    <a:cubicBezTo>
                      <a:pt x="6" y="2"/>
                      <a:pt x="6" y="2"/>
                      <a:pt x="5" y="1"/>
                    </a:cubicBezTo>
                    <a:cubicBezTo>
                      <a:pt x="4" y="0"/>
                      <a:pt x="4" y="1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1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2" y="5"/>
                      <a:pt x="3" y="5"/>
                    </a:cubicBezTo>
                    <a:cubicBezTo>
                      <a:pt x="6" y="6"/>
                      <a:pt x="6" y="7"/>
                      <a:pt x="7" y="5"/>
                    </a:cubicBezTo>
                    <a:cubicBezTo>
                      <a:pt x="8" y="5"/>
                      <a:pt x="7" y="5"/>
                      <a:pt x="7" y="4"/>
                    </a:cubicBezTo>
                    <a:cubicBezTo>
                      <a:pt x="7" y="4"/>
                      <a:pt x="6" y="3"/>
                      <a:pt x="6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31" name="Freeform 232"/>
              <p:cNvSpPr>
                <a:spLocks/>
              </p:cNvSpPr>
              <p:nvPr/>
            </p:nvSpPr>
            <p:spPr bwMode="auto">
              <a:xfrm>
                <a:off x="5168127" y="2308909"/>
                <a:ext cx="544512" cy="322262"/>
              </a:xfrm>
              <a:custGeom>
                <a:avLst/>
                <a:gdLst>
                  <a:gd name="T0" fmla="*/ 168 w 171"/>
                  <a:gd name="T1" fmla="*/ 52 h 101"/>
                  <a:gd name="T2" fmla="*/ 166 w 171"/>
                  <a:gd name="T3" fmla="*/ 48 h 101"/>
                  <a:gd name="T4" fmla="*/ 163 w 171"/>
                  <a:gd name="T5" fmla="*/ 43 h 101"/>
                  <a:gd name="T6" fmla="*/ 157 w 171"/>
                  <a:gd name="T7" fmla="*/ 35 h 101"/>
                  <a:gd name="T8" fmla="*/ 152 w 171"/>
                  <a:gd name="T9" fmla="*/ 31 h 101"/>
                  <a:gd name="T10" fmla="*/ 151 w 171"/>
                  <a:gd name="T11" fmla="*/ 16 h 101"/>
                  <a:gd name="T12" fmla="*/ 143 w 171"/>
                  <a:gd name="T13" fmla="*/ 13 h 101"/>
                  <a:gd name="T14" fmla="*/ 140 w 171"/>
                  <a:gd name="T15" fmla="*/ 10 h 101"/>
                  <a:gd name="T16" fmla="*/ 137 w 171"/>
                  <a:gd name="T17" fmla="*/ 10 h 101"/>
                  <a:gd name="T18" fmla="*/ 128 w 171"/>
                  <a:gd name="T19" fmla="*/ 9 h 101"/>
                  <a:gd name="T20" fmla="*/ 123 w 171"/>
                  <a:gd name="T21" fmla="*/ 13 h 101"/>
                  <a:gd name="T22" fmla="*/ 115 w 171"/>
                  <a:gd name="T23" fmla="*/ 14 h 101"/>
                  <a:gd name="T24" fmla="*/ 103 w 171"/>
                  <a:gd name="T25" fmla="*/ 5 h 101"/>
                  <a:gd name="T26" fmla="*/ 92 w 171"/>
                  <a:gd name="T27" fmla="*/ 3 h 101"/>
                  <a:gd name="T28" fmla="*/ 83 w 171"/>
                  <a:gd name="T29" fmla="*/ 0 h 101"/>
                  <a:gd name="T30" fmla="*/ 72 w 171"/>
                  <a:gd name="T31" fmla="*/ 8 h 101"/>
                  <a:gd name="T32" fmla="*/ 66 w 171"/>
                  <a:gd name="T33" fmla="*/ 12 h 101"/>
                  <a:gd name="T34" fmla="*/ 70 w 171"/>
                  <a:gd name="T35" fmla="*/ 28 h 101"/>
                  <a:gd name="T36" fmla="*/ 70 w 171"/>
                  <a:gd name="T37" fmla="*/ 45 h 101"/>
                  <a:gd name="T38" fmla="*/ 65 w 171"/>
                  <a:gd name="T39" fmla="*/ 51 h 101"/>
                  <a:gd name="T40" fmla="*/ 53 w 171"/>
                  <a:gd name="T41" fmla="*/ 53 h 101"/>
                  <a:gd name="T42" fmla="*/ 45 w 171"/>
                  <a:gd name="T43" fmla="*/ 45 h 101"/>
                  <a:gd name="T44" fmla="*/ 36 w 171"/>
                  <a:gd name="T45" fmla="*/ 35 h 101"/>
                  <a:gd name="T46" fmla="*/ 28 w 171"/>
                  <a:gd name="T47" fmla="*/ 24 h 101"/>
                  <a:gd name="T48" fmla="*/ 19 w 171"/>
                  <a:gd name="T49" fmla="*/ 31 h 101"/>
                  <a:gd name="T50" fmla="*/ 8 w 171"/>
                  <a:gd name="T51" fmla="*/ 39 h 101"/>
                  <a:gd name="T52" fmla="*/ 5 w 171"/>
                  <a:gd name="T53" fmla="*/ 64 h 101"/>
                  <a:gd name="T54" fmla="*/ 0 w 171"/>
                  <a:gd name="T55" fmla="*/ 75 h 101"/>
                  <a:gd name="T56" fmla="*/ 1 w 171"/>
                  <a:gd name="T57" fmla="*/ 92 h 101"/>
                  <a:gd name="T58" fmla="*/ 6 w 171"/>
                  <a:gd name="T59" fmla="*/ 99 h 101"/>
                  <a:gd name="T60" fmla="*/ 10 w 171"/>
                  <a:gd name="T61" fmla="*/ 92 h 101"/>
                  <a:gd name="T62" fmla="*/ 19 w 171"/>
                  <a:gd name="T63" fmla="*/ 87 h 101"/>
                  <a:gd name="T64" fmla="*/ 32 w 171"/>
                  <a:gd name="T65" fmla="*/ 81 h 101"/>
                  <a:gd name="T66" fmla="*/ 46 w 171"/>
                  <a:gd name="T67" fmla="*/ 76 h 101"/>
                  <a:gd name="T68" fmla="*/ 52 w 171"/>
                  <a:gd name="T69" fmla="*/ 80 h 101"/>
                  <a:gd name="T70" fmla="*/ 62 w 171"/>
                  <a:gd name="T71" fmla="*/ 76 h 101"/>
                  <a:gd name="T72" fmla="*/ 65 w 171"/>
                  <a:gd name="T73" fmla="*/ 75 h 101"/>
                  <a:gd name="T74" fmla="*/ 75 w 171"/>
                  <a:gd name="T75" fmla="*/ 76 h 101"/>
                  <a:gd name="T76" fmla="*/ 80 w 171"/>
                  <a:gd name="T77" fmla="*/ 73 h 101"/>
                  <a:gd name="T78" fmla="*/ 89 w 171"/>
                  <a:gd name="T79" fmla="*/ 68 h 101"/>
                  <a:gd name="T80" fmla="*/ 97 w 171"/>
                  <a:gd name="T81" fmla="*/ 71 h 101"/>
                  <a:gd name="T82" fmla="*/ 107 w 171"/>
                  <a:gd name="T83" fmla="*/ 74 h 101"/>
                  <a:gd name="T84" fmla="*/ 118 w 171"/>
                  <a:gd name="T85" fmla="*/ 76 h 101"/>
                  <a:gd name="T86" fmla="*/ 127 w 171"/>
                  <a:gd name="T87" fmla="*/ 80 h 101"/>
                  <a:gd name="T88" fmla="*/ 133 w 171"/>
                  <a:gd name="T89" fmla="*/ 87 h 101"/>
                  <a:gd name="T90" fmla="*/ 146 w 171"/>
                  <a:gd name="T91" fmla="*/ 86 h 101"/>
                  <a:gd name="T92" fmla="*/ 153 w 171"/>
                  <a:gd name="T93" fmla="*/ 78 h 101"/>
                  <a:gd name="T94" fmla="*/ 158 w 171"/>
                  <a:gd name="T95" fmla="*/ 78 h 101"/>
                  <a:gd name="T96" fmla="*/ 162 w 171"/>
                  <a:gd name="T97" fmla="*/ 74 h 101"/>
                  <a:gd name="T98" fmla="*/ 171 w 171"/>
                  <a:gd name="T99" fmla="*/ 6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1" h="101">
                    <a:moveTo>
                      <a:pt x="171" y="58"/>
                    </a:moveTo>
                    <a:cubicBezTo>
                      <a:pt x="171" y="55"/>
                      <a:pt x="171" y="55"/>
                      <a:pt x="171" y="55"/>
                    </a:cubicBezTo>
                    <a:cubicBezTo>
                      <a:pt x="170" y="54"/>
                      <a:pt x="168" y="52"/>
                      <a:pt x="168" y="52"/>
                    </a:cubicBezTo>
                    <a:cubicBezTo>
                      <a:pt x="168" y="51"/>
                      <a:pt x="168" y="50"/>
                      <a:pt x="167" y="48"/>
                    </a:cubicBezTo>
                    <a:cubicBezTo>
                      <a:pt x="167" y="48"/>
                      <a:pt x="167" y="48"/>
                      <a:pt x="167" y="48"/>
                    </a:cubicBezTo>
                    <a:cubicBezTo>
                      <a:pt x="167" y="48"/>
                      <a:pt x="166" y="48"/>
                      <a:pt x="166" y="48"/>
                    </a:cubicBezTo>
                    <a:cubicBezTo>
                      <a:pt x="165" y="47"/>
                      <a:pt x="164" y="46"/>
                      <a:pt x="164" y="46"/>
                    </a:cubicBezTo>
                    <a:cubicBezTo>
                      <a:pt x="163" y="45"/>
                      <a:pt x="163" y="45"/>
                      <a:pt x="163" y="45"/>
                    </a:cubicBezTo>
                    <a:cubicBezTo>
                      <a:pt x="163" y="43"/>
                      <a:pt x="163" y="43"/>
                      <a:pt x="163" y="43"/>
                    </a:cubicBezTo>
                    <a:cubicBezTo>
                      <a:pt x="162" y="43"/>
                      <a:pt x="162" y="43"/>
                      <a:pt x="162" y="43"/>
                    </a:cubicBezTo>
                    <a:cubicBezTo>
                      <a:pt x="156" y="38"/>
                      <a:pt x="156" y="38"/>
                      <a:pt x="156" y="38"/>
                    </a:cubicBezTo>
                    <a:cubicBezTo>
                      <a:pt x="157" y="35"/>
                      <a:pt x="157" y="35"/>
                      <a:pt x="157" y="35"/>
                    </a:cubicBezTo>
                    <a:cubicBezTo>
                      <a:pt x="157" y="35"/>
                      <a:pt x="157" y="35"/>
                      <a:pt x="157" y="35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2" y="31"/>
                      <a:pt x="152" y="31"/>
                      <a:pt x="152" y="31"/>
                    </a:cubicBezTo>
                    <a:cubicBezTo>
                      <a:pt x="150" y="25"/>
                      <a:pt x="150" y="25"/>
                      <a:pt x="150" y="25"/>
                    </a:cubicBezTo>
                    <a:cubicBezTo>
                      <a:pt x="152" y="22"/>
                      <a:pt x="152" y="22"/>
                      <a:pt x="152" y="22"/>
                    </a:cubicBezTo>
                    <a:cubicBezTo>
                      <a:pt x="151" y="16"/>
                      <a:pt x="151" y="16"/>
                      <a:pt x="151" y="16"/>
                    </a:cubicBezTo>
                    <a:cubicBezTo>
                      <a:pt x="151" y="16"/>
                      <a:pt x="150" y="16"/>
                      <a:pt x="150" y="16"/>
                    </a:cubicBezTo>
                    <a:cubicBezTo>
                      <a:pt x="149" y="16"/>
                      <a:pt x="148" y="16"/>
                      <a:pt x="146" y="14"/>
                    </a:cubicBezTo>
                    <a:cubicBezTo>
                      <a:pt x="143" y="13"/>
                      <a:pt x="143" y="13"/>
                      <a:pt x="143" y="13"/>
                    </a:cubicBezTo>
                    <a:cubicBezTo>
                      <a:pt x="142" y="10"/>
                      <a:pt x="142" y="10"/>
                      <a:pt x="142" y="10"/>
                    </a:cubicBezTo>
                    <a:cubicBezTo>
                      <a:pt x="141" y="9"/>
                      <a:pt x="141" y="9"/>
                      <a:pt x="141" y="9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39" y="10"/>
                      <a:pt x="139" y="10"/>
                      <a:pt x="139" y="10"/>
                    </a:cubicBezTo>
                    <a:cubicBezTo>
                      <a:pt x="139" y="10"/>
                      <a:pt x="139" y="10"/>
                      <a:pt x="139" y="10"/>
                    </a:cubicBezTo>
                    <a:cubicBezTo>
                      <a:pt x="137" y="10"/>
                      <a:pt x="137" y="10"/>
                      <a:pt x="137" y="10"/>
                    </a:cubicBezTo>
                    <a:cubicBezTo>
                      <a:pt x="137" y="10"/>
                      <a:pt x="137" y="10"/>
                      <a:pt x="137" y="10"/>
                    </a:cubicBezTo>
                    <a:cubicBezTo>
                      <a:pt x="133" y="10"/>
                      <a:pt x="133" y="10"/>
                      <a:pt x="133" y="10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4" y="12"/>
                      <a:pt x="124" y="12"/>
                      <a:pt x="123" y="13"/>
                    </a:cubicBezTo>
                    <a:cubicBezTo>
                      <a:pt x="123" y="14"/>
                      <a:pt x="121" y="14"/>
                      <a:pt x="121" y="15"/>
                    </a:cubicBezTo>
                    <a:cubicBezTo>
                      <a:pt x="120" y="15"/>
                      <a:pt x="119" y="15"/>
                      <a:pt x="118" y="15"/>
                    </a:cubicBezTo>
                    <a:cubicBezTo>
                      <a:pt x="117" y="15"/>
                      <a:pt x="116" y="15"/>
                      <a:pt x="115" y="14"/>
                    </a:cubicBezTo>
                    <a:cubicBezTo>
                      <a:pt x="112" y="13"/>
                      <a:pt x="112" y="13"/>
                      <a:pt x="112" y="13"/>
                    </a:cubicBezTo>
                    <a:cubicBezTo>
                      <a:pt x="110" y="9"/>
                      <a:pt x="110" y="9"/>
                      <a:pt x="110" y="9"/>
                    </a:cubicBezTo>
                    <a:cubicBezTo>
                      <a:pt x="103" y="5"/>
                      <a:pt x="103" y="5"/>
                      <a:pt x="103" y="5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2" y="3"/>
                      <a:pt x="92" y="3"/>
                      <a:pt x="92" y="3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2" y="9"/>
                      <a:pt x="70" y="11"/>
                      <a:pt x="68" y="12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6" y="13"/>
                      <a:pt x="66" y="14"/>
                      <a:pt x="66" y="15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69" y="21"/>
                      <a:pt x="70" y="26"/>
                      <a:pt x="70" y="28"/>
                    </a:cubicBezTo>
                    <a:cubicBezTo>
                      <a:pt x="70" y="29"/>
                      <a:pt x="71" y="30"/>
                      <a:pt x="72" y="32"/>
                    </a:cubicBezTo>
                    <a:cubicBezTo>
                      <a:pt x="73" y="35"/>
                      <a:pt x="74" y="36"/>
                      <a:pt x="74" y="37"/>
                    </a:cubicBezTo>
                    <a:cubicBezTo>
                      <a:pt x="74" y="38"/>
                      <a:pt x="71" y="44"/>
                      <a:pt x="70" y="45"/>
                    </a:cubicBezTo>
                    <a:cubicBezTo>
                      <a:pt x="70" y="45"/>
                      <a:pt x="69" y="46"/>
                      <a:pt x="68" y="48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7" y="50"/>
                      <a:pt x="66" y="50"/>
                      <a:pt x="65" y="51"/>
                    </a:cubicBezTo>
                    <a:cubicBezTo>
                      <a:pt x="64" y="52"/>
                      <a:pt x="62" y="54"/>
                      <a:pt x="62" y="54"/>
                    </a:cubicBezTo>
                    <a:cubicBezTo>
                      <a:pt x="61" y="55"/>
                      <a:pt x="57" y="54"/>
                      <a:pt x="56" y="54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53" y="53"/>
                      <a:pt x="49" y="51"/>
                      <a:pt x="48" y="49"/>
                    </a:cubicBezTo>
                    <a:cubicBezTo>
                      <a:pt x="48" y="48"/>
                      <a:pt x="47" y="47"/>
                      <a:pt x="46" y="47"/>
                    </a:cubicBezTo>
                    <a:cubicBezTo>
                      <a:pt x="46" y="46"/>
                      <a:pt x="45" y="45"/>
                      <a:pt x="45" y="45"/>
                    </a:cubicBezTo>
                    <a:cubicBezTo>
                      <a:pt x="43" y="42"/>
                      <a:pt x="44" y="41"/>
                      <a:pt x="44" y="41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29" y="29"/>
                      <a:pt x="28" y="25"/>
                      <a:pt x="28" y="24"/>
                    </a:cubicBezTo>
                    <a:cubicBezTo>
                      <a:pt x="28" y="24"/>
                      <a:pt x="27" y="25"/>
                      <a:pt x="27" y="25"/>
                    </a:cubicBezTo>
                    <a:cubicBezTo>
                      <a:pt x="26" y="26"/>
                      <a:pt x="25" y="26"/>
                      <a:pt x="25" y="26"/>
                    </a:cubicBezTo>
                    <a:cubicBezTo>
                      <a:pt x="24" y="26"/>
                      <a:pt x="21" y="29"/>
                      <a:pt x="19" y="31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5"/>
                      <a:pt x="10" y="35"/>
                      <a:pt x="9" y="36"/>
                    </a:cubicBezTo>
                    <a:cubicBezTo>
                      <a:pt x="9" y="36"/>
                      <a:pt x="8" y="37"/>
                      <a:pt x="8" y="39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6" y="58"/>
                      <a:pt x="6" y="58"/>
                      <a:pt x="6" y="58"/>
                    </a:cubicBezTo>
                    <a:cubicBezTo>
                      <a:pt x="6" y="58"/>
                      <a:pt x="5" y="64"/>
                      <a:pt x="5" y="64"/>
                    </a:cubicBezTo>
                    <a:cubicBezTo>
                      <a:pt x="5" y="65"/>
                      <a:pt x="5" y="65"/>
                      <a:pt x="3" y="67"/>
                    </a:cubicBezTo>
                    <a:cubicBezTo>
                      <a:pt x="2" y="69"/>
                      <a:pt x="0" y="71"/>
                      <a:pt x="0" y="71"/>
                    </a:cubicBezTo>
                    <a:cubicBezTo>
                      <a:pt x="0" y="72"/>
                      <a:pt x="0" y="75"/>
                      <a:pt x="0" y="75"/>
                    </a:cubicBezTo>
                    <a:cubicBezTo>
                      <a:pt x="0" y="75"/>
                      <a:pt x="1" y="83"/>
                      <a:pt x="2" y="84"/>
                    </a:cubicBezTo>
                    <a:cubicBezTo>
                      <a:pt x="3" y="86"/>
                      <a:pt x="3" y="89"/>
                      <a:pt x="3" y="89"/>
                    </a:cubicBezTo>
                    <a:cubicBezTo>
                      <a:pt x="1" y="92"/>
                      <a:pt x="1" y="92"/>
                      <a:pt x="1" y="92"/>
                    </a:cubicBezTo>
                    <a:cubicBezTo>
                      <a:pt x="1" y="95"/>
                      <a:pt x="3" y="100"/>
                      <a:pt x="3" y="101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4" y="100"/>
                      <a:pt x="6" y="100"/>
                      <a:pt x="6" y="99"/>
                    </a:cubicBezTo>
                    <a:cubicBezTo>
                      <a:pt x="6" y="99"/>
                      <a:pt x="7" y="99"/>
                      <a:pt x="8" y="99"/>
                    </a:cubicBezTo>
                    <a:cubicBezTo>
                      <a:pt x="8" y="95"/>
                      <a:pt x="8" y="95"/>
                      <a:pt x="8" y="95"/>
                    </a:cubicBezTo>
                    <a:cubicBezTo>
                      <a:pt x="10" y="92"/>
                      <a:pt x="10" y="92"/>
                      <a:pt x="10" y="92"/>
                    </a:cubicBezTo>
                    <a:cubicBezTo>
                      <a:pt x="13" y="91"/>
                      <a:pt x="13" y="91"/>
                      <a:pt x="13" y="91"/>
                    </a:cubicBezTo>
                    <a:cubicBezTo>
                      <a:pt x="15" y="87"/>
                      <a:pt x="15" y="87"/>
                      <a:pt x="15" y="87"/>
                    </a:cubicBezTo>
                    <a:cubicBezTo>
                      <a:pt x="19" y="87"/>
                      <a:pt x="19" y="87"/>
                      <a:pt x="19" y="87"/>
                    </a:cubicBezTo>
                    <a:cubicBezTo>
                      <a:pt x="23" y="84"/>
                      <a:pt x="23" y="84"/>
                      <a:pt x="23" y="84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3" y="81"/>
                      <a:pt x="34" y="81"/>
                      <a:pt x="37" y="80"/>
                    </a:cubicBezTo>
                    <a:cubicBezTo>
                      <a:pt x="37" y="80"/>
                      <a:pt x="41" y="79"/>
                      <a:pt x="43" y="79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7" y="77"/>
                      <a:pt x="47" y="77"/>
                      <a:pt x="47" y="77"/>
                    </a:cubicBezTo>
                    <a:cubicBezTo>
                      <a:pt x="48" y="77"/>
                      <a:pt x="51" y="78"/>
                      <a:pt x="51" y="79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53" y="79"/>
                      <a:pt x="53" y="7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62" y="76"/>
                      <a:pt x="62" y="76"/>
                      <a:pt x="62" y="76"/>
                    </a:cubicBezTo>
                    <a:cubicBezTo>
                      <a:pt x="63" y="76"/>
                      <a:pt x="64" y="75"/>
                      <a:pt x="65" y="75"/>
                    </a:cubicBezTo>
                    <a:cubicBezTo>
                      <a:pt x="65" y="75"/>
                      <a:pt x="65" y="75"/>
                      <a:pt x="65" y="75"/>
                    </a:cubicBezTo>
                    <a:cubicBezTo>
                      <a:pt x="65" y="75"/>
                      <a:pt x="65" y="75"/>
                      <a:pt x="65" y="75"/>
                    </a:cubicBezTo>
                    <a:cubicBezTo>
                      <a:pt x="66" y="75"/>
                      <a:pt x="68" y="76"/>
                      <a:pt x="71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7" y="77"/>
                      <a:pt x="77" y="77"/>
                      <a:pt x="78" y="77"/>
                    </a:cubicBezTo>
                    <a:cubicBezTo>
                      <a:pt x="78" y="76"/>
                      <a:pt x="79" y="75"/>
                      <a:pt x="80" y="74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85" y="74"/>
                      <a:pt x="85" y="74"/>
                      <a:pt x="85" y="74"/>
                    </a:cubicBezTo>
                    <a:cubicBezTo>
                      <a:pt x="85" y="74"/>
                      <a:pt x="85" y="74"/>
                      <a:pt x="85" y="74"/>
                    </a:cubicBezTo>
                    <a:cubicBezTo>
                      <a:pt x="88" y="69"/>
                      <a:pt x="88" y="68"/>
                      <a:pt x="89" y="68"/>
                    </a:cubicBezTo>
                    <a:cubicBezTo>
                      <a:pt x="89" y="68"/>
                      <a:pt x="92" y="66"/>
                      <a:pt x="92" y="66"/>
                    </a:cubicBezTo>
                    <a:cubicBezTo>
                      <a:pt x="94" y="65"/>
                      <a:pt x="94" y="65"/>
                      <a:pt x="94" y="65"/>
                    </a:cubicBezTo>
                    <a:cubicBezTo>
                      <a:pt x="97" y="71"/>
                      <a:pt x="97" y="71"/>
                      <a:pt x="97" y="71"/>
                    </a:cubicBezTo>
                    <a:cubicBezTo>
                      <a:pt x="101" y="74"/>
                      <a:pt x="101" y="74"/>
                      <a:pt x="101" y="74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7" y="74"/>
                      <a:pt x="107" y="74"/>
                      <a:pt x="107" y="74"/>
                    </a:cubicBezTo>
                    <a:cubicBezTo>
                      <a:pt x="114" y="74"/>
                      <a:pt x="114" y="74"/>
                      <a:pt x="114" y="74"/>
                    </a:cubicBezTo>
                    <a:cubicBezTo>
                      <a:pt x="116" y="76"/>
                      <a:pt x="116" y="76"/>
                      <a:pt x="116" y="76"/>
                    </a:cubicBezTo>
                    <a:cubicBezTo>
                      <a:pt x="118" y="76"/>
                      <a:pt x="118" y="76"/>
                      <a:pt x="118" y="76"/>
                    </a:cubicBezTo>
                    <a:cubicBezTo>
                      <a:pt x="122" y="77"/>
                      <a:pt x="122" y="77"/>
                      <a:pt x="122" y="77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27" y="80"/>
                      <a:pt x="127" y="80"/>
                      <a:pt x="127" y="80"/>
                    </a:cubicBezTo>
                    <a:cubicBezTo>
                      <a:pt x="130" y="84"/>
                      <a:pt x="130" y="84"/>
                      <a:pt x="130" y="84"/>
                    </a:cubicBezTo>
                    <a:cubicBezTo>
                      <a:pt x="132" y="84"/>
                      <a:pt x="132" y="84"/>
                      <a:pt x="132" y="84"/>
                    </a:cubicBezTo>
                    <a:cubicBezTo>
                      <a:pt x="133" y="87"/>
                      <a:pt x="133" y="87"/>
                      <a:pt x="133" y="87"/>
                    </a:cubicBezTo>
                    <a:cubicBezTo>
                      <a:pt x="141" y="88"/>
                      <a:pt x="141" y="88"/>
                      <a:pt x="141" y="88"/>
                    </a:cubicBezTo>
                    <a:cubicBezTo>
                      <a:pt x="141" y="88"/>
                      <a:pt x="142" y="87"/>
                      <a:pt x="143" y="87"/>
                    </a:cubicBezTo>
                    <a:cubicBezTo>
                      <a:pt x="144" y="86"/>
                      <a:pt x="145" y="86"/>
                      <a:pt x="146" y="86"/>
                    </a:cubicBezTo>
                    <a:cubicBezTo>
                      <a:pt x="147" y="82"/>
                      <a:pt x="147" y="82"/>
                      <a:pt x="147" y="82"/>
                    </a:cubicBezTo>
                    <a:cubicBezTo>
                      <a:pt x="149" y="80"/>
                      <a:pt x="149" y="80"/>
                      <a:pt x="149" y="80"/>
                    </a:cubicBezTo>
                    <a:cubicBezTo>
                      <a:pt x="149" y="79"/>
                      <a:pt x="151" y="78"/>
                      <a:pt x="153" y="78"/>
                    </a:cubicBezTo>
                    <a:cubicBezTo>
                      <a:pt x="155" y="78"/>
                      <a:pt x="155" y="78"/>
                      <a:pt x="155" y="78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8" y="78"/>
                      <a:pt x="158" y="78"/>
                      <a:pt x="158" y="78"/>
                    </a:cubicBezTo>
                    <a:cubicBezTo>
                      <a:pt x="163" y="78"/>
                      <a:pt x="163" y="78"/>
                      <a:pt x="163" y="78"/>
                    </a:cubicBezTo>
                    <a:cubicBezTo>
                      <a:pt x="163" y="78"/>
                      <a:pt x="163" y="78"/>
                      <a:pt x="163" y="78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66" y="69"/>
                      <a:pt x="166" y="69"/>
                      <a:pt x="166" y="69"/>
                    </a:cubicBezTo>
                    <a:cubicBezTo>
                      <a:pt x="167" y="63"/>
                      <a:pt x="167" y="63"/>
                      <a:pt x="167" y="63"/>
                    </a:cubicBezTo>
                    <a:cubicBezTo>
                      <a:pt x="171" y="61"/>
                      <a:pt x="171" y="61"/>
                      <a:pt x="171" y="61"/>
                    </a:cubicBezTo>
                    <a:cubicBezTo>
                      <a:pt x="171" y="60"/>
                      <a:pt x="171" y="59"/>
                      <a:pt x="171" y="58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32" name="Freeform 233"/>
              <p:cNvSpPr>
                <a:spLocks/>
              </p:cNvSpPr>
              <p:nvPr/>
            </p:nvSpPr>
            <p:spPr bwMode="auto">
              <a:xfrm>
                <a:off x="7339827" y="3856717"/>
                <a:ext cx="214314" cy="122238"/>
              </a:xfrm>
              <a:custGeom>
                <a:avLst/>
                <a:gdLst>
                  <a:gd name="T0" fmla="*/ 64 w 67"/>
                  <a:gd name="T1" fmla="*/ 30 h 38"/>
                  <a:gd name="T2" fmla="*/ 66 w 67"/>
                  <a:gd name="T3" fmla="*/ 27 h 38"/>
                  <a:gd name="T4" fmla="*/ 67 w 67"/>
                  <a:gd name="T5" fmla="*/ 24 h 38"/>
                  <a:gd name="T6" fmla="*/ 65 w 67"/>
                  <a:gd name="T7" fmla="*/ 22 h 38"/>
                  <a:gd name="T8" fmla="*/ 65 w 67"/>
                  <a:gd name="T9" fmla="*/ 20 h 38"/>
                  <a:gd name="T10" fmla="*/ 64 w 67"/>
                  <a:gd name="T11" fmla="*/ 16 h 38"/>
                  <a:gd name="T12" fmla="*/ 62 w 67"/>
                  <a:gd name="T13" fmla="*/ 12 h 38"/>
                  <a:gd name="T14" fmla="*/ 61 w 67"/>
                  <a:gd name="T15" fmla="*/ 12 h 38"/>
                  <a:gd name="T16" fmla="*/ 61 w 67"/>
                  <a:gd name="T17" fmla="*/ 11 h 38"/>
                  <a:gd name="T18" fmla="*/ 65 w 67"/>
                  <a:gd name="T19" fmla="*/ 8 h 38"/>
                  <a:gd name="T20" fmla="*/ 67 w 67"/>
                  <a:gd name="T21" fmla="*/ 5 h 38"/>
                  <a:gd name="T22" fmla="*/ 66 w 67"/>
                  <a:gd name="T23" fmla="*/ 3 h 38"/>
                  <a:gd name="T24" fmla="*/ 65 w 67"/>
                  <a:gd name="T25" fmla="*/ 4 h 38"/>
                  <a:gd name="T26" fmla="*/ 62 w 67"/>
                  <a:gd name="T27" fmla="*/ 4 h 38"/>
                  <a:gd name="T28" fmla="*/ 57 w 67"/>
                  <a:gd name="T29" fmla="*/ 5 h 38"/>
                  <a:gd name="T30" fmla="*/ 55 w 67"/>
                  <a:gd name="T31" fmla="*/ 5 h 38"/>
                  <a:gd name="T32" fmla="*/ 53 w 67"/>
                  <a:gd name="T33" fmla="*/ 5 h 38"/>
                  <a:gd name="T34" fmla="*/ 47 w 67"/>
                  <a:gd name="T35" fmla="*/ 4 h 38"/>
                  <a:gd name="T36" fmla="*/ 43 w 67"/>
                  <a:gd name="T37" fmla="*/ 3 h 38"/>
                  <a:gd name="T38" fmla="*/ 37 w 67"/>
                  <a:gd name="T39" fmla="*/ 3 h 38"/>
                  <a:gd name="T40" fmla="*/ 31 w 67"/>
                  <a:gd name="T41" fmla="*/ 4 h 38"/>
                  <a:gd name="T42" fmla="*/ 20 w 67"/>
                  <a:gd name="T43" fmla="*/ 0 h 38"/>
                  <a:gd name="T44" fmla="*/ 17 w 67"/>
                  <a:gd name="T45" fmla="*/ 2 h 38"/>
                  <a:gd name="T46" fmla="*/ 11 w 67"/>
                  <a:gd name="T47" fmla="*/ 1 h 38"/>
                  <a:gd name="T48" fmla="*/ 4 w 67"/>
                  <a:gd name="T49" fmla="*/ 1 h 38"/>
                  <a:gd name="T50" fmla="*/ 3 w 67"/>
                  <a:gd name="T51" fmla="*/ 6 h 38"/>
                  <a:gd name="T52" fmla="*/ 0 w 67"/>
                  <a:gd name="T53" fmla="*/ 7 h 38"/>
                  <a:gd name="T54" fmla="*/ 5 w 67"/>
                  <a:gd name="T55" fmla="*/ 10 h 38"/>
                  <a:gd name="T56" fmla="*/ 10 w 67"/>
                  <a:gd name="T57" fmla="*/ 14 h 38"/>
                  <a:gd name="T58" fmla="*/ 13 w 67"/>
                  <a:gd name="T59" fmla="*/ 16 h 38"/>
                  <a:gd name="T60" fmla="*/ 14 w 67"/>
                  <a:gd name="T61" fmla="*/ 15 h 38"/>
                  <a:gd name="T62" fmla="*/ 16 w 67"/>
                  <a:gd name="T63" fmla="*/ 16 h 38"/>
                  <a:gd name="T64" fmla="*/ 18 w 67"/>
                  <a:gd name="T65" fmla="*/ 16 h 38"/>
                  <a:gd name="T66" fmla="*/ 23 w 67"/>
                  <a:gd name="T67" fmla="*/ 17 h 38"/>
                  <a:gd name="T68" fmla="*/ 31 w 67"/>
                  <a:gd name="T69" fmla="*/ 17 h 38"/>
                  <a:gd name="T70" fmla="*/ 32 w 67"/>
                  <a:gd name="T71" fmla="*/ 19 h 38"/>
                  <a:gd name="T72" fmla="*/ 35 w 67"/>
                  <a:gd name="T73" fmla="*/ 18 h 38"/>
                  <a:gd name="T74" fmla="*/ 37 w 67"/>
                  <a:gd name="T75" fmla="*/ 20 h 38"/>
                  <a:gd name="T76" fmla="*/ 40 w 67"/>
                  <a:gd name="T77" fmla="*/ 24 h 38"/>
                  <a:gd name="T78" fmla="*/ 43 w 67"/>
                  <a:gd name="T79" fmla="*/ 24 h 38"/>
                  <a:gd name="T80" fmla="*/ 46 w 67"/>
                  <a:gd name="T81" fmla="*/ 24 h 38"/>
                  <a:gd name="T82" fmla="*/ 49 w 67"/>
                  <a:gd name="T83" fmla="*/ 25 h 38"/>
                  <a:gd name="T84" fmla="*/ 53 w 67"/>
                  <a:gd name="T85" fmla="*/ 27 h 38"/>
                  <a:gd name="T86" fmla="*/ 58 w 67"/>
                  <a:gd name="T87" fmla="*/ 37 h 38"/>
                  <a:gd name="T88" fmla="*/ 60 w 67"/>
                  <a:gd name="T89" fmla="*/ 37 h 38"/>
                  <a:gd name="T90" fmla="*/ 61 w 67"/>
                  <a:gd name="T91" fmla="*/ 34 h 38"/>
                  <a:gd name="T92" fmla="*/ 63 w 67"/>
                  <a:gd name="T93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7" h="38">
                    <a:moveTo>
                      <a:pt x="63" y="32"/>
                    </a:moveTo>
                    <a:cubicBezTo>
                      <a:pt x="63" y="32"/>
                      <a:pt x="63" y="31"/>
                      <a:pt x="64" y="30"/>
                    </a:cubicBezTo>
                    <a:cubicBezTo>
                      <a:pt x="64" y="29"/>
                      <a:pt x="65" y="29"/>
                      <a:pt x="65" y="28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66" y="26"/>
                      <a:pt x="67" y="26"/>
                      <a:pt x="67" y="26"/>
                    </a:cubicBezTo>
                    <a:cubicBezTo>
                      <a:pt x="67" y="26"/>
                      <a:pt x="67" y="25"/>
                      <a:pt x="67" y="24"/>
                    </a:cubicBezTo>
                    <a:cubicBezTo>
                      <a:pt x="67" y="24"/>
                      <a:pt x="67" y="24"/>
                      <a:pt x="66" y="24"/>
                    </a:cubicBezTo>
                    <a:cubicBezTo>
                      <a:pt x="66" y="24"/>
                      <a:pt x="65" y="22"/>
                      <a:pt x="65" y="22"/>
                    </a:cubicBezTo>
                    <a:cubicBezTo>
                      <a:pt x="65" y="22"/>
                      <a:pt x="65" y="21"/>
                      <a:pt x="65" y="21"/>
                    </a:cubicBezTo>
                    <a:cubicBezTo>
                      <a:pt x="65" y="21"/>
                      <a:pt x="65" y="20"/>
                      <a:pt x="65" y="20"/>
                    </a:cubicBezTo>
                    <a:cubicBezTo>
                      <a:pt x="65" y="20"/>
                      <a:pt x="64" y="19"/>
                      <a:pt x="63" y="19"/>
                    </a:cubicBezTo>
                    <a:cubicBezTo>
                      <a:pt x="63" y="18"/>
                      <a:pt x="63" y="17"/>
                      <a:pt x="64" y="16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4"/>
                      <a:pt x="62" y="13"/>
                      <a:pt x="62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1" y="11"/>
                      <a:pt x="62" y="10"/>
                      <a:pt x="62" y="9"/>
                    </a:cubicBezTo>
                    <a:cubicBezTo>
                      <a:pt x="63" y="8"/>
                      <a:pt x="64" y="8"/>
                      <a:pt x="65" y="8"/>
                    </a:cubicBezTo>
                    <a:cubicBezTo>
                      <a:pt x="65" y="8"/>
                      <a:pt x="65" y="8"/>
                      <a:pt x="65" y="7"/>
                    </a:cubicBezTo>
                    <a:cubicBezTo>
                      <a:pt x="66" y="7"/>
                      <a:pt x="66" y="6"/>
                      <a:pt x="67" y="5"/>
                    </a:cubicBezTo>
                    <a:cubicBezTo>
                      <a:pt x="67" y="4"/>
                      <a:pt x="67" y="4"/>
                      <a:pt x="67" y="3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4" y="4"/>
                      <a:pt x="64" y="4"/>
                      <a:pt x="63" y="4"/>
                    </a:cubicBezTo>
                    <a:cubicBezTo>
                      <a:pt x="63" y="4"/>
                      <a:pt x="62" y="4"/>
                      <a:pt x="62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1" y="4"/>
                      <a:pt x="59" y="5"/>
                      <a:pt x="57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6" y="5"/>
                      <a:pt x="55" y="5"/>
                      <a:pt x="55" y="5"/>
                    </a:cubicBezTo>
                    <a:cubicBezTo>
                      <a:pt x="55" y="5"/>
                      <a:pt x="54" y="5"/>
                      <a:pt x="54" y="5"/>
                    </a:cubicBezTo>
                    <a:cubicBezTo>
                      <a:pt x="54" y="5"/>
                      <a:pt x="54" y="5"/>
                      <a:pt x="53" y="5"/>
                    </a:cubicBezTo>
                    <a:cubicBezTo>
                      <a:pt x="53" y="5"/>
                      <a:pt x="52" y="6"/>
                      <a:pt x="51" y="6"/>
                    </a:cubicBezTo>
                    <a:cubicBezTo>
                      <a:pt x="49" y="6"/>
                      <a:pt x="48" y="5"/>
                      <a:pt x="47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2" y="3"/>
                      <a:pt x="41" y="3"/>
                      <a:pt x="40" y="3"/>
                    </a:cubicBezTo>
                    <a:cubicBezTo>
                      <a:pt x="39" y="3"/>
                      <a:pt x="38" y="3"/>
                      <a:pt x="37" y="3"/>
                    </a:cubicBezTo>
                    <a:cubicBezTo>
                      <a:pt x="37" y="3"/>
                      <a:pt x="36" y="2"/>
                      <a:pt x="36" y="2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9" y="1"/>
                      <a:pt x="7" y="1"/>
                      <a:pt x="6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1"/>
                      <a:pt x="3" y="2"/>
                      <a:pt x="3" y="2"/>
                    </a:cubicBezTo>
                    <a:cubicBezTo>
                      <a:pt x="3" y="3"/>
                      <a:pt x="3" y="4"/>
                      <a:pt x="3" y="6"/>
                    </a:cubicBezTo>
                    <a:cubicBezTo>
                      <a:pt x="2" y="6"/>
                      <a:pt x="1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9"/>
                      <a:pt x="0" y="9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1" y="15"/>
                      <a:pt x="12" y="16"/>
                      <a:pt x="12" y="16"/>
                    </a:cubicBezTo>
                    <a:cubicBezTo>
                      <a:pt x="12" y="16"/>
                      <a:pt x="13" y="16"/>
                      <a:pt x="13" y="16"/>
                    </a:cubicBezTo>
                    <a:cubicBezTo>
                      <a:pt x="13" y="16"/>
                      <a:pt x="13" y="15"/>
                      <a:pt x="13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7" y="16"/>
                    </a:cubicBezTo>
                    <a:cubicBezTo>
                      <a:pt x="17" y="16"/>
                      <a:pt x="18" y="16"/>
                      <a:pt x="18" y="16"/>
                    </a:cubicBezTo>
                    <a:cubicBezTo>
                      <a:pt x="19" y="16"/>
                      <a:pt x="20" y="16"/>
                      <a:pt x="21" y="17"/>
                    </a:cubicBezTo>
                    <a:cubicBezTo>
                      <a:pt x="21" y="17"/>
                      <a:pt x="22" y="17"/>
                      <a:pt x="23" y="17"/>
                    </a:cubicBezTo>
                    <a:cubicBezTo>
                      <a:pt x="23" y="16"/>
                      <a:pt x="24" y="16"/>
                      <a:pt x="24" y="16"/>
                    </a:cubicBezTo>
                    <a:cubicBezTo>
                      <a:pt x="26" y="15"/>
                      <a:pt x="29" y="15"/>
                      <a:pt x="31" y="17"/>
                    </a:cubicBezTo>
                    <a:cubicBezTo>
                      <a:pt x="31" y="18"/>
                      <a:pt x="31" y="18"/>
                      <a:pt x="32" y="1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3" y="18"/>
                      <a:pt x="34" y="18"/>
                      <a:pt x="35" y="18"/>
                    </a:cubicBezTo>
                    <a:cubicBezTo>
                      <a:pt x="35" y="18"/>
                      <a:pt x="36" y="18"/>
                      <a:pt x="36" y="19"/>
                    </a:cubicBezTo>
                    <a:cubicBezTo>
                      <a:pt x="37" y="19"/>
                      <a:pt x="37" y="19"/>
                      <a:pt x="37" y="20"/>
                    </a:cubicBezTo>
                    <a:cubicBezTo>
                      <a:pt x="38" y="20"/>
                      <a:pt x="38" y="21"/>
                      <a:pt x="39" y="22"/>
                    </a:cubicBezTo>
                    <a:cubicBezTo>
                      <a:pt x="39" y="23"/>
                      <a:pt x="39" y="23"/>
                      <a:pt x="40" y="24"/>
                    </a:cubicBezTo>
                    <a:cubicBezTo>
                      <a:pt x="41" y="25"/>
                      <a:pt x="41" y="25"/>
                      <a:pt x="42" y="25"/>
                    </a:cubicBezTo>
                    <a:cubicBezTo>
                      <a:pt x="43" y="25"/>
                      <a:pt x="43" y="24"/>
                      <a:pt x="43" y="24"/>
                    </a:cubicBezTo>
                    <a:cubicBezTo>
                      <a:pt x="43" y="24"/>
                      <a:pt x="44" y="24"/>
                      <a:pt x="44" y="24"/>
                    </a:cubicBezTo>
                    <a:cubicBezTo>
                      <a:pt x="45" y="24"/>
                      <a:pt x="45" y="24"/>
                      <a:pt x="46" y="24"/>
                    </a:cubicBezTo>
                    <a:cubicBezTo>
                      <a:pt x="46" y="25"/>
                      <a:pt x="47" y="25"/>
                      <a:pt x="47" y="25"/>
                    </a:cubicBezTo>
                    <a:cubicBezTo>
                      <a:pt x="48" y="25"/>
                      <a:pt x="49" y="25"/>
                      <a:pt x="49" y="25"/>
                    </a:cubicBezTo>
                    <a:cubicBezTo>
                      <a:pt x="51" y="25"/>
                      <a:pt x="52" y="25"/>
                      <a:pt x="52" y="26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4" y="29"/>
                      <a:pt x="55" y="30"/>
                      <a:pt x="55" y="32"/>
                    </a:cubicBezTo>
                    <a:cubicBezTo>
                      <a:pt x="56" y="34"/>
                      <a:pt x="57" y="36"/>
                      <a:pt x="58" y="37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5"/>
                      <a:pt x="60" y="35"/>
                      <a:pt x="60" y="35"/>
                    </a:cubicBezTo>
                    <a:cubicBezTo>
                      <a:pt x="60" y="35"/>
                      <a:pt x="60" y="35"/>
                      <a:pt x="61" y="34"/>
                    </a:cubicBezTo>
                    <a:cubicBezTo>
                      <a:pt x="62" y="33"/>
                      <a:pt x="62" y="33"/>
                      <a:pt x="62" y="33"/>
                    </a:cubicBezTo>
                    <a:cubicBezTo>
                      <a:pt x="63" y="33"/>
                      <a:pt x="63" y="32"/>
                      <a:pt x="63" y="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33" name="Freeform 234"/>
              <p:cNvSpPr>
                <a:spLocks/>
              </p:cNvSpPr>
              <p:nvPr/>
            </p:nvSpPr>
            <p:spPr bwMode="auto">
              <a:xfrm>
                <a:off x="7719240" y="3882117"/>
                <a:ext cx="117475" cy="77787"/>
              </a:xfrm>
              <a:custGeom>
                <a:avLst/>
                <a:gdLst>
                  <a:gd name="T0" fmla="*/ 13 w 37"/>
                  <a:gd name="T1" fmla="*/ 24 h 24"/>
                  <a:gd name="T2" fmla="*/ 14 w 37"/>
                  <a:gd name="T3" fmla="*/ 21 h 24"/>
                  <a:gd name="T4" fmla="*/ 15 w 37"/>
                  <a:gd name="T5" fmla="*/ 19 h 24"/>
                  <a:gd name="T6" fmla="*/ 18 w 37"/>
                  <a:gd name="T7" fmla="*/ 18 h 24"/>
                  <a:gd name="T8" fmla="*/ 22 w 37"/>
                  <a:gd name="T9" fmla="*/ 18 h 24"/>
                  <a:gd name="T10" fmla="*/ 23 w 37"/>
                  <a:gd name="T11" fmla="*/ 20 h 24"/>
                  <a:gd name="T12" fmla="*/ 24 w 37"/>
                  <a:gd name="T13" fmla="*/ 21 h 24"/>
                  <a:gd name="T14" fmla="*/ 25 w 37"/>
                  <a:gd name="T15" fmla="*/ 20 h 24"/>
                  <a:gd name="T16" fmla="*/ 27 w 37"/>
                  <a:gd name="T17" fmla="*/ 22 h 24"/>
                  <a:gd name="T18" fmla="*/ 30 w 37"/>
                  <a:gd name="T19" fmla="*/ 23 h 24"/>
                  <a:gd name="T20" fmla="*/ 32 w 37"/>
                  <a:gd name="T21" fmla="*/ 22 h 24"/>
                  <a:gd name="T22" fmla="*/ 36 w 37"/>
                  <a:gd name="T23" fmla="*/ 21 h 24"/>
                  <a:gd name="T24" fmla="*/ 37 w 37"/>
                  <a:gd name="T25" fmla="*/ 17 h 24"/>
                  <a:gd name="T26" fmla="*/ 37 w 37"/>
                  <a:gd name="T27" fmla="*/ 13 h 24"/>
                  <a:gd name="T28" fmla="*/ 35 w 37"/>
                  <a:gd name="T29" fmla="*/ 10 h 24"/>
                  <a:gd name="T30" fmla="*/ 34 w 37"/>
                  <a:gd name="T31" fmla="*/ 7 h 24"/>
                  <a:gd name="T32" fmla="*/ 33 w 37"/>
                  <a:gd name="T33" fmla="*/ 7 h 24"/>
                  <a:gd name="T34" fmla="*/ 31 w 37"/>
                  <a:gd name="T35" fmla="*/ 5 h 24"/>
                  <a:gd name="T36" fmla="*/ 30 w 37"/>
                  <a:gd name="T37" fmla="*/ 5 h 24"/>
                  <a:gd name="T38" fmla="*/ 29 w 37"/>
                  <a:gd name="T39" fmla="*/ 5 h 24"/>
                  <a:gd name="T40" fmla="*/ 26 w 37"/>
                  <a:gd name="T41" fmla="*/ 4 h 24"/>
                  <a:gd name="T42" fmla="*/ 25 w 37"/>
                  <a:gd name="T43" fmla="*/ 2 h 24"/>
                  <a:gd name="T44" fmla="*/ 24 w 37"/>
                  <a:gd name="T45" fmla="*/ 1 h 24"/>
                  <a:gd name="T46" fmla="*/ 21 w 37"/>
                  <a:gd name="T47" fmla="*/ 0 h 24"/>
                  <a:gd name="T48" fmla="*/ 20 w 37"/>
                  <a:gd name="T49" fmla="*/ 1 h 24"/>
                  <a:gd name="T50" fmla="*/ 17 w 37"/>
                  <a:gd name="T51" fmla="*/ 2 h 24"/>
                  <a:gd name="T52" fmla="*/ 12 w 37"/>
                  <a:gd name="T53" fmla="*/ 6 h 24"/>
                  <a:gd name="T54" fmla="*/ 5 w 37"/>
                  <a:gd name="T55" fmla="*/ 6 h 24"/>
                  <a:gd name="T56" fmla="*/ 2 w 37"/>
                  <a:gd name="T57" fmla="*/ 4 h 24"/>
                  <a:gd name="T58" fmla="*/ 0 w 37"/>
                  <a:gd name="T59" fmla="*/ 7 h 24"/>
                  <a:gd name="T60" fmla="*/ 2 w 37"/>
                  <a:gd name="T61" fmla="*/ 12 h 24"/>
                  <a:gd name="T62" fmla="*/ 4 w 37"/>
                  <a:gd name="T63" fmla="*/ 16 h 24"/>
                  <a:gd name="T64" fmla="*/ 5 w 37"/>
                  <a:gd name="T65" fmla="*/ 19 h 24"/>
                  <a:gd name="T66" fmla="*/ 5 w 37"/>
                  <a:gd name="T67" fmla="*/ 21 h 24"/>
                  <a:gd name="T68" fmla="*/ 7 w 37"/>
                  <a:gd name="T69" fmla="*/ 23 h 24"/>
                  <a:gd name="T70" fmla="*/ 9 w 37"/>
                  <a:gd name="T71" fmla="*/ 24 h 24"/>
                  <a:gd name="T72" fmla="*/ 11 w 37"/>
                  <a:gd name="T73" fmla="*/ 23 h 24"/>
                  <a:gd name="T74" fmla="*/ 13 w 37"/>
                  <a:gd name="T75" fmla="*/ 24 h 24"/>
                  <a:gd name="T76" fmla="*/ 13 w 37"/>
                  <a:gd name="T7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24">
                    <a:moveTo>
                      <a:pt x="13" y="24"/>
                    </a:move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4" y="23"/>
                      <a:pt x="14" y="23"/>
                    </a:cubicBezTo>
                    <a:cubicBezTo>
                      <a:pt x="14" y="22"/>
                      <a:pt x="14" y="22"/>
                      <a:pt x="14" y="21"/>
                    </a:cubicBezTo>
                    <a:cubicBezTo>
                      <a:pt x="15" y="21"/>
                      <a:pt x="16" y="21"/>
                      <a:pt x="16" y="21"/>
                    </a:cubicBezTo>
                    <a:cubicBezTo>
                      <a:pt x="15" y="20"/>
                      <a:pt x="15" y="19"/>
                      <a:pt x="15" y="19"/>
                    </a:cubicBezTo>
                    <a:cubicBezTo>
                      <a:pt x="16" y="19"/>
                      <a:pt x="16" y="18"/>
                      <a:pt x="17" y="18"/>
                    </a:cubicBezTo>
                    <a:cubicBezTo>
                      <a:pt x="17" y="18"/>
                      <a:pt x="18" y="18"/>
                      <a:pt x="18" y="18"/>
                    </a:cubicBezTo>
                    <a:cubicBezTo>
                      <a:pt x="18" y="17"/>
                      <a:pt x="20" y="17"/>
                      <a:pt x="20" y="17"/>
                    </a:cubicBezTo>
                    <a:cubicBezTo>
                      <a:pt x="21" y="17"/>
                      <a:pt x="22" y="17"/>
                      <a:pt x="22" y="18"/>
                    </a:cubicBezTo>
                    <a:cubicBezTo>
                      <a:pt x="22" y="18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20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0"/>
                      <a:pt x="25" y="20"/>
                      <a:pt x="25" y="20"/>
                    </a:cubicBezTo>
                    <a:cubicBezTo>
                      <a:pt x="25" y="20"/>
                      <a:pt x="26" y="20"/>
                      <a:pt x="26" y="20"/>
                    </a:cubicBezTo>
                    <a:cubicBezTo>
                      <a:pt x="27" y="21"/>
                      <a:pt x="27" y="22"/>
                      <a:pt x="27" y="22"/>
                    </a:cubicBezTo>
                    <a:cubicBezTo>
                      <a:pt x="28" y="22"/>
                      <a:pt x="29" y="23"/>
                      <a:pt x="29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1" y="23"/>
                      <a:pt x="31" y="22"/>
                      <a:pt x="31" y="22"/>
                    </a:cubicBezTo>
                    <a:cubicBezTo>
                      <a:pt x="31" y="22"/>
                      <a:pt x="31" y="22"/>
                      <a:pt x="32" y="22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5" y="21"/>
                      <a:pt x="36" y="21"/>
                      <a:pt x="36" y="21"/>
                    </a:cubicBezTo>
                    <a:cubicBezTo>
                      <a:pt x="36" y="20"/>
                      <a:pt x="36" y="19"/>
                      <a:pt x="36" y="19"/>
                    </a:cubicBezTo>
                    <a:cubicBezTo>
                      <a:pt x="36" y="18"/>
                      <a:pt x="37" y="18"/>
                      <a:pt x="37" y="17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3"/>
                      <a:pt x="37" y="13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10"/>
                      <a:pt x="35" y="9"/>
                      <a:pt x="35" y="8"/>
                    </a:cubicBezTo>
                    <a:cubicBezTo>
                      <a:pt x="35" y="7"/>
                      <a:pt x="35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1" y="6"/>
                      <a:pt x="31" y="5"/>
                      <a:pt x="31" y="5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30" y="6"/>
                      <a:pt x="30" y="6"/>
                      <a:pt x="29" y="5"/>
                    </a:cubicBezTo>
                    <a:cubicBezTo>
                      <a:pt x="30" y="6"/>
                      <a:pt x="31" y="6"/>
                      <a:pt x="28" y="5"/>
                    </a:cubicBezTo>
                    <a:cubicBezTo>
                      <a:pt x="27" y="5"/>
                      <a:pt x="27" y="4"/>
                      <a:pt x="26" y="4"/>
                    </a:cubicBezTo>
                    <a:cubicBezTo>
                      <a:pt x="26" y="4"/>
                      <a:pt x="25" y="4"/>
                      <a:pt x="25" y="3"/>
                    </a:cubicBezTo>
                    <a:cubicBezTo>
                      <a:pt x="25" y="3"/>
                      <a:pt x="25" y="3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1"/>
                      <a:pt x="25" y="1"/>
                      <a:pt x="24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2" y="1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3"/>
                      <a:pt x="16" y="4"/>
                      <a:pt x="16" y="4"/>
                    </a:cubicBezTo>
                    <a:cubicBezTo>
                      <a:pt x="15" y="5"/>
                      <a:pt x="14" y="6"/>
                      <a:pt x="12" y="6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1" y="4"/>
                      <a:pt x="1" y="5"/>
                    </a:cubicBezTo>
                    <a:cubicBezTo>
                      <a:pt x="1" y="5"/>
                      <a:pt x="0" y="6"/>
                      <a:pt x="0" y="7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3"/>
                      <a:pt x="2" y="14"/>
                      <a:pt x="3" y="14"/>
                    </a:cubicBezTo>
                    <a:cubicBezTo>
                      <a:pt x="4" y="15"/>
                      <a:pt x="4" y="16"/>
                      <a:pt x="4" y="16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7"/>
                      <a:pt x="5" y="19"/>
                      <a:pt x="5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5" y="21"/>
                      <a:pt x="5" y="21"/>
                    </a:cubicBezTo>
                    <a:cubicBezTo>
                      <a:pt x="6" y="21"/>
                      <a:pt x="6" y="22"/>
                      <a:pt x="6" y="22"/>
                    </a:cubicBezTo>
                    <a:cubicBezTo>
                      <a:pt x="6" y="22"/>
                      <a:pt x="7" y="23"/>
                      <a:pt x="7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9" y="23"/>
                      <a:pt x="9" y="24"/>
                      <a:pt x="9" y="24"/>
                    </a:cubicBezTo>
                    <a:cubicBezTo>
                      <a:pt x="9" y="23"/>
                      <a:pt x="10" y="23"/>
                      <a:pt x="10" y="23"/>
                    </a:cubicBezTo>
                    <a:cubicBezTo>
                      <a:pt x="10" y="23"/>
                      <a:pt x="11" y="23"/>
                      <a:pt x="11" y="23"/>
                    </a:cubicBezTo>
                    <a:cubicBezTo>
                      <a:pt x="11" y="23"/>
                      <a:pt x="12" y="23"/>
                      <a:pt x="12" y="23"/>
                    </a:cubicBezTo>
                    <a:cubicBezTo>
                      <a:pt x="12" y="23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34" name="Freeform 235"/>
              <p:cNvSpPr>
                <a:spLocks/>
              </p:cNvSpPr>
              <p:nvPr/>
            </p:nvSpPr>
            <p:spPr bwMode="auto">
              <a:xfrm>
                <a:off x="5439590" y="2508932"/>
                <a:ext cx="722313" cy="676274"/>
              </a:xfrm>
              <a:custGeom>
                <a:avLst/>
                <a:gdLst>
                  <a:gd name="T0" fmla="*/ 21 w 227"/>
                  <a:gd name="T1" fmla="*/ 158 h 212"/>
                  <a:gd name="T2" fmla="*/ 20 w 227"/>
                  <a:gd name="T3" fmla="*/ 168 h 212"/>
                  <a:gd name="T4" fmla="*/ 10 w 227"/>
                  <a:gd name="T5" fmla="*/ 180 h 212"/>
                  <a:gd name="T6" fmla="*/ 14 w 227"/>
                  <a:gd name="T7" fmla="*/ 190 h 212"/>
                  <a:gd name="T8" fmla="*/ 21 w 227"/>
                  <a:gd name="T9" fmla="*/ 199 h 212"/>
                  <a:gd name="T10" fmla="*/ 21 w 227"/>
                  <a:gd name="T11" fmla="*/ 212 h 212"/>
                  <a:gd name="T12" fmla="*/ 32 w 227"/>
                  <a:gd name="T13" fmla="*/ 209 h 212"/>
                  <a:gd name="T14" fmla="*/ 37 w 227"/>
                  <a:gd name="T15" fmla="*/ 201 h 212"/>
                  <a:gd name="T16" fmla="*/ 60 w 227"/>
                  <a:gd name="T17" fmla="*/ 190 h 212"/>
                  <a:gd name="T18" fmla="*/ 95 w 227"/>
                  <a:gd name="T19" fmla="*/ 188 h 212"/>
                  <a:gd name="T20" fmla="*/ 112 w 227"/>
                  <a:gd name="T21" fmla="*/ 188 h 212"/>
                  <a:gd name="T22" fmla="*/ 121 w 227"/>
                  <a:gd name="T23" fmla="*/ 190 h 212"/>
                  <a:gd name="T24" fmla="*/ 130 w 227"/>
                  <a:gd name="T25" fmla="*/ 189 h 212"/>
                  <a:gd name="T26" fmla="*/ 145 w 227"/>
                  <a:gd name="T27" fmla="*/ 187 h 212"/>
                  <a:gd name="T28" fmla="*/ 164 w 227"/>
                  <a:gd name="T29" fmla="*/ 180 h 212"/>
                  <a:gd name="T30" fmla="*/ 175 w 227"/>
                  <a:gd name="T31" fmla="*/ 184 h 212"/>
                  <a:gd name="T32" fmla="*/ 191 w 227"/>
                  <a:gd name="T33" fmla="*/ 177 h 212"/>
                  <a:gd name="T34" fmla="*/ 203 w 227"/>
                  <a:gd name="T35" fmla="*/ 182 h 212"/>
                  <a:gd name="T36" fmla="*/ 202 w 227"/>
                  <a:gd name="T37" fmla="*/ 143 h 212"/>
                  <a:gd name="T38" fmla="*/ 218 w 227"/>
                  <a:gd name="T39" fmla="*/ 137 h 212"/>
                  <a:gd name="T40" fmla="*/ 213 w 227"/>
                  <a:gd name="T41" fmla="*/ 130 h 212"/>
                  <a:gd name="T42" fmla="*/ 206 w 227"/>
                  <a:gd name="T43" fmla="*/ 118 h 212"/>
                  <a:gd name="T44" fmla="*/ 201 w 227"/>
                  <a:gd name="T45" fmla="*/ 111 h 212"/>
                  <a:gd name="T46" fmla="*/ 203 w 227"/>
                  <a:gd name="T47" fmla="*/ 94 h 212"/>
                  <a:gd name="T48" fmla="*/ 217 w 227"/>
                  <a:gd name="T49" fmla="*/ 93 h 212"/>
                  <a:gd name="T50" fmla="*/ 227 w 227"/>
                  <a:gd name="T51" fmla="*/ 82 h 212"/>
                  <a:gd name="T52" fmla="*/ 216 w 227"/>
                  <a:gd name="T53" fmla="*/ 73 h 212"/>
                  <a:gd name="T54" fmla="*/ 208 w 227"/>
                  <a:gd name="T55" fmla="*/ 70 h 212"/>
                  <a:gd name="T56" fmla="*/ 196 w 227"/>
                  <a:gd name="T57" fmla="*/ 61 h 212"/>
                  <a:gd name="T58" fmla="*/ 179 w 227"/>
                  <a:gd name="T59" fmla="*/ 50 h 212"/>
                  <a:gd name="T60" fmla="*/ 174 w 227"/>
                  <a:gd name="T61" fmla="*/ 43 h 212"/>
                  <a:gd name="T62" fmla="*/ 164 w 227"/>
                  <a:gd name="T63" fmla="*/ 29 h 212"/>
                  <a:gd name="T64" fmla="*/ 158 w 227"/>
                  <a:gd name="T65" fmla="*/ 15 h 212"/>
                  <a:gd name="T66" fmla="*/ 154 w 227"/>
                  <a:gd name="T67" fmla="*/ 6 h 212"/>
                  <a:gd name="T68" fmla="*/ 136 w 227"/>
                  <a:gd name="T69" fmla="*/ 2 h 212"/>
                  <a:gd name="T70" fmla="*/ 124 w 227"/>
                  <a:gd name="T71" fmla="*/ 11 h 212"/>
                  <a:gd name="T72" fmla="*/ 119 w 227"/>
                  <a:gd name="T73" fmla="*/ 7 h 212"/>
                  <a:gd name="T74" fmla="*/ 108 w 227"/>
                  <a:gd name="T75" fmla="*/ 5 h 212"/>
                  <a:gd name="T76" fmla="*/ 97 w 227"/>
                  <a:gd name="T77" fmla="*/ 2 h 212"/>
                  <a:gd name="T78" fmla="*/ 92 w 227"/>
                  <a:gd name="T79" fmla="*/ 4 h 212"/>
                  <a:gd name="T80" fmla="*/ 86 w 227"/>
                  <a:gd name="T81" fmla="*/ 1 h 212"/>
                  <a:gd name="T82" fmla="*/ 79 w 227"/>
                  <a:gd name="T83" fmla="*/ 11 h 212"/>
                  <a:gd name="T84" fmla="*/ 69 w 227"/>
                  <a:gd name="T85" fmla="*/ 18 h 212"/>
                  <a:gd name="T86" fmla="*/ 59 w 227"/>
                  <a:gd name="T87" fmla="*/ 26 h 212"/>
                  <a:gd name="T88" fmla="*/ 57 w 227"/>
                  <a:gd name="T89" fmla="*/ 42 h 212"/>
                  <a:gd name="T90" fmla="*/ 63 w 227"/>
                  <a:gd name="T91" fmla="*/ 47 h 212"/>
                  <a:gd name="T92" fmla="*/ 54 w 227"/>
                  <a:gd name="T93" fmla="*/ 59 h 212"/>
                  <a:gd name="T94" fmla="*/ 45 w 227"/>
                  <a:gd name="T95" fmla="*/ 70 h 212"/>
                  <a:gd name="T96" fmla="*/ 47 w 227"/>
                  <a:gd name="T97" fmla="*/ 89 h 212"/>
                  <a:gd name="T98" fmla="*/ 46 w 227"/>
                  <a:gd name="T99" fmla="*/ 96 h 212"/>
                  <a:gd name="T100" fmla="*/ 37 w 227"/>
                  <a:gd name="T101" fmla="*/ 96 h 212"/>
                  <a:gd name="T102" fmla="*/ 29 w 227"/>
                  <a:gd name="T103" fmla="*/ 102 h 212"/>
                  <a:gd name="T104" fmla="*/ 18 w 227"/>
                  <a:gd name="T105" fmla="*/ 113 h 212"/>
                  <a:gd name="T106" fmla="*/ 1 w 227"/>
                  <a:gd name="T107" fmla="*/ 11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7" h="212">
                    <a:moveTo>
                      <a:pt x="11" y="138"/>
                    </a:moveTo>
                    <a:cubicBezTo>
                      <a:pt x="17" y="147"/>
                      <a:pt x="17" y="147"/>
                      <a:pt x="17" y="147"/>
                    </a:cubicBezTo>
                    <a:cubicBezTo>
                      <a:pt x="18" y="153"/>
                      <a:pt x="18" y="153"/>
                      <a:pt x="18" y="153"/>
                    </a:cubicBezTo>
                    <a:cubicBezTo>
                      <a:pt x="19" y="155"/>
                      <a:pt x="20" y="157"/>
                      <a:pt x="21" y="158"/>
                    </a:cubicBezTo>
                    <a:cubicBezTo>
                      <a:pt x="21" y="158"/>
                      <a:pt x="21" y="159"/>
                      <a:pt x="21" y="160"/>
                    </a:cubicBezTo>
                    <a:cubicBezTo>
                      <a:pt x="21" y="161"/>
                      <a:pt x="21" y="161"/>
                      <a:pt x="21" y="162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22" y="165"/>
                      <a:pt x="22" y="167"/>
                      <a:pt x="20" y="168"/>
                    </a:cubicBezTo>
                    <a:cubicBezTo>
                      <a:pt x="20" y="169"/>
                      <a:pt x="19" y="171"/>
                      <a:pt x="17" y="173"/>
                    </a:cubicBezTo>
                    <a:cubicBezTo>
                      <a:pt x="17" y="173"/>
                      <a:pt x="17" y="173"/>
                      <a:pt x="17" y="173"/>
                    </a:cubicBezTo>
                    <a:cubicBezTo>
                      <a:pt x="13" y="175"/>
                      <a:pt x="13" y="175"/>
                      <a:pt x="13" y="175"/>
                    </a:cubicBezTo>
                    <a:cubicBezTo>
                      <a:pt x="10" y="180"/>
                      <a:pt x="10" y="180"/>
                      <a:pt x="10" y="180"/>
                    </a:cubicBezTo>
                    <a:cubicBezTo>
                      <a:pt x="7" y="187"/>
                      <a:pt x="7" y="187"/>
                      <a:pt x="7" y="187"/>
                    </a:cubicBezTo>
                    <a:cubicBezTo>
                      <a:pt x="7" y="189"/>
                      <a:pt x="7" y="189"/>
                      <a:pt x="7" y="189"/>
                    </a:cubicBezTo>
                    <a:cubicBezTo>
                      <a:pt x="7" y="189"/>
                      <a:pt x="7" y="189"/>
                      <a:pt x="7" y="189"/>
                    </a:cubicBezTo>
                    <a:cubicBezTo>
                      <a:pt x="8" y="189"/>
                      <a:pt x="14" y="190"/>
                      <a:pt x="14" y="190"/>
                    </a:cubicBezTo>
                    <a:cubicBezTo>
                      <a:pt x="14" y="190"/>
                      <a:pt x="14" y="190"/>
                      <a:pt x="14" y="190"/>
                    </a:cubicBezTo>
                    <a:cubicBezTo>
                      <a:pt x="20" y="193"/>
                      <a:pt x="20" y="193"/>
                      <a:pt x="20" y="193"/>
                    </a:cubicBezTo>
                    <a:cubicBezTo>
                      <a:pt x="21" y="198"/>
                      <a:pt x="21" y="198"/>
                      <a:pt x="21" y="198"/>
                    </a:cubicBezTo>
                    <a:cubicBezTo>
                      <a:pt x="21" y="199"/>
                      <a:pt x="21" y="199"/>
                      <a:pt x="21" y="199"/>
                    </a:cubicBezTo>
                    <a:cubicBezTo>
                      <a:pt x="21" y="205"/>
                      <a:pt x="21" y="205"/>
                      <a:pt x="21" y="206"/>
                    </a:cubicBezTo>
                    <a:cubicBezTo>
                      <a:pt x="21" y="206"/>
                      <a:pt x="21" y="210"/>
                      <a:pt x="21" y="211"/>
                    </a:cubicBezTo>
                    <a:cubicBezTo>
                      <a:pt x="21" y="211"/>
                      <a:pt x="21" y="211"/>
                      <a:pt x="21" y="211"/>
                    </a:cubicBezTo>
                    <a:cubicBezTo>
                      <a:pt x="21" y="211"/>
                      <a:pt x="21" y="212"/>
                      <a:pt x="21" y="212"/>
                    </a:cubicBezTo>
                    <a:cubicBezTo>
                      <a:pt x="24" y="210"/>
                      <a:pt x="24" y="210"/>
                      <a:pt x="24" y="210"/>
                    </a:cubicBezTo>
                    <a:cubicBezTo>
                      <a:pt x="25" y="211"/>
                      <a:pt x="25" y="211"/>
                      <a:pt x="25" y="211"/>
                    </a:cubicBezTo>
                    <a:cubicBezTo>
                      <a:pt x="25" y="211"/>
                      <a:pt x="27" y="211"/>
                      <a:pt x="29" y="212"/>
                    </a:cubicBezTo>
                    <a:cubicBezTo>
                      <a:pt x="30" y="210"/>
                      <a:pt x="31" y="209"/>
                      <a:pt x="32" y="209"/>
                    </a:cubicBezTo>
                    <a:cubicBezTo>
                      <a:pt x="32" y="209"/>
                      <a:pt x="32" y="209"/>
                      <a:pt x="32" y="210"/>
                    </a:cubicBezTo>
                    <a:cubicBezTo>
                      <a:pt x="33" y="209"/>
                      <a:pt x="34" y="206"/>
                      <a:pt x="34" y="206"/>
                    </a:cubicBezTo>
                    <a:cubicBezTo>
                      <a:pt x="35" y="203"/>
                      <a:pt x="35" y="203"/>
                      <a:pt x="35" y="203"/>
                    </a:cubicBezTo>
                    <a:cubicBezTo>
                      <a:pt x="37" y="201"/>
                      <a:pt x="37" y="201"/>
                      <a:pt x="37" y="201"/>
                    </a:cubicBezTo>
                    <a:cubicBezTo>
                      <a:pt x="37" y="199"/>
                      <a:pt x="37" y="199"/>
                      <a:pt x="37" y="199"/>
                    </a:cubicBezTo>
                    <a:cubicBezTo>
                      <a:pt x="42" y="196"/>
                      <a:pt x="42" y="196"/>
                      <a:pt x="42" y="196"/>
                    </a:cubicBezTo>
                    <a:cubicBezTo>
                      <a:pt x="54" y="194"/>
                      <a:pt x="54" y="194"/>
                      <a:pt x="54" y="194"/>
                    </a:cubicBezTo>
                    <a:cubicBezTo>
                      <a:pt x="60" y="190"/>
                      <a:pt x="60" y="190"/>
                      <a:pt x="60" y="190"/>
                    </a:cubicBezTo>
                    <a:cubicBezTo>
                      <a:pt x="68" y="191"/>
                      <a:pt x="68" y="191"/>
                      <a:pt x="68" y="191"/>
                    </a:cubicBezTo>
                    <a:cubicBezTo>
                      <a:pt x="88" y="190"/>
                      <a:pt x="88" y="190"/>
                      <a:pt x="88" y="190"/>
                    </a:cubicBezTo>
                    <a:cubicBezTo>
                      <a:pt x="95" y="188"/>
                      <a:pt x="95" y="188"/>
                      <a:pt x="95" y="188"/>
                    </a:cubicBezTo>
                    <a:cubicBezTo>
                      <a:pt x="95" y="188"/>
                      <a:pt x="95" y="188"/>
                      <a:pt x="95" y="188"/>
                    </a:cubicBezTo>
                    <a:cubicBezTo>
                      <a:pt x="95" y="188"/>
                      <a:pt x="96" y="188"/>
                      <a:pt x="96" y="188"/>
                    </a:cubicBezTo>
                    <a:cubicBezTo>
                      <a:pt x="97" y="189"/>
                      <a:pt x="100" y="189"/>
                      <a:pt x="101" y="189"/>
                    </a:cubicBezTo>
                    <a:cubicBezTo>
                      <a:pt x="103" y="189"/>
                      <a:pt x="111" y="188"/>
                      <a:pt x="112" y="188"/>
                    </a:cubicBezTo>
                    <a:cubicBezTo>
                      <a:pt x="112" y="188"/>
                      <a:pt x="112" y="188"/>
                      <a:pt x="112" y="188"/>
                    </a:cubicBezTo>
                    <a:cubicBezTo>
                      <a:pt x="116" y="191"/>
                      <a:pt x="116" y="191"/>
                      <a:pt x="116" y="191"/>
                    </a:cubicBezTo>
                    <a:cubicBezTo>
                      <a:pt x="118" y="193"/>
                      <a:pt x="118" y="193"/>
                      <a:pt x="118" y="193"/>
                    </a:cubicBezTo>
                    <a:cubicBezTo>
                      <a:pt x="119" y="192"/>
                      <a:pt x="120" y="191"/>
                      <a:pt x="121" y="190"/>
                    </a:cubicBezTo>
                    <a:cubicBezTo>
                      <a:pt x="121" y="190"/>
                      <a:pt x="121" y="190"/>
                      <a:pt x="121" y="190"/>
                    </a:cubicBezTo>
                    <a:cubicBezTo>
                      <a:pt x="122" y="190"/>
                      <a:pt x="122" y="190"/>
                      <a:pt x="122" y="190"/>
                    </a:cubicBezTo>
                    <a:cubicBezTo>
                      <a:pt x="124" y="190"/>
                      <a:pt x="127" y="192"/>
                      <a:pt x="127" y="192"/>
                    </a:cubicBezTo>
                    <a:cubicBezTo>
                      <a:pt x="129" y="193"/>
                      <a:pt x="129" y="193"/>
                      <a:pt x="129" y="193"/>
                    </a:cubicBezTo>
                    <a:cubicBezTo>
                      <a:pt x="130" y="189"/>
                      <a:pt x="130" y="189"/>
                      <a:pt x="130" y="189"/>
                    </a:cubicBezTo>
                    <a:cubicBezTo>
                      <a:pt x="135" y="190"/>
                      <a:pt x="135" y="190"/>
                      <a:pt x="135" y="190"/>
                    </a:cubicBezTo>
                    <a:cubicBezTo>
                      <a:pt x="140" y="185"/>
                      <a:pt x="140" y="185"/>
                      <a:pt x="140" y="185"/>
                    </a:cubicBezTo>
                    <a:cubicBezTo>
                      <a:pt x="143" y="186"/>
                      <a:pt x="143" y="186"/>
                      <a:pt x="143" y="186"/>
                    </a:cubicBezTo>
                    <a:cubicBezTo>
                      <a:pt x="145" y="187"/>
                      <a:pt x="145" y="187"/>
                      <a:pt x="145" y="187"/>
                    </a:cubicBezTo>
                    <a:cubicBezTo>
                      <a:pt x="149" y="184"/>
                      <a:pt x="149" y="184"/>
                      <a:pt x="149" y="184"/>
                    </a:cubicBezTo>
                    <a:cubicBezTo>
                      <a:pt x="153" y="187"/>
                      <a:pt x="153" y="187"/>
                      <a:pt x="153" y="187"/>
                    </a:cubicBezTo>
                    <a:cubicBezTo>
                      <a:pt x="153" y="185"/>
                      <a:pt x="155" y="184"/>
                      <a:pt x="158" y="183"/>
                    </a:cubicBezTo>
                    <a:cubicBezTo>
                      <a:pt x="159" y="182"/>
                      <a:pt x="162" y="180"/>
                      <a:pt x="164" y="180"/>
                    </a:cubicBezTo>
                    <a:cubicBezTo>
                      <a:pt x="166" y="180"/>
                      <a:pt x="168" y="181"/>
                      <a:pt x="168" y="182"/>
                    </a:cubicBezTo>
                    <a:cubicBezTo>
                      <a:pt x="169" y="183"/>
                      <a:pt x="170" y="183"/>
                      <a:pt x="171" y="185"/>
                    </a:cubicBezTo>
                    <a:cubicBezTo>
                      <a:pt x="172" y="186"/>
                      <a:pt x="172" y="186"/>
                      <a:pt x="172" y="186"/>
                    </a:cubicBezTo>
                    <a:cubicBezTo>
                      <a:pt x="175" y="184"/>
                      <a:pt x="175" y="184"/>
                      <a:pt x="175" y="184"/>
                    </a:cubicBezTo>
                    <a:cubicBezTo>
                      <a:pt x="177" y="181"/>
                      <a:pt x="177" y="181"/>
                      <a:pt x="177" y="181"/>
                    </a:cubicBezTo>
                    <a:cubicBezTo>
                      <a:pt x="180" y="181"/>
                      <a:pt x="180" y="181"/>
                      <a:pt x="180" y="181"/>
                    </a:cubicBezTo>
                    <a:cubicBezTo>
                      <a:pt x="184" y="179"/>
                      <a:pt x="184" y="179"/>
                      <a:pt x="184" y="179"/>
                    </a:cubicBezTo>
                    <a:cubicBezTo>
                      <a:pt x="191" y="177"/>
                      <a:pt x="191" y="177"/>
                      <a:pt x="191" y="177"/>
                    </a:cubicBezTo>
                    <a:cubicBezTo>
                      <a:pt x="197" y="179"/>
                      <a:pt x="197" y="179"/>
                      <a:pt x="197" y="179"/>
                    </a:cubicBezTo>
                    <a:cubicBezTo>
                      <a:pt x="200" y="183"/>
                      <a:pt x="200" y="183"/>
                      <a:pt x="200" y="183"/>
                    </a:cubicBezTo>
                    <a:cubicBezTo>
                      <a:pt x="202" y="183"/>
                      <a:pt x="202" y="183"/>
                      <a:pt x="202" y="183"/>
                    </a:cubicBezTo>
                    <a:cubicBezTo>
                      <a:pt x="203" y="182"/>
                      <a:pt x="203" y="182"/>
                      <a:pt x="203" y="182"/>
                    </a:cubicBezTo>
                    <a:cubicBezTo>
                      <a:pt x="201" y="179"/>
                      <a:pt x="201" y="179"/>
                      <a:pt x="201" y="179"/>
                    </a:cubicBezTo>
                    <a:cubicBezTo>
                      <a:pt x="196" y="168"/>
                      <a:pt x="196" y="168"/>
                      <a:pt x="196" y="168"/>
                    </a:cubicBezTo>
                    <a:cubicBezTo>
                      <a:pt x="201" y="153"/>
                      <a:pt x="201" y="153"/>
                      <a:pt x="201" y="153"/>
                    </a:cubicBezTo>
                    <a:cubicBezTo>
                      <a:pt x="202" y="143"/>
                      <a:pt x="202" y="143"/>
                      <a:pt x="202" y="143"/>
                    </a:cubicBezTo>
                    <a:cubicBezTo>
                      <a:pt x="213" y="142"/>
                      <a:pt x="213" y="142"/>
                      <a:pt x="213" y="142"/>
                    </a:cubicBezTo>
                    <a:cubicBezTo>
                      <a:pt x="216" y="138"/>
                      <a:pt x="216" y="138"/>
                      <a:pt x="216" y="138"/>
                    </a:cubicBezTo>
                    <a:cubicBezTo>
                      <a:pt x="219" y="137"/>
                      <a:pt x="219" y="137"/>
                      <a:pt x="219" y="137"/>
                    </a:cubicBezTo>
                    <a:cubicBezTo>
                      <a:pt x="218" y="137"/>
                      <a:pt x="218" y="137"/>
                      <a:pt x="218" y="137"/>
                    </a:cubicBezTo>
                    <a:cubicBezTo>
                      <a:pt x="218" y="135"/>
                      <a:pt x="218" y="135"/>
                      <a:pt x="218" y="135"/>
                    </a:cubicBezTo>
                    <a:cubicBezTo>
                      <a:pt x="216" y="135"/>
                      <a:pt x="216" y="135"/>
                      <a:pt x="216" y="135"/>
                    </a:cubicBezTo>
                    <a:cubicBezTo>
                      <a:pt x="212" y="133"/>
                      <a:pt x="212" y="133"/>
                      <a:pt x="212" y="133"/>
                    </a:cubicBezTo>
                    <a:cubicBezTo>
                      <a:pt x="213" y="130"/>
                      <a:pt x="213" y="130"/>
                      <a:pt x="213" y="130"/>
                    </a:cubicBezTo>
                    <a:cubicBezTo>
                      <a:pt x="210" y="123"/>
                      <a:pt x="210" y="123"/>
                      <a:pt x="210" y="123"/>
                    </a:cubicBezTo>
                    <a:cubicBezTo>
                      <a:pt x="210" y="122"/>
                      <a:pt x="210" y="122"/>
                      <a:pt x="210" y="122"/>
                    </a:cubicBezTo>
                    <a:cubicBezTo>
                      <a:pt x="209" y="122"/>
                      <a:pt x="209" y="122"/>
                      <a:pt x="209" y="122"/>
                    </a:cubicBezTo>
                    <a:cubicBezTo>
                      <a:pt x="206" y="118"/>
                      <a:pt x="206" y="118"/>
                      <a:pt x="206" y="118"/>
                    </a:cubicBezTo>
                    <a:cubicBezTo>
                      <a:pt x="208" y="115"/>
                      <a:pt x="208" y="115"/>
                      <a:pt x="208" y="115"/>
                    </a:cubicBezTo>
                    <a:cubicBezTo>
                      <a:pt x="207" y="114"/>
                      <a:pt x="207" y="114"/>
                      <a:pt x="207" y="114"/>
                    </a:cubicBezTo>
                    <a:cubicBezTo>
                      <a:pt x="205" y="112"/>
                      <a:pt x="205" y="112"/>
                      <a:pt x="205" y="112"/>
                    </a:cubicBezTo>
                    <a:cubicBezTo>
                      <a:pt x="201" y="111"/>
                      <a:pt x="201" y="111"/>
                      <a:pt x="201" y="111"/>
                    </a:cubicBezTo>
                    <a:cubicBezTo>
                      <a:pt x="197" y="107"/>
                      <a:pt x="197" y="107"/>
                      <a:pt x="197" y="107"/>
                    </a:cubicBezTo>
                    <a:cubicBezTo>
                      <a:pt x="196" y="104"/>
                      <a:pt x="196" y="104"/>
                      <a:pt x="196" y="104"/>
                    </a:cubicBezTo>
                    <a:cubicBezTo>
                      <a:pt x="198" y="97"/>
                      <a:pt x="198" y="97"/>
                      <a:pt x="198" y="97"/>
                    </a:cubicBezTo>
                    <a:cubicBezTo>
                      <a:pt x="199" y="96"/>
                      <a:pt x="200" y="95"/>
                      <a:pt x="203" y="94"/>
                    </a:cubicBezTo>
                    <a:cubicBezTo>
                      <a:pt x="204" y="93"/>
                      <a:pt x="205" y="93"/>
                      <a:pt x="206" y="93"/>
                    </a:cubicBezTo>
                    <a:cubicBezTo>
                      <a:pt x="207" y="93"/>
                      <a:pt x="208" y="93"/>
                      <a:pt x="209" y="94"/>
                    </a:cubicBezTo>
                    <a:cubicBezTo>
                      <a:pt x="213" y="95"/>
                      <a:pt x="213" y="95"/>
                      <a:pt x="213" y="95"/>
                    </a:cubicBezTo>
                    <a:cubicBezTo>
                      <a:pt x="217" y="93"/>
                      <a:pt x="217" y="93"/>
                      <a:pt x="217" y="93"/>
                    </a:cubicBezTo>
                    <a:cubicBezTo>
                      <a:pt x="219" y="92"/>
                      <a:pt x="222" y="90"/>
                      <a:pt x="223" y="89"/>
                    </a:cubicBezTo>
                    <a:cubicBezTo>
                      <a:pt x="223" y="88"/>
                      <a:pt x="223" y="87"/>
                      <a:pt x="222" y="86"/>
                    </a:cubicBezTo>
                    <a:cubicBezTo>
                      <a:pt x="221" y="84"/>
                      <a:pt x="221" y="84"/>
                      <a:pt x="221" y="84"/>
                    </a:cubicBezTo>
                    <a:cubicBezTo>
                      <a:pt x="227" y="82"/>
                      <a:pt x="227" y="82"/>
                      <a:pt x="227" y="82"/>
                    </a:cubicBezTo>
                    <a:cubicBezTo>
                      <a:pt x="227" y="81"/>
                      <a:pt x="227" y="81"/>
                      <a:pt x="227" y="81"/>
                    </a:cubicBezTo>
                    <a:cubicBezTo>
                      <a:pt x="227" y="79"/>
                      <a:pt x="227" y="79"/>
                      <a:pt x="227" y="79"/>
                    </a:cubicBezTo>
                    <a:cubicBezTo>
                      <a:pt x="222" y="77"/>
                      <a:pt x="222" y="77"/>
                      <a:pt x="222" y="77"/>
                    </a:cubicBezTo>
                    <a:cubicBezTo>
                      <a:pt x="216" y="73"/>
                      <a:pt x="216" y="73"/>
                      <a:pt x="216" y="73"/>
                    </a:cubicBezTo>
                    <a:cubicBezTo>
                      <a:pt x="217" y="71"/>
                      <a:pt x="217" y="71"/>
                      <a:pt x="217" y="71"/>
                    </a:cubicBezTo>
                    <a:cubicBezTo>
                      <a:pt x="217" y="71"/>
                      <a:pt x="217" y="71"/>
                      <a:pt x="217" y="71"/>
                    </a:cubicBezTo>
                    <a:cubicBezTo>
                      <a:pt x="209" y="69"/>
                      <a:pt x="209" y="69"/>
                      <a:pt x="209" y="69"/>
                    </a:cubicBezTo>
                    <a:cubicBezTo>
                      <a:pt x="208" y="70"/>
                      <a:pt x="208" y="70"/>
                      <a:pt x="208" y="70"/>
                    </a:cubicBezTo>
                    <a:cubicBezTo>
                      <a:pt x="206" y="72"/>
                      <a:pt x="206" y="72"/>
                      <a:pt x="206" y="72"/>
                    </a:cubicBezTo>
                    <a:cubicBezTo>
                      <a:pt x="199" y="72"/>
                      <a:pt x="199" y="72"/>
                      <a:pt x="199" y="72"/>
                    </a:cubicBezTo>
                    <a:cubicBezTo>
                      <a:pt x="198" y="64"/>
                      <a:pt x="198" y="64"/>
                      <a:pt x="198" y="64"/>
                    </a:cubicBezTo>
                    <a:cubicBezTo>
                      <a:pt x="196" y="61"/>
                      <a:pt x="196" y="61"/>
                      <a:pt x="196" y="61"/>
                    </a:cubicBezTo>
                    <a:cubicBezTo>
                      <a:pt x="193" y="60"/>
                      <a:pt x="193" y="60"/>
                      <a:pt x="193" y="60"/>
                    </a:cubicBezTo>
                    <a:cubicBezTo>
                      <a:pt x="184" y="58"/>
                      <a:pt x="184" y="58"/>
                      <a:pt x="184" y="58"/>
                    </a:cubicBezTo>
                    <a:cubicBezTo>
                      <a:pt x="179" y="52"/>
                      <a:pt x="179" y="52"/>
                      <a:pt x="179" y="52"/>
                    </a:cubicBezTo>
                    <a:cubicBezTo>
                      <a:pt x="179" y="50"/>
                      <a:pt x="179" y="50"/>
                      <a:pt x="179" y="50"/>
                    </a:cubicBezTo>
                    <a:cubicBezTo>
                      <a:pt x="179" y="50"/>
                      <a:pt x="177" y="50"/>
                      <a:pt x="177" y="50"/>
                    </a:cubicBezTo>
                    <a:cubicBezTo>
                      <a:pt x="175" y="49"/>
                      <a:pt x="174" y="48"/>
                      <a:pt x="174" y="48"/>
                    </a:cubicBezTo>
                    <a:cubicBezTo>
                      <a:pt x="173" y="46"/>
                      <a:pt x="174" y="45"/>
                      <a:pt x="174" y="44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3" y="43"/>
                      <a:pt x="173" y="43"/>
                      <a:pt x="173" y="43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2" y="38"/>
                      <a:pt x="162" y="38"/>
                      <a:pt x="162" y="38"/>
                    </a:cubicBezTo>
                    <a:cubicBezTo>
                      <a:pt x="164" y="29"/>
                      <a:pt x="164" y="29"/>
                      <a:pt x="164" y="29"/>
                    </a:cubicBezTo>
                    <a:cubicBezTo>
                      <a:pt x="165" y="24"/>
                      <a:pt x="165" y="24"/>
                      <a:pt x="165" y="24"/>
                    </a:cubicBezTo>
                    <a:cubicBezTo>
                      <a:pt x="163" y="22"/>
                      <a:pt x="163" y="22"/>
                      <a:pt x="163" y="22"/>
                    </a:cubicBezTo>
                    <a:cubicBezTo>
                      <a:pt x="159" y="19"/>
                      <a:pt x="159" y="19"/>
                      <a:pt x="159" y="19"/>
                    </a:cubicBezTo>
                    <a:cubicBezTo>
                      <a:pt x="158" y="15"/>
                      <a:pt x="158" y="15"/>
                      <a:pt x="158" y="15"/>
                    </a:cubicBezTo>
                    <a:cubicBezTo>
                      <a:pt x="158" y="6"/>
                      <a:pt x="158" y="6"/>
                      <a:pt x="158" y="6"/>
                    </a:cubicBezTo>
                    <a:cubicBezTo>
                      <a:pt x="158" y="6"/>
                      <a:pt x="158" y="6"/>
                      <a:pt x="158" y="6"/>
                    </a:cubicBezTo>
                    <a:cubicBezTo>
                      <a:pt x="155" y="8"/>
                      <a:pt x="155" y="8"/>
                      <a:pt x="155" y="8"/>
                    </a:cubicBezTo>
                    <a:cubicBezTo>
                      <a:pt x="154" y="6"/>
                      <a:pt x="154" y="6"/>
                      <a:pt x="154" y="6"/>
                    </a:cubicBezTo>
                    <a:cubicBezTo>
                      <a:pt x="152" y="6"/>
                      <a:pt x="152" y="6"/>
                      <a:pt x="152" y="6"/>
                    </a:cubicBezTo>
                    <a:cubicBezTo>
                      <a:pt x="146" y="2"/>
                      <a:pt x="146" y="2"/>
                      <a:pt x="146" y="2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0" y="1"/>
                      <a:pt x="138" y="2"/>
                      <a:pt x="136" y="2"/>
                    </a:cubicBezTo>
                    <a:cubicBezTo>
                      <a:pt x="135" y="2"/>
                      <a:pt x="135" y="3"/>
                      <a:pt x="135" y="3"/>
                    </a:cubicBezTo>
                    <a:cubicBezTo>
                      <a:pt x="134" y="3"/>
                      <a:pt x="133" y="4"/>
                      <a:pt x="132" y="4"/>
                    </a:cubicBezTo>
                    <a:cubicBezTo>
                      <a:pt x="132" y="4"/>
                      <a:pt x="131" y="5"/>
                      <a:pt x="131" y="6"/>
                    </a:cubicBezTo>
                    <a:cubicBezTo>
                      <a:pt x="130" y="9"/>
                      <a:pt x="126" y="11"/>
                      <a:pt x="124" y="11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2" y="11"/>
                      <a:pt x="120" y="9"/>
                      <a:pt x="119" y="7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0" y="3"/>
                      <a:pt x="110" y="3"/>
                      <a:pt x="110" y="3"/>
                    </a:cubicBezTo>
                    <a:cubicBezTo>
                      <a:pt x="108" y="5"/>
                      <a:pt x="108" y="5"/>
                      <a:pt x="108" y="5"/>
                    </a:cubicBezTo>
                    <a:cubicBezTo>
                      <a:pt x="102" y="4"/>
                      <a:pt x="102" y="4"/>
                      <a:pt x="102" y="4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99" y="1"/>
                      <a:pt x="99" y="1"/>
                      <a:pt x="99" y="1"/>
                    </a:cubicBezTo>
                    <a:cubicBezTo>
                      <a:pt x="97" y="2"/>
                      <a:pt x="97" y="2"/>
                      <a:pt x="97" y="2"/>
                    </a:cubicBezTo>
                    <a:cubicBezTo>
                      <a:pt x="96" y="3"/>
                      <a:pt x="95" y="4"/>
                      <a:pt x="94" y="4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3" y="4"/>
                      <a:pt x="93" y="4"/>
                      <a:pt x="93" y="4"/>
                    </a:cubicBezTo>
                    <a:cubicBezTo>
                      <a:pt x="93" y="4"/>
                      <a:pt x="92" y="4"/>
                      <a:pt x="92" y="4"/>
                    </a:cubicBezTo>
                    <a:cubicBezTo>
                      <a:pt x="92" y="4"/>
                      <a:pt x="91" y="4"/>
                      <a:pt x="91" y="4"/>
                    </a:cubicBezTo>
                    <a:cubicBezTo>
                      <a:pt x="91" y="4"/>
                      <a:pt x="91" y="4"/>
                      <a:pt x="91" y="4"/>
                    </a:cubicBezTo>
                    <a:cubicBezTo>
                      <a:pt x="90" y="4"/>
                      <a:pt x="89" y="3"/>
                      <a:pt x="87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80" y="15"/>
                      <a:pt x="80" y="15"/>
                      <a:pt x="80" y="15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3" y="17"/>
                      <a:pt x="72" y="18"/>
                      <a:pt x="69" y="18"/>
                    </a:cubicBezTo>
                    <a:cubicBezTo>
                      <a:pt x="65" y="17"/>
                      <a:pt x="66" y="18"/>
                      <a:pt x="66" y="18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25"/>
                      <a:pt x="61" y="25"/>
                      <a:pt x="59" y="26"/>
                    </a:cubicBezTo>
                    <a:cubicBezTo>
                      <a:pt x="56" y="27"/>
                      <a:pt x="57" y="28"/>
                      <a:pt x="57" y="28"/>
                    </a:cubicBezTo>
                    <a:cubicBezTo>
                      <a:pt x="58" y="35"/>
                      <a:pt x="58" y="35"/>
                      <a:pt x="58" y="35"/>
                    </a:cubicBezTo>
                    <a:cubicBezTo>
                      <a:pt x="57" y="39"/>
                      <a:pt x="57" y="39"/>
                      <a:pt x="57" y="39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4" y="42"/>
                      <a:pt x="64" y="42"/>
                      <a:pt x="64" y="42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3" y="51"/>
                      <a:pt x="63" y="51"/>
                      <a:pt x="63" y="51"/>
                    </a:cubicBezTo>
                    <a:cubicBezTo>
                      <a:pt x="57" y="50"/>
                      <a:pt x="57" y="50"/>
                      <a:pt x="57" y="50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7" y="77"/>
                      <a:pt x="47" y="77"/>
                      <a:pt x="47" y="77"/>
                    </a:cubicBezTo>
                    <a:cubicBezTo>
                      <a:pt x="47" y="81"/>
                      <a:pt x="47" y="81"/>
                      <a:pt x="47" y="81"/>
                    </a:cubicBezTo>
                    <a:cubicBezTo>
                      <a:pt x="47" y="81"/>
                      <a:pt x="46" y="85"/>
                      <a:pt x="45" y="87"/>
                    </a:cubicBezTo>
                    <a:cubicBezTo>
                      <a:pt x="44" y="89"/>
                      <a:pt x="47" y="89"/>
                      <a:pt x="47" y="89"/>
                    </a:cubicBezTo>
                    <a:cubicBezTo>
                      <a:pt x="50" y="90"/>
                      <a:pt x="50" y="90"/>
                      <a:pt x="50" y="90"/>
                    </a:cubicBezTo>
                    <a:cubicBezTo>
                      <a:pt x="52" y="91"/>
                      <a:pt x="52" y="91"/>
                      <a:pt x="52" y="91"/>
                    </a:cubicBezTo>
                    <a:cubicBezTo>
                      <a:pt x="51" y="96"/>
                      <a:pt x="51" y="96"/>
                      <a:pt x="51" y="96"/>
                    </a:cubicBezTo>
                    <a:cubicBezTo>
                      <a:pt x="46" y="96"/>
                      <a:pt x="46" y="96"/>
                      <a:pt x="46" y="96"/>
                    </a:cubicBezTo>
                    <a:cubicBezTo>
                      <a:pt x="47" y="93"/>
                      <a:pt x="47" y="93"/>
                      <a:pt x="47" y="93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37" y="96"/>
                      <a:pt x="37" y="96"/>
                      <a:pt x="37" y="96"/>
                    </a:cubicBezTo>
                    <a:cubicBezTo>
                      <a:pt x="37" y="97"/>
                      <a:pt x="37" y="97"/>
                      <a:pt x="37" y="97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36" y="100"/>
                      <a:pt x="32" y="100"/>
                      <a:pt x="31" y="100"/>
                    </a:cubicBezTo>
                    <a:cubicBezTo>
                      <a:pt x="30" y="100"/>
                      <a:pt x="29" y="102"/>
                      <a:pt x="29" y="102"/>
                    </a:cubicBezTo>
                    <a:cubicBezTo>
                      <a:pt x="31" y="108"/>
                      <a:pt x="31" y="108"/>
                      <a:pt x="31" y="108"/>
                    </a:cubicBezTo>
                    <a:cubicBezTo>
                      <a:pt x="27" y="108"/>
                      <a:pt x="27" y="108"/>
                      <a:pt x="27" y="108"/>
                    </a:cubicBezTo>
                    <a:cubicBezTo>
                      <a:pt x="24" y="111"/>
                      <a:pt x="24" y="111"/>
                      <a:pt x="24" y="111"/>
                    </a:cubicBezTo>
                    <a:cubicBezTo>
                      <a:pt x="18" y="113"/>
                      <a:pt x="18" y="113"/>
                      <a:pt x="18" y="113"/>
                    </a:cubicBezTo>
                    <a:cubicBezTo>
                      <a:pt x="13" y="112"/>
                      <a:pt x="13" y="112"/>
                      <a:pt x="13" y="112"/>
                    </a:cubicBezTo>
                    <a:cubicBezTo>
                      <a:pt x="5" y="115"/>
                      <a:pt x="5" y="115"/>
                      <a:pt x="5" y="115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1" y="118"/>
                      <a:pt x="1" y="118"/>
                      <a:pt x="1" y="118"/>
                    </a:cubicBezTo>
                    <a:cubicBezTo>
                      <a:pt x="1" y="119"/>
                      <a:pt x="3" y="124"/>
                      <a:pt x="6" y="129"/>
                    </a:cubicBezTo>
                    <a:lnTo>
                      <a:pt x="11" y="138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35" name="Freeform 236"/>
              <p:cNvSpPr>
                <a:spLocks/>
              </p:cNvSpPr>
              <p:nvPr/>
            </p:nvSpPr>
            <p:spPr bwMode="auto">
              <a:xfrm>
                <a:off x="4936352" y="610286"/>
                <a:ext cx="38099" cy="38099"/>
              </a:xfrm>
              <a:custGeom>
                <a:avLst/>
                <a:gdLst>
                  <a:gd name="T0" fmla="*/ 9 w 12"/>
                  <a:gd name="T1" fmla="*/ 0 h 12"/>
                  <a:gd name="T2" fmla="*/ 5 w 12"/>
                  <a:gd name="T3" fmla="*/ 2 h 12"/>
                  <a:gd name="T4" fmla="*/ 5 w 12"/>
                  <a:gd name="T5" fmla="*/ 4 h 12"/>
                  <a:gd name="T6" fmla="*/ 2 w 12"/>
                  <a:gd name="T7" fmla="*/ 7 h 12"/>
                  <a:gd name="T8" fmla="*/ 1 w 12"/>
                  <a:gd name="T9" fmla="*/ 10 h 12"/>
                  <a:gd name="T10" fmla="*/ 4 w 12"/>
                  <a:gd name="T11" fmla="*/ 12 h 12"/>
                  <a:gd name="T12" fmla="*/ 7 w 12"/>
                  <a:gd name="T13" fmla="*/ 12 h 12"/>
                  <a:gd name="T14" fmla="*/ 8 w 12"/>
                  <a:gd name="T15" fmla="*/ 8 h 12"/>
                  <a:gd name="T16" fmla="*/ 11 w 12"/>
                  <a:gd name="T17" fmla="*/ 4 h 12"/>
                  <a:gd name="T18" fmla="*/ 11 w 12"/>
                  <a:gd name="T19" fmla="*/ 2 h 12"/>
                  <a:gd name="T20" fmla="*/ 9 w 12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12">
                    <a:moveTo>
                      <a:pt x="9" y="0"/>
                    </a:moveTo>
                    <a:cubicBezTo>
                      <a:pt x="7" y="0"/>
                      <a:pt x="6" y="1"/>
                      <a:pt x="5" y="2"/>
                    </a:cubicBezTo>
                    <a:cubicBezTo>
                      <a:pt x="4" y="2"/>
                      <a:pt x="5" y="4"/>
                      <a:pt x="5" y="4"/>
                    </a:cubicBezTo>
                    <a:cubicBezTo>
                      <a:pt x="5" y="5"/>
                      <a:pt x="3" y="6"/>
                      <a:pt x="2" y="7"/>
                    </a:cubicBezTo>
                    <a:cubicBezTo>
                      <a:pt x="0" y="8"/>
                      <a:pt x="1" y="10"/>
                      <a:pt x="1" y="10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6" y="12"/>
                      <a:pt x="7" y="12"/>
                    </a:cubicBezTo>
                    <a:cubicBezTo>
                      <a:pt x="7" y="12"/>
                      <a:pt x="7" y="10"/>
                      <a:pt x="8" y="8"/>
                    </a:cubicBezTo>
                    <a:cubicBezTo>
                      <a:pt x="8" y="6"/>
                      <a:pt x="10" y="5"/>
                      <a:pt x="11" y="4"/>
                    </a:cubicBezTo>
                    <a:cubicBezTo>
                      <a:pt x="12" y="4"/>
                      <a:pt x="11" y="4"/>
                      <a:pt x="11" y="2"/>
                    </a:cubicBezTo>
                    <a:cubicBezTo>
                      <a:pt x="11" y="1"/>
                      <a:pt x="11" y="0"/>
                      <a:pt x="9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36" name="Freeform 237"/>
              <p:cNvSpPr>
                <a:spLocks/>
              </p:cNvSpPr>
              <p:nvPr/>
            </p:nvSpPr>
            <p:spPr bwMode="auto">
              <a:xfrm>
                <a:off x="4890314" y="584886"/>
                <a:ext cx="87314" cy="53974"/>
              </a:xfrm>
              <a:custGeom>
                <a:avLst/>
                <a:gdLst>
                  <a:gd name="T0" fmla="*/ 4 w 27"/>
                  <a:gd name="T1" fmla="*/ 16 h 17"/>
                  <a:gd name="T2" fmla="*/ 7 w 27"/>
                  <a:gd name="T3" fmla="*/ 16 h 17"/>
                  <a:gd name="T4" fmla="*/ 15 w 27"/>
                  <a:gd name="T5" fmla="*/ 13 h 17"/>
                  <a:gd name="T6" fmla="*/ 16 w 27"/>
                  <a:gd name="T7" fmla="*/ 10 h 17"/>
                  <a:gd name="T8" fmla="*/ 21 w 27"/>
                  <a:gd name="T9" fmla="*/ 5 h 17"/>
                  <a:gd name="T10" fmla="*/ 24 w 27"/>
                  <a:gd name="T11" fmla="*/ 2 h 17"/>
                  <a:gd name="T12" fmla="*/ 21 w 27"/>
                  <a:gd name="T13" fmla="*/ 2 h 17"/>
                  <a:gd name="T14" fmla="*/ 19 w 27"/>
                  <a:gd name="T15" fmla="*/ 0 h 17"/>
                  <a:gd name="T16" fmla="*/ 13 w 27"/>
                  <a:gd name="T17" fmla="*/ 1 h 17"/>
                  <a:gd name="T18" fmla="*/ 10 w 27"/>
                  <a:gd name="T19" fmla="*/ 5 h 17"/>
                  <a:gd name="T20" fmla="*/ 2 w 27"/>
                  <a:gd name="T21" fmla="*/ 9 h 17"/>
                  <a:gd name="T22" fmla="*/ 2 w 27"/>
                  <a:gd name="T23" fmla="*/ 12 h 17"/>
                  <a:gd name="T24" fmla="*/ 4 w 27"/>
                  <a:gd name="T2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7">
                    <a:moveTo>
                      <a:pt x="4" y="16"/>
                    </a:moveTo>
                    <a:cubicBezTo>
                      <a:pt x="4" y="17"/>
                      <a:pt x="6" y="16"/>
                      <a:pt x="7" y="16"/>
                    </a:cubicBezTo>
                    <a:cubicBezTo>
                      <a:pt x="9" y="16"/>
                      <a:pt x="14" y="13"/>
                      <a:pt x="15" y="13"/>
                    </a:cubicBezTo>
                    <a:cubicBezTo>
                      <a:pt x="16" y="12"/>
                      <a:pt x="15" y="11"/>
                      <a:pt x="16" y="10"/>
                    </a:cubicBezTo>
                    <a:cubicBezTo>
                      <a:pt x="16" y="8"/>
                      <a:pt x="20" y="5"/>
                      <a:pt x="21" y="5"/>
                    </a:cubicBezTo>
                    <a:cubicBezTo>
                      <a:pt x="21" y="4"/>
                      <a:pt x="22" y="4"/>
                      <a:pt x="24" y="2"/>
                    </a:cubicBezTo>
                    <a:cubicBezTo>
                      <a:pt x="27" y="0"/>
                      <a:pt x="23" y="2"/>
                      <a:pt x="21" y="2"/>
                    </a:cubicBezTo>
                    <a:cubicBezTo>
                      <a:pt x="19" y="1"/>
                      <a:pt x="19" y="0"/>
                      <a:pt x="19" y="0"/>
                    </a:cubicBezTo>
                    <a:cubicBezTo>
                      <a:pt x="19" y="0"/>
                      <a:pt x="14" y="0"/>
                      <a:pt x="13" y="1"/>
                    </a:cubicBezTo>
                    <a:cubicBezTo>
                      <a:pt x="12" y="1"/>
                      <a:pt x="10" y="5"/>
                      <a:pt x="10" y="5"/>
                    </a:cubicBezTo>
                    <a:cubicBezTo>
                      <a:pt x="10" y="5"/>
                      <a:pt x="4" y="8"/>
                      <a:pt x="2" y="9"/>
                    </a:cubicBezTo>
                    <a:cubicBezTo>
                      <a:pt x="0" y="10"/>
                      <a:pt x="2" y="12"/>
                      <a:pt x="2" y="12"/>
                    </a:cubicBezTo>
                    <a:cubicBezTo>
                      <a:pt x="2" y="13"/>
                      <a:pt x="3" y="15"/>
                      <a:pt x="4" y="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37" name="Freeform 238"/>
              <p:cNvSpPr>
                <a:spLocks/>
              </p:cNvSpPr>
              <p:nvPr/>
            </p:nvSpPr>
            <p:spPr bwMode="auto">
              <a:xfrm>
                <a:off x="3967977" y="489636"/>
                <a:ext cx="1365249" cy="1946271"/>
              </a:xfrm>
              <a:custGeom>
                <a:avLst/>
                <a:gdLst>
                  <a:gd name="T0" fmla="*/ 413 w 429"/>
                  <a:gd name="T1" fmla="*/ 45 h 611"/>
                  <a:gd name="T2" fmla="*/ 410 w 429"/>
                  <a:gd name="T3" fmla="*/ 10 h 611"/>
                  <a:gd name="T4" fmla="*/ 367 w 429"/>
                  <a:gd name="T5" fmla="*/ 4 h 611"/>
                  <a:gd name="T6" fmla="*/ 357 w 429"/>
                  <a:gd name="T7" fmla="*/ 18 h 611"/>
                  <a:gd name="T8" fmla="*/ 336 w 429"/>
                  <a:gd name="T9" fmla="*/ 41 h 611"/>
                  <a:gd name="T10" fmla="*/ 333 w 429"/>
                  <a:gd name="T11" fmla="*/ 15 h 611"/>
                  <a:gd name="T12" fmla="*/ 326 w 429"/>
                  <a:gd name="T13" fmla="*/ 32 h 611"/>
                  <a:gd name="T14" fmla="*/ 303 w 429"/>
                  <a:gd name="T15" fmla="*/ 51 h 611"/>
                  <a:gd name="T16" fmla="*/ 291 w 429"/>
                  <a:gd name="T17" fmla="*/ 61 h 611"/>
                  <a:gd name="T18" fmla="*/ 282 w 429"/>
                  <a:gd name="T19" fmla="*/ 71 h 611"/>
                  <a:gd name="T20" fmla="*/ 264 w 429"/>
                  <a:gd name="T21" fmla="*/ 78 h 611"/>
                  <a:gd name="T22" fmla="*/ 250 w 429"/>
                  <a:gd name="T23" fmla="*/ 83 h 611"/>
                  <a:gd name="T24" fmla="*/ 223 w 429"/>
                  <a:gd name="T25" fmla="*/ 115 h 611"/>
                  <a:gd name="T26" fmla="*/ 221 w 429"/>
                  <a:gd name="T27" fmla="*/ 133 h 611"/>
                  <a:gd name="T28" fmla="*/ 189 w 429"/>
                  <a:gd name="T29" fmla="*/ 146 h 611"/>
                  <a:gd name="T30" fmla="*/ 161 w 429"/>
                  <a:gd name="T31" fmla="*/ 179 h 611"/>
                  <a:gd name="T32" fmla="*/ 206 w 429"/>
                  <a:gd name="T33" fmla="*/ 171 h 611"/>
                  <a:gd name="T34" fmla="*/ 194 w 429"/>
                  <a:gd name="T35" fmla="*/ 180 h 611"/>
                  <a:gd name="T36" fmla="*/ 192 w 429"/>
                  <a:gd name="T37" fmla="*/ 196 h 611"/>
                  <a:gd name="T38" fmla="*/ 177 w 429"/>
                  <a:gd name="T39" fmla="*/ 221 h 611"/>
                  <a:gd name="T40" fmla="*/ 179 w 429"/>
                  <a:gd name="T41" fmla="*/ 253 h 611"/>
                  <a:gd name="T42" fmla="*/ 159 w 429"/>
                  <a:gd name="T43" fmla="*/ 284 h 611"/>
                  <a:gd name="T44" fmla="*/ 138 w 429"/>
                  <a:gd name="T45" fmla="*/ 306 h 611"/>
                  <a:gd name="T46" fmla="*/ 143 w 429"/>
                  <a:gd name="T47" fmla="*/ 322 h 611"/>
                  <a:gd name="T48" fmla="*/ 117 w 429"/>
                  <a:gd name="T49" fmla="*/ 351 h 611"/>
                  <a:gd name="T50" fmla="*/ 126 w 429"/>
                  <a:gd name="T51" fmla="*/ 368 h 611"/>
                  <a:gd name="T52" fmla="*/ 91 w 429"/>
                  <a:gd name="T53" fmla="*/ 365 h 611"/>
                  <a:gd name="T54" fmla="*/ 77 w 429"/>
                  <a:gd name="T55" fmla="*/ 388 h 611"/>
                  <a:gd name="T56" fmla="*/ 59 w 429"/>
                  <a:gd name="T57" fmla="*/ 404 h 611"/>
                  <a:gd name="T58" fmla="*/ 29 w 429"/>
                  <a:gd name="T59" fmla="*/ 419 h 611"/>
                  <a:gd name="T60" fmla="*/ 16 w 429"/>
                  <a:gd name="T61" fmla="*/ 428 h 611"/>
                  <a:gd name="T62" fmla="*/ 12 w 429"/>
                  <a:gd name="T63" fmla="*/ 443 h 611"/>
                  <a:gd name="T64" fmla="*/ 13 w 429"/>
                  <a:gd name="T65" fmla="*/ 469 h 611"/>
                  <a:gd name="T66" fmla="*/ 2 w 429"/>
                  <a:gd name="T67" fmla="*/ 507 h 611"/>
                  <a:gd name="T68" fmla="*/ 6 w 429"/>
                  <a:gd name="T69" fmla="*/ 528 h 611"/>
                  <a:gd name="T70" fmla="*/ 11 w 429"/>
                  <a:gd name="T71" fmla="*/ 555 h 611"/>
                  <a:gd name="T72" fmla="*/ 11 w 429"/>
                  <a:gd name="T73" fmla="*/ 574 h 611"/>
                  <a:gd name="T74" fmla="*/ 32 w 429"/>
                  <a:gd name="T75" fmla="*/ 606 h 611"/>
                  <a:gd name="T76" fmla="*/ 77 w 429"/>
                  <a:gd name="T77" fmla="*/ 601 h 611"/>
                  <a:gd name="T78" fmla="*/ 128 w 429"/>
                  <a:gd name="T79" fmla="*/ 557 h 611"/>
                  <a:gd name="T80" fmla="*/ 148 w 429"/>
                  <a:gd name="T81" fmla="*/ 570 h 611"/>
                  <a:gd name="T82" fmla="*/ 151 w 429"/>
                  <a:gd name="T83" fmla="*/ 532 h 611"/>
                  <a:gd name="T84" fmla="*/ 165 w 429"/>
                  <a:gd name="T85" fmla="*/ 515 h 611"/>
                  <a:gd name="T86" fmla="*/ 167 w 429"/>
                  <a:gd name="T87" fmla="*/ 473 h 611"/>
                  <a:gd name="T88" fmla="*/ 151 w 429"/>
                  <a:gd name="T89" fmla="*/ 405 h 611"/>
                  <a:gd name="T90" fmla="*/ 154 w 429"/>
                  <a:gd name="T91" fmla="*/ 359 h 611"/>
                  <a:gd name="T92" fmla="*/ 191 w 429"/>
                  <a:gd name="T93" fmla="*/ 291 h 611"/>
                  <a:gd name="T94" fmla="*/ 205 w 429"/>
                  <a:gd name="T95" fmla="*/ 235 h 611"/>
                  <a:gd name="T96" fmla="*/ 220 w 429"/>
                  <a:gd name="T97" fmla="*/ 183 h 611"/>
                  <a:gd name="T98" fmla="*/ 243 w 429"/>
                  <a:gd name="T99" fmla="*/ 138 h 611"/>
                  <a:gd name="T100" fmla="*/ 271 w 429"/>
                  <a:gd name="T101" fmla="*/ 136 h 611"/>
                  <a:gd name="T102" fmla="*/ 283 w 429"/>
                  <a:gd name="T103" fmla="*/ 109 h 611"/>
                  <a:gd name="T104" fmla="*/ 325 w 429"/>
                  <a:gd name="T105" fmla="*/ 122 h 611"/>
                  <a:gd name="T106" fmla="*/ 349 w 429"/>
                  <a:gd name="T107" fmla="*/ 112 h 611"/>
                  <a:gd name="T108" fmla="*/ 357 w 429"/>
                  <a:gd name="T109" fmla="*/ 64 h 611"/>
                  <a:gd name="T110" fmla="*/ 386 w 429"/>
                  <a:gd name="T111" fmla="*/ 49 h 611"/>
                  <a:gd name="T112" fmla="*/ 408 w 429"/>
                  <a:gd name="T113" fmla="*/ 69 h 611"/>
                  <a:gd name="T114" fmla="*/ 420 w 429"/>
                  <a:gd name="T115" fmla="*/ 63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29" h="611">
                    <a:moveTo>
                      <a:pt x="429" y="54"/>
                    </a:moveTo>
                    <a:cubicBezTo>
                      <a:pt x="429" y="53"/>
                      <a:pt x="428" y="52"/>
                      <a:pt x="428" y="51"/>
                    </a:cubicBezTo>
                    <a:cubicBezTo>
                      <a:pt x="428" y="50"/>
                      <a:pt x="427" y="49"/>
                      <a:pt x="427" y="48"/>
                    </a:cubicBezTo>
                    <a:cubicBezTo>
                      <a:pt x="426" y="47"/>
                      <a:pt x="426" y="47"/>
                      <a:pt x="426" y="47"/>
                    </a:cubicBezTo>
                    <a:cubicBezTo>
                      <a:pt x="427" y="46"/>
                      <a:pt x="427" y="46"/>
                      <a:pt x="427" y="46"/>
                    </a:cubicBezTo>
                    <a:cubicBezTo>
                      <a:pt x="427" y="46"/>
                      <a:pt x="427" y="45"/>
                      <a:pt x="428" y="45"/>
                    </a:cubicBezTo>
                    <a:cubicBezTo>
                      <a:pt x="427" y="44"/>
                      <a:pt x="427" y="44"/>
                      <a:pt x="426" y="44"/>
                    </a:cubicBezTo>
                    <a:cubicBezTo>
                      <a:pt x="424" y="45"/>
                      <a:pt x="420" y="50"/>
                      <a:pt x="420" y="50"/>
                    </a:cubicBezTo>
                    <a:cubicBezTo>
                      <a:pt x="419" y="42"/>
                      <a:pt x="419" y="42"/>
                      <a:pt x="419" y="42"/>
                    </a:cubicBezTo>
                    <a:cubicBezTo>
                      <a:pt x="413" y="45"/>
                      <a:pt x="413" y="45"/>
                      <a:pt x="413" y="45"/>
                    </a:cubicBezTo>
                    <a:cubicBezTo>
                      <a:pt x="406" y="43"/>
                      <a:pt x="406" y="43"/>
                      <a:pt x="406" y="43"/>
                    </a:cubicBezTo>
                    <a:cubicBezTo>
                      <a:pt x="406" y="43"/>
                      <a:pt x="404" y="40"/>
                      <a:pt x="402" y="41"/>
                    </a:cubicBezTo>
                    <a:cubicBezTo>
                      <a:pt x="399" y="41"/>
                      <a:pt x="395" y="41"/>
                      <a:pt x="395" y="41"/>
                    </a:cubicBezTo>
                    <a:cubicBezTo>
                      <a:pt x="395" y="41"/>
                      <a:pt x="391" y="38"/>
                      <a:pt x="394" y="38"/>
                    </a:cubicBezTo>
                    <a:cubicBezTo>
                      <a:pt x="396" y="38"/>
                      <a:pt x="401" y="38"/>
                      <a:pt x="403" y="38"/>
                    </a:cubicBezTo>
                    <a:cubicBezTo>
                      <a:pt x="405" y="38"/>
                      <a:pt x="417" y="34"/>
                      <a:pt x="417" y="34"/>
                    </a:cubicBezTo>
                    <a:cubicBezTo>
                      <a:pt x="418" y="29"/>
                      <a:pt x="418" y="29"/>
                      <a:pt x="418" y="29"/>
                    </a:cubicBezTo>
                    <a:cubicBezTo>
                      <a:pt x="424" y="24"/>
                      <a:pt x="424" y="24"/>
                      <a:pt x="424" y="24"/>
                    </a:cubicBezTo>
                    <a:cubicBezTo>
                      <a:pt x="414" y="17"/>
                      <a:pt x="414" y="17"/>
                      <a:pt x="414" y="17"/>
                    </a:cubicBezTo>
                    <a:cubicBezTo>
                      <a:pt x="410" y="10"/>
                      <a:pt x="410" y="10"/>
                      <a:pt x="410" y="10"/>
                    </a:cubicBezTo>
                    <a:cubicBezTo>
                      <a:pt x="410" y="10"/>
                      <a:pt x="410" y="8"/>
                      <a:pt x="407" y="8"/>
                    </a:cubicBezTo>
                    <a:cubicBezTo>
                      <a:pt x="405" y="8"/>
                      <a:pt x="399" y="11"/>
                      <a:pt x="399" y="11"/>
                    </a:cubicBezTo>
                    <a:cubicBezTo>
                      <a:pt x="394" y="8"/>
                      <a:pt x="394" y="8"/>
                      <a:pt x="394" y="8"/>
                    </a:cubicBezTo>
                    <a:cubicBezTo>
                      <a:pt x="387" y="9"/>
                      <a:pt x="387" y="9"/>
                      <a:pt x="387" y="9"/>
                    </a:cubicBezTo>
                    <a:cubicBezTo>
                      <a:pt x="377" y="6"/>
                      <a:pt x="377" y="6"/>
                      <a:pt x="377" y="6"/>
                    </a:cubicBezTo>
                    <a:cubicBezTo>
                      <a:pt x="376" y="8"/>
                      <a:pt x="376" y="8"/>
                      <a:pt x="376" y="8"/>
                    </a:cubicBezTo>
                    <a:cubicBezTo>
                      <a:pt x="376" y="8"/>
                      <a:pt x="373" y="7"/>
                      <a:pt x="373" y="5"/>
                    </a:cubicBezTo>
                    <a:cubicBezTo>
                      <a:pt x="373" y="4"/>
                      <a:pt x="373" y="2"/>
                      <a:pt x="373" y="2"/>
                    </a:cubicBezTo>
                    <a:cubicBezTo>
                      <a:pt x="369" y="3"/>
                      <a:pt x="369" y="3"/>
                      <a:pt x="369" y="3"/>
                    </a:cubicBezTo>
                    <a:cubicBezTo>
                      <a:pt x="367" y="4"/>
                      <a:pt x="367" y="4"/>
                      <a:pt x="367" y="4"/>
                    </a:cubicBezTo>
                    <a:cubicBezTo>
                      <a:pt x="362" y="0"/>
                      <a:pt x="362" y="0"/>
                      <a:pt x="362" y="0"/>
                    </a:cubicBezTo>
                    <a:cubicBezTo>
                      <a:pt x="360" y="6"/>
                      <a:pt x="360" y="6"/>
                      <a:pt x="360" y="6"/>
                    </a:cubicBezTo>
                    <a:cubicBezTo>
                      <a:pt x="363" y="11"/>
                      <a:pt x="363" y="11"/>
                      <a:pt x="363" y="11"/>
                    </a:cubicBezTo>
                    <a:cubicBezTo>
                      <a:pt x="360" y="17"/>
                      <a:pt x="360" y="17"/>
                      <a:pt x="360" y="17"/>
                    </a:cubicBezTo>
                    <a:cubicBezTo>
                      <a:pt x="362" y="22"/>
                      <a:pt x="362" y="22"/>
                      <a:pt x="362" y="22"/>
                    </a:cubicBezTo>
                    <a:cubicBezTo>
                      <a:pt x="362" y="28"/>
                      <a:pt x="362" y="28"/>
                      <a:pt x="362" y="28"/>
                    </a:cubicBezTo>
                    <a:cubicBezTo>
                      <a:pt x="359" y="34"/>
                      <a:pt x="359" y="34"/>
                      <a:pt x="359" y="34"/>
                    </a:cubicBezTo>
                    <a:cubicBezTo>
                      <a:pt x="354" y="30"/>
                      <a:pt x="354" y="30"/>
                      <a:pt x="354" y="30"/>
                    </a:cubicBezTo>
                    <a:cubicBezTo>
                      <a:pt x="355" y="24"/>
                      <a:pt x="355" y="24"/>
                      <a:pt x="355" y="24"/>
                    </a:cubicBezTo>
                    <a:cubicBezTo>
                      <a:pt x="357" y="18"/>
                      <a:pt x="357" y="18"/>
                      <a:pt x="357" y="18"/>
                    </a:cubicBezTo>
                    <a:cubicBezTo>
                      <a:pt x="354" y="11"/>
                      <a:pt x="354" y="11"/>
                      <a:pt x="354" y="11"/>
                    </a:cubicBezTo>
                    <a:cubicBezTo>
                      <a:pt x="347" y="17"/>
                      <a:pt x="347" y="17"/>
                      <a:pt x="347" y="17"/>
                    </a:cubicBezTo>
                    <a:cubicBezTo>
                      <a:pt x="348" y="25"/>
                      <a:pt x="348" y="25"/>
                      <a:pt x="348" y="25"/>
                    </a:cubicBezTo>
                    <a:cubicBezTo>
                      <a:pt x="345" y="30"/>
                      <a:pt x="345" y="30"/>
                      <a:pt x="345" y="30"/>
                    </a:cubicBezTo>
                    <a:cubicBezTo>
                      <a:pt x="345" y="37"/>
                      <a:pt x="345" y="37"/>
                      <a:pt x="345" y="37"/>
                    </a:cubicBezTo>
                    <a:cubicBezTo>
                      <a:pt x="343" y="43"/>
                      <a:pt x="343" y="43"/>
                      <a:pt x="343" y="43"/>
                    </a:cubicBezTo>
                    <a:cubicBezTo>
                      <a:pt x="342" y="51"/>
                      <a:pt x="342" y="51"/>
                      <a:pt x="342" y="51"/>
                    </a:cubicBezTo>
                    <a:cubicBezTo>
                      <a:pt x="342" y="51"/>
                      <a:pt x="342" y="52"/>
                      <a:pt x="340" y="52"/>
                    </a:cubicBezTo>
                    <a:cubicBezTo>
                      <a:pt x="339" y="53"/>
                      <a:pt x="336" y="52"/>
                      <a:pt x="336" y="52"/>
                    </a:cubicBezTo>
                    <a:cubicBezTo>
                      <a:pt x="336" y="41"/>
                      <a:pt x="336" y="41"/>
                      <a:pt x="336" y="41"/>
                    </a:cubicBezTo>
                    <a:cubicBezTo>
                      <a:pt x="337" y="35"/>
                      <a:pt x="337" y="35"/>
                      <a:pt x="337" y="35"/>
                    </a:cubicBezTo>
                    <a:cubicBezTo>
                      <a:pt x="339" y="30"/>
                      <a:pt x="339" y="30"/>
                      <a:pt x="339" y="30"/>
                    </a:cubicBezTo>
                    <a:cubicBezTo>
                      <a:pt x="343" y="24"/>
                      <a:pt x="343" y="24"/>
                      <a:pt x="343" y="24"/>
                    </a:cubicBezTo>
                    <a:cubicBezTo>
                      <a:pt x="343" y="24"/>
                      <a:pt x="343" y="20"/>
                      <a:pt x="342" y="20"/>
                    </a:cubicBezTo>
                    <a:cubicBezTo>
                      <a:pt x="342" y="19"/>
                      <a:pt x="341" y="18"/>
                      <a:pt x="341" y="18"/>
                    </a:cubicBezTo>
                    <a:cubicBezTo>
                      <a:pt x="341" y="18"/>
                      <a:pt x="345" y="15"/>
                      <a:pt x="345" y="15"/>
                    </a:cubicBezTo>
                    <a:cubicBezTo>
                      <a:pt x="345" y="15"/>
                      <a:pt x="344" y="12"/>
                      <a:pt x="342" y="11"/>
                    </a:cubicBezTo>
                    <a:cubicBezTo>
                      <a:pt x="340" y="9"/>
                      <a:pt x="339" y="8"/>
                      <a:pt x="338" y="9"/>
                    </a:cubicBezTo>
                    <a:cubicBezTo>
                      <a:pt x="336" y="10"/>
                      <a:pt x="332" y="11"/>
                      <a:pt x="332" y="12"/>
                    </a:cubicBezTo>
                    <a:cubicBezTo>
                      <a:pt x="332" y="12"/>
                      <a:pt x="332" y="14"/>
                      <a:pt x="333" y="15"/>
                    </a:cubicBezTo>
                    <a:cubicBezTo>
                      <a:pt x="334" y="16"/>
                      <a:pt x="335" y="16"/>
                      <a:pt x="335" y="16"/>
                    </a:cubicBezTo>
                    <a:cubicBezTo>
                      <a:pt x="335" y="17"/>
                      <a:pt x="336" y="19"/>
                      <a:pt x="335" y="20"/>
                    </a:cubicBezTo>
                    <a:cubicBezTo>
                      <a:pt x="335" y="21"/>
                      <a:pt x="335" y="23"/>
                      <a:pt x="333" y="22"/>
                    </a:cubicBezTo>
                    <a:cubicBezTo>
                      <a:pt x="331" y="21"/>
                      <a:pt x="327" y="19"/>
                      <a:pt x="326" y="19"/>
                    </a:cubicBezTo>
                    <a:cubicBezTo>
                      <a:pt x="326" y="18"/>
                      <a:pt x="326" y="15"/>
                      <a:pt x="325" y="18"/>
                    </a:cubicBezTo>
                    <a:cubicBezTo>
                      <a:pt x="323" y="21"/>
                      <a:pt x="323" y="22"/>
                      <a:pt x="323" y="23"/>
                    </a:cubicBezTo>
                    <a:cubicBezTo>
                      <a:pt x="324" y="25"/>
                      <a:pt x="325" y="25"/>
                      <a:pt x="325" y="25"/>
                    </a:cubicBezTo>
                    <a:cubicBezTo>
                      <a:pt x="325" y="26"/>
                      <a:pt x="322" y="27"/>
                      <a:pt x="322" y="27"/>
                    </a:cubicBezTo>
                    <a:cubicBezTo>
                      <a:pt x="322" y="28"/>
                      <a:pt x="321" y="29"/>
                      <a:pt x="323" y="30"/>
                    </a:cubicBezTo>
                    <a:cubicBezTo>
                      <a:pt x="324" y="31"/>
                      <a:pt x="326" y="32"/>
                      <a:pt x="326" y="32"/>
                    </a:cubicBezTo>
                    <a:cubicBezTo>
                      <a:pt x="326" y="32"/>
                      <a:pt x="327" y="35"/>
                      <a:pt x="327" y="35"/>
                    </a:cubicBezTo>
                    <a:cubicBezTo>
                      <a:pt x="327" y="35"/>
                      <a:pt x="322" y="34"/>
                      <a:pt x="322" y="35"/>
                    </a:cubicBezTo>
                    <a:cubicBezTo>
                      <a:pt x="322" y="36"/>
                      <a:pt x="322" y="38"/>
                      <a:pt x="322" y="39"/>
                    </a:cubicBezTo>
                    <a:cubicBezTo>
                      <a:pt x="322" y="39"/>
                      <a:pt x="322" y="41"/>
                      <a:pt x="322" y="41"/>
                    </a:cubicBezTo>
                    <a:cubicBezTo>
                      <a:pt x="322" y="42"/>
                      <a:pt x="318" y="42"/>
                      <a:pt x="317" y="43"/>
                    </a:cubicBezTo>
                    <a:cubicBezTo>
                      <a:pt x="316" y="43"/>
                      <a:pt x="316" y="46"/>
                      <a:pt x="315" y="48"/>
                    </a:cubicBezTo>
                    <a:cubicBezTo>
                      <a:pt x="315" y="49"/>
                      <a:pt x="315" y="50"/>
                      <a:pt x="314" y="51"/>
                    </a:cubicBezTo>
                    <a:cubicBezTo>
                      <a:pt x="314" y="52"/>
                      <a:pt x="313" y="54"/>
                      <a:pt x="313" y="54"/>
                    </a:cubicBezTo>
                    <a:cubicBezTo>
                      <a:pt x="313" y="54"/>
                      <a:pt x="313" y="54"/>
                      <a:pt x="311" y="54"/>
                    </a:cubicBezTo>
                    <a:cubicBezTo>
                      <a:pt x="310" y="54"/>
                      <a:pt x="305" y="50"/>
                      <a:pt x="303" y="51"/>
                    </a:cubicBezTo>
                    <a:cubicBezTo>
                      <a:pt x="302" y="51"/>
                      <a:pt x="300" y="52"/>
                      <a:pt x="300" y="53"/>
                    </a:cubicBezTo>
                    <a:cubicBezTo>
                      <a:pt x="300" y="54"/>
                      <a:pt x="303" y="56"/>
                      <a:pt x="303" y="56"/>
                    </a:cubicBezTo>
                    <a:cubicBezTo>
                      <a:pt x="304" y="56"/>
                      <a:pt x="308" y="57"/>
                      <a:pt x="308" y="58"/>
                    </a:cubicBezTo>
                    <a:cubicBezTo>
                      <a:pt x="308" y="59"/>
                      <a:pt x="308" y="64"/>
                      <a:pt x="308" y="64"/>
                    </a:cubicBezTo>
                    <a:cubicBezTo>
                      <a:pt x="308" y="64"/>
                      <a:pt x="312" y="71"/>
                      <a:pt x="306" y="65"/>
                    </a:cubicBezTo>
                    <a:cubicBezTo>
                      <a:pt x="300" y="59"/>
                      <a:pt x="300" y="58"/>
                      <a:pt x="299" y="58"/>
                    </a:cubicBezTo>
                    <a:cubicBezTo>
                      <a:pt x="298" y="58"/>
                      <a:pt x="292" y="56"/>
                      <a:pt x="292" y="56"/>
                    </a:cubicBezTo>
                    <a:cubicBezTo>
                      <a:pt x="292" y="56"/>
                      <a:pt x="291" y="54"/>
                      <a:pt x="291" y="56"/>
                    </a:cubicBezTo>
                    <a:cubicBezTo>
                      <a:pt x="290" y="58"/>
                      <a:pt x="292" y="61"/>
                      <a:pt x="292" y="61"/>
                    </a:cubicBezTo>
                    <a:cubicBezTo>
                      <a:pt x="291" y="61"/>
                      <a:pt x="291" y="61"/>
                      <a:pt x="291" y="61"/>
                    </a:cubicBezTo>
                    <a:cubicBezTo>
                      <a:pt x="291" y="61"/>
                      <a:pt x="289" y="59"/>
                      <a:pt x="288" y="58"/>
                    </a:cubicBezTo>
                    <a:cubicBezTo>
                      <a:pt x="287" y="57"/>
                      <a:pt x="284" y="58"/>
                      <a:pt x="284" y="58"/>
                    </a:cubicBezTo>
                    <a:cubicBezTo>
                      <a:pt x="284" y="58"/>
                      <a:pt x="283" y="60"/>
                      <a:pt x="282" y="61"/>
                    </a:cubicBezTo>
                    <a:cubicBezTo>
                      <a:pt x="281" y="62"/>
                      <a:pt x="278" y="59"/>
                      <a:pt x="281" y="62"/>
                    </a:cubicBezTo>
                    <a:cubicBezTo>
                      <a:pt x="283" y="66"/>
                      <a:pt x="285" y="66"/>
                      <a:pt x="286" y="67"/>
                    </a:cubicBezTo>
                    <a:cubicBezTo>
                      <a:pt x="287" y="68"/>
                      <a:pt x="290" y="68"/>
                      <a:pt x="291" y="69"/>
                    </a:cubicBezTo>
                    <a:cubicBezTo>
                      <a:pt x="291" y="70"/>
                      <a:pt x="292" y="73"/>
                      <a:pt x="292" y="73"/>
                    </a:cubicBezTo>
                    <a:cubicBezTo>
                      <a:pt x="292" y="73"/>
                      <a:pt x="294" y="76"/>
                      <a:pt x="290" y="73"/>
                    </a:cubicBezTo>
                    <a:cubicBezTo>
                      <a:pt x="286" y="71"/>
                      <a:pt x="285" y="70"/>
                      <a:pt x="284" y="70"/>
                    </a:cubicBezTo>
                    <a:cubicBezTo>
                      <a:pt x="283" y="70"/>
                      <a:pt x="282" y="71"/>
                      <a:pt x="282" y="71"/>
                    </a:cubicBezTo>
                    <a:cubicBezTo>
                      <a:pt x="282" y="71"/>
                      <a:pt x="277" y="70"/>
                      <a:pt x="277" y="68"/>
                    </a:cubicBezTo>
                    <a:cubicBezTo>
                      <a:pt x="276" y="66"/>
                      <a:pt x="278" y="62"/>
                      <a:pt x="274" y="62"/>
                    </a:cubicBezTo>
                    <a:cubicBezTo>
                      <a:pt x="271" y="63"/>
                      <a:pt x="269" y="64"/>
                      <a:pt x="269" y="65"/>
                    </a:cubicBezTo>
                    <a:cubicBezTo>
                      <a:pt x="269" y="66"/>
                      <a:pt x="267" y="66"/>
                      <a:pt x="270" y="69"/>
                    </a:cubicBezTo>
                    <a:cubicBezTo>
                      <a:pt x="272" y="72"/>
                      <a:pt x="274" y="73"/>
                      <a:pt x="274" y="73"/>
                    </a:cubicBezTo>
                    <a:cubicBezTo>
                      <a:pt x="275" y="73"/>
                      <a:pt x="279" y="73"/>
                      <a:pt x="277" y="74"/>
                    </a:cubicBezTo>
                    <a:cubicBezTo>
                      <a:pt x="275" y="76"/>
                      <a:pt x="272" y="76"/>
                      <a:pt x="271" y="76"/>
                    </a:cubicBezTo>
                    <a:cubicBezTo>
                      <a:pt x="271" y="76"/>
                      <a:pt x="272" y="75"/>
                      <a:pt x="270" y="75"/>
                    </a:cubicBezTo>
                    <a:cubicBezTo>
                      <a:pt x="269" y="76"/>
                      <a:pt x="265" y="80"/>
                      <a:pt x="265" y="80"/>
                    </a:cubicBezTo>
                    <a:cubicBezTo>
                      <a:pt x="265" y="80"/>
                      <a:pt x="264" y="79"/>
                      <a:pt x="264" y="78"/>
                    </a:cubicBezTo>
                    <a:cubicBezTo>
                      <a:pt x="264" y="77"/>
                      <a:pt x="267" y="76"/>
                      <a:pt x="267" y="74"/>
                    </a:cubicBezTo>
                    <a:cubicBezTo>
                      <a:pt x="268" y="72"/>
                      <a:pt x="265" y="67"/>
                      <a:pt x="265" y="67"/>
                    </a:cubicBezTo>
                    <a:cubicBezTo>
                      <a:pt x="265" y="67"/>
                      <a:pt x="263" y="65"/>
                      <a:pt x="262" y="65"/>
                    </a:cubicBezTo>
                    <a:cubicBezTo>
                      <a:pt x="261" y="64"/>
                      <a:pt x="259" y="63"/>
                      <a:pt x="258" y="63"/>
                    </a:cubicBezTo>
                    <a:cubicBezTo>
                      <a:pt x="257" y="64"/>
                      <a:pt x="256" y="67"/>
                      <a:pt x="258" y="68"/>
                    </a:cubicBezTo>
                    <a:cubicBezTo>
                      <a:pt x="259" y="70"/>
                      <a:pt x="261" y="72"/>
                      <a:pt x="260" y="73"/>
                    </a:cubicBezTo>
                    <a:cubicBezTo>
                      <a:pt x="259" y="73"/>
                      <a:pt x="258" y="74"/>
                      <a:pt x="257" y="73"/>
                    </a:cubicBezTo>
                    <a:cubicBezTo>
                      <a:pt x="256" y="73"/>
                      <a:pt x="254" y="71"/>
                      <a:pt x="252" y="72"/>
                    </a:cubicBezTo>
                    <a:cubicBezTo>
                      <a:pt x="250" y="73"/>
                      <a:pt x="247" y="78"/>
                      <a:pt x="247" y="78"/>
                    </a:cubicBezTo>
                    <a:cubicBezTo>
                      <a:pt x="247" y="78"/>
                      <a:pt x="250" y="83"/>
                      <a:pt x="250" y="83"/>
                    </a:cubicBezTo>
                    <a:cubicBezTo>
                      <a:pt x="251" y="84"/>
                      <a:pt x="252" y="85"/>
                      <a:pt x="252" y="87"/>
                    </a:cubicBezTo>
                    <a:cubicBezTo>
                      <a:pt x="251" y="88"/>
                      <a:pt x="252" y="86"/>
                      <a:pt x="250" y="87"/>
                    </a:cubicBezTo>
                    <a:cubicBezTo>
                      <a:pt x="248" y="88"/>
                      <a:pt x="247" y="88"/>
                      <a:pt x="246" y="89"/>
                    </a:cubicBezTo>
                    <a:cubicBezTo>
                      <a:pt x="244" y="89"/>
                      <a:pt x="240" y="93"/>
                      <a:pt x="240" y="93"/>
                    </a:cubicBezTo>
                    <a:cubicBezTo>
                      <a:pt x="242" y="96"/>
                      <a:pt x="242" y="96"/>
                      <a:pt x="242" y="96"/>
                    </a:cubicBezTo>
                    <a:cubicBezTo>
                      <a:pt x="242" y="96"/>
                      <a:pt x="236" y="99"/>
                      <a:pt x="235" y="99"/>
                    </a:cubicBezTo>
                    <a:cubicBezTo>
                      <a:pt x="233" y="100"/>
                      <a:pt x="237" y="99"/>
                      <a:pt x="233" y="100"/>
                    </a:cubicBezTo>
                    <a:cubicBezTo>
                      <a:pt x="229" y="101"/>
                      <a:pt x="227" y="105"/>
                      <a:pt x="227" y="106"/>
                    </a:cubicBezTo>
                    <a:cubicBezTo>
                      <a:pt x="226" y="107"/>
                      <a:pt x="223" y="107"/>
                      <a:pt x="223" y="109"/>
                    </a:cubicBezTo>
                    <a:cubicBezTo>
                      <a:pt x="223" y="111"/>
                      <a:pt x="224" y="114"/>
                      <a:pt x="223" y="115"/>
                    </a:cubicBezTo>
                    <a:cubicBezTo>
                      <a:pt x="223" y="116"/>
                      <a:pt x="223" y="116"/>
                      <a:pt x="223" y="117"/>
                    </a:cubicBezTo>
                    <a:cubicBezTo>
                      <a:pt x="223" y="119"/>
                      <a:pt x="222" y="120"/>
                      <a:pt x="225" y="120"/>
                    </a:cubicBezTo>
                    <a:cubicBezTo>
                      <a:pt x="227" y="120"/>
                      <a:pt x="230" y="119"/>
                      <a:pt x="231" y="118"/>
                    </a:cubicBezTo>
                    <a:cubicBezTo>
                      <a:pt x="231" y="117"/>
                      <a:pt x="232" y="114"/>
                      <a:pt x="233" y="115"/>
                    </a:cubicBezTo>
                    <a:cubicBezTo>
                      <a:pt x="234" y="117"/>
                      <a:pt x="234" y="120"/>
                      <a:pt x="234" y="120"/>
                    </a:cubicBezTo>
                    <a:cubicBezTo>
                      <a:pt x="234" y="120"/>
                      <a:pt x="234" y="123"/>
                      <a:pt x="234" y="124"/>
                    </a:cubicBezTo>
                    <a:cubicBezTo>
                      <a:pt x="234" y="125"/>
                      <a:pt x="239" y="123"/>
                      <a:pt x="233" y="126"/>
                    </a:cubicBezTo>
                    <a:cubicBezTo>
                      <a:pt x="228" y="129"/>
                      <a:pt x="226" y="129"/>
                      <a:pt x="226" y="130"/>
                    </a:cubicBezTo>
                    <a:cubicBezTo>
                      <a:pt x="226" y="131"/>
                      <a:pt x="229" y="136"/>
                      <a:pt x="225" y="134"/>
                    </a:cubicBezTo>
                    <a:cubicBezTo>
                      <a:pt x="221" y="133"/>
                      <a:pt x="222" y="134"/>
                      <a:pt x="221" y="133"/>
                    </a:cubicBezTo>
                    <a:cubicBezTo>
                      <a:pt x="220" y="132"/>
                      <a:pt x="222" y="138"/>
                      <a:pt x="217" y="130"/>
                    </a:cubicBezTo>
                    <a:cubicBezTo>
                      <a:pt x="213" y="123"/>
                      <a:pt x="213" y="124"/>
                      <a:pt x="212" y="122"/>
                    </a:cubicBezTo>
                    <a:cubicBezTo>
                      <a:pt x="212" y="121"/>
                      <a:pt x="212" y="115"/>
                      <a:pt x="212" y="115"/>
                    </a:cubicBezTo>
                    <a:cubicBezTo>
                      <a:pt x="212" y="115"/>
                      <a:pt x="211" y="109"/>
                      <a:pt x="208" y="112"/>
                    </a:cubicBezTo>
                    <a:cubicBezTo>
                      <a:pt x="206" y="114"/>
                      <a:pt x="205" y="118"/>
                      <a:pt x="205" y="118"/>
                    </a:cubicBezTo>
                    <a:cubicBezTo>
                      <a:pt x="205" y="118"/>
                      <a:pt x="201" y="122"/>
                      <a:pt x="201" y="123"/>
                    </a:cubicBezTo>
                    <a:cubicBezTo>
                      <a:pt x="200" y="123"/>
                      <a:pt x="198" y="123"/>
                      <a:pt x="196" y="125"/>
                    </a:cubicBezTo>
                    <a:cubicBezTo>
                      <a:pt x="194" y="127"/>
                      <a:pt x="189" y="135"/>
                      <a:pt x="189" y="135"/>
                    </a:cubicBezTo>
                    <a:cubicBezTo>
                      <a:pt x="189" y="135"/>
                      <a:pt x="185" y="141"/>
                      <a:pt x="186" y="142"/>
                    </a:cubicBezTo>
                    <a:cubicBezTo>
                      <a:pt x="187" y="144"/>
                      <a:pt x="189" y="146"/>
                      <a:pt x="189" y="146"/>
                    </a:cubicBezTo>
                    <a:cubicBezTo>
                      <a:pt x="189" y="146"/>
                      <a:pt x="190" y="145"/>
                      <a:pt x="190" y="148"/>
                    </a:cubicBezTo>
                    <a:cubicBezTo>
                      <a:pt x="190" y="150"/>
                      <a:pt x="194" y="151"/>
                      <a:pt x="194" y="151"/>
                    </a:cubicBezTo>
                    <a:cubicBezTo>
                      <a:pt x="194" y="151"/>
                      <a:pt x="196" y="152"/>
                      <a:pt x="194" y="153"/>
                    </a:cubicBezTo>
                    <a:cubicBezTo>
                      <a:pt x="192" y="155"/>
                      <a:pt x="185" y="156"/>
                      <a:pt x="185" y="156"/>
                    </a:cubicBezTo>
                    <a:cubicBezTo>
                      <a:pt x="179" y="156"/>
                      <a:pt x="179" y="156"/>
                      <a:pt x="179" y="156"/>
                    </a:cubicBezTo>
                    <a:cubicBezTo>
                      <a:pt x="179" y="156"/>
                      <a:pt x="176" y="160"/>
                      <a:pt x="175" y="160"/>
                    </a:cubicBezTo>
                    <a:cubicBezTo>
                      <a:pt x="173" y="161"/>
                      <a:pt x="171" y="163"/>
                      <a:pt x="170" y="164"/>
                    </a:cubicBezTo>
                    <a:cubicBezTo>
                      <a:pt x="170" y="166"/>
                      <a:pt x="162" y="172"/>
                      <a:pt x="162" y="172"/>
                    </a:cubicBezTo>
                    <a:cubicBezTo>
                      <a:pt x="162" y="172"/>
                      <a:pt x="163" y="175"/>
                      <a:pt x="163" y="176"/>
                    </a:cubicBezTo>
                    <a:cubicBezTo>
                      <a:pt x="163" y="177"/>
                      <a:pt x="159" y="179"/>
                      <a:pt x="161" y="179"/>
                    </a:cubicBezTo>
                    <a:cubicBezTo>
                      <a:pt x="163" y="180"/>
                      <a:pt x="165" y="181"/>
                      <a:pt x="167" y="178"/>
                    </a:cubicBezTo>
                    <a:cubicBezTo>
                      <a:pt x="168" y="175"/>
                      <a:pt x="169" y="171"/>
                      <a:pt x="169" y="171"/>
                    </a:cubicBezTo>
                    <a:cubicBezTo>
                      <a:pt x="169" y="171"/>
                      <a:pt x="170" y="169"/>
                      <a:pt x="172" y="169"/>
                    </a:cubicBezTo>
                    <a:cubicBezTo>
                      <a:pt x="174" y="169"/>
                      <a:pt x="177" y="167"/>
                      <a:pt x="179" y="167"/>
                    </a:cubicBezTo>
                    <a:cubicBezTo>
                      <a:pt x="181" y="166"/>
                      <a:pt x="184" y="162"/>
                      <a:pt x="185" y="162"/>
                    </a:cubicBezTo>
                    <a:cubicBezTo>
                      <a:pt x="186" y="162"/>
                      <a:pt x="186" y="163"/>
                      <a:pt x="189" y="163"/>
                    </a:cubicBezTo>
                    <a:cubicBezTo>
                      <a:pt x="193" y="162"/>
                      <a:pt x="196" y="162"/>
                      <a:pt x="197" y="161"/>
                    </a:cubicBezTo>
                    <a:cubicBezTo>
                      <a:pt x="198" y="160"/>
                      <a:pt x="205" y="164"/>
                      <a:pt x="205" y="165"/>
                    </a:cubicBezTo>
                    <a:cubicBezTo>
                      <a:pt x="206" y="166"/>
                      <a:pt x="199" y="167"/>
                      <a:pt x="202" y="169"/>
                    </a:cubicBezTo>
                    <a:cubicBezTo>
                      <a:pt x="205" y="170"/>
                      <a:pt x="205" y="171"/>
                      <a:pt x="206" y="171"/>
                    </a:cubicBezTo>
                    <a:cubicBezTo>
                      <a:pt x="207" y="171"/>
                      <a:pt x="208" y="171"/>
                      <a:pt x="211" y="169"/>
                    </a:cubicBezTo>
                    <a:cubicBezTo>
                      <a:pt x="213" y="168"/>
                      <a:pt x="209" y="165"/>
                      <a:pt x="214" y="167"/>
                    </a:cubicBezTo>
                    <a:cubicBezTo>
                      <a:pt x="219" y="169"/>
                      <a:pt x="218" y="170"/>
                      <a:pt x="218" y="170"/>
                    </a:cubicBezTo>
                    <a:cubicBezTo>
                      <a:pt x="218" y="172"/>
                      <a:pt x="218" y="172"/>
                      <a:pt x="218" y="172"/>
                    </a:cubicBezTo>
                    <a:cubicBezTo>
                      <a:pt x="214" y="173"/>
                      <a:pt x="214" y="173"/>
                      <a:pt x="214" y="173"/>
                    </a:cubicBezTo>
                    <a:cubicBezTo>
                      <a:pt x="209" y="172"/>
                      <a:pt x="209" y="172"/>
                      <a:pt x="209" y="172"/>
                    </a:cubicBezTo>
                    <a:cubicBezTo>
                      <a:pt x="206" y="173"/>
                      <a:pt x="206" y="173"/>
                      <a:pt x="206" y="173"/>
                    </a:cubicBezTo>
                    <a:cubicBezTo>
                      <a:pt x="206" y="173"/>
                      <a:pt x="205" y="174"/>
                      <a:pt x="205" y="174"/>
                    </a:cubicBezTo>
                    <a:cubicBezTo>
                      <a:pt x="204" y="174"/>
                      <a:pt x="197" y="175"/>
                      <a:pt x="197" y="175"/>
                    </a:cubicBezTo>
                    <a:cubicBezTo>
                      <a:pt x="194" y="180"/>
                      <a:pt x="194" y="180"/>
                      <a:pt x="194" y="180"/>
                    </a:cubicBezTo>
                    <a:cubicBezTo>
                      <a:pt x="194" y="180"/>
                      <a:pt x="196" y="184"/>
                      <a:pt x="197" y="183"/>
                    </a:cubicBezTo>
                    <a:cubicBezTo>
                      <a:pt x="198" y="183"/>
                      <a:pt x="202" y="182"/>
                      <a:pt x="202" y="182"/>
                    </a:cubicBezTo>
                    <a:cubicBezTo>
                      <a:pt x="203" y="182"/>
                      <a:pt x="204" y="184"/>
                      <a:pt x="203" y="185"/>
                    </a:cubicBezTo>
                    <a:cubicBezTo>
                      <a:pt x="203" y="186"/>
                      <a:pt x="200" y="188"/>
                      <a:pt x="200" y="188"/>
                    </a:cubicBezTo>
                    <a:cubicBezTo>
                      <a:pt x="198" y="191"/>
                      <a:pt x="198" y="191"/>
                      <a:pt x="198" y="191"/>
                    </a:cubicBezTo>
                    <a:cubicBezTo>
                      <a:pt x="198" y="191"/>
                      <a:pt x="201" y="192"/>
                      <a:pt x="202" y="192"/>
                    </a:cubicBezTo>
                    <a:cubicBezTo>
                      <a:pt x="202" y="192"/>
                      <a:pt x="207" y="192"/>
                      <a:pt x="206" y="193"/>
                    </a:cubicBezTo>
                    <a:cubicBezTo>
                      <a:pt x="206" y="193"/>
                      <a:pt x="199" y="194"/>
                      <a:pt x="199" y="194"/>
                    </a:cubicBezTo>
                    <a:cubicBezTo>
                      <a:pt x="199" y="194"/>
                      <a:pt x="193" y="193"/>
                      <a:pt x="193" y="193"/>
                    </a:cubicBezTo>
                    <a:cubicBezTo>
                      <a:pt x="193" y="194"/>
                      <a:pt x="192" y="195"/>
                      <a:pt x="192" y="196"/>
                    </a:cubicBezTo>
                    <a:cubicBezTo>
                      <a:pt x="192" y="196"/>
                      <a:pt x="191" y="198"/>
                      <a:pt x="191" y="198"/>
                    </a:cubicBezTo>
                    <a:cubicBezTo>
                      <a:pt x="190" y="198"/>
                      <a:pt x="188" y="199"/>
                      <a:pt x="188" y="199"/>
                    </a:cubicBezTo>
                    <a:cubicBezTo>
                      <a:pt x="188" y="200"/>
                      <a:pt x="187" y="202"/>
                      <a:pt x="187" y="203"/>
                    </a:cubicBezTo>
                    <a:cubicBezTo>
                      <a:pt x="187" y="204"/>
                      <a:pt x="190" y="206"/>
                      <a:pt x="190" y="206"/>
                    </a:cubicBezTo>
                    <a:cubicBezTo>
                      <a:pt x="189" y="208"/>
                      <a:pt x="189" y="208"/>
                      <a:pt x="189" y="208"/>
                    </a:cubicBezTo>
                    <a:cubicBezTo>
                      <a:pt x="186" y="211"/>
                      <a:pt x="186" y="211"/>
                      <a:pt x="186" y="211"/>
                    </a:cubicBezTo>
                    <a:cubicBezTo>
                      <a:pt x="186" y="211"/>
                      <a:pt x="184" y="212"/>
                      <a:pt x="184" y="213"/>
                    </a:cubicBezTo>
                    <a:cubicBezTo>
                      <a:pt x="184" y="213"/>
                      <a:pt x="181" y="215"/>
                      <a:pt x="181" y="215"/>
                    </a:cubicBezTo>
                    <a:cubicBezTo>
                      <a:pt x="175" y="218"/>
                      <a:pt x="175" y="218"/>
                      <a:pt x="175" y="218"/>
                    </a:cubicBezTo>
                    <a:cubicBezTo>
                      <a:pt x="175" y="218"/>
                      <a:pt x="176" y="220"/>
                      <a:pt x="177" y="221"/>
                    </a:cubicBezTo>
                    <a:cubicBezTo>
                      <a:pt x="177" y="221"/>
                      <a:pt x="179" y="223"/>
                      <a:pt x="177" y="224"/>
                    </a:cubicBezTo>
                    <a:cubicBezTo>
                      <a:pt x="176" y="225"/>
                      <a:pt x="174" y="226"/>
                      <a:pt x="173" y="226"/>
                    </a:cubicBezTo>
                    <a:cubicBezTo>
                      <a:pt x="173" y="227"/>
                      <a:pt x="171" y="228"/>
                      <a:pt x="172" y="229"/>
                    </a:cubicBezTo>
                    <a:cubicBezTo>
                      <a:pt x="172" y="231"/>
                      <a:pt x="170" y="233"/>
                      <a:pt x="170" y="234"/>
                    </a:cubicBezTo>
                    <a:cubicBezTo>
                      <a:pt x="170" y="234"/>
                      <a:pt x="168" y="235"/>
                      <a:pt x="169" y="237"/>
                    </a:cubicBezTo>
                    <a:cubicBezTo>
                      <a:pt x="169" y="239"/>
                      <a:pt x="168" y="244"/>
                      <a:pt x="168" y="244"/>
                    </a:cubicBezTo>
                    <a:cubicBezTo>
                      <a:pt x="168" y="244"/>
                      <a:pt x="171" y="248"/>
                      <a:pt x="171" y="248"/>
                    </a:cubicBezTo>
                    <a:cubicBezTo>
                      <a:pt x="172" y="248"/>
                      <a:pt x="175" y="246"/>
                      <a:pt x="177" y="246"/>
                    </a:cubicBezTo>
                    <a:cubicBezTo>
                      <a:pt x="178" y="247"/>
                      <a:pt x="180" y="248"/>
                      <a:pt x="180" y="248"/>
                    </a:cubicBezTo>
                    <a:cubicBezTo>
                      <a:pt x="180" y="248"/>
                      <a:pt x="180" y="252"/>
                      <a:pt x="179" y="253"/>
                    </a:cubicBezTo>
                    <a:cubicBezTo>
                      <a:pt x="178" y="253"/>
                      <a:pt x="173" y="254"/>
                      <a:pt x="173" y="254"/>
                    </a:cubicBezTo>
                    <a:cubicBezTo>
                      <a:pt x="173" y="254"/>
                      <a:pt x="171" y="252"/>
                      <a:pt x="170" y="253"/>
                    </a:cubicBezTo>
                    <a:cubicBezTo>
                      <a:pt x="169" y="253"/>
                      <a:pt x="165" y="257"/>
                      <a:pt x="165" y="257"/>
                    </a:cubicBezTo>
                    <a:cubicBezTo>
                      <a:pt x="165" y="257"/>
                      <a:pt x="165" y="259"/>
                      <a:pt x="164" y="260"/>
                    </a:cubicBezTo>
                    <a:cubicBezTo>
                      <a:pt x="163" y="260"/>
                      <a:pt x="162" y="259"/>
                      <a:pt x="162" y="260"/>
                    </a:cubicBezTo>
                    <a:cubicBezTo>
                      <a:pt x="162" y="261"/>
                      <a:pt x="162" y="264"/>
                      <a:pt x="162" y="265"/>
                    </a:cubicBezTo>
                    <a:cubicBezTo>
                      <a:pt x="162" y="266"/>
                      <a:pt x="162" y="268"/>
                      <a:pt x="162" y="268"/>
                    </a:cubicBezTo>
                    <a:cubicBezTo>
                      <a:pt x="162" y="268"/>
                      <a:pt x="160" y="271"/>
                      <a:pt x="159" y="273"/>
                    </a:cubicBezTo>
                    <a:cubicBezTo>
                      <a:pt x="159" y="275"/>
                      <a:pt x="157" y="279"/>
                      <a:pt x="157" y="279"/>
                    </a:cubicBezTo>
                    <a:cubicBezTo>
                      <a:pt x="158" y="280"/>
                      <a:pt x="159" y="284"/>
                      <a:pt x="159" y="284"/>
                    </a:cubicBezTo>
                    <a:cubicBezTo>
                      <a:pt x="154" y="287"/>
                      <a:pt x="154" y="287"/>
                      <a:pt x="154" y="287"/>
                    </a:cubicBezTo>
                    <a:cubicBezTo>
                      <a:pt x="155" y="291"/>
                      <a:pt x="155" y="291"/>
                      <a:pt x="155" y="291"/>
                    </a:cubicBezTo>
                    <a:cubicBezTo>
                      <a:pt x="155" y="291"/>
                      <a:pt x="156" y="292"/>
                      <a:pt x="156" y="293"/>
                    </a:cubicBezTo>
                    <a:cubicBezTo>
                      <a:pt x="156" y="294"/>
                      <a:pt x="153" y="296"/>
                      <a:pt x="153" y="296"/>
                    </a:cubicBezTo>
                    <a:cubicBezTo>
                      <a:pt x="153" y="296"/>
                      <a:pt x="153" y="300"/>
                      <a:pt x="152" y="301"/>
                    </a:cubicBezTo>
                    <a:cubicBezTo>
                      <a:pt x="152" y="302"/>
                      <a:pt x="148" y="299"/>
                      <a:pt x="148" y="299"/>
                    </a:cubicBezTo>
                    <a:cubicBezTo>
                      <a:pt x="145" y="300"/>
                      <a:pt x="145" y="300"/>
                      <a:pt x="145" y="300"/>
                    </a:cubicBezTo>
                    <a:cubicBezTo>
                      <a:pt x="145" y="303"/>
                      <a:pt x="145" y="303"/>
                      <a:pt x="145" y="303"/>
                    </a:cubicBezTo>
                    <a:cubicBezTo>
                      <a:pt x="143" y="306"/>
                      <a:pt x="143" y="306"/>
                      <a:pt x="143" y="306"/>
                    </a:cubicBezTo>
                    <a:cubicBezTo>
                      <a:pt x="138" y="306"/>
                      <a:pt x="138" y="306"/>
                      <a:pt x="138" y="306"/>
                    </a:cubicBezTo>
                    <a:cubicBezTo>
                      <a:pt x="138" y="306"/>
                      <a:pt x="133" y="309"/>
                      <a:pt x="133" y="310"/>
                    </a:cubicBezTo>
                    <a:cubicBezTo>
                      <a:pt x="133" y="310"/>
                      <a:pt x="132" y="312"/>
                      <a:pt x="133" y="312"/>
                    </a:cubicBezTo>
                    <a:cubicBezTo>
                      <a:pt x="135" y="313"/>
                      <a:pt x="136" y="313"/>
                      <a:pt x="137" y="312"/>
                    </a:cubicBezTo>
                    <a:cubicBezTo>
                      <a:pt x="138" y="312"/>
                      <a:pt x="142" y="310"/>
                      <a:pt x="142" y="310"/>
                    </a:cubicBezTo>
                    <a:cubicBezTo>
                      <a:pt x="143" y="310"/>
                      <a:pt x="146" y="310"/>
                      <a:pt x="144" y="312"/>
                    </a:cubicBezTo>
                    <a:cubicBezTo>
                      <a:pt x="143" y="313"/>
                      <a:pt x="141" y="314"/>
                      <a:pt x="140" y="314"/>
                    </a:cubicBezTo>
                    <a:cubicBezTo>
                      <a:pt x="139" y="315"/>
                      <a:pt x="137" y="315"/>
                      <a:pt x="136" y="317"/>
                    </a:cubicBezTo>
                    <a:cubicBezTo>
                      <a:pt x="136" y="320"/>
                      <a:pt x="136" y="322"/>
                      <a:pt x="136" y="322"/>
                    </a:cubicBezTo>
                    <a:cubicBezTo>
                      <a:pt x="141" y="320"/>
                      <a:pt x="141" y="320"/>
                      <a:pt x="141" y="320"/>
                    </a:cubicBezTo>
                    <a:cubicBezTo>
                      <a:pt x="141" y="320"/>
                      <a:pt x="142" y="320"/>
                      <a:pt x="143" y="322"/>
                    </a:cubicBezTo>
                    <a:cubicBezTo>
                      <a:pt x="144" y="325"/>
                      <a:pt x="141" y="326"/>
                      <a:pt x="140" y="326"/>
                    </a:cubicBezTo>
                    <a:cubicBezTo>
                      <a:pt x="139" y="326"/>
                      <a:pt x="135" y="323"/>
                      <a:pt x="135" y="323"/>
                    </a:cubicBezTo>
                    <a:cubicBezTo>
                      <a:pt x="131" y="325"/>
                      <a:pt x="131" y="325"/>
                      <a:pt x="131" y="325"/>
                    </a:cubicBezTo>
                    <a:cubicBezTo>
                      <a:pt x="131" y="325"/>
                      <a:pt x="131" y="324"/>
                      <a:pt x="128" y="327"/>
                    </a:cubicBezTo>
                    <a:cubicBezTo>
                      <a:pt x="124" y="330"/>
                      <a:pt x="123" y="334"/>
                      <a:pt x="123" y="335"/>
                    </a:cubicBezTo>
                    <a:cubicBezTo>
                      <a:pt x="123" y="336"/>
                      <a:pt x="122" y="338"/>
                      <a:pt x="121" y="339"/>
                    </a:cubicBezTo>
                    <a:cubicBezTo>
                      <a:pt x="119" y="340"/>
                      <a:pt x="116" y="343"/>
                      <a:pt x="116" y="343"/>
                    </a:cubicBezTo>
                    <a:cubicBezTo>
                      <a:pt x="116" y="343"/>
                      <a:pt x="115" y="344"/>
                      <a:pt x="115" y="346"/>
                    </a:cubicBezTo>
                    <a:cubicBezTo>
                      <a:pt x="114" y="348"/>
                      <a:pt x="114" y="348"/>
                      <a:pt x="114" y="348"/>
                    </a:cubicBezTo>
                    <a:cubicBezTo>
                      <a:pt x="117" y="351"/>
                      <a:pt x="117" y="351"/>
                      <a:pt x="117" y="351"/>
                    </a:cubicBezTo>
                    <a:cubicBezTo>
                      <a:pt x="111" y="354"/>
                      <a:pt x="111" y="354"/>
                      <a:pt x="111" y="354"/>
                    </a:cubicBezTo>
                    <a:cubicBezTo>
                      <a:pt x="109" y="356"/>
                      <a:pt x="109" y="356"/>
                      <a:pt x="109" y="356"/>
                    </a:cubicBezTo>
                    <a:cubicBezTo>
                      <a:pt x="109" y="356"/>
                      <a:pt x="104" y="361"/>
                      <a:pt x="108" y="362"/>
                    </a:cubicBezTo>
                    <a:cubicBezTo>
                      <a:pt x="111" y="362"/>
                      <a:pt x="113" y="362"/>
                      <a:pt x="113" y="362"/>
                    </a:cubicBezTo>
                    <a:cubicBezTo>
                      <a:pt x="113" y="362"/>
                      <a:pt x="113" y="367"/>
                      <a:pt x="114" y="367"/>
                    </a:cubicBezTo>
                    <a:cubicBezTo>
                      <a:pt x="115" y="367"/>
                      <a:pt x="122" y="368"/>
                      <a:pt x="122" y="368"/>
                    </a:cubicBezTo>
                    <a:cubicBezTo>
                      <a:pt x="126" y="364"/>
                      <a:pt x="126" y="364"/>
                      <a:pt x="126" y="364"/>
                    </a:cubicBezTo>
                    <a:cubicBezTo>
                      <a:pt x="128" y="363"/>
                      <a:pt x="128" y="363"/>
                      <a:pt x="128" y="363"/>
                    </a:cubicBezTo>
                    <a:cubicBezTo>
                      <a:pt x="130" y="366"/>
                      <a:pt x="130" y="366"/>
                      <a:pt x="130" y="366"/>
                    </a:cubicBezTo>
                    <a:cubicBezTo>
                      <a:pt x="130" y="366"/>
                      <a:pt x="129" y="368"/>
                      <a:pt x="126" y="368"/>
                    </a:cubicBezTo>
                    <a:cubicBezTo>
                      <a:pt x="124" y="368"/>
                      <a:pt x="125" y="368"/>
                      <a:pt x="123" y="370"/>
                    </a:cubicBezTo>
                    <a:cubicBezTo>
                      <a:pt x="121" y="372"/>
                      <a:pt x="120" y="373"/>
                      <a:pt x="119" y="373"/>
                    </a:cubicBezTo>
                    <a:cubicBezTo>
                      <a:pt x="118" y="373"/>
                      <a:pt x="116" y="375"/>
                      <a:pt x="115" y="372"/>
                    </a:cubicBezTo>
                    <a:cubicBezTo>
                      <a:pt x="114" y="370"/>
                      <a:pt x="112" y="367"/>
                      <a:pt x="112" y="367"/>
                    </a:cubicBezTo>
                    <a:cubicBezTo>
                      <a:pt x="105" y="364"/>
                      <a:pt x="105" y="364"/>
                      <a:pt x="105" y="364"/>
                    </a:cubicBezTo>
                    <a:cubicBezTo>
                      <a:pt x="103" y="365"/>
                      <a:pt x="103" y="365"/>
                      <a:pt x="103" y="365"/>
                    </a:cubicBezTo>
                    <a:cubicBezTo>
                      <a:pt x="103" y="365"/>
                      <a:pt x="103" y="368"/>
                      <a:pt x="102" y="368"/>
                    </a:cubicBezTo>
                    <a:cubicBezTo>
                      <a:pt x="101" y="368"/>
                      <a:pt x="96" y="368"/>
                      <a:pt x="95" y="368"/>
                    </a:cubicBezTo>
                    <a:cubicBezTo>
                      <a:pt x="93" y="368"/>
                      <a:pt x="92" y="368"/>
                      <a:pt x="92" y="367"/>
                    </a:cubicBezTo>
                    <a:cubicBezTo>
                      <a:pt x="92" y="366"/>
                      <a:pt x="92" y="365"/>
                      <a:pt x="91" y="365"/>
                    </a:cubicBezTo>
                    <a:cubicBezTo>
                      <a:pt x="91" y="364"/>
                      <a:pt x="89" y="361"/>
                      <a:pt x="88" y="361"/>
                    </a:cubicBezTo>
                    <a:cubicBezTo>
                      <a:pt x="86" y="361"/>
                      <a:pt x="83" y="363"/>
                      <a:pt x="83" y="363"/>
                    </a:cubicBezTo>
                    <a:cubicBezTo>
                      <a:pt x="82" y="370"/>
                      <a:pt x="82" y="370"/>
                      <a:pt x="82" y="370"/>
                    </a:cubicBezTo>
                    <a:cubicBezTo>
                      <a:pt x="82" y="370"/>
                      <a:pt x="80" y="369"/>
                      <a:pt x="80" y="371"/>
                    </a:cubicBezTo>
                    <a:cubicBezTo>
                      <a:pt x="80" y="372"/>
                      <a:pt x="83" y="375"/>
                      <a:pt x="83" y="375"/>
                    </a:cubicBezTo>
                    <a:cubicBezTo>
                      <a:pt x="83" y="375"/>
                      <a:pt x="85" y="376"/>
                      <a:pt x="85" y="377"/>
                    </a:cubicBezTo>
                    <a:cubicBezTo>
                      <a:pt x="85" y="378"/>
                      <a:pt x="83" y="380"/>
                      <a:pt x="83" y="380"/>
                    </a:cubicBezTo>
                    <a:cubicBezTo>
                      <a:pt x="83" y="380"/>
                      <a:pt x="79" y="380"/>
                      <a:pt x="79" y="381"/>
                    </a:cubicBezTo>
                    <a:cubicBezTo>
                      <a:pt x="78" y="382"/>
                      <a:pt x="79" y="385"/>
                      <a:pt x="79" y="385"/>
                    </a:cubicBezTo>
                    <a:cubicBezTo>
                      <a:pt x="78" y="385"/>
                      <a:pt x="76" y="387"/>
                      <a:pt x="77" y="388"/>
                    </a:cubicBezTo>
                    <a:cubicBezTo>
                      <a:pt x="77" y="388"/>
                      <a:pt x="78" y="392"/>
                      <a:pt x="78" y="392"/>
                    </a:cubicBezTo>
                    <a:cubicBezTo>
                      <a:pt x="78" y="392"/>
                      <a:pt x="78" y="396"/>
                      <a:pt x="77" y="394"/>
                    </a:cubicBezTo>
                    <a:cubicBezTo>
                      <a:pt x="75" y="392"/>
                      <a:pt x="70" y="390"/>
                      <a:pt x="70" y="390"/>
                    </a:cubicBezTo>
                    <a:cubicBezTo>
                      <a:pt x="67" y="388"/>
                      <a:pt x="67" y="388"/>
                      <a:pt x="67" y="388"/>
                    </a:cubicBezTo>
                    <a:cubicBezTo>
                      <a:pt x="67" y="388"/>
                      <a:pt x="64" y="390"/>
                      <a:pt x="63" y="390"/>
                    </a:cubicBezTo>
                    <a:cubicBezTo>
                      <a:pt x="63" y="390"/>
                      <a:pt x="57" y="389"/>
                      <a:pt x="56" y="390"/>
                    </a:cubicBezTo>
                    <a:cubicBezTo>
                      <a:pt x="55" y="391"/>
                      <a:pt x="55" y="392"/>
                      <a:pt x="54" y="394"/>
                    </a:cubicBezTo>
                    <a:cubicBezTo>
                      <a:pt x="53" y="395"/>
                      <a:pt x="50" y="395"/>
                      <a:pt x="52" y="398"/>
                    </a:cubicBezTo>
                    <a:cubicBezTo>
                      <a:pt x="55" y="400"/>
                      <a:pt x="58" y="401"/>
                      <a:pt x="58" y="401"/>
                    </a:cubicBezTo>
                    <a:cubicBezTo>
                      <a:pt x="58" y="401"/>
                      <a:pt x="60" y="401"/>
                      <a:pt x="59" y="404"/>
                    </a:cubicBezTo>
                    <a:cubicBezTo>
                      <a:pt x="57" y="407"/>
                      <a:pt x="53" y="405"/>
                      <a:pt x="53" y="405"/>
                    </a:cubicBezTo>
                    <a:cubicBezTo>
                      <a:pt x="52" y="404"/>
                      <a:pt x="48" y="402"/>
                      <a:pt x="48" y="402"/>
                    </a:cubicBezTo>
                    <a:cubicBezTo>
                      <a:pt x="47" y="403"/>
                      <a:pt x="44" y="407"/>
                      <a:pt x="44" y="407"/>
                    </a:cubicBezTo>
                    <a:cubicBezTo>
                      <a:pt x="44" y="407"/>
                      <a:pt x="43" y="408"/>
                      <a:pt x="42" y="408"/>
                    </a:cubicBezTo>
                    <a:cubicBezTo>
                      <a:pt x="41" y="407"/>
                      <a:pt x="39" y="404"/>
                      <a:pt x="38" y="404"/>
                    </a:cubicBezTo>
                    <a:cubicBezTo>
                      <a:pt x="37" y="405"/>
                      <a:pt x="36" y="407"/>
                      <a:pt x="36" y="407"/>
                    </a:cubicBezTo>
                    <a:cubicBezTo>
                      <a:pt x="36" y="408"/>
                      <a:pt x="37" y="410"/>
                      <a:pt x="37" y="411"/>
                    </a:cubicBezTo>
                    <a:cubicBezTo>
                      <a:pt x="36" y="411"/>
                      <a:pt x="32" y="412"/>
                      <a:pt x="32" y="413"/>
                    </a:cubicBezTo>
                    <a:cubicBezTo>
                      <a:pt x="32" y="414"/>
                      <a:pt x="31" y="412"/>
                      <a:pt x="30" y="416"/>
                    </a:cubicBezTo>
                    <a:cubicBezTo>
                      <a:pt x="29" y="419"/>
                      <a:pt x="31" y="419"/>
                      <a:pt x="29" y="419"/>
                    </a:cubicBezTo>
                    <a:cubicBezTo>
                      <a:pt x="28" y="419"/>
                      <a:pt x="25" y="417"/>
                      <a:pt x="25" y="417"/>
                    </a:cubicBezTo>
                    <a:cubicBezTo>
                      <a:pt x="25" y="417"/>
                      <a:pt x="22" y="414"/>
                      <a:pt x="22" y="417"/>
                    </a:cubicBezTo>
                    <a:cubicBezTo>
                      <a:pt x="22" y="420"/>
                      <a:pt x="22" y="424"/>
                      <a:pt x="22" y="424"/>
                    </a:cubicBezTo>
                    <a:cubicBezTo>
                      <a:pt x="23" y="425"/>
                      <a:pt x="23" y="425"/>
                      <a:pt x="23" y="425"/>
                    </a:cubicBezTo>
                    <a:cubicBezTo>
                      <a:pt x="23" y="425"/>
                      <a:pt x="23" y="426"/>
                      <a:pt x="22" y="427"/>
                    </a:cubicBezTo>
                    <a:cubicBezTo>
                      <a:pt x="22" y="427"/>
                      <a:pt x="20" y="426"/>
                      <a:pt x="20" y="425"/>
                    </a:cubicBezTo>
                    <a:cubicBezTo>
                      <a:pt x="19" y="424"/>
                      <a:pt x="20" y="423"/>
                      <a:pt x="18" y="422"/>
                    </a:cubicBezTo>
                    <a:cubicBezTo>
                      <a:pt x="15" y="421"/>
                      <a:pt x="13" y="420"/>
                      <a:pt x="13" y="421"/>
                    </a:cubicBezTo>
                    <a:cubicBezTo>
                      <a:pt x="13" y="423"/>
                      <a:pt x="13" y="424"/>
                      <a:pt x="13" y="425"/>
                    </a:cubicBezTo>
                    <a:cubicBezTo>
                      <a:pt x="14" y="427"/>
                      <a:pt x="16" y="428"/>
                      <a:pt x="16" y="428"/>
                    </a:cubicBezTo>
                    <a:cubicBezTo>
                      <a:pt x="17" y="428"/>
                      <a:pt x="17" y="428"/>
                      <a:pt x="17" y="428"/>
                    </a:cubicBezTo>
                    <a:cubicBezTo>
                      <a:pt x="17" y="428"/>
                      <a:pt x="16" y="431"/>
                      <a:pt x="15" y="431"/>
                    </a:cubicBezTo>
                    <a:cubicBezTo>
                      <a:pt x="14" y="431"/>
                      <a:pt x="13" y="429"/>
                      <a:pt x="13" y="430"/>
                    </a:cubicBezTo>
                    <a:cubicBezTo>
                      <a:pt x="12" y="430"/>
                      <a:pt x="10" y="432"/>
                      <a:pt x="10" y="432"/>
                    </a:cubicBezTo>
                    <a:cubicBezTo>
                      <a:pt x="10" y="432"/>
                      <a:pt x="11" y="433"/>
                      <a:pt x="11" y="434"/>
                    </a:cubicBezTo>
                    <a:cubicBezTo>
                      <a:pt x="11" y="434"/>
                      <a:pt x="9" y="436"/>
                      <a:pt x="8" y="436"/>
                    </a:cubicBezTo>
                    <a:cubicBezTo>
                      <a:pt x="8" y="437"/>
                      <a:pt x="7" y="437"/>
                      <a:pt x="7" y="438"/>
                    </a:cubicBezTo>
                    <a:cubicBezTo>
                      <a:pt x="7" y="439"/>
                      <a:pt x="8" y="441"/>
                      <a:pt x="8" y="441"/>
                    </a:cubicBezTo>
                    <a:cubicBezTo>
                      <a:pt x="9" y="441"/>
                      <a:pt x="13" y="441"/>
                      <a:pt x="13" y="441"/>
                    </a:cubicBezTo>
                    <a:cubicBezTo>
                      <a:pt x="13" y="441"/>
                      <a:pt x="13" y="443"/>
                      <a:pt x="12" y="443"/>
                    </a:cubicBezTo>
                    <a:cubicBezTo>
                      <a:pt x="11" y="444"/>
                      <a:pt x="10" y="445"/>
                      <a:pt x="9" y="446"/>
                    </a:cubicBezTo>
                    <a:cubicBezTo>
                      <a:pt x="9" y="448"/>
                      <a:pt x="10" y="451"/>
                      <a:pt x="12" y="452"/>
                    </a:cubicBezTo>
                    <a:cubicBezTo>
                      <a:pt x="14" y="452"/>
                      <a:pt x="17" y="453"/>
                      <a:pt x="16" y="454"/>
                    </a:cubicBezTo>
                    <a:cubicBezTo>
                      <a:pt x="16" y="455"/>
                      <a:pt x="12" y="458"/>
                      <a:pt x="11" y="458"/>
                    </a:cubicBezTo>
                    <a:cubicBezTo>
                      <a:pt x="10" y="459"/>
                      <a:pt x="9" y="459"/>
                      <a:pt x="9" y="461"/>
                    </a:cubicBezTo>
                    <a:cubicBezTo>
                      <a:pt x="8" y="462"/>
                      <a:pt x="9" y="463"/>
                      <a:pt x="7" y="464"/>
                    </a:cubicBezTo>
                    <a:cubicBezTo>
                      <a:pt x="6" y="465"/>
                      <a:pt x="4" y="464"/>
                      <a:pt x="5" y="466"/>
                    </a:cubicBezTo>
                    <a:cubicBezTo>
                      <a:pt x="5" y="469"/>
                      <a:pt x="5" y="470"/>
                      <a:pt x="6" y="469"/>
                    </a:cubicBezTo>
                    <a:cubicBezTo>
                      <a:pt x="6" y="469"/>
                      <a:pt x="7" y="469"/>
                      <a:pt x="7" y="469"/>
                    </a:cubicBezTo>
                    <a:cubicBezTo>
                      <a:pt x="13" y="469"/>
                      <a:pt x="13" y="469"/>
                      <a:pt x="13" y="469"/>
                    </a:cubicBezTo>
                    <a:cubicBezTo>
                      <a:pt x="13" y="469"/>
                      <a:pt x="13" y="470"/>
                      <a:pt x="13" y="471"/>
                    </a:cubicBezTo>
                    <a:cubicBezTo>
                      <a:pt x="12" y="472"/>
                      <a:pt x="8" y="477"/>
                      <a:pt x="8" y="477"/>
                    </a:cubicBezTo>
                    <a:cubicBezTo>
                      <a:pt x="8" y="477"/>
                      <a:pt x="8" y="479"/>
                      <a:pt x="7" y="480"/>
                    </a:cubicBezTo>
                    <a:cubicBezTo>
                      <a:pt x="6" y="481"/>
                      <a:pt x="4" y="481"/>
                      <a:pt x="4" y="482"/>
                    </a:cubicBezTo>
                    <a:cubicBezTo>
                      <a:pt x="4" y="483"/>
                      <a:pt x="4" y="484"/>
                      <a:pt x="4" y="486"/>
                    </a:cubicBezTo>
                    <a:cubicBezTo>
                      <a:pt x="4" y="487"/>
                      <a:pt x="6" y="489"/>
                      <a:pt x="6" y="490"/>
                    </a:cubicBezTo>
                    <a:cubicBezTo>
                      <a:pt x="7" y="491"/>
                      <a:pt x="6" y="492"/>
                      <a:pt x="6" y="492"/>
                    </a:cubicBezTo>
                    <a:cubicBezTo>
                      <a:pt x="4" y="499"/>
                      <a:pt x="4" y="499"/>
                      <a:pt x="4" y="499"/>
                    </a:cubicBezTo>
                    <a:cubicBezTo>
                      <a:pt x="4" y="499"/>
                      <a:pt x="4" y="502"/>
                      <a:pt x="4" y="503"/>
                    </a:cubicBezTo>
                    <a:cubicBezTo>
                      <a:pt x="4" y="503"/>
                      <a:pt x="0" y="505"/>
                      <a:pt x="2" y="507"/>
                    </a:cubicBezTo>
                    <a:cubicBezTo>
                      <a:pt x="4" y="509"/>
                      <a:pt x="5" y="510"/>
                      <a:pt x="6" y="510"/>
                    </a:cubicBezTo>
                    <a:cubicBezTo>
                      <a:pt x="7" y="511"/>
                      <a:pt x="11" y="510"/>
                      <a:pt x="11" y="511"/>
                    </a:cubicBezTo>
                    <a:cubicBezTo>
                      <a:pt x="11" y="511"/>
                      <a:pt x="11" y="512"/>
                      <a:pt x="9" y="512"/>
                    </a:cubicBezTo>
                    <a:cubicBezTo>
                      <a:pt x="7" y="513"/>
                      <a:pt x="5" y="512"/>
                      <a:pt x="5" y="513"/>
                    </a:cubicBezTo>
                    <a:cubicBezTo>
                      <a:pt x="5" y="514"/>
                      <a:pt x="1" y="519"/>
                      <a:pt x="1" y="519"/>
                    </a:cubicBezTo>
                    <a:cubicBezTo>
                      <a:pt x="5" y="524"/>
                      <a:pt x="5" y="524"/>
                      <a:pt x="5" y="524"/>
                    </a:cubicBezTo>
                    <a:cubicBezTo>
                      <a:pt x="5" y="524"/>
                      <a:pt x="7" y="522"/>
                      <a:pt x="8" y="522"/>
                    </a:cubicBezTo>
                    <a:cubicBezTo>
                      <a:pt x="8" y="522"/>
                      <a:pt x="11" y="522"/>
                      <a:pt x="11" y="523"/>
                    </a:cubicBezTo>
                    <a:cubicBezTo>
                      <a:pt x="11" y="523"/>
                      <a:pt x="9" y="525"/>
                      <a:pt x="9" y="526"/>
                    </a:cubicBezTo>
                    <a:cubicBezTo>
                      <a:pt x="8" y="526"/>
                      <a:pt x="6" y="527"/>
                      <a:pt x="6" y="528"/>
                    </a:cubicBezTo>
                    <a:cubicBezTo>
                      <a:pt x="6" y="528"/>
                      <a:pt x="8" y="531"/>
                      <a:pt x="8" y="531"/>
                    </a:cubicBezTo>
                    <a:cubicBezTo>
                      <a:pt x="8" y="531"/>
                      <a:pt x="10" y="531"/>
                      <a:pt x="10" y="532"/>
                    </a:cubicBezTo>
                    <a:cubicBezTo>
                      <a:pt x="10" y="533"/>
                      <a:pt x="7" y="535"/>
                      <a:pt x="7" y="535"/>
                    </a:cubicBezTo>
                    <a:cubicBezTo>
                      <a:pt x="7" y="537"/>
                      <a:pt x="7" y="537"/>
                      <a:pt x="7" y="537"/>
                    </a:cubicBezTo>
                    <a:cubicBezTo>
                      <a:pt x="6" y="542"/>
                      <a:pt x="6" y="542"/>
                      <a:pt x="6" y="542"/>
                    </a:cubicBezTo>
                    <a:cubicBezTo>
                      <a:pt x="9" y="545"/>
                      <a:pt x="9" y="545"/>
                      <a:pt x="9" y="545"/>
                    </a:cubicBezTo>
                    <a:cubicBezTo>
                      <a:pt x="9" y="545"/>
                      <a:pt x="13" y="545"/>
                      <a:pt x="11" y="547"/>
                    </a:cubicBezTo>
                    <a:cubicBezTo>
                      <a:pt x="10" y="549"/>
                      <a:pt x="8" y="550"/>
                      <a:pt x="8" y="551"/>
                    </a:cubicBezTo>
                    <a:cubicBezTo>
                      <a:pt x="8" y="553"/>
                      <a:pt x="7" y="555"/>
                      <a:pt x="9" y="555"/>
                    </a:cubicBezTo>
                    <a:cubicBezTo>
                      <a:pt x="10" y="555"/>
                      <a:pt x="10" y="556"/>
                      <a:pt x="11" y="555"/>
                    </a:cubicBezTo>
                    <a:cubicBezTo>
                      <a:pt x="12" y="555"/>
                      <a:pt x="14" y="554"/>
                      <a:pt x="14" y="554"/>
                    </a:cubicBezTo>
                    <a:cubicBezTo>
                      <a:pt x="14" y="554"/>
                      <a:pt x="17" y="552"/>
                      <a:pt x="18" y="552"/>
                    </a:cubicBezTo>
                    <a:cubicBezTo>
                      <a:pt x="19" y="552"/>
                      <a:pt x="21" y="553"/>
                      <a:pt x="21" y="554"/>
                    </a:cubicBezTo>
                    <a:cubicBezTo>
                      <a:pt x="21" y="555"/>
                      <a:pt x="22" y="555"/>
                      <a:pt x="22" y="556"/>
                    </a:cubicBezTo>
                    <a:cubicBezTo>
                      <a:pt x="23" y="556"/>
                      <a:pt x="21" y="560"/>
                      <a:pt x="21" y="560"/>
                    </a:cubicBezTo>
                    <a:cubicBezTo>
                      <a:pt x="19" y="564"/>
                      <a:pt x="19" y="564"/>
                      <a:pt x="19" y="564"/>
                    </a:cubicBezTo>
                    <a:cubicBezTo>
                      <a:pt x="19" y="564"/>
                      <a:pt x="21" y="566"/>
                      <a:pt x="21" y="566"/>
                    </a:cubicBezTo>
                    <a:cubicBezTo>
                      <a:pt x="20" y="566"/>
                      <a:pt x="17" y="567"/>
                      <a:pt x="16" y="567"/>
                    </a:cubicBezTo>
                    <a:cubicBezTo>
                      <a:pt x="15" y="567"/>
                      <a:pt x="14" y="567"/>
                      <a:pt x="14" y="568"/>
                    </a:cubicBezTo>
                    <a:cubicBezTo>
                      <a:pt x="13" y="570"/>
                      <a:pt x="11" y="574"/>
                      <a:pt x="11" y="574"/>
                    </a:cubicBezTo>
                    <a:cubicBezTo>
                      <a:pt x="11" y="574"/>
                      <a:pt x="10" y="575"/>
                      <a:pt x="11" y="577"/>
                    </a:cubicBezTo>
                    <a:cubicBezTo>
                      <a:pt x="12" y="579"/>
                      <a:pt x="15" y="584"/>
                      <a:pt x="15" y="584"/>
                    </a:cubicBezTo>
                    <a:cubicBezTo>
                      <a:pt x="15" y="585"/>
                      <a:pt x="17" y="587"/>
                      <a:pt x="19" y="589"/>
                    </a:cubicBezTo>
                    <a:cubicBezTo>
                      <a:pt x="21" y="590"/>
                      <a:pt x="23" y="591"/>
                      <a:pt x="23" y="592"/>
                    </a:cubicBezTo>
                    <a:cubicBezTo>
                      <a:pt x="23" y="594"/>
                      <a:pt x="23" y="594"/>
                      <a:pt x="23" y="594"/>
                    </a:cubicBezTo>
                    <a:cubicBezTo>
                      <a:pt x="27" y="597"/>
                      <a:pt x="27" y="597"/>
                      <a:pt x="27" y="597"/>
                    </a:cubicBezTo>
                    <a:cubicBezTo>
                      <a:pt x="27" y="597"/>
                      <a:pt x="28" y="597"/>
                      <a:pt x="31" y="598"/>
                    </a:cubicBezTo>
                    <a:cubicBezTo>
                      <a:pt x="34" y="598"/>
                      <a:pt x="36" y="599"/>
                      <a:pt x="37" y="599"/>
                    </a:cubicBezTo>
                    <a:cubicBezTo>
                      <a:pt x="37" y="600"/>
                      <a:pt x="34" y="602"/>
                      <a:pt x="34" y="602"/>
                    </a:cubicBezTo>
                    <a:cubicBezTo>
                      <a:pt x="34" y="602"/>
                      <a:pt x="30" y="605"/>
                      <a:pt x="32" y="606"/>
                    </a:cubicBezTo>
                    <a:cubicBezTo>
                      <a:pt x="34" y="607"/>
                      <a:pt x="44" y="609"/>
                      <a:pt x="44" y="609"/>
                    </a:cubicBezTo>
                    <a:cubicBezTo>
                      <a:pt x="44" y="609"/>
                      <a:pt x="46" y="610"/>
                      <a:pt x="46" y="611"/>
                    </a:cubicBezTo>
                    <a:cubicBezTo>
                      <a:pt x="47" y="611"/>
                      <a:pt x="49" y="610"/>
                      <a:pt x="49" y="610"/>
                    </a:cubicBezTo>
                    <a:cubicBezTo>
                      <a:pt x="49" y="609"/>
                      <a:pt x="53" y="611"/>
                      <a:pt x="53" y="611"/>
                    </a:cubicBezTo>
                    <a:cubicBezTo>
                      <a:pt x="54" y="610"/>
                      <a:pt x="58" y="610"/>
                      <a:pt x="58" y="610"/>
                    </a:cubicBezTo>
                    <a:cubicBezTo>
                      <a:pt x="62" y="608"/>
                      <a:pt x="62" y="608"/>
                      <a:pt x="62" y="608"/>
                    </a:cubicBezTo>
                    <a:cubicBezTo>
                      <a:pt x="62" y="608"/>
                      <a:pt x="65" y="604"/>
                      <a:pt x="67" y="605"/>
                    </a:cubicBezTo>
                    <a:cubicBezTo>
                      <a:pt x="69" y="606"/>
                      <a:pt x="68" y="607"/>
                      <a:pt x="69" y="607"/>
                    </a:cubicBezTo>
                    <a:cubicBezTo>
                      <a:pt x="71" y="607"/>
                      <a:pt x="72" y="607"/>
                      <a:pt x="74" y="605"/>
                    </a:cubicBezTo>
                    <a:cubicBezTo>
                      <a:pt x="75" y="603"/>
                      <a:pt x="77" y="602"/>
                      <a:pt x="77" y="601"/>
                    </a:cubicBezTo>
                    <a:cubicBezTo>
                      <a:pt x="78" y="601"/>
                      <a:pt x="88" y="595"/>
                      <a:pt x="88" y="595"/>
                    </a:cubicBezTo>
                    <a:cubicBezTo>
                      <a:pt x="95" y="584"/>
                      <a:pt x="95" y="584"/>
                      <a:pt x="95" y="584"/>
                    </a:cubicBezTo>
                    <a:cubicBezTo>
                      <a:pt x="97" y="576"/>
                      <a:pt x="97" y="576"/>
                      <a:pt x="97" y="576"/>
                    </a:cubicBezTo>
                    <a:cubicBezTo>
                      <a:pt x="97" y="576"/>
                      <a:pt x="100" y="572"/>
                      <a:pt x="102" y="572"/>
                    </a:cubicBezTo>
                    <a:cubicBezTo>
                      <a:pt x="104" y="572"/>
                      <a:pt x="110" y="569"/>
                      <a:pt x="109" y="568"/>
                    </a:cubicBezTo>
                    <a:cubicBezTo>
                      <a:pt x="109" y="566"/>
                      <a:pt x="111" y="565"/>
                      <a:pt x="112" y="568"/>
                    </a:cubicBezTo>
                    <a:cubicBezTo>
                      <a:pt x="112" y="571"/>
                      <a:pt x="111" y="574"/>
                      <a:pt x="113" y="573"/>
                    </a:cubicBezTo>
                    <a:cubicBezTo>
                      <a:pt x="115" y="572"/>
                      <a:pt x="119" y="566"/>
                      <a:pt x="119" y="566"/>
                    </a:cubicBezTo>
                    <a:cubicBezTo>
                      <a:pt x="119" y="566"/>
                      <a:pt x="122" y="564"/>
                      <a:pt x="123" y="563"/>
                    </a:cubicBezTo>
                    <a:cubicBezTo>
                      <a:pt x="125" y="563"/>
                      <a:pt x="128" y="557"/>
                      <a:pt x="128" y="557"/>
                    </a:cubicBezTo>
                    <a:cubicBezTo>
                      <a:pt x="128" y="557"/>
                      <a:pt x="131" y="555"/>
                      <a:pt x="132" y="558"/>
                    </a:cubicBezTo>
                    <a:cubicBezTo>
                      <a:pt x="133" y="560"/>
                      <a:pt x="136" y="565"/>
                      <a:pt x="136" y="566"/>
                    </a:cubicBezTo>
                    <a:cubicBezTo>
                      <a:pt x="136" y="566"/>
                      <a:pt x="137" y="567"/>
                      <a:pt x="137" y="567"/>
                    </a:cubicBezTo>
                    <a:cubicBezTo>
                      <a:pt x="137" y="566"/>
                      <a:pt x="137" y="566"/>
                      <a:pt x="137" y="566"/>
                    </a:cubicBezTo>
                    <a:cubicBezTo>
                      <a:pt x="138" y="558"/>
                      <a:pt x="138" y="558"/>
                      <a:pt x="138" y="558"/>
                    </a:cubicBezTo>
                    <a:cubicBezTo>
                      <a:pt x="141" y="560"/>
                      <a:pt x="141" y="560"/>
                      <a:pt x="141" y="560"/>
                    </a:cubicBezTo>
                    <a:cubicBezTo>
                      <a:pt x="147" y="565"/>
                      <a:pt x="147" y="565"/>
                      <a:pt x="147" y="566"/>
                    </a:cubicBezTo>
                    <a:cubicBezTo>
                      <a:pt x="147" y="566"/>
                      <a:pt x="147" y="566"/>
                      <a:pt x="148" y="570"/>
                    </a:cubicBezTo>
                    <a:cubicBezTo>
                      <a:pt x="148" y="570"/>
                      <a:pt x="148" y="570"/>
                      <a:pt x="148" y="570"/>
                    </a:cubicBezTo>
                    <a:cubicBezTo>
                      <a:pt x="148" y="570"/>
                      <a:pt x="148" y="570"/>
                      <a:pt x="148" y="570"/>
                    </a:cubicBezTo>
                    <a:cubicBezTo>
                      <a:pt x="149" y="566"/>
                      <a:pt x="149" y="566"/>
                      <a:pt x="149" y="566"/>
                    </a:cubicBezTo>
                    <a:cubicBezTo>
                      <a:pt x="149" y="561"/>
                      <a:pt x="149" y="561"/>
                      <a:pt x="149" y="561"/>
                    </a:cubicBezTo>
                    <a:cubicBezTo>
                      <a:pt x="152" y="556"/>
                      <a:pt x="152" y="556"/>
                      <a:pt x="152" y="556"/>
                    </a:cubicBezTo>
                    <a:cubicBezTo>
                      <a:pt x="152" y="551"/>
                      <a:pt x="152" y="551"/>
                      <a:pt x="152" y="551"/>
                    </a:cubicBezTo>
                    <a:cubicBezTo>
                      <a:pt x="149" y="546"/>
                      <a:pt x="149" y="546"/>
                      <a:pt x="149" y="546"/>
                    </a:cubicBezTo>
                    <a:cubicBezTo>
                      <a:pt x="147" y="540"/>
                      <a:pt x="147" y="540"/>
                      <a:pt x="147" y="540"/>
                    </a:cubicBezTo>
                    <a:cubicBezTo>
                      <a:pt x="151" y="538"/>
                      <a:pt x="151" y="538"/>
                      <a:pt x="151" y="538"/>
                    </a:cubicBezTo>
                    <a:cubicBezTo>
                      <a:pt x="152" y="537"/>
                      <a:pt x="152" y="537"/>
                      <a:pt x="152" y="537"/>
                    </a:cubicBezTo>
                    <a:cubicBezTo>
                      <a:pt x="152" y="534"/>
                      <a:pt x="152" y="534"/>
                      <a:pt x="152" y="534"/>
                    </a:cubicBezTo>
                    <a:cubicBezTo>
                      <a:pt x="151" y="532"/>
                      <a:pt x="151" y="532"/>
                      <a:pt x="151" y="532"/>
                    </a:cubicBezTo>
                    <a:cubicBezTo>
                      <a:pt x="152" y="529"/>
                      <a:pt x="152" y="529"/>
                      <a:pt x="152" y="529"/>
                    </a:cubicBezTo>
                    <a:cubicBezTo>
                      <a:pt x="152" y="528"/>
                      <a:pt x="152" y="528"/>
                      <a:pt x="152" y="528"/>
                    </a:cubicBezTo>
                    <a:cubicBezTo>
                      <a:pt x="152" y="527"/>
                      <a:pt x="153" y="526"/>
                      <a:pt x="154" y="526"/>
                    </a:cubicBezTo>
                    <a:cubicBezTo>
                      <a:pt x="154" y="526"/>
                      <a:pt x="155" y="525"/>
                      <a:pt x="156" y="525"/>
                    </a:cubicBezTo>
                    <a:cubicBezTo>
                      <a:pt x="156" y="525"/>
                      <a:pt x="157" y="526"/>
                      <a:pt x="157" y="526"/>
                    </a:cubicBezTo>
                    <a:cubicBezTo>
                      <a:pt x="159" y="525"/>
                      <a:pt x="159" y="525"/>
                      <a:pt x="159" y="525"/>
                    </a:cubicBezTo>
                    <a:cubicBezTo>
                      <a:pt x="161" y="523"/>
                      <a:pt x="161" y="523"/>
                      <a:pt x="161" y="523"/>
                    </a:cubicBezTo>
                    <a:cubicBezTo>
                      <a:pt x="162" y="522"/>
                      <a:pt x="163" y="521"/>
                      <a:pt x="163" y="520"/>
                    </a:cubicBezTo>
                    <a:cubicBezTo>
                      <a:pt x="163" y="520"/>
                      <a:pt x="164" y="519"/>
                      <a:pt x="165" y="518"/>
                    </a:cubicBezTo>
                    <a:cubicBezTo>
                      <a:pt x="165" y="515"/>
                      <a:pt x="165" y="515"/>
                      <a:pt x="165" y="515"/>
                    </a:cubicBezTo>
                    <a:cubicBezTo>
                      <a:pt x="163" y="510"/>
                      <a:pt x="163" y="510"/>
                      <a:pt x="163" y="510"/>
                    </a:cubicBezTo>
                    <a:cubicBezTo>
                      <a:pt x="165" y="507"/>
                      <a:pt x="165" y="507"/>
                      <a:pt x="165" y="507"/>
                    </a:cubicBezTo>
                    <a:cubicBezTo>
                      <a:pt x="167" y="503"/>
                      <a:pt x="167" y="503"/>
                      <a:pt x="167" y="503"/>
                    </a:cubicBezTo>
                    <a:cubicBezTo>
                      <a:pt x="166" y="499"/>
                      <a:pt x="166" y="499"/>
                      <a:pt x="166" y="499"/>
                    </a:cubicBezTo>
                    <a:cubicBezTo>
                      <a:pt x="161" y="493"/>
                      <a:pt x="161" y="493"/>
                      <a:pt x="161" y="493"/>
                    </a:cubicBezTo>
                    <a:cubicBezTo>
                      <a:pt x="158" y="486"/>
                      <a:pt x="158" y="486"/>
                      <a:pt x="158" y="486"/>
                    </a:cubicBezTo>
                    <a:cubicBezTo>
                      <a:pt x="157" y="480"/>
                      <a:pt x="157" y="480"/>
                      <a:pt x="157" y="480"/>
                    </a:cubicBezTo>
                    <a:cubicBezTo>
                      <a:pt x="162" y="474"/>
                      <a:pt x="162" y="474"/>
                      <a:pt x="162" y="474"/>
                    </a:cubicBezTo>
                    <a:cubicBezTo>
                      <a:pt x="167" y="473"/>
                      <a:pt x="167" y="473"/>
                      <a:pt x="167" y="473"/>
                    </a:cubicBezTo>
                    <a:cubicBezTo>
                      <a:pt x="167" y="473"/>
                      <a:pt x="167" y="473"/>
                      <a:pt x="167" y="473"/>
                    </a:cubicBezTo>
                    <a:cubicBezTo>
                      <a:pt x="167" y="473"/>
                      <a:pt x="167" y="473"/>
                      <a:pt x="168" y="473"/>
                    </a:cubicBezTo>
                    <a:cubicBezTo>
                      <a:pt x="168" y="473"/>
                      <a:pt x="169" y="473"/>
                      <a:pt x="169" y="473"/>
                    </a:cubicBezTo>
                    <a:cubicBezTo>
                      <a:pt x="169" y="472"/>
                      <a:pt x="170" y="470"/>
                      <a:pt x="170" y="468"/>
                    </a:cubicBezTo>
                    <a:cubicBezTo>
                      <a:pt x="170" y="462"/>
                      <a:pt x="170" y="462"/>
                      <a:pt x="170" y="462"/>
                    </a:cubicBezTo>
                    <a:cubicBezTo>
                      <a:pt x="165" y="458"/>
                      <a:pt x="165" y="458"/>
                      <a:pt x="165" y="458"/>
                    </a:cubicBezTo>
                    <a:cubicBezTo>
                      <a:pt x="159" y="454"/>
                      <a:pt x="159" y="454"/>
                      <a:pt x="159" y="454"/>
                    </a:cubicBezTo>
                    <a:cubicBezTo>
                      <a:pt x="157" y="447"/>
                      <a:pt x="157" y="447"/>
                      <a:pt x="157" y="447"/>
                    </a:cubicBezTo>
                    <a:cubicBezTo>
                      <a:pt x="156" y="422"/>
                      <a:pt x="156" y="422"/>
                      <a:pt x="156" y="422"/>
                    </a:cubicBezTo>
                    <a:cubicBezTo>
                      <a:pt x="150" y="412"/>
                      <a:pt x="150" y="411"/>
                      <a:pt x="150" y="410"/>
                    </a:cubicBezTo>
                    <a:cubicBezTo>
                      <a:pt x="150" y="410"/>
                      <a:pt x="150" y="407"/>
                      <a:pt x="151" y="405"/>
                    </a:cubicBezTo>
                    <a:cubicBezTo>
                      <a:pt x="151" y="405"/>
                      <a:pt x="151" y="404"/>
                      <a:pt x="151" y="404"/>
                    </a:cubicBezTo>
                    <a:cubicBezTo>
                      <a:pt x="150" y="398"/>
                      <a:pt x="150" y="398"/>
                      <a:pt x="150" y="398"/>
                    </a:cubicBezTo>
                    <a:cubicBezTo>
                      <a:pt x="152" y="395"/>
                      <a:pt x="152" y="395"/>
                      <a:pt x="152" y="395"/>
                    </a:cubicBezTo>
                    <a:cubicBezTo>
                      <a:pt x="152" y="391"/>
                      <a:pt x="152" y="391"/>
                      <a:pt x="152" y="391"/>
                    </a:cubicBezTo>
                    <a:cubicBezTo>
                      <a:pt x="148" y="384"/>
                      <a:pt x="148" y="384"/>
                      <a:pt x="148" y="384"/>
                    </a:cubicBezTo>
                    <a:cubicBezTo>
                      <a:pt x="148" y="384"/>
                      <a:pt x="148" y="384"/>
                      <a:pt x="148" y="384"/>
                    </a:cubicBezTo>
                    <a:cubicBezTo>
                      <a:pt x="148" y="384"/>
                      <a:pt x="148" y="379"/>
                      <a:pt x="148" y="378"/>
                    </a:cubicBezTo>
                    <a:cubicBezTo>
                      <a:pt x="149" y="377"/>
                      <a:pt x="149" y="376"/>
                      <a:pt x="152" y="373"/>
                    </a:cubicBezTo>
                    <a:cubicBezTo>
                      <a:pt x="152" y="368"/>
                      <a:pt x="152" y="368"/>
                      <a:pt x="152" y="368"/>
                    </a:cubicBezTo>
                    <a:cubicBezTo>
                      <a:pt x="154" y="359"/>
                      <a:pt x="154" y="359"/>
                      <a:pt x="154" y="359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84" y="343"/>
                      <a:pt x="184" y="343"/>
                      <a:pt x="184" y="343"/>
                    </a:cubicBezTo>
                    <a:cubicBezTo>
                      <a:pt x="185" y="343"/>
                      <a:pt x="185" y="343"/>
                      <a:pt x="185" y="343"/>
                    </a:cubicBezTo>
                    <a:cubicBezTo>
                      <a:pt x="187" y="338"/>
                      <a:pt x="187" y="338"/>
                      <a:pt x="187" y="338"/>
                    </a:cubicBezTo>
                    <a:cubicBezTo>
                      <a:pt x="186" y="327"/>
                      <a:pt x="186" y="327"/>
                      <a:pt x="186" y="327"/>
                    </a:cubicBezTo>
                    <a:cubicBezTo>
                      <a:pt x="179" y="326"/>
                      <a:pt x="179" y="326"/>
                      <a:pt x="179" y="326"/>
                    </a:cubicBezTo>
                    <a:cubicBezTo>
                      <a:pt x="176" y="319"/>
                      <a:pt x="176" y="319"/>
                      <a:pt x="176" y="319"/>
                    </a:cubicBezTo>
                    <a:cubicBezTo>
                      <a:pt x="189" y="299"/>
                      <a:pt x="189" y="299"/>
                      <a:pt x="189" y="299"/>
                    </a:cubicBezTo>
                    <a:cubicBezTo>
                      <a:pt x="188" y="293"/>
                      <a:pt x="188" y="293"/>
                      <a:pt x="188" y="293"/>
                    </a:cubicBezTo>
                    <a:cubicBezTo>
                      <a:pt x="191" y="291"/>
                      <a:pt x="191" y="291"/>
                      <a:pt x="191" y="291"/>
                    </a:cubicBezTo>
                    <a:cubicBezTo>
                      <a:pt x="191" y="290"/>
                      <a:pt x="190" y="289"/>
                      <a:pt x="190" y="288"/>
                    </a:cubicBezTo>
                    <a:cubicBezTo>
                      <a:pt x="190" y="288"/>
                      <a:pt x="189" y="287"/>
                      <a:pt x="190" y="281"/>
                    </a:cubicBezTo>
                    <a:cubicBezTo>
                      <a:pt x="191" y="275"/>
                      <a:pt x="191" y="275"/>
                      <a:pt x="191" y="275"/>
                    </a:cubicBezTo>
                    <a:cubicBezTo>
                      <a:pt x="193" y="269"/>
                      <a:pt x="193" y="269"/>
                      <a:pt x="193" y="269"/>
                    </a:cubicBezTo>
                    <a:cubicBezTo>
                      <a:pt x="189" y="255"/>
                      <a:pt x="189" y="255"/>
                      <a:pt x="189" y="255"/>
                    </a:cubicBezTo>
                    <a:cubicBezTo>
                      <a:pt x="193" y="251"/>
                      <a:pt x="193" y="251"/>
                      <a:pt x="193" y="251"/>
                    </a:cubicBezTo>
                    <a:cubicBezTo>
                      <a:pt x="200" y="250"/>
                      <a:pt x="200" y="250"/>
                      <a:pt x="200" y="250"/>
                    </a:cubicBezTo>
                    <a:cubicBezTo>
                      <a:pt x="204" y="246"/>
                      <a:pt x="204" y="246"/>
                      <a:pt x="204" y="246"/>
                    </a:cubicBezTo>
                    <a:cubicBezTo>
                      <a:pt x="205" y="243"/>
                      <a:pt x="205" y="243"/>
                      <a:pt x="205" y="243"/>
                    </a:cubicBezTo>
                    <a:cubicBezTo>
                      <a:pt x="205" y="235"/>
                      <a:pt x="205" y="235"/>
                      <a:pt x="205" y="235"/>
                    </a:cubicBezTo>
                    <a:cubicBezTo>
                      <a:pt x="209" y="224"/>
                      <a:pt x="209" y="224"/>
                      <a:pt x="209" y="224"/>
                    </a:cubicBezTo>
                    <a:cubicBezTo>
                      <a:pt x="209" y="223"/>
                      <a:pt x="209" y="223"/>
                      <a:pt x="209" y="223"/>
                    </a:cubicBezTo>
                    <a:cubicBezTo>
                      <a:pt x="212" y="220"/>
                      <a:pt x="216" y="215"/>
                      <a:pt x="216" y="214"/>
                    </a:cubicBezTo>
                    <a:cubicBezTo>
                      <a:pt x="217" y="213"/>
                      <a:pt x="218" y="209"/>
                      <a:pt x="219" y="208"/>
                    </a:cubicBezTo>
                    <a:cubicBezTo>
                      <a:pt x="218" y="205"/>
                      <a:pt x="218" y="202"/>
                      <a:pt x="217" y="202"/>
                    </a:cubicBezTo>
                    <a:cubicBezTo>
                      <a:pt x="216" y="201"/>
                      <a:pt x="214" y="197"/>
                      <a:pt x="213" y="195"/>
                    </a:cubicBezTo>
                    <a:cubicBezTo>
                      <a:pt x="213" y="195"/>
                      <a:pt x="213" y="195"/>
                      <a:pt x="213" y="195"/>
                    </a:cubicBezTo>
                    <a:cubicBezTo>
                      <a:pt x="213" y="189"/>
                      <a:pt x="213" y="189"/>
                      <a:pt x="213" y="189"/>
                    </a:cubicBezTo>
                    <a:cubicBezTo>
                      <a:pt x="218" y="186"/>
                      <a:pt x="218" y="186"/>
                      <a:pt x="218" y="186"/>
                    </a:cubicBezTo>
                    <a:cubicBezTo>
                      <a:pt x="220" y="183"/>
                      <a:pt x="220" y="183"/>
                      <a:pt x="220" y="183"/>
                    </a:cubicBezTo>
                    <a:cubicBezTo>
                      <a:pt x="220" y="182"/>
                      <a:pt x="219" y="179"/>
                      <a:pt x="219" y="178"/>
                    </a:cubicBezTo>
                    <a:cubicBezTo>
                      <a:pt x="219" y="177"/>
                      <a:pt x="219" y="177"/>
                      <a:pt x="220" y="174"/>
                    </a:cubicBezTo>
                    <a:cubicBezTo>
                      <a:pt x="221" y="173"/>
                      <a:pt x="221" y="173"/>
                      <a:pt x="221" y="173"/>
                    </a:cubicBezTo>
                    <a:cubicBezTo>
                      <a:pt x="221" y="172"/>
                      <a:pt x="221" y="171"/>
                      <a:pt x="225" y="167"/>
                    </a:cubicBezTo>
                    <a:cubicBezTo>
                      <a:pt x="229" y="159"/>
                      <a:pt x="229" y="159"/>
                      <a:pt x="229" y="159"/>
                    </a:cubicBezTo>
                    <a:cubicBezTo>
                      <a:pt x="238" y="164"/>
                      <a:pt x="238" y="164"/>
                      <a:pt x="238" y="164"/>
                    </a:cubicBezTo>
                    <a:cubicBezTo>
                      <a:pt x="240" y="164"/>
                      <a:pt x="240" y="164"/>
                      <a:pt x="240" y="164"/>
                    </a:cubicBezTo>
                    <a:cubicBezTo>
                      <a:pt x="241" y="163"/>
                      <a:pt x="241" y="163"/>
                      <a:pt x="241" y="163"/>
                    </a:cubicBezTo>
                    <a:cubicBezTo>
                      <a:pt x="240" y="159"/>
                      <a:pt x="239" y="144"/>
                      <a:pt x="242" y="139"/>
                    </a:cubicBezTo>
                    <a:cubicBezTo>
                      <a:pt x="243" y="138"/>
                      <a:pt x="243" y="138"/>
                      <a:pt x="243" y="138"/>
                    </a:cubicBezTo>
                    <a:cubicBezTo>
                      <a:pt x="244" y="139"/>
                      <a:pt x="244" y="139"/>
                      <a:pt x="244" y="139"/>
                    </a:cubicBezTo>
                    <a:cubicBezTo>
                      <a:pt x="244" y="139"/>
                      <a:pt x="250" y="139"/>
                      <a:pt x="254" y="139"/>
                    </a:cubicBezTo>
                    <a:cubicBezTo>
                      <a:pt x="255" y="139"/>
                      <a:pt x="256" y="139"/>
                      <a:pt x="256" y="139"/>
                    </a:cubicBezTo>
                    <a:cubicBezTo>
                      <a:pt x="256" y="139"/>
                      <a:pt x="256" y="139"/>
                      <a:pt x="257" y="139"/>
                    </a:cubicBezTo>
                    <a:cubicBezTo>
                      <a:pt x="259" y="139"/>
                      <a:pt x="263" y="141"/>
                      <a:pt x="264" y="141"/>
                    </a:cubicBezTo>
                    <a:cubicBezTo>
                      <a:pt x="264" y="142"/>
                      <a:pt x="266" y="142"/>
                      <a:pt x="268" y="143"/>
                    </a:cubicBezTo>
                    <a:cubicBezTo>
                      <a:pt x="272" y="142"/>
                      <a:pt x="272" y="142"/>
                      <a:pt x="272" y="142"/>
                    </a:cubicBezTo>
                    <a:cubicBezTo>
                      <a:pt x="273" y="140"/>
                      <a:pt x="273" y="140"/>
                      <a:pt x="273" y="140"/>
                    </a:cubicBezTo>
                    <a:cubicBezTo>
                      <a:pt x="270" y="137"/>
                      <a:pt x="270" y="137"/>
                      <a:pt x="270" y="137"/>
                    </a:cubicBezTo>
                    <a:cubicBezTo>
                      <a:pt x="271" y="136"/>
                      <a:pt x="271" y="136"/>
                      <a:pt x="271" y="136"/>
                    </a:cubicBezTo>
                    <a:cubicBezTo>
                      <a:pt x="274" y="132"/>
                      <a:pt x="274" y="127"/>
                      <a:pt x="273" y="127"/>
                    </a:cubicBezTo>
                    <a:cubicBezTo>
                      <a:pt x="273" y="126"/>
                      <a:pt x="272" y="124"/>
                      <a:pt x="272" y="121"/>
                    </a:cubicBezTo>
                    <a:cubicBezTo>
                      <a:pt x="271" y="119"/>
                      <a:pt x="271" y="118"/>
                      <a:pt x="270" y="117"/>
                    </a:cubicBezTo>
                    <a:cubicBezTo>
                      <a:pt x="270" y="117"/>
                      <a:pt x="270" y="115"/>
                      <a:pt x="272" y="113"/>
                    </a:cubicBezTo>
                    <a:cubicBezTo>
                      <a:pt x="273" y="113"/>
                      <a:pt x="273" y="113"/>
                      <a:pt x="273" y="113"/>
                    </a:cubicBezTo>
                    <a:cubicBezTo>
                      <a:pt x="276" y="113"/>
                      <a:pt x="276" y="113"/>
                      <a:pt x="276" y="113"/>
                    </a:cubicBezTo>
                    <a:cubicBezTo>
                      <a:pt x="279" y="110"/>
                      <a:pt x="279" y="110"/>
                      <a:pt x="279" y="110"/>
                    </a:cubicBezTo>
                    <a:cubicBezTo>
                      <a:pt x="279" y="110"/>
                      <a:pt x="279" y="110"/>
                      <a:pt x="279" y="110"/>
                    </a:cubicBezTo>
                    <a:cubicBezTo>
                      <a:pt x="279" y="110"/>
                      <a:pt x="279" y="110"/>
                      <a:pt x="280" y="110"/>
                    </a:cubicBezTo>
                    <a:cubicBezTo>
                      <a:pt x="280" y="110"/>
                      <a:pt x="281" y="109"/>
                      <a:pt x="283" y="109"/>
                    </a:cubicBezTo>
                    <a:cubicBezTo>
                      <a:pt x="283" y="109"/>
                      <a:pt x="283" y="109"/>
                      <a:pt x="284" y="109"/>
                    </a:cubicBezTo>
                    <a:cubicBezTo>
                      <a:pt x="283" y="109"/>
                      <a:pt x="283" y="108"/>
                      <a:pt x="283" y="108"/>
                    </a:cubicBezTo>
                    <a:cubicBezTo>
                      <a:pt x="282" y="105"/>
                      <a:pt x="283" y="103"/>
                      <a:pt x="284" y="101"/>
                    </a:cubicBezTo>
                    <a:cubicBezTo>
                      <a:pt x="285" y="99"/>
                      <a:pt x="287" y="98"/>
                      <a:pt x="289" y="98"/>
                    </a:cubicBezTo>
                    <a:cubicBezTo>
                      <a:pt x="291" y="98"/>
                      <a:pt x="292" y="99"/>
                      <a:pt x="293" y="100"/>
                    </a:cubicBezTo>
                    <a:cubicBezTo>
                      <a:pt x="297" y="100"/>
                      <a:pt x="297" y="100"/>
                      <a:pt x="297" y="100"/>
                    </a:cubicBezTo>
                    <a:cubicBezTo>
                      <a:pt x="302" y="108"/>
                      <a:pt x="302" y="108"/>
                      <a:pt x="302" y="108"/>
                    </a:cubicBezTo>
                    <a:cubicBezTo>
                      <a:pt x="308" y="113"/>
                      <a:pt x="308" y="113"/>
                      <a:pt x="308" y="113"/>
                    </a:cubicBezTo>
                    <a:cubicBezTo>
                      <a:pt x="311" y="116"/>
                      <a:pt x="315" y="119"/>
                      <a:pt x="316" y="119"/>
                    </a:cubicBezTo>
                    <a:cubicBezTo>
                      <a:pt x="317" y="119"/>
                      <a:pt x="323" y="121"/>
                      <a:pt x="325" y="122"/>
                    </a:cubicBezTo>
                    <a:cubicBezTo>
                      <a:pt x="327" y="120"/>
                      <a:pt x="327" y="120"/>
                      <a:pt x="327" y="120"/>
                    </a:cubicBezTo>
                    <a:cubicBezTo>
                      <a:pt x="329" y="118"/>
                      <a:pt x="329" y="118"/>
                      <a:pt x="329" y="118"/>
                    </a:cubicBezTo>
                    <a:cubicBezTo>
                      <a:pt x="328" y="116"/>
                      <a:pt x="328" y="116"/>
                      <a:pt x="328" y="116"/>
                    </a:cubicBezTo>
                    <a:cubicBezTo>
                      <a:pt x="335" y="112"/>
                      <a:pt x="335" y="112"/>
                      <a:pt x="335" y="112"/>
                    </a:cubicBezTo>
                    <a:cubicBezTo>
                      <a:pt x="339" y="115"/>
                      <a:pt x="339" y="115"/>
                      <a:pt x="339" y="115"/>
                    </a:cubicBezTo>
                    <a:cubicBezTo>
                      <a:pt x="347" y="117"/>
                      <a:pt x="347" y="117"/>
                      <a:pt x="347" y="117"/>
                    </a:cubicBezTo>
                    <a:cubicBezTo>
                      <a:pt x="350" y="119"/>
                      <a:pt x="350" y="119"/>
                      <a:pt x="350" y="119"/>
                    </a:cubicBezTo>
                    <a:cubicBezTo>
                      <a:pt x="350" y="119"/>
                      <a:pt x="350" y="119"/>
                      <a:pt x="350" y="119"/>
                    </a:cubicBezTo>
                    <a:cubicBezTo>
                      <a:pt x="350" y="118"/>
                      <a:pt x="350" y="116"/>
                      <a:pt x="350" y="114"/>
                    </a:cubicBezTo>
                    <a:cubicBezTo>
                      <a:pt x="349" y="114"/>
                      <a:pt x="349" y="113"/>
                      <a:pt x="349" y="112"/>
                    </a:cubicBezTo>
                    <a:cubicBezTo>
                      <a:pt x="349" y="111"/>
                      <a:pt x="349" y="110"/>
                      <a:pt x="351" y="108"/>
                    </a:cubicBezTo>
                    <a:cubicBezTo>
                      <a:pt x="356" y="104"/>
                      <a:pt x="356" y="104"/>
                      <a:pt x="356" y="104"/>
                    </a:cubicBezTo>
                    <a:cubicBezTo>
                      <a:pt x="357" y="103"/>
                      <a:pt x="357" y="103"/>
                      <a:pt x="357" y="103"/>
                    </a:cubicBezTo>
                    <a:cubicBezTo>
                      <a:pt x="357" y="103"/>
                      <a:pt x="358" y="103"/>
                      <a:pt x="358" y="102"/>
                    </a:cubicBezTo>
                    <a:cubicBezTo>
                      <a:pt x="358" y="100"/>
                      <a:pt x="356" y="96"/>
                      <a:pt x="356" y="94"/>
                    </a:cubicBezTo>
                    <a:cubicBezTo>
                      <a:pt x="355" y="93"/>
                      <a:pt x="354" y="89"/>
                      <a:pt x="354" y="87"/>
                    </a:cubicBezTo>
                    <a:cubicBezTo>
                      <a:pt x="355" y="83"/>
                      <a:pt x="354" y="79"/>
                      <a:pt x="354" y="76"/>
                    </a:cubicBezTo>
                    <a:cubicBezTo>
                      <a:pt x="353" y="72"/>
                      <a:pt x="352" y="69"/>
                      <a:pt x="356" y="68"/>
                    </a:cubicBezTo>
                    <a:cubicBezTo>
                      <a:pt x="358" y="66"/>
                      <a:pt x="358" y="66"/>
                      <a:pt x="358" y="66"/>
                    </a:cubicBezTo>
                    <a:cubicBezTo>
                      <a:pt x="358" y="66"/>
                      <a:pt x="358" y="65"/>
                      <a:pt x="357" y="64"/>
                    </a:cubicBezTo>
                    <a:cubicBezTo>
                      <a:pt x="356" y="62"/>
                      <a:pt x="355" y="60"/>
                      <a:pt x="356" y="58"/>
                    </a:cubicBezTo>
                    <a:cubicBezTo>
                      <a:pt x="357" y="57"/>
                      <a:pt x="358" y="56"/>
                      <a:pt x="361" y="56"/>
                    </a:cubicBezTo>
                    <a:cubicBezTo>
                      <a:pt x="363" y="54"/>
                      <a:pt x="363" y="54"/>
                      <a:pt x="363" y="54"/>
                    </a:cubicBezTo>
                    <a:cubicBezTo>
                      <a:pt x="369" y="54"/>
                      <a:pt x="369" y="54"/>
                      <a:pt x="369" y="54"/>
                    </a:cubicBezTo>
                    <a:cubicBezTo>
                      <a:pt x="370" y="51"/>
                      <a:pt x="370" y="51"/>
                      <a:pt x="370" y="51"/>
                    </a:cubicBezTo>
                    <a:cubicBezTo>
                      <a:pt x="375" y="46"/>
                      <a:pt x="375" y="46"/>
                      <a:pt x="375" y="46"/>
                    </a:cubicBezTo>
                    <a:cubicBezTo>
                      <a:pt x="376" y="46"/>
                      <a:pt x="376" y="46"/>
                      <a:pt x="376" y="46"/>
                    </a:cubicBezTo>
                    <a:cubicBezTo>
                      <a:pt x="377" y="46"/>
                      <a:pt x="378" y="45"/>
                      <a:pt x="380" y="45"/>
                    </a:cubicBezTo>
                    <a:cubicBezTo>
                      <a:pt x="382" y="45"/>
                      <a:pt x="383" y="46"/>
                      <a:pt x="384" y="47"/>
                    </a:cubicBezTo>
                    <a:cubicBezTo>
                      <a:pt x="385" y="48"/>
                      <a:pt x="386" y="48"/>
                      <a:pt x="386" y="49"/>
                    </a:cubicBezTo>
                    <a:cubicBezTo>
                      <a:pt x="387" y="50"/>
                      <a:pt x="387" y="50"/>
                      <a:pt x="388" y="51"/>
                    </a:cubicBezTo>
                    <a:cubicBezTo>
                      <a:pt x="398" y="54"/>
                      <a:pt x="398" y="54"/>
                      <a:pt x="398" y="54"/>
                    </a:cubicBezTo>
                    <a:cubicBezTo>
                      <a:pt x="404" y="55"/>
                      <a:pt x="404" y="55"/>
                      <a:pt x="404" y="55"/>
                    </a:cubicBezTo>
                    <a:cubicBezTo>
                      <a:pt x="407" y="57"/>
                      <a:pt x="407" y="57"/>
                      <a:pt x="407" y="57"/>
                    </a:cubicBezTo>
                    <a:cubicBezTo>
                      <a:pt x="407" y="58"/>
                      <a:pt x="407" y="58"/>
                      <a:pt x="407" y="58"/>
                    </a:cubicBezTo>
                    <a:cubicBezTo>
                      <a:pt x="407" y="60"/>
                      <a:pt x="407" y="61"/>
                      <a:pt x="407" y="62"/>
                    </a:cubicBezTo>
                    <a:cubicBezTo>
                      <a:pt x="407" y="63"/>
                      <a:pt x="408" y="65"/>
                      <a:pt x="409" y="65"/>
                    </a:cubicBezTo>
                    <a:cubicBezTo>
                      <a:pt x="409" y="66"/>
                      <a:pt x="409" y="66"/>
                      <a:pt x="409" y="66"/>
                    </a:cubicBezTo>
                    <a:cubicBezTo>
                      <a:pt x="409" y="66"/>
                      <a:pt x="409" y="66"/>
                      <a:pt x="409" y="66"/>
                    </a:cubicBezTo>
                    <a:cubicBezTo>
                      <a:pt x="409" y="67"/>
                      <a:pt x="409" y="67"/>
                      <a:pt x="408" y="69"/>
                    </a:cubicBezTo>
                    <a:cubicBezTo>
                      <a:pt x="408" y="70"/>
                      <a:pt x="407" y="71"/>
                      <a:pt x="407" y="71"/>
                    </a:cubicBezTo>
                    <a:cubicBezTo>
                      <a:pt x="407" y="72"/>
                      <a:pt x="407" y="73"/>
                      <a:pt x="407" y="74"/>
                    </a:cubicBezTo>
                    <a:cubicBezTo>
                      <a:pt x="407" y="75"/>
                      <a:pt x="407" y="75"/>
                      <a:pt x="407" y="75"/>
                    </a:cubicBezTo>
                    <a:cubicBezTo>
                      <a:pt x="407" y="75"/>
                      <a:pt x="407" y="76"/>
                      <a:pt x="407" y="76"/>
                    </a:cubicBezTo>
                    <a:cubicBezTo>
                      <a:pt x="407" y="76"/>
                      <a:pt x="407" y="77"/>
                      <a:pt x="407" y="77"/>
                    </a:cubicBezTo>
                    <a:cubicBezTo>
                      <a:pt x="407" y="78"/>
                      <a:pt x="407" y="80"/>
                      <a:pt x="408" y="81"/>
                    </a:cubicBezTo>
                    <a:cubicBezTo>
                      <a:pt x="408" y="81"/>
                      <a:pt x="410" y="82"/>
                      <a:pt x="411" y="83"/>
                    </a:cubicBezTo>
                    <a:cubicBezTo>
                      <a:pt x="411" y="81"/>
                      <a:pt x="412" y="78"/>
                      <a:pt x="412" y="77"/>
                    </a:cubicBezTo>
                    <a:cubicBezTo>
                      <a:pt x="410" y="73"/>
                      <a:pt x="414" y="69"/>
                      <a:pt x="415" y="68"/>
                    </a:cubicBezTo>
                    <a:cubicBezTo>
                      <a:pt x="420" y="63"/>
                      <a:pt x="420" y="63"/>
                      <a:pt x="420" y="63"/>
                    </a:cubicBezTo>
                    <a:cubicBezTo>
                      <a:pt x="418" y="56"/>
                      <a:pt x="418" y="56"/>
                      <a:pt x="418" y="56"/>
                    </a:cubicBezTo>
                    <a:cubicBezTo>
                      <a:pt x="427" y="56"/>
                      <a:pt x="427" y="56"/>
                      <a:pt x="427" y="56"/>
                    </a:cubicBezTo>
                    <a:cubicBezTo>
                      <a:pt x="428" y="55"/>
                      <a:pt x="429" y="54"/>
                      <a:pt x="429" y="5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38" name="Freeform 239"/>
              <p:cNvSpPr>
                <a:spLocks/>
              </p:cNvSpPr>
              <p:nvPr/>
            </p:nvSpPr>
            <p:spPr bwMode="auto">
              <a:xfrm>
                <a:off x="7528744" y="3844018"/>
                <a:ext cx="554037" cy="255588"/>
              </a:xfrm>
              <a:custGeom>
                <a:avLst/>
                <a:gdLst>
                  <a:gd name="T0" fmla="*/ 81 w 174"/>
                  <a:gd name="T1" fmla="*/ 66 h 80"/>
                  <a:gd name="T2" fmla="*/ 91 w 174"/>
                  <a:gd name="T3" fmla="*/ 60 h 80"/>
                  <a:gd name="T4" fmla="*/ 103 w 174"/>
                  <a:gd name="T5" fmla="*/ 57 h 80"/>
                  <a:gd name="T6" fmla="*/ 110 w 174"/>
                  <a:gd name="T7" fmla="*/ 51 h 80"/>
                  <a:gd name="T8" fmla="*/ 120 w 174"/>
                  <a:gd name="T9" fmla="*/ 47 h 80"/>
                  <a:gd name="T10" fmla="*/ 128 w 174"/>
                  <a:gd name="T11" fmla="*/ 51 h 80"/>
                  <a:gd name="T12" fmla="*/ 132 w 174"/>
                  <a:gd name="T13" fmla="*/ 51 h 80"/>
                  <a:gd name="T14" fmla="*/ 133 w 174"/>
                  <a:gd name="T15" fmla="*/ 51 h 80"/>
                  <a:gd name="T16" fmla="*/ 133 w 174"/>
                  <a:gd name="T17" fmla="*/ 51 h 80"/>
                  <a:gd name="T18" fmla="*/ 134 w 174"/>
                  <a:gd name="T19" fmla="*/ 51 h 80"/>
                  <a:gd name="T20" fmla="*/ 134 w 174"/>
                  <a:gd name="T21" fmla="*/ 51 h 80"/>
                  <a:gd name="T22" fmla="*/ 136 w 174"/>
                  <a:gd name="T23" fmla="*/ 51 h 80"/>
                  <a:gd name="T24" fmla="*/ 137 w 174"/>
                  <a:gd name="T25" fmla="*/ 51 h 80"/>
                  <a:gd name="T26" fmla="*/ 138 w 174"/>
                  <a:gd name="T27" fmla="*/ 51 h 80"/>
                  <a:gd name="T28" fmla="*/ 139 w 174"/>
                  <a:gd name="T29" fmla="*/ 51 h 80"/>
                  <a:gd name="T30" fmla="*/ 140 w 174"/>
                  <a:gd name="T31" fmla="*/ 51 h 80"/>
                  <a:gd name="T32" fmla="*/ 140 w 174"/>
                  <a:gd name="T33" fmla="*/ 50 h 80"/>
                  <a:gd name="T34" fmla="*/ 156 w 174"/>
                  <a:gd name="T35" fmla="*/ 54 h 80"/>
                  <a:gd name="T36" fmla="*/ 156 w 174"/>
                  <a:gd name="T37" fmla="*/ 54 h 80"/>
                  <a:gd name="T38" fmla="*/ 156 w 174"/>
                  <a:gd name="T39" fmla="*/ 54 h 80"/>
                  <a:gd name="T40" fmla="*/ 157 w 174"/>
                  <a:gd name="T41" fmla="*/ 54 h 80"/>
                  <a:gd name="T42" fmla="*/ 158 w 174"/>
                  <a:gd name="T43" fmla="*/ 53 h 80"/>
                  <a:gd name="T44" fmla="*/ 158 w 174"/>
                  <a:gd name="T45" fmla="*/ 53 h 80"/>
                  <a:gd name="T46" fmla="*/ 158 w 174"/>
                  <a:gd name="T47" fmla="*/ 53 h 80"/>
                  <a:gd name="T48" fmla="*/ 159 w 174"/>
                  <a:gd name="T49" fmla="*/ 53 h 80"/>
                  <a:gd name="T50" fmla="*/ 159 w 174"/>
                  <a:gd name="T51" fmla="*/ 53 h 80"/>
                  <a:gd name="T52" fmla="*/ 159 w 174"/>
                  <a:gd name="T53" fmla="*/ 52 h 80"/>
                  <a:gd name="T54" fmla="*/ 159 w 174"/>
                  <a:gd name="T55" fmla="*/ 52 h 80"/>
                  <a:gd name="T56" fmla="*/ 160 w 174"/>
                  <a:gd name="T57" fmla="*/ 52 h 80"/>
                  <a:gd name="T58" fmla="*/ 160 w 174"/>
                  <a:gd name="T59" fmla="*/ 52 h 80"/>
                  <a:gd name="T60" fmla="*/ 160 w 174"/>
                  <a:gd name="T61" fmla="*/ 52 h 80"/>
                  <a:gd name="T62" fmla="*/ 161 w 174"/>
                  <a:gd name="T63" fmla="*/ 52 h 80"/>
                  <a:gd name="T64" fmla="*/ 173 w 174"/>
                  <a:gd name="T65" fmla="*/ 55 h 80"/>
                  <a:gd name="T66" fmla="*/ 162 w 174"/>
                  <a:gd name="T67" fmla="*/ 42 h 80"/>
                  <a:gd name="T68" fmla="*/ 153 w 174"/>
                  <a:gd name="T69" fmla="*/ 21 h 80"/>
                  <a:gd name="T70" fmla="*/ 127 w 174"/>
                  <a:gd name="T71" fmla="*/ 9 h 80"/>
                  <a:gd name="T72" fmla="*/ 107 w 174"/>
                  <a:gd name="T73" fmla="*/ 1 h 80"/>
                  <a:gd name="T74" fmla="*/ 83 w 174"/>
                  <a:gd name="T75" fmla="*/ 8 h 80"/>
                  <a:gd name="T76" fmla="*/ 87 w 174"/>
                  <a:gd name="T77" fmla="*/ 14 h 80"/>
                  <a:gd name="T78" fmla="*/ 94 w 174"/>
                  <a:gd name="T79" fmla="*/ 17 h 80"/>
                  <a:gd name="T80" fmla="*/ 99 w 174"/>
                  <a:gd name="T81" fmla="*/ 29 h 80"/>
                  <a:gd name="T82" fmla="*/ 91 w 174"/>
                  <a:gd name="T83" fmla="*/ 37 h 80"/>
                  <a:gd name="T84" fmla="*/ 85 w 174"/>
                  <a:gd name="T85" fmla="*/ 34 h 80"/>
                  <a:gd name="T86" fmla="*/ 79 w 174"/>
                  <a:gd name="T87" fmla="*/ 31 h 80"/>
                  <a:gd name="T88" fmla="*/ 74 w 174"/>
                  <a:gd name="T89" fmla="*/ 38 h 80"/>
                  <a:gd name="T90" fmla="*/ 66 w 174"/>
                  <a:gd name="T91" fmla="*/ 37 h 80"/>
                  <a:gd name="T92" fmla="*/ 62 w 174"/>
                  <a:gd name="T93" fmla="*/ 29 h 80"/>
                  <a:gd name="T94" fmla="*/ 57 w 174"/>
                  <a:gd name="T95" fmla="*/ 18 h 80"/>
                  <a:gd name="T96" fmla="*/ 46 w 174"/>
                  <a:gd name="T97" fmla="*/ 8 h 80"/>
                  <a:gd name="T98" fmla="*/ 11 w 174"/>
                  <a:gd name="T99" fmla="*/ 5 h 80"/>
                  <a:gd name="T100" fmla="*/ 6 w 174"/>
                  <a:gd name="T101" fmla="*/ 14 h 80"/>
                  <a:gd name="T102" fmla="*/ 6 w 174"/>
                  <a:gd name="T103" fmla="*/ 22 h 80"/>
                  <a:gd name="T104" fmla="*/ 9 w 174"/>
                  <a:gd name="T105" fmla="*/ 32 h 80"/>
                  <a:gd name="T106" fmla="*/ 2 w 174"/>
                  <a:gd name="T107" fmla="*/ 42 h 80"/>
                  <a:gd name="T108" fmla="*/ 7 w 174"/>
                  <a:gd name="T109" fmla="*/ 77 h 80"/>
                  <a:gd name="T110" fmla="*/ 38 w 174"/>
                  <a:gd name="T111" fmla="*/ 73 h 80"/>
                  <a:gd name="T112" fmla="*/ 61 w 174"/>
                  <a:gd name="T113" fmla="*/ 72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4" h="80">
                    <a:moveTo>
                      <a:pt x="66" y="74"/>
                    </a:moveTo>
                    <a:cubicBezTo>
                      <a:pt x="71" y="70"/>
                      <a:pt x="71" y="70"/>
                      <a:pt x="71" y="70"/>
                    </a:cubicBezTo>
                    <a:cubicBezTo>
                      <a:pt x="71" y="70"/>
                      <a:pt x="71" y="70"/>
                      <a:pt x="71" y="70"/>
                    </a:cubicBezTo>
                    <a:cubicBezTo>
                      <a:pt x="72" y="70"/>
                      <a:pt x="72" y="70"/>
                      <a:pt x="72" y="70"/>
                    </a:cubicBezTo>
                    <a:cubicBezTo>
                      <a:pt x="73" y="70"/>
                      <a:pt x="74" y="69"/>
                      <a:pt x="74" y="69"/>
                    </a:cubicBezTo>
                    <a:cubicBezTo>
                      <a:pt x="75" y="69"/>
                      <a:pt x="78" y="68"/>
                      <a:pt x="80" y="68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81" y="66"/>
                      <a:pt x="83" y="65"/>
                      <a:pt x="84" y="64"/>
                    </a:cubicBezTo>
                    <a:cubicBezTo>
                      <a:pt x="84" y="64"/>
                      <a:pt x="86" y="64"/>
                      <a:pt x="86" y="64"/>
                    </a:cubicBezTo>
                    <a:cubicBezTo>
                      <a:pt x="86" y="64"/>
                      <a:pt x="86" y="63"/>
                      <a:pt x="86" y="63"/>
                    </a:cubicBezTo>
                    <a:cubicBezTo>
                      <a:pt x="87" y="62"/>
                      <a:pt x="88" y="62"/>
                      <a:pt x="88" y="61"/>
                    </a:cubicBezTo>
                    <a:cubicBezTo>
                      <a:pt x="89" y="61"/>
                      <a:pt x="89" y="61"/>
                      <a:pt x="90" y="61"/>
                    </a:cubicBezTo>
                    <a:cubicBezTo>
                      <a:pt x="90" y="61"/>
                      <a:pt x="90" y="61"/>
                      <a:pt x="90" y="61"/>
                    </a:cubicBezTo>
                    <a:cubicBezTo>
                      <a:pt x="90" y="61"/>
                      <a:pt x="90" y="61"/>
                      <a:pt x="90" y="61"/>
                    </a:cubicBezTo>
                    <a:cubicBezTo>
                      <a:pt x="90" y="61"/>
                      <a:pt x="91" y="60"/>
                      <a:pt x="91" y="60"/>
                    </a:cubicBezTo>
                    <a:cubicBezTo>
                      <a:pt x="91" y="60"/>
                      <a:pt x="91" y="60"/>
                      <a:pt x="91" y="60"/>
                    </a:cubicBezTo>
                    <a:cubicBezTo>
                      <a:pt x="91" y="58"/>
                      <a:pt x="94" y="58"/>
                      <a:pt x="94" y="58"/>
                    </a:cubicBezTo>
                    <a:cubicBezTo>
                      <a:pt x="94" y="58"/>
                      <a:pt x="95" y="58"/>
                      <a:pt x="96" y="58"/>
                    </a:cubicBezTo>
                    <a:cubicBezTo>
                      <a:pt x="96" y="58"/>
                      <a:pt x="96" y="58"/>
                      <a:pt x="97" y="58"/>
                    </a:cubicBezTo>
                    <a:cubicBezTo>
                      <a:pt x="97" y="58"/>
                      <a:pt x="97" y="58"/>
                      <a:pt x="97" y="58"/>
                    </a:cubicBezTo>
                    <a:cubicBezTo>
                      <a:pt x="98" y="57"/>
                      <a:pt x="99" y="57"/>
                      <a:pt x="99" y="57"/>
                    </a:cubicBezTo>
                    <a:cubicBezTo>
                      <a:pt x="100" y="57"/>
                      <a:pt x="101" y="57"/>
                      <a:pt x="101" y="57"/>
                    </a:cubicBezTo>
                    <a:cubicBezTo>
                      <a:pt x="101" y="57"/>
                      <a:pt x="103" y="57"/>
                      <a:pt x="103" y="57"/>
                    </a:cubicBezTo>
                    <a:cubicBezTo>
                      <a:pt x="103" y="57"/>
                      <a:pt x="103" y="56"/>
                      <a:pt x="104" y="56"/>
                    </a:cubicBezTo>
                    <a:cubicBezTo>
                      <a:pt x="104" y="56"/>
                      <a:pt x="105" y="56"/>
                      <a:pt x="105" y="56"/>
                    </a:cubicBezTo>
                    <a:cubicBezTo>
                      <a:pt x="105" y="56"/>
                      <a:pt x="105" y="56"/>
                      <a:pt x="105" y="56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106" y="55"/>
                      <a:pt x="106" y="55"/>
                      <a:pt x="106" y="55"/>
                    </a:cubicBezTo>
                    <a:cubicBezTo>
                      <a:pt x="107" y="54"/>
                      <a:pt x="108" y="54"/>
                      <a:pt x="109" y="54"/>
                    </a:cubicBezTo>
                    <a:cubicBezTo>
                      <a:pt x="110" y="54"/>
                      <a:pt x="110" y="54"/>
                      <a:pt x="111" y="53"/>
                    </a:cubicBezTo>
                    <a:cubicBezTo>
                      <a:pt x="110" y="52"/>
                      <a:pt x="110" y="51"/>
                      <a:pt x="110" y="51"/>
                    </a:cubicBezTo>
                    <a:cubicBezTo>
                      <a:pt x="111" y="49"/>
                      <a:pt x="113" y="49"/>
                      <a:pt x="113" y="49"/>
                    </a:cubicBezTo>
                    <a:cubicBezTo>
                      <a:pt x="113" y="49"/>
                      <a:pt x="114" y="49"/>
                      <a:pt x="114" y="49"/>
                    </a:cubicBezTo>
                    <a:cubicBezTo>
                      <a:pt x="114" y="49"/>
                      <a:pt x="116" y="49"/>
                      <a:pt x="116" y="49"/>
                    </a:cubicBezTo>
                    <a:cubicBezTo>
                      <a:pt x="116" y="49"/>
                      <a:pt x="117" y="49"/>
                      <a:pt x="117" y="49"/>
                    </a:cubicBezTo>
                    <a:cubicBezTo>
                      <a:pt x="118" y="48"/>
                      <a:pt x="118" y="48"/>
                      <a:pt x="118" y="48"/>
                    </a:cubicBezTo>
                    <a:cubicBezTo>
                      <a:pt x="118" y="48"/>
                      <a:pt x="119" y="48"/>
                      <a:pt x="119" y="47"/>
                    </a:cubicBezTo>
                    <a:cubicBezTo>
                      <a:pt x="120" y="47"/>
                      <a:pt x="120" y="47"/>
                      <a:pt x="120" y="47"/>
                    </a:cubicBezTo>
                    <a:cubicBezTo>
                      <a:pt x="120" y="47"/>
                      <a:pt x="120" y="47"/>
                      <a:pt x="120" y="47"/>
                    </a:cubicBezTo>
                    <a:cubicBezTo>
                      <a:pt x="122" y="47"/>
                      <a:pt x="123" y="49"/>
                      <a:pt x="124" y="49"/>
                    </a:cubicBezTo>
                    <a:cubicBezTo>
                      <a:pt x="125" y="50"/>
                      <a:pt x="125" y="50"/>
                      <a:pt x="125" y="50"/>
                    </a:cubicBezTo>
                    <a:cubicBezTo>
                      <a:pt x="125" y="50"/>
                      <a:pt x="125" y="50"/>
                      <a:pt x="125" y="50"/>
                    </a:cubicBezTo>
                    <a:cubicBezTo>
                      <a:pt x="125" y="50"/>
                      <a:pt x="126" y="50"/>
                      <a:pt x="126" y="50"/>
                    </a:cubicBezTo>
                    <a:cubicBezTo>
                      <a:pt x="126" y="50"/>
                      <a:pt x="126" y="50"/>
                      <a:pt x="126" y="50"/>
                    </a:cubicBezTo>
                    <a:cubicBezTo>
                      <a:pt x="127" y="50"/>
                      <a:pt x="127" y="50"/>
                      <a:pt x="127" y="50"/>
                    </a:cubicBezTo>
                    <a:cubicBezTo>
                      <a:pt x="129" y="50"/>
                      <a:pt x="129" y="50"/>
                      <a:pt x="129" y="50"/>
                    </a:cubicBezTo>
                    <a:cubicBezTo>
                      <a:pt x="128" y="51"/>
                      <a:pt x="128" y="51"/>
                      <a:pt x="128" y="51"/>
                    </a:cubicBezTo>
                    <a:cubicBezTo>
                      <a:pt x="129" y="51"/>
                      <a:pt x="130" y="51"/>
                      <a:pt x="131" y="51"/>
                    </a:cubicBezTo>
                    <a:cubicBezTo>
                      <a:pt x="131" y="51"/>
                      <a:pt x="131" y="51"/>
                      <a:pt x="131" y="51"/>
                    </a:cubicBezTo>
                    <a:cubicBezTo>
                      <a:pt x="131" y="51"/>
                      <a:pt x="131" y="51"/>
                      <a:pt x="131" y="51"/>
                    </a:cubicBezTo>
                    <a:cubicBezTo>
                      <a:pt x="131" y="51"/>
                      <a:pt x="131" y="51"/>
                      <a:pt x="131" y="51"/>
                    </a:cubicBezTo>
                    <a:cubicBezTo>
                      <a:pt x="131" y="51"/>
                      <a:pt x="131" y="51"/>
                      <a:pt x="131" y="51"/>
                    </a:cubicBezTo>
                    <a:cubicBezTo>
                      <a:pt x="131" y="51"/>
                      <a:pt x="131" y="51"/>
                      <a:pt x="131" y="51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5" y="51"/>
                      <a:pt x="135" y="51"/>
                      <a:pt x="135" y="51"/>
                    </a:cubicBezTo>
                    <a:cubicBezTo>
                      <a:pt x="135" y="51"/>
                      <a:pt x="135" y="51"/>
                      <a:pt x="135" y="51"/>
                    </a:cubicBezTo>
                    <a:cubicBezTo>
                      <a:pt x="135" y="51"/>
                      <a:pt x="135" y="51"/>
                      <a:pt x="135" y="51"/>
                    </a:cubicBezTo>
                    <a:cubicBezTo>
                      <a:pt x="135" y="51"/>
                      <a:pt x="135" y="51"/>
                      <a:pt x="135" y="51"/>
                    </a:cubicBezTo>
                    <a:cubicBezTo>
                      <a:pt x="135" y="51"/>
                      <a:pt x="135" y="51"/>
                      <a:pt x="135" y="51"/>
                    </a:cubicBezTo>
                    <a:cubicBezTo>
                      <a:pt x="135" y="51"/>
                      <a:pt x="135" y="51"/>
                      <a:pt x="135" y="51"/>
                    </a:cubicBezTo>
                    <a:cubicBezTo>
                      <a:pt x="135" y="51"/>
                      <a:pt x="135" y="51"/>
                      <a:pt x="135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37" y="51"/>
                      <a:pt x="137" y="51"/>
                      <a:pt x="137" y="51"/>
                    </a:cubicBezTo>
                    <a:cubicBezTo>
                      <a:pt x="137" y="51"/>
                      <a:pt x="137" y="51"/>
                      <a:pt x="137" y="51"/>
                    </a:cubicBezTo>
                    <a:cubicBezTo>
                      <a:pt x="137" y="51"/>
                      <a:pt x="137" y="51"/>
                      <a:pt x="137" y="51"/>
                    </a:cubicBezTo>
                    <a:cubicBezTo>
                      <a:pt x="137" y="51"/>
                      <a:pt x="137" y="51"/>
                      <a:pt x="137" y="51"/>
                    </a:cubicBezTo>
                    <a:cubicBezTo>
                      <a:pt x="137" y="51"/>
                      <a:pt x="137" y="51"/>
                      <a:pt x="137" y="51"/>
                    </a:cubicBezTo>
                    <a:cubicBezTo>
                      <a:pt x="137" y="51"/>
                      <a:pt x="137" y="51"/>
                      <a:pt x="137" y="51"/>
                    </a:cubicBezTo>
                    <a:cubicBezTo>
                      <a:pt x="138" y="51"/>
                      <a:pt x="138" y="51"/>
                      <a:pt x="138" y="51"/>
                    </a:cubicBezTo>
                    <a:cubicBezTo>
                      <a:pt x="138" y="51"/>
                      <a:pt x="138" y="51"/>
                      <a:pt x="138" y="51"/>
                    </a:cubicBezTo>
                    <a:cubicBezTo>
                      <a:pt x="138" y="51"/>
                      <a:pt x="138" y="51"/>
                      <a:pt x="138" y="51"/>
                    </a:cubicBezTo>
                    <a:cubicBezTo>
                      <a:pt x="138" y="51"/>
                      <a:pt x="138" y="51"/>
                      <a:pt x="138" y="51"/>
                    </a:cubicBezTo>
                    <a:cubicBezTo>
                      <a:pt x="138" y="51"/>
                      <a:pt x="138" y="51"/>
                      <a:pt x="138" y="51"/>
                    </a:cubicBezTo>
                    <a:cubicBezTo>
                      <a:pt x="138" y="51"/>
                      <a:pt x="138" y="51"/>
                      <a:pt x="138" y="51"/>
                    </a:cubicBezTo>
                    <a:cubicBezTo>
                      <a:pt x="138" y="51"/>
                      <a:pt x="138" y="51"/>
                      <a:pt x="138" y="51"/>
                    </a:cubicBezTo>
                    <a:cubicBezTo>
                      <a:pt x="139" y="51"/>
                      <a:pt x="139" y="51"/>
                      <a:pt x="139" y="51"/>
                    </a:cubicBezTo>
                    <a:cubicBezTo>
                      <a:pt x="139" y="51"/>
                      <a:pt x="139" y="51"/>
                      <a:pt x="139" y="51"/>
                    </a:cubicBezTo>
                    <a:cubicBezTo>
                      <a:pt x="139" y="51"/>
                      <a:pt x="139" y="51"/>
                      <a:pt x="139" y="51"/>
                    </a:cubicBezTo>
                    <a:cubicBezTo>
                      <a:pt x="139" y="51"/>
                      <a:pt x="139" y="51"/>
                      <a:pt x="139" y="51"/>
                    </a:cubicBezTo>
                    <a:cubicBezTo>
                      <a:pt x="139" y="51"/>
                      <a:pt x="139" y="51"/>
                      <a:pt x="139" y="51"/>
                    </a:cubicBezTo>
                    <a:cubicBezTo>
                      <a:pt x="139" y="51"/>
                      <a:pt x="139" y="51"/>
                      <a:pt x="139" y="51"/>
                    </a:cubicBezTo>
                    <a:cubicBezTo>
                      <a:pt x="139" y="51"/>
                      <a:pt x="139" y="51"/>
                      <a:pt x="139" y="51"/>
                    </a:cubicBezTo>
                    <a:cubicBezTo>
                      <a:pt x="139" y="51"/>
                      <a:pt x="139" y="51"/>
                      <a:pt x="139" y="51"/>
                    </a:cubicBezTo>
                    <a:cubicBezTo>
                      <a:pt x="140" y="51"/>
                      <a:pt x="140" y="51"/>
                      <a:pt x="140" y="51"/>
                    </a:cubicBezTo>
                    <a:cubicBezTo>
                      <a:pt x="140" y="51"/>
                      <a:pt x="140" y="51"/>
                      <a:pt x="140" y="51"/>
                    </a:cubicBezTo>
                    <a:cubicBezTo>
                      <a:pt x="140" y="51"/>
                      <a:pt x="140" y="51"/>
                      <a:pt x="140" y="51"/>
                    </a:cubicBezTo>
                    <a:cubicBezTo>
                      <a:pt x="140" y="51"/>
                      <a:pt x="140" y="51"/>
                      <a:pt x="140" y="51"/>
                    </a:cubicBezTo>
                    <a:cubicBezTo>
                      <a:pt x="140" y="51"/>
                      <a:pt x="140" y="51"/>
                      <a:pt x="140" y="51"/>
                    </a:cubicBezTo>
                    <a:cubicBezTo>
                      <a:pt x="140" y="51"/>
                      <a:pt x="140" y="51"/>
                      <a:pt x="140" y="51"/>
                    </a:cubicBezTo>
                    <a:cubicBezTo>
                      <a:pt x="140" y="51"/>
                      <a:pt x="140" y="51"/>
                      <a:pt x="140" y="51"/>
                    </a:cubicBezTo>
                    <a:cubicBezTo>
                      <a:pt x="140" y="51"/>
                      <a:pt x="140" y="51"/>
                      <a:pt x="140" y="51"/>
                    </a:cubicBezTo>
                    <a:cubicBezTo>
                      <a:pt x="140" y="51"/>
                      <a:pt x="140" y="51"/>
                      <a:pt x="140" y="51"/>
                    </a:cubicBezTo>
                    <a:cubicBezTo>
                      <a:pt x="140" y="50"/>
                      <a:pt x="140" y="50"/>
                      <a:pt x="140" y="50"/>
                    </a:cubicBezTo>
                    <a:cubicBezTo>
                      <a:pt x="140" y="50"/>
                      <a:pt x="140" y="50"/>
                      <a:pt x="140" y="50"/>
                    </a:cubicBezTo>
                    <a:cubicBezTo>
                      <a:pt x="140" y="50"/>
                      <a:pt x="140" y="50"/>
                      <a:pt x="140" y="50"/>
                    </a:cubicBezTo>
                    <a:cubicBezTo>
                      <a:pt x="140" y="50"/>
                      <a:pt x="140" y="50"/>
                      <a:pt x="140" y="50"/>
                    </a:cubicBezTo>
                    <a:cubicBezTo>
                      <a:pt x="141" y="50"/>
                      <a:pt x="141" y="50"/>
                      <a:pt x="141" y="50"/>
                    </a:cubicBezTo>
                    <a:cubicBezTo>
                      <a:pt x="141" y="50"/>
                      <a:pt x="141" y="50"/>
                      <a:pt x="141" y="50"/>
                    </a:cubicBezTo>
                    <a:cubicBezTo>
                      <a:pt x="141" y="50"/>
                      <a:pt x="141" y="50"/>
                      <a:pt x="141" y="50"/>
                    </a:cubicBezTo>
                    <a:cubicBezTo>
                      <a:pt x="141" y="50"/>
                      <a:pt x="141" y="50"/>
                      <a:pt x="141" y="50"/>
                    </a:cubicBezTo>
                    <a:cubicBezTo>
                      <a:pt x="141" y="50"/>
                      <a:pt x="141" y="50"/>
                      <a:pt x="141" y="50"/>
                    </a:cubicBezTo>
                    <a:cubicBezTo>
                      <a:pt x="142" y="53"/>
                      <a:pt x="142" y="53"/>
                      <a:pt x="142" y="53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2"/>
                      <a:pt x="159" y="52"/>
                      <a:pt x="159" y="52"/>
                    </a:cubicBezTo>
                    <a:cubicBezTo>
                      <a:pt x="159" y="52"/>
                      <a:pt x="159" y="52"/>
                      <a:pt x="159" y="52"/>
                    </a:cubicBezTo>
                    <a:cubicBezTo>
                      <a:pt x="159" y="52"/>
                      <a:pt x="159" y="52"/>
                      <a:pt x="159" y="52"/>
                    </a:cubicBezTo>
                    <a:cubicBezTo>
                      <a:pt x="159" y="52"/>
                      <a:pt x="159" y="52"/>
                      <a:pt x="159" y="52"/>
                    </a:cubicBezTo>
                    <a:cubicBezTo>
                      <a:pt x="159" y="52"/>
                      <a:pt x="159" y="52"/>
                      <a:pt x="159" y="52"/>
                    </a:cubicBezTo>
                    <a:cubicBezTo>
                      <a:pt x="159" y="52"/>
                      <a:pt x="159" y="52"/>
                      <a:pt x="159" y="52"/>
                    </a:cubicBezTo>
                    <a:cubicBezTo>
                      <a:pt x="159" y="52"/>
                      <a:pt x="159" y="52"/>
                      <a:pt x="159" y="52"/>
                    </a:cubicBezTo>
                    <a:cubicBezTo>
                      <a:pt x="159" y="52"/>
                      <a:pt x="159" y="52"/>
                      <a:pt x="159" y="52"/>
                    </a:cubicBezTo>
                    <a:cubicBezTo>
                      <a:pt x="159" y="52"/>
                      <a:pt x="159" y="52"/>
                      <a:pt x="159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1" y="52"/>
                      <a:pt x="161" y="52"/>
                      <a:pt x="161" y="52"/>
                    </a:cubicBezTo>
                    <a:cubicBezTo>
                      <a:pt x="161" y="52"/>
                      <a:pt x="161" y="52"/>
                      <a:pt x="161" y="52"/>
                    </a:cubicBezTo>
                    <a:cubicBezTo>
                      <a:pt x="161" y="52"/>
                      <a:pt x="161" y="52"/>
                      <a:pt x="161" y="52"/>
                    </a:cubicBezTo>
                    <a:cubicBezTo>
                      <a:pt x="161" y="52"/>
                      <a:pt x="161" y="52"/>
                      <a:pt x="161" y="52"/>
                    </a:cubicBezTo>
                    <a:cubicBezTo>
                      <a:pt x="161" y="52"/>
                      <a:pt x="161" y="52"/>
                      <a:pt x="161" y="52"/>
                    </a:cubicBezTo>
                    <a:cubicBezTo>
                      <a:pt x="161" y="52"/>
                      <a:pt x="161" y="52"/>
                      <a:pt x="161" y="52"/>
                    </a:cubicBezTo>
                    <a:cubicBezTo>
                      <a:pt x="161" y="52"/>
                      <a:pt x="161" y="52"/>
                      <a:pt x="161" y="52"/>
                    </a:cubicBezTo>
                    <a:cubicBezTo>
                      <a:pt x="162" y="52"/>
                      <a:pt x="161" y="53"/>
                      <a:pt x="163" y="53"/>
                    </a:cubicBezTo>
                    <a:cubicBezTo>
                      <a:pt x="165" y="54"/>
                      <a:pt x="167" y="55"/>
                      <a:pt x="169" y="55"/>
                    </a:cubicBezTo>
                    <a:cubicBezTo>
                      <a:pt x="173" y="55"/>
                      <a:pt x="173" y="55"/>
                      <a:pt x="173" y="55"/>
                    </a:cubicBezTo>
                    <a:cubicBezTo>
                      <a:pt x="173" y="53"/>
                      <a:pt x="173" y="53"/>
                      <a:pt x="173" y="53"/>
                    </a:cubicBezTo>
                    <a:cubicBezTo>
                      <a:pt x="174" y="54"/>
                      <a:pt x="173" y="49"/>
                      <a:pt x="172" y="46"/>
                    </a:cubicBezTo>
                    <a:cubicBezTo>
                      <a:pt x="172" y="47"/>
                      <a:pt x="172" y="47"/>
                      <a:pt x="172" y="47"/>
                    </a:cubicBezTo>
                    <a:cubicBezTo>
                      <a:pt x="171" y="45"/>
                      <a:pt x="171" y="45"/>
                      <a:pt x="171" y="45"/>
                    </a:cubicBezTo>
                    <a:cubicBezTo>
                      <a:pt x="170" y="45"/>
                      <a:pt x="170" y="44"/>
                      <a:pt x="170" y="43"/>
                    </a:cubicBezTo>
                    <a:cubicBezTo>
                      <a:pt x="170" y="43"/>
                      <a:pt x="169" y="43"/>
                      <a:pt x="169" y="43"/>
                    </a:cubicBezTo>
                    <a:cubicBezTo>
                      <a:pt x="169" y="43"/>
                      <a:pt x="168" y="43"/>
                      <a:pt x="166" y="43"/>
                    </a:cubicBezTo>
                    <a:cubicBezTo>
                      <a:pt x="162" y="42"/>
                      <a:pt x="162" y="42"/>
                      <a:pt x="162" y="42"/>
                    </a:cubicBezTo>
                    <a:cubicBezTo>
                      <a:pt x="159" y="41"/>
                      <a:pt x="159" y="41"/>
                      <a:pt x="159" y="41"/>
                    </a:cubicBezTo>
                    <a:cubicBezTo>
                      <a:pt x="157" y="37"/>
                      <a:pt x="157" y="37"/>
                      <a:pt x="157" y="37"/>
                    </a:cubicBezTo>
                    <a:cubicBezTo>
                      <a:pt x="154" y="35"/>
                      <a:pt x="154" y="35"/>
                      <a:pt x="154" y="35"/>
                    </a:cubicBezTo>
                    <a:cubicBezTo>
                      <a:pt x="151" y="30"/>
                      <a:pt x="151" y="30"/>
                      <a:pt x="151" y="30"/>
                    </a:cubicBezTo>
                    <a:cubicBezTo>
                      <a:pt x="152" y="27"/>
                      <a:pt x="152" y="27"/>
                      <a:pt x="152" y="27"/>
                    </a:cubicBezTo>
                    <a:cubicBezTo>
                      <a:pt x="156" y="24"/>
                      <a:pt x="156" y="24"/>
                      <a:pt x="156" y="24"/>
                    </a:cubicBezTo>
                    <a:cubicBezTo>
                      <a:pt x="156" y="24"/>
                      <a:pt x="156" y="24"/>
                      <a:pt x="156" y="23"/>
                    </a:cubicBezTo>
                    <a:cubicBezTo>
                      <a:pt x="155" y="22"/>
                      <a:pt x="154" y="22"/>
                      <a:pt x="153" y="21"/>
                    </a:cubicBezTo>
                    <a:cubicBezTo>
                      <a:pt x="153" y="21"/>
                      <a:pt x="152" y="22"/>
                      <a:pt x="151" y="22"/>
                    </a:cubicBezTo>
                    <a:cubicBezTo>
                      <a:pt x="151" y="22"/>
                      <a:pt x="151" y="22"/>
                      <a:pt x="151" y="22"/>
                    </a:cubicBezTo>
                    <a:cubicBezTo>
                      <a:pt x="140" y="22"/>
                      <a:pt x="140" y="22"/>
                      <a:pt x="140" y="22"/>
                    </a:cubicBezTo>
                    <a:cubicBezTo>
                      <a:pt x="136" y="18"/>
                      <a:pt x="136" y="18"/>
                      <a:pt x="136" y="18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28" y="15"/>
                      <a:pt x="128" y="15"/>
                      <a:pt x="128" y="15"/>
                    </a:cubicBezTo>
                    <a:cubicBezTo>
                      <a:pt x="127" y="15"/>
                      <a:pt x="127" y="15"/>
                      <a:pt x="127" y="15"/>
                    </a:cubicBezTo>
                    <a:cubicBezTo>
                      <a:pt x="127" y="14"/>
                      <a:pt x="127" y="14"/>
                      <a:pt x="127" y="9"/>
                    </a:cubicBezTo>
                    <a:cubicBezTo>
                      <a:pt x="127" y="8"/>
                      <a:pt x="127" y="7"/>
                      <a:pt x="126" y="6"/>
                    </a:cubicBezTo>
                    <a:cubicBezTo>
                      <a:pt x="126" y="6"/>
                      <a:pt x="126" y="5"/>
                      <a:pt x="126" y="4"/>
                    </a:cubicBezTo>
                    <a:cubicBezTo>
                      <a:pt x="126" y="4"/>
                      <a:pt x="126" y="4"/>
                      <a:pt x="126" y="4"/>
                    </a:cubicBezTo>
                    <a:cubicBezTo>
                      <a:pt x="123" y="4"/>
                      <a:pt x="122" y="4"/>
                      <a:pt x="122" y="4"/>
                    </a:cubicBezTo>
                    <a:cubicBezTo>
                      <a:pt x="122" y="4"/>
                      <a:pt x="121" y="5"/>
                      <a:pt x="120" y="5"/>
                    </a:cubicBezTo>
                    <a:cubicBezTo>
                      <a:pt x="119" y="5"/>
                      <a:pt x="117" y="4"/>
                      <a:pt x="117" y="4"/>
                    </a:cubicBezTo>
                    <a:cubicBezTo>
                      <a:pt x="111" y="3"/>
                      <a:pt x="109" y="2"/>
                      <a:pt x="109" y="1"/>
                    </a:cubicBezTo>
                    <a:cubicBezTo>
                      <a:pt x="108" y="1"/>
                      <a:pt x="108" y="1"/>
                      <a:pt x="107" y="1"/>
                    </a:cubicBezTo>
                    <a:cubicBezTo>
                      <a:pt x="105" y="1"/>
                      <a:pt x="103" y="1"/>
                      <a:pt x="103" y="1"/>
                    </a:cubicBezTo>
                    <a:cubicBezTo>
                      <a:pt x="102" y="1"/>
                      <a:pt x="102" y="1"/>
                      <a:pt x="102" y="1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1" y="10"/>
                      <a:pt x="101" y="10"/>
                      <a:pt x="101" y="10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0" y="4"/>
                      <a:pt x="90" y="4"/>
                      <a:pt x="90" y="4"/>
                    </a:cubicBezTo>
                    <a:cubicBezTo>
                      <a:pt x="86" y="7"/>
                      <a:pt x="86" y="7"/>
                      <a:pt x="86" y="7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3" y="9"/>
                      <a:pt x="83" y="9"/>
                      <a:pt x="83" y="9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3" y="11"/>
                      <a:pt x="83" y="11"/>
                      <a:pt x="84" y="11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6" y="12"/>
                      <a:pt x="86" y="12"/>
                      <a:pt x="86" y="12"/>
                    </a:cubicBezTo>
                    <a:cubicBezTo>
                      <a:pt x="87" y="12"/>
                      <a:pt x="87" y="12"/>
                      <a:pt x="87" y="12"/>
                    </a:cubicBezTo>
                    <a:cubicBezTo>
                      <a:pt x="87" y="13"/>
                      <a:pt x="87" y="14"/>
                      <a:pt x="87" y="14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88" y="15"/>
                      <a:pt x="88" y="15"/>
                      <a:pt x="89" y="15"/>
                    </a:cubicBezTo>
                    <a:cubicBezTo>
                      <a:pt x="89" y="15"/>
                      <a:pt x="89" y="15"/>
                      <a:pt x="89" y="15"/>
                    </a:cubicBezTo>
                    <a:cubicBezTo>
                      <a:pt x="89" y="15"/>
                      <a:pt x="90" y="15"/>
                      <a:pt x="90" y="15"/>
                    </a:cubicBezTo>
                    <a:cubicBezTo>
                      <a:pt x="92" y="15"/>
                      <a:pt x="92" y="15"/>
                      <a:pt x="92" y="15"/>
                    </a:cubicBezTo>
                    <a:cubicBezTo>
                      <a:pt x="93" y="16"/>
                      <a:pt x="93" y="16"/>
                      <a:pt x="93" y="16"/>
                    </a:cubicBezTo>
                    <a:cubicBezTo>
                      <a:pt x="93" y="16"/>
                      <a:pt x="93" y="17"/>
                      <a:pt x="94" y="17"/>
                    </a:cubicBezTo>
                    <a:cubicBezTo>
                      <a:pt x="94" y="17"/>
                      <a:pt x="94" y="17"/>
                      <a:pt x="94" y="17"/>
                    </a:cubicBezTo>
                    <a:cubicBezTo>
                      <a:pt x="95" y="16"/>
                      <a:pt x="95" y="16"/>
                      <a:pt x="95" y="16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6" y="18"/>
                      <a:pt x="97" y="18"/>
                      <a:pt x="97" y="19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99" y="25"/>
                      <a:pt x="99" y="25"/>
                      <a:pt x="99" y="25"/>
                    </a:cubicBezTo>
                    <a:cubicBezTo>
                      <a:pt x="99" y="25"/>
                      <a:pt x="99" y="25"/>
                      <a:pt x="99" y="25"/>
                    </a:cubicBezTo>
                    <a:cubicBezTo>
                      <a:pt x="99" y="26"/>
                      <a:pt x="99" y="27"/>
                      <a:pt x="99" y="29"/>
                    </a:cubicBezTo>
                    <a:cubicBezTo>
                      <a:pt x="98" y="30"/>
                      <a:pt x="98" y="31"/>
                      <a:pt x="98" y="32"/>
                    </a:cubicBezTo>
                    <a:cubicBezTo>
                      <a:pt x="98" y="32"/>
                      <a:pt x="98" y="32"/>
                      <a:pt x="98" y="32"/>
                    </a:cubicBezTo>
                    <a:cubicBezTo>
                      <a:pt x="98" y="33"/>
                      <a:pt x="98" y="33"/>
                      <a:pt x="98" y="33"/>
                    </a:cubicBezTo>
                    <a:cubicBezTo>
                      <a:pt x="97" y="34"/>
                      <a:pt x="97" y="34"/>
                      <a:pt x="97" y="34"/>
                    </a:cubicBezTo>
                    <a:cubicBezTo>
                      <a:pt x="97" y="35"/>
                      <a:pt x="96" y="35"/>
                      <a:pt x="95" y="35"/>
                    </a:cubicBezTo>
                    <a:cubicBezTo>
                      <a:pt x="92" y="36"/>
                      <a:pt x="92" y="36"/>
                      <a:pt x="92" y="36"/>
                    </a:cubicBezTo>
                    <a:cubicBezTo>
                      <a:pt x="92" y="36"/>
                      <a:pt x="92" y="36"/>
                      <a:pt x="91" y="37"/>
                    </a:cubicBezTo>
                    <a:cubicBezTo>
                      <a:pt x="91" y="37"/>
                      <a:pt x="91" y="37"/>
                      <a:pt x="91" y="37"/>
                    </a:cubicBezTo>
                    <a:cubicBezTo>
                      <a:pt x="89" y="38"/>
                      <a:pt x="89" y="38"/>
                      <a:pt x="89" y="38"/>
                    </a:cubicBezTo>
                    <a:cubicBezTo>
                      <a:pt x="88" y="37"/>
                      <a:pt x="88" y="37"/>
                      <a:pt x="88" y="37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4" y="35"/>
                      <a:pt x="84" y="35"/>
                      <a:pt x="84" y="35"/>
                    </a:cubicBezTo>
                    <a:cubicBezTo>
                      <a:pt x="82" y="35"/>
                      <a:pt x="82" y="35"/>
                      <a:pt x="82" y="35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32"/>
                      <a:pt x="81" y="31"/>
                      <a:pt x="81" y="31"/>
                    </a:cubicBezTo>
                    <a:cubicBezTo>
                      <a:pt x="81" y="31"/>
                      <a:pt x="80" y="31"/>
                      <a:pt x="80" y="31"/>
                    </a:cubicBezTo>
                    <a:cubicBezTo>
                      <a:pt x="80" y="31"/>
                      <a:pt x="79" y="31"/>
                      <a:pt x="79" y="31"/>
                    </a:cubicBezTo>
                    <a:cubicBezTo>
                      <a:pt x="79" y="32"/>
                      <a:pt x="78" y="32"/>
                      <a:pt x="78" y="32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7" y="34"/>
                      <a:pt x="77" y="35"/>
                      <a:pt x="76" y="35"/>
                    </a:cubicBezTo>
                    <a:cubicBezTo>
                      <a:pt x="76" y="35"/>
                      <a:pt x="76" y="36"/>
                      <a:pt x="76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74" y="38"/>
                      <a:pt x="74" y="38"/>
                      <a:pt x="74" y="38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71" y="38"/>
                      <a:pt x="71" y="38"/>
                      <a:pt x="71" y="38"/>
                    </a:cubicBezTo>
                    <a:cubicBezTo>
                      <a:pt x="71" y="37"/>
                      <a:pt x="71" y="37"/>
                      <a:pt x="71" y="37"/>
                    </a:cubicBezTo>
                    <a:cubicBezTo>
                      <a:pt x="71" y="37"/>
                      <a:pt x="71" y="37"/>
                      <a:pt x="71" y="37"/>
                    </a:cubicBezTo>
                    <a:cubicBezTo>
                      <a:pt x="71" y="37"/>
                      <a:pt x="70" y="38"/>
                      <a:pt x="70" y="38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8" y="37"/>
                      <a:pt x="68" y="37"/>
                      <a:pt x="67" y="37"/>
                    </a:cubicBezTo>
                    <a:cubicBezTo>
                      <a:pt x="66" y="37"/>
                      <a:pt x="66" y="37"/>
                      <a:pt x="66" y="37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6" y="36"/>
                      <a:pt x="65" y="35"/>
                      <a:pt x="64" y="35"/>
                    </a:cubicBezTo>
                    <a:cubicBezTo>
                      <a:pt x="64" y="35"/>
                      <a:pt x="64" y="34"/>
                      <a:pt x="64" y="34"/>
                    </a:cubicBez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33"/>
                      <a:pt x="63" y="32"/>
                      <a:pt x="63" y="31"/>
                    </a:cubicBezTo>
                    <a:cubicBezTo>
                      <a:pt x="63" y="31"/>
                      <a:pt x="63" y="31"/>
                      <a:pt x="63" y="30"/>
                    </a:cubicBezTo>
                    <a:cubicBezTo>
                      <a:pt x="63" y="30"/>
                      <a:pt x="63" y="30"/>
                      <a:pt x="63" y="30"/>
                    </a:cubicBezTo>
                    <a:cubicBezTo>
                      <a:pt x="62" y="29"/>
                      <a:pt x="62" y="29"/>
                      <a:pt x="62" y="29"/>
                    </a:cubicBezTo>
                    <a:cubicBezTo>
                      <a:pt x="62" y="29"/>
                      <a:pt x="62" y="29"/>
                      <a:pt x="62" y="29"/>
                    </a:cubicBezTo>
                    <a:cubicBezTo>
                      <a:pt x="62" y="29"/>
                      <a:pt x="62" y="29"/>
                      <a:pt x="62" y="29"/>
                    </a:cubicBezTo>
                    <a:cubicBezTo>
                      <a:pt x="62" y="29"/>
                      <a:pt x="62" y="28"/>
                      <a:pt x="62" y="28"/>
                    </a:cubicBezTo>
                    <a:cubicBezTo>
                      <a:pt x="60" y="27"/>
                      <a:pt x="60" y="25"/>
                      <a:pt x="60" y="25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18"/>
                      <a:pt x="58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9" y="15"/>
                      <a:pt x="61" y="14"/>
                      <a:pt x="61" y="14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56" y="9"/>
                      <a:pt x="56" y="9"/>
                      <a:pt x="56" y="9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3" y="5"/>
                      <a:pt x="22" y="4"/>
                    </a:cubicBezTo>
                    <a:cubicBezTo>
                      <a:pt x="21" y="4"/>
                      <a:pt x="18" y="3"/>
                      <a:pt x="17" y="3"/>
                    </a:cubicBezTo>
                    <a:cubicBezTo>
                      <a:pt x="15" y="3"/>
                      <a:pt x="11" y="4"/>
                      <a:pt x="11" y="5"/>
                    </a:cubicBezTo>
                    <a:cubicBezTo>
                      <a:pt x="11" y="5"/>
                      <a:pt x="10" y="5"/>
                      <a:pt x="10" y="5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9" y="11"/>
                      <a:pt x="9" y="12"/>
                      <a:pt x="8" y="13"/>
                    </a:cubicBezTo>
                    <a:cubicBezTo>
                      <a:pt x="8" y="13"/>
                      <a:pt x="7" y="13"/>
                      <a:pt x="6" y="14"/>
                    </a:cubicBezTo>
                    <a:cubicBezTo>
                      <a:pt x="6" y="14"/>
                      <a:pt x="5" y="14"/>
                      <a:pt x="5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5" y="17"/>
                      <a:pt x="6" y="17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1"/>
                      <a:pt x="6" y="21"/>
                      <a:pt x="6" y="22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9" y="26"/>
                      <a:pt x="9" y="26"/>
                    </a:cubicBezTo>
                    <a:cubicBezTo>
                      <a:pt x="9" y="27"/>
                      <a:pt x="9" y="27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29"/>
                      <a:pt x="10" y="31"/>
                      <a:pt x="9" y="32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7" y="34"/>
                      <a:pt x="7" y="34"/>
                      <a:pt x="7" y="35"/>
                    </a:cubicBezTo>
                    <a:cubicBezTo>
                      <a:pt x="6" y="36"/>
                      <a:pt x="6" y="37"/>
                      <a:pt x="6" y="37"/>
                    </a:cubicBezTo>
                    <a:cubicBezTo>
                      <a:pt x="5" y="38"/>
                      <a:pt x="5" y="38"/>
                      <a:pt x="4" y="38"/>
                    </a:cubicBezTo>
                    <a:cubicBezTo>
                      <a:pt x="4" y="39"/>
                      <a:pt x="4" y="39"/>
                      <a:pt x="3" y="39"/>
                    </a:cubicBezTo>
                    <a:cubicBezTo>
                      <a:pt x="3" y="40"/>
                      <a:pt x="3" y="40"/>
                      <a:pt x="3" y="40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1" y="44"/>
                      <a:pt x="2" y="45"/>
                      <a:pt x="2" y="45"/>
                    </a:cubicBezTo>
                    <a:cubicBezTo>
                      <a:pt x="3" y="46"/>
                      <a:pt x="5" y="51"/>
                      <a:pt x="6" y="52"/>
                    </a:cubicBezTo>
                    <a:cubicBezTo>
                      <a:pt x="6" y="54"/>
                      <a:pt x="8" y="57"/>
                      <a:pt x="9" y="60"/>
                    </a:cubicBezTo>
                    <a:cubicBezTo>
                      <a:pt x="10" y="63"/>
                      <a:pt x="11" y="65"/>
                      <a:pt x="11" y="65"/>
                    </a:cubicBezTo>
                    <a:cubicBezTo>
                      <a:pt x="11" y="69"/>
                      <a:pt x="11" y="69"/>
                      <a:pt x="11" y="69"/>
                    </a:cubicBezTo>
                    <a:cubicBezTo>
                      <a:pt x="11" y="69"/>
                      <a:pt x="8" y="74"/>
                      <a:pt x="7" y="77"/>
                    </a:cubicBezTo>
                    <a:cubicBezTo>
                      <a:pt x="7" y="77"/>
                      <a:pt x="7" y="77"/>
                      <a:pt x="7" y="77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9" y="80"/>
                      <a:pt x="10" y="80"/>
                    </a:cubicBezTo>
                    <a:cubicBezTo>
                      <a:pt x="10" y="80"/>
                      <a:pt x="10" y="80"/>
                      <a:pt x="10" y="80"/>
                    </a:cubicBezTo>
                    <a:cubicBezTo>
                      <a:pt x="12" y="80"/>
                      <a:pt x="16" y="79"/>
                      <a:pt x="18" y="78"/>
                    </a:cubicBezTo>
                    <a:cubicBezTo>
                      <a:pt x="22" y="76"/>
                      <a:pt x="22" y="76"/>
                      <a:pt x="22" y="76"/>
                    </a:cubicBezTo>
                    <a:cubicBezTo>
                      <a:pt x="26" y="75"/>
                      <a:pt x="26" y="75"/>
                      <a:pt x="26" y="75"/>
                    </a:cubicBezTo>
                    <a:cubicBezTo>
                      <a:pt x="32" y="75"/>
                      <a:pt x="36" y="74"/>
                      <a:pt x="37" y="74"/>
                    </a:cubicBezTo>
                    <a:cubicBezTo>
                      <a:pt x="37" y="73"/>
                      <a:pt x="38" y="73"/>
                      <a:pt x="38" y="73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9" y="68"/>
                      <a:pt x="45" y="65"/>
                      <a:pt x="46" y="65"/>
                    </a:cubicBezTo>
                    <a:cubicBezTo>
                      <a:pt x="46" y="65"/>
                      <a:pt x="47" y="65"/>
                      <a:pt x="47" y="65"/>
                    </a:cubicBezTo>
                    <a:cubicBezTo>
                      <a:pt x="49" y="65"/>
                      <a:pt x="51" y="66"/>
                      <a:pt x="51" y="66"/>
                    </a:cubicBezTo>
                    <a:cubicBezTo>
                      <a:pt x="54" y="69"/>
                      <a:pt x="54" y="69"/>
                      <a:pt x="54" y="6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1" y="72"/>
                      <a:pt x="61" y="72"/>
                      <a:pt x="61" y="72"/>
                    </a:cubicBezTo>
                    <a:cubicBezTo>
                      <a:pt x="61" y="73"/>
                      <a:pt x="61" y="73"/>
                      <a:pt x="61" y="73"/>
                    </a:cubicBezTo>
                    <a:cubicBezTo>
                      <a:pt x="61" y="73"/>
                      <a:pt x="64" y="75"/>
                      <a:pt x="65" y="77"/>
                    </a:cubicBezTo>
                    <a:cubicBezTo>
                      <a:pt x="68" y="77"/>
                      <a:pt x="68" y="77"/>
                      <a:pt x="68" y="77"/>
                    </a:cubicBezTo>
                    <a:cubicBezTo>
                      <a:pt x="68" y="76"/>
                      <a:pt x="68" y="76"/>
                      <a:pt x="68" y="76"/>
                    </a:cubicBezTo>
                    <a:lnTo>
                      <a:pt x="66" y="74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39" name="Freeform 240"/>
              <p:cNvSpPr>
                <a:spLocks/>
              </p:cNvSpPr>
              <p:nvPr/>
            </p:nvSpPr>
            <p:spPr bwMode="auto">
              <a:xfrm>
                <a:off x="7952605" y="4280584"/>
                <a:ext cx="209550" cy="122238"/>
              </a:xfrm>
              <a:custGeom>
                <a:avLst/>
                <a:gdLst>
                  <a:gd name="T0" fmla="*/ 63 w 66"/>
                  <a:gd name="T1" fmla="*/ 33 h 38"/>
                  <a:gd name="T2" fmla="*/ 60 w 66"/>
                  <a:gd name="T3" fmla="*/ 29 h 38"/>
                  <a:gd name="T4" fmla="*/ 55 w 66"/>
                  <a:gd name="T5" fmla="*/ 23 h 38"/>
                  <a:gd name="T6" fmla="*/ 54 w 66"/>
                  <a:gd name="T7" fmla="*/ 21 h 38"/>
                  <a:gd name="T8" fmla="*/ 55 w 66"/>
                  <a:gd name="T9" fmla="*/ 18 h 38"/>
                  <a:gd name="T10" fmla="*/ 55 w 66"/>
                  <a:gd name="T11" fmla="*/ 16 h 38"/>
                  <a:gd name="T12" fmla="*/ 51 w 66"/>
                  <a:gd name="T13" fmla="*/ 15 h 38"/>
                  <a:gd name="T14" fmla="*/ 47 w 66"/>
                  <a:gd name="T15" fmla="*/ 16 h 38"/>
                  <a:gd name="T16" fmla="*/ 45 w 66"/>
                  <a:gd name="T17" fmla="*/ 15 h 38"/>
                  <a:gd name="T18" fmla="*/ 44 w 66"/>
                  <a:gd name="T19" fmla="*/ 13 h 38"/>
                  <a:gd name="T20" fmla="*/ 45 w 66"/>
                  <a:gd name="T21" fmla="*/ 10 h 38"/>
                  <a:gd name="T22" fmla="*/ 44 w 66"/>
                  <a:gd name="T23" fmla="*/ 7 h 38"/>
                  <a:gd name="T24" fmla="*/ 41 w 66"/>
                  <a:gd name="T25" fmla="*/ 4 h 38"/>
                  <a:gd name="T26" fmla="*/ 34 w 66"/>
                  <a:gd name="T27" fmla="*/ 7 h 38"/>
                  <a:gd name="T28" fmla="*/ 30 w 66"/>
                  <a:gd name="T29" fmla="*/ 11 h 38"/>
                  <a:gd name="T30" fmla="*/ 27 w 66"/>
                  <a:gd name="T31" fmla="*/ 8 h 38"/>
                  <a:gd name="T32" fmla="*/ 21 w 66"/>
                  <a:gd name="T33" fmla="*/ 7 h 38"/>
                  <a:gd name="T34" fmla="*/ 19 w 66"/>
                  <a:gd name="T35" fmla="*/ 9 h 38"/>
                  <a:gd name="T36" fmla="*/ 17 w 66"/>
                  <a:gd name="T37" fmla="*/ 8 h 38"/>
                  <a:gd name="T38" fmla="*/ 18 w 66"/>
                  <a:gd name="T39" fmla="*/ 4 h 38"/>
                  <a:gd name="T40" fmla="*/ 13 w 66"/>
                  <a:gd name="T41" fmla="*/ 1 h 38"/>
                  <a:gd name="T42" fmla="*/ 10 w 66"/>
                  <a:gd name="T43" fmla="*/ 0 h 38"/>
                  <a:gd name="T44" fmla="*/ 6 w 66"/>
                  <a:gd name="T45" fmla="*/ 4 h 38"/>
                  <a:gd name="T46" fmla="*/ 0 w 66"/>
                  <a:gd name="T47" fmla="*/ 5 h 38"/>
                  <a:gd name="T48" fmla="*/ 0 w 66"/>
                  <a:gd name="T49" fmla="*/ 8 h 38"/>
                  <a:gd name="T50" fmla="*/ 5 w 66"/>
                  <a:gd name="T51" fmla="*/ 9 h 38"/>
                  <a:gd name="T52" fmla="*/ 8 w 66"/>
                  <a:gd name="T53" fmla="*/ 12 h 38"/>
                  <a:gd name="T54" fmla="*/ 10 w 66"/>
                  <a:gd name="T55" fmla="*/ 17 h 38"/>
                  <a:gd name="T56" fmla="*/ 12 w 66"/>
                  <a:gd name="T57" fmla="*/ 18 h 38"/>
                  <a:gd name="T58" fmla="*/ 15 w 66"/>
                  <a:gd name="T59" fmla="*/ 19 h 38"/>
                  <a:gd name="T60" fmla="*/ 18 w 66"/>
                  <a:gd name="T61" fmla="*/ 22 h 38"/>
                  <a:gd name="T62" fmla="*/ 18 w 66"/>
                  <a:gd name="T63" fmla="*/ 24 h 38"/>
                  <a:gd name="T64" fmla="*/ 21 w 66"/>
                  <a:gd name="T65" fmla="*/ 27 h 38"/>
                  <a:gd name="T66" fmla="*/ 27 w 66"/>
                  <a:gd name="T67" fmla="*/ 28 h 38"/>
                  <a:gd name="T68" fmla="*/ 33 w 66"/>
                  <a:gd name="T69" fmla="*/ 33 h 38"/>
                  <a:gd name="T70" fmla="*/ 37 w 66"/>
                  <a:gd name="T71" fmla="*/ 37 h 38"/>
                  <a:gd name="T72" fmla="*/ 43 w 66"/>
                  <a:gd name="T73" fmla="*/ 37 h 38"/>
                  <a:gd name="T74" fmla="*/ 49 w 66"/>
                  <a:gd name="T75" fmla="*/ 37 h 38"/>
                  <a:gd name="T76" fmla="*/ 53 w 66"/>
                  <a:gd name="T77" fmla="*/ 38 h 38"/>
                  <a:gd name="T78" fmla="*/ 56 w 66"/>
                  <a:gd name="T79" fmla="*/ 38 h 38"/>
                  <a:gd name="T80" fmla="*/ 66 w 66"/>
                  <a:gd name="T81" fmla="*/ 36 h 38"/>
                  <a:gd name="T82" fmla="*/ 63 w 66"/>
                  <a:gd name="T83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6" h="38">
                    <a:moveTo>
                      <a:pt x="63" y="33"/>
                    </a:moveTo>
                    <a:cubicBezTo>
                      <a:pt x="63" y="33"/>
                      <a:pt x="60" y="29"/>
                      <a:pt x="60" y="29"/>
                    </a:cubicBezTo>
                    <a:cubicBezTo>
                      <a:pt x="60" y="29"/>
                      <a:pt x="55" y="23"/>
                      <a:pt x="55" y="23"/>
                    </a:cubicBezTo>
                    <a:cubicBezTo>
                      <a:pt x="54" y="23"/>
                      <a:pt x="54" y="22"/>
                      <a:pt x="54" y="21"/>
                    </a:cubicBezTo>
                    <a:cubicBezTo>
                      <a:pt x="53" y="20"/>
                      <a:pt x="54" y="19"/>
                      <a:pt x="55" y="18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6"/>
                      <a:pt x="53" y="15"/>
                      <a:pt x="51" y="15"/>
                    </a:cubicBezTo>
                    <a:cubicBezTo>
                      <a:pt x="50" y="15"/>
                      <a:pt x="48" y="16"/>
                      <a:pt x="47" y="16"/>
                    </a:cubicBezTo>
                    <a:cubicBezTo>
                      <a:pt x="46" y="16"/>
                      <a:pt x="45" y="15"/>
                      <a:pt x="45" y="15"/>
                    </a:cubicBezTo>
                    <a:cubicBezTo>
                      <a:pt x="44" y="16"/>
                      <a:pt x="44" y="13"/>
                      <a:pt x="44" y="13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35" y="6"/>
                      <a:pt x="34" y="7"/>
                    </a:cubicBezTo>
                    <a:cubicBezTo>
                      <a:pt x="34" y="7"/>
                      <a:pt x="30" y="10"/>
                      <a:pt x="30" y="11"/>
                    </a:cubicBezTo>
                    <a:cubicBezTo>
                      <a:pt x="29" y="11"/>
                      <a:pt x="27" y="8"/>
                      <a:pt x="27" y="8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0" y="8"/>
                      <a:pt x="19" y="9"/>
                    </a:cubicBezTo>
                    <a:cubicBezTo>
                      <a:pt x="18" y="9"/>
                      <a:pt x="17" y="9"/>
                      <a:pt x="17" y="8"/>
                    </a:cubicBezTo>
                    <a:cubicBezTo>
                      <a:pt x="17" y="7"/>
                      <a:pt x="18" y="4"/>
                      <a:pt x="18" y="4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1" y="5"/>
                      <a:pt x="0" y="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9" y="16"/>
                      <a:pt x="10" y="17"/>
                    </a:cubicBezTo>
                    <a:cubicBezTo>
                      <a:pt x="10" y="18"/>
                      <a:pt x="12" y="18"/>
                      <a:pt x="12" y="18"/>
                    </a:cubicBezTo>
                    <a:cubicBezTo>
                      <a:pt x="13" y="18"/>
                      <a:pt x="15" y="19"/>
                      <a:pt x="15" y="19"/>
                    </a:cubicBezTo>
                    <a:cubicBezTo>
                      <a:pt x="15" y="19"/>
                      <a:pt x="17" y="21"/>
                      <a:pt x="18" y="22"/>
                    </a:cubicBezTo>
                    <a:cubicBezTo>
                      <a:pt x="18" y="22"/>
                      <a:pt x="18" y="24"/>
                      <a:pt x="18" y="24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33" y="32"/>
                      <a:pt x="33" y="33"/>
                    </a:cubicBezTo>
                    <a:cubicBezTo>
                      <a:pt x="34" y="34"/>
                      <a:pt x="37" y="37"/>
                      <a:pt x="37" y="37"/>
                    </a:cubicBezTo>
                    <a:cubicBezTo>
                      <a:pt x="37" y="37"/>
                      <a:pt x="42" y="37"/>
                      <a:pt x="43" y="37"/>
                    </a:cubicBezTo>
                    <a:cubicBezTo>
                      <a:pt x="43" y="37"/>
                      <a:pt x="49" y="37"/>
                      <a:pt x="49" y="37"/>
                    </a:cubicBezTo>
                    <a:cubicBezTo>
                      <a:pt x="53" y="38"/>
                      <a:pt x="53" y="38"/>
                      <a:pt x="53" y="38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6" y="36"/>
                      <a:pt x="64" y="34"/>
                      <a:pt x="63" y="3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40" name="Freeform 241"/>
              <p:cNvSpPr>
                <a:spLocks/>
              </p:cNvSpPr>
              <p:nvPr/>
            </p:nvSpPr>
            <p:spPr bwMode="auto">
              <a:xfrm>
                <a:off x="7943078" y="3831326"/>
                <a:ext cx="681039" cy="565150"/>
              </a:xfrm>
              <a:custGeom>
                <a:avLst/>
                <a:gdLst>
                  <a:gd name="T0" fmla="*/ 191 w 214"/>
                  <a:gd name="T1" fmla="*/ 51 h 177"/>
                  <a:gd name="T2" fmla="*/ 173 w 214"/>
                  <a:gd name="T3" fmla="*/ 43 h 177"/>
                  <a:gd name="T4" fmla="*/ 155 w 214"/>
                  <a:gd name="T5" fmla="*/ 27 h 177"/>
                  <a:gd name="T6" fmla="*/ 120 w 214"/>
                  <a:gd name="T7" fmla="*/ 9 h 177"/>
                  <a:gd name="T8" fmla="*/ 120 w 214"/>
                  <a:gd name="T9" fmla="*/ 19 h 177"/>
                  <a:gd name="T10" fmla="*/ 107 w 214"/>
                  <a:gd name="T11" fmla="*/ 41 h 177"/>
                  <a:gd name="T12" fmla="*/ 86 w 214"/>
                  <a:gd name="T13" fmla="*/ 44 h 177"/>
                  <a:gd name="T14" fmla="*/ 76 w 214"/>
                  <a:gd name="T15" fmla="*/ 39 h 177"/>
                  <a:gd name="T16" fmla="*/ 67 w 214"/>
                  <a:gd name="T17" fmla="*/ 32 h 177"/>
                  <a:gd name="T18" fmla="*/ 55 w 214"/>
                  <a:gd name="T19" fmla="*/ 24 h 177"/>
                  <a:gd name="T20" fmla="*/ 48 w 214"/>
                  <a:gd name="T21" fmla="*/ 25 h 177"/>
                  <a:gd name="T22" fmla="*/ 37 w 214"/>
                  <a:gd name="T23" fmla="*/ 30 h 177"/>
                  <a:gd name="T24" fmla="*/ 45 w 214"/>
                  <a:gd name="T25" fmla="*/ 40 h 177"/>
                  <a:gd name="T26" fmla="*/ 61 w 214"/>
                  <a:gd name="T27" fmla="*/ 46 h 177"/>
                  <a:gd name="T28" fmla="*/ 60 w 214"/>
                  <a:gd name="T29" fmla="*/ 52 h 177"/>
                  <a:gd name="T30" fmla="*/ 45 w 214"/>
                  <a:gd name="T31" fmla="*/ 50 h 177"/>
                  <a:gd name="T32" fmla="*/ 44 w 214"/>
                  <a:gd name="T33" fmla="*/ 61 h 177"/>
                  <a:gd name="T34" fmla="*/ 30 w 214"/>
                  <a:gd name="T35" fmla="*/ 58 h 177"/>
                  <a:gd name="T36" fmla="*/ 29 w 214"/>
                  <a:gd name="T37" fmla="*/ 59 h 177"/>
                  <a:gd name="T38" fmla="*/ 28 w 214"/>
                  <a:gd name="T39" fmla="*/ 60 h 177"/>
                  <a:gd name="T40" fmla="*/ 26 w 214"/>
                  <a:gd name="T41" fmla="*/ 60 h 177"/>
                  <a:gd name="T42" fmla="*/ 8 w 214"/>
                  <a:gd name="T43" fmla="*/ 55 h 177"/>
                  <a:gd name="T44" fmla="*/ 6 w 214"/>
                  <a:gd name="T45" fmla="*/ 57 h 177"/>
                  <a:gd name="T46" fmla="*/ 4 w 214"/>
                  <a:gd name="T47" fmla="*/ 55 h 177"/>
                  <a:gd name="T48" fmla="*/ 2 w 214"/>
                  <a:gd name="T49" fmla="*/ 57 h 177"/>
                  <a:gd name="T50" fmla="*/ 4 w 214"/>
                  <a:gd name="T51" fmla="*/ 60 h 177"/>
                  <a:gd name="T52" fmla="*/ 7 w 214"/>
                  <a:gd name="T53" fmla="*/ 59 h 177"/>
                  <a:gd name="T54" fmla="*/ 15 w 214"/>
                  <a:gd name="T55" fmla="*/ 64 h 177"/>
                  <a:gd name="T56" fmla="*/ 20 w 214"/>
                  <a:gd name="T57" fmla="*/ 66 h 177"/>
                  <a:gd name="T58" fmla="*/ 17 w 214"/>
                  <a:gd name="T59" fmla="*/ 72 h 177"/>
                  <a:gd name="T60" fmla="*/ 15 w 214"/>
                  <a:gd name="T61" fmla="*/ 78 h 177"/>
                  <a:gd name="T62" fmla="*/ 28 w 214"/>
                  <a:gd name="T63" fmla="*/ 85 h 177"/>
                  <a:gd name="T64" fmla="*/ 37 w 214"/>
                  <a:gd name="T65" fmla="*/ 88 h 177"/>
                  <a:gd name="T66" fmla="*/ 41 w 214"/>
                  <a:gd name="T67" fmla="*/ 95 h 177"/>
                  <a:gd name="T68" fmla="*/ 38 w 214"/>
                  <a:gd name="T69" fmla="*/ 102 h 177"/>
                  <a:gd name="T70" fmla="*/ 36 w 214"/>
                  <a:gd name="T71" fmla="*/ 104 h 177"/>
                  <a:gd name="T72" fmla="*/ 53 w 214"/>
                  <a:gd name="T73" fmla="*/ 112 h 177"/>
                  <a:gd name="T74" fmla="*/ 61 w 214"/>
                  <a:gd name="T75" fmla="*/ 112 h 177"/>
                  <a:gd name="T76" fmla="*/ 68 w 214"/>
                  <a:gd name="T77" fmla="*/ 111 h 177"/>
                  <a:gd name="T78" fmla="*/ 69 w 214"/>
                  <a:gd name="T79" fmla="*/ 122 h 177"/>
                  <a:gd name="T80" fmla="*/ 76 w 214"/>
                  <a:gd name="T81" fmla="*/ 129 h 177"/>
                  <a:gd name="T82" fmla="*/ 77 w 214"/>
                  <a:gd name="T83" fmla="*/ 139 h 177"/>
                  <a:gd name="T84" fmla="*/ 73 w 214"/>
                  <a:gd name="T85" fmla="*/ 147 h 177"/>
                  <a:gd name="T86" fmla="*/ 74 w 214"/>
                  <a:gd name="T87" fmla="*/ 157 h 177"/>
                  <a:gd name="T88" fmla="*/ 94 w 214"/>
                  <a:gd name="T89" fmla="*/ 156 h 177"/>
                  <a:gd name="T90" fmla="*/ 117 w 214"/>
                  <a:gd name="T91" fmla="*/ 126 h 177"/>
                  <a:gd name="T92" fmla="*/ 147 w 214"/>
                  <a:gd name="T93" fmla="*/ 124 h 177"/>
                  <a:gd name="T94" fmla="*/ 150 w 214"/>
                  <a:gd name="T95" fmla="*/ 143 h 177"/>
                  <a:gd name="T96" fmla="*/ 152 w 214"/>
                  <a:gd name="T97" fmla="*/ 161 h 177"/>
                  <a:gd name="T98" fmla="*/ 165 w 214"/>
                  <a:gd name="T99" fmla="*/ 167 h 177"/>
                  <a:gd name="T100" fmla="*/ 180 w 214"/>
                  <a:gd name="T101" fmla="*/ 162 h 177"/>
                  <a:gd name="T102" fmla="*/ 174 w 214"/>
                  <a:gd name="T103" fmla="*/ 143 h 177"/>
                  <a:gd name="T104" fmla="*/ 179 w 214"/>
                  <a:gd name="T105" fmla="*/ 130 h 177"/>
                  <a:gd name="T106" fmla="*/ 185 w 214"/>
                  <a:gd name="T107" fmla="*/ 138 h 177"/>
                  <a:gd name="T108" fmla="*/ 190 w 214"/>
                  <a:gd name="T109" fmla="*/ 119 h 177"/>
                  <a:gd name="T110" fmla="*/ 185 w 214"/>
                  <a:gd name="T111" fmla="*/ 101 h 177"/>
                  <a:gd name="T112" fmla="*/ 182 w 214"/>
                  <a:gd name="T113" fmla="*/ 85 h 177"/>
                  <a:gd name="T114" fmla="*/ 188 w 214"/>
                  <a:gd name="T115" fmla="*/ 69 h 177"/>
                  <a:gd name="T116" fmla="*/ 205 w 214"/>
                  <a:gd name="T117" fmla="*/ 58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4" h="177">
                    <a:moveTo>
                      <a:pt x="213" y="58"/>
                    </a:moveTo>
                    <a:cubicBezTo>
                      <a:pt x="209" y="54"/>
                      <a:pt x="209" y="54"/>
                      <a:pt x="209" y="54"/>
                    </a:cubicBezTo>
                    <a:cubicBezTo>
                      <a:pt x="204" y="52"/>
                      <a:pt x="204" y="52"/>
                      <a:pt x="204" y="52"/>
                    </a:cubicBezTo>
                    <a:cubicBezTo>
                      <a:pt x="199" y="50"/>
                      <a:pt x="199" y="50"/>
                      <a:pt x="199" y="50"/>
                    </a:cubicBezTo>
                    <a:cubicBezTo>
                      <a:pt x="199" y="50"/>
                      <a:pt x="193" y="51"/>
                      <a:pt x="191" y="51"/>
                    </a:cubicBezTo>
                    <a:cubicBezTo>
                      <a:pt x="190" y="52"/>
                      <a:pt x="189" y="52"/>
                      <a:pt x="187" y="52"/>
                    </a:cubicBezTo>
                    <a:cubicBezTo>
                      <a:pt x="184" y="52"/>
                      <a:pt x="183" y="51"/>
                      <a:pt x="183" y="51"/>
                    </a:cubicBezTo>
                    <a:cubicBezTo>
                      <a:pt x="183" y="51"/>
                      <a:pt x="178" y="51"/>
                      <a:pt x="177" y="51"/>
                    </a:cubicBezTo>
                    <a:cubicBezTo>
                      <a:pt x="176" y="52"/>
                      <a:pt x="175" y="49"/>
                      <a:pt x="175" y="48"/>
                    </a:cubicBezTo>
                    <a:cubicBezTo>
                      <a:pt x="174" y="47"/>
                      <a:pt x="174" y="44"/>
                      <a:pt x="173" y="43"/>
                    </a:cubicBezTo>
                    <a:cubicBezTo>
                      <a:pt x="172" y="42"/>
                      <a:pt x="172" y="43"/>
                      <a:pt x="172" y="43"/>
                    </a:cubicBezTo>
                    <a:cubicBezTo>
                      <a:pt x="172" y="43"/>
                      <a:pt x="165" y="40"/>
                      <a:pt x="164" y="39"/>
                    </a:cubicBezTo>
                    <a:cubicBezTo>
                      <a:pt x="162" y="39"/>
                      <a:pt x="158" y="35"/>
                      <a:pt x="157" y="35"/>
                    </a:cubicBezTo>
                    <a:cubicBezTo>
                      <a:pt x="155" y="34"/>
                      <a:pt x="155" y="31"/>
                      <a:pt x="155" y="31"/>
                    </a:cubicBezTo>
                    <a:cubicBezTo>
                      <a:pt x="155" y="27"/>
                      <a:pt x="155" y="27"/>
                      <a:pt x="155" y="27"/>
                    </a:cubicBezTo>
                    <a:cubicBezTo>
                      <a:pt x="155" y="27"/>
                      <a:pt x="150" y="21"/>
                      <a:pt x="149" y="20"/>
                    </a:cubicBezTo>
                    <a:cubicBezTo>
                      <a:pt x="148" y="19"/>
                      <a:pt x="142" y="15"/>
                      <a:pt x="141" y="15"/>
                    </a:cubicBezTo>
                    <a:cubicBezTo>
                      <a:pt x="140" y="15"/>
                      <a:pt x="124" y="0"/>
                      <a:pt x="124" y="0"/>
                    </a:cubicBezTo>
                    <a:cubicBezTo>
                      <a:pt x="123" y="2"/>
                      <a:pt x="123" y="2"/>
                      <a:pt x="123" y="2"/>
                    </a:cubicBezTo>
                    <a:cubicBezTo>
                      <a:pt x="123" y="2"/>
                      <a:pt x="121" y="9"/>
                      <a:pt x="120" y="9"/>
                    </a:cubicBezTo>
                    <a:cubicBezTo>
                      <a:pt x="119" y="10"/>
                      <a:pt x="119" y="15"/>
                      <a:pt x="119" y="15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20" y="18"/>
                      <a:pt x="120" y="18"/>
                      <a:pt x="120" y="18"/>
                    </a:cubicBezTo>
                    <a:cubicBezTo>
                      <a:pt x="120" y="19"/>
                      <a:pt x="120" y="19"/>
                      <a:pt x="120" y="19"/>
                    </a:cubicBezTo>
                    <a:cubicBezTo>
                      <a:pt x="119" y="21"/>
                      <a:pt x="114" y="26"/>
                      <a:pt x="113" y="27"/>
                    </a:cubicBezTo>
                    <a:cubicBezTo>
                      <a:pt x="112" y="27"/>
                      <a:pt x="111" y="27"/>
                      <a:pt x="111" y="28"/>
                    </a:cubicBezTo>
                    <a:cubicBezTo>
                      <a:pt x="112" y="31"/>
                      <a:pt x="111" y="32"/>
                      <a:pt x="110" y="32"/>
                    </a:cubicBezTo>
                    <a:cubicBezTo>
                      <a:pt x="109" y="33"/>
                      <a:pt x="108" y="35"/>
                      <a:pt x="108" y="35"/>
                    </a:cubicBezTo>
                    <a:cubicBezTo>
                      <a:pt x="109" y="37"/>
                      <a:pt x="107" y="40"/>
                      <a:pt x="107" y="41"/>
                    </a:cubicBezTo>
                    <a:cubicBezTo>
                      <a:pt x="106" y="41"/>
                      <a:pt x="102" y="46"/>
                      <a:pt x="98" y="46"/>
                    </a:cubicBezTo>
                    <a:cubicBezTo>
                      <a:pt x="97" y="46"/>
                      <a:pt x="97" y="46"/>
                      <a:pt x="97" y="46"/>
                    </a:cubicBezTo>
                    <a:cubicBezTo>
                      <a:pt x="94" y="46"/>
                      <a:pt x="91" y="46"/>
                      <a:pt x="89" y="45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87" y="44"/>
                      <a:pt x="87" y="44"/>
                      <a:pt x="86" y="44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85" y="44"/>
                      <a:pt x="85" y="44"/>
                      <a:pt x="85" y="44"/>
                    </a:cubicBezTo>
                    <a:cubicBezTo>
                      <a:pt x="85" y="44"/>
                      <a:pt x="82" y="44"/>
                      <a:pt x="79" y="43"/>
                    </a:cubicBezTo>
                    <a:cubicBezTo>
                      <a:pt x="78" y="42"/>
                      <a:pt x="76" y="41"/>
                      <a:pt x="76" y="39"/>
                    </a:cubicBezTo>
                    <a:cubicBezTo>
                      <a:pt x="76" y="39"/>
                      <a:pt x="76" y="39"/>
                      <a:pt x="76" y="39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3"/>
                      <a:pt x="70" y="32"/>
                      <a:pt x="70" y="32"/>
                    </a:cubicBezTo>
                    <a:cubicBezTo>
                      <a:pt x="70" y="32"/>
                      <a:pt x="69" y="32"/>
                      <a:pt x="69" y="32"/>
                    </a:cubicBezTo>
                    <a:cubicBezTo>
                      <a:pt x="68" y="32"/>
                      <a:pt x="68" y="32"/>
                      <a:pt x="67" y="32"/>
                    </a:cubicBezTo>
                    <a:cubicBezTo>
                      <a:pt x="66" y="32"/>
                      <a:pt x="66" y="32"/>
                      <a:pt x="65" y="31"/>
                    </a:cubicBezTo>
                    <a:cubicBezTo>
                      <a:pt x="63" y="30"/>
                      <a:pt x="63" y="29"/>
                      <a:pt x="62" y="28"/>
                    </a:cubicBezTo>
                    <a:cubicBezTo>
                      <a:pt x="62" y="27"/>
                      <a:pt x="61" y="27"/>
                      <a:pt x="59" y="26"/>
                    </a:cubicBezTo>
                    <a:cubicBezTo>
                      <a:pt x="57" y="26"/>
                      <a:pt x="57" y="25"/>
                      <a:pt x="56" y="25"/>
                    </a:cubicBezTo>
                    <a:cubicBezTo>
                      <a:pt x="56" y="25"/>
                      <a:pt x="56" y="25"/>
                      <a:pt x="55" y="24"/>
                    </a:cubicBezTo>
                    <a:cubicBezTo>
                      <a:pt x="53" y="24"/>
                      <a:pt x="52" y="24"/>
                      <a:pt x="52" y="2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1" y="24"/>
                      <a:pt x="50" y="25"/>
                      <a:pt x="48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5" y="25"/>
                      <a:pt x="44" y="23"/>
                      <a:pt x="44" y="21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38" y="33"/>
                      <a:pt x="38" y="34"/>
                      <a:pt x="39" y="34"/>
                    </a:cubicBezTo>
                    <a:cubicBezTo>
                      <a:pt x="40" y="34"/>
                      <a:pt x="42" y="36"/>
                      <a:pt x="44" y="37"/>
                    </a:cubicBezTo>
                    <a:cubicBezTo>
                      <a:pt x="45" y="38"/>
                      <a:pt x="45" y="38"/>
                      <a:pt x="46" y="38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48" y="39"/>
                      <a:pt x="49" y="39"/>
                      <a:pt x="51" y="40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6" y="42"/>
                      <a:pt x="57" y="42"/>
                      <a:pt x="58" y="43"/>
                    </a:cubicBezTo>
                    <a:cubicBezTo>
                      <a:pt x="59" y="44"/>
                      <a:pt x="59" y="45"/>
                      <a:pt x="61" y="46"/>
                    </a:cubicBezTo>
                    <a:cubicBezTo>
                      <a:pt x="63" y="47"/>
                      <a:pt x="64" y="48"/>
                      <a:pt x="64" y="50"/>
                    </a:cubicBezTo>
                    <a:cubicBezTo>
                      <a:pt x="63" y="51"/>
                      <a:pt x="63" y="51"/>
                      <a:pt x="63" y="51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59" y="53"/>
                      <a:pt x="58" y="53"/>
                      <a:pt x="57" y="53"/>
                    </a:cubicBezTo>
                    <a:cubicBezTo>
                      <a:pt x="56" y="53"/>
                      <a:pt x="55" y="53"/>
                      <a:pt x="53" y="52"/>
                    </a:cubicBezTo>
                    <a:cubicBezTo>
                      <a:pt x="53" y="52"/>
                      <a:pt x="51" y="51"/>
                      <a:pt x="50" y="51"/>
                    </a:cubicBezTo>
                    <a:cubicBezTo>
                      <a:pt x="50" y="51"/>
                      <a:pt x="49" y="51"/>
                      <a:pt x="48" y="51"/>
                    </a:cubicBezTo>
                    <a:cubicBezTo>
                      <a:pt x="47" y="51"/>
                      <a:pt x="46" y="50"/>
                      <a:pt x="45" y="50"/>
                    </a:cubicBezTo>
                    <a:cubicBezTo>
                      <a:pt x="45" y="50"/>
                      <a:pt x="45" y="50"/>
                      <a:pt x="44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5" y="51"/>
                      <a:pt x="45" y="53"/>
                      <a:pt x="45" y="54"/>
                    </a:cubicBezTo>
                    <a:cubicBezTo>
                      <a:pt x="45" y="56"/>
                      <a:pt x="45" y="57"/>
                      <a:pt x="45" y="58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2" y="59"/>
                      <a:pt x="31" y="59"/>
                      <a:pt x="31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7" y="60"/>
                      <a:pt x="27" y="60"/>
                      <a:pt x="27" y="60"/>
                    </a:cubicBezTo>
                    <a:cubicBezTo>
                      <a:pt x="27" y="60"/>
                      <a:pt x="27" y="60"/>
                      <a:pt x="27" y="60"/>
                    </a:cubicBezTo>
                    <a:cubicBezTo>
                      <a:pt x="27" y="60"/>
                      <a:pt x="27" y="60"/>
                      <a:pt x="27" y="60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8" y="55"/>
                      <a:pt x="8" y="55"/>
                      <a:pt x="8" y="55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1" y="60"/>
                      <a:pt x="1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3" y="60"/>
                      <a:pt x="3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cubicBezTo>
                      <a:pt x="5" y="60"/>
                      <a:pt x="5" y="60"/>
                      <a:pt x="6" y="60"/>
                    </a:cubicBezTo>
                    <a:cubicBezTo>
                      <a:pt x="6" y="60"/>
                      <a:pt x="6" y="60"/>
                      <a:pt x="6" y="60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9" y="59"/>
                      <a:pt x="10" y="60"/>
                      <a:pt x="11" y="61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12" y="62"/>
                      <a:pt x="14" y="63"/>
                      <a:pt x="14" y="64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64"/>
                      <a:pt x="17" y="64"/>
                      <a:pt x="17" y="64"/>
                    </a:cubicBezTo>
                    <a:cubicBezTo>
                      <a:pt x="17" y="64"/>
                      <a:pt x="19" y="64"/>
                      <a:pt x="19" y="65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8"/>
                      <a:pt x="19" y="70"/>
                      <a:pt x="19" y="70"/>
                    </a:cubicBezTo>
                    <a:cubicBezTo>
                      <a:pt x="19" y="71"/>
                      <a:pt x="18" y="72"/>
                      <a:pt x="17" y="72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3"/>
                      <a:pt x="15" y="74"/>
                      <a:pt x="15" y="74"/>
                    </a:cubicBezTo>
                    <a:cubicBezTo>
                      <a:pt x="15" y="75"/>
                      <a:pt x="15" y="76"/>
                      <a:pt x="14" y="76"/>
                    </a:cubicBezTo>
                    <a:cubicBezTo>
                      <a:pt x="15" y="77"/>
                      <a:pt x="15" y="77"/>
                      <a:pt x="15" y="78"/>
                    </a:cubicBezTo>
                    <a:cubicBezTo>
                      <a:pt x="17" y="79"/>
                      <a:pt x="17" y="79"/>
                      <a:pt x="17" y="79"/>
                    </a:cubicBezTo>
                    <a:cubicBezTo>
                      <a:pt x="18" y="80"/>
                      <a:pt x="18" y="80"/>
                      <a:pt x="18" y="80"/>
                    </a:cubicBezTo>
                    <a:cubicBezTo>
                      <a:pt x="22" y="83"/>
                      <a:pt x="22" y="83"/>
                      <a:pt x="22" y="83"/>
                    </a:cubicBezTo>
                    <a:cubicBezTo>
                      <a:pt x="23" y="84"/>
                      <a:pt x="24" y="84"/>
                      <a:pt x="25" y="84"/>
                    </a:cubicBezTo>
                    <a:cubicBezTo>
                      <a:pt x="26" y="85"/>
                      <a:pt x="28" y="85"/>
                      <a:pt x="28" y="85"/>
                    </a:cubicBezTo>
                    <a:cubicBezTo>
                      <a:pt x="29" y="85"/>
                      <a:pt x="29" y="85"/>
                      <a:pt x="29" y="85"/>
                    </a:cubicBezTo>
                    <a:cubicBezTo>
                      <a:pt x="31" y="87"/>
                      <a:pt x="31" y="87"/>
                      <a:pt x="31" y="87"/>
                    </a:cubicBezTo>
                    <a:cubicBezTo>
                      <a:pt x="32" y="87"/>
                      <a:pt x="32" y="87"/>
                      <a:pt x="33" y="88"/>
                    </a:cubicBezTo>
                    <a:cubicBezTo>
                      <a:pt x="33" y="88"/>
                      <a:pt x="34" y="88"/>
                      <a:pt x="35" y="88"/>
                    </a:cubicBezTo>
                    <a:cubicBezTo>
                      <a:pt x="37" y="88"/>
                      <a:pt x="37" y="88"/>
                      <a:pt x="37" y="88"/>
                    </a:cubicBezTo>
                    <a:cubicBezTo>
                      <a:pt x="37" y="88"/>
                      <a:pt x="37" y="88"/>
                      <a:pt x="37" y="88"/>
                    </a:cubicBezTo>
                    <a:cubicBezTo>
                      <a:pt x="38" y="88"/>
                      <a:pt x="39" y="88"/>
                      <a:pt x="40" y="90"/>
                    </a:cubicBezTo>
                    <a:cubicBezTo>
                      <a:pt x="40" y="91"/>
                      <a:pt x="41" y="92"/>
                      <a:pt x="41" y="93"/>
                    </a:cubicBezTo>
                    <a:cubicBezTo>
                      <a:pt x="41" y="93"/>
                      <a:pt x="41" y="94"/>
                      <a:pt x="41" y="94"/>
                    </a:cubicBezTo>
                    <a:cubicBezTo>
                      <a:pt x="41" y="95"/>
                      <a:pt x="41" y="95"/>
                      <a:pt x="41" y="95"/>
                    </a:cubicBezTo>
                    <a:cubicBezTo>
                      <a:pt x="41" y="96"/>
                      <a:pt x="41" y="96"/>
                      <a:pt x="41" y="96"/>
                    </a:cubicBezTo>
                    <a:cubicBezTo>
                      <a:pt x="41" y="96"/>
                      <a:pt x="40" y="98"/>
                      <a:pt x="40" y="99"/>
                    </a:cubicBezTo>
                    <a:cubicBezTo>
                      <a:pt x="40" y="99"/>
                      <a:pt x="40" y="99"/>
                      <a:pt x="40" y="99"/>
                    </a:cubicBezTo>
                    <a:cubicBezTo>
                      <a:pt x="40" y="100"/>
                      <a:pt x="40" y="100"/>
                      <a:pt x="40" y="100"/>
                    </a:cubicBezTo>
                    <a:cubicBezTo>
                      <a:pt x="40" y="101"/>
                      <a:pt x="39" y="102"/>
                      <a:pt x="38" y="102"/>
                    </a:cubicBezTo>
                    <a:cubicBezTo>
                      <a:pt x="38" y="102"/>
                      <a:pt x="31" y="104"/>
                      <a:pt x="31" y="104"/>
                    </a:cubicBezTo>
                    <a:cubicBezTo>
                      <a:pt x="31" y="104"/>
                      <a:pt x="31" y="104"/>
                      <a:pt x="31" y="104"/>
                    </a:cubicBezTo>
                    <a:cubicBezTo>
                      <a:pt x="31" y="104"/>
                      <a:pt x="32" y="104"/>
                      <a:pt x="32" y="104"/>
                    </a:cubicBezTo>
                    <a:cubicBezTo>
                      <a:pt x="32" y="104"/>
                      <a:pt x="33" y="104"/>
                      <a:pt x="34" y="104"/>
                    </a:cubicBezTo>
                    <a:cubicBezTo>
                      <a:pt x="35" y="104"/>
                      <a:pt x="35" y="104"/>
                      <a:pt x="36" y="104"/>
                    </a:cubicBezTo>
                    <a:cubicBezTo>
                      <a:pt x="37" y="105"/>
                      <a:pt x="38" y="106"/>
                      <a:pt x="38" y="106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46" y="108"/>
                      <a:pt x="46" y="108"/>
                      <a:pt x="46" y="108"/>
                    </a:cubicBezTo>
                    <a:cubicBezTo>
                      <a:pt x="49" y="112"/>
                      <a:pt x="49" y="112"/>
                      <a:pt x="49" y="112"/>
                    </a:cubicBezTo>
                    <a:cubicBezTo>
                      <a:pt x="53" y="112"/>
                      <a:pt x="53" y="112"/>
                      <a:pt x="53" y="112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5" y="113"/>
                      <a:pt x="56" y="113"/>
                      <a:pt x="56" y="112"/>
                    </a:cubicBezTo>
                    <a:cubicBezTo>
                      <a:pt x="57" y="112"/>
                      <a:pt x="58" y="111"/>
                      <a:pt x="59" y="111"/>
                    </a:cubicBezTo>
                    <a:cubicBezTo>
                      <a:pt x="60" y="111"/>
                      <a:pt x="60" y="111"/>
                      <a:pt x="61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2" y="112"/>
                      <a:pt x="63" y="112"/>
                      <a:pt x="63" y="112"/>
                    </a:cubicBezTo>
                    <a:cubicBezTo>
                      <a:pt x="64" y="111"/>
                      <a:pt x="64" y="111"/>
                      <a:pt x="64" y="111"/>
                    </a:cubicBezTo>
                    <a:cubicBezTo>
                      <a:pt x="68" y="111"/>
                      <a:pt x="68" y="111"/>
                      <a:pt x="68" y="111"/>
                    </a:cubicBezTo>
                    <a:cubicBezTo>
                      <a:pt x="69" y="116"/>
                      <a:pt x="69" y="116"/>
                      <a:pt x="69" y="116"/>
                    </a:cubicBezTo>
                    <a:cubicBezTo>
                      <a:pt x="68" y="120"/>
                      <a:pt x="68" y="120"/>
                      <a:pt x="68" y="120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9" y="122"/>
                      <a:pt x="69" y="122"/>
                      <a:pt x="69" y="122"/>
                    </a:cubicBezTo>
                    <a:cubicBezTo>
                      <a:pt x="72" y="124"/>
                      <a:pt x="72" y="124"/>
                      <a:pt x="72" y="124"/>
                    </a:cubicBezTo>
                    <a:cubicBezTo>
                      <a:pt x="72" y="125"/>
                      <a:pt x="72" y="125"/>
                      <a:pt x="72" y="125"/>
                    </a:cubicBezTo>
                    <a:cubicBezTo>
                      <a:pt x="72" y="125"/>
                      <a:pt x="72" y="126"/>
                      <a:pt x="72" y="126"/>
                    </a:cubicBezTo>
                    <a:cubicBezTo>
                      <a:pt x="76" y="127"/>
                      <a:pt x="76" y="127"/>
                      <a:pt x="76" y="127"/>
                    </a:cubicBezTo>
                    <a:cubicBezTo>
                      <a:pt x="76" y="129"/>
                      <a:pt x="76" y="129"/>
                      <a:pt x="76" y="129"/>
                    </a:cubicBezTo>
                    <a:cubicBezTo>
                      <a:pt x="75" y="130"/>
                      <a:pt x="74" y="132"/>
                      <a:pt x="72" y="133"/>
                    </a:cubicBezTo>
                    <a:cubicBezTo>
                      <a:pt x="72" y="133"/>
                      <a:pt x="73" y="133"/>
                      <a:pt x="73" y="133"/>
                    </a:cubicBezTo>
                    <a:cubicBezTo>
                      <a:pt x="73" y="133"/>
                      <a:pt x="73" y="134"/>
                      <a:pt x="73" y="134"/>
                    </a:cubicBezTo>
                    <a:cubicBezTo>
                      <a:pt x="74" y="134"/>
                      <a:pt x="75" y="134"/>
                      <a:pt x="76" y="135"/>
                    </a:cubicBezTo>
                    <a:cubicBezTo>
                      <a:pt x="77" y="136"/>
                      <a:pt x="77" y="137"/>
                      <a:pt x="77" y="139"/>
                    </a:cubicBezTo>
                    <a:cubicBezTo>
                      <a:pt x="77" y="139"/>
                      <a:pt x="77" y="140"/>
                      <a:pt x="76" y="141"/>
                    </a:cubicBezTo>
                    <a:cubicBezTo>
                      <a:pt x="76" y="141"/>
                      <a:pt x="76" y="141"/>
                      <a:pt x="76" y="142"/>
                    </a:cubicBezTo>
                    <a:cubicBezTo>
                      <a:pt x="77" y="143"/>
                      <a:pt x="77" y="143"/>
                      <a:pt x="77" y="143"/>
                    </a:cubicBezTo>
                    <a:cubicBezTo>
                      <a:pt x="74" y="147"/>
                      <a:pt x="74" y="147"/>
                      <a:pt x="74" y="147"/>
                    </a:cubicBezTo>
                    <a:cubicBezTo>
                      <a:pt x="73" y="147"/>
                      <a:pt x="73" y="147"/>
                      <a:pt x="73" y="147"/>
                    </a:cubicBezTo>
                    <a:cubicBezTo>
                      <a:pt x="73" y="148"/>
                      <a:pt x="74" y="148"/>
                      <a:pt x="76" y="150"/>
                    </a:cubicBezTo>
                    <a:cubicBezTo>
                      <a:pt x="79" y="152"/>
                      <a:pt x="77" y="150"/>
                      <a:pt x="81" y="151"/>
                    </a:cubicBezTo>
                    <a:cubicBezTo>
                      <a:pt x="84" y="152"/>
                      <a:pt x="83" y="152"/>
                      <a:pt x="81" y="154"/>
                    </a:cubicBezTo>
                    <a:cubicBezTo>
                      <a:pt x="79" y="156"/>
                      <a:pt x="78" y="154"/>
                      <a:pt x="75" y="154"/>
                    </a:cubicBezTo>
                    <a:cubicBezTo>
                      <a:pt x="72" y="154"/>
                      <a:pt x="74" y="157"/>
                      <a:pt x="74" y="157"/>
                    </a:cubicBezTo>
                    <a:cubicBezTo>
                      <a:pt x="74" y="157"/>
                      <a:pt x="75" y="158"/>
                      <a:pt x="77" y="159"/>
                    </a:cubicBezTo>
                    <a:cubicBezTo>
                      <a:pt x="79" y="160"/>
                      <a:pt x="79" y="161"/>
                      <a:pt x="81" y="167"/>
                    </a:cubicBezTo>
                    <a:cubicBezTo>
                      <a:pt x="83" y="177"/>
                      <a:pt x="85" y="166"/>
                      <a:pt x="88" y="163"/>
                    </a:cubicBezTo>
                    <a:cubicBezTo>
                      <a:pt x="91" y="161"/>
                      <a:pt x="88" y="160"/>
                      <a:pt x="88" y="159"/>
                    </a:cubicBezTo>
                    <a:cubicBezTo>
                      <a:pt x="88" y="157"/>
                      <a:pt x="93" y="156"/>
                      <a:pt x="94" y="156"/>
                    </a:cubicBezTo>
                    <a:cubicBezTo>
                      <a:pt x="95" y="155"/>
                      <a:pt x="97" y="153"/>
                      <a:pt x="98" y="152"/>
                    </a:cubicBezTo>
                    <a:cubicBezTo>
                      <a:pt x="98" y="151"/>
                      <a:pt x="99" y="149"/>
                      <a:pt x="99" y="148"/>
                    </a:cubicBezTo>
                    <a:cubicBezTo>
                      <a:pt x="98" y="147"/>
                      <a:pt x="103" y="144"/>
                      <a:pt x="104" y="141"/>
                    </a:cubicBezTo>
                    <a:cubicBezTo>
                      <a:pt x="106" y="138"/>
                      <a:pt x="108" y="132"/>
                      <a:pt x="108" y="132"/>
                    </a:cubicBezTo>
                    <a:cubicBezTo>
                      <a:pt x="108" y="132"/>
                      <a:pt x="116" y="126"/>
                      <a:pt x="117" y="126"/>
                    </a:cubicBezTo>
                    <a:cubicBezTo>
                      <a:pt x="117" y="126"/>
                      <a:pt x="121" y="122"/>
                      <a:pt x="123" y="121"/>
                    </a:cubicBezTo>
                    <a:cubicBezTo>
                      <a:pt x="124" y="120"/>
                      <a:pt x="127" y="116"/>
                      <a:pt x="128" y="115"/>
                    </a:cubicBezTo>
                    <a:cubicBezTo>
                      <a:pt x="129" y="114"/>
                      <a:pt x="131" y="116"/>
                      <a:pt x="131" y="116"/>
                    </a:cubicBezTo>
                    <a:cubicBezTo>
                      <a:pt x="132" y="116"/>
                      <a:pt x="134" y="118"/>
                      <a:pt x="139" y="121"/>
                    </a:cubicBezTo>
                    <a:cubicBezTo>
                      <a:pt x="144" y="124"/>
                      <a:pt x="144" y="123"/>
                      <a:pt x="147" y="124"/>
                    </a:cubicBezTo>
                    <a:cubicBezTo>
                      <a:pt x="149" y="126"/>
                      <a:pt x="147" y="128"/>
                      <a:pt x="145" y="130"/>
                    </a:cubicBezTo>
                    <a:cubicBezTo>
                      <a:pt x="143" y="131"/>
                      <a:pt x="143" y="129"/>
                      <a:pt x="142" y="133"/>
                    </a:cubicBezTo>
                    <a:cubicBezTo>
                      <a:pt x="141" y="136"/>
                      <a:pt x="141" y="137"/>
                      <a:pt x="142" y="138"/>
                    </a:cubicBezTo>
                    <a:cubicBezTo>
                      <a:pt x="142" y="140"/>
                      <a:pt x="146" y="142"/>
                      <a:pt x="147" y="142"/>
                    </a:cubicBezTo>
                    <a:cubicBezTo>
                      <a:pt x="148" y="143"/>
                      <a:pt x="149" y="143"/>
                      <a:pt x="150" y="143"/>
                    </a:cubicBezTo>
                    <a:cubicBezTo>
                      <a:pt x="150" y="143"/>
                      <a:pt x="153" y="145"/>
                      <a:pt x="152" y="147"/>
                    </a:cubicBezTo>
                    <a:cubicBezTo>
                      <a:pt x="151" y="148"/>
                      <a:pt x="146" y="150"/>
                      <a:pt x="146" y="150"/>
                    </a:cubicBezTo>
                    <a:cubicBezTo>
                      <a:pt x="142" y="152"/>
                      <a:pt x="144" y="154"/>
                      <a:pt x="143" y="156"/>
                    </a:cubicBezTo>
                    <a:cubicBezTo>
                      <a:pt x="139" y="161"/>
                      <a:pt x="145" y="161"/>
                      <a:pt x="148" y="161"/>
                    </a:cubicBezTo>
                    <a:cubicBezTo>
                      <a:pt x="151" y="160"/>
                      <a:pt x="151" y="161"/>
                      <a:pt x="152" y="161"/>
                    </a:cubicBezTo>
                    <a:cubicBezTo>
                      <a:pt x="152" y="161"/>
                      <a:pt x="153" y="163"/>
                      <a:pt x="154" y="164"/>
                    </a:cubicBezTo>
                    <a:cubicBezTo>
                      <a:pt x="156" y="165"/>
                      <a:pt x="157" y="166"/>
                      <a:pt x="158" y="166"/>
                    </a:cubicBezTo>
                    <a:cubicBezTo>
                      <a:pt x="158" y="166"/>
                      <a:pt x="159" y="167"/>
                      <a:pt x="160" y="167"/>
                    </a:cubicBezTo>
                    <a:cubicBezTo>
                      <a:pt x="161" y="167"/>
                      <a:pt x="162" y="165"/>
                      <a:pt x="162" y="165"/>
                    </a:cubicBezTo>
                    <a:cubicBezTo>
                      <a:pt x="162" y="165"/>
                      <a:pt x="164" y="166"/>
                      <a:pt x="165" y="167"/>
                    </a:cubicBezTo>
                    <a:cubicBezTo>
                      <a:pt x="165" y="168"/>
                      <a:pt x="169" y="171"/>
                      <a:pt x="170" y="171"/>
                    </a:cubicBezTo>
                    <a:cubicBezTo>
                      <a:pt x="171" y="172"/>
                      <a:pt x="173" y="174"/>
                      <a:pt x="174" y="175"/>
                    </a:cubicBezTo>
                    <a:cubicBezTo>
                      <a:pt x="174" y="175"/>
                      <a:pt x="175" y="174"/>
                      <a:pt x="176" y="173"/>
                    </a:cubicBezTo>
                    <a:cubicBezTo>
                      <a:pt x="177" y="172"/>
                      <a:pt x="181" y="168"/>
                      <a:pt x="181" y="168"/>
                    </a:cubicBezTo>
                    <a:cubicBezTo>
                      <a:pt x="181" y="168"/>
                      <a:pt x="180" y="162"/>
                      <a:pt x="180" y="162"/>
                    </a:cubicBezTo>
                    <a:cubicBezTo>
                      <a:pt x="179" y="161"/>
                      <a:pt x="177" y="155"/>
                      <a:pt x="177" y="155"/>
                    </a:cubicBezTo>
                    <a:cubicBezTo>
                      <a:pt x="175" y="152"/>
                      <a:pt x="175" y="152"/>
                      <a:pt x="175" y="152"/>
                    </a:cubicBezTo>
                    <a:cubicBezTo>
                      <a:pt x="175" y="152"/>
                      <a:pt x="175" y="148"/>
                      <a:pt x="175" y="148"/>
                    </a:cubicBezTo>
                    <a:cubicBezTo>
                      <a:pt x="175" y="147"/>
                      <a:pt x="174" y="146"/>
                      <a:pt x="173" y="145"/>
                    </a:cubicBezTo>
                    <a:cubicBezTo>
                      <a:pt x="172" y="144"/>
                      <a:pt x="174" y="143"/>
                      <a:pt x="174" y="143"/>
                    </a:cubicBezTo>
                    <a:cubicBezTo>
                      <a:pt x="175" y="143"/>
                      <a:pt x="176" y="143"/>
                      <a:pt x="176" y="143"/>
                    </a:cubicBezTo>
                    <a:cubicBezTo>
                      <a:pt x="175" y="140"/>
                      <a:pt x="175" y="140"/>
                      <a:pt x="175" y="140"/>
                    </a:cubicBezTo>
                    <a:cubicBezTo>
                      <a:pt x="174" y="135"/>
                      <a:pt x="174" y="135"/>
                      <a:pt x="174" y="135"/>
                    </a:cubicBezTo>
                    <a:cubicBezTo>
                      <a:pt x="176" y="131"/>
                      <a:pt x="176" y="131"/>
                      <a:pt x="176" y="131"/>
                    </a:cubicBezTo>
                    <a:cubicBezTo>
                      <a:pt x="179" y="130"/>
                      <a:pt x="179" y="130"/>
                      <a:pt x="179" y="130"/>
                    </a:cubicBezTo>
                    <a:cubicBezTo>
                      <a:pt x="181" y="134"/>
                      <a:pt x="181" y="134"/>
                      <a:pt x="181" y="134"/>
                    </a:cubicBezTo>
                    <a:cubicBezTo>
                      <a:pt x="183" y="133"/>
                      <a:pt x="183" y="133"/>
                      <a:pt x="183" y="133"/>
                    </a:cubicBezTo>
                    <a:cubicBezTo>
                      <a:pt x="184" y="136"/>
                      <a:pt x="184" y="136"/>
                      <a:pt x="184" y="136"/>
                    </a:cubicBezTo>
                    <a:cubicBezTo>
                      <a:pt x="180" y="139"/>
                      <a:pt x="180" y="139"/>
                      <a:pt x="180" y="139"/>
                    </a:cubicBezTo>
                    <a:cubicBezTo>
                      <a:pt x="182" y="141"/>
                      <a:pt x="183" y="140"/>
                      <a:pt x="185" y="138"/>
                    </a:cubicBezTo>
                    <a:cubicBezTo>
                      <a:pt x="187" y="137"/>
                      <a:pt x="186" y="134"/>
                      <a:pt x="186" y="134"/>
                    </a:cubicBezTo>
                    <a:cubicBezTo>
                      <a:pt x="185" y="129"/>
                      <a:pt x="185" y="129"/>
                      <a:pt x="185" y="129"/>
                    </a:cubicBezTo>
                    <a:cubicBezTo>
                      <a:pt x="185" y="129"/>
                      <a:pt x="184" y="125"/>
                      <a:pt x="184" y="124"/>
                    </a:cubicBezTo>
                    <a:cubicBezTo>
                      <a:pt x="184" y="123"/>
                      <a:pt x="184" y="121"/>
                      <a:pt x="184" y="121"/>
                    </a:cubicBezTo>
                    <a:cubicBezTo>
                      <a:pt x="184" y="121"/>
                      <a:pt x="189" y="120"/>
                      <a:pt x="190" y="119"/>
                    </a:cubicBezTo>
                    <a:cubicBezTo>
                      <a:pt x="190" y="118"/>
                      <a:pt x="189" y="116"/>
                      <a:pt x="189" y="116"/>
                    </a:cubicBezTo>
                    <a:cubicBezTo>
                      <a:pt x="189" y="116"/>
                      <a:pt x="184" y="114"/>
                      <a:pt x="183" y="113"/>
                    </a:cubicBezTo>
                    <a:cubicBezTo>
                      <a:pt x="182" y="112"/>
                      <a:pt x="183" y="110"/>
                      <a:pt x="183" y="110"/>
                    </a:cubicBezTo>
                    <a:cubicBezTo>
                      <a:pt x="183" y="110"/>
                      <a:pt x="182" y="106"/>
                      <a:pt x="181" y="105"/>
                    </a:cubicBezTo>
                    <a:cubicBezTo>
                      <a:pt x="181" y="104"/>
                      <a:pt x="182" y="104"/>
                      <a:pt x="185" y="101"/>
                    </a:cubicBezTo>
                    <a:cubicBezTo>
                      <a:pt x="187" y="98"/>
                      <a:pt x="184" y="98"/>
                      <a:pt x="184" y="98"/>
                    </a:cubicBezTo>
                    <a:cubicBezTo>
                      <a:pt x="183" y="95"/>
                      <a:pt x="183" y="95"/>
                      <a:pt x="183" y="95"/>
                    </a:cubicBezTo>
                    <a:cubicBezTo>
                      <a:pt x="185" y="92"/>
                      <a:pt x="185" y="92"/>
                      <a:pt x="185" y="92"/>
                    </a:cubicBezTo>
                    <a:cubicBezTo>
                      <a:pt x="181" y="89"/>
                      <a:pt x="181" y="89"/>
                      <a:pt x="181" y="89"/>
                    </a:cubicBezTo>
                    <a:cubicBezTo>
                      <a:pt x="182" y="85"/>
                      <a:pt x="182" y="85"/>
                      <a:pt x="182" y="85"/>
                    </a:cubicBezTo>
                    <a:cubicBezTo>
                      <a:pt x="180" y="83"/>
                      <a:pt x="180" y="83"/>
                      <a:pt x="180" y="83"/>
                    </a:cubicBezTo>
                    <a:cubicBezTo>
                      <a:pt x="180" y="83"/>
                      <a:pt x="182" y="81"/>
                      <a:pt x="183" y="81"/>
                    </a:cubicBezTo>
                    <a:cubicBezTo>
                      <a:pt x="184" y="80"/>
                      <a:pt x="181" y="78"/>
                      <a:pt x="181" y="78"/>
                    </a:cubicBezTo>
                    <a:cubicBezTo>
                      <a:pt x="182" y="73"/>
                      <a:pt x="182" y="73"/>
                      <a:pt x="182" y="73"/>
                    </a:cubicBezTo>
                    <a:cubicBezTo>
                      <a:pt x="188" y="69"/>
                      <a:pt x="188" y="69"/>
                      <a:pt x="188" y="69"/>
                    </a:cubicBezTo>
                    <a:cubicBezTo>
                      <a:pt x="192" y="65"/>
                      <a:pt x="192" y="65"/>
                      <a:pt x="192" y="65"/>
                    </a:cubicBezTo>
                    <a:cubicBezTo>
                      <a:pt x="194" y="62"/>
                      <a:pt x="194" y="62"/>
                      <a:pt x="194" y="62"/>
                    </a:cubicBezTo>
                    <a:cubicBezTo>
                      <a:pt x="197" y="61"/>
                      <a:pt x="197" y="61"/>
                      <a:pt x="197" y="61"/>
                    </a:cubicBezTo>
                    <a:cubicBezTo>
                      <a:pt x="200" y="60"/>
                      <a:pt x="200" y="60"/>
                      <a:pt x="200" y="60"/>
                    </a:cubicBezTo>
                    <a:cubicBezTo>
                      <a:pt x="200" y="60"/>
                      <a:pt x="204" y="59"/>
                      <a:pt x="205" y="58"/>
                    </a:cubicBezTo>
                    <a:cubicBezTo>
                      <a:pt x="206" y="58"/>
                      <a:pt x="207" y="58"/>
                      <a:pt x="208" y="58"/>
                    </a:cubicBezTo>
                    <a:cubicBezTo>
                      <a:pt x="209" y="57"/>
                      <a:pt x="214" y="61"/>
                      <a:pt x="214" y="61"/>
                    </a:cubicBezTo>
                    <a:lnTo>
                      <a:pt x="213" y="58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</p:grpSp>
        <p:graphicFrame>
          <p:nvGraphicFramePr>
            <p:cNvPr id="242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64543725"/>
                </p:ext>
              </p:extLst>
            </p:nvPr>
          </p:nvGraphicFramePr>
          <p:xfrm>
            <a:off x="274782" y="1488697"/>
            <a:ext cx="6933539" cy="355897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43" name="Freeform 242"/>
            <p:cNvSpPr/>
            <p:nvPr/>
          </p:nvSpPr>
          <p:spPr>
            <a:xfrm>
              <a:off x="3891037" y="1776325"/>
              <a:ext cx="830069" cy="361061"/>
            </a:xfrm>
            <a:custGeom>
              <a:avLst/>
              <a:gdLst>
                <a:gd name="connsiteX0" fmla="*/ 244545 w 1404375"/>
                <a:gd name="connsiteY0" fmla="*/ 0 h 610871"/>
                <a:gd name="connsiteX1" fmla="*/ 1404375 w 1404375"/>
                <a:gd name="connsiteY1" fmla="*/ 0 h 610871"/>
                <a:gd name="connsiteX2" fmla="*/ 1404375 w 1404375"/>
                <a:gd name="connsiteY2" fmla="*/ 610871 h 610871"/>
                <a:gd name="connsiteX3" fmla="*/ 244545 w 1404375"/>
                <a:gd name="connsiteY3" fmla="*/ 610871 h 610871"/>
                <a:gd name="connsiteX4" fmla="*/ 244545 w 1404375"/>
                <a:gd name="connsiteY4" fmla="*/ 447271 h 610871"/>
                <a:gd name="connsiteX5" fmla="*/ 0 w 1404375"/>
                <a:gd name="connsiteY5" fmla="*/ 305436 h 610871"/>
                <a:gd name="connsiteX6" fmla="*/ 244545 w 1404375"/>
                <a:gd name="connsiteY6" fmla="*/ 163600 h 61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375" h="610871">
                  <a:moveTo>
                    <a:pt x="244545" y="0"/>
                  </a:moveTo>
                  <a:lnTo>
                    <a:pt x="1404375" y="0"/>
                  </a:lnTo>
                  <a:lnTo>
                    <a:pt x="1404375" y="610871"/>
                  </a:lnTo>
                  <a:lnTo>
                    <a:pt x="244545" y="610871"/>
                  </a:lnTo>
                  <a:lnTo>
                    <a:pt x="244545" y="447271"/>
                  </a:lnTo>
                  <a:lnTo>
                    <a:pt x="0" y="305436"/>
                  </a:lnTo>
                  <a:lnTo>
                    <a:pt x="244545" y="16360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98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52000" rtlCol="0" anchor="ctr"/>
            <a:lstStyle/>
            <a:p>
              <a:pPr algn="ctr"/>
              <a:r>
                <a:rPr lang="id-ID" dirty="0">
                  <a:solidFill>
                    <a:schemeClr val="bg1"/>
                  </a:solidFill>
                  <a:latin typeface="+mn-ea"/>
                </a:rPr>
                <a:t>98</a:t>
              </a:r>
            </a:p>
          </p:txBody>
        </p:sp>
        <p:sp>
          <p:nvSpPr>
            <p:cNvPr id="292" name="Rectangle 291"/>
            <p:cNvSpPr/>
            <p:nvPr/>
          </p:nvSpPr>
          <p:spPr>
            <a:xfrm>
              <a:off x="413283" y="333418"/>
              <a:ext cx="9724139" cy="64006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4000" b="1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欧洲市场</a:t>
              </a:r>
              <a:endParaRPr lang="en-US" sz="4000" b="1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413283" y="852162"/>
              <a:ext cx="564977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单击此处添加副标题或详细文本描述</a:t>
              </a:r>
              <a:endParaRPr lang="en-US" sz="1400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endParaRPr>
            </a:p>
          </p:txBody>
        </p:sp>
        <p:sp>
          <p:nvSpPr>
            <p:cNvPr id="3710" name="Rectangle 3709"/>
            <p:cNvSpPr/>
            <p:nvPr/>
          </p:nvSpPr>
          <p:spPr>
            <a:xfrm>
              <a:off x="7955369" y="2526079"/>
              <a:ext cx="42295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Arial" charset="0"/>
                </a:rPr>
                <a:t>英国</a:t>
              </a:r>
              <a:endParaRPr lang="en-US" sz="1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Arial" charset="0"/>
              </a:endParaRPr>
            </a:p>
          </p:txBody>
        </p:sp>
        <p:sp>
          <p:nvSpPr>
            <p:cNvPr id="3711" name="Rectangle 3710"/>
            <p:cNvSpPr/>
            <p:nvPr/>
          </p:nvSpPr>
          <p:spPr>
            <a:xfrm>
              <a:off x="7859749" y="3389676"/>
              <a:ext cx="9617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Arial" charset="0"/>
                </a:rPr>
                <a:t>法国</a:t>
              </a:r>
              <a:endParaRPr lang="en-US" sz="1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Arial" charset="0"/>
              </a:endParaRPr>
            </a:p>
          </p:txBody>
        </p:sp>
        <p:sp>
          <p:nvSpPr>
            <p:cNvPr id="3712" name="Rectangle 3711"/>
            <p:cNvSpPr/>
            <p:nvPr/>
          </p:nvSpPr>
          <p:spPr>
            <a:xfrm>
              <a:off x="8954976" y="2640444"/>
              <a:ext cx="9617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Arial" charset="0"/>
                </a:rPr>
                <a:t>波兰</a:t>
              </a:r>
              <a:endParaRPr lang="en-US" sz="1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Arial" charset="0"/>
              </a:endParaRPr>
            </a:p>
          </p:txBody>
        </p:sp>
        <p:sp>
          <p:nvSpPr>
            <p:cNvPr id="3713" name="Rectangle 3712"/>
            <p:cNvSpPr/>
            <p:nvPr/>
          </p:nvSpPr>
          <p:spPr>
            <a:xfrm>
              <a:off x="7361615" y="3976370"/>
              <a:ext cx="9617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Arial" charset="0"/>
                </a:rPr>
                <a:t>西班牙</a:t>
              </a:r>
              <a:endParaRPr lang="en-US" sz="1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Arial" charset="0"/>
              </a:endParaRPr>
            </a:p>
          </p:txBody>
        </p:sp>
        <p:sp>
          <p:nvSpPr>
            <p:cNvPr id="3714" name="Rectangle 3713"/>
            <p:cNvSpPr/>
            <p:nvPr/>
          </p:nvSpPr>
          <p:spPr>
            <a:xfrm>
              <a:off x="10572732" y="2016707"/>
              <a:ext cx="9617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Arial" charset="0"/>
                </a:rPr>
                <a:t>俄罗斯</a:t>
              </a:r>
              <a:endParaRPr lang="en-US" sz="1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Arial" charset="0"/>
              </a:endParaRPr>
            </a:p>
          </p:txBody>
        </p:sp>
        <p:sp>
          <p:nvSpPr>
            <p:cNvPr id="246" name="Oval 245"/>
            <p:cNvSpPr/>
            <p:nvPr/>
          </p:nvSpPr>
          <p:spPr>
            <a:xfrm>
              <a:off x="8132622" y="2939868"/>
              <a:ext cx="102796" cy="10279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3715" name="Oval 3714"/>
            <p:cNvSpPr/>
            <p:nvPr/>
          </p:nvSpPr>
          <p:spPr>
            <a:xfrm>
              <a:off x="8282901" y="3701295"/>
              <a:ext cx="102796" cy="10279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3716" name="Oval 3715"/>
            <p:cNvSpPr/>
            <p:nvPr/>
          </p:nvSpPr>
          <p:spPr>
            <a:xfrm>
              <a:off x="7759210" y="4296408"/>
              <a:ext cx="102796" cy="10279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3717" name="Oval 3716"/>
            <p:cNvSpPr/>
            <p:nvPr/>
          </p:nvSpPr>
          <p:spPr>
            <a:xfrm>
              <a:off x="9401191" y="2959105"/>
              <a:ext cx="102796" cy="10279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3718" name="Oval 3717"/>
            <p:cNvSpPr/>
            <p:nvPr/>
          </p:nvSpPr>
          <p:spPr>
            <a:xfrm>
              <a:off x="11006910" y="2397348"/>
              <a:ext cx="102796" cy="10279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3719" name="Oval 3718"/>
            <p:cNvSpPr/>
            <p:nvPr/>
          </p:nvSpPr>
          <p:spPr>
            <a:xfrm>
              <a:off x="8758197" y="2137160"/>
              <a:ext cx="102796" cy="10279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3720" name="Rectangle 3719"/>
            <p:cNvSpPr/>
            <p:nvPr/>
          </p:nvSpPr>
          <p:spPr>
            <a:xfrm>
              <a:off x="8310541" y="1661897"/>
              <a:ext cx="96176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挪威</a:t>
              </a:r>
              <a:endParaRPr lang="en-US" sz="1400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endParaRPr>
            </a:p>
          </p:txBody>
        </p:sp>
        <p:sp>
          <p:nvSpPr>
            <p:cNvPr id="3721" name="Rectangle 3720"/>
            <p:cNvSpPr/>
            <p:nvPr/>
          </p:nvSpPr>
          <p:spPr>
            <a:xfrm>
              <a:off x="8730500" y="4196412"/>
              <a:ext cx="72258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意大利</a:t>
              </a:r>
              <a:endParaRPr lang="en-US" sz="1400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endParaRPr>
            </a:p>
          </p:txBody>
        </p:sp>
        <p:sp>
          <p:nvSpPr>
            <p:cNvPr id="3722" name="Oval 3721"/>
            <p:cNvSpPr/>
            <p:nvPr/>
          </p:nvSpPr>
          <p:spPr>
            <a:xfrm>
              <a:off x="9055181" y="3982511"/>
              <a:ext cx="102796" cy="10279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cxnSp>
          <p:nvCxnSpPr>
            <p:cNvPr id="248" name="Straight Connector 247"/>
            <p:cNvCxnSpPr/>
            <p:nvPr/>
          </p:nvCxnSpPr>
          <p:spPr>
            <a:xfrm>
              <a:off x="8807689" y="1969313"/>
              <a:ext cx="0" cy="18182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>
              <a:off x="3668258" y="2197301"/>
              <a:ext cx="0" cy="2463762"/>
            </a:xfrm>
            <a:prstGeom prst="line">
              <a:avLst/>
            </a:prstGeom>
            <a:ln>
              <a:solidFill>
                <a:schemeClr val="tx2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6" name="Straight Connector 3725"/>
            <p:cNvCxnSpPr/>
            <p:nvPr/>
          </p:nvCxnSpPr>
          <p:spPr>
            <a:xfrm>
              <a:off x="5766689" y="3114563"/>
              <a:ext cx="0" cy="1546500"/>
            </a:xfrm>
            <a:prstGeom prst="line">
              <a:avLst/>
            </a:prstGeom>
            <a:ln>
              <a:solidFill>
                <a:schemeClr val="tx2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27" name="Freeform 3726"/>
            <p:cNvSpPr/>
            <p:nvPr/>
          </p:nvSpPr>
          <p:spPr>
            <a:xfrm>
              <a:off x="5860588" y="2851608"/>
              <a:ext cx="830069" cy="361061"/>
            </a:xfrm>
            <a:custGeom>
              <a:avLst/>
              <a:gdLst>
                <a:gd name="connsiteX0" fmla="*/ 244545 w 1404375"/>
                <a:gd name="connsiteY0" fmla="*/ 0 h 610871"/>
                <a:gd name="connsiteX1" fmla="*/ 1404375 w 1404375"/>
                <a:gd name="connsiteY1" fmla="*/ 0 h 610871"/>
                <a:gd name="connsiteX2" fmla="*/ 1404375 w 1404375"/>
                <a:gd name="connsiteY2" fmla="*/ 610871 h 610871"/>
                <a:gd name="connsiteX3" fmla="*/ 244545 w 1404375"/>
                <a:gd name="connsiteY3" fmla="*/ 610871 h 610871"/>
                <a:gd name="connsiteX4" fmla="*/ 244545 w 1404375"/>
                <a:gd name="connsiteY4" fmla="*/ 447271 h 610871"/>
                <a:gd name="connsiteX5" fmla="*/ 0 w 1404375"/>
                <a:gd name="connsiteY5" fmla="*/ 305436 h 610871"/>
                <a:gd name="connsiteX6" fmla="*/ 244545 w 1404375"/>
                <a:gd name="connsiteY6" fmla="*/ 163600 h 61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375" h="610871">
                  <a:moveTo>
                    <a:pt x="244545" y="0"/>
                  </a:moveTo>
                  <a:lnTo>
                    <a:pt x="1404375" y="0"/>
                  </a:lnTo>
                  <a:lnTo>
                    <a:pt x="1404375" y="610871"/>
                  </a:lnTo>
                  <a:lnTo>
                    <a:pt x="244545" y="610871"/>
                  </a:lnTo>
                  <a:lnTo>
                    <a:pt x="244545" y="447271"/>
                  </a:lnTo>
                  <a:lnTo>
                    <a:pt x="0" y="305436"/>
                  </a:lnTo>
                  <a:lnTo>
                    <a:pt x="244545" y="16360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98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52000"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+mn-ea"/>
                </a:rPr>
                <a:t>5</a:t>
              </a:r>
              <a:r>
                <a:rPr lang="id-ID" dirty="0">
                  <a:solidFill>
                    <a:schemeClr val="bg1"/>
                  </a:solidFill>
                  <a:latin typeface="+mn-ea"/>
                </a:rPr>
                <a:t>8</a:t>
              </a:r>
            </a:p>
          </p:txBody>
        </p:sp>
        <p:cxnSp>
          <p:nvCxnSpPr>
            <p:cNvPr id="3728" name="Straight Connector 3727"/>
            <p:cNvCxnSpPr/>
            <p:nvPr/>
          </p:nvCxnSpPr>
          <p:spPr>
            <a:xfrm>
              <a:off x="9101936" y="4079965"/>
              <a:ext cx="0" cy="18182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9" name="组合 248"/>
          <p:cNvGrpSpPr/>
          <p:nvPr/>
        </p:nvGrpSpPr>
        <p:grpSpPr>
          <a:xfrm>
            <a:off x="388138" y="5242867"/>
            <a:ext cx="6387073" cy="954067"/>
            <a:chOff x="388138" y="5242867"/>
            <a:chExt cx="6387073" cy="954067"/>
          </a:xfrm>
        </p:grpSpPr>
        <p:grpSp>
          <p:nvGrpSpPr>
            <p:cNvPr id="245" name="组合 244"/>
            <p:cNvGrpSpPr/>
            <p:nvPr/>
          </p:nvGrpSpPr>
          <p:grpSpPr>
            <a:xfrm>
              <a:off x="388138" y="5242867"/>
              <a:ext cx="2899485" cy="954067"/>
              <a:chOff x="388138" y="5242867"/>
              <a:chExt cx="2899485" cy="954067"/>
            </a:xfrm>
          </p:grpSpPr>
          <p:sp>
            <p:nvSpPr>
              <p:cNvPr id="294" name="Rectangle 293"/>
              <p:cNvSpPr/>
              <p:nvPr/>
            </p:nvSpPr>
            <p:spPr>
              <a:xfrm>
                <a:off x="388138" y="5242867"/>
                <a:ext cx="2711322" cy="749709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/>
              <a:p>
                <a:pPr defTabSz="914082">
                  <a:spcBef>
                    <a:spcPct val="0"/>
                  </a:spcBef>
                </a:pPr>
                <a:r>
                  <a:rPr lang="zh-CN" altLang="en-US" sz="4400" b="1" noProof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cs typeface="Lato Light" panose="020F0402020204030203" pitchFamily="34" charset="0"/>
                  </a:rPr>
                  <a:t>数据分析</a:t>
                </a:r>
                <a:endParaRPr lang="en-US" sz="4400" b="1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endParaRPr>
              </a:p>
            </p:txBody>
          </p:sp>
          <p:sp>
            <p:nvSpPr>
              <p:cNvPr id="295" name="Rectangle 294"/>
              <p:cNvSpPr/>
              <p:nvPr/>
            </p:nvSpPr>
            <p:spPr>
              <a:xfrm>
                <a:off x="388138" y="5889157"/>
                <a:ext cx="2899485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Clr>
                    <a:srgbClr val="E24848"/>
                  </a:buClr>
                  <a:defRPr/>
                </a:pPr>
                <a:r>
                  <a:rPr lang="zh-CN" altLang="en-US" sz="1400" noProof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cs typeface="Arial" charset="0"/>
                  </a:rPr>
                  <a:t>单击此处添加标题</a:t>
                </a:r>
                <a:endParaRPr lang="en-US" sz="1400" noProof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Arial" charset="0"/>
                </a:endParaRPr>
              </a:p>
            </p:txBody>
          </p:sp>
        </p:grpSp>
        <p:grpSp>
          <p:nvGrpSpPr>
            <p:cNvPr id="247" name="组合 246"/>
            <p:cNvGrpSpPr/>
            <p:nvPr/>
          </p:nvGrpSpPr>
          <p:grpSpPr>
            <a:xfrm>
              <a:off x="3518803" y="5367891"/>
              <a:ext cx="3256408" cy="624548"/>
              <a:chOff x="3518803" y="5367891"/>
              <a:chExt cx="3256408" cy="624548"/>
            </a:xfrm>
          </p:grpSpPr>
          <p:sp>
            <p:nvSpPr>
              <p:cNvPr id="3723" name="Oval 3722"/>
              <p:cNvSpPr/>
              <p:nvPr/>
            </p:nvSpPr>
            <p:spPr>
              <a:xfrm>
                <a:off x="3518803" y="5367891"/>
                <a:ext cx="624548" cy="624548"/>
              </a:xfrm>
              <a:prstGeom prst="ellipse">
                <a:avLst/>
              </a:prstGeom>
              <a:noFill/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3724" name="Oval 3723"/>
              <p:cNvSpPr/>
              <p:nvPr/>
            </p:nvSpPr>
            <p:spPr>
              <a:xfrm>
                <a:off x="4834733" y="5367891"/>
                <a:ext cx="624548" cy="624548"/>
              </a:xfrm>
              <a:prstGeom prst="ellipse">
                <a:avLst/>
              </a:prstGeom>
              <a:noFill/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3725" name="Oval 3724"/>
              <p:cNvSpPr/>
              <p:nvPr/>
            </p:nvSpPr>
            <p:spPr>
              <a:xfrm>
                <a:off x="6150663" y="5367891"/>
                <a:ext cx="624548" cy="624548"/>
              </a:xfrm>
              <a:prstGeom prst="ellipse">
                <a:avLst/>
              </a:prstGeom>
              <a:noFill/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grpSp>
            <p:nvGrpSpPr>
              <p:cNvPr id="272" name="Group 271"/>
              <p:cNvGrpSpPr/>
              <p:nvPr/>
            </p:nvGrpSpPr>
            <p:grpSpPr>
              <a:xfrm>
                <a:off x="3651967" y="5502023"/>
                <a:ext cx="318066" cy="304695"/>
                <a:chOff x="6108701" y="3689351"/>
                <a:chExt cx="528637" cy="506413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273" name="Freeform 247"/>
                <p:cNvSpPr>
                  <a:spLocks/>
                </p:cNvSpPr>
                <p:nvPr/>
              </p:nvSpPr>
              <p:spPr bwMode="auto">
                <a:xfrm>
                  <a:off x="6108701" y="3690938"/>
                  <a:ext cx="485775" cy="366713"/>
                </a:xfrm>
                <a:custGeom>
                  <a:avLst/>
                  <a:gdLst>
                    <a:gd name="T0" fmla="*/ 275 w 306"/>
                    <a:gd name="T1" fmla="*/ 2 h 231"/>
                    <a:gd name="T2" fmla="*/ 275 w 306"/>
                    <a:gd name="T3" fmla="*/ 2 h 231"/>
                    <a:gd name="T4" fmla="*/ 272 w 306"/>
                    <a:gd name="T5" fmla="*/ 0 h 231"/>
                    <a:gd name="T6" fmla="*/ 269 w 306"/>
                    <a:gd name="T7" fmla="*/ 0 h 231"/>
                    <a:gd name="T8" fmla="*/ 267 w 306"/>
                    <a:gd name="T9" fmla="*/ 0 h 231"/>
                    <a:gd name="T10" fmla="*/ 264 w 306"/>
                    <a:gd name="T11" fmla="*/ 2 h 231"/>
                    <a:gd name="T12" fmla="*/ 116 w 306"/>
                    <a:gd name="T13" fmla="*/ 149 h 231"/>
                    <a:gd name="T14" fmla="*/ 116 w 306"/>
                    <a:gd name="T15" fmla="*/ 149 h 231"/>
                    <a:gd name="T16" fmla="*/ 114 w 306"/>
                    <a:gd name="T17" fmla="*/ 151 h 231"/>
                    <a:gd name="T18" fmla="*/ 112 w 306"/>
                    <a:gd name="T19" fmla="*/ 152 h 231"/>
                    <a:gd name="T20" fmla="*/ 109 w 306"/>
                    <a:gd name="T21" fmla="*/ 151 h 231"/>
                    <a:gd name="T22" fmla="*/ 106 w 306"/>
                    <a:gd name="T23" fmla="*/ 149 h 231"/>
                    <a:gd name="T24" fmla="*/ 43 w 306"/>
                    <a:gd name="T25" fmla="*/ 86 h 231"/>
                    <a:gd name="T26" fmla="*/ 43 w 306"/>
                    <a:gd name="T27" fmla="*/ 86 h 231"/>
                    <a:gd name="T28" fmla="*/ 40 w 306"/>
                    <a:gd name="T29" fmla="*/ 85 h 231"/>
                    <a:gd name="T30" fmla="*/ 38 w 306"/>
                    <a:gd name="T31" fmla="*/ 84 h 231"/>
                    <a:gd name="T32" fmla="*/ 35 w 306"/>
                    <a:gd name="T33" fmla="*/ 85 h 231"/>
                    <a:gd name="T34" fmla="*/ 32 w 306"/>
                    <a:gd name="T35" fmla="*/ 86 h 231"/>
                    <a:gd name="T36" fmla="*/ 3 w 306"/>
                    <a:gd name="T37" fmla="*/ 115 h 231"/>
                    <a:gd name="T38" fmla="*/ 3 w 306"/>
                    <a:gd name="T39" fmla="*/ 115 h 231"/>
                    <a:gd name="T40" fmla="*/ 2 w 306"/>
                    <a:gd name="T41" fmla="*/ 118 h 231"/>
                    <a:gd name="T42" fmla="*/ 0 w 306"/>
                    <a:gd name="T43" fmla="*/ 121 h 231"/>
                    <a:gd name="T44" fmla="*/ 2 w 306"/>
                    <a:gd name="T45" fmla="*/ 123 h 231"/>
                    <a:gd name="T46" fmla="*/ 3 w 306"/>
                    <a:gd name="T47" fmla="*/ 126 h 231"/>
                    <a:gd name="T48" fmla="*/ 106 w 306"/>
                    <a:gd name="T49" fmla="*/ 229 h 231"/>
                    <a:gd name="T50" fmla="*/ 106 w 306"/>
                    <a:gd name="T51" fmla="*/ 229 h 231"/>
                    <a:gd name="T52" fmla="*/ 109 w 306"/>
                    <a:gd name="T53" fmla="*/ 230 h 231"/>
                    <a:gd name="T54" fmla="*/ 112 w 306"/>
                    <a:gd name="T55" fmla="*/ 231 h 231"/>
                    <a:gd name="T56" fmla="*/ 114 w 306"/>
                    <a:gd name="T57" fmla="*/ 230 h 231"/>
                    <a:gd name="T58" fmla="*/ 116 w 306"/>
                    <a:gd name="T59" fmla="*/ 229 h 231"/>
                    <a:gd name="T60" fmla="*/ 304 w 306"/>
                    <a:gd name="T61" fmla="*/ 41 h 231"/>
                    <a:gd name="T62" fmla="*/ 304 w 306"/>
                    <a:gd name="T63" fmla="*/ 41 h 231"/>
                    <a:gd name="T64" fmla="*/ 305 w 306"/>
                    <a:gd name="T65" fmla="*/ 39 h 231"/>
                    <a:gd name="T66" fmla="*/ 306 w 306"/>
                    <a:gd name="T67" fmla="*/ 37 h 231"/>
                    <a:gd name="T68" fmla="*/ 305 w 306"/>
                    <a:gd name="T69" fmla="*/ 33 h 231"/>
                    <a:gd name="T70" fmla="*/ 304 w 306"/>
                    <a:gd name="T71" fmla="*/ 31 h 231"/>
                    <a:gd name="T72" fmla="*/ 275 w 306"/>
                    <a:gd name="T73" fmla="*/ 2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06" h="231">
                      <a:moveTo>
                        <a:pt x="275" y="2"/>
                      </a:moveTo>
                      <a:lnTo>
                        <a:pt x="275" y="2"/>
                      </a:lnTo>
                      <a:lnTo>
                        <a:pt x="272" y="0"/>
                      </a:lnTo>
                      <a:lnTo>
                        <a:pt x="269" y="0"/>
                      </a:lnTo>
                      <a:lnTo>
                        <a:pt x="267" y="0"/>
                      </a:lnTo>
                      <a:lnTo>
                        <a:pt x="264" y="2"/>
                      </a:lnTo>
                      <a:lnTo>
                        <a:pt x="116" y="149"/>
                      </a:lnTo>
                      <a:lnTo>
                        <a:pt x="116" y="149"/>
                      </a:lnTo>
                      <a:lnTo>
                        <a:pt x="114" y="151"/>
                      </a:lnTo>
                      <a:lnTo>
                        <a:pt x="112" y="152"/>
                      </a:lnTo>
                      <a:lnTo>
                        <a:pt x="109" y="151"/>
                      </a:lnTo>
                      <a:lnTo>
                        <a:pt x="106" y="149"/>
                      </a:lnTo>
                      <a:lnTo>
                        <a:pt x="43" y="86"/>
                      </a:lnTo>
                      <a:lnTo>
                        <a:pt x="43" y="86"/>
                      </a:lnTo>
                      <a:lnTo>
                        <a:pt x="40" y="85"/>
                      </a:lnTo>
                      <a:lnTo>
                        <a:pt x="38" y="84"/>
                      </a:lnTo>
                      <a:lnTo>
                        <a:pt x="35" y="85"/>
                      </a:lnTo>
                      <a:lnTo>
                        <a:pt x="32" y="86"/>
                      </a:lnTo>
                      <a:lnTo>
                        <a:pt x="3" y="115"/>
                      </a:lnTo>
                      <a:lnTo>
                        <a:pt x="3" y="115"/>
                      </a:lnTo>
                      <a:lnTo>
                        <a:pt x="2" y="118"/>
                      </a:lnTo>
                      <a:lnTo>
                        <a:pt x="0" y="121"/>
                      </a:lnTo>
                      <a:lnTo>
                        <a:pt x="2" y="123"/>
                      </a:lnTo>
                      <a:lnTo>
                        <a:pt x="3" y="126"/>
                      </a:lnTo>
                      <a:lnTo>
                        <a:pt x="106" y="229"/>
                      </a:lnTo>
                      <a:lnTo>
                        <a:pt x="106" y="229"/>
                      </a:lnTo>
                      <a:lnTo>
                        <a:pt x="109" y="230"/>
                      </a:lnTo>
                      <a:lnTo>
                        <a:pt x="112" y="231"/>
                      </a:lnTo>
                      <a:lnTo>
                        <a:pt x="114" y="230"/>
                      </a:lnTo>
                      <a:lnTo>
                        <a:pt x="116" y="229"/>
                      </a:lnTo>
                      <a:lnTo>
                        <a:pt x="304" y="41"/>
                      </a:lnTo>
                      <a:lnTo>
                        <a:pt x="304" y="41"/>
                      </a:lnTo>
                      <a:lnTo>
                        <a:pt x="305" y="39"/>
                      </a:lnTo>
                      <a:lnTo>
                        <a:pt x="306" y="37"/>
                      </a:lnTo>
                      <a:lnTo>
                        <a:pt x="305" y="33"/>
                      </a:lnTo>
                      <a:lnTo>
                        <a:pt x="304" y="31"/>
                      </a:lnTo>
                      <a:lnTo>
                        <a:pt x="275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274" name="Freeform 248"/>
                <p:cNvSpPr>
                  <a:spLocks/>
                </p:cNvSpPr>
                <p:nvPr/>
              </p:nvSpPr>
              <p:spPr bwMode="auto">
                <a:xfrm>
                  <a:off x="6194426" y="4005263"/>
                  <a:ext cx="87313" cy="190500"/>
                </a:xfrm>
                <a:custGeom>
                  <a:avLst/>
                  <a:gdLst>
                    <a:gd name="T0" fmla="*/ 42 w 55"/>
                    <a:gd name="T1" fmla="*/ 41 h 120"/>
                    <a:gd name="T2" fmla="*/ 0 w 55"/>
                    <a:gd name="T3" fmla="*/ 0 h 120"/>
                    <a:gd name="T4" fmla="*/ 0 w 55"/>
                    <a:gd name="T5" fmla="*/ 112 h 120"/>
                    <a:gd name="T6" fmla="*/ 0 w 55"/>
                    <a:gd name="T7" fmla="*/ 112 h 120"/>
                    <a:gd name="T8" fmla="*/ 1 w 55"/>
                    <a:gd name="T9" fmla="*/ 115 h 120"/>
                    <a:gd name="T10" fmla="*/ 2 w 55"/>
                    <a:gd name="T11" fmla="*/ 118 h 120"/>
                    <a:gd name="T12" fmla="*/ 4 w 55"/>
                    <a:gd name="T13" fmla="*/ 119 h 120"/>
                    <a:gd name="T14" fmla="*/ 8 w 55"/>
                    <a:gd name="T15" fmla="*/ 120 h 120"/>
                    <a:gd name="T16" fmla="*/ 47 w 55"/>
                    <a:gd name="T17" fmla="*/ 120 h 120"/>
                    <a:gd name="T18" fmla="*/ 47 w 55"/>
                    <a:gd name="T19" fmla="*/ 120 h 120"/>
                    <a:gd name="T20" fmla="*/ 50 w 55"/>
                    <a:gd name="T21" fmla="*/ 119 h 120"/>
                    <a:gd name="T22" fmla="*/ 52 w 55"/>
                    <a:gd name="T23" fmla="*/ 118 h 120"/>
                    <a:gd name="T24" fmla="*/ 53 w 55"/>
                    <a:gd name="T25" fmla="*/ 115 h 120"/>
                    <a:gd name="T26" fmla="*/ 55 w 55"/>
                    <a:gd name="T27" fmla="*/ 112 h 120"/>
                    <a:gd name="T28" fmla="*/ 55 w 55"/>
                    <a:gd name="T29" fmla="*/ 48 h 120"/>
                    <a:gd name="T30" fmla="*/ 55 w 55"/>
                    <a:gd name="T31" fmla="*/ 48 h 120"/>
                    <a:gd name="T32" fmla="*/ 48 w 55"/>
                    <a:gd name="T33" fmla="*/ 46 h 120"/>
                    <a:gd name="T34" fmla="*/ 42 w 55"/>
                    <a:gd name="T35" fmla="*/ 41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5" h="120">
                      <a:moveTo>
                        <a:pt x="42" y="41"/>
                      </a:moveTo>
                      <a:lnTo>
                        <a:pt x="0" y="0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1" y="115"/>
                      </a:lnTo>
                      <a:lnTo>
                        <a:pt x="2" y="118"/>
                      </a:lnTo>
                      <a:lnTo>
                        <a:pt x="4" y="119"/>
                      </a:lnTo>
                      <a:lnTo>
                        <a:pt x="8" y="120"/>
                      </a:lnTo>
                      <a:lnTo>
                        <a:pt x="47" y="120"/>
                      </a:lnTo>
                      <a:lnTo>
                        <a:pt x="47" y="120"/>
                      </a:lnTo>
                      <a:lnTo>
                        <a:pt x="50" y="119"/>
                      </a:lnTo>
                      <a:lnTo>
                        <a:pt x="52" y="118"/>
                      </a:lnTo>
                      <a:lnTo>
                        <a:pt x="53" y="115"/>
                      </a:lnTo>
                      <a:lnTo>
                        <a:pt x="55" y="112"/>
                      </a:lnTo>
                      <a:lnTo>
                        <a:pt x="55" y="48"/>
                      </a:lnTo>
                      <a:lnTo>
                        <a:pt x="55" y="48"/>
                      </a:lnTo>
                      <a:lnTo>
                        <a:pt x="48" y="46"/>
                      </a:lnTo>
                      <a:lnTo>
                        <a:pt x="42" y="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275" name="Freeform 250"/>
                <p:cNvSpPr>
                  <a:spLocks/>
                </p:cNvSpPr>
                <p:nvPr/>
              </p:nvSpPr>
              <p:spPr bwMode="auto">
                <a:xfrm>
                  <a:off x="6313488" y="3983038"/>
                  <a:ext cx="84138" cy="212725"/>
                </a:xfrm>
                <a:custGeom>
                  <a:avLst/>
                  <a:gdLst>
                    <a:gd name="T0" fmla="*/ 0 w 53"/>
                    <a:gd name="T1" fmla="*/ 54 h 134"/>
                    <a:gd name="T2" fmla="*/ 0 w 53"/>
                    <a:gd name="T3" fmla="*/ 126 h 134"/>
                    <a:gd name="T4" fmla="*/ 0 w 53"/>
                    <a:gd name="T5" fmla="*/ 126 h 134"/>
                    <a:gd name="T6" fmla="*/ 1 w 53"/>
                    <a:gd name="T7" fmla="*/ 129 h 134"/>
                    <a:gd name="T8" fmla="*/ 2 w 53"/>
                    <a:gd name="T9" fmla="*/ 132 h 134"/>
                    <a:gd name="T10" fmla="*/ 5 w 53"/>
                    <a:gd name="T11" fmla="*/ 133 h 134"/>
                    <a:gd name="T12" fmla="*/ 8 w 53"/>
                    <a:gd name="T13" fmla="*/ 134 h 134"/>
                    <a:gd name="T14" fmla="*/ 47 w 53"/>
                    <a:gd name="T15" fmla="*/ 134 h 134"/>
                    <a:gd name="T16" fmla="*/ 47 w 53"/>
                    <a:gd name="T17" fmla="*/ 134 h 134"/>
                    <a:gd name="T18" fmla="*/ 49 w 53"/>
                    <a:gd name="T19" fmla="*/ 133 h 134"/>
                    <a:gd name="T20" fmla="*/ 52 w 53"/>
                    <a:gd name="T21" fmla="*/ 132 h 134"/>
                    <a:gd name="T22" fmla="*/ 53 w 53"/>
                    <a:gd name="T23" fmla="*/ 129 h 134"/>
                    <a:gd name="T24" fmla="*/ 53 w 53"/>
                    <a:gd name="T25" fmla="*/ 126 h 134"/>
                    <a:gd name="T26" fmla="*/ 53 w 53"/>
                    <a:gd name="T27" fmla="*/ 0 h 134"/>
                    <a:gd name="T28" fmla="*/ 0 w 53"/>
                    <a:gd name="T29" fmla="*/ 5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134">
                      <a:moveTo>
                        <a:pt x="0" y="54"/>
                      </a:moveTo>
                      <a:lnTo>
                        <a:pt x="0" y="126"/>
                      </a:lnTo>
                      <a:lnTo>
                        <a:pt x="0" y="126"/>
                      </a:lnTo>
                      <a:lnTo>
                        <a:pt x="1" y="129"/>
                      </a:lnTo>
                      <a:lnTo>
                        <a:pt x="2" y="132"/>
                      </a:lnTo>
                      <a:lnTo>
                        <a:pt x="5" y="133"/>
                      </a:lnTo>
                      <a:lnTo>
                        <a:pt x="8" y="134"/>
                      </a:lnTo>
                      <a:lnTo>
                        <a:pt x="47" y="134"/>
                      </a:lnTo>
                      <a:lnTo>
                        <a:pt x="47" y="134"/>
                      </a:lnTo>
                      <a:lnTo>
                        <a:pt x="49" y="133"/>
                      </a:lnTo>
                      <a:lnTo>
                        <a:pt x="52" y="132"/>
                      </a:lnTo>
                      <a:lnTo>
                        <a:pt x="53" y="129"/>
                      </a:lnTo>
                      <a:lnTo>
                        <a:pt x="53" y="126"/>
                      </a:lnTo>
                      <a:lnTo>
                        <a:pt x="53" y="0"/>
                      </a:lnTo>
                      <a:lnTo>
                        <a:pt x="0" y="5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276" name="Freeform 251"/>
                <p:cNvSpPr>
                  <a:spLocks/>
                </p:cNvSpPr>
                <p:nvPr/>
              </p:nvSpPr>
              <p:spPr bwMode="auto">
                <a:xfrm>
                  <a:off x="6432551" y="3863976"/>
                  <a:ext cx="85725" cy="331788"/>
                </a:xfrm>
                <a:custGeom>
                  <a:avLst/>
                  <a:gdLst>
                    <a:gd name="T0" fmla="*/ 0 w 54"/>
                    <a:gd name="T1" fmla="*/ 54 h 209"/>
                    <a:gd name="T2" fmla="*/ 0 w 54"/>
                    <a:gd name="T3" fmla="*/ 201 h 209"/>
                    <a:gd name="T4" fmla="*/ 0 w 54"/>
                    <a:gd name="T5" fmla="*/ 201 h 209"/>
                    <a:gd name="T6" fmla="*/ 1 w 54"/>
                    <a:gd name="T7" fmla="*/ 204 h 209"/>
                    <a:gd name="T8" fmla="*/ 2 w 54"/>
                    <a:gd name="T9" fmla="*/ 207 h 209"/>
                    <a:gd name="T10" fmla="*/ 5 w 54"/>
                    <a:gd name="T11" fmla="*/ 208 h 209"/>
                    <a:gd name="T12" fmla="*/ 8 w 54"/>
                    <a:gd name="T13" fmla="*/ 209 h 209"/>
                    <a:gd name="T14" fmla="*/ 47 w 54"/>
                    <a:gd name="T15" fmla="*/ 209 h 209"/>
                    <a:gd name="T16" fmla="*/ 47 w 54"/>
                    <a:gd name="T17" fmla="*/ 209 h 209"/>
                    <a:gd name="T18" fmla="*/ 49 w 54"/>
                    <a:gd name="T19" fmla="*/ 208 h 209"/>
                    <a:gd name="T20" fmla="*/ 51 w 54"/>
                    <a:gd name="T21" fmla="*/ 207 h 209"/>
                    <a:gd name="T22" fmla="*/ 54 w 54"/>
                    <a:gd name="T23" fmla="*/ 204 h 209"/>
                    <a:gd name="T24" fmla="*/ 54 w 54"/>
                    <a:gd name="T25" fmla="*/ 201 h 209"/>
                    <a:gd name="T26" fmla="*/ 54 w 54"/>
                    <a:gd name="T27" fmla="*/ 0 h 209"/>
                    <a:gd name="T28" fmla="*/ 0 w 54"/>
                    <a:gd name="T29" fmla="*/ 54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4" h="209">
                      <a:moveTo>
                        <a:pt x="0" y="54"/>
                      </a:moveTo>
                      <a:lnTo>
                        <a:pt x="0" y="201"/>
                      </a:lnTo>
                      <a:lnTo>
                        <a:pt x="0" y="201"/>
                      </a:lnTo>
                      <a:lnTo>
                        <a:pt x="1" y="204"/>
                      </a:lnTo>
                      <a:lnTo>
                        <a:pt x="2" y="207"/>
                      </a:lnTo>
                      <a:lnTo>
                        <a:pt x="5" y="208"/>
                      </a:lnTo>
                      <a:lnTo>
                        <a:pt x="8" y="209"/>
                      </a:lnTo>
                      <a:lnTo>
                        <a:pt x="47" y="209"/>
                      </a:lnTo>
                      <a:lnTo>
                        <a:pt x="47" y="209"/>
                      </a:lnTo>
                      <a:lnTo>
                        <a:pt x="49" y="208"/>
                      </a:lnTo>
                      <a:lnTo>
                        <a:pt x="51" y="207"/>
                      </a:lnTo>
                      <a:lnTo>
                        <a:pt x="54" y="204"/>
                      </a:lnTo>
                      <a:lnTo>
                        <a:pt x="54" y="201"/>
                      </a:lnTo>
                      <a:lnTo>
                        <a:pt x="54" y="0"/>
                      </a:lnTo>
                      <a:lnTo>
                        <a:pt x="0" y="5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277" name="Freeform 252"/>
                <p:cNvSpPr>
                  <a:spLocks/>
                </p:cNvSpPr>
                <p:nvPr/>
              </p:nvSpPr>
              <p:spPr bwMode="auto">
                <a:xfrm>
                  <a:off x="6551613" y="3689351"/>
                  <a:ext cx="85725" cy="506413"/>
                </a:xfrm>
                <a:custGeom>
                  <a:avLst/>
                  <a:gdLst>
                    <a:gd name="T0" fmla="*/ 47 w 54"/>
                    <a:gd name="T1" fmla="*/ 0 h 319"/>
                    <a:gd name="T2" fmla="*/ 15 w 54"/>
                    <a:gd name="T3" fmla="*/ 0 h 319"/>
                    <a:gd name="T4" fmla="*/ 35 w 54"/>
                    <a:gd name="T5" fmla="*/ 22 h 319"/>
                    <a:gd name="T6" fmla="*/ 35 w 54"/>
                    <a:gd name="T7" fmla="*/ 22 h 319"/>
                    <a:gd name="T8" fmla="*/ 39 w 54"/>
                    <a:gd name="T9" fmla="*/ 25 h 319"/>
                    <a:gd name="T10" fmla="*/ 40 w 54"/>
                    <a:gd name="T11" fmla="*/ 29 h 319"/>
                    <a:gd name="T12" fmla="*/ 41 w 54"/>
                    <a:gd name="T13" fmla="*/ 33 h 319"/>
                    <a:gd name="T14" fmla="*/ 42 w 54"/>
                    <a:gd name="T15" fmla="*/ 38 h 319"/>
                    <a:gd name="T16" fmla="*/ 41 w 54"/>
                    <a:gd name="T17" fmla="*/ 42 h 319"/>
                    <a:gd name="T18" fmla="*/ 40 w 54"/>
                    <a:gd name="T19" fmla="*/ 46 h 319"/>
                    <a:gd name="T20" fmla="*/ 39 w 54"/>
                    <a:gd name="T21" fmla="*/ 50 h 319"/>
                    <a:gd name="T22" fmla="*/ 35 w 54"/>
                    <a:gd name="T23" fmla="*/ 54 h 319"/>
                    <a:gd name="T24" fmla="*/ 0 w 54"/>
                    <a:gd name="T25" fmla="*/ 89 h 319"/>
                    <a:gd name="T26" fmla="*/ 0 w 54"/>
                    <a:gd name="T27" fmla="*/ 311 h 319"/>
                    <a:gd name="T28" fmla="*/ 0 w 54"/>
                    <a:gd name="T29" fmla="*/ 311 h 319"/>
                    <a:gd name="T30" fmla="*/ 0 w 54"/>
                    <a:gd name="T31" fmla="*/ 314 h 319"/>
                    <a:gd name="T32" fmla="*/ 2 w 54"/>
                    <a:gd name="T33" fmla="*/ 317 h 319"/>
                    <a:gd name="T34" fmla="*/ 5 w 54"/>
                    <a:gd name="T35" fmla="*/ 318 h 319"/>
                    <a:gd name="T36" fmla="*/ 8 w 54"/>
                    <a:gd name="T37" fmla="*/ 319 h 319"/>
                    <a:gd name="T38" fmla="*/ 47 w 54"/>
                    <a:gd name="T39" fmla="*/ 319 h 319"/>
                    <a:gd name="T40" fmla="*/ 47 w 54"/>
                    <a:gd name="T41" fmla="*/ 319 h 319"/>
                    <a:gd name="T42" fmla="*/ 49 w 54"/>
                    <a:gd name="T43" fmla="*/ 318 h 319"/>
                    <a:gd name="T44" fmla="*/ 51 w 54"/>
                    <a:gd name="T45" fmla="*/ 317 h 319"/>
                    <a:gd name="T46" fmla="*/ 54 w 54"/>
                    <a:gd name="T47" fmla="*/ 314 h 319"/>
                    <a:gd name="T48" fmla="*/ 54 w 54"/>
                    <a:gd name="T49" fmla="*/ 311 h 319"/>
                    <a:gd name="T50" fmla="*/ 54 w 54"/>
                    <a:gd name="T51" fmla="*/ 8 h 319"/>
                    <a:gd name="T52" fmla="*/ 54 w 54"/>
                    <a:gd name="T53" fmla="*/ 8 h 319"/>
                    <a:gd name="T54" fmla="*/ 54 w 54"/>
                    <a:gd name="T55" fmla="*/ 5 h 319"/>
                    <a:gd name="T56" fmla="*/ 51 w 54"/>
                    <a:gd name="T57" fmla="*/ 3 h 319"/>
                    <a:gd name="T58" fmla="*/ 49 w 54"/>
                    <a:gd name="T59" fmla="*/ 1 h 319"/>
                    <a:gd name="T60" fmla="*/ 47 w 54"/>
                    <a:gd name="T61" fmla="*/ 0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4" h="319">
                      <a:moveTo>
                        <a:pt x="47" y="0"/>
                      </a:moveTo>
                      <a:lnTo>
                        <a:pt x="15" y="0"/>
                      </a:lnTo>
                      <a:lnTo>
                        <a:pt x="35" y="22"/>
                      </a:lnTo>
                      <a:lnTo>
                        <a:pt x="35" y="22"/>
                      </a:lnTo>
                      <a:lnTo>
                        <a:pt x="39" y="25"/>
                      </a:lnTo>
                      <a:lnTo>
                        <a:pt x="40" y="29"/>
                      </a:lnTo>
                      <a:lnTo>
                        <a:pt x="41" y="33"/>
                      </a:lnTo>
                      <a:lnTo>
                        <a:pt x="42" y="38"/>
                      </a:lnTo>
                      <a:lnTo>
                        <a:pt x="41" y="42"/>
                      </a:lnTo>
                      <a:lnTo>
                        <a:pt x="40" y="46"/>
                      </a:lnTo>
                      <a:lnTo>
                        <a:pt x="39" y="50"/>
                      </a:lnTo>
                      <a:lnTo>
                        <a:pt x="35" y="54"/>
                      </a:lnTo>
                      <a:lnTo>
                        <a:pt x="0" y="89"/>
                      </a:lnTo>
                      <a:lnTo>
                        <a:pt x="0" y="311"/>
                      </a:lnTo>
                      <a:lnTo>
                        <a:pt x="0" y="311"/>
                      </a:lnTo>
                      <a:lnTo>
                        <a:pt x="0" y="314"/>
                      </a:lnTo>
                      <a:lnTo>
                        <a:pt x="2" y="317"/>
                      </a:lnTo>
                      <a:lnTo>
                        <a:pt x="5" y="318"/>
                      </a:lnTo>
                      <a:lnTo>
                        <a:pt x="8" y="319"/>
                      </a:lnTo>
                      <a:lnTo>
                        <a:pt x="47" y="319"/>
                      </a:lnTo>
                      <a:lnTo>
                        <a:pt x="47" y="319"/>
                      </a:lnTo>
                      <a:lnTo>
                        <a:pt x="49" y="318"/>
                      </a:lnTo>
                      <a:lnTo>
                        <a:pt x="51" y="317"/>
                      </a:lnTo>
                      <a:lnTo>
                        <a:pt x="54" y="314"/>
                      </a:lnTo>
                      <a:lnTo>
                        <a:pt x="54" y="311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4" y="5"/>
                      </a:lnTo>
                      <a:lnTo>
                        <a:pt x="51" y="3"/>
                      </a:lnTo>
                      <a:lnTo>
                        <a:pt x="49" y="1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</p:grpSp>
          <p:grpSp>
            <p:nvGrpSpPr>
              <p:cNvPr id="278" name="Group 277"/>
              <p:cNvGrpSpPr/>
              <p:nvPr/>
            </p:nvGrpSpPr>
            <p:grpSpPr>
              <a:xfrm>
                <a:off x="4950300" y="5508682"/>
                <a:ext cx="405404" cy="339805"/>
                <a:chOff x="5529263" y="5468938"/>
                <a:chExt cx="490538" cy="411163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279" name="Freeform 278"/>
                <p:cNvSpPr>
                  <a:spLocks/>
                </p:cNvSpPr>
                <p:nvPr/>
              </p:nvSpPr>
              <p:spPr bwMode="auto">
                <a:xfrm>
                  <a:off x="5529263" y="5468938"/>
                  <a:ext cx="490538" cy="411163"/>
                </a:xfrm>
                <a:custGeom>
                  <a:avLst/>
                  <a:gdLst>
                    <a:gd name="T0" fmla="*/ 943 w 1236"/>
                    <a:gd name="T1" fmla="*/ 1 h 1035"/>
                    <a:gd name="T2" fmla="*/ 908 w 1236"/>
                    <a:gd name="T3" fmla="*/ 9 h 1035"/>
                    <a:gd name="T4" fmla="*/ 770 w 1236"/>
                    <a:gd name="T5" fmla="*/ 169 h 1035"/>
                    <a:gd name="T6" fmla="*/ 637 w 1236"/>
                    <a:gd name="T7" fmla="*/ 172 h 1035"/>
                    <a:gd name="T8" fmla="*/ 595 w 1236"/>
                    <a:gd name="T9" fmla="*/ 188 h 1035"/>
                    <a:gd name="T10" fmla="*/ 574 w 1236"/>
                    <a:gd name="T11" fmla="*/ 206 h 1035"/>
                    <a:gd name="T12" fmla="*/ 443 w 1236"/>
                    <a:gd name="T13" fmla="*/ 169 h 1035"/>
                    <a:gd name="T14" fmla="*/ 226 w 1236"/>
                    <a:gd name="T15" fmla="*/ 152 h 1035"/>
                    <a:gd name="T16" fmla="*/ 148 w 1236"/>
                    <a:gd name="T17" fmla="*/ 181 h 1035"/>
                    <a:gd name="T18" fmla="*/ 9 w 1236"/>
                    <a:gd name="T19" fmla="*/ 469 h 1035"/>
                    <a:gd name="T20" fmla="*/ 0 w 1236"/>
                    <a:gd name="T21" fmla="*/ 518 h 1035"/>
                    <a:gd name="T22" fmla="*/ 11 w 1236"/>
                    <a:gd name="T23" fmla="*/ 563 h 1035"/>
                    <a:gd name="T24" fmla="*/ 41 w 1236"/>
                    <a:gd name="T25" fmla="*/ 602 h 1035"/>
                    <a:gd name="T26" fmla="*/ 102 w 1236"/>
                    <a:gd name="T27" fmla="*/ 531 h 1035"/>
                    <a:gd name="T28" fmla="*/ 204 w 1236"/>
                    <a:gd name="T29" fmla="*/ 259 h 1035"/>
                    <a:gd name="T30" fmla="*/ 226 w 1236"/>
                    <a:gd name="T31" fmla="*/ 245 h 1035"/>
                    <a:gd name="T32" fmla="*/ 438 w 1236"/>
                    <a:gd name="T33" fmla="*/ 263 h 1035"/>
                    <a:gd name="T34" fmla="*/ 376 w 1236"/>
                    <a:gd name="T35" fmla="*/ 417 h 1035"/>
                    <a:gd name="T36" fmla="*/ 378 w 1236"/>
                    <a:gd name="T37" fmla="*/ 452 h 1035"/>
                    <a:gd name="T38" fmla="*/ 460 w 1236"/>
                    <a:gd name="T39" fmla="*/ 486 h 1035"/>
                    <a:gd name="T40" fmla="*/ 544 w 1236"/>
                    <a:gd name="T41" fmla="*/ 489 h 1035"/>
                    <a:gd name="T42" fmla="*/ 618 w 1236"/>
                    <a:gd name="T43" fmla="*/ 448 h 1035"/>
                    <a:gd name="T44" fmla="*/ 990 w 1236"/>
                    <a:gd name="T45" fmla="*/ 635 h 1035"/>
                    <a:gd name="T46" fmla="*/ 955 w 1236"/>
                    <a:gd name="T47" fmla="*/ 707 h 1035"/>
                    <a:gd name="T48" fmla="*/ 942 w 1236"/>
                    <a:gd name="T49" fmla="*/ 713 h 1035"/>
                    <a:gd name="T50" fmla="*/ 719 w 1236"/>
                    <a:gd name="T51" fmla="*/ 543 h 1035"/>
                    <a:gd name="T52" fmla="*/ 707 w 1236"/>
                    <a:gd name="T53" fmla="*/ 545 h 1035"/>
                    <a:gd name="T54" fmla="*/ 696 w 1236"/>
                    <a:gd name="T55" fmla="*/ 560 h 1035"/>
                    <a:gd name="T56" fmla="*/ 954 w 1236"/>
                    <a:gd name="T57" fmla="*/ 778 h 1035"/>
                    <a:gd name="T58" fmla="*/ 909 w 1236"/>
                    <a:gd name="T59" fmla="*/ 834 h 1035"/>
                    <a:gd name="T60" fmla="*/ 891 w 1236"/>
                    <a:gd name="T61" fmla="*/ 831 h 1035"/>
                    <a:gd name="T62" fmla="*/ 640 w 1236"/>
                    <a:gd name="T63" fmla="*/ 637 h 1035"/>
                    <a:gd name="T64" fmla="*/ 625 w 1236"/>
                    <a:gd name="T65" fmla="*/ 649 h 1035"/>
                    <a:gd name="T66" fmla="*/ 620 w 1236"/>
                    <a:gd name="T67" fmla="*/ 672 h 1035"/>
                    <a:gd name="T68" fmla="*/ 803 w 1236"/>
                    <a:gd name="T69" fmla="*/ 901 h 1035"/>
                    <a:gd name="T70" fmla="*/ 787 w 1236"/>
                    <a:gd name="T71" fmla="*/ 904 h 1035"/>
                    <a:gd name="T72" fmla="*/ 565 w 1236"/>
                    <a:gd name="T73" fmla="*/ 732 h 1035"/>
                    <a:gd name="T74" fmla="*/ 552 w 1236"/>
                    <a:gd name="T75" fmla="*/ 743 h 1035"/>
                    <a:gd name="T76" fmla="*/ 547 w 1236"/>
                    <a:gd name="T77" fmla="*/ 758 h 1035"/>
                    <a:gd name="T78" fmla="*/ 695 w 1236"/>
                    <a:gd name="T79" fmla="*/ 887 h 1035"/>
                    <a:gd name="T80" fmla="*/ 647 w 1236"/>
                    <a:gd name="T81" fmla="*/ 941 h 1035"/>
                    <a:gd name="T82" fmla="*/ 577 w 1236"/>
                    <a:gd name="T83" fmla="*/ 1014 h 1035"/>
                    <a:gd name="T84" fmla="*/ 643 w 1236"/>
                    <a:gd name="T85" fmla="*/ 1035 h 1035"/>
                    <a:gd name="T86" fmla="*/ 692 w 1236"/>
                    <a:gd name="T87" fmla="*/ 1024 h 1035"/>
                    <a:gd name="T88" fmla="*/ 737 w 1236"/>
                    <a:gd name="T89" fmla="*/ 983 h 1035"/>
                    <a:gd name="T90" fmla="*/ 792 w 1236"/>
                    <a:gd name="T91" fmla="*/ 998 h 1035"/>
                    <a:gd name="T92" fmla="*/ 840 w 1236"/>
                    <a:gd name="T93" fmla="*/ 987 h 1035"/>
                    <a:gd name="T94" fmla="*/ 899 w 1236"/>
                    <a:gd name="T95" fmla="*/ 929 h 1035"/>
                    <a:gd name="T96" fmla="*/ 926 w 1236"/>
                    <a:gd name="T97" fmla="*/ 925 h 1035"/>
                    <a:gd name="T98" fmla="*/ 979 w 1236"/>
                    <a:gd name="T99" fmla="*/ 897 h 1035"/>
                    <a:gd name="T100" fmla="*/ 1038 w 1236"/>
                    <a:gd name="T101" fmla="*/ 819 h 1035"/>
                    <a:gd name="T102" fmla="*/ 1050 w 1236"/>
                    <a:gd name="T103" fmla="*/ 767 h 1035"/>
                    <a:gd name="T104" fmla="*/ 1067 w 1236"/>
                    <a:gd name="T105" fmla="*/ 715 h 1035"/>
                    <a:gd name="T106" fmla="*/ 1089 w 1236"/>
                    <a:gd name="T107" fmla="*/ 666 h 1035"/>
                    <a:gd name="T108" fmla="*/ 1085 w 1236"/>
                    <a:gd name="T109" fmla="*/ 614 h 1035"/>
                    <a:gd name="T110" fmla="*/ 1056 w 1236"/>
                    <a:gd name="T111" fmla="*/ 568 h 1035"/>
                    <a:gd name="T112" fmla="*/ 1068 w 1236"/>
                    <a:gd name="T113" fmla="*/ 476 h 1035"/>
                    <a:gd name="T114" fmla="*/ 1228 w 1236"/>
                    <a:gd name="T115" fmla="*/ 269 h 1035"/>
                    <a:gd name="T116" fmla="*/ 1234 w 1236"/>
                    <a:gd name="T117" fmla="*/ 234 h 10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36" h="1035">
                      <a:moveTo>
                        <a:pt x="1222" y="216"/>
                      </a:moveTo>
                      <a:lnTo>
                        <a:pt x="956" y="8"/>
                      </a:lnTo>
                      <a:lnTo>
                        <a:pt x="956" y="8"/>
                      </a:lnTo>
                      <a:lnTo>
                        <a:pt x="950" y="5"/>
                      </a:lnTo>
                      <a:lnTo>
                        <a:pt x="943" y="1"/>
                      </a:lnTo>
                      <a:lnTo>
                        <a:pt x="935" y="0"/>
                      </a:lnTo>
                      <a:lnTo>
                        <a:pt x="928" y="0"/>
                      </a:lnTo>
                      <a:lnTo>
                        <a:pt x="921" y="2"/>
                      </a:lnTo>
                      <a:lnTo>
                        <a:pt x="914" y="5"/>
                      </a:lnTo>
                      <a:lnTo>
                        <a:pt x="908" y="9"/>
                      </a:lnTo>
                      <a:lnTo>
                        <a:pt x="902" y="14"/>
                      </a:lnTo>
                      <a:lnTo>
                        <a:pt x="785" y="158"/>
                      </a:lnTo>
                      <a:lnTo>
                        <a:pt x="785" y="158"/>
                      </a:lnTo>
                      <a:lnTo>
                        <a:pt x="779" y="164"/>
                      </a:lnTo>
                      <a:lnTo>
                        <a:pt x="770" y="169"/>
                      </a:lnTo>
                      <a:lnTo>
                        <a:pt x="763" y="171"/>
                      </a:lnTo>
                      <a:lnTo>
                        <a:pt x="753" y="172"/>
                      </a:lnTo>
                      <a:lnTo>
                        <a:pt x="646" y="172"/>
                      </a:lnTo>
                      <a:lnTo>
                        <a:pt x="646" y="172"/>
                      </a:lnTo>
                      <a:lnTo>
                        <a:pt x="637" y="172"/>
                      </a:lnTo>
                      <a:lnTo>
                        <a:pt x="629" y="174"/>
                      </a:lnTo>
                      <a:lnTo>
                        <a:pt x="619" y="176"/>
                      </a:lnTo>
                      <a:lnTo>
                        <a:pt x="611" y="180"/>
                      </a:lnTo>
                      <a:lnTo>
                        <a:pt x="603" y="183"/>
                      </a:lnTo>
                      <a:lnTo>
                        <a:pt x="595" y="188"/>
                      </a:lnTo>
                      <a:lnTo>
                        <a:pt x="589" y="194"/>
                      </a:lnTo>
                      <a:lnTo>
                        <a:pt x="582" y="200"/>
                      </a:lnTo>
                      <a:lnTo>
                        <a:pt x="576" y="206"/>
                      </a:lnTo>
                      <a:lnTo>
                        <a:pt x="576" y="206"/>
                      </a:lnTo>
                      <a:lnTo>
                        <a:pt x="574" y="206"/>
                      </a:lnTo>
                      <a:lnTo>
                        <a:pt x="481" y="177"/>
                      </a:lnTo>
                      <a:lnTo>
                        <a:pt x="481" y="177"/>
                      </a:lnTo>
                      <a:lnTo>
                        <a:pt x="468" y="174"/>
                      </a:lnTo>
                      <a:lnTo>
                        <a:pt x="456" y="171"/>
                      </a:lnTo>
                      <a:lnTo>
                        <a:pt x="443" y="169"/>
                      </a:lnTo>
                      <a:lnTo>
                        <a:pt x="430" y="168"/>
                      </a:lnTo>
                      <a:lnTo>
                        <a:pt x="235" y="152"/>
                      </a:lnTo>
                      <a:lnTo>
                        <a:pt x="235" y="152"/>
                      </a:lnTo>
                      <a:lnTo>
                        <a:pt x="226" y="152"/>
                      </a:lnTo>
                      <a:lnTo>
                        <a:pt x="226" y="152"/>
                      </a:lnTo>
                      <a:lnTo>
                        <a:pt x="209" y="153"/>
                      </a:lnTo>
                      <a:lnTo>
                        <a:pt x="192" y="157"/>
                      </a:lnTo>
                      <a:lnTo>
                        <a:pt x="176" y="163"/>
                      </a:lnTo>
                      <a:lnTo>
                        <a:pt x="162" y="170"/>
                      </a:lnTo>
                      <a:lnTo>
                        <a:pt x="148" y="181"/>
                      </a:lnTo>
                      <a:lnTo>
                        <a:pt x="137" y="193"/>
                      </a:lnTo>
                      <a:lnTo>
                        <a:pt x="126" y="206"/>
                      </a:lnTo>
                      <a:lnTo>
                        <a:pt x="119" y="221"/>
                      </a:lnTo>
                      <a:lnTo>
                        <a:pt x="9" y="469"/>
                      </a:lnTo>
                      <a:lnTo>
                        <a:pt x="9" y="469"/>
                      </a:lnTo>
                      <a:lnTo>
                        <a:pt x="6" y="479"/>
                      </a:lnTo>
                      <a:lnTo>
                        <a:pt x="3" y="487"/>
                      </a:lnTo>
                      <a:lnTo>
                        <a:pt x="1" y="497"/>
                      </a:lnTo>
                      <a:lnTo>
                        <a:pt x="0" y="507"/>
                      </a:lnTo>
                      <a:lnTo>
                        <a:pt x="0" y="518"/>
                      </a:lnTo>
                      <a:lnTo>
                        <a:pt x="1" y="526"/>
                      </a:lnTo>
                      <a:lnTo>
                        <a:pt x="2" y="536"/>
                      </a:lnTo>
                      <a:lnTo>
                        <a:pt x="5" y="545"/>
                      </a:lnTo>
                      <a:lnTo>
                        <a:pt x="7" y="555"/>
                      </a:lnTo>
                      <a:lnTo>
                        <a:pt x="11" y="563"/>
                      </a:lnTo>
                      <a:lnTo>
                        <a:pt x="15" y="572"/>
                      </a:lnTo>
                      <a:lnTo>
                        <a:pt x="20" y="580"/>
                      </a:lnTo>
                      <a:lnTo>
                        <a:pt x="26" y="588"/>
                      </a:lnTo>
                      <a:lnTo>
                        <a:pt x="34" y="595"/>
                      </a:lnTo>
                      <a:lnTo>
                        <a:pt x="41" y="602"/>
                      </a:lnTo>
                      <a:lnTo>
                        <a:pt x="49" y="608"/>
                      </a:lnTo>
                      <a:lnTo>
                        <a:pt x="153" y="684"/>
                      </a:lnTo>
                      <a:lnTo>
                        <a:pt x="209" y="608"/>
                      </a:lnTo>
                      <a:lnTo>
                        <a:pt x="102" y="531"/>
                      </a:lnTo>
                      <a:lnTo>
                        <a:pt x="102" y="531"/>
                      </a:lnTo>
                      <a:lnTo>
                        <a:pt x="98" y="526"/>
                      </a:lnTo>
                      <a:lnTo>
                        <a:pt x="94" y="520"/>
                      </a:lnTo>
                      <a:lnTo>
                        <a:pt x="94" y="514"/>
                      </a:lnTo>
                      <a:lnTo>
                        <a:pt x="95" y="507"/>
                      </a:lnTo>
                      <a:lnTo>
                        <a:pt x="204" y="259"/>
                      </a:lnTo>
                      <a:lnTo>
                        <a:pt x="204" y="259"/>
                      </a:lnTo>
                      <a:lnTo>
                        <a:pt x="207" y="253"/>
                      </a:lnTo>
                      <a:lnTo>
                        <a:pt x="213" y="248"/>
                      </a:lnTo>
                      <a:lnTo>
                        <a:pt x="219" y="246"/>
                      </a:lnTo>
                      <a:lnTo>
                        <a:pt x="226" y="245"/>
                      </a:lnTo>
                      <a:lnTo>
                        <a:pt x="226" y="245"/>
                      </a:lnTo>
                      <a:lnTo>
                        <a:pt x="227" y="245"/>
                      </a:lnTo>
                      <a:lnTo>
                        <a:pt x="422" y="260"/>
                      </a:lnTo>
                      <a:lnTo>
                        <a:pt x="422" y="260"/>
                      </a:lnTo>
                      <a:lnTo>
                        <a:pt x="438" y="263"/>
                      </a:lnTo>
                      <a:lnTo>
                        <a:pt x="454" y="266"/>
                      </a:lnTo>
                      <a:lnTo>
                        <a:pt x="504" y="282"/>
                      </a:lnTo>
                      <a:lnTo>
                        <a:pt x="382" y="410"/>
                      </a:lnTo>
                      <a:lnTo>
                        <a:pt x="382" y="410"/>
                      </a:lnTo>
                      <a:lnTo>
                        <a:pt x="376" y="417"/>
                      </a:lnTo>
                      <a:lnTo>
                        <a:pt x="374" y="426"/>
                      </a:lnTo>
                      <a:lnTo>
                        <a:pt x="373" y="434"/>
                      </a:lnTo>
                      <a:lnTo>
                        <a:pt x="374" y="444"/>
                      </a:lnTo>
                      <a:lnTo>
                        <a:pt x="374" y="444"/>
                      </a:lnTo>
                      <a:lnTo>
                        <a:pt x="378" y="452"/>
                      </a:lnTo>
                      <a:lnTo>
                        <a:pt x="382" y="458"/>
                      </a:lnTo>
                      <a:lnTo>
                        <a:pt x="390" y="464"/>
                      </a:lnTo>
                      <a:lnTo>
                        <a:pt x="397" y="468"/>
                      </a:lnTo>
                      <a:lnTo>
                        <a:pt x="460" y="486"/>
                      </a:lnTo>
                      <a:lnTo>
                        <a:pt x="460" y="486"/>
                      </a:lnTo>
                      <a:lnTo>
                        <a:pt x="471" y="490"/>
                      </a:lnTo>
                      <a:lnTo>
                        <a:pt x="481" y="491"/>
                      </a:lnTo>
                      <a:lnTo>
                        <a:pt x="502" y="493"/>
                      </a:lnTo>
                      <a:lnTo>
                        <a:pt x="524" y="492"/>
                      </a:lnTo>
                      <a:lnTo>
                        <a:pt x="544" y="489"/>
                      </a:lnTo>
                      <a:lnTo>
                        <a:pt x="565" y="483"/>
                      </a:lnTo>
                      <a:lnTo>
                        <a:pt x="583" y="473"/>
                      </a:lnTo>
                      <a:lnTo>
                        <a:pt x="601" y="461"/>
                      </a:lnTo>
                      <a:lnTo>
                        <a:pt x="609" y="455"/>
                      </a:lnTo>
                      <a:lnTo>
                        <a:pt x="618" y="448"/>
                      </a:lnTo>
                      <a:lnTo>
                        <a:pt x="676" y="388"/>
                      </a:lnTo>
                      <a:lnTo>
                        <a:pt x="730" y="431"/>
                      </a:lnTo>
                      <a:lnTo>
                        <a:pt x="771" y="463"/>
                      </a:lnTo>
                      <a:lnTo>
                        <a:pt x="990" y="635"/>
                      </a:lnTo>
                      <a:lnTo>
                        <a:pt x="990" y="635"/>
                      </a:lnTo>
                      <a:lnTo>
                        <a:pt x="995" y="639"/>
                      </a:lnTo>
                      <a:lnTo>
                        <a:pt x="997" y="645"/>
                      </a:lnTo>
                      <a:lnTo>
                        <a:pt x="996" y="652"/>
                      </a:lnTo>
                      <a:lnTo>
                        <a:pt x="993" y="658"/>
                      </a:lnTo>
                      <a:lnTo>
                        <a:pt x="955" y="707"/>
                      </a:lnTo>
                      <a:lnTo>
                        <a:pt x="955" y="707"/>
                      </a:lnTo>
                      <a:lnTo>
                        <a:pt x="952" y="709"/>
                      </a:lnTo>
                      <a:lnTo>
                        <a:pt x="949" y="712"/>
                      </a:lnTo>
                      <a:lnTo>
                        <a:pt x="945" y="713"/>
                      </a:lnTo>
                      <a:lnTo>
                        <a:pt x="942" y="713"/>
                      </a:lnTo>
                      <a:lnTo>
                        <a:pt x="942" y="713"/>
                      </a:lnTo>
                      <a:lnTo>
                        <a:pt x="937" y="712"/>
                      </a:lnTo>
                      <a:lnTo>
                        <a:pt x="932" y="709"/>
                      </a:lnTo>
                      <a:lnTo>
                        <a:pt x="719" y="543"/>
                      </a:lnTo>
                      <a:lnTo>
                        <a:pt x="719" y="543"/>
                      </a:lnTo>
                      <a:lnTo>
                        <a:pt x="717" y="542"/>
                      </a:lnTo>
                      <a:lnTo>
                        <a:pt x="713" y="542"/>
                      </a:lnTo>
                      <a:lnTo>
                        <a:pt x="713" y="542"/>
                      </a:lnTo>
                      <a:lnTo>
                        <a:pt x="711" y="543"/>
                      </a:lnTo>
                      <a:lnTo>
                        <a:pt x="707" y="545"/>
                      </a:lnTo>
                      <a:lnTo>
                        <a:pt x="705" y="548"/>
                      </a:lnTo>
                      <a:lnTo>
                        <a:pt x="705" y="548"/>
                      </a:lnTo>
                      <a:lnTo>
                        <a:pt x="700" y="555"/>
                      </a:lnTo>
                      <a:lnTo>
                        <a:pt x="700" y="555"/>
                      </a:lnTo>
                      <a:lnTo>
                        <a:pt x="696" y="560"/>
                      </a:lnTo>
                      <a:lnTo>
                        <a:pt x="696" y="567"/>
                      </a:lnTo>
                      <a:lnTo>
                        <a:pt x="698" y="572"/>
                      </a:lnTo>
                      <a:lnTo>
                        <a:pt x="702" y="577"/>
                      </a:lnTo>
                      <a:lnTo>
                        <a:pt x="954" y="778"/>
                      </a:lnTo>
                      <a:lnTo>
                        <a:pt x="954" y="778"/>
                      </a:lnTo>
                      <a:lnTo>
                        <a:pt x="952" y="779"/>
                      </a:lnTo>
                      <a:lnTo>
                        <a:pt x="914" y="829"/>
                      </a:lnTo>
                      <a:lnTo>
                        <a:pt x="914" y="829"/>
                      </a:lnTo>
                      <a:lnTo>
                        <a:pt x="911" y="831"/>
                      </a:lnTo>
                      <a:lnTo>
                        <a:pt x="909" y="834"/>
                      </a:lnTo>
                      <a:lnTo>
                        <a:pt x="905" y="835"/>
                      </a:lnTo>
                      <a:lnTo>
                        <a:pt x="902" y="835"/>
                      </a:lnTo>
                      <a:lnTo>
                        <a:pt x="902" y="835"/>
                      </a:lnTo>
                      <a:lnTo>
                        <a:pt x="896" y="835"/>
                      </a:lnTo>
                      <a:lnTo>
                        <a:pt x="891" y="831"/>
                      </a:lnTo>
                      <a:lnTo>
                        <a:pt x="644" y="639"/>
                      </a:lnTo>
                      <a:lnTo>
                        <a:pt x="644" y="639"/>
                      </a:lnTo>
                      <a:lnTo>
                        <a:pt x="642" y="637"/>
                      </a:lnTo>
                      <a:lnTo>
                        <a:pt x="640" y="637"/>
                      </a:lnTo>
                      <a:lnTo>
                        <a:pt x="640" y="637"/>
                      </a:lnTo>
                      <a:lnTo>
                        <a:pt x="636" y="638"/>
                      </a:lnTo>
                      <a:lnTo>
                        <a:pt x="632" y="641"/>
                      </a:lnTo>
                      <a:lnTo>
                        <a:pt x="626" y="648"/>
                      </a:lnTo>
                      <a:lnTo>
                        <a:pt x="626" y="648"/>
                      </a:lnTo>
                      <a:lnTo>
                        <a:pt x="625" y="649"/>
                      </a:lnTo>
                      <a:lnTo>
                        <a:pt x="622" y="654"/>
                      </a:lnTo>
                      <a:lnTo>
                        <a:pt x="622" y="654"/>
                      </a:lnTo>
                      <a:lnTo>
                        <a:pt x="619" y="660"/>
                      </a:lnTo>
                      <a:lnTo>
                        <a:pt x="618" y="666"/>
                      </a:lnTo>
                      <a:lnTo>
                        <a:pt x="620" y="672"/>
                      </a:lnTo>
                      <a:lnTo>
                        <a:pt x="624" y="677"/>
                      </a:lnTo>
                      <a:lnTo>
                        <a:pt x="843" y="851"/>
                      </a:lnTo>
                      <a:lnTo>
                        <a:pt x="805" y="898"/>
                      </a:lnTo>
                      <a:lnTo>
                        <a:pt x="805" y="898"/>
                      </a:lnTo>
                      <a:lnTo>
                        <a:pt x="803" y="901"/>
                      </a:lnTo>
                      <a:lnTo>
                        <a:pt x="799" y="903"/>
                      </a:lnTo>
                      <a:lnTo>
                        <a:pt x="795" y="904"/>
                      </a:lnTo>
                      <a:lnTo>
                        <a:pt x="792" y="904"/>
                      </a:lnTo>
                      <a:lnTo>
                        <a:pt x="792" y="904"/>
                      </a:lnTo>
                      <a:lnTo>
                        <a:pt x="787" y="904"/>
                      </a:lnTo>
                      <a:lnTo>
                        <a:pt x="782" y="901"/>
                      </a:lnTo>
                      <a:lnTo>
                        <a:pt x="570" y="735"/>
                      </a:lnTo>
                      <a:lnTo>
                        <a:pt x="570" y="735"/>
                      </a:lnTo>
                      <a:lnTo>
                        <a:pt x="567" y="734"/>
                      </a:lnTo>
                      <a:lnTo>
                        <a:pt x="565" y="732"/>
                      </a:lnTo>
                      <a:lnTo>
                        <a:pt x="565" y="732"/>
                      </a:lnTo>
                      <a:lnTo>
                        <a:pt x="561" y="734"/>
                      </a:lnTo>
                      <a:lnTo>
                        <a:pt x="558" y="736"/>
                      </a:lnTo>
                      <a:lnTo>
                        <a:pt x="552" y="743"/>
                      </a:lnTo>
                      <a:lnTo>
                        <a:pt x="552" y="743"/>
                      </a:lnTo>
                      <a:lnTo>
                        <a:pt x="552" y="744"/>
                      </a:lnTo>
                      <a:lnTo>
                        <a:pt x="550" y="746"/>
                      </a:lnTo>
                      <a:lnTo>
                        <a:pt x="550" y="746"/>
                      </a:lnTo>
                      <a:lnTo>
                        <a:pt x="548" y="752"/>
                      </a:lnTo>
                      <a:lnTo>
                        <a:pt x="547" y="758"/>
                      </a:lnTo>
                      <a:lnTo>
                        <a:pt x="549" y="764"/>
                      </a:lnTo>
                      <a:lnTo>
                        <a:pt x="553" y="769"/>
                      </a:lnTo>
                      <a:lnTo>
                        <a:pt x="696" y="883"/>
                      </a:lnTo>
                      <a:lnTo>
                        <a:pt x="696" y="883"/>
                      </a:lnTo>
                      <a:lnTo>
                        <a:pt x="695" y="887"/>
                      </a:lnTo>
                      <a:lnTo>
                        <a:pt x="657" y="936"/>
                      </a:lnTo>
                      <a:lnTo>
                        <a:pt x="657" y="936"/>
                      </a:lnTo>
                      <a:lnTo>
                        <a:pt x="653" y="939"/>
                      </a:lnTo>
                      <a:lnTo>
                        <a:pt x="651" y="940"/>
                      </a:lnTo>
                      <a:lnTo>
                        <a:pt x="647" y="941"/>
                      </a:lnTo>
                      <a:lnTo>
                        <a:pt x="643" y="942"/>
                      </a:lnTo>
                      <a:lnTo>
                        <a:pt x="643" y="942"/>
                      </a:lnTo>
                      <a:lnTo>
                        <a:pt x="638" y="941"/>
                      </a:lnTo>
                      <a:lnTo>
                        <a:pt x="634" y="939"/>
                      </a:lnTo>
                      <a:lnTo>
                        <a:pt x="577" y="1014"/>
                      </a:lnTo>
                      <a:lnTo>
                        <a:pt x="577" y="1014"/>
                      </a:lnTo>
                      <a:lnTo>
                        <a:pt x="593" y="1023"/>
                      </a:lnTo>
                      <a:lnTo>
                        <a:pt x="608" y="1029"/>
                      </a:lnTo>
                      <a:lnTo>
                        <a:pt x="625" y="1034"/>
                      </a:lnTo>
                      <a:lnTo>
                        <a:pt x="643" y="1035"/>
                      </a:lnTo>
                      <a:lnTo>
                        <a:pt x="643" y="1035"/>
                      </a:lnTo>
                      <a:lnTo>
                        <a:pt x="655" y="1035"/>
                      </a:lnTo>
                      <a:lnTo>
                        <a:pt x="669" y="1033"/>
                      </a:lnTo>
                      <a:lnTo>
                        <a:pt x="680" y="1029"/>
                      </a:lnTo>
                      <a:lnTo>
                        <a:pt x="692" y="1024"/>
                      </a:lnTo>
                      <a:lnTo>
                        <a:pt x="702" y="1018"/>
                      </a:lnTo>
                      <a:lnTo>
                        <a:pt x="712" y="1011"/>
                      </a:lnTo>
                      <a:lnTo>
                        <a:pt x="722" y="1003"/>
                      </a:lnTo>
                      <a:lnTo>
                        <a:pt x="730" y="993"/>
                      </a:lnTo>
                      <a:lnTo>
                        <a:pt x="737" y="983"/>
                      </a:lnTo>
                      <a:lnTo>
                        <a:pt x="737" y="983"/>
                      </a:lnTo>
                      <a:lnTo>
                        <a:pt x="751" y="989"/>
                      </a:lnTo>
                      <a:lnTo>
                        <a:pt x="764" y="994"/>
                      </a:lnTo>
                      <a:lnTo>
                        <a:pt x="777" y="997"/>
                      </a:lnTo>
                      <a:lnTo>
                        <a:pt x="792" y="998"/>
                      </a:lnTo>
                      <a:lnTo>
                        <a:pt x="792" y="998"/>
                      </a:lnTo>
                      <a:lnTo>
                        <a:pt x="805" y="997"/>
                      </a:lnTo>
                      <a:lnTo>
                        <a:pt x="817" y="995"/>
                      </a:lnTo>
                      <a:lnTo>
                        <a:pt x="829" y="992"/>
                      </a:lnTo>
                      <a:lnTo>
                        <a:pt x="840" y="987"/>
                      </a:lnTo>
                      <a:lnTo>
                        <a:pt x="851" y="981"/>
                      </a:lnTo>
                      <a:lnTo>
                        <a:pt x="861" y="974"/>
                      </a:lnTo>
                      <a:lnTo>
                        <a:pt x="870" y="965"/>
                      </a:lnTo>
                      <a:lnTo>
                        <a:pt x="879" y="956"/>
                      </a:lnTo>
                      <a:lnTo>
                        <a:pt x="899" y="929"/>
                      </a:lnTo>
                      <a:lnTo>
                        <a:pt x="899" y="929"/>
                      </a:lnTo>
                      <a:lnTo>
                        <a:pt x="902" y="929"/>
                      </a:lnTo>
                      <a:lnTo>
                        <a:pt x="902" y="929"/>
                      </a:lnTo>
                      <a:lnTo>
                        <a:pt x="914" y="928"/>
                      </a:lnTo>
                      <a:lnTo>
                        <a:pt x="926" y="925"/>
                      </a:lnTo>
                      <a:lnTo>
                        <a:pt x="938" y="923"/>
                      </a:lnTo>
                      <a:lnTo>
                        <a:pt x="950" y="918"/>
                      </a:lnTo>
                      <a:lnTo>
                        <a:pt x="960" y="912"/>
                      </a:lnTo>
                      <a:lnTo>
                        <a:pt x="971" y="905"/>
                      </a:lnTo>
                      <a:lnTo>
                        <a:pt x="979" y="897"/>
                      </a:lnTo>
                      <a:lnTo>
                        <a:pt x="987" y="887"/>
                      </a:lnTo>
                      <a:lnTo>
                        <a:pt x="1026" y="837"/>
                      </a:lnTo>
                      <a:lnTo>
                        <a:pt x="1026" y="837"/>
                      </a:lnTo>
                      <a:lnTo>
                        <a:pt x="1033" y="829"/>
                      </a:lnTo>
                      <a:lnTo>
                        <a:pt x="1038" y="819"/>
                      </a:lnTo>
                      <a:lnTo>
                        <a:pt x="1043" y="810"/>
                      </a:lnTo>
                      <a:lnTo>
                        <a:pt x="1045" y="799"/>
                      </a:lnTo>
                      <a:lnTo>
                        <a:pt x="1048" y="789"/>
                      </a:lnTo>
                      <a:lnTo>
                        <a:pt x="1049" y="778"/>
                      </a:lnTo>
                      <a:lnTo>
                        <a:pt x="1050" y="767"/>
                      </a:lnTo>
                      <a:lnTo>
                        <a:pt x="1049" y="757"/>
                      </a:lnTo>
                      <a:lnTo>
                        <a:pt x="1049" y="757"/>
                      </a:lnTo>
                      <a:lnTo>
                        <a:pt x="1047" y="742"/>
                      </a:lnTo>
                      <a:lnTo>
                        <a:pt x="1067" y="715"/>
                      </a:lnTo>
                      <a:lnTo>
                        <a:pt x="1067" y="715"/>
                      </a:lnTo>
                      <a:lnTo>
                        <a:pt x="1073" y="706"/>
                      </a:lnTo>
                      <a:lnTo>
                        <a:pt x="1079" y="696"/>
                      </a:lnTo>
                      <a:lnTo>
                        <a:pt x="1083" y="687"/>
                      </a:lnTo>
                      <a:lnTo>
                        <a:pt x="1086" y="677"/>
                      </a:lnTo>
                      <a:lnTo>
                        <a:pt x="1089" y="666"/>
                      </a:lnTo>
                      <a:lnTo>
                        <a:pt x="1090" y="655"/>
                      </a:lnTo>
                      <a:lnTo>
                        <a:pt x="1090" y="644"/>
                      </a:lnTo>
                      <a:lnTo>
                        <a:pt x="1089" y="635"/>
                      </a:lnTo>
                      <a:lnTo>
                        <a:pt x="1088" y="624"/>
                      </a:lnTo>
                      <a:lnTo>
                        <a:pt x="1085" y="614"/>
                      </a:lnTo>
                      <a:lnTo>
                        <a:pt x="1082" y="603"/>
                      </a:lnTo>
                      <a:lnTo>
                        <a:pt x="1077" y="595"/>
                      </a:lnTo>
                      <a:lnTo>
                        <a:pt x="1071" y="585"/>
                      </a:lnTo>
                      <a:lnTo>
                        <a:pt x="1063" y="577"/>
                      </a:lnTo>
                      <a:lnTo>
                        <a:pt x="1056" y="568"/>
                      </a:lnTo>
                      <a:lnTo>
                        <a:pt x="1048" y="561"/>
                      </a:lnTo>
                      <a:lnTo>
                        <a:pt x="1042" y="556"/>
                      </a:lnTo>
                      <a:lnTo>
                        <a:pt x="1065" y="485"/>
                      </a:lnTo>
                      <a:lnTo>
                        <a:pt x="1065" y="485"/>
                      </a:lnTo>
                      <a:lnTo>
                        <a:pt x="1068" y="476"/>
                      </a:lnTo>
                      <a:lnTo>
                        <a:pt x="1073" y="468"/>
                      </a:lnTo>
                      <a:lnTo>
                        <a:pt x="1078" y="460"/>
                      </a:lnTo>
                      <a:lnTo>
                        <a:pt x="1083" y="452"/>
                      </a:lnTo>
                      <a:lnTo>
                        <a:pt x="1228" y="269"/>
                      </a:lnTo>
                      <a:lnTo>
                        <a:pt x="1228" y="269"/>
                      </a:lnTo>
                      <a:lnTo>
                        <a:pt x="1231" y="263"/>
                      </a:lnTo>
                      <a:lnTo>
                        <a:pt x="1235" y="256"/>
                      </a:lnTo>
                      <a:lnTo>
                        <a:pt x="1236" y="248"/>
                      </a:lnTo>
                      <a:lnTo>
                        <a:pt x="1235" y="241"/>
                      </a:lnTo>
                      <a:lnTo>
                        <a:pt x="1234" y="234"/>
                      </a:lnTo>
                      <a:lnTo>
                        <a:pt x="1231" y="227"/>
                      </a:lnTo>
                      <a:lnTo>
                        <a:pt x="1226" y="221"/>
                      </a:lnTo>
                      <a:lnTo>
                        <a:pt x="1222" y="216"/>
                      </a:lnTo>
                      <a:lnTo>
                        <a:pt x="1222" y="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280" name="Freeform 279"/>
                <p:cNvSpPr>
                  <a:spLocks/>
                </p:cNvSpPr>
                <p:nvPr/>
              </p:nvSpPr>
              <p:spPr bwMode="auto">
                <a:xfrm>
                  <a:off x="5597525" y="5711825"/>
                  <a:ext cx="168275" cy="157163"/>
                </a:xfrm>
                <a:custGeom>
                  <a:avLst/>
                  <a:gdLst>
                    <a:gd name="T0" fmla="*/ 423 w 423"/>
                    <a:gd name="T1" fmla="*/ 285 h 396"/>
                    <a:gd name="T2" fmla="*/ 417 w 423"/>
                    <a:gd name="T3" fmla="*/ 269 h 396"/>
                    <a:gd name="T4" fmla="*/ 381 w 423"/>
                    <a:gd name="T5" fmla="*/ 240 h 396"/>
                    <a:gd name="T6" fmla="*/ 369 w 423"/>
                    <a:gd name="T7" fmla="*/ 238 h 396"/>
                    <a:gd name="T8" fmla="*/ 358 w 423"/>
                    <a:gd name="T9" fmla="*/ 244 h 396"/>
                    <a:gd name="T10" fmla="*/ 350 w 423"/>
                    <a:gd name="T11" fmla="*/ 253 h 396"/>
                    <a:gd name="T12" fmla="*/ 349 w 423"/>
                    <a:gd name="T13" fmla="*/ 253 h 396"/>
                    <a:gd name="T14" fmla="*/ 344 w 423"/>
                    <a:gd name="T15" fmla="*/ 252 h 396"/>
                    <a:gd name="T16" fmla="*/ 343 w 423"/>
                    <a:gd name="T17" fmla="*/ 250 h 396"/>
                    <a:gd name="T18" fmla="*/ 343 w 423"/>
                    <a:gd name="T19" fmla="*/ 244 h 396"/>
                    <a:gd name="T20" fmla="*/ 361 w 423"/>
                    <a:gd name="T21" fmla="*/ 220 h 396"/>
                    <a:gd name="T22" fmla="*/ 364 w 423"/>
                    <a:gd name="T23" fmla="*/ 195 h 396"/>
                    <a:gd name="T24" fmla="*/ 353 w 423"/>
                    <a:gd name="T25" fmla="*/ 174 h 396"/>
                    <a:gd name="T26" fmla="*/ 330 w 423"/>
                    <a:gd name="T27" fmla="*/ 156 h 396"/>
                    <a:gd name="T28" fmla="*/ 311 w 423"/>
                    <a:gd name="T29" fmla="*/ 147 h 396"/>
                    <a:gd name="T30" fmla="*/ 295 w 423"/>
                    <a:gd name="T31" fmla="*/ 148 h 396"/>
                    <a:gd name="T32" fmla="*/ 272 w 423"/>
                    <a:gd name="T33" fmla="*/ 163 h 396"/>
                    <a:gd name="T34" fmla="*/ 268 w 423"/>
                    <a:gd name="T35" fmla="*/ 165 h 396"/>
                    <a:gd name="T36" fmla="*/ 268 w 423"/>
                    <a:gd name="T37" fmla="*/ 165 h 396"/>
                    <a:gd name="T38" fmla="*/ 263 w 423"/>
                    <a:gd name="T39" fmla="*/ 163 h 396"/>
                    <a:gd name="T40" fmla="*/ 263 w 423"/>
                    <a:gd name="T41" fmla="*/ 157 h 396"/>
                    <a:gd name="T42" fmla="*/ 283 w 423"/>
                    <a:gd name="T43" fmla="*/ 128 h 396"/>
                    <a:gd name="T44" fmla="*/ 287 w 423"/>
                    <a:gd name="T45" fmla="*/ 105 h 396"/>
                    <a:gd name="T46" fmla="*/ 281 w 423"/>
                    <a:gd name="T47" fmla="*/ 89 h 396"/>
                    <a:gd name="T48" fmla="*/ 243 w 423"/>
                    <a:gd name="T49" fmla="*/ 57 h 396"/>
                    <a:gd name="T50" fmla="*/ 231 w 423"/>
                    <a:gd name="T51" fmla="*/ 51 h 396"/>
                    <a:gd name="T52" fmla="*/ 218 w 423"/>
                    <a:gd name="T53" fmla="*/ 49 h 396"/>
                    <a:gd name="T54" fmla="*/ 193 w 423"/>
                    <a:gd name="T55" fmla="*/ 58 h 396"/>
                    <a:gd name="T56" fmla="*/ 170 w 423"/>
                    <a:gd name="T57" fmla="*/ 87 h 396"/>
                    <a:gd name="T58" fmla="*/ 165 w 423"/>
                    <a:gd name="T59" fmla="*/ 89 h 396"/>
                    <a:gd name="T60" fmla="*/ 160 w 423"/>
                    <a:gd name="T61" fmla="*/ 86 h 396"/>
                    <a:gd name="T62" fmla="*/ 159 w 423"/>
                    <a:gd name="T63" fmla="*/ 82 h 396"/>
                    <a:gd name="T64" fmla="*/ 160 w 423"/>
                    <a:gd name="T65" fmla="*/ 80 h 396"/>
                    <a:gd name="T66" fmla="*/ 169 w 423"/>
                    <a:gd name="T67" fmla="*/ 57 h 396"/>
                    <a:gd name="T68" fmla="*/ 166 w 423"/>
                    <a:gd name="T69" fmla="*/ 41 h 396"/>
                    <a:gd name="T70" fmla="*/ 152 w 423"/>
                    <a:gd name="T71" fmla="*/ 22 h 396"/>
                    <a:gd name="T72" fmla="*/ 130 w 423"/>
                    <a:gd name="T73" fmla="*/ 5 h 396"/>
                    <a:gd name="T74" fmla="*/ 111 w 423"/>
                    <a:gd name="T75" fmla="*/ 0 h 396"/>
                    <a:gd name="T76" fmla="*/ 105 w 423"/>
                    <a:gd name="T77" fmla="*/ 1 h 396"/>
                    <a:gd name="T78" fmla="*/ 83 w 423"/>
                    <a:gd name="T79" fmla="*/ 12 h 396"/>
                    <a:gd name="T80" fmla="*/ 12 w 423"/>
                    <a:gd name="T81" fmla="*/ 107 h 396"/>
                    <a:gd name="T82" fmla="*/ 10 w 423"/>
                    <a:gd name="T83" fmla="*/ 110 h 396"/>
                    <a:gd name="T84" fmla="*/ 0 w 423"/>
                    <a:gd name="T85" fmla="*/ 144 h 396"/>
                    <a:gd name="T86" fmla="*/ 8 w 423"/>
                    <a:gd name="T87" fmla="*/ 177 h 396"/>
                    <a:gd name="T88" fmla="*/ 285 w 423"/>
                    <a:gd name="T89" fmla="*/ 385 h 396"/>
                    <a:gd name="T90" fmla="*/ 305 w 423"/>
                    <a:gd name="T91" fmla="*/ 395 h 396"/>
                    <a:gd name="T92" fmla="*/ 327 w 423"/>
                    <a:gd name="T93" fmla="*/ 396 h 396"/>
                    <a:gd name="T94" fmla="*/ 339 w 423"/>
                    <a:gd name="T95" fmla="*/ 392 h 396"/>
                    <a:gd name="T96" fmla="*/ 367 w 423"/>
                    <a:gd name="T97" fmla="*/ 372 h 396"/>
                    <a:gd name="T98" fmla="*/ 419 w 423"/>
                    <a:gd name="T99" fmla="*/ 299 h 396"/>
                    <a:gd name="T100" fmla="*/ 422 w 423"/>
                    <a:gd name="T101" fmla="*/ 291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423" h="396">
                      <a:moveTo>
                        <a:pt x="422" y="291"/>
                      </a:moveTo>
                      <a:lnTo>
                        <a:pt x="422" y="291"/>
                      </a:lnTo>
                      <a:lnTo>
                        <a:pt x="423" y="285"/>
                      </a:lnTo>
                      <a:lnTo>
                        <a:pt x="422" y="280"/>
                      </a:lnTo>
                      <a:lnTo>
                        <a:pt x="421" y="274"/>
                      </a:lnTo>
                      <a:lnTo>
                        <a:pt x="417" y="269"/>
                      </a:lnTo>
                      <a:lnTo>
                        <a:pt x="417" y="269"/>
                      </a:lnTo>
                      <a:lnTo>
                        <a:pt x="414" y="265"/>
                      </a:lnTo>
                      <a:lnTo>
                        <a:pt x="381" y="240"/>
                      </a:lnTo>
                      <a:lnTo>
                        <a:pt x="381" y="240"/>
                      </a:lnTo>
                      <a:lnTo>
                        <a:pt x="375" y="238"/>
                      </a:lnTo>
                      <a:lnTo>
                        <a:pt x="369" y="238"/>
                      </a:lnTo>
                      <a:lnTo>
                        <a:pt x="363" y="239"/>
                      </a:lnTo>
                      <a:lnTo>
                        <a:pt x="358" y="244"/>
                      </a:lnTo>
                      <a:lnTo>
                        <a:pt x="358" y="244"/>
                      </a:lnTo>
                      <a:lnTo>
                        <a:pt x="352" y="251"/>
                      </a:lnTo>
                      <a:lnTo>
                        <a:pt x="352" y="251"/>
                      </a:lnTo>
                      <a:lnTo>
                        <a:pt x="350" y="253"/>
                      </a:lnTo>
                      <a:lnTo>
                        <a:pt x="350" y="253"/>
                      </a:lnTo>
                      <a:lnTo>
                        <a:pt x="349" y="253"/>
                      </a:lnTo>
                      <a:lnTo>
                        <a:pt x="349" y="253"/>
                      </a:lnTo>
                      <a:lnTo>
                        <a:pt x="347" y="253"/>
                      </a:lnTo>
                      <a:lnTo>
                        <a:pt x="347" y="253"/>
                      </a:lnTo>
                      <a:lnTo>
                        <a:pt x="344" y="252"/>
                      </a:lnTo>
                      <a:lnTo>
                        <a:pt x="344" y="252"/>
                      </a:lnTo>
                      <a:lnTo>
                        <a:pt x="344" y="252"/>
                      </a:lnTo>
                      <a:lnTo>
                        <a:pt x="343" y="250"/>
                      </a:lnTo>
                      <a:lnTo>
                        <a:pt x="341" y="247"/>
                      </a:lnTo>
                      <a:lnTo>
                        <a:pt x="341" y="247"/>
                      </a:lnTo>
                      <a:lnTo>
                        <a:pt x="343" y="244"/>
                      </a:lnTo>
                      <a:lnTo>
                        <a:pt x="356" y="227"/>
                      </a:lnTo>
                      <a:lnTo>
                        <a:pt x="356" y="227"/>
                      </a:lnTo>
                      <a:lnTo>
                        <a:pt x="361" y="220"/>
                      </a:lnTo>
                      <a:lnTo>
                        <a:pt x="363" y="211"/>
                      </a:lnTo>
                      <a:lnTo>
                        <a:pt x="364" y="204"/>
                      </a:lnTo>
                      <a:lnTo>
                        <a:pt x="364" y="195"/>
                      </a:lnTo>
                      <a:lnTo>
                        <a:pt x="362" y="188"/>
                      </a:lnTo>
                      <a:lnTo>
                        <a:pt x="358" y="181"/>
                      </a:lnTo>
                      <a:lnTo>
                        <a:pt x="353" y="174"/>
                      </a:lnTo>
                      <a:lnTo>
                        <a:pt x="347" y="169"/>
                      </a:lnTo>
                      <a:lnTo>
                        <a:pt x="330" y="156"/>
                      </a:lnTo>
                      <a:lnTo>
                        <a:pt x="330" y="156"/>
                      </a:lnTo>
                      <a:lnTo>
                        <a:pt x="324" y="152"/>
                      </a:lnTo>
                      <a:lnTo>
                        <a:pt x="318" y="148"/>
                      </a:lnTo>
                      <a:lnTo>
                        <a:pt x="311" y="147"/>
                      </a:lnTo>
                      <a:lnTo>
                        <a:pt x="305" y="147"/>
                      </a:lnTo>
                      <a:lnTo>
                        <a:pt x="305" y="147"/>
                      </a:lnTo>
                      <a:lnTo>
                        <a:pt x="295" y="148"/>
                      </a:lnTo>
                      <a:lnTo>
                        <a:pt x="287" y="151"/>
                      </a:lnTo>
                      <a:lnTo>
                        <a:pt x="279" y="156"/>
                      </a:lnTo>
                      <a:lnTo>
                        <a:pt x="272" y="163"/>
                      </a:lnTo>
                      <a:lnTo>
                        <a:pt x="272" y="163"/>
                      </a:lnTo>
                      <a:lnTo>
                        <a:pt x="270" y="165"/>
                      </a:lnTo>
                      <a:lnTo>
                        <a:pt x="268" y="165"/>
                      </a:lnTo>
                      <a:lnTo>
                        <a:pt x="268" y="165"/>
                      </a:lnTo>
                      <a:lnTo>
                        <a:pt x="268" y="165"/>
                      </a:lnTo>
                      <a:lnTo>
                        <a:pt x="268" y="165"/>
                      </a:lnTo>
                      <a:lnTo>
                        <a:pt x="264" y="164"/>
                      </a:lnTo>
                      <a:lnTo>
                        <a:pt x="264" y="164"/>
                      </a:lnTo>
                      <a:lnTo>
                        <a:pt x="263" y="163"/>
                      </a:lnTo>
                      <a:lnTo>
                        <a:pt x="262" y="160"/>
                      </a:lnTo>
                      <a:lnTo>
                        <a:pt x="262" y="158"/>
                      </a:lnTo>
                      <a:lnTo>
                        <a:pt x="263" y="157"/>
                      </a:lnTo>
                      <a:lnTo>
                        <a:pt x="279" y="135"/>
                      </a:lnTo>
                      <a:lnTo>
                        <a:pt x="279" y="135"/>
                      </a:lnTo>
                      <a:lnTo>
                        <a:pt x="283" y="128"/>
                      </a:lnTo>
                      <a:lnTo>
                        <a:pt x="286" y="121"/>
                      </a:lnTo>
                      <a:lnTo>
                        <a:pt x="287" y="112"/>
                      </a:lnTo>
                      <a:lnTo>
                        <a:pt x="287" y="105"/>
                      </a:lnTo>
                      <a:lnTo>
                        <a:pt x="287" y="105"/>
                      </a:lnTo>
                      <a:lnTo>
                        <a:pt x="285" y="96"/>
                      </a:lnTo>
                      <a:lnTo>
                        <a:pt x="281" y="89"/>
                      </a:lnTo>
                      <a:lnTo>
                        <a:pt x="276" y="83"/>
                      </a:lnTo>
                      <a:lnTo>
                        <a:pt x="270" y="77"/>
                      </a:lnTo>
                      <a:lnTo>
                        <a:pt x="243" y="57"/>
                      </a:lnTo>
                      <a:lnTo>
                        <a:pt x="243" y="57"/>
                      </a:lnTo>
                      <a:lnTo>
                        <a:pt x="237" y="53"/>
                      </a:lnTo>
                      <a:lnTo>
                        <a:pt x="231" y="51"/>
                      </a:lnTo>
                      <a:lnTo>
                        <a:pt x="225" y="49"/>
                      </a:lnTo>
                      <a:lnTo>
                        <a:pt x="218" y="49"/>
                      </a:lnTo>
                      <a:lnTo>
                        <a:pt x="218" y="49"/>
                      </a:lnTo>
                      <a:lnTo>
                        <a:pt x="210" y="49"/>
                      </a:lnTo>
                      <a:lnTo>
                        <a:pt x="200" y="53"/>
                      </a:lnTo>
                      <a:lnTo>
                        <a:pt x="193" y="58"/>
                      </a:lnTo>
                      <a:lnTo>
                        <a:pt x="186" y="65"/>
                      </a:lnTo>
                      <a:lnTo>
                        <a:pt x="170" y="87"/>
                      </a:lnTo>
                      <a:lnTo>
                        <a:pt x="170" y="87"/>
                      </a:lnTo>
                      <a:lnTo>
                        <a:pt x="167" y="88"/>
                      </a:lnTo>
                      <a:lnTo>
                        <a:pt x="165" y="89"/>
                      </a:lnTo>
                      <a:lnTo>
                        <a:pt x="165" y="89"/>
                      </a:lnTo>
                      <a:lnTo>
                        <a:pt x="161" y="88"/>
                      </a:lnTo>
                      <a:lnTo>
                        <a:pt x="161" y="88"/>
                      </a:lnTo>
                      <a:lnTo>
                        <a:pt x="160" y="86"/>
                      </a:lnTo>
                      <a:lnTo>
                        <a:pt x="159" y="84"/>
                      </a:lnTo>
                      <a:lnTo>
                        <a:pt x="159" y="84"/>
                      </a:lnTo>
                      <a:lnTo>
                        <a:pt x="159" y="82"/>
                      </a:lnTo>
                      <a:lnTo>
                        <a:pt x="160" y="80"/>
                      </a:lnTo>
                      <a:lnTo>
                        <a:pt x="160" y="80"/>
                      </a:lnTo>
                      <a:lnTo>
                        <a:pt x="160" y="80"/>
                      </a:lnTo>
                      <a:lnTo>
                        <a:pt x="165" y="72"/>
                      </a:lnTo>
                      <a:lnTo>
                        <a:pt x="167" y="65"/>
                      </a:lnTo>
                      <a:lnTo>
                        <a:pt x="169" y="57"/>
                      </a:lnTo>
                      <a:lnTo>
                        <a:pt x="169" y="49"/>
                      </a:lnTo>
                      <a:lnTo>
                        <a:pt x="169" y="49"/>
                      </a:lnTo>
                      <a:lnTo>
                        <a:pt x="166" y="41"/>
                      </a:lnTo>
                      <a:lnTo>
                        <a:pt x="163" y="34"/>
                      </a:lnTo>
                      <a:lnTo>
                        <a:pt x="158" y="28"/>
                      </a:lnTo>
                      <a:lnTo>
                        <a:pt x="152" y="22"/>
                      </a:lnTo>
                      <a:lnTo>
                        <a:pt x="135" y="8"/>
                      </a:lnTo>
                      <a:lnTo>
                        <a:pt x="135" y="8"/>
                      </a:lnTo>
                      <a:lnTo>
                        <a:pt x="130" y="5"/>
                      </a:lnTo>
                      <a:lnTo>
                        <a:pt x="124" y="2"/>
                      </a:lnTo>
                      <a:lnTo>
                        <a:pt x="117" y="1"/>
                      </a:lnTo>
                      <a:lnTo>
                        <a:pt x="111" y="0"/>
                      </a:lnTo>
                      <a:lnTo>
                        <a:pt x="111" y="0"/>
                      </a:lnTo>
                      <a:lnTo>
                        <a:pt x="105" y="1"/>
                      </a:lnTo>
                      <a:lnTo>
                        <a:pt x="105" y="1"/>
                      </a:lnTo>
                      <a:lnTo>
                        <a:pt x="96" y="3"/>
                      </a:lnTo>
                      <a:lnTo>
                        <a:pt x="89" y="6"/>
                      </a:lnTo>
                      <a:lnTo>
                        <a:pt x="83" y="12"/>
                      </a:lnTo>
                      <a:lnTo>
                        <a:pt x="77" y="18"/>
                      </a:lnTo>
                      <a:lnTo>
                        <a:pt x="65" y="34"/>
                      </a:lnTo>
                      <a:lnTo>
                        <a:pt x="12" y="107"/>
                      </a:lnTo>
                      <a:lnTo>
                        <a:pt x="12" y="107"/>
                      </a:lnTo>
                      <a:lnTo>
                        <a:pt x="10" y="110"/>
                      </a:lnTo>
                      <a:lnTo>
                        <a:pt x="10" y="110"/>
                      </a:lnTo>
                      <a:lnTo>
                        <a:pt x="4" y="121"/>
                      </a:lnTo>
                      <a:lnTo>
                        <a:pt x="1" y="131"/>
                      </a:lnTo>
                      <a:lnTo>
                        <a:pt x="0" y="144"/>
                      </a:lnTo>
                      <a:lnTo>
                        <a:pt x="1" y="156"/>
                      </a:lnTo>
                      <a:lnTo>
                        <a:pt x="3" y="168"/>
                      </a:lnTo>
                      <a:lnTo>
                        <a:pt x="8" y="177"/>
                      </a:lnTo>
                      <a:lnTo>
                        <a:pt x="15" y="188"/>
                      </a:lnTo>
                      <a:lnTo>
                        <a:pt x="25" y="197"/>
                      </a:lnTo>
                      <a:lnTo>
                        <a:pt x="285" y="385"/>
                      </a:lnTo>
                      <a:lnTo>
                        <a:pt x="285" y="385"/>
                      </a:lnTo>
                      <a:lnTo>
                        <a:pt x="294" y="391"/>
                      </a:lnTo>
                      <a:lnTo>
                        <a:pt x="305" y="395"/>
                      </a:lnTo>
                      <a:lnTo>
                        <a:pt x="316" y="396"/>
                      </a:lnTo>
                      <a:lnTo>
                        <a:pt x="327" y="396"/>
                      </a:lnTo>
                      <a:lnTo>
                        <a:pt x="327" y="396"/>
                      </a:lnTo>
                      <a:lnTo>
                        <a:pt x="328" y="396"/>
                      </a:lnTo>
                      <a:lnTo>
                        <a:pt x="328" y="396"/>
                      </a:lnTo>
                      <a:lnTo>
                        <a:pt x="339" y="392"/>
                      </a:lnTo>
                      <a:lnTo>
                        <a:pt x="350" y="387"/>
                      </a:lnTo>
                      <a:lnTo>
                        <a:pt x="358" y="380"/>
                      </a:lnTo>
                      <a:lnTo>
                        <a:pt x="367" y="372"/>
                      </a:lnTo>
                      <a:lnTo>
                        <a:pt x="369" y="368"/>
                      </a:lnTo>
                      <a:lnTo>
                        <a:pt x="419" y="299"/>
                      </a:lnTo>
                      <a:lnTo>
                        <a:pt x="419" y="299"/>
                      </a:lnTo>
                      <a:lnTo>
                        <a:pt x="421" y="296"/>
                      </a:lnTo>
                      <a:lnTo>
                        <a:pt x="422" y="291"/>
                      </a:lnTo>
                      <a:lnTo>
                        <a:pt x="422" y="29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</p:grpSp>
          <p:sp>
            <p:nvSpPr>
              <p:cNvPr id="281" name="Freeform 119"/>
              <p:cNvSpPr>
                <a:spLocks noEditPoints="1"/>
              </p:cNvSpPr>
              <p:nvPr/>
            </p:nvSpPr>
            <p:spPr bwMode="auto">
              <a:xfrm>
                <a:off x="6270490" y="5464677"/>
                <a:ext cx="385922" cy="396399"/>
              </a:xfrm>
              <a:custGeom>
                <a:avLst/>
                <a:gdLst>
                  <a:gd name="T0" fmla="*/ 309 w 441"/>
                  <a:gd name="T1" fmla="*/ 61 h 456"/>
                  <a:gd name="T2" fmla="*/ 305 w 441"/>
                  <a:gd name="T3" fmla="*/ 45 h 456"/>
                  <a:gd name="T4" fmla="*/ 296 w 441"/>
                  <a:gd name="T5" fmla="*/ 42 h 456"/>
                  <a:gd name="T6" fmla="*/ 292 w 441"/>
                  <a:gd name="T7" fmla="*/ 55 h 456"/>
                  <a:gd name="T8" fmla="*/ 296 w 441"/>
                  <a:gd name="T9" fmla="*/ 70 h 456"/>
                  <a:gd name="T10" fmla="*/ 321 w 441"/>
                  <a:gd name="T11" fmla="*/ 87 h 456"/>
                  <a:gd name="T12" fmla="*/ 351 w 441"/>
                  <a:gd name="T13" fmla="*/ 110 h 456"/>
                  <a:gd name="T14" fmla="*/ 359 w 441"/>
                  <a:gd name="T15" fmla="*/ 131 h 456"/>
                  <a:gd name="T16" fmla="*/ 357 w 441"/>
                  <a:gd name="T17" fmla="*/ 167 h 456"/>
                  <a:gd name="T18" fmla="*/ 342 w 441"/>
                  <a:gd name="T19" fmla="*/ 189 h 456"/>
                  <a:gd name="T20" fmla="*/ 276 w 441"/>
                  <a:gd name="T21" fmla="*/ 184 h 456"/>
                  <a:gd name="T22" fmla="*/ 247 w 441"/>
                  <a:gd name="T23" fmla="*/ 166 h 456"/>
                  <a:gd name="T24" fmla="*/ 292 w 441"/>
                  <a:gd name="T25" fmla="*/ 134 h 456"/>
                  <a:gd name="T26" fmla="*/ 293 w 441"/>
                  <a:gd name="T27" fmla="*/ 168 h 456"/>
                  <a:gd name="T28" fmla="*/ 297 w 441"/>
                  <a:gd name="T29" fmla="*/ 172 h 456"/>
                  <a:gd name="T30" fmla="*/ 306 w 441"/>
                  <a:gd name="T31" fmla="*/ 169 h 456"/>
                  <a:gd name="T32" fmla="*/ 309 w 441"/>
                  <a:gd name="T33" fmla="*/ 161 h 456"/>
                  <a:gd name="T34" fmla="*/ 304 w 441"/>
                  <a:gd name="T35" fmla="*/ 134 h 456"/>
                  <a:gd name="T36" fmla="*/ 292 w 441"/>
                  <a:gd name="T37" fmla="*/ 124 h 456"/>
                  <a:gd name="T38" fmla="*/ 256 w 441"/>
                  <a:gd name="T39" fmla="*/ 96 h 456"/>
                  <a:gd name="T40" fmla="*/ 246 w 441"/>
                  <a:gd name="T41" fmla="*/ 75 h 456"/>
                  <a:gd name="T42" fmla="*/ 245 w 441"/>
                  <a:gd name="T43" fmla="*/ 52 h 456"/>
                  <a:gd name="T44" fmla="*/ 256 w 441"/>
                  <a:gd name="T45" fmla="*/ 29 h 456"/>
                  <a:gd name="T46" fmla="*/ 292 w 441"/>
                  <a:gd name="T47" fmla="*/ 14 h 456"/>
                  <a:gd name="T48" fmla="*/ 313 w 441"/>
                  <a:gd name="T49" fmla="*/ 14 h 456"/>
                  <a:gd name="T50" fmla="*/ 344 w 441"/>
                  <a:gd name="T51" fmla="*/ 29 h 456"/>
                  <a:gd name="T52" fmla="*/ 354 w 441"/>
                  <a:gd name="T53" fmla="*/ 51 h 456"/>
                  <a:gd name="T54" fmla="*/ 354 w 441"/>
                  <a:gd name="T55" fmla="*/ 69 h 456"/>
                  <a:gd name="T56" fmla="*/ 147 w 441"/>
                  <a:gd name="T57" fmla="*/ 388 h 456"/>
                  <a:gd name="T58" fmla="*/ 276 w 441"/>
                  <a:gd name="T59" fmla="*/ 362 h 456"/>
                  <a:gd name="T60" fmla="*/ 312 w 441"/>
                  <a:gd name="T61" fmla="*/ 358 h 456"/>
                  <a:gd name="T62" fmla="*/ 382 w 441"/>
                  <a:gd name="T63" fmla="*/ 309 h 456"/>
                  <a:gd name="T64" fmla="*/ 439 w 441"/>
                  <a:gd name="T65" fmla="*/ 257 h 456"/>
                  <a:gd name="T66" fmla="*/ 438 w 441"/>
                  <a:gd name="T67" fmla="*/ 244 h 456"/>
                  <a:gd name="T68" fmla="*/ 425 w 441"/>
                  <a:gd name="T69" fmla="*/ 231 h 456"/>
                  <a:gd name="T70" fmla="*/ 390 w 441"/>
                  <a:gd name="T71" fmla="*/ 251 h 456"/>
                  <a:gd name="T72" fmla="*/ 325 w 441"/>
                  <a:gd name="T73" fmla="*/ 281 h 456"/>
                  <a:gd name="T74" fmla="*/ 279 w 441"/>
                  <a:gd name="T75" fmla="*/ 284 h 456"/>
                  <a:gd name="T76" fmla="*/ 251 w 441"/>
                  <a:gd name="T77" fmla="*/ 272 h 456"/>
                  <a:gd name="T78" fmla="*/ 238 w 441"/>
                  <a:gd name="T79" fmla="*/ 254 h 456"/>
                  <a:gd name="T80" fmla="*/ 239 w 441"/>
                  <a:gd name="T81" fmla="*/ 247 h 456"/>
                  <a:gd name="T82" fmla="*/ 332 w 441"/>
                  <a:gd name="T83" fmla="*/ 244 h 456"/>
                  <a:gd name="T84" fmla="*/ 343 w 441"/>
                  <a:gd name="T85" fmla="*/ 233 h 456"/>
                  <a:gd name="T86" fmla="*/ 343 w 441"/>
                  <a:gd name="T87" fmla="*/ 212 h 456"/>
                  <a:gd name="T88" fmla="*/ 312 w 441"/>
                  <a:gd name="T89" fmla="*/ 205 h 456"/>
                  <a:gd name="T90" fmla="*/ 222 w 441"/>
                  <a:gd name="T91" fmla="*/ 196 h 456"/>
                  <a:gd name="T92" fmla="*/ 167 w 441"/>
                  <a:gd name="T93" fmla="*/ 207 h 456"/>
                  <a:gd name="T94" fmla="*/ 125 w 441"/>
                  <a:gd name="T95" fmla="*/ 240 h 456"/>
                  <a:gd name="T96" fmla="*/ 86 w 441"/>
                  <a:gd name="T97" fmla="*/ 267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41" h="456">
                    <a:moveTo>
                      <a:pt x="354" y="69"/>
                    </a:moveTo>
                    <a:lnTo>
                      <a:pt x="309" y="69"/>
                    </a:lnTo>
                    <a:lnTo>
                      <a:pt x="309" y="61"/>
                    </a:lnTo>
                    <a:lnTo>
                      <a:pt x="309" y="61"/>
                    </a:lnTo>
                    <a:lnTo>
                      <a:pt x="309" y="52"/>
                    </a:lnTo>
                    <a:lnTo>
                      <a:pt x="306" y="46"/>
                    </a:lnTo>
                    <a:lnTo>
                      <a:pt x="306" y="46"/>
                    </a:lnTo>
                    <a:lnTo>
                      <a:pt x="305" y="45"/>
                    </a:lnTo>
                    <a:lnTo>
                      <a:pt x="304" y="42"/>
                    </a:lnTo>
                    <a:lnTo>
                      <a:pt x="300" y="42"/>
                    </a:lnTo>
                    <a:lnTo>
                      <a:pt x="300" y="42"/>
                    </a:lnTo>
                    <a:lnTo>
                      <a:pt x="296" y="42"/>
                    </a:lnTo>
                    <a:lnTo>
                      <a:pt x="294" y="46"/>
                    </a:lnTo>
                    <a:lnTo>
                      <a:pt x="294" y="46"/>
                    </a:lnTo>
                    <a:lnTo>
                      <a:pt x="292" y="50"/>
                    </a:lnTo>
                    <a:lnTo>
                      <a:pt x="292" y="55"/>
                    </a:lnTo>
                    <a:lnTo>
                      <a:pt x="292" y="55"/>
                    </a:lnTo>
                    <a:lnTo>
                      <a:pt x="293" y="65"/>
                    </a:lnTo>
                    <a:lnTo>
                      <a:pt x="294" y="68"/>
                    </a:lnTo>
                    <a:lnTo>
                      <a:pt x="296" y="70"/>
                    </a:lnTo>
                    <a:lnTo>
                      <a:pt x="296" y="70"/>
                    </a:lnTo>
                    <a:lnTo>
                      <a:pt x="304" y="76"/>
                    </a:lnTo>
                    <a:lnTo>
                      <a:pt x="321" y="87"/>
                    </a:lnTo>
                    <a:lnTo>
                      <a:pt x="321" y="87"/>
                    </a:lnTo>
                    <a:lnTo>
                      <a:pt x="336" y="96"/>
                    </a:lnTo>
                    <a:lnTo>
                      <a:pt x="344" y="104"/>
                    </a:lnTo>
                    <a:lnTo>
                      <a:pt x="344" y="104"/>
                    </a:lnTo>
                    <a:lnTo>
                      <a:pt x="351" y="110"/>
                    </a:lnTo>
                    <a:lnTo>
                      <a:pt x="355" y="119"/>
                    </a:lnTo>
                    <a:lnTo>
                      <a:pt x="355" y="119"/>
                    </a:lnTo>
                    <a:lnTo>
                      <a:pt x="357" y="125"/>
                    </a:lnTo>
                    <a:lnTo>
                      <a:pt x="359" y="131"/>
                    </a:lnTo>
                    <a:lnTo>
                      <a:pt x="360" y="145"/>
                    </a:lnTo>
                    <a:lnTo>
                      <a:pt x="360" y="145"/>
                    </a:lnTo>
                    <a:lnTo>
                      <a:pt x="359" y="156"/>
                    </a:lnTo>
                    <a:lnTo>
                      <a:pt x="357" y="167"/>
                    </a:lnTo>
                    <a:lnTo>
                      <a:pt x="353" y="175"/>
                    </a:lnTo>
                    <a:lnTo>
                      <a:pt x="348" y="184"/>
                    </a:lnTo>
                    <a:lnTo>
                      <a:pt x="348" y="184"/>
                    </a:lnTo>
                    <a:lnTo>
                      <a:pt x="342" y="189"/>
                    </a:lnTo>
                    <a:lnTo>
                      <a:pt x="335" y="193"/>
                    </a:lnTo>
                    <a:lnTo>
                      <a:pt x="335" y="193"/>
                    </a:lnTo>
                    <a:lnTo>
                      <a:pt x="296" y="187"/>
                    </a:lnTo>
                    <a:lnTo>
                      <a:pt x="276" y="184"/>
                    </a:lnTo>
                    <a:lnTo>
                      <a:pt x="255" y="182"/>
                    </a:lnTo>
                    <a:lnTo>
                      <a:pt x="255" y="182"/>
                    </a:lnTo>
                    <a:lnTo>
                      <a:pt x="251" y="174"/>
                    </a:lnTo>
                    <a:lnTo>
                      <a:pt x="247" y="166"/>
                    </a:lnTo>
                    <a:lnTo>
                      <a:pt x="246" y="155"/>
                    </a:lnTo>
                    <a:lnTo>
                      <a:pt x="245" y="143"/>
                    </a:lnTo>
                    <a:lnTo>
                      <a:pt x="245" y="134"/>
                    </a:lnTo>
                    <a:lnTo>
                      <a:pt x="292" y="134"/>
                    </a:lnTo>
                    <a:lnTo>
                      <a:pt x="292" y="145"/>
                    </a:lnTo>
                    <a:lnTo>
                      <a:pt x="292" y="145"/>
                    </a:lnTo>
                    <a:lnTo>
                      <a:pt x="292" y="161"/>
                    </a:lnTo>
                    <a:lnTo>
                      <a:pt x="293" y="168"/>
                    </a:lnTo>
                    <a:lnTo>
                      <a:pt x="293" y="168"/>
                    </a:lnTo>
                    <a:lnTo>
                      <a:pt x="294" y="170"/>
                    </a:lnTo>
                    <a:lnTo>
                      <a:pt x="295" y="171"/>
                    </a:lnTo>
                    <a:lnTo>
                      <a:pt x="297" y="172"/>
                    </a:lnTo>
                    <a:lnTo>
                      <a:pt x="299" y="172"/>
                    </a:lnTo>
                    <a:lnTo>
                      <a:pt x="299" y="172"/>
                    </a:lnTo>
                    <a:lnTo>
                      <a:pt x="303" y="172"/>
                    </a:lnTo>
                    <a:lnTo>
                      <a:pt x="306" y="169"/>
                    </a:lnTo>
                    <a:lnTo>
                      <a:pt x="306" y="169"/>
                    </a:lnTo>
                    <a:lnTo>
                      <a:pt x="309" y="166"/>
                    </a:lnTo>
                    <a:lnTo>
                      <a:pt x="309" y="161"/>
                    </a:lnTo>
                    <a:lnTo>
                      <a:pt x="309" y="161"/>
                    </a:lnTo>
                    <a:lnTo>
                      <a:pt x="309" y="147"/>
                    </a:lnTo>
                    <a:lnTo>
                      <a:pt x="306" y="138"/>
                    </a:lnTo>
                    <a:lnTo>
                      <a:pt x="306" y="138"/>
                    </a:lnTo>
                    <a:lnTo>
                      <a:pt x="304" y="134"/>
                    </a:lnTo>
                    <a:lnTo>
                      <a:pt x="302" y="131"/>
                    </a:lnTo>
                    <a:lnTo>
                      <a:pt x="297" y="128"/>
                    </a:lnTo>
                    <a:lnTo>
                      <a:pt x="292" y="124"/>
                    </a:lnTo>
                    <a:lnTo>
                      <a:pt x="292" y="124"/>
                    </a:lnTo>
                    <a:lnTo>
                      <a:pt x="274" y="112"/>
                    </a:lnTo>
                    <a:lnTo>
                      <a:pt x="263" y="105"/>
                    </a:lnTo>
                    <a:lnTo>
                      <a:pt x="263" y="105"/>
                    </a:lnTo>
                    <a:lnTo>
                      <a:pt x="256" y="96"/>
                    </a:lnTo>
                    <a:lnTo>
                      <a:pt x="251" y="87"/>
                    </a:lnTo>
                    <a:lnTo>
                      <a:pt x="251" y="87"/>
                    </a:lnTo>
                    <a:lnTo>
                      <a:pt x="247" y="80"/>
                    </a:lnTo>
                    <a:lnTo>
                      <a:pt x="246" y="75"/>
                    </a:lnTo>
                    <a:lnTo>
                      <a:pt x="245" y="68"/>
                    </a:lnTo>
                    <a:lnTo>
                      <a:pt x="244" y="61"/>
                    </a:lnTo>
                    <a:lnTo>
                      <a:pt x="244" y="61"/>
                    </a:lnTo>
                    <a:lnTo>
                      <a:pt x="245" y="52"/>
                    </a:lnTo>
                    <a:lnTo>
                      <a:pt x="247" y="42"/>
                    </a:lnTo>
                    <a:lnTo>
                      <a:pt x="252" y="35"/>
                    </a:lnTo>
                    <a:lnTo>
                      <a:pt x="256" y="29"/>
                    </a:lnTo>
                    <a:lnTo>
                      <a:pt x="256" y="29"/>
                    </a:lnTo>
                    <a:lnTo>
                      <a:pt x="263" y="23"/>
                    </a:lnTo>
                    <a:lnTo>
                      <a:pt x="271" y="19"/>
                    </a:lnTo>
                    <a:lnTo>
                      <a:pt x="280" y="16"/>
                    </a:lnTo>
                    <a:lnTo>
                      <a:pt x="292" y="14"/>
                    </a:lnTo>
                    <a:lnTo>
                      <a:pt x="292" y="0"/>
                    </a:lnTo>
                    <a:lnTo>
                      <a:pt x="313" y="0"/>
                    </a:lnTo>
                    <a:lnTo>
                      <a:pt x="313" y="14"/>
                    </a:lnTo>
                    <a:lnTo>
                      <a:pt x="313" y="14"/>
                    </a:lnTo>
                    <a:lnTo>
                      <a:pt x="322" y="16"/>
                    </a:lnTo>
                    <a:lnTo>
                      <a:pt x="331" y="19"/>
                    </a:lnTo>
                    <a:lnTo>
                      <a:pt x="338" y="23"/>
                    </a:lnTo>
                    <a:lnTo>
                      <a:pt x="344" y="29"/>
                    </a:lnTo>
                    <a:lnTo>
                      <a:pt x="344" y="29"/>
                    </a:lnTo>
                    <a:lnTo>
                      <a:pt x="349" y="35"/>
                    </a:lnTo>
                    <a:lnTo>
                      <a:pt x="352" y="42"/>
                    </a:lnTo>
                    <a:lnTo>
                      <a:pt x="354" y="51"/>
                    </a:lnTo>
                    <a:lnTo>
                      <a:pt x="355" y="60"/>
                    </a:lnTo>
                    <a:lnTo>
                      <a:pt x="355" y="60"/>
                    </a:lnTo>
                    <a:lnTo>
                      <a:pt x="354" y="69"/>
                    </a:lnTo>
                    <a:lnTo>
                      <a:pt x="354" y="69"/>
                    </a:lnTo>
                    <a:close/>
                    <a:moveTo>
                      <a:pt x="0" y="283"/>
                    </a:moveTo>
                    <a:lnTo>
                      <a:pt x="87" y="456"/>
                    </a:lnTo>
                    <a:lnTo>
                      <a:pt x="163" y="418"/>
                    </a:lnTo>
                    <a:lnTo>
                      <a:pt x="147" y="388"/>
                    </a:lnTo>
                    <a:lnTo>
                      <a:pt x="167" y="358"/>
                    </a:lnTo>
                    <a:lnTo>
                      <a:pt x="167" y="358"/>
                    </a:lnTo>
                    <a:lnTo>
                      <a:pt x="244" y="361"/>
                    </a:lnTo>
                    <a:lnTo>
                      <a:pt x="276" y="362"/>
                    </a:lnTo>
                    <a:lnTo>
                      <a:pt x="292" y="361"/>
                    </a:lnTo>
                    <a:lnTo>
                      <a:pt x="308" y="360"/>
                    </a:lnTo>
                    <a:lnTo>
                      <a:pt x="308" y="360"/>
                    </a:lnTo>
                    <a:lnTo>
                      <a:pt x="312" y="358"/>
                    </a:lnTo>
                    <a:lnTo>
                      <a:pt x="319" y="354"/>
                    </a:lnTo>
                    <a:lnTo>
                      <a:pt x="337" y="342"/>
                    </a:lnTo>
                    <a:lnTo>
                      <a:pt x="359" y="327"/>
                    </a:lnTo>
                    <a:lnTo>
                      <a:pt x="382" y="309"/>
                    </a:lnTo>
                    <a:lnTo>
                      <a:pt x="405" y="291"/>
                    </a:lnTo>
                    <a:lnTo>
                      <a:pt x="424" y="275"/>
                    </a:lnTo>
                    <a:lnTo>
                      <a:pt x="436" y="262"/>
                    </a:lnTo>
                    <a:lnTo>
                      <a:pt x="439" y="257"/>
                    </a:lnTo>
                    <a:lnTo>
                      <a:pt x="441" y="253"/>
                    </a:lnTo>
                    <a:lnTo>
                      <a:pt x="441" y="253"/>
                    </a:lnTo>
                    <a:lnTo>
                      <a:pt x="440" y="248"/>
                    </a:lnTo>
                    <a:lnTo>
                      <a:pt x="438" y="244"/>
                    </a:lnTo>
                    <a:lnTo>
                      <a:pt x="435" y="241"/>
                    </a:lnTo>
                    <a:lnTo>
                      <a:pt x="432" y="238"/>
                    </a:lnTo>
                    <a:lnTo>
                      <a:pt x="427" y="232"/>
                    </a:lnTo>
                    <a:lnTo>
                      <a:pt x="425" y="231"/>
                    </a:lnTo>
                    <a:lnTo>
                      <a:pt x="425" y="231"/>
                    </a:lnTo>
                    <a:lnTo>
                      <a:pt x="420" y="233"/>
                    </a:lnTo>
                    <a:lnTo>
                      <a:pt x="413" y="238"/>
                    </a:lnTo>
                    <a:lnTo>
                      <a:pt x="390" y="251"/>
                    </a:lnTo>
                    <a:lnTo>
                      <a:pt x="375" y="259"/>
                    </a:lnTo>
                    <a:lnTo>
                      <a:pt x="359" y="267"/>
                    </a:lnTo>
                    <a:lnTo>
                      <a:pt x="342" y="274"/>
                    </a:lnTo>
                    <a:lnTo>
                      <a:pt x="325" y="281"/>
                    </a:lnTo>
                    <a:lnTo>
                      <a:pt x="325" y="281"/>
                    </a:lnTo>
                    <a:lnTo>
                      <a:pt x="310" y="284"/>
                    </a:lnTo>
                    <a:lnTo>
                      <a:pt x="294" y="285"/>
                    </a:lnTo>
                    <a:lnTo>
                      <a:pt x="279" y="284"/>
                    </a:lnTo>
                    <a:lnTo>
                      <a:pt x="266" y="281"/>
                    </a:lnTo>
                    <a:lnTo>
                      <a:pt x="261" y="279"/>
                    </a:lnTo>
                    <a:lnTo>
                      <a:pt x="256" y="275"/>
                    </a:lnTo>
                    <a:lnTo>
                      <a:pt x="251" y="272"/>
                    </a:lnTo>
                    <a:lnTo>
                      <a:pt x="246" y="268"/>
                    </a:lnTo>
                    <a:lnTo>
                      <a:pt x="243" y="264"/>
                    </a:lnTo>
                    <a:lnTo>
                      <a:pt x="240" y="260"/>
                    </a:lnTo>
                    <a:lnTo>
                      <a:pt x="238" y="254"/>
                    </a:lnTo>
                    <a:lnTo>
                      <a:pt x="237" y="249"/>
                    </a:lnTo>
                    <a:lnTo>
                      <a:pt x="237" y="249"/>
                    </a:lnTo>
                    <a:lnTo>
                      <a:pt x="237" y="248"/>
                    </a:lnTo>
                    <a:lnTo>
                      <a:pt x="239" y="247"/>
                    </a:lnTo>
                    <a:lnTo>
                      <a:pt x="247" y="246"/>
                    </a:lnTo>
                    <a:lnTo>
                      <a:pt x="273" y="245"/>
                    </a:lnTo>
                    <a:lnTo>
                      <a:pt x="304" y="244"/>
                    </a:lnTo>
                    <a:lnTo>
                      <a:pt x="332" y="244"/>
                    </a:lnTo>
                    <a:lnTo>
                      <a:pt x="332" y="244"/>
                    </a:lnTo>
                    <a:lnTo>
                      <a:pt x="337" y="242"/>
                    </a:lnTo>
                    <a:lnTo>
                      <a:pt x="340" y="238"/>
                    </a:lnTo>
                    <a:lnTo>
                      <a:pt x="343" y="233"/>
                    </a:lnTo>
                    <a:lnTo>
                      <a:pt x="345" y="227"/>
                    </a:lnTo>
                    <a:lnTo>
                      <a:pt x="347" y="222"/>
                    </a:lnTo>
                    <a:lnTo>
                      <a:pt x="345" y="216"/>
                    </a:lnTo>
                    <a:lnTo>
                      <a:pt x="343" y="212"/>
                    </a:lnTo>
                    <a:lnTo>
                      <a:pt x="341" y="210"/>
                    </a:lnTo>
                    <a:lnTo>
                      <a:pt x="339" y="210"/>
                    </a:lnTo>
                    <a:lnTo>
                      <a:pt x="339" y="210"/>
                    </a:lnTo>
                    <a:lnTo>
                      <a:pt x="312" y="205"/>
                    </a:lnTo>
                    <a:lnTo>
                      <a:pt x="282" y="200"/>
                    </a:lnTo>
                    <a:lnTo>
                      <a:pt x="252" y="196"/>
                    </a:lnTo>
                    <a:lnTo>
                      <a:pt x="237" y="196"/>
                    </a:lnTo>
                    <a:lnTo>
                      <a:pt x="222" y="196"/>
                    </a:lnTo>
                    <a:lnTo>
                      <a:pt x="208" y="197"/>
                    </a:lnTo>
                    <a:lnTo>
                      <a:pt x="194" y="198"/>
                    </a:lnTo>
                    <a:lnTo>
                      <a:pt x="181" y="202"/>
                    </a:lnTo>
                    <a:lnTo>
                      <a:pt x="167" y="207"/>
                    </a:lnTo>
                    <a:lnTo>
                      <a:pt x="156" y="212"/>
                    </a:lnTo>
                    <a:lnTo>
                      <a:pt x="144" y="220"/>
                    </a:lnTo>
                    <a:lnTo>
                      <a:pt x="135" y="229"/>
                    </a:lnTo>
                    <a:lnTo>
                      <a:pt x="125" y="240"/>
                    </a:lnTo>
                    <a:lnTo>
                      <a:pt x="125" y="240"/>
                    </a:lnTo>
                    <a:lnTo>
                      <a:pt x="115" y="248"/>
                    </a:lnTo>
                    <a:lnTo>
                      <a:pt x="104" y="255"/>
                    </a:lnTo>
                    <a:lnTo>
                      <a:pt x="86" y="267"/>
                    </a:lnTo>
                    <a:lnTo>
                      <a:pt x="74" y="245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6221873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995886"/>
          </a:xfrm>
        </p:spPr>
      </p:pic>
      <p:sp>
        <p:nvSpPr>
          <p:cNvPr id="91" name="Rectangle 90"/>
          <p:cNvSpPr/>
          <p:nvPr/>
        </p:nvSpPr>
        <p:spPr>
          <a:xfrm>
            <a:off x="0" y="1602630"/>
            <a:ext cx="12192000" cy="4680043"/>
          </a:xfrm>
          <a:prstGeom prst="rect">
            <a:avLst/>
          </a:prstGeom>
          <a:pattFill prst="narVert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215980" y="5480325"/>
            <a:ext cx="17314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E24848"/>
              </a:buClr>
              <a:defRPr/>
            </a:pPr>
            <a:r>
              <a:rPr lang="zh-CN" altLang="en-US" sz="1000" noProof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Arial" charset="0"/>
              </a:rPr>
              <a:t>此处添加详细文本描述，建议与标题相关并符合整体语言风格</a:t>
            </a:r>
            <a:endParaRPr lang="en-US" sz="1000" noProof="1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Arial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111519" y="5480325"/>
            <a:ext cx="17314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E24848"/>
              </a:buClr>
              <a:defRPr/>
            </a:pPr>
            <a:r>
              <a:rPr lang="zh-CN" altLang="en-US" sz="1000" noProof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Arial" charset="0"/>
              </a:rPr>
              <a:t>此处添加详细文本描述，建议与标题相关并符合整体语言风格</a:t>
            </a:r>
            <a:endParaRPr lang="en-US" sz="1000" noProof="1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Arial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007058" y="5480325"/>
            <a:ext cx="17314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E24848"/>
              </a:buClr>
              <a:defRPr/>
            </a:pPr>
            <a:r>
              <a:rPr lang="zh-CN" altLang="en-US" sz="1000" noProof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Arial" charset="0"/>
              </a:rPr>
              <a:t>此处添加详细文本描述，建议与标题相关并符合整体语言风格</a:t>
            </a:r>
            <a:endParaRPr lang="en-US" sz="1000" noProof="1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Arial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856200" y="5480325"/>
            <a:ext cx="17314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E24848"/>
              </a:buClr>
              <a:defRPr/>
            </a:pPr>
            <a:r>
              <a:rPr lang="zh-CN" altLang="en-US" sz="1000" noProof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Arial" charset="0"/>
              </a:rPr>
              <a:t>此处添加详细文本描述，建议与标题相关并符合整体语言风格</a:t>
            </a:r>
            <a:endParaRPr lang="en-US" sz="1000" noProof="1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Arial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707535" y="5480325"/>
            <a:ext cx="17314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E24848"/>
              </a:buClr>
              <a:defRPr/>
            </a:pPr>
            <a:r>
              <a:rPr lang="zh-CN" altLang="en-US" sz="1000" noProof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Arial" charset="0"/>
              </a:rPr>
              <a:t>此处添加详细文本描述，建议与标题相关并符合整体语言风格</a:t>
            </a:r>
            <a:endParaRPr lang="en-US" sz="1000" noProof="1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Arial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962959" y="1602629"/>
            <a:ext cx="2310182" cy="3745363"/>
            <a:chOff x="4962959" y="1602629"/>
            <a:chExt cx="2310182" cy="3745363"/>
          </a:xfrm>
        </p:grpSpPr>
        <p:sp>
          <p:nvSpPr>
            <p:cNvPr id="66" name="Freeform 65"/>
            <p:cNvSpPr/>
            <p:nvPr/>
          </p:nvSpPr>
          <p:spPr>
            <a:xfrm flipH="1">
              <a:off x="4962959" y="3636801"/>
              <a:ext cx="2310181" cy="1515951"/>
            </a:xfrm>
            <a:custGeom>
              <a:avLst/>
              <a:gdLst>
                <a:gd name="connsiteX0" fmla="*/ 0 w 1817093"/>
                <a:gd name="connsiteY0" fmla="*/ 0 h 891822"/>
                <a:gd name="connsiteX1" fmla="*/ 1354665 w 1817093"/>
                <a:gd name="connsiteY1" fmla="*/ 0 h 891822"/>
                <a:gd name="connsiteX2" fmla="*/ 1817093 w 1817093"/>
                <a:gd name="connsiteY2" fmla="*/ 891822 h 891822"/>
                <a:gd name="connsiteX3" fmla="*/ 462428 w 1817093"/>
                <a:gd name="connsiteY3" fmla="*/ 891822 h 89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093" h="891822">
                  <a:moveTo>
                    <a:pt x="0" y="0"/>
                  </a:moveTo>
                  <a:lnTo>
                    <a:pt x="1354665" y="0"/>
                  </a:lnTo>
                  <a:lnTo>
                    <a:pt x="1817093" y="891822"/>
                  </a:lnTo>
                  <a:lnTo>
                    <a:pt x="462428" y="891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44" name="Freeform 43"/>
            <p:cNvSpPr/>
            <p:nvPr/>
          </p:nvSpPr>
          <p:spPr>
            <a:xfrm>
              <a:off x="4962960" y="1934516"/>
              <a:ext cx="2310181" cy="1702286"/>
            </a:xfrm>
            <a:custGeom>
              <a:avLst/>
              <a:gdLst>
                <a:gd name="connsiteX0" fmla="*/ 0 w 1817093"/>
                <a:gd name="connsiteY0" fmla="*/ 0 h 891822"/>
                <a:gd name="connsiteX1" fmla="*/ 1354665 w 1817093"/>
                <a:gd name="connsiteY1" fmla="*/ 0 h 891822"/>
                <a:gd name="connsiteX2" fmla="*/ 1817093 w 1817093"/>
                <a:gd name="connsiteY2" fmla="*/ 891822 h 891822"/>
                <a:gd name="connsiteX3" fmla="*/ 462428 w 1817093"/>
                <a:gd name="connsiteY3" fmla="*/ 891822 h 89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093" h="891822">
                  <a:moveTo>
                    <a:pt x="0" y="0"/>
                  </a:moveTo>
                  <a:lnTo>
                    <a:pt x="1354665" y="0"/>
                  </a:lnTo>
                  <a:lnTo>
                    <a:pt x="1817093" y="891822"/>
                  </a:lnTo>
                  <a:lnTo>
                    <a:pt x="462428" y="891822"/>
                  </a:lnTo>
                  <a:close/>
                </a:path>
              </a:pathLst>
            </a:custGeom>
            <a:blipFill>
              <a:blip r:embed="rId4" cstate="email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5656783" y="4957151"/>
              <a:ext cx="383683" cy="39084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+mn-ea"/>
                </a:rPr>
                <a:t>3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4963169" y="1602629"/>
              <a:ext cx="1731222" cy="33188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084874" y="1606763"/>
              <a:ext cx="157141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chemeClr val="bg1"/>
                  </a:solidFill>
                  <a:latin typeface="+mn-ea"/>
                  <a:cs typeface="Arial" charset="0"/>
                </a:rPr>
                <a:t>添加标题</a:t>
              </a:r>
              <a:endParaRPr lang="en-US" sz="1400" noProof="1">
                <a:solidFill>
                  <a:schemeClr val="bg1"/>
                </a:solidFill>
                <a:latin typeface="+mn-ea"/>
                <a:cs typeface="Arial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831223" y="3972552"/>
              <a:ext cx="573625" cy="573626"/>
              <a:chOff x="7208377" y="484986"/>
              <a:chExt cx="430973" cy="430974"/>
            </a:xfrm>
            <a:solidFill>
              <a:schemeClr val="bg1"/>
            </a:solidFill>
          </p:grpSpPr>
          <p:sp>
            <p:nvSpPr>
              <p:cNvPr id="40" name="Freeform 231"/>
              <p:cNvSpPr>
                <a:spLocks/>
              </p:cNvSpPr>
              <p:nvPr/>
            </p:nvSpPr>
            <p:spPr bwMode="auto">
              <a:xfrm>
                <a:off x="7358344" y="729592"/>
                <a:ext cx="36400" cy="37856"/>
              </a:xfrm>
              <a:custGeom>
                <a:avLst/>
                <a:gdLst>
                  <a:gd name="T0" fmla="*/ 39 w 76"/>
                  <a:gd name="T1" fmla="*/ 0 h 78"/>
                  <a:gd name="T2" fmla="*/ 30 w 76"/>
                  <a:gd name="T3" fmla="*/ 2 h 78"/>
                  <a:gd name="T4" fmla="*/ 23 w 76"/>
                  <a:gd name="T5" fmla="*/ 3 h 78"/>
                  <a:gd name="T6" fmla="*/ 17 w 76"/>
                  <a:gd name="T7" fmla="*/ 8 h 78"/>
                  <a:gd name="T8" fmla="*/ 11 w 76"/>
                  <a:gd name="T9" fmla="*/ 12 h 78"/>
                  <a:gd name="T10" fmla="*/ 5 w 76"/>
                  <a:gd name="T11" fmla="*/ 18 h 78"/>
                  <a:gd name="T12" fmla="*/ 3 w 76"/>
                  <a:gd name="T13" fmla="*/ 23 h 78"/>
                  <a:gd name="T14" fmla="*/ 0 w 76"/>
                  <a:gd name="T15" fmla="*/ 31 h 78"/>
                  <a:gd name="T16" fmla="*/ 0 w 76"/>
                  <a:gd name="T17" fmla="*/ 39 h 78"/>
                  <a:gd name="T18" fmla="*/ 0 w 76"/>
                  <a:gd name="T19" fmla="*/ 46 h 78"/>
                  <a:gd name="T20" fmla="*/ 3 w 76"/>
                  <a:gd name="T21" fmla="*/ 54 h 78"/>
                  <a:gd name="T22" fmla="*/ 5 w 76"/>
                  <a:gd name="T23" fmla="*/ 61 h 78"/>
                  <a:gd name="T24" fmla="*/ 11 w 76"/>
                  <a:gd name="T25" fmla="*/ 67 h 78"/>
                  <a:gd name="T26" fmla="*/ 17 w 76"/>
                  <a:gd name="T27" fmla="*/ 71 h 78"/>
                  <a:gd name="T28" fmla="*/ 23 w 76"/>
                  <a:gd name="T29" fmla="*/ 75 h 78"/>
                  <a:gd name="T30" fmla="*/ 30 w 76"/>
                  <a:gd name="T31" fmla="*/ 77 h 78"/>
                  <a:gd name="T32" fmla="*/ 39 w 76"/>
                  <a:gd name="T33" fmla="*/ 78 h 78"/>
                  <a:gd name="T34" fmla="*/ 46 w 76"/>
                  <a:gd name="T35" fmla="*/ 77 h 78"/>
                  <a:gd name="T36" fmla="*/ 53 w 76"/>
                  <a:gd name="T37" fmla="*/ 75 h 78"/>
                  <a:gd name="T38" fmla="*/ 60 w 76"/>
                  <a:gd name="T39" fmla="*/ 71 h 78"/>
                  <a:gd name="T40" fmla="*/ 64 w 76"/>
                  <a:gd name="T41" fmla="*/ 67 h 78"/>
                  <a:gd name="T42" fmla="*/ 70 w 76"/>
                  <a:gd name="T43" fmla="*/ 61 h 78"/>
                  <a:gd name="T44" fmla="*/ 73 w 76"/>
                  <a:gd name="T45" fmla="*/ 54 h 78"/>
                  <a:gd name="T46" fmla="*/ 76 w 76"/>
                  <a:gd name="T47" fmla="*/ 46 h 78"/>
                  <a:gd name="T48" fmla="*/ 76 w 76"/>
                  <a:gd name="T49" fmla="*/ 39 h 78"/>
                  <a:gd name="T50" fmla="*/ 76 w 76"/>
                  <a:gd name="T51" fmla="*/ 31 h 78"/>
                  <a:gd name="T52" fmla="*/ 73 w 76"/>
                  <a:gd name="T53" fmla="*/ 23 h 78"/>
                  <a:gd name="T54" fmla="*/ 70 w 76"/>
                  <a:gd name="T55" fmla="*/ 18 h 78"/>
                  <a:gd name="T56" fmla="*/ 64 w 76"/>
                  <a:gd name="T57" fmla="*/ 12 h 78"/>
                  <a:gd name="T58" fmla="*/ 60 w 76"/>
                  <a:gd name="T59" fmla="*/ 8 h 78"/>
                  <a:gd name="T60" fmla="*/ 53 w 76"/>
                  <a:gd name="T61" fmla="*/ 3 h 78"/>
                  <a:gd name="T62" fmla="*/ 46 w 76"/>
                  <a:gd name="T63" fmla="*/ 2 h 78"/>
                  <a:gd name="T64" fmla="*/ 39 w 76"/>
                  <a:gd name="T6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6" h="78">
                    <a:moveTo>
                      <a:pt x="39" y="0"/>
                    </a:moveTo>
                    <a:lnTo>
                      <a:pt x="30" y="2"/>
                    </a:lnTo>
                    <a:lnTo>
                      <a:pt x="23" y="3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5" y="18"/>
                    </a:lnTo>
                    <a:lnTo>
                      <a:pt x="3" y="23"/>
                    </a:lnTo>
                    <a:lnTo>
                      <a:pt x="0" y="31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3" y="54"/>
                    </a:lnTo>
                    <a:lnTo>
                      <a:pt x="5" y="61"/>
                    </a:lnTo>
                    <a:lnTo>
                      <a:pt x="11" y="67"/>
                    </a:lnTo>
                    <a:lnTo>
                      <a:pt x="17" y="71"/>
                    </a:lnTo>
                    <a:lnTo>
                      <a:pt x="23" y="75"/>
                    </a:lnTo>
                    <a:lnTo>
                      <a:pt x="30" y="77"/>
                    </a:lnTo>
                    <a:lnTo>
                      <a:pt x="39" y="78"/>
                    </a:lnTo>
                    <a:lnTo>
                      <a:pt x="46" y="77"/>
                    </a:lnTo>
                    <a:lnTo>
                      <a:pt x="53" y="75"/>
                    </a:lnTo>
                    <a:lnTo>
                      <a:pt x="60" y="71"/>
                    </a:lnTo>
                    <a:lnTo>
                      <a:pt x="64" y="67"/>
                    </a:lnTo>
                    <a:lnTo>
                      <a:pt x="70" y="61"/>
                    </a:lnTo>
                    <a:lnTo>
                      <a:pt x="73" y="54"/>
                    </a:lnTo>
                    <a:lnTo>
                      <a:pt x="76" y="46"/>
                    </a:lnTo>
                    <a:lnTo>
                      <a:pt x="76" y="39"/>
                    </a:lnTo>
                    <a:lnTo>
                      <a:pt x="76" y="31"/>
                    </a:lnTo>
                    <a:lnTo>
                      <a:pt x="73" y="23"/>
                    </a:lnTo>
                    <a:lnTo>
                      <a:pt x="70" y="18"/>
                    </a:lnTo>
                    <a:lnTo>
                      <a:pt x="64" y="12"/>
                    </a:lnTo>
                    <a:lnTo>
                      <a:pt x="60" y="8"/>
                    </a:lnTo>
                    <a:lnTo>
                      <a:pt x="53" y="3"/>
                    </a:lnTo>
                    <a:lnTo>
                      <a:pt x="46" y="2"/>
                    </a:lnTo>
                    <a:lnTo>
                      <a:pt x="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1" name="Freeform 232"/>
              <p:cNvSpPr>
                <a:spLocks noEditPoints="1"/>
              </p:cNvSpPr>
              <p:nvPr/>
            </p:nvSpPr>
            <p:spPr bwMode="auto">
              <a:xfrm>
                <a:off x="7320488" y="691737"/>
                <a:ext cx="112111" cy="112111"/>
              </a:xfrm>
              <a:custGeom>
                <a:avLst/>
                <a:gdLst>
                  <a:gd name="T0" fmla="*/ 104 w 232"/>
                  <a:gd name="T1" fmla="*/ 1 h 232"/>
                  <a:gd name="T2" fmla="*/ 82 w 232"/>
                  <a:gd name="T3" fmla="*/ 5 h 232"/>
                  <a:gd name="T4" fmla="*/ 60 w 232"/>
                  <a:gd name="T5" fmla="*/ 14 h 232"/>
                  <a:gd name="T6" fmla="*/ 42 w 232"/>
                  <a:gd name="T7" fmla="*/ 27 h 232"/>
                  <a:gd name="T8" fmla="*/ 26 w 232"/>
                  <a:gd name="T9" fmla="*/ 43 h 232"/>
                  <a:gd name="T10" fmla="*/ 14 w 232"/>
                  <a:gd name="T11" fmla="*/ 62 h 232"/>
                  <a:gd name="T12" fmla="*/ 6 w 232"/>
                  <a:gd name="T13" fmla="*/ 82 h 232"/>
                  <a:gd name="T14" fmla="*/ 0 w 232"/>
                  <a:gd name="T15" fmla="*/ 105 h 232"/>
                  <a:gd name="T16" fmla="*/ 0 w 232"/>
                  <a:gd name="T17" fmla="*/ 128 h 232"/>
                  <a:gd name="T18" fmla="*/ 6 w 232"/>
                  <a:gd name="T19" fmla="*/ 151 h 232"/>
                  <a:gd name="T20" fmla="*/ 14 w 232"/>
                  <a:gd name="T21" fmla="*/ 171 h 232"/>
                  <a:gd name="T22" fmla="*/ 26 w 232"/>
                  <a:gd name="T23" fmla="*/ 190 h 232"/>
                  <a:gd name="T24" fmla="*/ 42 w 232"/>
                  <a:gd name="T25" fmla="*/ 206 h 232"/>
                  <a:gd name="T26" fmla="*/ 60 w 232"/>
                  <a:gd name="T27" fmla="*/ 219 h 232"/>
                  <a:gd name="T28" fmla="*/ 82 w 232"/>
                  <a:gd name="T29" fmla="*/ 227 h 232"/>
                  <a:gd name="T30" fmla="*/ 104 w 232"/>
                  <a:gd name="T31" fmla="*/ 232 h 232"/>
                  <a:gd name="T32" fmla="*/ 128 w 232"/>
                  <a:gd name="T33" fmla="*/ 232 h 232"/>
                  <a:gd name="T34" fmla="*/ 150 w 232"/>
                  <a:gd name="T35" fmla="*/ 227 h 232"/>
                  <a:gd name="T36" fmla="*/ 171 w 232"/>
                  <a:gd name="T37" fmla="*/ 219 h 232"/>
                  <a:gd name="T38" fmla="*/ 190 w 232"/>
                  <a:gd name="T39" fmla="*/ 206 h 232"/>
                  <a:gd name="T40" fmla="*/ 206 w 232"/>
                  <a:gd name="T41" fmla="*/ 190 h 232"/>
                  <a:gd name="T42" fmla="*/ 217 w 232"/>
                  <a:gd name="T43" fmla="*/ 171 h 232"/>
                  <a:gd name="T44" fmla="*/ 226 w 232"/>
                  <a:gd name="T45" fmla="*/ 151 h 232"/>
                  <a:gd name="T46" fmla="*/ 232 w 232"/>
                  <a:gd name="T47" fmla="*/ 128 h 232"/>
                  <a:gd name="T48" fmla="*/ 232 w 232"/>
                  <a:gd name="T49" fmla="*/ 105 h 232"/>
                  <a:gd name="T50" fmla="*/ 226 w 232"/>
                  <a:gd name="T51" fmla="*/ 82 h 232"/>
                  <a:gd name="T52" fmla="*/ 217 w 232"/>
                  <a:gd name="T53" fmla="*/ 62 h 232"/>
                  <a:gd name="T54" fmla="*/ 206 w 232"/>
                  <a:gd name="T55" fmla="*/ 43 h 232"/>
                  <a:gd name="T56" fmla="*/ 190 w 232"/>
                  <a:gd name="T57" fmla="*/ 27 h 232"/>
                  <a:gd name="T58" fmla="*/ 171 w 232"/>
                  <a:gd name="T59" fmla="*/ 14 h 232"/>
                  <a:gd name="T60" fmla="*/ 150 w 232"/>
                  <a:gd name="T61" fmla="*/ 5 h 232"/>
                  <a:gd name="T62" fmla="*/ 128 w 232"/>
                  <a:gd name="T63" fmla="*/ 1 h 232"/>
                  <a:gd name="T64" fmla="*/ 117 w 232"/>
                  <a:gd name="T65" fmla="*/ 39 h 232"/>
                  <a:gd name="T66" fmla="*/ 131 w 232"/>
                  <a:gd name="T67" fmla="*/ 40 h 232"/>
                  <a:gd name="T68" fmla="*/ 145 w 232"/>
                  <a:gd name="T69" fmla="*/ 44 h 232"/>
                  <a:gd name="T70" fmla="*/ 170 w 232"/>
                  <a:gd name="T71" fmla="*/ 62 h 232"/>
                  <a:gd name="T72" fmla="*/ 187 w 232"/>
                  <a:gd name="T73" fmla="*/ 86 h 232"/>
                  <a:gd name="T74" fmla="*/ 191 w 232"/>
                  <a:gd name="T75" fmla="*/ 100 h 232"/>
                  <a:gd name="T76" fmla="*/ 193 w 232"/>
                  <a:gd name="T77" fmla="*/ 116 h 232"/>
                  <a:gd name="T78" fmla="*/ 191 w 232"/>
                  <a:gd name="T79" fmla="*/ 132 h 232"/>
                  <a:gd name="T80" fmla="*/ 187 w 232"/>
                  <a:gd name="T81" fmla="*/ 147 h 232"/>
                  <a:gd name="T82" fmla="*/ 170 w 232"/>
                  <a:gd name="T83" fmla="*/ 171 h 232"/>
                  <a:gd name="T84" fmla="*/ 145 w 232"/>
                  <a:gd name="T85" fmla="*/ 187 h 232"/>
                  <a:gd name="T86" fmla="*/ 131 w 232"/>
                  <a:gd name="T87" fmla="*/ 191 h 232"/>
                  <a:gd name="T88" fmla="*/ 117 w 232"/>
                  <a:gd name="T89" fmla="*/ 194 h 232"/>
                  <a:gd name="T90" fmla="*/ 101 w 232"/>
                  <a:gd name="T91" fmla="*/ 191 h 232"/>
                  <a:gd name="T92" fmla="*/ 86 w 232"/>
                  <a:gd name="T93" fmla="*/ 187 h 232"/>
                  <a:gd name="T94" fmla="*/ 62 w 232"/>
                  <a:gd name="T95" fmla="*/ 171 h 232"/>
                  <a:gd name="T96" fmla="*/ 45 w 232"/>
                  <a:gd name="T97" fmla="*/ 147 h 232"/>
                  <a:gd name="T98" fmla="*/ 40 w 232"/>
                  <a:gd name="T99" fmla="*/ 132 h 232"/>
                  <a:gd name="T100" fmla="*/ 39 w 232"/>
                  <a:gd name="T101" fmla="*/ 116 h 232"/>
                  <a:gd name="T102" fmla="*/ 40 w 232"/>
                  <a:gd name="T103" fmla="*/ 100 h 232"/>
                  <a:gd name="T104" fmla="*/ 45 w 232"/>
                  <a:gd name="T105" fmla="*/ 86 h 232"/>
                  <a:gd name="T106" fmla="*/ 62 w 232"/>
                  <a:gd name="T107" fmla="*/ 62 h 232"/>
                  <a:gd name="T108" fmla="*/ 86 w 232"/>
                  <a:gd name="T109" fmla="*/ 44 h 232"/>
                  <a:gd name="T110" fmla="*/ 101 w 232"/>
                  <a:gd name="T111" fmla="*/ 40 h 232"/>
                  <a:gd name="T112" fmla="*/ 117 w 232"/>
                  <a:gd name="T113" fmla="*/ 39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32" h="232">
                    <a:moveTo>
                      <a:pt x="117" y="0"/>
                    </a:moveTo>
                    <a:lnTo>
                      <a:pt x="104" y="1"/>
                    </a:lnTo>
                    <a:lnTo>
                      <a:pt x="92" y="3"/>
                    </a:lnTo>
                    <a:lnTo>
                      <a:pt x="82" y="5"/>
                    </a:lnTo>
                    <a:lnTo>
                      <a:pt x="70" y="10"/>
                    </a:lnTo>
                    <a:lnTo>
                      <a:pt x="60" y="14"/>
                    </a:lnTo>
                    <a:lnTo>
                      <a:pt x="52" y="20"/>
                    </a:lnTo>
                    <a:lnTo>
                      <a:pt x="42" y="27"/>
                    </a:lnTo>
                    <a:lnTo>
                      <a:pt x="34" y="34"/>
                    </a:lnTo>
                    <a:lnTo>
                      <a:pt x="26" y="43"/>
                    </a:lnTo>
                    <a:lnTo>
                      <a:pt x="20" y="51"/>
                    </a:lnTo>
                    <a:lnTo>
                      <a:pt x="14" y="62"/>
                    </a:lnTo>
                    <a:lnTo>
                      <a:pt x="9" y="72"/>
                    </a:lnTo>
                    <a:lnTo>
                      <a:pt x="6" y="82"/>
                    </a:lnTo>
                    <a:lnTo>
                      <a:pt x="3" y="93"/>
                    </a:lnTo>
                    <a:lnTo>
                      <a:pt x="0" y="105"/>
                    </a:lnTo>
                    <a:lnTo>
                      <a:pt x="0" y="116"/>
                    </a:lnTo>
                    <a:lnTo>
                      <a:pt x="0" y="128"/>
                    </a:lnTo>
                    <a:lnTo>
                      <a:pt x="3" y="139"/>
                    </a:lnTo>
                    <a:lnTo>
                      <a:pt x="6" y="151"/>
                    </a:lnTo>
                    <a:lnTo>
                      <a:pt x="9" y="161"/>
                    </a:lnTo>
                    <a:lnTo>
                      <a:pt x="14" y="171"/>
                    </a:lnTo>
                    <a:lnTo>
                      <a:pt x="20" y="181"/>
                    </a:lnTo>
                    <a:lnTo>
                      <a:pt x="26" y="190"/>
                    </a:lnTo>
                    <a:lnTo>
                      <a:pt x="34" y="198"/>
                    </a:lnTo>
                    <a:lnTo>
                      <a:pt x="42" y="206"/>
                    </a:lnTo>
                    <a:lnTo>
                      <a:pt x="52" y="213"/>
                    </a:lnTo>
                    <a:lnTo>
                      <a:pt x="60" y="219"/>
                    </a:lnTo>
                    <a:lnTo>
                      <a:pt x="70" y="223"/>
                    </a:lnTo>
                    <a:lnTo>
                      <a:pt x="82" y="227"/>
                    </a:lnTo>
                    <a:lnTo>
                      <a:pt x="92" y="230"/>
                    </a:lnTo>
                    <a:lnTo>
                      <a:pt x="104" y="232"/>
                    </a:lnTo>
                    <a:lnTo>
                      <a:pt x="117" y="232"/>
                    </a:lnTo>
                    <a:lnTo>
                      <a:pt x="128" y="232"/>
                    </a:lnTo>
                    <a:lnTo>
                      <a:pt x="140" y="230"/>
                    </a:lnTo>
                    <a:lnTo>
                      <a:pt x="150" y="227"/>
                    </a:lnTo>
                    <a:lnTo>
                      <a:pt x="161" y="223"/>
                    </a:lnTo>
                    <a:lnTo>
                      <a:pt x="171" y="219"/>
                    </a:lnTo>
                    <a:lnTo>
                      <a:pt x="180" y="213"/>
                    </a:lnTo>
                    <a:lnTo>
                      <a:pt x="190" y="206"/>
                    </a:lnTo>
                    <a:lnTo>
                      <a:pt x="197" y="198"/>
                    </a:lnTo>
                    <a:lnTo>
                      <a:pt x="206" y="190"/>
                    </a:lnTo>
                    <a:lnTo>
                      <a:pt x="212" y="181"/>
                    </a:lnTo>
                    <a:lnTo>
                      <a:pt x="217" y="171"/>
                    </a:lnTo>
                    <a:lnTo>
                      <a:pt x="223" y="161"/>
                    </a:lnTo>
                    <a:lnTo>
                      <a:pt x="226" y="151"/>
                    </a:lnTo>
                    <a:lnTo>
                      <a:pt x="229" y="139"/>
                    </a:lnTo>
                    <a:lnTo>
                      <a:pt x="232" y="128"/>
                    </a:lnTo>
                    <a:lnTo>
                      <a:pt x="232" y="116"/>
                    </a:lnTo>
                    <a:lnTo>
                      <a:pt x="232" y="105"/>
                    </a:lnTo>
                    <a:lnTo>
                      <a:pt x="229" y="93"/>
                    </a:lnTo>
                    <a:lnTo>
                      <a:pt x="226" y="82"/>
                    </a:lnTo>
                    <a:lnTo>
                      <a:pt x="223" y="72"/>
                    </a:lnTo>
                    <a:lnTo>
                      <a:pt x="217" y="62"/>
                    </a:lnTo>
                    <a:lnTo>
                      <a:pt x="212" y="51"/>
                    </a:lnTo>
                    <a:lnTo>
                      <a:pt x="206" y="43"/>
                    </a:lnTo>
                    <a:lnTo>
                      <a:pt x="197" y="34"/>
                    </a:lnTo>
                    <a:lnTo>
                      <a:pt x="190" y="27"/>
                    </a:lnTo>
                    <a:lnTo>
                      <a:pt x="180" y="20"/>
                    </a:lnTo>
                    <a:lnTo>
                      <a:pt x="171" y="14"/>
                    </a:lnTo>
                    <a:lnTo>
                      <a:pt x="161" y="10"/>
                    </a:lnTo>
                    <a:lnTo>
                      <a:pt x="150" y="5"/>
                    </a:lnTo>
                    <a:lnTo>
                      <a:pt x="140" y="3"/>
                    </a:lnTo>
                    <a:lnTo>
                      <a:pt x="128" y="1"/>
                    </a:lnTo>
                    <a:lnTo>
                      <a:pt x="117" y="0"/>
                    </a:lnTo>
                    <a:close/>
                    <a:moveTo>
                      <a:pt x="117" y="39"/>
                    </a:moveTo>
                    <a:lnTo>
                      <a:pt x="124" y="40"/>
                    </a:lnTo>
                    <a:lnTo>
                      <a:pt x="131" y="40"/>
                    </a:lnTo>
                    <a:lnTo>
                      <a:pt x="138" y="43"/>
                    </a:lnTo>
                    <a:lnTo>
                      <a:pt x="145" y="44"/>
                    </a:lnTo>
                    <a:lnTo>
                      <a:pt x="158" y="51"/>
                    </a:lnTo>
                    <a:lnTo>
                      <a:pt x="170" y="62"/>
                    </a:lnTo>
                    <a:lnTo>
                      <a:pt x="180" y="73"/>
                    </a:lnTo>
                    <a:lnTo>
                      <a:pt x="187" y="86"/>
                    </a:lnTo>
                    <a:lnTo>
                      <a:pt x="190" y="93"/>
                    </a:lnTo>
                    <a:lnTo>
                      <a:pt x="191" y="100"/>
                    </a:lnTo>
                    <a:lnTo>
                      <a:pt x="193" y="108"/>
                    </a:lnTo>
                    <a:lnTo>
                      <a:pt x="193" y="116"/>
                    </a:lnTo>
                    <a:lnTo>
                      <a:pt x="193" y="123"/>
                    </a:lnTo>
                    <a:lnTo>
                      <a:pt x="191" y="132"/>
                    </a:lnTo>
                    <a:lnTo>
                      <a:pt x="190" y="139"/>
                    </a:lnTo>
                    <a:lnTo>
                      <a:pt x="187" y="147"/>
                    </a:lnTo>
                    <a:lnTo>
                      <a:pt x="180" y="160"/>
                    </a:lnTo>
                    <a:lnTo>
                      <a:pt x="170" y="171"/>
                    </a:lnTo>
                    <a:lnTo>
                      <a:pt x="158" y="180"/>
                    </a:lnTo>
                    <a:lnTo>
                      <a:pt x="145" y="187"/>
                    </a:lnTo>
                    <a:lnTo>
                      <a:pt x="138" y="190"/>
                    </a:lnTo>
                    <a:lnTo>
                      <a:pt x="131" y="191"/>
                    </a:lnTo>
                    <a:lnTo>
                      <a:pt x="124" y="193"/>
                    </a:lnTo>
                    <a:lnTo>
                      <a:pt x="117" y="194"/>
                    </a:lnTo>
                    <a:lnTo>
                      <a:pt x="108" y="193"/>
                    </a:lnTo>
                    <a:lnTo>
                      <a:pt x="101" y="191"/>
                    </a:lnTo>
                    <a:lnTo>
                      <a:pt x="93" y="190"/>
                    </a:lnTo>
                    <a:lnTo>
                      <a:pt x="86" y="187"/>
                    </a:lnTo>
                    <a:lnTo>
                      <a:pt x="73" y="180"/>
                    </a:lnTo>
                    <a:lnTo>
                      <a:pt x="62" y="171"/>
                    </a:lnTo>
                    <a:lnTo>
                      <a:pt x="52" y="160"/>
                    </a:lnTo>
                    <a:lnTo>
                      <a:pt x="45" y="147"/>
                    </a:lnTo>
                    <a:lnTo>
                      <a:pt x="42" y="139"/>
                    </a:lnTo>
                    <a:lnTo>
                      <a:pt x="40" y="132"/>
                    </a:lnTo>
                    <a:lnTo>
                      <a:pt x="39" y="123"/>
                    </a:lnTo>
                    <a:lnTo>
                      <a:pt x="39" y="116"/>
                    </a:lnTo>
                    <a:lnTo>
                      <a:pt x="39" y="108"/>
                    </a:lnTo>
                    <a:lnTo>
                      <a:pt x="40" y="100"/>
                    </a:lnTo>
                    <a:lnTo>
                      <a:pt x="42" y="93"/>
                    </a:lnTo>
                    <a:lnTo>
                      <a:pt x="45" y="86"/>
                    </a:lnTo>
                    <a:lnTo>
                      <a:pt x="52" y="73"/>
                    </a:lnTo>
                    <a:lnTo>
                      <a:pt x="62" y="62"/>
                    </a:lnTo>
                    <a:lnTo>
                      <a:pt x="73" y="51"/>
                    </a:lnTo>
                    <a:lnTo>
                      <a:pt x="86" y="44"/>
                    </a:lnTo>
                    <a:lnTo>
                      <a:pt x="93" y="43"/>
                    </a:lnTo>
                    <a:lnTo>
                      <a:pt x="101" y="40"/>
                    </a:lnTo>
                    <a:lnTo>
                      <a:pt x="108" y="40"/>
                    </a:lnTo>
                    <a:lnTo>
                      <a:pt x="117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3" name="Freeform 233"/>
              <p:cNvSpPr>
                <a:spLocks noEditPoints="1"/>
              </p:cNvSpPr>
              <p:nvPr/>
            </p:nvSpPr>
            <p:spPr bwMode="auto">
              <a:xfrm>
                <a:off x="7265161" y="634953"/>
                <a:ext cx="224223" cy="225679"/>
              </a:xfrm>
              <a:custGeom>
                <a:avLst/>
                <a:gdLst>
                  <a:gd name="T0" fmla="*/ 184 w 462"/>
                  <a:gd name="T1" fmla="*/ 5 h 464"/>
                  <a:gd name="T2" fmla="*/ 121 w 462"/>
                  <a:gd name="T3" fmla="*/ 28 h 464"/>
                  <a:gd name="T4" fmla="*/ 67 w 462"/>
                  <a:gd name="T5" fmla="*/ 68 h 464"/>
                  <a:gd name="T6" fmla="*/ 27 w 462"/>
                  <a:gd name="T7" fmla="*/ 121 h 464"/>
                  <a:gd name="T8" fmla="*/ 4 w 462"/>
                  <a:gd name="T9" fmla="*/ 185 h 464"/>
                  <a:gd name="T10" fmla="*/ 0 w 462"/>
                  <a:gd name="T11" fmla="*/ 255 h 464"/>
                  <a:gd name="T12" fmla="*/ 17 w 462"/>
                  <a:gd name="T13" fmla="*/ 323 h 464"/>
                  <a:gd name="T14" fmla="*/ 52 w 462"/>
                  <a:gd name="T15" fmla="*/ 379 h 464"/>
                  <a:gd name="T16" fmla="*/ 102 w 462"/>
                  <a:gd name="T17" fmla="*/ 424 h 464"/>
                  <a:gd name="T18" fmla="*/ 162 w 462"/>
                  <a:gd name="T19" fmla="*/ 454 h 464"/>
                  <a:gd name="T20" fmla="*/ 232 w 462"/>
                  <a:gd name="T21" fmla="*/ 464 h 464"/>
                  <a:gd name="T22" fmla="*/ 299 w 462"/>
                  <a:gd name="T23" fmla="*/ 454 h 464"/>
                  <a:gd name="T24" fmla="*/ 360 w 462"/>
                  <a:gd name="T25" fmla="*/ 424 h 464"/>
                  <a:gd name="T26" fmla="*/ 410 w 462"/>
                  <a:gd name="T27" fmla="*/ 379 h 464"/>
                  <a:gd name="T28" fmla="*/ 445 w 462"/>
                  <a:gd name="T29" fmla="*/ 323 h 464"/>
                  <a:gd name="T30" fmla="*/ 462 w 462"/>
                  <a:gd name="T31" fmla="*/ 255 h 464"/>
                  <a:gd name="T32" fmla="*/ 458 w 462"/>
                  <a:gd name="T33" fmla="*/ 185 h 464"/>
                  <a:gd name="T34" fmla="*/ 435 w 462"/>
                  <a:gd name="T35" fmla="*/ 121 h 464"/>
                  <a:gd name="T36" fmla="*/ 394 w 462"/>
                  <a:gd name="T37" fmla="*/ 68 h 464"/>
                  <a:gd name="T38" fmla="*/ 341 w 462"/>
                  <a:gd name="T39" fmla="*/ 28 h 464"/>
                  <a:gd name="T40" fmla="*/ 278 w 462"/>
                  <a:gd name="T41" fmla="*/ 5 h 464"/>
                  <a:gd name="T42" fmla="*/ 232 w 462"/>
                  <a:gd name="T43" fmla="*/ 0 h 464"/>
                  <a:gd name="T44" fmla="*/ 270 w 462"/>
                  <a:gd name="T45" fmla="*/ 44 h 464"/>
                  <a:gd name="T46" fmla="*/ 322 w 462"/>
                  <a:gd name="T47" fmla="*/ 62 h 464"/>
                  <a:gd name="T48" fmla="*/ 367 w 462"/>
                  <a:gd name="T49" fmla="*/ 95 h 464"/>
                  <a:gd name="T50" fmla="*/ 400 w 462"/>
                  <a:gd name="T51" fmla="*/ 140 h 464"/>
                  <a:gd name="T52" fmla="*/ 420 w 462"/>
                  <a:gd name="T53" fmla="*/ 193 h 464"/>
                  <a:gd name="T54" fmla="*/ 423 w 462"/>
                  <a:gd name="T55" fmla="*/ 252 h 464"/>
                  <a:gd name="T56" fmla="*/ 409 w 462"/>
                  <a:gd name="T57" fmla="*/ 307 h 464"/>
                  <a:gd name="T58" fmla="*/ 380 w 462"/>
                  <a:gd name="T59" fmla="*/ 355 h 464"/>
                  <a:gd name="T60" fmla="*/ 338 w 462"/>
                  <a:gd name="T61" fmla="*/ 392 h 464"/>
                  <a:gd name="T62" fmla="*/ 288 w 462"/>
                  <a:gd name="T63" fmla="*/ 417 h 464"/>
                  <a:gd name="T64" fmla="*/ 232 w 462"/>
                  <a:gd name="T65" fmla="*/ 425 h 464"/>
                  <a:gd name="T66" fmla="*/ 174 w 462"/>
                  <a:gd name="T67" fmla="*/ 417 h 464"/>
                  <a:gd name="T68" fmla="*/ 124 w 462"/>
                  <a:gd name="T69" fmla="*/ 392 h 464"/>
                  <a:gd name="T70" fmla="*/ 82 w 462"/>
                  <a:gd name="T71" fmla="*/ 355 h 464"/>
                  <a:gd name="T72" fmla="*/ 53 w 462"/>
                  <a:gd name="T73" fmla="*/ 307 h 464"/>
                  <a:gd name="T74" fmla="*/ 39 w 462"/>
                  <a:gd name="T75" fmla="*/ 252 h 464"/>
                  <a:gd name="T76" fmla="*/ 41 w 462"/>
                  <a:gd name="T77" fmla="*/ 193 h 464"/>
                  <a:gd name="T78" fmla="*/ 62 w 462"/>
                  <a:gd name="T79" fmla="*/ 140 h 464"/>
                  <a:gd name="T80" fmla="*/ 95 w 462"/>
                  <a:gd name="T81" fmla="*/ 95 h 464"/>
                  <a:gd name="T82" fmla="*/ 139 w 462"/>
                  <a:gd name="T83" fmla="*/ 62 h 464"/>
                  <a:gd name="T84" fmla="*/ 193 w 462"/>
                  <a:gd name="T85" fmla="*/ 44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2" h="464">
                    <a:moveTo>
                      <a:pt x="232" y="0"/>
                    </a:moveTo>
                    <a:lnTo>
                      <a:pt x="207" y="2"/>
                    </a:lnTo>
                    <a:lnTo>
                      <a:pt x="184" y="5"/>
                    </a:lnTo>
                    <a:lnTo>
                      <a:pt x="162" y="10"/>
                    </a:lnTo>
                    <a:lnTo>
                      <a:pt x="141" y="19"/>
                    </a:lnTo>
                    <a:lnTo>
                      <a:pt x="121" y="28"/>
                    </a:lnTo>
                    <a:lnTo>
                      <a:pt x="102" y="39"/>
                    </a:lnTo>
                    <a:lnTo>
                      <a:pt x="83" y="54"/>
                    </a:lnTo>
                    <a:lnTo>
                      <a:pt x="67" y="68"/>
                    </a:lnTo>
                    <a:lnTo>
                      <a:pt x="52" y="85"/>
                    </a:lnTo>
                    <a:lnTo>
                      <a:pt x="39" y="103"/>
                    </a:lnTo>
                    <a:lnTo>
                      <a:pt x="27" y="121"/>
                    </a:lnTo>
                    <a:lnTo>
                      <a:pt x="17" y="142"/>
                    </a:lnTo>
                    <a:lnTo>
                      <a:pt x="10" y="163"/>
                    </a:lnTo>
                    <a:lnTo>
                      <a:pt x="4" y="185"/>
                    </a:lnTo>
                    <a:lnTo>
                      <a:pt x="0" y="208"/>
                    </a:lnTo>
                    <a:lnTo>
                      <a:pt x="0" y="232"/>
                    </a:lnTo>
                    <a:lnTo>
                      <a:pt x="0" y="255"/>
                    </a:lnTo>
                    <a:lnTo>
                      <a:pt x="4" y="278"/>
                    </a:lnTo>
                    <a:lnTo>
                      <a:pt x="10" y="301"/>
                    </a:lnTo>
                    <a:lnTo>
                      <a:pt x="17" y="323"/>
                    </a:lnTo>
                    <a:lnTo>
                      <a:pt x="27" y="343"/>
                    </a:lnTo>
                    <a:lnTo>
                      <a:pt x="39" y="362"/>
                    </a:lnTo>
                    <a:lnTo>
                      <a:pt x="52" y="379"/>
                    </a:lnTo>
                    <a:lnTo>
                      <a:pt x="67" y="396"/>
                    </a:lnTo>
                    <a:lnTo>
                      <a:pt x="83" y="411"/>
                    </a:lnTo>
                    <a:lnTo>
                      <a:pt x="102" y="424"/>
                    </a:lnTo>
                    <a:lnTo>
                      <a:pt x="121" y="435"/>
                    </a:lnTo>
                    <a:lnTo>
                      <a:pt x="141" y="445"/>
                    </a:lnTo>
                    <a:lnTo>
                      <a:pt x="162" y="454"/>
                    </a:lnTo>
                    <a:lnTo>
                      <a:pt x="184" y="460"/>
                    </a:lnTo>
                    <a:lnTo>
                      <a:pt x="207" y="463"/>
                    </a:lnTo>
                    <a:lnTo>
                      <a:pt x="232" y="464"/>
                    </a:lnTo>
                    <a:lnTo>
                      <a:pt x="255" y="463"/>
                    </a:lnTo>
                    <a:lnTo>
                      <a:pt x="278" y="460"/>
                    </a:lnTo>
                    <a:lnTo>
                      <a:pt x="299" y="454"/>
                    </a:lnTo>
                    <a:lnTo>
                      <a:pt x="321" y="445"/>
                    </a:lnTo>
                    <a:lnTo>
                      <a:pt x="341" y="435"/>
                    </a:lnTo>
                    <a:lnTo>
                      <a:pt x="360" y="424"/>
                    </a:lnTo>
                    <a:lnTo>
                      <a:pt x="378" y="411"/>
                    </a:lnTo>
                    <a:lnTo>
                      <a:pt x="394" y="396"/>
                    </a:lnTo>
                    <a:lnTo>
                      <a:pt x="410" y="379"/>
                    </a:lnTo>
                    <a:lnTo>
                      <a:pt x="423" y="362"/>
                    </a:lnTo>
                    <a:lnTo>
                      <a:pt x="435" y="343"/>
                    </a:lnTo>
                    <a:lnTo>
                      <a:pt x="445" y="323"/>
                    </a:lnTo>
                    <a:lnTo>
                      <a:pt x="452" y="301"/>
                    </a:lnTo>
                    <a:lnTo>
                      <a:pt x="458" y="278"/>
                    </a:lnTo>
                    <a:lnTo>
                      <a:pt x="462" y="255"/>
                    </a:lnTo>
                    <a:lnTo>
                      <a:pt x="462" y="232"/>
                    </a:lnTo>
                    <a:lnTo>
                      <a:pt x="462" y="208"/>
                    </a:lnTo>
                    <a:lnTo>
                      <a:pt x="458" y="185"/>
                    </a:lnTo>
                    <a:lnTo>
                      <a:pt x="452" y="163"/>
                    </a:lnTo>
                    <a:lnTo>
                      <a:pt x="445" y="142"/>
                    </a:lnTo>
                    <a:lnTo>
                      <a:pt x="435" y="121"/>
                    </a:lnTo>
                    <a:lnTo>
                      <a:pt x="423" y="103"/>
                    </a:lnTo>
                    <a:lnTo>
                      <a:pt x="410" y="85"/>
                    </a:lnTo>
                    <a:lnTo>
                      <a:pt x="394" y="68"/>
                    </a:lnTo>
                    <a:lnTo>
                      <a:pt x="378" y="54"/>
                    </a:lnTo>
                    <a:lnTo>
                      <a:pt x="360" y="39"/>
                    </a:lnTo>
                    <a:lnTo>
                      <a:pt x="341" y="28"/>
                    </a:lnTo>
                    <a:lnTo>
                      <a:pt x="321" y="19"/>
                    </a:lnTo>
                    <a:lnTo>
                      <a:pt x="299" y="10"/>
                    </a:lnTo>
                    <a:lnTo>
                      <a:pt x="278" y="5"/>
                    </a:lnTo>
                    <a:lnTo>
                      <a:pt x="255" y="2"/>
                    </a:lnTo>
                    <a:lnTo>
                      <a:pt x="232" y="0"/>
                    </a:lnTo>
                    <a:lnTo>
                      <a:pt x="232" y="0"/>
                    </a:lnTo>
                    <a:close/>
                    <a:moveTo>
                      <a:pt x="232" y="39"/>
                    </a:moveTo>
                    <a:lnTo>
                      <a:pt x="250" y="39"/>
                    </a:lnTo>
                    <a:lnTo>
                      <a:pt x="270" y="44"/>
                    </a:lnTo>
                    <a:lnTo>
                      <a:pt x="288" y="48"/>
                    </a:lnTo>
                    <a:lnTo>
                      <a:pt x="306" y="54"/>
                    </a:lnTo>
                    <a:lnTo>
                      <a:pt x="322" y="62"/>
                    </a:lnTo>
                    <a:lnTo>
                      <a:pt x="338" y="72"/>
                    </a:lnTo>
                    <a:lnTo>
                      <a:pt x="354" y="82"/>
                    </a:lnTo>
                    <a:lnTo>
                      <a:pt x="367" y="95"/>
                    </a:lnTo>
                    <a:lnTo>
                      <a:pt x="380" y="110"/>
                    </a:lnTo>
                    <a:lnTo>
                      <a:pt x="391" y="124"/>
                    </a:lnTo>
                    <a:lnTo>
                      <a:pt x="400" y="140"/>
                    </a:lnTo>
                    <a:lnTo>
                      <a:pt x="409" y="157"/>
                    </a:lnTo>
                    <a:lnTo>
                      <a:pt x="416" y="175"/>
                    </a:lnTo>
                    <a:lnTo>
                      <a:pt x="420" y="193"/>
                    </a:lnTo>
                    <a:lnTo>
                      <a:pt x="423" y="212"/>
                    </a:lnTo>
                    <a:lnTo>
                      <a:pt x="424" y="232"/>
                    </a:lnTo>
                    <a:lnTo>
                      <a:pt x="423" y="252"/>
                    </a:lnTo>
                    <a:lnTo>
                      <a:pt x="420" y="271"/>
                    </a:lnTo>
                    <a:lnTo>
                      <a:pt x="416" y="290"/>
                    </a:lnTo>
                    <a:lnTo>
                      <a:pt x="409" y="307"/>
                    </a:lnTo>
                    <a:lnTo>
                      <a:pt x="400" y="324"/>
                    </a:lnTo>
                    <a:lnTo>
                      <a:pt x="391" y="340"/>
                    </a:lnTo>
                    <a:lnTo>
                      <a:pt x="380" y="355"/>
                    </a:lnTo>
                    <a:lnTo>
                      <a:pt x="367" y="369"/>
                    </a:lnTo>
                    <a:lnTo>
                      <a:pt x="354" y="381"/>
                    </a:lnTo>
                    <a:lnTo>
                      <a:pt x="338" y="392"/>
                    </a:lnTo>
                    <a:lnTo>
                      <a:pt x="322" y="402"/>
                    </a:lnTo>
                    <a:lnTo>
                      <a:pt x="306" y="409"/>
                    </a:lnTo>
                    <a:lnTo>
                      <a:pt x="288" y="417"/>
                    </a:lnTo>
                    <a:lnTo>
                      <a:pt x="270" y="421"/>
                    </a:lnTo>
                    <a:lnTo>
                      <a:pt x="250" y="424"/>
                    </a:lnTo>
                    <a:lnTo>
                      <a:pt x="232" y="425"/>
                    </a:lnTo>
                    <a:lnTo>
                      <a:pt x="211" y="424"/>
                    </a:lnTo>
                    <a:lnTo>
                      <a:pt x="193" y="421"/>
                    </a:lnTo>
                    <a:lnTo>
                      <a:pt x="174" y="417"/>
                    </a:lnTo>
                    <a:lnTo>
                      <a:pt x="155" y="409"/>
                    </a:lnTo>
                    <a:lnTo>
                      <a:pt x="139" y="402"/>
                    </a:lnTo>
                    <a:lnTo>
                      <a:pt x="124" y="392"/>
                    </a:lnTo>
                    <a:lnTo>
                      <a:pt x="108" y="381"/>
                    </a:lnTo>
                    <a:lnTo>
                      <a:pt x="95" y="369"/>
                    </a:lnTo>
                    <a:lnTo>
                      <a:pt x="82" y="355"/>
                    </a:lnTo>
                    <a:lnTo>
                      <a:pt x="70" y="340"/>
                    </a:lnTo>
                    <a:lnTo>
                      <a:pt x="62" y="324"/>
                    </a:lnTo>
                    <a:lnTo>
                      <a:pt x="53" y="307"/>
                    </a:lnTo>
                    <a:lnTo>
                      <a:pt x="46" y="290"/>
                    </a:lnTo>
                    <a:lnTo>
                      <a:pt x="41" y="271"/>
                    </a:lnTo>
                    <a:lnTo>
                      <a:pt x="39" y="252"/>
                    </a:lnTo>
                    <a:lnTo>
                      <a:pt x="37" y="232"/>
                    </a:lnTo>
                    <a:lnTo>
                      <a:pt x="39" y="212"/>
                    </a:lnTo>
                    <a:lnTo>
                      <a:pt x="41" y="193"/>
                    </a:lnTo>
                    <a:lnTo>
                      <a:pt x="46" y="175"/>
                    </a:lnTo>
                    <a:lnTo>
                      <a:pt x="53" y="157"/>
                    </a:lnTo>
                    <a:lnTo>
                      <a:pt x="62" y="140"/>
                    </a:lnTo>
                    <a:lnTo>
                      <a:pt x="70" y="124"/>
                    </a:lnTo>
                    <a:lnTo>
                      <a:pt x="82" y="110"/>
                    </a:lnTo>
                    <a:lnTo>
                      <a:pt x="95" y="95"/>
                    </a:lnTo>
                    <a:lnTo>
                      <a:pt x="108" y="82"/>
                    </a:lnTo>
                    <a:lnTo>
                      <a:pt x="124" y="72"/>
                    </a:lnTo>
                    <a:lnTo>
                      <a:pt x="139" y="62"/>
                    </a:lnTo>
                    <a:lnTo>
                      <a:pt x="155" y="54"/>
                    </a:lnTo>
                    <a:lnTo>
                      <a:pt x="174" y="48"/>
                    </a:lnTo>
                    <a:lnTo>
                      <a:pt x="193" y="44"/>
                    </a:lnTo>
                    <a:lnTo>
                      <a:pt x="211" y="39"/>
                    </a:lnTo>
                    <a:lnTo>
                      <a:pt x="232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5" name="Freeform 234"/>
              <p:cNvSpPr>
                <a:spLocks noEditPoints="1"/>
              </p:cNvSpPr>
              <p:nvPr/>
            </p:nvSpPr>
            <p:spPr bwMode="auto">
              <a:xfrm>
                <a:off x="7208377" y="579625"/>
                <a:ext cx="337790" cy="336334"/>
              </a:xfrm>
              <a:custGeom>
                <a:avLst/>
                <a:gdLst>
                  <a:gd name="T0" fmla="*/ 295 w 696"/>
                  <a:gd name="T1" fmla="*/ 3 h 694"/>
                  <a:gd name="T2" fmla="*/ 229 w 696"/>
                  <a:gd name="T3" fmla="*/ 20 h 694"/>
                  <a:gd name="T4" fmla="*/ 167 w 696"/>
                  <a:gd name="T5" fmla="*/ 49 h 694"/>
                  <a:gd name="T6" fmla="*/ 114 w 696"/>
                  <a:gd name="T7" fmla="*/ 89 h 694"/>
                  <a:gd name="T8" fmla="*/ 69 w 696"/>
                  <a:gd name="T9" fmla="*/ 138 h 694"/>
                  <a:gd name="T10" fmla="*/ 35 w 696"/>
                  <a:gd name="T11" fmla="*/ 196 h 694"/>
                  <a:gd name="T12" fmla="*/ 12 w 696"/>
                  <a:gd name="T13" fmla="*/ 261 h 694"/>
                  <a:gd name="T14" fmla="*/ 0 w 696"/>
                  <a:gd name="T15" fmla="*/ 329 h 694"/>
                  <a:gd name="T16" fmla="*/ 4 w 696"/>
                  <a:gd name="T17" fmla="*/ 401 h 694"/>
                  <a:gd name="T18" fmla="*/ 22 w 696"/>
                  <a:gd name="T19" fmla="*/ 467 h 694"/>
                  <a:gd name="T20" fmla="*/ 50 w 696"/>
                  <a:gd name="T21" fmla="*/ 527 h 694"/>
                  <a:gd name="T22" fmla="*/ 91 w 696"/>
                  <a:gd name="T23" fmla="*/ 581 h 694"/>
                  <a:gd name="T24" fmla="*/ 140 w 696"/>
                  <a:gd name="T25" fmla="*/ 625 h 694"/>
                  <a:gd name="T26" fmla="*/ 197 w 696"/>
                  <a:gd name="T27" fmla="*/ 660 h 694"/>
                  <a:gd name="T28" fmla="*/ 261 w 696"/>
                  <a:gd name="T29" fmla="*/ 684 h 694"/>
                  <a:gd name="T30" fmla="*/ 330 w 696"/>
                  <a:gd name="T31" fmla="*/ 694 h 694"/>
                  <a:gd name="T32" fmla="*/ 400 w 696"/>
                  <a:gd name="T33" fmla="*/ 690 h 694"/>
                  <a:gd name="T34" fmla="*/ 468 w 696"/>
                  <a:gd name="T35" fmla="*/ 674 h 694"/>
                  <a:gd name="T36" fmla="*/ 529 w 696"/>
                  <a:gd name="T37" fmla="*/ 644 h 694"/>
                  <a:gd name="T38" fmla="*/ 582 w 696"/>
                  <a:gd name="T39" fmla="*/ 605 h 694"/>
                  <a:gd name="T40" fmla="*/ 626 w 696"/>
                  <a:gd name="T41" fmla="*/ 555 h 694"/>
                  <a:gd name="T42" fmla="*/ 661 w 696"/>
                  <a:gd name="T43" fmla="*/ 499 h 694"/>
                  <a:gd name="T44" fmla="*/ 684 w 696"/>
                  <a:gd name="T45" fmla="*/ 434 h 694"/>
                  <a:gd name="T46" fmla="*/ 696 w 696"/>
                  <a:gd name="T47" fmla="*/ 365 h 694"/>
                  <a:gd name="T48" fmla="*/ 691 w 696"/>
                  <a:gd name="T49" fmla="*/ 294 h 694"/>
                  <a:gd name="T50" fmla="*/ 674 w 696"/>
                  <a:gd name="T51" fmla="*/ 228 h 694"/>
                  <a:gd name="T52" fmla="*/ 645 w 696"/>
                  <a:gd name="T53" fmla="*/ 167 h 694"/>
                  <a:gd name="T54" fmla="*/ 605 w 696"/>
                  <a:gd name="T55" fmla="*/ 114 h 694"/>
                  <a:gd name="T56" fmla="*/ 556 w 696"/>
                  <a:gd name="T57" fmla="*/ 68 h 694"/>
                  <a:gd name="T58" fmla="*/ 498 w 696"/>
                  <a:gd name="T59" fmla="*/ 33 h 694"/>
                  <a:gd name="T60" fmla="*/ 435 w 696"/>
                  <a:gd name="T61" fmla="*/ 10 h 694"/>
                  <a:gd name="T62" fmla="*/ 366 w 696"/>
                  <a:gd name="T63" fmla="*/ 0 h 694"/>
                  <a:gd name="T64" fmla="*/ 364 w 696"/>
                  <a:gd name="T65" fmla="*/ 39 h 694"/>
                  <a:gd name="T66" fmla="*/ 425 w 696"/>
                  <a:gd name="T67" fmla="*/ 48 h 694"/>
                  <a:gd name="T68" fmla="*/ 481 w 696"/>
                  <a:gd name="T69" fmla="*/ 69 h 694"/>
                  <a:gd name="T70" fmla="*/ 544 w 696"/>
                  <a:gd name="T71" fmla="*/ 108 h 694"/>
                  <a:gd name="T72" fmla="*/ 612 w 696"/>
                  <a:gd name="T73" fmla="*/ 187 h 694"/>
                  <a:gd name="T74" fmla="*/ 638 w 696"/>
                  <a:gd name="T75" fmla="*/ 241 h 694"/>
                  <a:gd name="T76" fmla="*/ 654 w 696"/>
                  <a:gd name="T77" fmla="*/ 300 h 694"/>
                  <a:gd name="T78" fmla="*/ 657 w 696"/>
                  <a:gd name="T79" fmla="*/ 363 h 694"/>
                  <a:gd name="T80" fmla="*/ 647 w 696"/>
                  <a:gd name="T81" fmla="*/ 424 h 694"/>
                  <a:gd name="T82" fmla="*/ 626 w 696"/>
                  <a:gd name="T83" fmla="*/ 481 h 694"/>
                  <a:gd name="T84" fmla="*/ 586 w 696"/>
                  <a:gd name="T85" fmla="*/ 543 h 694"/>
                  <a:gd name="T86" fmla="*/ 508 w 696"/>
                  <a:gd name="T87" fmla="*/ 611 h 694"/>
                  <a:gd name="T88" fmla="*/ 454 w 696"/>
                  <a:gd name="T89" fmla="*/ 637 h 694"/>
                  <a:gd name="T90" fmla="*/ 395 w 696"/>
                  <a:gd name="T91" fmla="*/ 653 h 694"/>
                  <a:gd name="T92" fmla="*/ 331 w 696"/>
                  <a:gd name="T93" fmla="*/ 656 h 694"/>
                  <a:gd name="T94" fmla="*/ 271 w 696"/>
                  <a:gd name="T95" fmla="*/ 647 h 694"/>
                  <a:gd name="T96" fmla="*/ 215 w 696"/>
                  <a:gd name="T97" fmla="*/ 625 h 694"/>
                  <a:gd name="T98" fmla="*/ 151 w 696"/>
                  <a:gd name="T99" fmla="*/ 585 h 694"/>
                  <a:gd name="T100" fmla="*/ 84 w 696"/>
                  <a:gd name="T101" fmla="*/ 507 h 694"/>
                  <a:gd name="T102" fmla="*/ 58 w 696"/>
                  <a:gd name="T103" fmla="*/ 454 h 694"/>
                  <a:gd name="T104" fmla="*/ 42 w 696"/>
                  <a:gd name="T105" fmla="*/ 395 h 694"/>
                  <a:gd name="T106" fmla="*/ 39 w 696"/>
                  <a:gd name="T107" fmla="*/ 331 h 694"/>
                  <a:gd name="T108" fmla="*/ 49 w 696"/>
                  <a:gd name="T109" fmla="*/ 270 h 694"/>
                  <a:gd name="T110" fmla="*/ 69 w 696"/>
                  <a:gd name="T111" fmla="*/ 213 h 694"/>
                  <a:gd name="T112" fmla="*/ 109 w 696"/>
                  <a:gd name="T113" fmla="*/ 150 h 694"/>
                  <a:gd name="T114" fmla="*/ 187 w 696"/>
                  <a:gd name="T115" fmla="*/ 82 h 694"/>
                  <a:gd name="T116" fmla="*/ 242 w 696"/>
                  <a:gd name="T117" fmla="*/ 56 h 694"/>
                  <a:gd name="T118" fmla="*/ 301 w 696"/>
                  <a:gd name="T119" fmla="*/ 42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96" h="694">
                    <a:moveTo>
                      <a:pt x="349" y="0"/>
                    </a:moveTo>
                    <a:lnTo>
                      <a:pt x="330" y="0"/>
                    </a:lnTo>
                    <a:lnTo>
                      <a:pt x="313" y="2"/>
                    </a:lnTo>
                    <a:lnTo>
                      <a:pt x="295" y="3"/>
                    </a:lnTo>
                    <a:lnTo>
                      <a:pt x="278" y="6"/>
                    </a:lnTo>
                    <a:lnTo>
                      <a:pt x="261" y="10"/>
                    </a:lnTo>
                    <a:lnTo>
                      <a:pt x="245" y="15"/>
                    </a:lnTo>
                    <a:lnTo>
                      <a:pt x="229" y="20"/>
                    </a:lnTo>
                    <a:lnTo>
                      <a:pt x="213" y="26"/>
                    </a:lnTo>
                    <a:lnTo>
                      <a:pt x="197" y="33"/>
                    </a:lnTo>
                    <a:lnTo>
                      <a:pt x="181" y="42"/>
                    </a:lnTo>
                    <a:lnTo>
                      <a:pt x="167" y="49"/>
                    </a:lnTo>
                    <a:lnTo>
                      <a:pt x="154" y="59"/>
                    </a:lnTo>
                    <a:lnTo>
                      <a:pt x="140" y="68"/>
                    </a:lnTo>
                    <a:lnTo>
                      <a:pt x="127" y="79"/>
                    </a:lnTo>
                    <a:lnTo>
                      <a:pt x="114" y="89"/>
                    </a:lnTo>
                    <a:lnTo>
                      <a:pt x="102" y="101"/>
                    </a:lnTo>
                    <a:lnTo>
                      <a:pt x="91" y="114"/>
                    </a:lnTo>
                    <a:lnTo>
                      <a:pt x="79" y="125"/>
                    </a:lnTo>
                    <a:lnTo>
                      <a:pt x="69" y="138"/>
                    </a:lnTo>
                    <a:lnTo>
                      <a:pt x="59" y="153"/>
                    </a:lnTo>
                    <a:lnTo>
                      <a:pt x="50" y="167"/>
                    </a:lnTo>
                    <a:lnTo>
                      <a:pt x="42" y="182"/>
                    </a:lnTo>
                    <a:lnTo>
                      <a:pt x="35" y="196"/>
                    </a:lnTo>
                    <a:lnTo>
                      <a:pt x="27" y="212"/>
                    </a:lnTo>
                    <a:lnTo>
                      <a:pt x="22" y="228"/>
                    </a:lnTo>
                    <a:lnTo>
                      <a:pt x="16" y="244"/>
                    </a:lnTo>
                    <a:lnTo>
                      <a:pt x="12" y="261"/>
                    </a:lnTo>
                    <a:lnTo>
                      <a:pt x="7" y="277"/>
                    </a:lnTo>
                    <a:lnTo>
                      <a:pt x="4" y="294"/>
                    </a:lnTo>
                    <a:lnTo>
                      <a:pt x="1" y="311"/>
                    </a:lnTo>
                    <a:lnTo>
                      <a:pt x="0" y="329"/>
                    </a:lnTo>
                    <a:lnTo>
                      <a:pt x="0" y="347"/>
                    </a:lnTo>
                    <a:lnTo>
                      <a:pt x="0" y="365"/>
                    </a:lnTo>
                    <a:lnTo>
                      <a:pt x="1" y="383"/>
                    </a:lnTo>
                    <a:lnTo>
                      <a:pt x="4" y="401"/>
                    </a:lnTo>
                    <a:lnTo>
                      <a:pt x="7" y="418"/>
                    </a:lnTo>
                    <a:lnTo>
                      <a:pt x="12" y="434"/>
                    </a:lnTo>
                    <a:lnTo>
                      <a:pt x="16" y="451"/>
                    </a:lnTo>
                    <a:lnTo>
                      <a:pt x="22" y="467"/>
                    </a:lnTo>
                    <a:lnTo>
                      <a:pt x="27" y="483"/>
                    </a:lnTo>
                    <a:lnTo>
                      <a:pt x="35" y="499"/>
                    </a:lnTo>
                    <a:lnTo>
                      <a:pt x="42" y="513"/>
                    </a:lnTo>
                    <a:lnTo>
                      <a:pt x="50" y="527"/>
                    </a:lnTo>
                    <a:lnTo>
                      <a:pt x="59" y="542"/>
                    </a:lnTo>
                    <a:lnTo>
                      <a:pt x="69" y="555"/>
                    </a:lnTo>
                    <a:lnTo>
                      <a:pt x="79" y="568"/>
                    </a:lnTo>
                    <a:lnTo>
                      <a:pt x="91" y="581"/>
                    </a:lnTo>
                    <a:lnTo>
                      <a:pt x="102" y="594"/>
                    </a:lnTo>
                    <a:lnTo>
                      <a:pt x="114" y="605"/>
                    </a:lnTo>
                    <a:lnTo>
                      <a:pt x="127" y="615"/>
                    </a:lnTo>
                    <a:lnTo>
                      <a:pt x="140" y="625"/>
                    </a:lnTo>
                    <a:lnTo>
                      <a:pt x="154" y="635"/>
                    </a:lnTo>
                    <a:lnTo>
                      <a:pt x="167" y="644"/>
                    </a:lnTo>
                    <a:lnTo>
                      <a:pt x="181" y="653"/>
                    </a:lnTo>
                    <a:lnTo>
                      <a:pt x="197" y="660"/>
                    </a:lnTo>
                    <a:lnTo>
                      <a:pt x="213" y="667"/>
                    </a:lnTo>
                    <a:lnTo>
                      <a:pt x="229" y="674"/>
                    </a:lnTo>
                    <a:lnTo>
                      <a:pt x="245" y="679"/>
                    </a:lnTo>
                    <a:lnTo>
                      <a:pt x="261" y="684"/>
                    </a:lnTo>
                    <a:lnTo>
                      <a:pt x="278" y="687"/>
                    </a:lnTo>
                    <a:lnTo>
                      <a:pt x="295" y="690"/>
                    </a:lnTo>
                    <a:lnTo>
                      <a:pt x="313" y="693"/>
                    </a:lnTo>
                    <a:lnTo>
                      <a:pt x="330" y="694"/>
                    </a:lnTo>
                    <a:lnTo>
                      <a:pt x="349" y="694"/>
                    </a:lnTo>
                    <a:lnTo>
                      <a:pt x="366" y="694"/>
                    </a:lnTo>
                    <a:lnTo>
                      <a:pt x="383" y="693"/>
                    </a:lnTo>
                    <a:lnTo>
                      <a:pt x="400" y="690"/>
                    </a:lnTo>
                    <a:lnTo>
                      <a:pt x="418" y="687"/>
                    </a:lnTo>
                    <a:lnTo>
                      <a:pt x="435" y="684"/>
                    </a:lnTo>
                    <a:lnTo>
                      <a:pt x="451" y="679"/>
                    </a:lnTo>
                    <a:lnTo>
                      <a:pt x="468" y="674"/>
                    </a:lnTo>
                    <a:lnTo>
                      <a:pt x="482" y="667"/>
                    </a:lnTo>
                    <a:lnTo>
                      <a:pt x="498" y="660"/>
                    </a:lnTo>
                    <a:lnTo>
                      <a:pt x="514" y="653"/>
                    </a:lnTo>
                    <a:lnTo>
                      <a:pt x="529" y="644"/>
                    </a:lnTo>
                    <a:lnTo>
                      <a:pt x="541" y="635"/>
                    </a:lnTo>
                    <a:lnTo>
                      <a:pt x="556" y="625"/>
                    </a:lnTo>
                    <a:lnTo>
                      <a:pt x="569" y="615"/>
                    </a:lnTo>
                    <a:lnTo>
                      <a:pt x="582" y="605"/>
                    </a:lnTo>
                    <a:lnTo>
                      <a:pt x="593" y="594"/>
                    </a:lnTo>
                    <a:lnTo>
                      <a:pt x="605" y="581"/>
                    </a:lnTo>
                    <a:lnTo>
                      <a:pt x="616" y="568"/>
                    </a:lnTo>
                    <a:lnTo>
                      <a:pt x="626" y="555"/>
                    </a:lnTo>
                    <a:lnTo>
                      <a:pt x="637" y="542"/>
                    </a:lnTo>
                    <a:lnTo>
                      <a:pt x="645" y="527"/>
                    </a:lnTo>
                    <a:lnTo>
                      <a:pt x="654" y="513"/>
                    </a:lnTo>
                    <a:lnTo>
                      <a:pt x="661" y="499"/>
                    </a:lnTo>
                    <a:lnTo>
                      <a:pt x="668" y="483"/>
                    </a:lnTo>
                    <a:lnTo>
                      <a:pt x="674" y="467"/>
                    </a:lnTo>
                    <a:lnTo>
                      <a:pt x="680" y="451"/>
                    </a:lnTo>
                    <a:lnTo>
                      <a:pt x="684" y="434"/>
                    </a:lnTo>
                    <a:lnTo>
                      <a:pt x="688" y="418"/>
                    </a:lnTo>
                    <a:lnTo>
                      <a:pt x="691" y="401"/>
                    </a:lnTo>
                    <a:lnTo>
                      <a:pt x="694" y="383"/>
                    </a:lnTo>
                    <a:lnTo>
                      <a:pt x="696" y="365"/>
                    </a:lnTo>
                    <a:lnTo>
                      <a:pt x="696" y="347"/>
                    </a:lnTo>
                    <a:lnTo>
                      <a:pt x="696" y="329"/>
                    </a:lnTo>
                    <a:lnTo>
                      <a:pt x="694" y="311"/>
                    </a:lnTo>
                    <a:lnTo>
                      <a:pt x="691" y="294"/>
                    </a:lnTo>
                    <a:lnTo>
                      <a:pt x="688" y="277"/>
                    </a:lnTo>
                    <a:lnTo>
                      <a:pt x="684" y="261"/>
                    </a:lnTo>
                    <a:lnTo>
                      <a:pt x="680" y="244"/>
                    </a:lnTo>
                    <a:lnTo>
                      <a:pt x="674" y="228"/>
                    </a:lnTo>
                    <a:lnTo>
                      <a:pt x="668" y="212"/>
                    </a:lnTo>
                    <a:lnTo>
                      <a:pt x="661" y="196"/>
                    </a:lnTo>
                    <a:lnTo>
                      <a:pt x="654" y="182"/>
                    </a:lnTo>
                    <a:lnTo>
                      <a:pt x="645" y="167"/>
                    </a:lnTo>
                    <a:lnTo>
                      <a:pt x="637" y="153"/>
                    </a:lnTo>
                    <a:lnTo>
                      <a:pt x="626" y="138"/>
                    </a:lnTo>
                    <a:lnTo>
                      <a:pt x="616" y="125"/>
                    </a:lnTo>
                    <a:lnTo>
                      <a:pt x="605" y="114"/>
                    </a:lnTo>
                    <a:lnTo>
                      <a:pt x="593" y="101"/>
                    </a:lnTo>
                    <a:lnTo>
                      <a:pt x="582" y="89"/>
                    </a:lnTo>
                    <a:lnTo>
                      <a:pt x="569" y="79"/>
                    </a:lnTo>
                    <a:lnTo>
                      <a:pt x="556" y="68"/>
                    </a:lnTo>
                    <a:lnTo>
                      <a:pt x="541" y="59"/>
                    </a:lnTo>
                    <a:lnTo>
                      <a:pt x="529" y="49"/>
                    </a:lnTo>
                    <a:lnTo>
                      <a:pt x="514" y="42"/>
                    </a:lnTo>
                    <a:lnTo>
                      <a:pt x="498" y="33"/>
                    </a:lnTo>
                    <a:lnTo>
                      <a:pt x="482" y="26"/>
                    </a:lnTo>
                    <a:lnTo>
                      <a:pt x="468" y="20"/>
                    </a:lnTo>
                    <a:lnTo>
                      <a:pt x="451" y="15"/>
                    </a:lnTo>
                    <a:lnTo>
                      <a:pt x="435" y="10"/>
                    </a:lnTo>
                    <a:lnTo>
                      <a:pt x="418" y="6"/>
                    </a:lnTo>
                    <a:lnTo>
                      <a:pt x="400" y="3"/>
                    </a:lnTo>
                    <a:lnTo>
                      <a:pt x="383" y="2"/>
                    </a:lnTo>
                    <a:lnTo>
                      <a:pt x="366" y="0"/>
                    </a:lnTo>
                    <a:lnTo>
                      <a:pt x="349" y="0"/>
                    </a:lnTo>
                    <a:lnTo>
                      <a:pt x="349" y="0"/>
                    </a:lnTo>
                    <a:close/>
                    <a:moveTo>
                      <a:pt x="349" y="38"/>
                    </a:moveTo>
                    <a:lnTo>
                      <a:pt x="364" y="39"/>
                    </a:lnTo>
                    <a:lnTo>
                      <a:pt x="379" y="39"/>
                    </a:lnTo>
                    <a:lnTo>
                      <a:pt x="395" y="42"/>
                    </a:lnTo>
                    <a:lnTo>
                      <a:pt x="410" y="45"/>
                    </a:lnTo>
                    <a:lnTo>
                      <a:pt x="425" y="48"/>
                    </a:lnTo>
                    <a:lnTo>
                      <a:pt x="439" y="52"/>
                    </a:lnTo>
                    <a:lnTo>
                      <a:pt x="454" y="56"/>
                    </a:lnTo>
                    <a:lnTo>
                      <a:pt x="468" y="62"/>
                    </a:lnTo>
                    <a:lnTo>
                      <a:pt x="481" y="69"/>
                    </a:lnTo>
                    <a:lnTo>
                      <a:pt x="495" y="75"/>
                    </a:lnTo>
                    <a:lnTo>
                      <a:pt x="508" y="82"/>
                    </a:lnTo>
                    <a:lnTo>
                      <a:pt x="520" y="91"/>
                    </a:lnTo>
                    <a:lnTo>
                      <a:pt x="544" y="108"/>
                    </a:lnTo>
                    <a:lnTo>
                      <a:pt x="566" y="128"/>
                    </a:lnTo>
                    <a:lnTo>
                      <a:pt x="586" y="150"/>
                    </a:lnTo>
                    <a:lnTo>
                      <a:pt x="603" y="174"/>
                    </a:lnTo>
                    <a:lnTo>
                      <a:pt x="612" y="187"/>
                    </a:lnTo>
                    <a:lnTo>
                      <a:pt x="619" y="200"/>
                    </a:lnTo>
                    <a:lnTo>
                      <a:pt x="626" y="213"/>
                    </a:lnTo>
                    <a:lnTo>
                      <a:pt x="632" y="226"/>
                    </a:lnTo>
                    <a:lnTo>
                      <a:pt x="638" y="241"/>
                    </a:lnTo>
                    <a:lnTo>
                      <a:pt x="642" y="255"/>
                    </a:lnTo>
                    <a:lnTo>
                      <a:pt x="647" y="270"/>
                    </a:lnTo>
                    <a:lnTo>
                      <a:pt x="651" y="285"/>
                    </a:lnTo>
                    <a:lnTo>
                      <a:pt x="654" y="300"/>
                    </a:lnTo>
                    <a:lnTo>
                      <a:pt x="655" y="316"/>
                    </a:lnTo>
                    <a:lnTo>
                      <a:pt x="657" y="331"/>
                    </a:lnTo>
                    <a:lnTo>
                      <a:pt x="657" y="347"/>
                    </a:lnTo>
                    <a:lnTo>
                      <a:pt x="657" y="363"/>
                    </a:lnTo>
                    <a:lnTo>
                      <a:pt x="655" y="379"/>
                    </a:lnTo>
                    <a:lnTo>
                      <a:pt x="654" y="395"/>
                    </a:lnTo>
                    <a:lnTo>
                      <a:pt x="651" y="409"/>
                    </a:lnTo>
                    <a:lnTo>
                      <a:pt x="647" y="424"/>
                    </a:lnTo>
                    <a:lnTo>
                      <a:pt x="642" y="439"/>
                    </a:lnTo>
                    <a:lnTo>
                      <a:pt x="638" y="454"/>
                    </a:lnTo>
                    <a:lnTo>
                      <a:pt x="632" y="467"/>
                    </a:lnTo>
                    <a:lnTo>
                      <a:pt x="626" y="481"/>
                    </a:lnTo>
                    <a:lnTo>
                      <a:pt x="619" y="494"/>
                    </a:lnTo>
                    <a:lnTo>
                      <a:pt x="612" y="507"/>
                    </a:lnTo>
                    <a:lnTo>
                      <a:pt x="603" y="520"/>
                    </a:lnTo>
                    <a:lnTo>
                      <a:pt x="586" y="543"/>
                    </a:lnTo>
                    <a:lnTo>
                      <a:pt x="566" y="566"/>
                    </a:lnTo>
                    <a:lnTo>
                      <a:pt x="544" y="585"/>
                    </a:lnTo>
                    <a:lnTo>
                      <a:pt x="520" y="604"/>
                    </a:lnTo>
                    <a:lnTo>
                      <a:pt x="508" y="611"/>
                    </a:lnTo>
                    <a:lnTo>
                      <a:pt x="495" y="618"/>
                    </a:lnTo>
                    <a:lnTo>
                      <a:pt x="481" y="625"/>
                    </a:lnTo>
                    <a:lnTo>
                      <a:pt x="468" y="632"/>
                    </a:lnTo>
                    <a:lnTo>
                      <a:pt x="454" y="637"/>
                    </a:lnTo>
                    <a:lnTo>
                      <a:pt x="439" y="643"/>
                    </a:lnTo>
                    <a:lnTo>
                      <a:pt x="425" y="647"/>
                    </a:lnTo>
                    <a:lnTo>
                      <a:pt x="410" y="650"/>
                    </a:lnTo>
                    <a:lnTo>
                      <a:pt x="395" y="653"/>
                    </a:lnTo>
                    <a:lnTo>
                      <a:pt x="379" y="654"/>
                    </a:lnTo>
                    <a:lnTo>
                      <a:pt x="364" y="656"/>
                    </a:lnTo>
                    <a:lnTo>
                      <a:pt x="349" y="656"/>
                    </a:lnTo>
                    <a:lnTo>
                      <a:pt x="331" y="656"/>
                    </a:lnTo>
                    <a:lnTo>
                      <a:pt x="317" y="654"/>
                    </a:lnTo>
                    <a:lnTo>
                      <a:pt x="301" y="653"/>
                    </a:lnTo>
                    <a:lnTo>
                      <a:pt x="285" y="650"/>
                    </a:lnTo>
                    <a:lnTo>
                      <a:pt x="271" y="647"/>
                    </a:lnTo>
                    <a:lnTo>
                      <a:pt x="256" y="643"/>
                    </a:lnTo>
                    <a:lnTo>
                      <a:pt x="242" y="637"/>
                    </a:lnTo>
                    <a:lnTo>
                      <a:pt x="228" y="632"/>
                    </a:lnTo>
                    <a:lnTo>
                      <a:pt x="215" y="625"/>
                    </a:lnTo>
                    <a:lnTo>
                      <a:pt x="200" y="618"/>
                    </a:lnTo>
                    <a:lnTo>
                      <a:pt x="187" y="611"/>
                    </a:lnTo>
                    <a:lnTo>
                      <a:pt x="176" y="604"/>
                    </a:lnTo>
                    <a:lnTo>
                      <a:pt x="151" y="585"/>
                    </a:lnTo>
                    <a:lnTo>
                      <a:pt x="130" y="566"/>
                    </a:lnTo>
                    <a:lnTo>
                      <a:pt x="109" y="543"/>
                    </a:lnTo>
                    <a:lnTo>
                      <a:pt x="92" y="520"/>
                    </a:lnTo>
                    <a:lnTo>
                      <a:pt x="84" y="507"/>
                    </a:lnTo>
                    <a:lnTo>
                      <a:pt x="76" y="494"/>
                    </a:lnTo>
                    <a:lnTo>
                      <a:pt x="69" y="481"/>
                    </a:lnTo>
                    <a:lnTo>
                      <a:pt x="63" y="467"/>
                    </a:lnTo>
                    <a:lnTo>
                      <a:pt x="58" y="454"/>
                    </a:lnTo>
                    <a:lnTo>
                      <a:pt x="53" y="439"/>
                    </a:lnTo>
                    <a:lnTo>
                      <a:pt x="49" y="424"/>
                    </a:lnTo>
                    <a:lnTo>
                      <a:pt x="45" y="409"/>
                    </a:lnTo>
                    <a:lnTo>
                      <a:pt x="42" y="395"/>
                    </a:lnTo>
                    <a:lnTo>
                      <a:pt x="40" y="379"/>
                    </a:lnTo>
                    <a:lnTo>
                      <a:pt x="39" y="363"/>
                    </a:lnTo>
                    <a:lnTo>
                      <a:pt x="39" y="347"/>
                    </a:lnTo>
                    <a:lnTo>
                      <a:pt x="39" y="331"/>
                    </a:lnTo>
                    <a:lnTo>
                      <a:pt x="40" y="316"/>
                    </a:lnTo>
                    <a:lnTo>
                      <a:pt x="42" y="300"/>
                    </a:lnTo>
                    <a:lnTo>
                      <a:pt x="45" y="285"/>
                    </a:lnTo>
                    <a:lnTo>
                      <a:pt x="49" y="270"/>
                    </a:lnTo>
                    <a:lnTo>
                      <a:pt x="53" y="255"/>
                    </a:lnTo>
                    <a:lnTo>
                      <a:pt x="58" y="241"/>
                    </a:lnTo>
                    <a:lnTo>
                      <a:pt x="63" y="226"/>
                    </a:lnTo>
                    <a:lnTo>
                      <a:pt x="69" y="213"/>
                    </a:lnTo>
                    <a:lnTo>
                      <a:pt x="76" y="200"/>
                    </a:lnTo>
                    <a:lnTo>
                      <a:pt x="84" y="187"/>
                    </a:lnTo>
                    <a:lnTo>
                      <a:pt x="92" y="174"/>
                    </a:lnTo>
                    <a:lnTo>
                      <a:pt x="109" y="150"/>
                    </a:lnTo>
                    <a:lnTo>
                      <a:pt x="130" y="128"/>
                    </a:lnTo>
                    <a:lnTo>
                      <a:pt x="151" y="108"/>
                    </a:lnTo>
                    <a:lnTo>
                      <a:pt x="176" y="91"/>
                    </a:lnTo>
                    <a:lnTo>
                      <a:pt x="187" y="82"/>
                    </a:lnTo>
                    <a:lnTo>
                      <a:pt x="200" y="75"/>
                    </a:lnTo>
                    <a:lnTo>
                      <a:pt x="215" y="69"/>
                    </a:lnTo>
                    <a:lnTo>
                      <a:pt x="228" y="62"/>
                    </a:lnTo>
                    <a:lnTo>
                      <a:pt x="242" y="56"/>
                    </a:lnTo>
                    <a:lnTo>
                      <a:pt x="256" y="52"/>
                    </a:lnTo>
                    <a:lnTo>
                      <a:pt x="271" y="48"/>
                    </a:lnTo>
                    <a:lnTo>
                      <a:pt x="285" y="45"/>
                    </a:lnTo>
                    <a:lnTo>
                      <a:pt x="301" y="42"/>
                    </a:lnTo>
                    <a:lnTo>
                      <a:pt x="317" y="39"/>
                    </a:lnTo>
                    <a:lnTo>
                      <a:pt x="331" y="39"/>
                    </a:lnTo>
                    <a:lnTo>
                      <a:pt x="34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6" name="Freeform 235"/>
              <p:cNvSpPr>
                <a:spLocks/>
              </p:cNvSpPr>
              <p:nvPr/>
            </p:nvSpPr>
            <p:spPr bwMode="auto">
              <a:xfrm>
                <a:off x="7369992" y="534490"/>
                <a:ext cx="219855" cy="219855"/>
              </a:xfrm>
              <a:custGeom>
                <a:avLst/>
                <a:gdLst>
                  <a:gd name="T0" fmla="*/ 425 w 452"/>
                  <a:gd name="T1" fmla="*/ 0 h 452"/>
                  <a:gd name="T2" fmla="*/ 452 w 452"/>
                  <a:gd name="T3" fmla="*/ 27 h 452"/>
                  <a:gd name="T4" fmla="*/ 27 w 452"/>
                  <a:gd name="T5" fmla="*/ 452 h 452"/>
                  <a:gd name="T6" fmla="*/ 0 w 452"/>
                  <a:gd name="T7" fmla="*/ 425 h 452"/>
                  <a:gd name="T8" fmla="*/ 425 w 452"/>
                  <a:gd name="T9" fmla="*/ 0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2" h="452">
                    <a:moveTo>
                      <a:pt x="425" y="0"/>
                    </a:moveTo>
                    <a:lnTo>
                      <a:pt x="452" y="27"/>
                    </a:lnTo>
                    <a:lnTo>
                      <a:pt x="27" y="452"/>
                    </a:lnTo>
                    <a:lnTo>
                      <a:pt x="0" y="425"/>
                    </a:lnTo>
                    <a:lnTo>
                      <a:pt x="42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7" name="Freeform 236"/>
              <p:cNvSpPr>
                <a:spLocks noEditPoints="1"/>
              </p:cNvSpPr>
              <p:nvPr/>
            </p:nvSpPr>
            <p:spPr bwMode="auto">
              <a:xfrm>
                <a:off x="7496663" y="484986"/>
                <a:ext cx="142687" cy="144143"/>
              </a:xfrm>
              <a:custGeom>
                <a:avLst/>
                <a:gdLst>
                  <a:gd name="T0" fmla="*/ 184 w 294"/>
                  <a:gd name="T1" fmla="*/ 4 h 295"/>
                  <a:gd name="T2" fmla="*/ 129 w 294"/>
                  <a:gd name="T3" fmla="*/ 27 h 295"/>
                  <a:gd name="T4" fmla="*/ 85 w 294"/>
                  <a:gd name="T5" fmla="*/ 53 h 295"/>
                  <a:gd name="T6" fmla="*/ 52 w 294"/>
                  <a:gd name="T7" fmla="*/ 76 h 295"/>
                  <a:gd name="T8" fmla="*/ 31 w 294"/>
                  <a:gd name="T9" fmla="*/ 95 h 295"/>
                  <a:gd name="T10" fmla="*/ 16 w 294"/>
                  <a:gd name="T11" fmla="*/ 114 h 295"/>
                  <a:gd name="T12" fmla="*/ 6 w 294"/>
                  <a:gd name="T13" fmla="*/ 135 h 295"/>
                  <a:gd name="T14" fmla="*/ 0 w 294"/>
                  <a:gd name="T15" fmla="*/ 158 h 295"/>
                  <a:gd name="T16" fmla="*/ 1 w 294"/>
                  <a:gd name="T17" fmla="*/ 183 h 295"/>
                  <a:gd name="T18" fmla="*/ 11 w 294"/>
                  <a:gd name="T19" fmla="*/ 210 h 295"/>
                  <a:gd name="T20" fmla="*/ 30 w 294"/>
                  <a:gd name="T21" fmla="*/ 237 h 295"/>
                  <a:gd name="T22" fmla="*/ 54 w 294"/>
                  <a:gd name="T23" fmla="*/ 262 h 295"/>
                  <a:gd name="T24" fmla="*/ 76 w 294"/>
                  <a:gd name="T25" fmla="*/ 279 h 295"/>
                  <a:gd name="T26" fmla="*/ 98 w 294"/>
                  <a:gd name="T27" fmla="*/ 289 h 295"/>
                  <a:gd name="T28" fmla="*/ 118 w 294"/>
                  <a:gd name="T29" fmla="*/ 294 h 295"/>
                  <a:gd name="T30" fmla="*/ 138 w 294"/>
                  <a:gd name="T31" fmla="*/ 294 h 295"/>
                  <a:gd name="T32" fmla="*/ 155 w 294"/>
                  <a:gd name="T33" fmla="*/ 289 h 295"/>
                  <a:gd name="T34" fmla="*/ 174 w 294"/>
                  <a:gd name="T35" fmla="*/ 282 h 295"/>
                  <a:gd name="T36" fmla="*/ 190 w 294"/>
                  <a:gd name="T37" fmla="*/ 271 h 295"/>
                  <a:gd name="T38" fmla="*/ 213 w 294"/>
                  <a:gd name="T39" fmla="*/ 249 h 295"/>
                  <a:gd name="T40" fmla="*/ 239 w 294"/>
                  <a:gd name="T41" fmla="*/ 214 h 295"/>
                  <a:gd name="T42" fmla="*/ 269 w 294"/>
                  <a:gd name="T43" fmla="*/ 160 h 295"/>
                  <a:gd name="T44" fmla="*/ 291 w 294"/>
                  <a:gd name="T45" fmla="*/ 105 h 295"/>
                  <a:gd name="T46" fmla="*/ 197 w 294"/>
                  <a:gd name="T47" fmla="*/ 96 h 295"/>
                  <a:gd name="T48" fmla="*/ 158 w 294"/>
                  <a:gd name="T49" fmla="*/ 56 h 295"/>
                  <a:gd name="T50" fmla="*/ 158 w 294"/>
                  <a:gd name="T51" fmla="*/ 135 h 295"/>
                  <a:gd name="T52" fmla="*/ 237 w 294"/>
                  <a:gd name="T53" fmla="*/ 135 h 295"/>
                  <a:gd name="T54" fmla="*/ 216 w 294"/>
                  <a:gd name="T55" fmla="*/ 178 h 295"/>
                  <a:gd name="T56" fmla="*/ 188 w 294"/>
                  <a:gd name="T57" fmla="*/ 217 h 295"/>
                  <a:gd name="T58" fmla="*/ 174 w 294"/>
                  <a:gd name="T59" fmla="*/ 233 h 295"/>
                  <a:gd name="T60" fmla="*/ 160 w 294"/>
                  <a:gd name="T61" fmla="*/ 245 h 295"/>
                  <a:gd name="T62" fmla="*/ 144 w 294"/>
                  <a:gd name="T63" fmla="*/ 253 h 295"/>
                  <a:gd name="T64" fmla="*/ 128 w 294"/>
                  <a:gd name="T65" fmla="*/ 256 h 295"/>
                  <a:gd name="T66" fmla="*/ 115 w 294"/>
                  <a:gd name="T67" fmla="*/ 255 h 295"/>
                  <a:gd name="T68" fmla="*/ 101 w 294"/>
                  <a:gd name="T69" fmla="*/ 247 h 295"/>
                  <a:gd name="T70" fmla="*/ 70 w 294"/>
                  <a:gd name="T71" fmla="*/ 224 h 295"/>
                  <a:gd name="T72" fmla="*/ 49 w 294"/>
                  <a:gd name="T73" fmla="*/ 198 h 295"/>
                  <a:gd name="T74" fmla="*/ 40 w 294"/>
                  <a:gd name="T75" fmla="*/ 178 h 295"/>
                  <a:gd name="T76" fmla="*/ 37 w 294"/>
                  <a:gd name="T77" fmla="*/ 164 h 295"/>
                  <a:gd name="T78" fmla="*/ 39 w 294"/>
                  <a:gd name="T79" fmla="*/ 155 h 295"/>
                  <a:gd name="T80" fmla="*/ 44 w 294"/>
                  <a:gd name="T81" fmla="*/ 141 h 295"/>
                  <a:gd name="T82" fmla="*/ 54 w 294"/>
                  <a:gd name="T83" fmla="*/ 126 h 295"/>
                  <a:gd name="T84" fmla="*/ 82 w 294"/>
                  <a:gd name="T85" fmla="*/ 101 h 295"/>
                  <a:gd name="T86" fmla="*/ 119 w 294"/>
                  <a:gd name="T87" fmla="*/ 76 h 295"/>
                  <a:gd name="T88" fmla="*/ 158 w 294"/>
                  <a:gd name="T89" fmla="*/ 56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4" h="295">
                    <a:moveTo>
                      <a:pt x="197" y="0"/>
                    </a:moveTo>
                    <a:lnTo>
                      <a:pt x="184" y="4"/>
                    </a:lnTo>
                    <a:lnTo>
                      <a:pt x="151" y="18"/>
                    </a:lnTo>
                    <a:lnTo>
                      <a:pt x="129" y="27"/>
                    </a:lnTo>
                    <a:lnTo>
                      <a:pt x="108" y="39"/>
                    </a:lnTo>
                    <a:lnTo>
                      <a:pt x="85" y="53"/>
                    </a:lnTo>
                    <a:lnTo>
                      <a:pt x="62" y="67"/>
                    </a:lnTo>
                    <a:lnTo>
                      <a:pt x="52" y="76"/>
                    </a:lnTo>
                    <a:lnTo>
                      <a:pt x="42" y="85"/>
                    </a:lnTo>
                    <a:lnTo>
                      <a:pt x="31" y="95"/>
                    </a:lnTo>
                    <a:lnTo>
                      <a:pt x="23" y="103"/>
                    </a:lnTo>
                    <a:lnTo>
                      <a:pt x="16" y="114"/>
                    </a:lnTo>
                    <a:lnTo>
                      <a:pt x="10" y="125"/>
                    </a:lnTo>
                    <a:lnTo>
                      <a:pt x="6" y="135"/>
                    </a:lnTo>
                    <a:lnTo>
                      <a:pt x="1" y="147"/>
                    </a:lnTo>
                    <a:lnTo>
                      <a:pt x="0" y="158"/>
                    </a:lnTo>
                    <a:lnTo>
                      <a:pt x="0" y="171"/>
                    </a:lnTo>
                    <a:lnTo>
                      <a:pt x="1" y="183"/>
                    </a:lnTo>
                    <a:lnTo>
                      <a:pt x="4" y="196"/>
                    </a:lnTo>
                    <a:lnTo>
                      <a:pt x="11" y="210"/>
                    </a:lnTo>
                    <a:lnTo>
                      <a:pt x="18" y="223"/>
                    </a:lnTo>
                    <a:lnTo>
                      <a:pt x="30" y="237"/>
                    </a:lnTo>
                    <a:lnTo>
                      <a:pt x="43" y="252"/>
                    </a:lnTo>
                    <a:lnTo>
                      <a:pt x="54" y="262"/>
                    </a:lnTo>
                    <a:lnTo>
                      <a:pt x="65" y="271"/>
                    </a:lnTo>
                    <a:lnTo>
                      <a:pt x="76" y="279"/>
                    </a:lnTo>
                    <a:lnTo>
                      <a:pt x="88" y="285"/>
                    </a:lnTo>
                    <a:lnTo>
                      <a:pt x="98" y="289"/>
                    </a:lnTo>
                    <a:lnTo>
                      <a:pt x="108" y="292"/>
                    </a:lnTo>
                    <a:lnTo>
                      <a:pt x="118" y="294"/>
                    </a:lnTo>
                    <a:lnTo>
                      <a:pt x="128" y="295"/>
                    </a:lnTo>
                    <a:lnTo>
                      <a:pt x="138" y="294"/>
                    </a:lnTo>
                    <a:lnTo>
                      <a:pt x="147" y="292"/>
                    </a:lnTo>
                    <a:lnTo>
                      <a:pt x="155" y="289"/>
                    </a:lnTo>
                    <a:lnTo>
                      <a:pt x="165" y="286"/>
                    </a:lnTo>
                    <a:lnTo>
                      <a:pt x="174" y="282"/>
                    </a:lnTo>
                    <a:lnTo>
                      <a:pt x="181" y="276"/>
                    </a:lnTo>
                    <a:lnTo>
                      <a:pt x="190" y="271"/>
                    </a:lnTo>
                    <a:lnTo>
                      <a:pt x="197" y="263"/>
                    </a:lnTo>
                    <a:lnTo>
                      <a:pt x="213" y="249"/>
                    </a:lnTo>
                    <a:lnTo>
                      <a:pt x="226" y="232"/>
                    </a:lnTo>
                    <a:lnTo>
                      <a:pt x="239" y="214"/>
                    </a:lnTo>
                    <a:lnTo>
                      <a:pt x="250" y="196"/>
                    </a:lnTo>
                    <a:lnTo>
                      <a:pt x="269" y="160"/>
                    </a:lnTo>
                    <a:lnTo>
                      <a:pt x="282" y="128"/>
                    </a:lnTo>
                    <a:lnTo>
                      <a:pt x="291" y="105"/>
                    </a:lnTo>
                    <a:lnTo>
                      <a:pt x="294" y="96"/>
                    </a:lnTo>
                    <a:lnTo>
                      <a:pt x="197" y="96"/>
                    </a:lnTo>
                    <a:lnTo>
                      <a:pt x="197" y="0"/>
                    </a:lnTo>
                    <a:close/>
                    <a:moveTo>
                      <a:pt x="158" y="56"/>
                    </a:moveTo>
                    <a:lnTo>
                      <a:pt x="158" y="96"/>
                    </a:lnTo>
                    <a:lnTo>
                      <a:pt x="158" y="135"/>
                    </a:lnTo>
                    <a:lnTo>
                      <a:pt x="197" y="135"/>
                    </a:lnTo>
                    <a:lnTo>
                      <a:pt x="237" y="135"/>
                    </a:lnTo>
                    <a:lnTo>
                      <a:pt x="227" y="157"/>
                    </a:lnTo>
                    <a:lnTo>
                      <a:pt x="216" y="178"/>
                    </a:lnTo>
                    <a:lnTo>
                      <a:pt x="203" y="198"/>
                    </a:lnTo>
                    <a:lnTo>
                      <a:pt x="188" y="217"/>
                    </a:lnTo>
                    <a:lnTo>
                      <a:pt x="181" y="224"/>
                    </a:lnTo>
                    <a:lnTo>
                      <a:pt x="174" y="233"/>
                    </a:lnTo>
                    <a:lnTo>
                      <a:pt x="167" y="239"/>
                    </a:lnTo>
                    <a:lnTo>
                      <a:pt x="160" y="245"/>
                    </a:lnTo>
                    <a:lnTo>
                      <a:pt x="151" y="250"/>
                    </a:lnTo>
                    <a:lnTo>
                      <a:pt x="144" y="253"/>
                    </a:lnTo>
                    <a:lnTo>
                      <a:pt x="137" y="255"/>
                    </a:lnTo>
                    <a:lnTo>
                      <a:pt x="128" y="256"/>
                    </a:lnTo>
                    <a:lnTo>
                      <a:pt x="121" y="256"/>
                    </a:lnTo>
                    <a:lnTo>
                      <a:pt x="115" y="255"/>
                    </a:lnTo>
                    <a:lnTo>
                      <a:pt x="108" y="252"/>
                    </a:lnTo>
                    <a:lnTo>
                      <a:pt x="101" y="247"/>
                    </a:lnTo>
                    <a:lnTo>
                      <a:pt x="85" y="237"/>
                    </a:lnTo>
                    <a:lnTo>
                      <a:pt x="70" y="224"/>
                    </a:lnTo>
                    <a:lnTo>
                      <a:pt x="57" y="210"/>
                    </a:lnTo>
                    <a:lnTo>
                      <a:pt x="49" y="198"/>
                    </a:lnTo>
                    <a:lnTo>
                      <a:pt x="43" y="187"/>
                    </a:lnTo>
                    <a:lnTo>
                      <a:pt x="40" y="178"/>
                    </a:lnTo>
                    <a:lnTo>
                      <a:pt x="39" y="170"/>
                    </a:lnTo>
                    <a:lnTo>
                      <a:pt x="37" y="164"/>
                    </a:lnTo>
                    <a:lnTo>
                      <a:pt x="39" y="160"/>
                    </a:lnTo>
                    <a:lnTo>
                      <a:pt x="39" y="155"/>
                    </a:lnTo>
                    <a:lnTo>
                      <a:pt x="42" y="148"/>
                    </a:lnTo>
                    <a:lnTo>
                      <a:pt x="44" y="141"/>
                    </a:lnTo>
                    <a:lnTo>
                      <a:pt x="49" y="134"/>
                    </a:lnTo>
                    <a:lnTo>
                      <a:pt x="54" y="126"/>
                    </a:lnTo>
                    <a:lnTo>
                      <a:pt x="67" y="114"/>
                    </a:lnTo>
                    <a:lnTo>
                      <a:pt x="82" y="101"/>
                    </a:lnTo>
                    <a:lnTo>
                      <a:pt x="101" y="88"/>
                    </a:lnTo>
                    <a:lnTo>
                      <a:pt x="119" y="76"/>
                    </a:lnTo>
                    <a:lnTo>
                      <a:pt x="138" y="66"/>
                    </a:lnTo>
                    <a:lnTo>
                      <a:pt x="158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8" name="Rectangle 237"/>
              <p:cNvSpPr>
                <a:spLocks noChangeArrowheads="1"/>
              </p:cNvSpPr>
              <p:nvPr/>
            </p:nvSpPr>
            <p:spPr bwMode="auto">
              <a:xfrm>
                <a:off x="7535975" y="514106"/>
                <a:ext cx="18928" cy="6552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9" name="Freeform 238"/>
              <p:cNvSpPr>
                <a:spLocks/>
              </p:cNvSpPr>
              <p:nvPr/>
            </p:nvSpPr>
            <p:spPr bwMode="auto">
              <a:xfrm>
                <a:off x="7208377" y="857720"/>
                <a:ext cx="58240" cy="58240"/>
              </a:xfrm>
              <a:custGeom>
                <a:avLst/>
                <a:gdLst>
                  <a:gd name="T0" fmla="*/ 20 w 121"/>
                  <a:gd name="T1" fmla="*/ 121 h 121"/>
                  <a:gd name="T2" fmla="*/ 16 w 121"/>
                  <a:gd name="T3" fmla="*/ 121 h 121"/>
                  <a:gd name="T4" fmla="*/ 13 w 121"/>
                  <a:gd name="T5" fmla="*/ 120 h 121"/>
                  <a:gd name="T6" fmla="*/ 9 w 121"/>
                  <a:gd name="T7" fmla="*/ 119 h 121"/>
                  <a:gd name="T8" fmla="*/ 6 w 121"/>
                  <a:gd name="T9" fmla="*/ 116 h 121"/>
                  <a:gd name="T10" fmla="*/ 3 w 121"/>
                  <a:gd name="T11" fmla="*/ 113 h 121"/>
                  <a:gd name="T12" fmla="*/ 1 w 121"/>
                  <a:gd name="T13" fmla="*/ 110 h 121"/>
                  <a:gd name="T14" fmla="*/ 0 w 121"/>
                  <a:gd name="T15" fmla="*/ 106 h 121"/>
                  <a:gd name="T16" fmla="*/ 0 w 121"/>
                  <a:gd name="T17" fmla="*/ 103 h 121"/>
                  <a:gd name="T18" fmla="*/ 0 w 121"/>
                  <a:gd name="T19" fmla="*/ 98 h 121"/>
                  <a:gd name="T20" fmla="*/ 1 w 121"/>
                  <a:gd name="T21" fmla="*/ 95 h 121"/>
                  <a:gd name="T22" fmla="*/ 3 w 121"/>
                  <a:gd name="T23" fmla="*/ 91 h 121"/>
                  <a:gd name="T24" fmla="*/ 6 w 121"/>
                  <a:gd name="T25" fmla="*/ 88 h 121"/>
                  <a:gd name="T26" fmla="*/ 88 w 121"/>
                  <a:gd name="T27" fmla="*/ 6 h 121"/>
                  <a:gd name="T28" fmla="*/ 91 w 121"/>
                  <a:gd name="T29" fmla="*/ 3 h 121"/>
                  <a:gd name="T30" fmla="*/ 95 w 121"/>
                  <a:gd name="T31" fmla="*/ 2 h 121"/>
                  <a:gd name="T32" fmla="*/ 98 w 121"/>
                  <a:gd name="T33" fmla="*/ 0 h 121"/>
                  <a:gd name="T34" fmla="*/ 102 w 121"/>
                  <a:gd name="T35" fmla="*/ 0 h 121"/>
                  <a:gd name="T36" fmla="*/ 105 w 121"/>
                  <a:gd name="T37" fmla="*/ 0 h 121"/>
                  <a:gd name="T38" fmla="*/ 109 w 121"/>
                  <a:gd name="T39" fmla="*/ 2 h 121"/>
                  <a:gd name="T40" fmla="*/ 112 w 121"/>
                  <a:gd name="T41" fmla="*/ 3 h 121"/>
                  <a:gd name="T42" fmla="*/ 115 w 121"/>
                  <a:gd name="T43" fmla="*/ 6 h 121"/>
                  <a:gd name="T44" fmla="*/ 118 w 121"/>
                  <a:gd name="T45" fmla="*/ 9 h 121"/>
                  <a:gd name="T46" fmla="*/ 120 w 121"/>
                  <a:gd name="T47" fmla="*/ 13 h 121"/>
                  <a:gd name="T48" fmla="*/ 121 w 121"/>
                  <a:gd name="T49" fmla="*/ 16 h 121"/>
                  <a:gd name="T50" fmla="*/ 121 w 121"/>
                  <a:gd name="T51" fmla="*/ 21 h 121"/>
                  <a:gd name="T52" fmla="*/ 121 w 121"/>
                  <a:gd name="T53" fmla="*/ 23 h 121"/>
                  <a:gd name="T54" fmla="*/ 120 w 121"/>
                  <a:gd name="T55" fmla="*/ 28 h 121"/>
                  <a:gd name="T56" fmla="*/ 118 w 121"/>
                  <a:gd name="T57" fmla="*/ 31 h 121"/>
                  <a:gd name="T58" fmla="*/ 115 w 121"/>
                  <a:gd name="T59" fmla="*/ 34 h 121"/>
                  <a:gd name="T60" fmla="*/ 33 w 121"/>
                  <a:gd name="T61" fmla="*/ 116 h 121"/>
                  <a:gd name="T62" fmla="*/ 30 w 121"/>
                  <a:gd name="T63" fmla="*/ 119 h 121"/>
                  <a:gd name="T64" fmla="*/ 27 w 121"/>
                  <a:gd name="T65" fmla="*/ 120 h 121"/>
                  <a:gd name="T66" fmla="*/ 23 w 121"/>
                  <a:gd name="T67" fmla="*/ 121 h 121"/>
                  <a:gd name="T68" fmla="*/ 20 w 121"/>
                  <a:gd name="T69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1" h="121">
                    <a:moveTo>
                      <a:pt x="20" y="121"/>
                    </a:moveTo>
                    <a:lnTo>
                      <a:pt x="16" y="121"/>
                    </a:lnTo>
                    <a:lnTo>
                      <a:pt x="13" y="120"/>
                    </a:lnTo>
                    <a:lnTo>
                      <a:pt x="9" y="119"/>
                    </a:lnTo>
                    <a:lnTo>
                      <a:pt x="6" y="116"/>
                    </a:lnTo>
                    <a:lnTo>
                      <a:pt x="3" y="113"/>
                    </a:lnTo>
                    <a:lnTo>
                      <a:pt x="1" y="110"/>
                    </a:lnTo>
                    <a:lnTo>
                      <a:pt x="0" y="106"/>
                    </a:lnTo>
                    <a:lnTo>
                      <a:pt x="0" y="103"/>
                    </a:lnTo>
                    <a:lnTo>
                      <a:pt x="0" y="98"/>
                    </a:lnTo>
                    <a:lnTo>
                      <a:pt x="1" y="95"/>
                    </a:lnTo>
                    <a:lnTo>
                      <a:pt x="3" y="91"/>
                    </a:lnTo>
                    <a:lnTo>
                      <a:pt x="6" y="88"/>
                    </a:lnTo>
                    <a:lnTo>
                      <a:pt x="88" y="6"/>
                    </a:lnTo>
                    <a:lnTo>
                      <a:pt x="91" y="3"/>
                    </a:lnTo>
                    <a:lnTo>
                      <a:pt x="95" y="2"/>
                    </a:lnTo>
                    <a:lnTo>
                      <a:pt x="98" y="0"/>
                    </a:lnTo>
                    <a:lnTo>
                      <a:pt x="102" y="0"/>
                    </a:lnTo>
                    <a:lnTo>
                      <a:pt x="105" y="0"/>
                    </a:lnTo>
                    <a:lnTo>
                      <a:pt x="109" y="2"/>
                    </a:lnTo>
                    <a:lnTo>
                      <a:pt x="112" y="3"/>
                    </a:lnTo>
                    <a:lnTo>
                      <a:pt x="115" y="6"/>
                    </a:lnTo>
                    <a:lnTo>
                      <a:pt x="118" y="9"/>
                    </a:lnTo>
                    <a:lnTo>
                      <a:pt x="120" y="13"/>
                    </a:lnTo>
                    <a:lnTo>
                      <a:pt x="121" y="16"/>
                    </a:lnTo>
                    <a:lnTo>
                      <a:pt x="121" y="21"/>
                    </a:lnTo>
                    <a:lnTo>
                      <a:pt x="121" y="23"/>
                    </a:lnTo>
                    <a:lnTo>
                      <a:pt x="120" y="28"/>
                    </a:lnTo>
                    <a:lnTo>
                      <a:pt x="118" y="31"/>
                    </a:lnTo>
                    <a:lnTo>
                      <a:pt x="115" y="34"/>
                    </a:lnTo>
                    <a:lnTo>
                      <a:pt x="33" y="116"/>
                    </a:lnTo>
                    <a:lnTo>
                      <a:pt x="30" y="119"/>
                    </a:lnTo>
                    <a:lnTo>
                      <a:pt x="27" y="120"/>
                    </a:lnTo>
                    <a:lnTo>
                      <a:pt x="23" y="121"/>
                    </a:lnTo>
                    <a:lnTo>
                      <a:pt x="20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0" name="Freeform 239"/>
              <p:cNvSpPr>
                <a:spLocks/>
              </p:cNvSpPr>
              <p:nvPr/>
            </p:nvSpPr>
            <p:spPr bwMode="auto">
              <a:xfrm>
                <a:off x="7486471" y="857720"/>
                <a:ext cx="59696" cy="58240"/>
              </a:xfrm>
              <a:custGeom>
                <a:avLst/>
                <a:gdLst>
                  <a:gd name="T0" fmla="*/ 100 w 121"/>
                  <a:gd name="T1" fmla="*/ 121 h 121"/>
                  <a:gd name="T2" fmla="*/ 98 w 121"/>
                  <a:gd name="T3" fmla="*/ 121 h 121"/>
                  <a:gd name="T4" fmla="*/ 93 w 121"/>
                  <a:gd name="T5" fmla="*/ 120 h 121"/>
                  <a:gd name="T6" fmla="*/ 90 w 121"/>
                  <a:gd name="T7" fmla="*/ 119 h 121"/>
                  <a:gd name="T8" fmla="*/ 87 w 121"/>
                  <a:gd name="T9" fmla="*/ 116 h 121"/>
                  <a:gd name="T10" fmla="*/ 5 w 121"/>
                  <a:gd name="T11" fmla="*/ 34 h 121"/>
                  <a:gd name="T12" fmla="*/ 2 w 121"/>
                  <a:gd name="T13" fmla="*/ 31 h 121"/>
                  <a:gd name="T14" fmla="*/ 1 w 121"/>
                  <a:gd name="T15" fmla="*/ 28 h 121"/>
                  <a:gd name="T16" fmla="*/ 0 w 121"/>
                  <a:gd name="T17" fmla="*/ 23 h 121"/>
                  <a:gd name="T18" fmla="*/ 0 w 121"/>
                  <a:gd name="T19" fmla="*/ 21 h 121"/>
                  <a:gd name="T20" fmla="*/ 0 w 121"/>
                  <a:gd name="T21" fmla="*/ 16 h 121"/>
                  <a:gd name="T22" fmla="*/ 1 w 121"/>
                  <a:gd name="T23" fmla="*/ 12 h 121"/>
                  <a:gd name="T24" fmla="*/ 2 w 121"/>
                  <a:gd name="T25" fmla="*/ 9 h 121"/>
                  <a:gd name="T26" fmla="*/ 5 w 121"/>
                  <a:gd name="T27" fmla="*/ 6 h 121"/>
                  <a:gd name="T28" fmla="*/ 8 w 121"/>
                  <a:gd name="T29" fmla="*/ 3 h 121"/>
                  <a:gd name="T30" fmla="*/ 11 w 121"/>
                  <a:gd name="T31" fmla="*/ 2 h 121"/>
                  <a:gd name="T32" fmla="*/ 15 w 121"/>
                  <a:gd name="T33" fmla="*/ 0 h 121"/>
                  <a:gd name="T34" fmla="*/ 18 w 121"/>
                  <a:gd name="T35" fmla="*/ 0 h 121"/>
                  <a:gd name="T36" fmla="*/ 23 w 121"/>
                  <a:gd name="T37" fmla="*/ 0 h 121"/>
                  <a:gd name="T38" fmla="*/ 26 w 121"/>
                  <a:gd name="T39" fmla="*/ 2 h 121"/>
                  <a:gd name="T40" fmla="*/ 30 w 121"/>
                  <a:gd name="T41" fmla="*/ 3 h 121"/>
                  <a:gd name="T42" fmla="*/ 33 w 121"/>
                  <a:gd name="T43" fmla="*/ 6 h 121"/>
                  <a:gd name="T44" fmla="*/ 115 w 121"/>
                  <a:gd name="T45" fmla="*/ 88 h 121"/>
                  <a:gd name="T46" fmla="*/ 118 w 121"/>
                  <a:gd name="T47" fmla="*/ 91 h 121"/>
                  <a:gd name="T48" fmla="*/ 119 w 121"/>
                  <a:gd name="T49" fmla="*/ 95 h 121"/>
                  <a:gd name="T50" fmla="*/ 121 w 121"/>
                  <a:gd name="T51" fmla="*/ 98 h 121"/>
                  <a:gd name="T52" fmla="*/ 121 w 121"/>
                  <a:gd name="T53" fmla="*/ 103 h 121"/>
                  <a:gd name="T54" fmla="*/ 121 w 121"/>
                  <a:gd name="T55" fmla="*/ 106 h 121"/>
                  <a:gd name="T56" fmla="*/ 119 w 121"/>
                  <a:gd name="T57" fmla="*/ 110 h 121"/>
                  <a:gd name="T58" fmla="*/ 118 w 121"/>
                  <a:gd name="T59" fmla="*/ 113 h 121"/>
                  <a:gd name="T60" fmla="*/ 115 w 121"/>
                  <a:gd name="T61" fmla="*/ 116 h 121"/>
                  <a:gd name="T62" fmla="*/ 112 w 121"/>
                  <a:gd name="T63" fmla="*/ 119 h 121"/>
                  <a:gd name="T64" fmla="*/ 109 w 121"/>
                  <a:gd name="T65" fmla="*/ 120 h 121"/>
                  <a:gd name="T66" fmla="*/ 105 w 121"/>
                  <a:gd name="T67" fmla="*/ 121 h 121"/>
                  <a:gd name="T68" fmla="*/ 100 w 121"/>
                  <a:gd name="T69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1" h="121">
                    <a:moveTo>
                      <a:pt x="100" y="121"/>
                    </a:moveTo>
                    <a:lnTo>
                      <a:pt x="98" y="121"/>
                    </a:lnTo>
                    <a:lnTo>
                      <a:pt x="93" y="120"/>
                    </a:lnTo>
                    <a:lnTo>
                      <a:pt x="90" y="119"/>
                    </a:lnTo>
                    <a:lnTo>
                      <a:pt x="87" y="116"/>
                    </a:lnTo>
                    <a:lnTo>
                      <a:pt x="5" y="34"/>
                    </a:lnTo>
                    <a:lnTo>
                      <a:pt x="2" y="31"/>
                    </a:lnTo>
                    <a:lnTo>
                      <a:pt x="1" y="28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5" y="6"/>
                    </a:lnTo>
                    <a:lnTo>
                      <a:pt x="8" y="3"/>
                    </a:lnTo>
                    <a:lnTo>
                      <a:pt x="11" y="2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23" y="0"/>
                    </a:lnTo>
                    <a:lnTo>
                      <a:pt x="26" y="2"/>
                    </a:lnTo>
                    <a:lnTo>
                      <a:pt x="30" y="3"/>
                    </a:lnTo>
                    <a:lnTo>
                      <a:pt x="33" y="6"/>
                    </a:lnTo>
                    <a:lnTo>
                      <a:pt x="115" y="88"/>
                    </a:lnTo>
                    <a:lnTo>
                      <a:pt x="118" y="91"/>
                    </a:lnTo>
                    <a:lnTo>
                      <a:pt x="119" y="95"/>
                    </a:lnTo>
                    <a:lnTo>
                      <a:pt x="121" y="98"/>
                    </a:lnTo>
                    <a:lnTo>
                      <a:pt x="121" y="103"/>
                    </a:lnTo>
                    <a:lnTo>
                      <a:pt x="121" y="106"/>
                    </a:lnTo>
                    <a:lnTo>
                      <a:pt x="119" y="110"/>
                    </a:lnTo>
                    <a:lnTo>
                      <a:pt x="118" y="113"/>
                    </a:lnTo>
                    <a:lnTo>
                      <a:pt x="115" y="116"/>
                    </a:lnTo>
                    <a:lnTo>
                      <a:pt x="112" y="119"/>
                    </a:lnTo>
                    <a:lnTo>
                      <a:pt x="109" y="120"/>
                    </a:lnTo>
                    <a:lnTo>
                      <a:pt x="105" y="121"/>
                    </a:lnTo>
                    <a:lnTo>
                      <a:pt x="100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3111519" y="1602629"/>
            <a:ext cx="2310183" cy="3745363"/>
            <a:chOff x="3111519" y="1602629"/>
            <a:chExt cx="2310183" cy="3745363"/>
          </a:xfrm>
        </p:grpSpPr>
        <p:sp>
          <p:nvSpPr>
            <p:cNvPr id="76" name="Rectangle 75"/>
            <p:cNvSpPr/>
            <p:nvPr/>
          </p:nvSpPr>
          <p:spPr>
            <a:xfrm>
              <a:off x="3111729" y="1602629"/>
              <a:ext cx="1731222" cy="33188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67" name="Freeform 66"/>
            <p:cNvSpPr/>
            <p:nvPr/>
          </p:nvSpPr>
          <p:spPr>
            <a:xfrm flipH="1">
              <a:off x="3111519" y="3636801"/>
              <a:ext cx="2310181" cy="1515951"/>
            </a:xfrm>
            <a:custGeom>
              <a:avLst/>
              <a:gdLst>
                <a:gd name="connsiteX0" fmla="*/ 0 w 1817093"/>
                <a:gd name="connsiteY0" fmla="*/ 0 h 891822"/>
                <a:gd name="connsiteX1" fmla="*/ 1354665 w 1817093"/>
                <a:gd name="connsiteY1" fmla="*/ 0 h 891822"/>
                <a:gd name="connsiteX2" fmla="*/ 1817093 w 1817093"/>
                <a:gd name="connsiteY2" fmla="*/ 891822 h 891822"/>
                <a:gd name="connsiteX3" fmla="*/ 462428 w 1817093"/>
                <a:gd name="connsiteY3" fmla="*/ 891822 h 89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093" h="891822">
                  <a:moveTo>
                    <a:pt x="0" y="0"/>
                  </a:moveTo>
                  <a:lnTo>
                    <a:pt x="1354665" y="0"/>
                  </a:lnTo>
                  <a:lnTo>
                    <a:pt x="1817093" y="891822"/>
                  </a:lnTo>
                  <a:lnTo>
                    <a:pt x="462428" y="891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111521" y="1934516"/>
              <a:ext cx="2310181" cy="1702286"/>
            </a:xfrm>
            <a:custGeom>
              <a:avLst/>
              <a:gdLst>
                <a:gd name="connsiteX0" fmla="*/ 0 w 1817093"/>
                <a:gd name="connsiteY0" fmla="*/ 0 h 891822"/>
                <a:gd name="connsiteX1" fmla="*/ 1354665 w 1817093"/>
                <a:gd name="connsiteY1" fmla="*/ 0 h 891822"/>
                <a:gd name="connsiteX2" fmla="*/ 1817093 w 1817093"/>
                <a:gd name="connsiteY2" fmla="*/ 891822 h 891822"/>
                <a:gd name="connsiteX3" fmla="*/ 462428 w 1817093"/>
                <a:gd name="connsiteY3" fmla="*/ 891822 h 89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093" h="891822">
                  <a:moveTo>
                    <a:pt x="0" y="0"/>
                  </a:moveTo>
                  <a:lnTo>
                    <a:pt x="1354665" y="0"/>
                  </a:lnTo>
                  <a:lnTo>
                    <a:pt x="1817093" y="891822"/>
                  </a:lnTo>
                  <a:lnTo>
                    <a:pt x="462428" y="891822"/>
                  </a:lnTo>
                  <a:close/>
                </a:path>
              </a:pathLst>
            </a:custGeom>
            <a:blipFill>
              <a:blip r:embed="rId5" cstate="email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3695530" y="4957151"/>
              <a:ext cx="383683" cy="39084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+mn-ea"/>
                </a:rPr>
                <a:t>2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233434" y="1606763"/>
              <a:ext cx="157141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chemeClr val="bg1"/>
                  </a:solidFill>
                  <a:latin typeface="+mn-ea"/>
                  <a:cs typeface="Arial" charset="0"/>
                </a:rPr>
                <a:t>添加标题</a:t>
              </a:r>
              <a:endParaRPr lang="en-US" sz="1400" noProof="1">
                <a:solidFill>
                  <a:schemeClr val="bg1"/>
                </a:solidFill>
                <a:latin typeface="+mn-ea"/>
                <a:cs typeface="Arial" charset="0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3978048" y="4040948"/>
              <a:ext cx="544380" cy="494891"/>
              <a:chOff x="6433790" y="4491874"/>
              <a:chExt cx="449901" cy="449901"/>
            </a:xfrm>
            <a:solidFill>
              <a:schemeClr val="bg1"/>
            </a:solidFill>
          </p:grpSpPr>
          <p:sp>
            <p:nvSpPr>
              <p:cNvPr id="70" name="Freeform 367"/>
              <p:cNvSpPr>
                <a:spLocks noEditPoints="1"/>
              </p:cNvSpPr>
              <p:nvPr/>
            </p:nvSpPr>
            <p:spPr bwMode="auto">
              <a:xfrm>
                <a:off x="6433790" y="4491874"/>
                <a:ext cx="449901" cy="449901"/>
              </a:xfrm>
              <a:custGeom>
                <a:avLst/>
                <a:gdLst>
                  <a:gd name="T0" fmla="*/ 38 w 927"/>
                  <a:gd name="T1" fmla="*/ 889 h 928"/>
                  <a:gd name="T2" fmla="*/ 888 w 927"/>
                  <a:gd name="T3" fmla="*/ 889 h 928"/>
                  <a:gd name="T4" fmla="*/ 888 w 927"/>
                  <a:gd name="T5" fmla="*/ 39 h 928"/>
                  <a:gd name="T6" fmla="*/ 38 w 927"/>
                  <a:gd name="T7" fmla="*/ 39 h 928"/>
                  <a:gd name="T8" fmla="*/ 38 w 927"/>
                  <a:gd name="T9" fmla="*/ 889 h 928"/>
                  <a:gd name="T10" fmla="*/ 927 w 927"/>
                  <a:gd name="T11" fmla="*/ 928 h 928"/>
                  <a:gd name="T12" fmla="*/ 0 w 927"/>
                  <a:gd name="T13" fmla="*/ 928 h 928"/>
                  <a:gd name="T14" fmla="*/ 0 w 927"/>
                  <a:gd name="T15" fmla="*/ 0 h 928"/>
                  <a:gd name="T16" fmla="*/ 927 w 927"/>
                  <a:gd name="T17" fmla="*/ 0 h 928"/>
                  <a:gd name="T18" fmla="*/ 927 w 927"/>
                  <a:gd name="T19" fmla="*/ 928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7" h="928">
                    <a:moveTo>
                      <a:pt x="38" y="889"/>
                    </a:moveTo>
                    <a:lnTo>
                      <a:pt x="888" y="889"/>
                    </a:lnTo>
                    <a:lnTo>
                      <a:pt x="888" y="39"/>
                    </a:lnTo>
                    <a:lnTo>
                      <a:pt x="38" y="39"/>
                    </a:lnTo>
                    <a:lnTo>
                      <a:pt x="38" y="889"/>
                    </a:lnTo>
                    <a:close/>
                    <a:moveTo>
                      <a:pt x="927" y="928"/>
                    </a:moveTo>
                    <a:lnTo>
                      <a:pt x="0" y="928"/>
                    </a:lnTo>
                    <a:lnTo>
                      <a:pt x="0" y="0"/>
                    </a:lnTo>
                    <a:lnTo>
                      <a:pt x="927" y="0"/>
                    </a:lnTo>
                    <a:lnTo>
                      <a:pt x="927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1" name="Rectangle 368"/>
              <p:cNvSpPr>
                <a:spLocks noChangeArrowheads="1"/>
              </p:cNvSpPr>
              <p:nvPr/>
            </p:nvSpPr>
            <p:spPr bwMode="auto">
              <a:xfrm>
                <a:off x="6443982" y="4810736"/>
                <a:ext cx="430973" cy="189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2" name="Freeform 369"/>
              <p:cNvSpPr>
                <a:spLocks noEditPoints="1"/>
              </p:cNvSpPr>
              <p:nvPr/>
            </p:nvSpPr>
            <p:spPr bwMode="auto">
              <a:xfrm>
                <a:off x="6518237" y="4548657"/>
                <a:ext cx="149967" cy="112111"/>
              </a:xfrm>
              <a:custGeom>
                <a:avLst/>
                <a:gdLst>
                  <a:gd name="T0" fmla="*/ 69 w 309"/>
                  <a:gd name="T1" fmla="*/ 117 h 232"/>
                  <a:gd name="T2" fmla="*/ 56 w 309"/>
                  <a:gd name="T3" fmla="*/ 122 h 232"/>
                  <a:gd name="T4" fmla="*/ 44 w 309"/>
                  <a:gd name="T5" fmla="*/ 132 h 232"/>
                  <a:gd name="T6" fmla="*/ 39 w 309"/>
                  <a:gd name="T7" fmla="*/ 147 h 232"/>
                  <a:gd name="T8" fmla="*/ 39 w 309"/>
                  <a:gd name="T9" fmla="*/ 161 h 232"/>
                  <a:gd name="T10" fmla="*/ 44 w 309"/>
                  <a:gd name="T11" fmla="*/ 176 h 232"/>
                  <a:gd name="T12" fmla="*/ 56 w 309"/>
                  <a:gd name="T13" fmla="*/ 186 h 232"/>
                  <a:gd name="T14" fmla="*/ 69 w 309"/>
                  <a:gd name="T15" fmla="*/ 192 h 232"/>
                  <a:gd name="T16" fmla="*/ 193 w 309"/>
                  <a:gd name="T17" fmla="*/ 193 h 232"/>
                  <a:gd name="T18" fmla="*/ 209 w 309"/>
                  <a:gd name="T19" fmla="*/ 192 h 232"/>
                  <a:gd name="T20" fmla="*/ 223 w 309"/>
                  <a:gd name="T21" fmla="*/ 187 h 232"/>
                  <a:gd name="T22" fmla="*/ 247 w 309"/>
                  <a:gd name="T23" fmla="*/ 170 h 232"/>
                  <a:gd name="T24" fmla="*/ 265 w 309"/>
                  <a:gd name="T25" fmla="*/ 145 h 232"/>
                  <a:gd name="T26" fmla="*/ 269 w 309"/>
                  <a:gd name="T27" fmla="*/ 131 h 232"/>
                  <a:gd name="T28" fmla="*/ 270 w 309"/>
                  <a:gd name="T29" fmla="*/ 115 h 232"/>
                  <a:gd name="T30" fmla="*/ 269 w 309"/>
                  <a:gd name="T31" fmla="*/ 99 h 232"/>
                  <a:gd name="T32" fmla="*/ 265 w 309"/>
                  <a:gd name="T33" fmla="*/ 85 h 232"/>
                  <a:gd name="T34" fmla="*/ 247 w 309"/>
                  <a:gd name="T35" fmla="*/ 60 h 232"/>
                  <a:gd name="T36" fmla="*/ 223 w 309"/>
                  <a:gd name="T37" fmla="*/ 45 h 232"/>
                  <a:gd name="T38" fmla="*/ 209 w 309"/>
                  <a:gd name="T39" fmla="*/ 40 h 232"/>
                  <a:gd name="T40" fmla="*/ 193 w 309"/>
                  <a:gd name="T41" fmla="*/ 39 h 232"/>
                  <a:gd name="T42" fmla="*/ 165 w 309"/>
                  <a:gd name="T43" fmla="*/ 43 h 232"/>
                  <a:gd name="T44" fmla="*/ 142 w 309"/>
                  <a:gd name="T45" fmla="*/ 56 h 232"/>
                  <a:gd name="T46" fmla="*/ 126 w 309"/>
                  <a:gd name="T47" fmla="*/ 78 h 232"/>
                  <a:gd name="T48" fmla="*/ 116 w 309"/>
                  <a:gd name="T49" fmla="*/ 104 h 232"/>
                  <a:gd name="T50" fmla="*/ 90 w 309"/>
                  <a:gd name="T51" fmla="*/ 118 h 232"/>
                  <a:gd name="T52" fmla="*/ 78 w 309"/>
                  <a:gd name="T53" fmla="*/ 115 h 232"/>
                  <a:gd name="T54" fmla="*/ 78 w 309"/>
                  <a:gd name="T55" fmla="*/ 232 h 232"/>
                  <a:gd name="T56" fmla="*/ 62 w 309"/>
                  <a:gd name="T57" fmla="*/ 230 h 232"/>
                  <a:gd name="T58" fmla="*/ 47 w 309"/>
                  <a:gd name="T59" fmla="*/ 225 h 232"/>
                  <a:gd name="T60" fmla="*/ 23 w 309"/>
                  <a:gd name="T61" fmla="*/ 209 h 232"/>
                  <a:gd name="T62" fmla="*/ 6 w 309"/>
                  <a:gd name="T63" fmla="*/ 184 h 232"/>
                  <a:gd name="T64" fmla="*/ 1 w 309"/>
                  <a:gd name="T65" fmla="*/ 170 h 232"/>
                  <a:gd name="T66" fmla="*/ 0 w 309"/>
                  <a:gd name="T67" fmla="*/ 154 h 232"/>
                  <a:gd name="T68" fmla="*/ 1 w 309"/>
                  <a:gd name="T69" fmla="*/ 138 h 232"/>
                  <a:gd name="T70" fmla="*/ 7 w 309"/>
                  <a:gd name="T71" fmla="*/ 122 h 232"/>
                  <a:gd name="T72" fmla="*/ 14 w 309"/>
                  <a:gd name="T73" fmla="*/ 109 h 232"/>
                  <a:gd name="T74" fmla="*/ 26 w 309"/>
                  <a:gd name="T75" fmla="*/ 96 h 232"/>
                  <a:gd name="T76" fmla="*/ 37 w 309"/>
                  <a:gd name="T77" fmla="*/ 88 h 232"/>
                  <a:gd name="T78" fmla="*/ 52 w 309"/>
                  <a:gd name="T79" fmla="*/ 81 h 232"/>
                  <a:gd name="T80" fmla="*/ 67 w 309"/>
                  <a:gd name="T81" fmla="*/ 78 h 232"/>
                  <a:gd name="T82" fmla="*/ 83 w 309"/>
                  <a:gd name="T83" fmla="*/ 78 h 232"/>
                  <a:gd name="T84" fmla="*/ 101 w 309"/>
                  <a:gd name="T85" fmla="*/ 46 h 232"/>
                  <a:gd name="T86" fmla="*/ 125 w 309"/>
                  <a:gd name="T87" fmla="*/ 22 h 232"/>
                  <a:gd name="T88" fmla="*/ 157 w 309"/>
                  <a:gd name="T89" fmla="*/ 6 h 232"/>
                  <a:gd name="T90" fmla="*/ 193 w 309"/>
                  <a:gd name="T91" fmla="*/ 0 h 232"/>
                  <a:gd name="T92" fmla="*/ 216 w 309"/>
                  <a:gd name="T93" fmla="*/ 1 h 232"/>
                  <a:gd name="T94" fmla="*/ 237 w 309"/>
                  <a:gd name="T95" fmla="*/ 9 h 232"/>
                  <a:gd name="T96" fmla="*/ 258 w 309"/>
                  <a:gd name="T97" fmla="*/ 19 h 232"/>
                  <a:gd name="T98" fmla="*/ 275 w 309"/>
                  <a:gd name="T99" fmla="*/ 33 h 232"/>
                  <a:gd name="T100" fmla="*/ 289 w 309"/>
                  <a:gd name="T101" fmla="*/ 50 h 232"/>
                  <a:gd name="T102" fmla="*/ 299 w 309"/>
                  <a:gd name="T103" fmla="*/ 71 h 232"/>
                  <a:gd name="T104" fmla="*/ 306 w 309"/>
                  <a:gd name="T105" fmla="*/ 92 h 232"/>
                  <a:gd name="T106" fmla="*/ 309 w 309"/>
                  <a:gd name="T107" fmla="*/ 115 h 232"/>
                  <a:gd name="T108" fmla="*/ 306 w 309"/>
                  <a:gd name="T109" fmla="*/ 138 h 232"/>
                  <a:gd name="T110" fmla="*/ 299 w 309"/>
                  <a:gd name="T111" fmla="*/ 160 h 232"/>
                  <a:gd name="T112" fmla="*/ 289 w 309"/>
                  <a:gd name="T113" fmla="*/ 180 h 232"/>
                  <a:gd name="T114" fmla="*/ 275 w 309"/>
                  <a:gd name="T115" fmla="*/ 197 h 232"/>
                  <a:gd name="T116" fmla="*/ 258 w 309"/>
                  <a:gd name="T117" fmla="*/ 212 h 232"/>
                  <a:gd name="T118" fmla="*/ 237 w 309"/>
                  <a:gd name="T119" fmla="*/ 222 h 232"/>
                  <a:gd name="T120" fmla="*/ 216 w 309"/>
                  <a:gd name="T121" fmla="*/ 229 h 232"/>
                  <a:gd name="T122" fmla="*/ 193 w 309"/>
                  <a:gd name="T12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9" h="232">
                    <a:moveTo>
                      <a:pt x="78" y="115"/>
                    </a:moveTo>
                    <a:lnTo>
                      <a:pt x="69" y="117"/>
                    </a:lnTo>
                    <a:lnTo>
                      <a:pt x="62" y="118"/>
                    </a:lnTo>
                    <a:lnTo>
                      <a:pt x="56" y="122"/>
                    </a:lnTo>
                    <a:lnTo>
                      <a:pt x="50" y="127"/>
                    </a:lnTo>
                    <a:lnTo>
                      <a:pt x="44" y="132"/>
                    </a:lnTo>
                    <a:lnTo>
                      <a:pt x="42" y="140"/>
                    </a:lnTo>
                    <a:lnTo>
                      <a:pt x="39" y="147"/>
                    </a:lnTo>
                    <a:lnTo>
                      <a:pt x="39" y="154"/>
                    </a:lnTo>
                    <a:lnTo>
                      <a:pt x="39" y="161"/>
                    </a:lnTo>
                    <a:lnTo>
                      <a:pt x="42" y="169"/>
                    </a:lnTo>
                    <a:lnTo>
                      <a:pt x="44" y="176"/>
                    </a:lnTo>
                    <a:lnTo>
                      <a:pt x="50" y="181"/>
                    </a:lnTo>
                    <a:lnTo>
                      <a:pt x="56" y="186"/>
                    </a:lnTo>
                    <a:lnTo>
                      <a:pt x="62" y="190"/>
                    </a:lnTo>
                    <a:lnTo>
                      <a:pt x="69" y="192"/>
                    </a:lnTo>
                    <a:lnTo>
                      <a:pt x="78" y="193"/>
                    </a:lnTo>
                    <a:lnTo>
                      <a:pt x="193" y="193"/>
                    </a:lnTo>
                    <a:lnTo>
                      <a:pt x="201" y="193"/>
                    </a:lnTo>
                    <a:lnTo>
                      <a:pt x="209" y="192"/>
                    </a:lnTo>
                    <a:lnTo>
                      <a:pt x="216" y="189"/>
                    </a:lnTo>
                    <a:lnTo>
                      <a:pt x="223" y="187"/>
                    </a:lnTo>
                    <a:lnTo>
                      <a:pt x="236" y="180"/>
                    </a:lnTo>
                    <a:lnTo>
                      <a:pt x="247" y="170"/>
                    </a:lnTo>
                    <a:lnTo>
                      <a:pt x="258" y="158"/>
                    </a:lnTo>
                    <a:lnTo>
                      <a:pt x="265" y="145"/>
                    </a:lnTo>
                    <a:lnTo>
                      <a:pt x="266" y="138"/>
                    </a:lnTo>
                    <a:lnTo>
                      <a:pt x="269" y="131"/>
                    </a:lnTo>
                    <a:lnTo>
                      <a:pt x="270" y="124"/>
                    </a:lnTo>
                    <a:lnTo>
                      <a:pt x="270" y="115"/>
                    </a:lnTo>
                    <a:lnTo>
                      <a:pt x="270" y="108"/>
                    </a:lnTo>
                    <a:lnTo>
                      <a:pt x="269" y="99"/>
                    </a:lnTo>
                    <a:lnTo>
                      <a:pt x="266" y="92"/>
                    </a:lnTo>
                    <a:lnTo>
                      <a:pt x="265" y="85"/>
                    </a:lnTo>
                    <a:lnTo>
                      <a:pt x="258" y="72"/>
                    </a:lnTo>
                    <a:lnTo>
                      <a:pt x="247" y="60"/>
                    </a:lnTo>
                    <a:lnTo>
                      <a:pt x="236" y="52"/>
                    </a:lnTo>
                    <a:lnTo>
                      <a:pt x="223" y="45"/>
                    </a:lnTo>
                    <a:lnTo>
                      <a:pt x="216" y="42"/>
                    </a:lnTo>
                    <a:lnTo>
                      <a:pt x="209" y="40"/>
                    </a:lnTo>
                    <a:lnTo>
                      <a:pt x="201" y="39"/>
                    </a:lnTo>
                    <a:lnTo>
                      <a:pt x="193" y="39"/>
                    </a:lnTo>
                    <a:lnTo>
                      <a:pt x="178" y="39"/>
                    </a:lnTo>
                    <a:lnTo>
                      <a:pt x="165" y="43"/>
                    </a:lnTo>
                    <a:lnTo>
                      <a:pt x="154" y="49"/>
                    </a:lnTo>
                    <a:lnTo>
                      <a:pt x="142" y="56"/>
                    </a:lnTo>
                    <a:lnTo>
                      <a:pt x="134" y="66"/>
                    </a:lnTo>
                    <a:lnTo>
                      <a:pt x="126" y="78"/>
                    </a:lnTo>
                    <a:lnTo>
                      <a:pt x="121" y="89"/>
                    </a:lnTo>
                    <a:lnTo>
                      <a:pt x="116" y="104"/>
                    </a:lnTo>
                    <a:lnTo>
                      <a:pt x="114" y="127"/>
                    </a:lnTo>
                    <a:lnTo>
                      <a:pt x="90" y="118"/>
                    </a:lnTo>
                    <a:lnTo>
                      <a:pt x="85" y="117"/>
                    </a:lnTo>
                    <a:lnTo>
                      <a:pt x="78" y="115"/>
                    </a:lnTo>
                    <a:close/>
                    <a:moveTo>
                      <a:pt x="193" y="232"/>
                    </a:moveTo>
                    <a:lnTo>
                      <a:pt x="78" y="232"/>
                    </a:lnTo>
                    <a:lnTo>
                      <a:pt x="69" y="230"/>
                    </a:lnTo>
                    <a:lnTo>
                      <a:pt x="62" y="230"/>
                    </a:lnTo>
                    <a:lnTo>
                      <a:pt x="54" y="228"/>
                    </a:lnTo>
                    <a:lnTo>
                      <a:pt x="47" y="225"/>
                    </a:lnTo>
                    <a:lnTo>
                      <a:pt x="34" y="217"/>
                    </a:lnTo>
                    <a:lnTo>
                      <a:pt x="23" y="209"/>
                    </a:lnTo>
                    <a:lnTo>
                      <a:pt x="13" y="197"/>
                    </a:lnTo>
                    <a:lnTo>
                      <a:pt x="6" y="184"/>
                    </a:lnTo>
                    <a:lnTo>
                      <a:pt x="3" y="177"/>
                    </a:lnTo>
                    <a:lnTo>
                      <a:pt x="1" y="170"/>
                    </a:lnTo>
                    <a:lnTo>
                      <a:pt x="0" y="161"/>
                    </a:lnTo>
                    <a:lnTo>
                      <a:pt x="0" y="154"/>
                    </a:lnTo>
                    <a:lnTo>
                      <a:pt x="0" y="145"/>
                    </a:lnTo>
                    <a:lnTo>
                      <a:pt x="1" y="138"/>
                    </a:lnTo>
                    <a:lnTo>
                      <a:pt x="4" y="130"/>
                    </a:lnTo>
                    <a:lnTo>
                      <a:pt x="7" y="122"/>
                    </a:lnTo>
                    <a:lnTo>
                      <a:pt x="10" y="115"/>
                    </a:lnTo>
                    <a:lnTo>
                      <a:pt x="14" y="109"/>
                    </a:lnTo>
                    <a:lnTo>
                      <a:pt x="20" y="102"/>
                    </a:lnTo>
                    <a:lnTo>
                      <a:pt x="26" y="96"/>
                    </a:lnTo>
                    <a:lnTo>
                      <a:pt x="31" y="92"/>
                    </a:lnTo>
                    <a:lnTo>
                      <a:pt x="37" y="88"/>
                    </a:lnTo>
                    <a:lnTo>
                      <a:pt x="44" y="84"/>
                    </a:lnTo>
                    <a:lnTo>
                      <a:pt x="52" y="81"/>
                    </a:lnTo>
                    <a:lnTo>
                      <a:pt x="59" y="79"/>
                    </a:lnTo>
                    <a:lnTo>
                      <a:pt x="67" y="78"/>
                    </a:lnTo>
                    <a:lnTo>
                      <a:pt x="76" y="76"/>
                    </a:lnTo>
                    <a:lnTo>
                      <a:pt x="83" y="78"/>
                    </a:lnTo>
                    <a:lnTo>
                      <a:pt x="90" y="60"/>
                    </a:lnTo>
                    <a:lnTo>
                      <a:pt x="101" y="46"/>
                    </a:lnTo>
                    <a:lnTo>
                      <a:pt x="112" y="33"/>
                    </a:lnTo>
                    <a:lnTo>
                      <a:pt x="125" y="22"/>
                    </a:lnTo>
                    <a:lnTo>
                      <a:pt x="141" y="12"/>
                    </a:lnTo>
                    <a:lnTo>
                      <a:pt x="157" y="6"/>
                    </a:lnTo>
                    <a:lnTo>
                      <a:pt x="174" y="1"/>
                    </a:lnTo>
                    <a:lnTo>
                      <a:pt x="193" y="0"/>
                    </a:lnTo>
                    <a:lnTo>
                      <a:pt x="204" y="0"/>
                    </a:lnTo>
                    <a:lnTo>
                      <a:pt x="216" y="1"/>
                    </a:lnTo>
                    <a:lnTo>
                      <a:pt x="227" y="4"/>
                    </a:lnTo>
                    <a:lnTo>
                      <a:pt x="237" y="9"/>
                    </a:lnTo>
                    <a:lnTo>
                      <a:pt x="247" y="13"/>
                    </a:lnTo>
                    <a:lnTo>
                      <a:pt x="258" y="19"/>
                    </a:lnTo>
                    <a:lnTo>
                      <a:pt x="266" y="26"/>
                    </a:lnTo>
                    <a:lnTo>
                      <a:pt x="275" y="33"/>
                    </a:lnTo>
                    <a:lnTo>
                      <a:pt x="282" y="42"/>
                    </a:lnTo>
                    <a:lnTo>
                      <a:pt x="289" y="50"/>
                    </a:lnTo>
                    <a:lnTo>
                      <a:pt x="295" y="60"/>
                    </a:lnTo>
                    <a:lnTo>
                      <a:pt x="299" y="71"/>
                    </a:lnTo>
                    <a:lnTo>
                      <a:pt x="304" y="81"/>
                    </a:lnTo>
                    <a:lnTo>
                      <a:pt x="306" y="92"/>
                    </a:lnTo>
                    <a:lnTo>
                      <a:pt x="308" y="104"/>
                    </a:lnTo>
                    <a:lnTo>
                      <a:pt x="309" y="115"/>
                    </a:lnTo>
                    <a:lnTo>
                      <a:pt x="308" y="127"/>
                    </a:lnTo>
                    <a:lnTo>
                      <a:pt x="306" y="138"/>
                    </a:lnTo>
                    <a:lnTo>
                      <a:pt x="304" y="150"/>
                    </a:lnTo>
                    <a:lnTo>
                      <a:pt x="299" y="160"/>
                    </a:lnTo>
                    <a:lnTo>
                      <a:pt x="295" y="170"/>
                    </a:lnTo>
                    <a:lnTo>
                      <a:pt x="289" y="180"/>
                    </a:lnTo>
                    <a:lnTo>
                      <a:pt x="282" y="189"/>
                    </a:lnTo>
                    <a:lnTo>
                      <a:pt x="275" y="197"/>
                    </a:lnTo>
                    <a:lnTo>
                      <a:pt x="266" y="205"/>
                    </a:lnTo>
                    <a:lnTo>
                      <a:pt x="258" y="212"/>
                    </a:lnTo>
                    <a:lnTo>
                      <a:pt x="247" y="217"/>
                    </a:lnTo>
                    <a:lnTo>
                      <a:pt x="237" y="222"/>
                    </a:lnTo>
                    <a:lnTo>
                      <a:pt x="227" y="226"/>
                    </a:lnTo>
                    <a:lnTo>
                      <a:pt x="216" y="229"/>
                    </a:lnTo>
                    <a:lnTo>
                      <a:pt x="204" y="230"/>
                    </a:lnTo>
                    <a:lnTo>
                      <a:pt x="193" y="2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3" name="Freeform 370"/>
              <p:cNvSpPr>
                <a:spLocks/>
              </p:cNvSpPr>
              <p:nvPr/>
            </p:nvSpPr>
            <p:spPr bwMode="auto">
              <a:xfrm>
                <a:off x="6490573" y="4660769"/>
                <a:ext cx="363998" cy="163071"/>
              </a:xfrm>
              <a:custGeom>
                <a:avLst/>
                <a:gdLst>
                  <a:gd name="T0" fmla="*/ 578 w 748"/>
                  <a:gd name="T1" fmla="*/ 63 h 337"/>
                  <a:gd name="T2" fmla="*/ 571 w 748"/>
                  <a:gd name="T3" fmla="*/ 53 h 337"/>
                  <a:gd name="T4" fmla="*/ 561 w 748"/>
                  <a:gd name="T5" fmla="*/ 45 h 337"/>
                  <a:gd name="T6" fmla="*/ 550 w 748"/>
                  <a:gd name="T7" fmla="*/ 40 h 337"/>
                  <a:gd name="T8" fmla="*/ 537 w 748"/>
                  <a:gd name="T9" fmla="*/ 37 h 337"/>
                  <a:gd name="T10" fmla="*/ 525 w 748"/>
                  <a:gd name="T11" fmla="*/ 40 h 337"/>
                  <a:gd name="T12" fmla="*/ 515 w 748"/>
                  <a:gd name="T13" fmla="*/ 45 h 337"/>
                  <a:gd name="T14" fmla="*/ 505 w 748"/>
                  <a:gd name="T15" fmla="*/ 52 h 337"/>
                  <a:gd name="T16" fmla="*/ 498 w 748"/>
                  <a:gd name="T17" fmla="*/ 60 h 337"/>
                  <a:gd name="T18" fmla="*/ 378 w 748"/>
                  <a:gd name="T19" fmla="*/ 263 h 337"/>
                  <a:gd name="T20" fmla="*/ 370 w 748"/>
                  <a:gd name="T21" fmla="*/ 269 h 337"/>
                  <a:gd name="T22" fmla="*/ 361 w 748"/>
                  <a:gd name="T23" fmla="*/ 269 h 337"/>
                  <a:gd name="T24" fmla="*/ 352 w 748"/>
                  <a:gd name="T25" fmla="*/ 265 h 337"/>
                  <a:gd name="T26" fmla="*/ 345 w 748"/>
                  <a:gd name="T27" fmla="*/ 256 h 337"/>
                  <a:gd name="T28" fmla="*/ 321 w 748"/>
                  <a:gd name="T29" fmla="*/ 227 h 337"/>
                  <a:gd name="T30" fmla="*/ 290 w 748"/>
                  <a:gd name="T31" fmla="*/ 197 h 337"/>
                  <a:gd name="T32" fmla="*/ 265 w 748"/>
                  <a:gd name="T33" fmla="*/ 178 h 337"/>
                  <a:gd name="T34" fmla="*/ 237 w 748"/>
                  <a:gd name="T35" fmla="*/ 164 h 337"/>
                  <a:gd name="T36" fmla="*/ 207 w 748"/>
                  <a:gd name="T37" fmla="*/ 155 h 337"/>
                  <a:gd name="T38" fmla="*/ 178 w 748"/>
                  <a:gd name="T39" fmla="*/ 155 h 337"/>
                  <a:gd name="T40" fmla="*/ 152 w 748"/>
                  <a:gd name="T41" fmla="*/ 167 h 337"/>
                  <a:gd name="T42" fmla="*/ 129 w 748"/>
                  <a:gd name="T43" fmla="*/ 186 h 337"/>
                  <a:gd name="T44" fmla="*/ 106 w 748"/>
                  <a:gd name="T45" fmla="*/ 212 h 337"/>
                  <a:gd name="T46" fmla="*/ 76 w 748"/>
                  <a:gd name="T47" fmla="*/ 255 h 337"/>
                  <a:gd name="T48" fmla="*/ 44 w 748"/>
                  <a:gd name="T49" fmla="*/ 312 h 337"/>
                  <a:gd name="T50" fmla="*/ 0 w 748"/>
                  <a:gd name="T51" fmla="*/ 321 h 337"/>
                  <a:gd name="T52" fmla="*/ 18 w 748"/>
                  <a:gd name="T53" fmla="*/ 279 h 337"/>
                  <a:gd name="T54" fmla="*/ 59 w 748"/>
                  <a:gd name="T55" fmla="*/ 210 h 337"/>
                  <a:gd name="T56" fmla="*/ 86 w 748"/>
                  <a:gd name="T57" fmla="*/ 174 h 337"/>
                  <a:gd name="T58" fmla="*/ 118 w 748"/>
                  <a:gd name="T59" fmla="*/ 144 h 337"/>
                  <a:gd name="T60" fmla="*/ 152 w 748"/>
                  <a:gd name="T61" fmla="*/ 124 h 337"/>
                  <a:gd name="T62" fmla="*/ 171 w 748"/>
                  <a:gd name="T63" fmla="*/ 118 h 337"/>
                  <a:gd name="T64" fmla="*/ 191 w 748"/>
                  <a:gd name="T65" fmla="*/ 115 h 337"/>
                  <a:gd name="T66" fmla="*/ 220 w 748"/>
                  <a:gd name="T67" fmla="*/ 118 h 337"/>
                  <a:gd name="T68" fmla="*/ 246 w 748"/>
                  <a:gd name="T69" fmla="*/ 125 h 337"/>
                  <a:gd name="T70" fmla="*/ 272 w 748"/>
                  <a:gd name="T71" fmla="*/ 138 h 337"/>
                  <a:gd name="T72" fmla="*/ 295 w 748"/>
                  <a:gd name="T73" fmla="*/ 153 h 337"/>
                  <a:gd name="T74" fmla="*/ 334 w 748"/>
                  <a:gd name="T75" fmla="*/ 184 h 337"/>
                  <a:gd name="T76" fmla="*/ 362 w 748"/>
                  <a:gd name="T77" fmla="*/ 216 h 337"/>
                  <a:gd name="T78" fmla="*/ 470 w 748"/>
                  <a:gd name="T79" fmla="*/ 32 h 337"/>
                  <a:gd name="T80" fmla="*/ 486 w 748"/>
                  <a:gd name="T81" fmla="*/ 17 h 337"/>
                  <a:gd name="T82" fmla="*/ 505 w 748"/>
                  <a:gd name="T83" fmla="*/ 6 h 337"/>
                  <a:gd name="T84" fmla="*/ 527 w 748"/>
                  <a:gd name="T85" fmla="*/ 0 h 337"/>
                  <a:gd name="T86" fmla="*/ 550 w 748"/>
                  <a:gd name="T87" fmla="*/ 0 h 337"/>
                  <a:gd name="T88" fmla="*/ 571 w 748"/>
                  <a:gd name="T89" fmla="*/ 7 h 337"/>
                  <a:gd name="T90" fmla="*/ 591 w 748"/>
                  <a:gd name="T91" fmla="*/ 19 h 337"/>
                  <a:gd name="T92" fmla="*/ 606 w 748"/>
                  <a:gd name="T93" fmla="*/ 36 h 337"/>
                  <a:gd name="T94" fmla="*/ 748 w 748"/>
                  <a:gd name="T95" fmla="*/ 320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48" h="337">
                    <a:moveTo>
                      <a:pt x="714" y="337"/>
                    </a:moveTo>
                    <a:lnTo>
                      <a:pt x="578" y="63"/>
                    </a:lnTo>
                    <a:lnTo>
                      <a:pt x="574" y="57"/>
                    </a:lnTo>
                    <a:lnTo>
                      <a:pt x="571" y="53"/>
                    </a:lnTo>
                    <a:lnTo>
                      <a:pt x="566" y="49"/>
                    </a:lnTo>
                    <a:lnTo>
                      <a:pt x="561" y="45"/>
                    </a:lnTo>
                    <a:lnTo>
                      <a:pt x="555" y="42"/>
                    </a:lnTo>
                    <a:lnTo>
                      <a:pt x="550" y="40"/>
                    </a:lnTo>
                    <a:lnTo>
                      <a:pt x="544" y="39"/>
                    </a:lnTo>
                    <a:lnTo>
                      <a:pt x="537" y="37"/>
                    </a:lnTo>
                    <a:lnTo>
                      <a:pt x="531" y="39"/>
                    </a:lnTo>
                    <a:lnTo>
                      <a:pt x="525" y="40"/>
                    </a:lnTo>
                    <a:lnTo>
                      <a:pt x="519" y="42"/>
                    </a:lnTo>
                    <a:lnTo>
                      <a:pt x="515" y="45"/>
                    </a:lnTo>
                    <a:lnTo>
                      <a:pt x="509" y="47"/>
                    </a:lnTo>
                    <a:lnTo>
                      <a:pt x="505" y="52"/>
                    </a:lnTo>
                    <a:lnTo>
                      <a:pt x="501" y="56"/>
                    </a:lnTo>
                    <a:lnTo>
                      <a:pt x="498" y="60"/>
                    </a:lnTo>
                    <a:lnTo>
                      <a:pt x="381" y="261"/>
                    </a:lnTo>
                    <a:lnTo>
                      <a:pt x="378" y="263"/>
                    </a:lnTo>
                    <a:lnTo>
                      <a:pt x="374" y="266"/>
                    </a:lnTo>
                    <a:lnTo>
                      <a:pt x="370" y="269"/>
                    </a:lnTo>
                    <a:lnTo>
                      <a:pt x="365" y="269"/>
                    </a:lnTo>
                    <a:lnTo>
                      <a:pt x="361" y="269"/>
                    </a:lnTo>
                    <a:lnTo>
                      <a:pt x="357" y="268"/>
                    </a:lnTo>
                    <a:lnTo>
                      <a:pt x="352" y="265"/>
                    </a:lnTo>
                    <a:lnTo>
                      <a:pt x="348" y="261"/>
                    </a:lnTo>
                    <a:lnTo>
                      <a:pt x="345" y="256"/>
                    </a:lnTo>
                    <a:lnTo>
                      <a:pt x="335" y="243"/>
                    </a:lnTo>
                    <a:lnTo>
                      <a:pt x="321" y="227"/>
                    </a:lnTo>
                    <a:lnTo>
                      <a:pt x="302" y="207"/>
                    </a:lnTo>
                    <a:lnTo>
                      <a:pt x="290" y="197"/>
                    </a:lnTo>
                    <a:lnTo>
                      <a:pt x="278" y="187"/>
                    </a:lnTo>
                    <a:lnTo>
                      <a:pt x="265" y="178"/>
                    </a:lnTo>
                    <a:lnTo>
                      <a:pt x="252" y="170"/>
                    </a:lnTo>
                    <a:lnTo>
                      <a:pt x="237" y="164"/>
                    </a:lnTo>
                    <a:lnTo>
                      <a:pt x="223" y="158"/>
                    </a:lnTo>
                    <a:lnTo>
                      <a:pt x="207" y="155"/>
                    </a:lnTo>
                    <a:lnTo>
                      <a:pt x="191" y="154"/>
                    </a:lnTo>
                    <a:lnTo>
                      <a:pt x="178" y="155"/>
                    </a:lnTo>
                    <a:lnTo>
                      <a:pt x="165" y="160"/>
                    </a:lnTo>
                    <a:lnTo>
                      <a:pt x="152" y="167"/>
                    </a:lnTo>
                    <a:lnTo>
                      <a:pt x="141" y="176"/>
                    </a:lnTo>
                    <a:lnTo>
                      <a:pt x="129" y="186"/>
                    </a:lnTo>
                    <a:lnTo>
                      <a:pt x="116" y="197"/>
                    </a:lnTo>
                    <a:lnTo>
                      <a:pt x="106" y="212"/>
                    </a:lnTo>
                    <a:lnTo>
                      <a:pt x="95" y="226"/>
                    </a:lnTo>
                    <a:lnTo>
                      <a:pt x="76" y="255"/>
                    </a:lnTo>
                    <a:lnTo>
                      <a:pt x="59" y="285"/>
                    </a:lnTo>
                    <a:lnTo>
                      <a:pt x="44" y="312"/>
                    </a:lnTo>
                    <a:lnTo>
                      <a:pt x="36" y="335"/>
                    </a:lnTo>
                    <a:lnTo>
                      <a:pt x="0" y="321"/>
                    </a:lnTo>
                    <a:lnTo>
                      <a:pt x="5" y="305"/>
                    </a:lnTo>
                    <a:lnTo>
                      <a:pt x="18" y="279"/>
                    </a:lnTo>
                    <a:lnTo>
                      <a:pt x="36" y="246"/>
                    </a:lnTo>
                    <a:lnTo>
                      <a:pt x="59" y="210"/>
                    </a:lnTo>
                    <a:lnTo>
                      <a:pt x="72" y="191"/>
                    </a:lnTo>
                    <a:lnTo>
                      <a:pt x="86" y="174"/>
                    </a:lnTo>
                    <a:lnTo>
                      <a:pt x="100" y="158"/>
                    </a:lnTo>
                    <a:lnTo>
                      <a:pt x="118" y="144"/>
                    </a:lnTo>
                    <a:lnTo>
                      <a:pt x="135" y="132"/>
                    </a:lnTo>
                    <a:lnTo>
                      <a:pt x="152" y="124"/>
                    </a:lnTo>
                    <a:lnTo>
                      <a:pt x="162" y="119"/>
                    </a:lnTo>
                    <a:lnTo>
                      <a:pt x="171" y="118"/>
                    </a:lnTo>
                    <a:lnTo>
                      <a:pt x="181" y="115"/>
                    </a:lnTo>
                    <a:lnTo>
                      <a:pt x="191" y="115"/>
                    </a:lnTo>
                    <a:lnTo>
                      <a:pt x="206" y="117"/>
                    </a:lnTo>
                    <a:lnTo>
                      <a:pt x="220" y="118"/>
                    </a:lnTo>
                    <a:lnTo>
                      <a:pt x="233" y="121"/>
                    </a:lnTo>
                    <a:lnTo>
                      <a:pt x="246" y="125"/>
                    </a:lnTo>
                    <a:lnTo>
                      <a:pt x="259" y="131"/>
                    </a:lnTo>
                    <a:lnTo>
                      <a:pt x="272" y="138"/>
                    </a:lnTo>
                    <a:lnTo>
                      <a:pt x="283" y="144"/>
                    </a:lnTo>
                    <a:lnTo>
                      <a:pt x="295" y="153"/>
                    </a:lnTo>
                    <a:lnTo>
                      <a:pt x="315" y="168"/>
                    </a:lnTo>
                    <a:lnTo>
                      <a:pt x="334" y="184"/>
                    </a:lnTo>
                    <a:lnTo>
                      <a:pt x="350" y="202"/>
                    </a:lnTo>
                    <a:lnTo>
                      <a:pt x="362" y="216"/>
                    </a:lnTo>
                    <a:lnTo>
                      <a:pt x="465" y="42"/>
                    </a:lnTo>
                    <a:lnTo>
                      <a:pt x="470" y="32"/>
                    </a:lnTo>
                    <a:lnTo>
                      <a:pt x="478" y="24"/>
                    </a:lnTo>
                    <a:lnTo>
                      <a:pt x="486" y="17"/>
                    </a:lnTo>
                    <a:lnTo>
                      <a:pt x="495" y="10"/>
                    </a:lnTo>
                    <a:lnTo>
                      <a:pt x="505" y="6"/>
                    </a:lnTo>
                    <a:lnTo>
                      <a:pt x="515" y="3"/>
                    </a:lnTo>
                    <a:lnTo>
                      <a:pt x="527" y="0"/>
                    </a:lnTo>
                    <a:lnTo>
                      <a:pt x="537" y="0"/>
                    </a:lnTo>
                    <a:lnTo>
                      <a:pt x="550" y="0"/>
                    </a:lnTo>
                    <a:lnTo>
                      <a:pt x="560" y="3"/>
                    </a:lnTo>
                    <a:lnTo>
                      <a:pt x="571" y="7"/>
                    </a:lnTo>
                    <a:lnTo>
                      <a:pt x="581" y="11"/>
                    </a:lnTo>
                    <a:lnTo>
                      <a:pt x="591" y="19"/>
                    </a:lnTo>
                    <a:lnTo>
                      <a:pt x="599" y="26"/>
                    </a:lnTo>
                    <a:lnTo>
                      <a:pt x="606" y="36"/>
                    </a:lnTo>
                    <a:lnTo>
                      <a:pt x="613" y="46"/>
                    </a:lnTo>
                    <a:lnTo>
                      <a:pt x="748" y="320"/>
                    </a:lnTo>
                    <a:lnTo>
                      <a:pt x="714" y="3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1254290" y="1602629"/>
            <a:ext cx="2315972" cy="3745363"/>
            <a:chOff x="1254290" y="1602629"/>
            <a:chExt cx="2315972" cy="3745363"/>
          </a:xfrm>
        </p:grpSpPr>
        <p:sp>
          <p:nvSpPr>
            <p:cNvPr id="61" name="Rectangle 60"/>
            <p:cNvSpPr/>
            <p:nvPr/>
          </p:nvSpPr>
          <p:spPr>
            <a:xfrm>
              <a:off x="1254290" y="1602629"/>
              <a:ext cx="1731222" cy="33188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flipH="1">
              <a:off x="1260080" y="3636801"/>
              <a:ext cx="2310181" cy="1515951"/>
            </a:xfrm>
            <a:custGeom>
              <a:avLst/>
              <a:gdLst>
                <a:gd name="connsiteX0" fmla="*/ 0 w 1817093"/>
                <a:gd name="connsiteY0" fmla="*/ 0 h 891822"/>
                <a:gd name="connsiteX1" fmla="*/ 1354665 w 1817093"/>
                <a:gd name="connsiteY1" fmla="*/ 0 h 891822"/>
                <a:gd name="connsiteX2" fmla="*/ 1817093 w 1817093"/>
                <a:gd name="connsiteY2" fmla="*/ 891822 h 891822"/>
                <a:gd name="connsiteX3" fmla="*/ 462428 w 1817093"/>
                <a:gd name="connsiteY3" fmla="*/ 891822 h 89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093" h="891822">
                  <a:moveTo>
                    <a:pt x="0" y="0"/>
                  </a:moveTo>
                  <a:lnTo>
                    <a:pt x="1354665" y="0"/>
                  </a:lnTo>
                  <a:lnTo>
                    <a:pt x="1817093" y="891822"/>
                  </a:lnTo>
                  <a:lnTo>
                    <a:pt x="462428" y="891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39" name="Freeform 38"/>
            <p:cNvSpPr/>
            <p:nvPr/>
          </p:nvSpPr>
          <p:spPr>
            <a:xfrm>
              <a:off x="1260081" y="1934516"/>
              <a:ext cx="2310181" cy="1702286"/>
            </a:xfrm>
            <a:custGeom>
              <a:avLst/>
              <a:gdLst>
                <a:gd name="connsiteX0" fmla="*/ 0 w 1817093"/>
                <a:gd name="connsiteY0" fmla="*/ 0 h 891822"/>
                <a:gd name="connsiteX1" fmla="*/ 1354665 w 1817093"/>
                <a:gd name="connsiteY1" fmla="*/ 0 h 891822"/>
                <a:gd name="connsiteX2" fmla="*/ 1817093 w 1817093"/>
                <a:gd name="connsiteY2" fmla="*/ 891822 h 891822"/>
                <a:gd name="connsiteX3" fmla="*/ 462428 w 1817093"/>
                <a:gd name="connsiteY3" fmla="*/ 891822 h 89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093" h="891822">
                  <a:moveTo>
                    <a:pt x="0" y="0"/>
                  </a:moveTo>
                  <a:lnTo>
                    <a:pt x="1354665" y="0"/>
                  </a:lnTo>
                  <a:lnTo>
                    <a:pt x="1817093" y="891822"/>
                  </a:lnTo>
                  <a:lnTo>
                    <a:pt x="462428" y="891822"/>
                  </a:lnTo>
                  <a:close/>
                </a:path>
              </a:pathLst>
            </a:custGeom>
            <a:blipFill>
              <a:blip r:embed="rId6" cstate="email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963683" y="4957151"/>
              <a:ext cx="383683" cy="39084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+mn-ea"/>
                </a:rPr>
                <a:t>1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375995" y="1606763"/>
              <a:ext cx="157141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chemeClr val="bg1"/>
                  </a:solidFill>
                  <a:latin typeface="+mn-ea"/>
                  <a:cs typeface="Arial" charset="0"/>
                </a:rPr>
                <a:t>添加标题</a:t>
              </a:r>
              <a:endParaRPr lang="en-US" sz="1400" noProof="1">
                <a:solidFill>
                  <a:schemeClr val="bg1"/>
                </a:solidFill>
                <a:latin typeface="+mn-ea"/>
                <a:cs typeface="Arial" charset="0"/>
              </a:endParaRPr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2098799" y="4015322"/>
              <a:ext cx="544380" cy="546142"/>
              <a:chOff x="1260653" y="3762422"/>
              <a:chExt cx="449901" cy="451357"/>
            </a:xfrm>
            <a:solidFill>
              <a:schemeClr val="bg1"/>
            </a:solidFill>
          </p:grpSpPr>
          <p:sp>
            <p:nvSpPr>
              <p:cNvPr id="75" name="Freeform 386"/>
              <p:cNvSpPr>
                <a:spLocks noEditPoints="1"/>
              </p:cNvSpPr>
              <p:nvPr/>
            </p:nvSpPr>
            <p:spPr bwMode="auto">
              <a:xfrm>
                <a:off x="1260653" y="3762422"/>
                <a:ext cx="449901" cy="451357"/>
              </a:xfrm>
              <a:custGeom>
                <a:avLst/>
                <a:gdLst>
                  <a:gd name="T0" fmla="*/ 379 w 927"/>
                  <a:gd name="T1" fmla="*/ 48 h 928"/>
                  <a:gd name="T2" fmla="*/ 279 w 927"/>
                  <a:gd name="T3" fmla="*/ 81 h 928"/>
                  <a:gd name="T4" fmla="*/ 194 w 927"/>
                  <a:gd name="T5" fmla="*/ 137 h 928"/>
                  <a:gd name="T6" fmla="*/ 124 w 927"/>
                  <a:gd name="T7" fmla="*/ 211 h 928"/>
                  <a:gd name="T8" fmla="*/ 72 w 927"/>
                  <a:gd name="T9" fmla="*/ 299 h 928"/>
                  <a:gd name="T10" fmla="*/ 43 w 927"/>
                  <a:gd name="T11" fmla="*/ 399 h 928"/>
                  <a:gd name="T12" fmla="*/ 42 w 927"/>
                  <a:gd name="T13" fmla="*/ 507 h 928"/>
                  <a:gd name="T14" fmla="*/ 65 w 927"/>
                  <a:gd name="T15" fmla="*/ 610 h 928"/>
                  <a:gd name="T16" fmla="*/ 112 w 927"/>
                  <a:gd name="T17" fmla="*/ 702 h 928"/>
                  <a:gd name="T18" fmla="*/ 179 w 927"/>
                  <a:gd name="T19" fmla="*/ 778 h 928"/>
                  <a:gd name="T20" fmla="*/ 262 w 927"/>
                  <a:gd name="T21" fmla="*/ 837 h 928"/>
                  <a:gd name="T22" fmla="*/ 357 w 927"/>
                  <a:gd name="T23" fmla="*/ 876 h 928"/>
                  <a:gd name="T24" fmla="*/ 464 w 927"/>
                  <a:gd name="T25" fmla="*/ 889 h 928"/>
                  <a:gd name="T26" fmla="*/ 570 w 927"/>
                  <a:gd name="T27" fmla="*/ 876 h 928"/>
                  <a:gd name="T28" fmla="*/ 667 w 927"/>
                  <a:gd name="T29" fmla="*/ 837 h 928"/>
                  <a:gd name="T30" fmla="*/ 749 w 927"/>
                  <a:gd name="T31" fmla="*/ 778 h 928"/>
                  <a:gd name="T32" fmla="*/ 817 w 927"/>
                  <a:gd name="T33" fmla="*/ 702 h 928"/>
                  <a:gd name="T34" fmla="*/ 863 w 927"/>
                  <a:gd name="T35" fmla="*/ 610 h 928"/>
                  <a:gd name="T36" fmla="*/ 887 w 927"/>
                  <a:gd name="T37" fmla="*/ 507 h 928"/>
                  <a:gd name="T38" fmla="*/ 884 w 927"/>
                  <a:gd name="T39" fmla="*/ 399 h 928"/>
                  <a:gd name="T40" fmla="*/ 855 w 927"/>
                  <a:gd name="T41" fmla="*/ 299 h 928"/>
                  <a:gd name="T42" fmla="*/ 804 w 927"/>
                  <a:gd name="T43" fmla="*/ 211 h 928"/>
                  <a:gd name="T44" fmla="*/ 734 w 927"/>
                  <a:gd name="T45" fmla="*/ 137 h 928"/>
                  <a:gd name="T46" fmla="*/ 648 w 927"/>
                  <a:gd name="T47" fmla="*/ 81 h 928"/>
                  <a:gd name="T48" fmla="*/ 549 w 927"/>
                  <a:gd name="T49" fmla="*/ 48 h 928"/>
                  <a:gd name="T50" fmla="*/ 464 w 927"/>
                  <a:gd name="T51" fmla="*/ 928 h 928"/>
                  <a:gd name="T52" fmla="*/ 349 w 927"/>
                  <a:gd name="T53" fmla="*/ 914 h 928"/>
                  <a:gd name="T54" fmla="*/ 243 w 927"/>
                  <a:gd name="T55" fmla="*/ 872 h 928"/>
                  <a:gd name="T56" fmla="*/ 153 w 927"/>
                  <a:gd name="T57" fmla="*/ 807 h 928"/>
                  <a:gd name="T58" fmla="*/ 79 w 927"/>
                  <a:gd name="T59" fmla="*/ 724 h 928"/>
                  <a:gd name="T60" fmla="*/ 29 w 927"/>
                  <a:gd name="T61" fmla="*/ 624 h 928"/>
                  <a:gd name="T62" fmla="*/ 3 w 927"/>
                  <a:gd name="T63" fmla="*/ 512 h 928"/>
                  <a:gd name="T64" fmla="*/ 6 w 927"/>
                  <a:gd name="T65" fmla="*/ 394 h 928"/>
                  <a:gd name="T66" fmla="*/ 38 w 927"/>
                  <a:gd name="T67" fmla="*/ 284 h 928"/>
                  <a:gd name="T68" fmla="*/ 92 w 927"/>
                  <a:gd name="T69" fmla="*/ 188 h 928"/>
                  <a:gd name="T70" fmla="*/ 169 w 927"/>
                  <a:gd name="T71" fmla="*/ 107 h 928"/>
                  <a:gd name="T72" fmla="*/ 264 w 927"/>
                  <a:gd name="T73" fmla="*/ 47 h 928"/>
                  <a:gd name="T74" fmla="*/ 370 w 927"/>
                  <a:gd name="T75" fmla="*/ 11 h 928"/>
                  <a:gd name="T76" fmla="*/ 488 w 927"/>
                  <a:gd name="T77" fmla="*/ 2 h 928"/>
                  <a:gd name="T78" fmla="*/ 602 w 927"/>
                  <a:gd name="T79" fmla="*/ 22 h 928"/>
                  <a:gd name="T80" fmla="*/ 704 w 927"/>
                  <a:gd name="T81" fmla="*/ 68 h 928"/>
                  <a:gd name="T82" fmla="*/ 792 w 927"/>
                  <a:gd name="T83" fmla="*/ 137 h 928"/>
                  <a:gd name="T84" fmla="*/ 860 w 927"/>
                  <a:gd name="T85" fmla="*/ 224 h 928"/>
                  <a:gd name="T86" fmla="*/ 906 w 927"/>
                  <a:gd name="T87" fmla="*/ 326 h 928"/>
                  <a:gd name="T88" fmla="*/ 926 w 927"/>
                  <a:gd name="T89" fmla="*/ 441 h 928"/>
                  <a:gd name="T90" fmla="*/ 917 w 927"/>
                  <a:gd name="T91" fmla="*/ 558 h 928"/>
                  <a:gd name="T92" fmla="*/ 881 w 927"/>
                  <a:gd name="T93" fmla="*/ 664 h 928"/>
                  <a:gd name="T94" fmla="*/ 821 w 927"/>
                  <a:gd name="T95" fmla="*/ 760 h 928"/>
                  <a:gd name="T96" fmla="*/ 740 w 927"/>
                  <a:gd name="T97" fmla="*/ 836 h 928"/>
                  <a:gd name="T98" fmla="*/ 644 w 927"/>
                  <a:gd name="T99" fmla="*/ 892 h 928"/>
                  <a:gd name="T100" fmla="*/ 534 w 927"/>
                  <a:gd name="T101" fmla="*/ 922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27" h="928">
                    <a:moveTo>
                      <a:pt x="464" y="39"/>
                    </a:moveTo>
                    <a:lnTo>
                      <a:pt x="442" y="39"/>
                    </a:lnTo>
                    <a:lnTo>
                      <a:pt x="421" y="42"/>
                    </a:lnTo>
                    <a:lnTo>
                      <a:pt x="399" y="44"/>
                    </a:lnTo>
                    <a:lnTo>
                      <a:pt x="379" y="48"/>
                    </a:lnTo>
                    <a:lnTo>
                      <a:pt x="357" y="52"/>
                    </a:lnTo>
                    <a:lnTo>
                      <a:pt x="337" y="58"/>
                    </a:lnTo>
                    <a:lnTo>
                      <a:pt x="318" y="65"/>
                    </a:lnTo>
                    <a:lnTo>
                      <a:pt x="298" y="73"/>
                    </a:lnTo>
                    <a:lnTo>
                      <a:pt x="279" y="81"/>
                    </a:lnTo>
                    <a:lnTo>
                      <a:pt x="262" y="91"/>
                    </a:lnTo>
                    <a:lnTo>
                      <a:pt x="243" y="101"/>
                    </a:lnTo>
                    <a:lnTo>
                      <a:pt x="226" y="113"/>
                    </a:lnTo>
                    <a:lnTo>
                      <a:pt x="210" y="124"/>
                    </a:lnTo>
                    <a:lnTo>
                      <a:pt x="194" y="137"/>
                    </a:lnTo>
                    <a:lnTo>
                      <a:pt x="179" y="150"/>
                    </a:lnTo>
                    <a:lnTo>
                      <a:pt x="164" y="165"/>
                    </a:lnTo>
                    <a:lnTo>
                      <a:pt x="150" y="179"/>
                    </a:lnTo>
                    <a:lnTo>
                      <a:pt x="137" y="195"/>
                    </a:lnTo>
                    <a:lnTo>
                      <a:pt x="124" y="211"/>
                    </a:lnTo>
                    <a:lnTo>
                      <a:pt x="112" y="227"/>
                    </a:lnTo>
                    <a:lnTo>
                      <a:pt x="101" y="244"/>
                    </a:lnTo>
                    <a:lnTo>
                      <a:pt x="91" y="263"/>
                    </a:lnTo>
                    <a:lnTo>
                      <a:pt x="81" y="280"/>
                    </a:lnTo>
                    <a:lnTo>
                      <a:pt x="72" y="299"/>
                    </a:lnTo>
                    <a:lnTo>
                      <a:pt x="65" y="319"/>
                    </a:lnTo>
                    <a:lnTo>
                      <a:pt x="58" y="338"/>
                    </a:lnTo>
                    <a:lnTo>
                      <a:pt x="52" y="358"/>
                    </a:lnTo>
                    <a:lnTo>
                      <a:pt x="48" y="379"/>
                    </a:lnTo>
                    <a:lnTo>
                      <a:pt x="43" y="399"/>
                    </a:lnTo>
                    <a:lnTo>
                      <a:pt x="42" y="421"/>
                    </a:lnTo>
                    <a:lnTo>
                      <a:pt x="39" y="443"/>
                    </a:lnTo>
                    <a:lnTo>
                      <a:pt x="39" y="464"/>
                    </a:lnTo>
                    <a:lnTo>
                      <a:pt x="39" y="486"/>
                    </a:lnTo>
                    <a:lnTo>
                      <a:pt x="42" y="507"/>
                    </a:lnTo>
                    <a:lnTo>
                      <a:pt x="43" y="529"/>
                    </a:lnTo>
                    <a:lnTo>
                      <a:pt x="48" y="549"/>
                    </a:lnTo>
                    <a:lnTo>
                      <a:pt x="52" y="571"/>
                    </a:lnTo>
                    <a:lnTo>
                      <a:pt x="58" y="591"/>
                    </a:lnTo>
                    <a:lnTo>
                      <a:pt x="65" y="610"/>
                    </a:lnTo>
                    <a:lnTo>
                      <a:pt x="72" y="630"/>
                    </a:lnTo>
                    <a:lnTo>
                      <a:pt x="81" y="649"/>
                    </a:lnTo>
                    <a:lnTo>
                      <a:pt x="91" y="667"/>
                    </a:lnTo>
                    <a:lnTo>
                      <a:pt x="101" y="685"/>
                    </a:lnTo>
                    <a:lnTo>
                      <a:pt x="112" y="702"/>
                    </a:lnTo>
                    <a:lnTo>
                      <a:pt x="124" y="718"/>
                    </a:lnTo>
                    <a:lnTo>
                      <a:pt x="137" y="735"/>
                    </a:lnTo>
                    <a:lnTo>
                      <a:pt x="150" y="749"/>
                    </a:lnTo>
                    <a:lnTo>
                      <a:pt x="164" y="765"/>
                    </a:lnTo>
                    <a:lnTo>
                      <a:pt x="179" y="778"/>
                    </a:lnTo>
                    <a:lnTo>
                      <a:pt x="194" y="793"/>
                    </a:lnTo>
                    <a:lnTo>
                      <a:pt x="210" y="804"/>
                    </a:lnTo>
                    <a:lnTo>
                      <a:pt x="226" y="817"/>
                    </a:lnTo>
                    <a:lnTo>
                      <a:pt x="243" y="827"/>
                    </a:lnTo>
                    <a:lnTo>
                      <a:pt x="262" y="837"/>
                    </a:lnTo>
                    <a:lnTo>
                      <a:pt x="279" y="847"/>
                    </a:lnTo>
                    <a:lnTo>
                      <a:pt x="298" y="856"/>
                    </a:lnTo>
                    <a:lnTo>
                      <a:pt x="318" y="863"/>
                    </a:lnTo>
                    <a:lnTo>
                      <a:pt x="337" y="870"/>
                    </a:lnTo>
                    <a:lnTo>
                      <a:pt x="357" y="876"/>
                    </a:lnTo>
                    <a:lnTo>
                      <a:pt x="379" y="881"/>
                    </a:lnTo>
                    <a:lnTo>
                      <a:pt x="399" y="885"/>
                    </a:lnTo>
                    <a:lnTo>
                      <a:pt x="421" y="888"/>
                    </a:lnTo>
                    <a:lnTo>
                      <a:pt x="442" y="889"/>
                    </a:lnTo>
                    <a:lnTo>
                      <a:pt x="464" y="889"/>
                    </a:lnTo>
                    <a:lnTo>
                      <a:pt x="485" y="889"/>
                    </a:lnTo>
                    <a:lnTo>
                      <a:pt x="507" y="888"/>
                    </a:lnTo>
                    <a:lnTo>
                      <a:pt x="529" y="885"/>
                    </a:lnTo>
                    <a:lnTo>
                      <a:pt x="549" y="881"/>
                    </a:lnTo>
                    <a:lnTo>
                      <a:pt x="570" y="876"/>
                    </a:lnTo>
                    <a:lnTo>
                      <a:pt x="590" y="870"/>
                    </a:lnTo>
                    <a:lnTo>
                      <a:pt x="609" y="863"/>
                    </a:lnTo>
                    <a:lnTo>
                      <a:pt x="629" y="856"/>
                    </a:lnTo>
                    <a:lnTo>
                      <a:pt x="648" y="847"/>
                    </a:lnTo>
                    <a:lnTo>
                      <a:pt x="667" y="837"/>
                    </a:lnTo>
                    <a:lnTo>
                      <a:pt x="684" y="827"/>
                    </a:lnTo>
                    <a:lnTo>
                      <a:pt x="701" y="817"/>
                    </a:lnTo>
                    <a:lnTo>
                      <a:pt x="717" y="804"/>
                    </a:lnTo>
                    <a:lnTo>
                      <a:pt x="734" y="793"/>
                    </a:lnTo>
                    <a:lnTo>
                      <a:pt x="749" y="778"/>
                    </a:lnTo>
                    <a:lnTo>
                      <a:pt x="765" y="765"/>
                    </a:lnTo>
                    <a:lnTo>
                      <a:pt x="778" y="749"/>
                    </a:lnTo>
                    <a:lnTo>
                      <a:pt x="792" y="735"/>
                    </a:lnTo>
                    <a:lnTo>
                      <a:pt x="804" y="718"/>
                    </a:lnTo>
                    <a:lnTo>
                      <a:pt x="817" y="702"/>
                    </a:lnTo>
                    <a:lnTo>
                      <a:pt x="827" y="685"/>
                    </a:lnTo>
                    <a:lnTo>
                      <a:pt x="837" y="667"/>
                    </a:lnTo>
                    <a:lnTo>
                      <a:pt x="847" y="649"/>
                    </a:lnTo>
                    <a:lnTo>
                      <a:pt x="855" y="630"/>
                    </a:lnTo>
                    <a:lnTo>
                      <a:pt x="863" y="610"/>
                    </a:lnTo>
                    <a:lnTo>
                      <a:pt x="870" y="591"/>
                    </a:lnTo>
                    <a:lnTo>
                      <a:pt x="876" y="571"/>
                    </a:lnTo>
                    <a:lnTo>
                      <a:pt x="880" y="549"/>
                    </a:lnTo>
                    <a:lnTo>
                      <a:pt x="884" y="529"/>
                    </a:lnTo>
                    <a:lnTo>
                      <a:pt x="887" y="507"/>
                    </a:lnTo>
                    <a:lnTo>
                      <a:pt x="889" y="486"/>
                    </a:lnTo>
                    <a:lnTo>
                      <a:pt x="889" y="464"/>
                    </a:lnTo>
                    <a:lnTo>
                      <a:pt x="889" y="443"/>
                    </a:lnTo>
                    <a:lnTo>
                      <a:pt x="887" y="421"/>
                    </a:lnTo>
                    <a:lnTo>
                      <a:pt x="884" y="399"/>
                    </a:lnTo>
                    <a:lnTo>
                      <a:pt x="880" y="379"/>
                    </a:lnTo>
                    <a:lnTo>
                      <a:pt x="876" y="358"/>
                    </a:lnTo>
                    <a:lnTo>
                      <a:pt x="870" y="338"/>
                    </a:lnTo>
                    <a:lnTo>
                      <a:pt x="863" y="319"/>
                    </a:lnTo>
                    <a:lnTo>
                      <a:pt x="855" y="299"/>
                    </a:lnTo>
                    <a:lnTo>
                      <a:pt x="847" y="280"/>
                    </a:lnTo>
                    <a:lnTo>
                      <a:pt x="837" y="263"/>
                    </a:lnTo>
                    <a:lnTo>
                      <a:pt x="827" y="244"/>
                    </a:lnTo>
                    <a:lnTo>
                      <a:pt x="817" y="227"/>
                    </a:lnTo>
                    <a:lnTo>
                      <a:pt x="804" y="211"/>
                    </a:lnTo>
                    <a:lnTo>
                      <a:pt x="792" y="195"/>
                    </a:lnTo>
                    <a:lnTo>
                      <a:pt x="778" y="179"/>
                    </a:lnTo>
                    <a:lnTo>
                      <a:pt x="765" y="165"/>
                    </a:lnTo>
                    <a:lnTo>
                      <a:pt x="749" y="150"/>
                    </a:lnTo>
                    <a:lnTo>
                      <a:pt x="734" y="137"/>
                    </a:lnTo>
                    <a:lnTo>
                      <a:pt x="717" y="124"/>
                    </a:lnTo>
                    <a:lnTo>
                      <a:pt x="701" y="113"/>
                    </a:lnTo>
                    <a:lnTo>
                      <a:pt x="684" y="101"/>
                    </a:lnTo>
                    <a:lnTo>
                      <a:pt x="667" y="91"/>
                    </a:lnTo>
                    <a:lnTo>
                      <a:pt x="648" y="81"/>
                    </a:lnTo>
                    <a:lnTo>
                      <a:pt x="629" y="73"/>
                    </a:lnTo>
                    <a:lnTo>
                      <a:pt x="609" y="65"/>
                    </a:lnTo>
                    <a:lnTo>
                      <a:pt x="590" y="58"/>
                    </a:lnTo>
                    <a:lnTo>
                      <a:pt x="570" y="52"/>
                    </a:lnTo>
                    <a:lnTo>
                      <a:pt x="549" y="48"/>
                    </a:lnTo>
                    <a:lnTo>
                      <a:pt x="529" y="44"/>
                    </a:lnTo>
                    <a:lnTo>
                      <a:pt x="507" y="42"/>
                    </a:lnTo>
                    <a:lnTo>
                      <a:pt x="485" y="39"/>
                    </a:lnTo>
                    <a:lnTo>
                      <a:pt x="464" y="39"/>
                    </a:lnTo>
                    <a:close/>
                    <a:moveTo>
                      <a:pt x="464" y="928"/>
                    </a:moveTo>
                    <a:lnTo>
                      <a:pt x="441" y="927"/>
                    </a:lnTo>
                    <a:lnTo>
                      <a:pt x="416" y="925"/>
                    </a:lnTo>
                    <a:lnTo>
                      <a:pt x="393" y="922"/>
                    </a:lnTo>
                    <a:lnTo>
                      <a:pt x="370" y="918"/>
                    </a:lnTo>
                    <a:lnTo>
                      <a:pt x="349" y="914"/>
                    </a:lnTo>
                    <a:lnTo>
                      <a:pt x="326" y="906"/>
                    </a:lnTo>
                    <a:lnTo>
                      <a:pt x="305" y="899"/>
                    </a:lnTo>
                    <a:lnTo>
                      <a:pt x="284" y="892"/>
                    </a:lnTo>
                    <a:lnTo>
                      <a:pt x="264" y="882"/>
                    </a:lnTo>
                    <a:lnTo>
                      <a:pt x="243" y="872"/>
                    </a:lnTo>
                    <a:lnTo>
                      <a:pt x="223" y="860"/>
                    </a:lnTo>
                    <a:lnTo>
                      <a:pt x="205" y="849"/>
                    </a:lnTo>
                    <a:lnTo>
                      <a:pt x="187" y="836"/>
                    </a:lnTo>
                    <a:lnTo>
                      <a:pt x="169" y="821"/>
                    </a:lnTo>
                    <a:lnTo>
                      <a:pt x="153" y="807"/>
                    </a:lnTo>
                    <a:lnTo>
                      <a:pt x="137" y="793"/>
                    </a:lnTo>
                    <a:lnTo>
                      <a:pt x="121" y="775"/>
                    </a:lnTo>
                    <a:lnTo>
                      <a:pt x="107" y="760"/>
                    </a:lnTo>
                    <a:lnTo>
                      <a:pt x="92" y="742"/>
                    </a:lnTo>
                    <a:lnTo>
                      <a:pt x="79" y="724"/>
                    </a:lnTo>
                    <a:lnTo>
                      <a:pt x="68" y="705"/>
                    </a:lnTo>
                    <a:lnTo>
                      <a:pt x="56" y="685"/>
                    </a:lnTo>
                    <a:lnTo>
                      <a:pt x="46" y="664"/>
                    </a:lnTo>
                    <a:lnTo>
                      <a:pt x="38" y="644"/>
                    </a:lnTo>
                    <a:lnTo>
                      <a:pt x="29" y="624"/>
                    </a:lnTo>
                    <a:lnTo>
                      <a:pt x="22" y="603"/>
                    </a:lnTo>
                    <a:lnTo>
                      <a:pt x="14" y="580"/>
                    </a:lnTo>
                    <a:lnTo>
                      <a:pt x="10" y="558"/>
                    </a:lnTo>
                    <a:lnTo>
                      <a:pt x="6" y="535"/>
                    </a:lnTo>
                    <a:lnTo>
                      <a:pt x="3" y="512"/>
                    </a:lnTo>
                    <a:lnTo>
                      <a:pt x="2" y="489"/>
                    </a:lnTo>
                    <a:lnTo>
                      <a:pt x="0" y="464"/>
                    </a:lnTo>
                    <a:lnTo>
                      <a:pt x="2" y="441"/>
                    </a:lnTo>
                    <a:lnTo>
                      <a:pt x="3" y="417"/>
                    </a:lnTo>
                    <a:lnTo>
                      <a:pt x="6" y="394"/>
                    </a:lnTo>
                    <a:lnTo>
                      <a:pt x="10" y="371"/>
                    </a:lnTo>
                    <a:lnTo>
                      <a:pt x="14" y="349"/>
                    </a:lnTo>
                    <a:lnTo>
                      <a:pt x="22" y="326"/>
                    </a:lnTo>
                    <a:lnTo>
                      <a:pt x="29" y="306"/>
                    </a:lnTo>
                    <a:lnTo>
                      <a:pt x="38" y="284"/>
                    </a:lnTo>
                    <a:lnTo>
                      <a:pt x="46" y="264"/>
                    </a:lnTo>
                    <a:lnTo>
                      <a:pt x="56" y="244"/>
                    </a:lnTo>
                    <a:lnTo>
                      <a:pt x="68" y="224"/>
                    </a:lnTo>
                    <a:lnTo>
                      <a:pt x="79" y="205"/>
                    </a:lnTo>
                    <a:lnTo>
                      <a:pt x="92" y="188"/>
                    </a:lnTo>
                    <a:lnTo>
                      <a:pt x="107" y="169"/>
                    </a:lnTo>
                    <a:lnTo>
                      <a:pt x="121" y="153"/>
                    </a:lnTo>
                    <a:lnTo>
                      <a:pt x="137" y="137"/>
                    </a:lnTo>
                    <a:lnTo>
                      <a:pt x="153" y="121"/>
                    </a:lnTo>
                    <a:lnTo>
                      <a:pt x="169" y="107"/>
                    </a:lnTo>
                    <a:lnTo>
                      <a:pt x="187" y="93"/>
                    </a:lnTo>
                    <a:lnTo>
                      <a:pt x="205" y="80"/>
                    </a:lnTo>
                    <a:lnTo>
                      <a:pt x="223" y="68"/>
                    </a:lnTo>
                    <a:lnTo>
                      <a:pt x="243" y="57"/>
                    </a:lnTo>
                    <a:lnTo>
                      <a:pt x="264" y="47"/>
                    </a:lnTo>
                    <a:lnTo>
                      <a:pt x="284" y="38"/>
                    </a:lnTo>
                    <a:lnTo>
                      <a:pt x="305" y="29"/>
                    </a:lnTo>
                    <a:lnTo>
                      <a:pt x="326" y="22"/>
                    </a:lnTo>
                    <a:lnTo>
                      <a:pt x="349" y="15"/>
                    </a:lnTo>
                    <a:lnTo>
                      <a:pt x="370" y="11"/>
                    </a:lnTo>
                    <a:lnTo>
                      <a:pt x="393" y="6"/>
                    </a:lnTo>
                    <a:lnTo>
                      <a:pt x="416" y="3"/>
                    </a:lnTo>
                    <a:lnTo>
                      <a:pt x="441" y="2"/>
                    </a:lnTo>
                    <a:lnTo>
                      <a:pt x="464" y="0"/>
                    </a:lnTo>
                    <a:lnTo>
                      <a:pt x="488" y="2"/>
                    </a:lnTo>
                    <a:lnTo>
                      <a:pt x="511" y="3"/>
                    </a:lnTo>
                    <a:lnTo>
                      <a:pt x="534" y="6"/>
                    </a:lnTo>
                    <a:lnTo>
                      <a:pt x="557" y="11"/>
                    </a:lnTo>
                    <a:lnTo>
                      <a:pt x="579" y="15"/>
                    </a:lnTo>
                    <a:lnTo>
                      <a:pt x="602" y="22"/>
                    </a:lnTo>
                    <a:lnTo>
                      <a:pt x="624" y="29"/>
                    </a:lnTo>
                    <a:lnTo>
                      <a:pt x="644" y="38"/>
                    </a:lnTo>
                    <a:lnTo>
                      <a:pt x="664" y="47"/>
                    </a:lnTo>
                    <a:lnTo>
                      <a:pt x="684" y="57"/>
                    </a:lnTo>
                    <a:lnTo>
                      <a:pt x="704" y="68"/>
                    </a:lnTo>
                    <a:lnTo>
                      <a:pt x="723" y="80"/>
                    </a:lnTo>
                    <a:lnTo>
                      <a:pt x="740" y="93"/>
                    </a:lnTo>
                    <a:lnTo>
                      <a:pt x="759" y="107"/>
                    </a:lnTo>
                    <a:lnTo>
                      <a:pt x="775" y="121"/>
                    </a:lnTo>
                    <a:lnTo>
                      <a:pt x="792" y="137"/>
                    </a:lnTo>
                    <a:lnTo>
                      <a:pt x="806" y="153"/>
                    </a:lnTo>
                    <a:lnTo>
                      <a:pt x="821" y="169"/>
                    </a:lnTo>
                    <a:lnTo>
                      <a:pt x="835" y="188"/>
                    </a:lnTo>
                    <a:lnTo>
                      <a:pt x="848" y="205"/>
                    </a:lnTo>
                    <a:lnTo>
                      <a:pt x="860" y="224"/>
                    </a:lnTo>
                    <a:lnTo>
                      <a:pt x="871" y="244"/>
                    </a:lnTo>
                    <a:lnTo>
                      <a:pt x="881" y="264"/>
                    </a:lnTo>
                    <a:lnTo>
                      <a:pt x="891" y="284"/>
                    </a:lnTo>
                    <a:lnTo>
                      <a:pt x="899" y="306"/>
                    </a:lnTo>
                    <a:lnTo>
                      <a:pt x="906" y="326"/>
                    </a:lnTo>
                    <a:lnTo>
                      <a:pt x="913" y="349"/>
                    </a:lnTo>
                    <a:lnTo>
                      <a:pt x="917" y="371"/>
                    </a:lnTo>
                    <a:lnTo>
                      <a:pt x="922" y="394"/>
                    </a:lnTo>
                    <a:lnTo>
                      <a:pt x="925" y="417"/>
                    </a:lnTo>
                    <a:lnTo>
                      <a:pt x="926" y="441"/>
                    </a:lnTo>
                    <a:lnTo>
                      <a:pt x="927" y="464"/>
                    </a:lnTo>
                    <a:lnTo>
                      <a:pt x="926" y="489"/>
                    </a:lnTo>
                    <a:lnTo>
                      <a:pt x="925" y="512"/>
                    </a:lnTo>
                    <a:lnTo>
                      <a:pt x="922" y="535"/>
                    </a:lnTo>
                    <a:lnTo>
                      <a:pt x="917" y="558"/>
                    </a:lnTo>
                    <a:lnTo>
                      <a:pt x="913" y="580"/>
                    </a:lnTo>
                    <a:lnTo>
                      <a:pt x="906" y="603"/>
                    </a:lnTo>
                    <a:lnTo>
                      <a:pt x="899" y="624"/>
                    </a:lnTo>
                    <a:lnTo>
                      <a:pt x="891" y="644"/>
                    </a:lnTo>
                    <a:lnTo>
                      <a:pt x="881" y="664"/>
                    </a:lnTo>
                    <a:lnTo>
                      <a:pt x="871" y="685"/>
                    </a:lnTo>
                    <a:lnTo>
                      <a:pt x="860" y="705"/>
                    </a:lnTo>
                    <a:lnTo>
                      <a:pt x="848" y="724"/>
                    </a:lnTo>
                    <a:lnTo>
                      <a:pt x="835" y="742"/>
                    </a:lnTo>
                    <a:lnTo>
                      <a:pt x="821" y="760"/>
                    </a:lnTo>
                    <a:lnTo>
                      <a:pt x="806" y="775"/>
                    </a:lnTo>
                    <a:lnTo>
                      <a:pt x="792" y="793"/>
                    </a:lnTo>
                    <a:lnTo>
                      <a:pt x="775" y="807"/>
                    </a:lnTo>
                    <a:lnTo>
                      <a:pt x="759" y="821"/>
                    </a:lnTo>
                    <a:lnTo>
                      <a:pt x="740" y="836"/>
                    </a:lnTo>
                    <a:lnTo>
                      <a:pt x="723" y="849"/>
                    </a:lnTo>
                    <a:lnTo>
                      <a:pt x="704" y="860"/>
                    </a:lnTo>
                    <a:lnTo>
                      <a:pt x="684" y="872"/>
                    </a:lnTo>
                    <a:lnTo>
                      <a:pt x="664" y="882"/>
                    </a:lnTo>
                    <a:lnTo>
                      <a:pt x="644" y="892"/>
                    </a:lnTo>
                    <a:lnTo>
                      <a:pt x="624" y="899"/>
                    </a:lnTo>
                    <a:lnTo>
                      <a:pt x="602" y="906"/>
                    </a:lnTo>
                    <a:lnTo>
                      <a:pt x="579" y="914"/>
                    </a:lnTo>
                    <a:lnTo>
                      <a:pt x="557" y="918"/>
                    </a:lnTo>
                    <a:lnTo>
                      <a:pt x="534" y="922"/>
                    </a:lnTo>
                    <a:lnTo>
                      <a:pt x="511" y="925"/>
                    </a:lnTo>
                    <a:lnTo>
                      <a:pt x="488" y="927"/>
                    </a:lnTo>
                    <a:lnTo>
                      <a:pt x="464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8" name="Freeform 387"/>
              <p:cNvSpPr>
                <a:spLocks noEditPoints="1"/>
              </p:cNvSpPr>
              <p:nvPr/>
            </p:nvSpPr>
            <p:spPr bwMode="auto">
              <a:xfrm>
                <a:off x="1448476" y="3950245"/>
                <a:ext cx="75712" cy="75712"/>
              </a:xfrm>
              <a:custGeom>
                <a:avLst/>
                <a:gdLst>
                  <a:gd name="T0" fmla="*/ 71 w 156"/>
                  <a:gd name="T1" fmla="*/ 41 h 156"/>
                  <a:gd name="T2" fmla="*/ 56 w 156"/>
                  <a:gd name="T3" fmla="*/ 47 h 156"/>
                  <a:gd name="T4" fmla="*/ 46 w 156"/>
                  <a:gd name="T5" fmla="*/ 57 h 156"/>
                  <a:gd name="T6" fmla="*/ 40 w 156"/>
                  <a:gd name="T7" fmla="*/ 71 h 156"/>
                  <a:gd name="T8" fmla="*/ 40 w 156"/>
                  <a:gd name="T9" fmla="*/ 85 h 156"/>
                  <a:gd name="T10" fmla="*/ 46 w 156"/>
                  <a:gd name="T11" fmla="*/ 100 h 156"/>
                  <a:gd name="T12" fmla="*/ 56 w 156"/>
                  <a:gd name="T13" fmla="*/ 110 h 156"/>
                  <a:gd name="T14" fmla="*/ 71 w 156"/>
                  <a:gd name="T15" fmla="*/ 116 h 156"/>
                  <a:gd name="T16" fmla="*/ 85 w 156"/>
                  <a:gd name="T17" fmla="*/ 116 h 156"/>
                  <a:gd name="T18" fmla="*/ 99 w 156"/>
                  <a:gd name="T19" fmla="*/ 110 h 156"/>
                  <a:gd name="T20" fmla="*/ 109 w 156"/>
                  <a:gd name="T21" fmla="*/ 100 h 156"/>
                  <a:gd name="T22" fmla="*/ 115 w 156"/>
                  <a:gd name="T23" fmla="*/ 85 h 156"/>
                  <a:gd name="T24" fmla="*/ 115 w 156"/>
                  <a:gd name="T25" fmla="*/ 71 h 156"/>
                  <a:gd name="T26" fmla="*/ 109 w 156"/>
                  <a:gd name="T27" fmla="*/ 57 h 156"/>
                  <a:gd name="T28" fmla="*/ 99 w 156"/>
                  <a:gd name="T29" fmla="*/ 47 h 156"/>
                  <a:gd name="T30" fmla="*/ 85 w 156"/>
                  <a:gd name="T31" fmla="*/ 41 h 156"/>
                  <a:gd name="T32" fmla="*/ 78 w 156"/>
                  <a:gd name="T33" fmla="*/ 156 h 156"/>
                  <a:gd name="T34" fmla="*/ 62 w 156"/>
                  <a:gd name="T35" fmla="*/ 155 h 156"/>
                  <a:gd name="T36" fmla="*/ 48 w 156"/>
                  <a:gd name="T37" fmla="*/ 149 h 156"/>
                  <a:gd name="T38" fmla="*/ 23 w 156"/>
                  <a:gd name="T39" fmla="*/ 133 h 156"/>
                  <a:gd name="T40" fmla="*/ 7 w 156"/>
                  <a:gd name="T41" fmla="*/ 109 h 156"/>
                  <a:gd name="T42" fmla="*/ 3 w 156"/>
                  <a:gd name="T43" fmla="*/ 94 h 156"/>
                  <a:gd name="T44" fmla="*/ 0 w 156"/>
                  <a:gd name="T45" fmla="*/ 78 h 156"/>
                  <a:gd name="T46" fmla="*/ 3 w 156"/>
                  <a:gd name="T47" fmla="*/ 62 h 156"/>
                  <a:gd name="T48" fmla="*/ 7 w 156"/>
                  <a:gd name="T49" fmla="*/ 48 h 156"/>
                  <a:gd name="T50" fmla="*/ 23 w 156"/>
                  <a:gd name="T51" fmla="*/ 24 h 156"/>
                  <a:gd name="T52" fmla="*/ 48 w 156"/>
                  <a:gd name="T53" fmla="*/ 8 h 156"/>
                  <a:gd name="T54" fmla="*/ 62 w 156"/>
                  <a:gd name="T55" fmla="*/ 3 h 156"/>
                  <a:gd name="T56" fmla="*/ 78 w 156"/>
                  <a:gd name="T57" fmla="*/ 0 h 156"/>
                  <a:gd name="T58" fmla="*/ 94 w 156"/>
                  <a:gd name="T59" fmla="*/ 3 h 156"/>
                  <a:gd name="T60" fmla="*/ 108 w 156"/>
                  <a:gd name="T61" fmla="*/ 8 h 156"/>
                  <a:gd name="T62" fmla="*/ 132 w 156"/>
                  <a:gd name="T63" fmla="*/ 24 h 156"/>
                  <a:gd name="T64" fmla="*/ 148 w 156"/>
                  <a:gd name="T65" fmla="*/ 48 h 156"/>
                  <a:gd name="T66" fmla="*/ 154 w 156"/>
                  <a:gd name="T67" fmla="*/ 62 h 156"/>
                  <a:gd name="T68" fmla="*/ 156 w 156"/>
                  <a:gd name="T69" fmla="*/ 78 h 156"/>
                  <a:gd name="T70" fmla="*/ 154 w 156"/>
                  <a:gd name="T71" fmla="*/ 94 h 156"/>
                  <a:gd name="T72" fmla="*/ 148 w 156"/>
                  <a:gd name="T73" fmla="*/ 109 h 156"/>
                  <a:gd name="T74" fmla="*/ 132 w 156"/>
                  <a:gd name="T75" fmla="*/ 133 h 156"/>
                  <a:gd name="T76" fmla="*/ 108 w 156"/>
                  <a:gd name="T77" fmla="*/ 149 h 156"/>
                  <a:gd name="T78" fmla="*/ 94 w 156"/>
                  <a:gd name="T79" fmla="*/ 155 h 156"/>
                  <a:gd name="T80" fmla="*/ 78 w 156"/>
                  <a:gd name="T81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6" h="156">
                    <a:moveTo>
                      <a:pt x="78" y="39"/>
                    </a:moveTo>
                    <a:lnTo>
                      <a:pt x="71" y="41"/>
                    </a:lnTo>
                    <a:lnTo>
                      <a:pt x="63" y="42"/>
                    </a:lnTo>
                    <a:lnTo>
                      <a:pt x="56" y="47"/>
                    </a:lnTo>
                    <a:lnTo>
                      <a:pt x="50" y="51"/>
                    </a:lnTo>
                    <a:lnTo>
                      <a:pt x="46" y="57"/>
                    </a:lnTo>
                    <a:lnTo>
                      <a:pt x="42" y="64"/>
                    </a:lnTo>
                    <a:lnTo>
                      <a:pt x="40" y="71"/>
                    </a:lnTo>
                    <a:lnTo>
                      <a:pt x="39" y="78"/>
                    </a:lnTo>
                    <a:lnTo>
                      <a:pt x="40" y="85"/>
                    </a:lnTo>
                    <a:lnTo>
                      <a:pt x="42" y="94"/>
                    </a:lnTo>
                    <a:lnTo>
                      <a:pt x="46" y="100"/>
                    </a:lnTo>
                    <a:lnTo>
                      <a:pt x="50" y="106"/>
                    </a:lnTo>
                    <a:lnTo>
                      <a:pt x="56" y="110"/>
                    </a:lnTo>
                    <a:lnTo>
                      <a:pt x="63" y="114"/>
                    </a:lnTo>
                    <a:lnTo>
                      <a:pt x="71" y="116"/>
                    </a:lnTo>
                    <a:lnTo>
                      <a:pt x="78" y="117"/>
                    </a:lnTo>
                    <a:lnTo>
                      <a:pt x="85" y="116"/>
                    </a:lnTo>
                    <a:lnTo>
                      <a:pt x="94" y="114"/>
                    </a:lnTo>
                    <a:lnTo>
                      <a:pt x="99" y="110"/>
                    </a:lnTo>
                    <a:lnTo>
                      <a:pt x="105" y="106"/>
                    </a:lnTo>
                    <a:lnTo>
                      <a:pt x="109" y="100"/>
                    </a:lnTo>
                    <a:lnTo>
                      <a:pt x="114" y="94"/>
                    </a:lnTo>
                    <a:lnTo>
                      <a:pt x="115" y="85"/>
                    </a:lnTo>
                    <a:lnTo>
                      <a:pt x="117" y="78"/>
                    </a:lnTo>
                    <a:lnTo>
                      <a:pt x="115" y="71"/>
                    </a:lnTo>
                    <a:lnTo>
                      <a:pt x="114" y="64"/>
                    </a:lnTo>
                    <a:lnTo>
                      <a:pt x="109" y="57"/>
                    </a:lnTo>
                    <a:lnTo>
                      <a:pt x="105" y="51"/>
                    </a:lnTo>
                    <a:lnTo>
                      <a:pt x="99" y="47"/>
                    </a:lnTo>
                    <a:lnTo>
                      <a:pt x="94" y="42"/>
                    </a:lnTo>
                    <a:lnTo>
                      <a:pt x="85" y="41"/>
                    </a:lnTo>
                    <a:lnTo>
                      <a:pt x="78" y="39"/>
                    </a:lnTo>
                    <a:close/>
                    <a:moveTo>
                      <a:pt x="78" y="156"/>
                    </a:moveTo>
                    <a:lnTo>
                      <a:pt x="71" y="155"/>
                    </a:lnTo>
                    <a:lnTo>
                      <a:pt x="62" y="155"/>
                    </a:lnTo>
                    <a:lnTo>
                      <a:pt x="55" y="152"/>
                    </a:lnTo>
                    <a:lnTo>
                      <a:pt x="48" y="149"/>
                    </a:lnTo>
                    <a:lnTo>
                      <a:pt x="35" y="143"/>
                    </a:lnTo>
                    <a:lnTo>
                      <a:pt x="23" y="133"/>
                    </a:lnTo>
                    <a:lnTo>
                      <a:pt x="14" y="121"/>
                    </a:lnTo>
                    <a:lnTo>
                      <a:pt x="7" y="109"/>
                    </a:lnTo>
                    <a:lnTo>
                      <a:pt x="4" y="101"/>
                    </a:lnTo>
                    <a:lnTo>
                      <a:pt x="3" y="94"/>
                    </a:lnTo>
                    <a:lnTo>
                      <a:pt x="1" y="87"/>
                    </a:lnTo>
                    <a:lnTo>
                      <a:pt x="0" y="78"/>
                    </a:lnTo>
                    <a:lnTo>
                      <a:pt x="1" y="71"/>
                    </a:lnTo>
                    <a:lnTo>
                      <a:pt x="3" y="62"/>
                    </a:lnTo>
                    <a:lnTo>
                      <a:pt x="4" y="55"/>
                    </a:lnTo>
                    <a:lnTo>
                      <a:pt x="7" y="48"/>
                    </a:lnTo>
                    <a:lnTo>
                      <a:pt x="14" y="35"/>
                    </a:lnTo>
                    <a:lnTo>
                      <a:pt x="23" y="24"/>
                    </a:lnTo>
                    <a:lnTo>
                      <a:pt x="35" y="15"/>
                    </a:lnTo>
                    <a:lnTo>
                      <a:pt x="48" y="8"/>
                    </a:lnTo>
                    <a:lnTo>
                      <a:pt x="55" y="5"/>
                    </a:lnTo>
                    <a:lnTo>
                      <a:pt x="62" y="3"/>
                    </a:lnTo>
                    <a:lnTo>
                      <a:pt x="71" y="2"/>
                    </a:lnTo>
                    <a:lnTo>
                      <a:pt x="78" y="0"/>
                    </a:lnTo>
                    <a:lnTo>
                      <a:pt x="86" y="2"/>
                    </a:lnTo>
                    <a:lnTo>
                      <a:pt x="94" y="3"/>
                    </a:lnTo>
                    <a:lnTo>
                      <a:pt x="101" y="5"/>
                    </a:lnTo>
                    <a:lnTo>
                      <a:pt x="108" y="8"/>
                    </a:lnTo>
                    <a:lnTo>
                      <a:pt x="121" y="15"/>
                    </a:lnTo>
                    <a:lnTo>
                      <a:pt x="132" y="24"/>
                    </a:lnTo>
                    <a:lnTo>
                      <a:pt x="143" y="35"/>
                    </a:lnTo>
                    <a:lnTo>
                      <a:pt x="148" y="48"/>
                    </a:lnTo>
                    <a:lnTo>
                      <a:pt x="151" y="55"/>
                    </a:lnTo>
                    <a:lnTo>
                      <a:pt x="154" y="62"/>
                    </a:lnTo>
                    <a:lnTo>
                      <a:pt x="154" y="71"/>
                    </a:lnTo>
                    <a:lnTo>
                      <a:pt x="156" y="78"/>
                    </a:lnTo>
                    <a:lnTo>
                      <a:pt x="154" y="87"/>
                    </a:lnTo>
                    <a:lnTo>
                      <a:pt x="154" y="94"/>
                    </a:lnTo>
                    <a:lnTo>
                      <a:pt x="151" y="101"/>
                    </a:lnTo>
                    <a:lnTo>
                      <a:pt x="148" y="109"/>
                    </a:lnTo>
                    <a:lnTo>
                      <a:pt x="143" y="121"/>
                    </a:lnTo>
                    <a:lnTo>
                      <a:pt x="132" y="133"/>
                    </a:lnTo>
                    <a:lnTo>
                      <a:pt x="121" y="143"/>
                    </a:lnTo>
                    <a:lnTo>
                      <a:pt x="108" y="149"/>
                    </a:lnTo>
                    <a:lnTo>
                      <a:pt x="101" y="152"/>
                    </a:lnTo>
                    <a:lnTo>
                      <a:pt x="94" y="155"/>
                    </a:lnTo>
                    <a:lnTo>
                      <a:pt x="86" y="155"/>
                    </a:lnTo>
                    <a:lnTo>
                      <a:pt x="78" y="1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1" name="Freeform 388"/>
              <p:cNvSpPr>
                <a:spLocks/>
              </p:cNvSpPr>
              <p:nvPr/>
            </p:nvSpPr>
            <p:spPr bwMode="auto">
              <a:xfrm>
                <a:off x="1496524" y="3865798"/>
                <a:ext cx="112111" cy="112111"/>
              </a:xfrm>
              <a:custGeom>
                <a:avLst/>
                <a:gdLst>
                  <a:gd name="T0" fmla="*/ 21 w 231"/>
                  <a:gd name="T1" fmla="*/ 231 h 231"/>
                  <a:gd name="T2" fmla="*/ 16 w 231"/>
                  <a:gd name="T3" fmla="*/ 231 h 231"/>
                  <a:gd name="T4" fmla="*/ 12 w 231"/>
                  <a:gd name="T5" fmla="*/ 229 h 231"/>
                  <a:gd name="T6" fmla="*/ 9 w 231"/>
                  <a:gd name="T7" fmla="*/ 228 h 231"/>
                  <a:gd name="T8" fmla="*/ 6 w 231"/>
                  <a:gd name="T9" fmla="*/ 225 h 231"/>
                  <a:gd name="T10" fmla="*/ 3 w 231"/>
                  <a:gd name="T11" fmla="*/ 222 h 231"/>
                  <a:gd name="T12" fmla="*/ 2 w 231"/>
                  <a:gd name="T13" fmla="*/ 219 h 231"/>
                  <a:gd name="T14" fmla="*/ 0 w 231"/>
                  <a:gd name="T15" fmla="*/ 215 h 231"/>
                  <a:gd name="T16" fmla="*/ 0 w 231"/>
                  <a:gd name="T17" fmla="*/ 212 h 231"/>
                  <a:gd name="T18" fmla="*/ 0 w 231"/>
                  <a:gd name="T19" fmla="*/ 208 h 231"/>
                  <a:gd name="T20" fmla="*/ 2 w 231"/>
                  <a:gd name="T21" fmla="*/ 205 h 231"/>
                  <a:gd name="T22" fmla="*/ 3 w 231"/>
                  <a:gd name="T23" fmla="*/ 200 h 231"/>
                  <a:gd name="T24" fmla="*/ 6 w 231"/>
                  <a:gd name="T25" fmla="*/ 198 h 231"/>
                  <a:gd name="T26" fmla="*/ 198 w 231"/>
                  <a:gd name="T27" fmla="*/ 6 h 231"/>
                  <a:gd name="T28" fmla="*/ 201 w 231"/>
                  <a:gd name="T29" fmla="*/ 5 h 231"/>
                  <a:gd name="T30" fmla="*/ 203 w 231"/>
                  <a:gd name="T31" fmla="*/ 2 h 231"/>
                  <a:gd name="T32" fmla="*/ 208 w 231"/>
                  <a:gd name="T33" fmla="*/ 2 h 231"/>
                  <a:gd name="T34" fmla="*/ 211 w 231"/>
                  <a:gd name="T35" fmla="*/ 0 h 231"/>
                  <a:gd name="T36" fmla="*/ 215 w 231"/>
                  <a:gd name="T37" fmla="*/ 2 h 231"/>
                  <a:gd name="T38" fmla="*/ 218 w 231"/>
                  <a:gd name="T39" fmla="*/ 2 h 231"/>
                  <a:gd name="T40" fmla="*/ 222 w 231"/>
                  <a:gd name="T41" fmla="*/ 5 h 231"/>
                  <a:gd name="T42" fmla="*/ 225 w 231"/>
                  <a:gd name="T43" fmla="*/ 6 h 231"/>
                  <a:gd name="T44" fmla="*/ 226 w 231"/>
                  <a:gd name="T45" fmla="*/ 10 h 231"/>
                  <a:gd name="T46" fmla="*/ 229 w 231"/>
                  <a:gd name="T47" fmla="*/ 13 h 231"/>
                  <a:gd name="T48" fmla="*/ 229 w 231"/>
                  <a:gd name="T49" fmla="*/ 16 h 231"/>
                  <a:gd name="T50" fmla="*/ 231 w 231"/>
                  <a:gd name="T51" fmla="*/ 20 h 231"/>
                  <a:gd name="T52" fmla="*/ 229 w 231"/>
                  <a:gd name="T53" fmla="*/ 23 h 231"/>
                  <a:gd name="T54" fmla="*/ 229 w 231"/>
                  <a:gd name="T55" fmla="*/ 28 h 231"/>
                  <a:gd name="T56" fmla="*/ 226 w 231"/>
                  <a:gd name="T57" fmla="*/ 30 h 231"/>
                  <a:gd name="T58" fmla="*/ 225 w 231"/>
                  <a:gd name="T59" fmla="*/ 33 h 231"/>
                  <a:gd name="T60" fmla="*/ 33 w 231"/>
                  <a:gd name="T61" fmla="*/ 225 h 231"/>
                  <a:gd name="T62" fmla="*/ 31 w 231"/>
                  <a:gd name="T63" fmla="*/ 228 h 231"/>
                  <a:gd name="T64" fmla="*/ 28 w 231"/>
                  <a:gd name="T65" fmla="*/ 229 h 231"/>
                  <a:gd name="T66" fmla="*/ 23 w 231"/>
                  <a:gd name="T67" fmla="*/ 231 h 231"/>
                  <a:gd name="T68" fmla="*/ 21 w 231"/>
                  <a:gd name="T6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1" h="231">
                    <a:moveTo>
                      <a:pt x="21" y="231"/>
                    </a:moveTo>
                    <a:lnTo>
                      <a:pt x="16" y="231"/>
                    </a:lnTo>
                    <a:lnTo>
                      <a:pt x="12" y="229"/>
                    </a:lnTo>
                    <a:lnTo>
                      <a:pt x="9" y="228"/>
                    </a:lnTo>
                    <a:lnTo>
                      <a:pt x="6" y="225"/>
                    </a:lnTo>
                    <a:lnTo>
                      <a:pt x="3" y="222"/>
                    </a:lnTo>
                    <a:lnTo>
                      <a:pt x="2" y="219"/>
                    </a:lnTo>
                    <a:lnTo>
                      <a:pt x="0" y="215"/>
                    </a:lnTo>
                    <a:lnTo>
                      <a:pt x="0" y="212"/>
                    </a:lnTo>
                    <a:lnTo>
                      <a:pt x="0" y="208"/>
                    </a:lnTo>
                    <a:lnTo>
                      <a:pt x="2" y="205"/>
                    </a:lnTo>
                    <a:lnTo>
                      <a:pt x="3" y="200"/>
                    </a:lnTo>
                    <a:lnTo>
                      <a:pt x="6" y="198"/>
                    </a:lnTo>
                    <a:lnTo>
                      <a:pt x="198" y="6"/>
                    </a:lnTo>
                    <a:lnTo>
                      <a:pt x="201" y="5"/>
                    </a:lnTo>
                    <a:lnTo>
                      <a:pt x="203" y="2"/>
                    </a:lnTo>
                    <a:lnTo>
                      <a:pt x="208" y="2"/>
                    </a:lnTo>
                    <a:lnTo>
                      <a:pt x="211" y="0"/>
                    </a:lnTo>
                    <a:lnTo>
                      <a:pt x="215" y="2"/>
                    </a:lnTo>
                    <a:lnTo>
                      <a:pt x="218" y="2"/>
                    </a:lnTo>
                    <a:lnTo>
                      <a:pt x="222" y="5"/>
                    </a:lnTo>
                    <a:lnTo>
                      <a:pt x="225" y="6"/>
                    </a:lnTo>
                    <a:lnTo>
                      <a:pt x="226" y="10"/>
                    </a:lnTo>
                    <a:lnTo>
                      <a:pt x="229" y="13"/>
                    </a:lnTo>
                    <a:lnTo>
                      <a:pt x="229" y="16"/>
                    </a:lnTo>
                    <a:lnTo>
                      <a:pt x="231" y="20"/>
                    </a:lnTo>
                    <a:lnTo>
                      <a:pt x="229" y="23"/>
                    </a:lnTo>
                    <a:lnTo>
                      <a:pt x="229" y="28"/>
                    </a:lnTo>
                    <a:lnTo>
                      <a:pt x="226" y="30"/>
                    </a:lnTo>
                    <a:lnTo>
                      <a:pt x="225" y="33"/>
                    </a:lnTo>
                    <a:lnTo>
                      <a:pt x="33" y="225"/>
                    </a:lnTo>
                    <a:lnTo>
                      <a:pt x="31" y="228"/>
                    </a:lnTo>
                    <a:lnTo>
                      <a:pt x="28" y="229"/>
                    </a:lnTo>
                    <a:lnTo>
                      <a:pt x="23" y="231"/>
                    </a:lnTo>
                    <a:lnTo>
                      <a:pt x="21" y="2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4" name="Freeform 389"/>
              <p:cNvSpPr>
                <a:spLocks/>
              </p:cNvSpPr>
              <p:nvPr/>
            </p:nvSpPr>
            <p:spPr bwMode="auto">
              <a:xfrm>
                <a:off x="1298509" y="3979365"/>
                <a:ext cx="56784" cy="17472"/>
              </a:xfrm>
              <a:custGeom>
                <a:avLst/>
                <a:gdLst>
                  <a:gd name="T0" fmla="*/ 96 w 115"/>
                  <a:gd name="T1" fmla="*/ 37 h 37"/>
                  <a:gd name="T2" fmla="*/ 19 w 115"/>
                  <a:gd name="T3" fmla="*/ 37 h 37"/>
                  <a:gd name="T4" fmla="*/ 16 w 115"/>
                  <a:gd name="T5" fmla="*/ 37 h 37"/>
                  <a:gd name="T6" fmla="*/ 11 w 115"/>
                  <a:gd name="T7" fmla="*/ 36 h 37"/>
                  <a:gd name="T8" fmla="*/ 8 w 115"/>
                  <a:gd name="T9" fmla="*/ 34 h 37"/>
                  <a:gd name="T10" fmla="*/ 6 w 115"/>
                  <a:gd name="T11" fmla="*/ 33 h 37"/>
                  <a:gd name="T12" fmla="*/ 3 w 115"/>
                  <a:gd name="T13" fmla="*/ 30 h 37"/>
                  <a:gd name="T14" fmla="*/ 1 w 115"/>
                  <a:gd name="T15" fmla="*/ 25 h 37"/>
                  <a:gd name="T16" fmla="*/ 0 w 115"/>
                  <a:gd name="T17" fmla="*/ 23 h 37"/>
                  <a:gd name="T18" fmla="*/ 0 w 115"/>
                  <a:gd name="T19" fmla="*/ 18 h 37"/>
                  <a:gd name="T20" fmla="*/ 0 w 115"/>
                  <a:gd name="T21" fmla="*/ 14 h 37"/>
                  <a:gd name="T22" fmla="*/ 1 w 115"/>
                  <a:gd name="T23" fmla="*/ 11 h 37"/>
                  <a:gd name="T24" fmla="*/ 3 w 115"/>
                  <a:gd name="T25" fmla="*/ 8 h 37"/>
                  <a:gd name="T26" fmla="*/ 6 w 115"/>
                  <a:gd name="T27" fmla="*/ 5 h 37"/>
                  <a:gd name="T28" fmla="*/ 8 w 115"/>
                  <a:gd name="T29" fmla="*/ 2 h 37"/>
                  <a:gd name="T30" fmla="*/ 11 w 115"/>
                  <a:gd name="T31" fmla="*/ 1 h 37"/>
                  <a:gd name="T32" fmla="*/ 16 w 115"/>
                  <a:gd name="T33" fmla="*/ 0 h 37"/>
                  <a:gd name="T34" fmla="*/ 19 w 115"/>
                  <a:gd name="T35" fmla="*/ 0 h 37"/>
                  <a:gd name="T36" fmla="*/ 96 w 115"/>
                  <a:gd name="T37" fmla="*/ 0 h 37"/>
                  <a:gd name="T38" fmla="*/ 101 w 115"/>
                  <a:gd name="T39" fmla="*/ 0 h 37"/>
                  <a:gd name="T40" fmla="*/ 104 w 115"/>
                  <a:gd name="T41" fmla="*/ 1 h 37"/>
                  <a:gd name="T42" fmla="*/ 106 w 115"/>
                  <a:gd name="T43" fmla="*/ 2 h 37"/>
                  <a:gd name="T44" fmla="*/ 109 w 115"/>
                  <a:gd name="T45" fmla="*/ 5 h 37"/>
                  <a:gd name="T46" fmla="*/ 112 w 115"/>
                  <a:gd name="T47" fmla="*/ 8 h 37"/>
                  <a:gd name="T48" fmla="*/ 114 w 115"/>
                  <a:gd name="T49" fmla="*/ 11 h 37"/>
                  <a:gd name="T50" fmla="*/ 115 w 115"/>
                  <a:gd name="T51" fmla="*/ 14 h 37"/>
                  <a:gd name="T52" fmla="*/ 115 w 115"/>
                  <a:gd name="T53" fmla="*/ 18 h 37"/>
                  <a:gd name="T54" fmla="*/ 115 w 115"/>
                  <a:gd name="T55" fmla="*/ 23 h 37"/>
                  <a:gd name="T56" fmla="*/ 114 w 115"/>
                  <a:gd name="T57" fmla="*/ 25 h 37"/>
                  <a:gd name="T58" fmla="*/ 112 w 115"/>
                  <a:gd name="T59" fmla="*/ 30 h 37"/>
                  <a:gd name="T60" fmla="*/ 109 w 115"/>
                  <a:gd name="T61" fmla="*/ 33 h 37"/>
                  <a:gd name="T62" fmla="*/ 106 w 115"/>
                  <a:gd name="T63" fmla="*/ 34 h 37"/>
                  <a:gd name="T64" fmla="*/ 104 w 115"/>
                  <a:gd name="T65" fmla="*/ 36 h 37"/>
                  <a:gd name="T66" fmla="*/ 101 w 115"/>
                  <a:gd name="T67" fmla="*/ 37 h 37"/>
                  <a:gd name="T68" fmla="*/ 96 w 115"/>
                  <a:gd name="T6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5" h="37">
                    <a:moveTo>
                      <a:pt x="96" y="37"/>
                    </a:moveTo>
                    <a:lnTo>
                      <a:pt x="19" y="37"/>
                    </a:lnTo>
                    <a:lnTo>
                      <a:pt x="16" y="37"/>
                    </a:lnTo>
                    <a:lnTo>
                      <a:pt x="11" y="36"/>
                    </a:lnTo>
                    <a:lnTo>
                      <a:pt x="8" y="34"/>
                    </a:lnTo>
                    <a:lnTo>
                      <a:pt x="6" y="33"/>
                    </a:lnTo>
                    <a:lnTo>
                      <a:pt x="3" y="30"/>
                    </a:lnTo>
                    <a:lnTo>
                      <a:pt x="1" y="25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6" y="5"/>
                    </a:lnTo>
                    <a:lnTo>
                      <a:pt x="8" y="2"/>
                    </a:lnTo>
                    <a:lnTo>
                      <a:pt x="11" y="1"/>
                    </a:lnTo>
                    <a:lnTo>
                      <a:pt x="16" y="0"/>
                    </a:lnTo>
                    <a:lnTo>
                      <a:pt x="19" y="0"/>
                    </a:lnTo>
                    <a:lnTo>
                      <a:pt x="96" y="0"/>
                    </a:lnTo>
                    <a:lnTo>
                      <a:pt x="101" y="0"/>
                    </a:lnTo>
                    <a:lnTo>
                      <a:pt x="104" y="1"/>
                    </a:lnTo>
                    <a:lnTo>
                      <a:pt x="106" y="2"/>
                    </a:lnTo>
                    <a:lnTo>
                      <a:pt x="109" y="5"/>
                    </a:lnTo>
                    <a:lnTo>
                      <a:pt x="112" y="8"/>
                    </a:lnTo>
                    <a:lnTo>
                      <a:pt x="114" y="11"/>
                    </a:lnTo>
                    <a:lnTo>
                      <a:pt x="115" y="14"/>
                    </a:lnTo>
                    <a:lnTo>
                      <a:pt x="115" y="18"/>
                    </a:lnTo>
                    <a:lnTo>
                      <a:pt x="115" y="23"/>
                    </a:lnTo>
                    <a:lnTo>
                      <a:pt x="114" y="25"/>
                    </a:lnTo>
                    <a:lnTo>
                      <a:pt x="112" y="30"/>
                    </a:lnTo>
                    <a:lnTo>
                      <a:pt x="109" y="33"/>
                    </a:lnTo>
                    <a:lnTo>
                      <a:pt x="106" y="34"/>
                    </a:lnTo>
                    <a:lnTo>
                      <a:pt x="104" y="36"/>
                    </a:lnTo>
                    <a:lnTo>
                      <a:pt x="101" y="37"/>
                    </a:lnTo>
                    <a:lnTo>
                      <a:pt x="9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7" name="Freeform 390"/>
              <p:cNvSpPr>
                <a:spLocks/>
              </p:cNvSpPr>
              <p:nvPr/>
            </p:nvSpPr>
            <p:spPr bwMode="auto">
              <a:xfrm>
                <a:off x="1311613" y="4033236"/>
                <a:ext cx="53872" cy="32032"/>
              </a:xfrm>
              <a:custGeom>
                <a:avLst/>
                <a:gdLst>
                  <a:gd name="T0" fmla="*/ 20 w 111"/>
                  <a:gd name="T1" fmla="*/ 68 h 68"/>
                  <a:gd name="T2" fmla="*/ 15 w 111"/>
                  <a:gd name="T3" fmla="*/ 67 h 68"/>
                  <a:gd name="T4" fmla="*/ 9 w 111"/>
                  <a:gd name="T5" fmla="*/ 65 h 68"/>
                  <a:gd name="T6" fmla="*/ 5 w 111"/>
                  <a:gd name="T7" fmla="*/ 61 h 68"/>
                  <a:gd name="T8" fmla="*/ 2 w 111"/>
                  <a:gd name="T9" fmla="*/ 57 h 68"/>
                  <a:gd name="T10" fmla="*/ 2 w 111"/>
                  <a:gd name="T11" fmla="*/ 52 h 68"/>
                  <a:gd name="T12" fmla="*/ 0 w 111"/>
                  <a:gd name="T13" fmla="*/ 48 h 68"/>
                  <a:gd name="T14" fmla="*/ 2 w 111"/>
                  <a:gd name="T15" fmla="*/ 45 h 68"/>
                  <a:gd name="T16" fmla="*/ 2 w 111"/>
                  <a:gd name="T17" fmla="*/ 41 h 68"/>
                  <a:gd name="T18" fmla="*/ 5 w 111"/>
                  <a:gd name="T19" fmla="*/ 38 h 68"/>
                  <a:gd name="T20" fmla="*/ 6 w 111"/>
                  <a:gd name="T21" fmla="*/ 35 h 68"/>
                  <a:gd name="T22" fmla="*/ 9 w 111"/>
                  <a:gd name="T23" fmla="*/ 32 h 68"/>
                  <a:gd name="T24" fmla="*/ 13 w 111"/>
                  <a:gd name="T25" fmla="*/ 31 h 68"/>
                  <a:gd name="T26" fmla="*/ 84 w 111"/>
                  <a:gd name="T27" fmla="*/ 2 h 68"/>
                  <a:gd name="T28" fmla="*/ 88 w 111"/>
                  <a:gd name="T29" fmla="*/ 0 h 68"/>
                  <a:gd name="T30" fmla="*/ 91 w 111"/>
                  <a:gd name="T31" fmla="*/ 0 h 68"/>
                  <a:gd name="T32" fmla="*/ 95 w 111"/>
                  <a:gd name="T33" fmla="*/ 0 h 68"/>
                  <a:gd name="T34" fmla="*/ 98 w 111"/>
                  <a:gd name="T35" fmla="*/ 2 h 68"/>
                  <a:gd name="T36" fmla="*/ 102 w 111"/>
                  <a:gd name="T37" fmla="*/ 3 h 68"/>
                  <a:gd name="T38" fmla="*/ 105 w 111"/>
                  <a:gd name="T39" fmla="*/ 6 h 68"/>
                  <a:gd name="T40" fmla="*/ 107 w 111"/>
                  <a:gd name="T41" fmla="*/ 9 h 68"/>
                  <a:gd name="T42" fmla="*/ 110 w 111"/>
                  <a:gd name="T43" fmla="*/ 12 h 68"/>
                  <a:gd name="T44" fmla="*/ 110 w 111"/>
                  <a:gd name="T45" fmla="*/ 16 h 68"/>
                  <a:gd name="T46" fmla="*/ 111 w 111"/>
                  <a:gd name="T47" fmla="*/ 19 h 68"/>
                  <a:gd name="T48" fmla="*/ 110 w 111"/>
                  <a:gd name="T49" fmla="*/ 24 h 68"/>
                  <a:gd name="T50" fmla="*/ 110 w 111"/>
                  <a:gd name="T51" fmla="*/ 26 h 68"/>
                  <a:gd name="T52" fmla="*/ 107 w 111"/>
                  <a:gd name="T53" fmla="*/ 29 h 68"/>
                  <a:gd name="T54" fmla="*/ 105 w 111"/>
                  <a:gd name="T55" fmla="*/ 32 h 68"/>
                  <a:gd name="T56" fmla="*/ 102 w 111"/>
                  <a:gd name="T57" fmla="*/ 35 h 68"/>
                  <a:gd name="T58" fmla="*/ 98 w 111"/>
                  <a:gd name="T59" fmla="*/ 36 h 68"/>
                  <a:gd name="T60" fmla="*/ 28 w 111"/>
                  <a:gd name="T61" fmla="*/ 67 h 68"/>
                  <a:gd name="T62" fmla="*/ 23 w 111"/>
                  <a:gd name="T63" fmla="*/ 68 h 68"/>
                  <a:gd name="T64" fmla="*/ 20 w 111"/>
                  <a:gd name="T6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1" h="68">
                    <a:moveTo>
                      <a:pt x="20" y="68"/>
                    </a:moveTo>
                    <a:lnTo>
                      <a:pt x="15" y="67"/>
                    </a:lnTo>
                    <a:lnTo>
                      <a:pt x="9" y="65"/>
                    </a:lnTo>
                    <a:lnTo>
                      <a:pt x="5" y="61"/>
                    </a:lnTo>
                    <a:lnTo>
                      <a:pt x="2" y="57"/>
                    </a:lnTo>
                    <a:lnTo>
                      <a:pt x="2" y="52"/>
                    </a:lnTo>
                    <a:lnTo>
                      <a:pt x="0" y="48"/>
                    </a:lnTo>
                    <a:lnTo>
                      <a:pt x="2" y="45"/>
                    </a:lnTo>
                    <a:lnTo>
                      <a:pt x="2" y="41"/>
                    </a:lnTo>
                    <a:lnTo>
                      <a:pt x="5" y="38"/>
                    </a:lnTo>
                    <a:lnTo>
                      <a:pt x="6" y="35"/>
                    </a:lnTo>
                    <a:lnTo>
                      <a:pt x="9" y="32"/>
                    </a:lnTo>
                    <a:lnTo>
                      <a:pt x="13" y="31"/>
                    </a:lnTo>
                    <a:lnTo>
                      <a:pt x="84" y="2"/>
                    </a:lnTo>
                    <a:lnTo>
                      <a:pt x="88" y="0"/>
                    </a:lnTo>
                    <a:lnTo>
                      <a:pt x="91" y="0"/>
                    </a:lnTo>
                    <a:lnTo>
                      <a:pt x="95" y="0"/>
                    </a:lnTo>
                    <a:lnTo>
                      <a:pt x="98" y="2"/>
                    </a:lnTo>
                    <a:lnTo>
                      <a:pt x="102" y="3"/>
                    </a:lnTo>
                    <a:lnTo>
                      <a:pt x="105" y="6"/>
                    </a:lnTo>
                    <a:lnTo>
                      <a:pt x="107" y="9"/>
                    </a:lnTo>
                    <a:lnTo>
                      <a:pt x="110" y="12"/>
                    </a:lnTo>
                    <a:lnTo>
                      <a:pt x="110" y="16"/>
                    </a:lnTo>
                    <a:lnTo>
                      <a:pt x="111" y="19"/>
                    </a:lnTo>
                    <a:lnTo>
                      <a:pt x="110" y="24"/>
                    </a:lnTo>
                    <a:lnTo>
                      <a:pt x="110" y="26"/>
                    </a:lnTo>
                    <a:lnTo>
                      <a:pt x="107" y="29"/>
                    </a:lnTo>
                    <a:lnTo>
                      <a:pt x="105" y="32"/>
                    </a:lnTo>
                    <a:lnTo>
                      <a:pt x="102" y="35"/>
                    </a:lnTo>
                    <a:lnTo>
                      <a:pt x="98" y="36"/>
                    </a:lnTo>
                    <a:lnTo>
                      <a:pt x="28" y="67"/>
                    </a:lnTo>
                    <a:lnTo>
                      <a:pt x="23" y="68"/>
                    </a:lnTo>
                    <a:lnTo>
                      <a:pt x="20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8" name="Freeform 391"/>
              <p:cNvSpPr>
                <a:spLocks/>
              </p:cNvSpPr>
              <p:nvPr/>
            </p:nvSpPr>
            <p:spPr bwMode="auto">
              <a:xfrm>
                <a:off x="1605723" y="4033236"/>
                <a:ext cx="53872" cy="32032"/>
              </a:xfrm>
              <a:custGeom>
                <a:avLst/>
                <a:gdLst>
                  <a:gd name="T0" fmla="*/ 91 w 111"/>
                  <a:gd name="T1" fmla="*/ 68 h 68"/>
                  <a:gd name="T2" fmla="*/ 88 w 111"/>
                  <a:gd name="T3" fmla="*/ 68 h 68"/>
                  <a:gd name="T4" fmla="*/ 84 w 111"/>
                  <a:gd name="T5" fmla="*/ 67 h 68"/>
                  <a:gd name="T6" fmla="*/ 13 w 111"/>
                  <a:gd name="T7" fmla="*/ 36 h 68"/>
                  <a:gd name="T8" fmla="*/ 9 w 111"/>
                  <a:gd name="T9" fmla="*/ 35 h 68"/>
                  <a:gd name="T10" fmla="*/ 6 w 111"/>
                  <a:gd name="T11" fmla="*/ 32 h 68"/>
                  <a:gd name="T12" fmla="*/ 5 w 111"/>
                  <a:gd name="T13" fmla="*/ 29 h 68"/>
                  <a:gd name="T14" fmla="*/ 2 w 111"/>
                  <a:gd name="T15" fmla="*/ 26 h 68"/>
                  <a:gd name="T16" fmla="*/ 2 w 111"/>
                  <a:gd name="T17" fmla="*/ 24 h 68"/>
                  <a:gd name="T18" fmla="*/ 0 w 111"/>
                  <a:gd name="T19" fmla="*/ 19 h 68"/>
                  <a:gd name="T20" fmla="*/ 2 w 111"/>
                  <a:gd name="T21" fmla="*/ 16 h 68"/>
                  <a:gd name="T22" fmla="*/ 2 w 111"/>
                  <a:gd name="T23" fmla="*/ 12 h 68"/>
                  <a:gd name="T24" fmla="*/ 5 w 111"/>
                  <a:gd name="T25" fmla="*/ 9 h 68"/>
                  <a:gd name="T26" fmla="*/ 6 w 111"/>
                  <a:gd name="T27" fmla="*/ 5 h 68"/>
                  <a:gd name="T28" fmla="*/ 9 w 111"/>
                  <a:gd name="T29" fmla="*/ 3 h 68"/>
                  <a:gd name="T30" fmla="*/ 13 w 111"/>
                  <a:gd name="T31" fmla="*/ 2 h 68"/>
                  <a:gd name="T32" fmla="*/ 16 w 111"/>
                  <a:gd name="T33" fmla="*/ 0 h 68"/>
                  <a:gd name="T34" fmla="*/ 21 w 111"/>
                  <a:gd name="T35" fmla="*/ 0 h 68"/>
                  <a:gd name="T36" fmla="*/ 23 w 111"/>
                  <a:gd name="T37" fmla="*/ 0 h 68"/>
                  <a:gd name="T38" fmla="*/ 28 w 111"/>
                  <a:gd name="T39" fmla="*/ 2 h 68"/>
                  <a:gd name="T40" fmla="*/ 100 w 111"/>
                  <a:gd name="T41" fmla="*/ 31 h 68"/>
                  <a:gd name="T42" fmla="*/ 103 w 111"/>
                  <a:gd name="T43" fmla="*/ 32 h 68"/>
                  <a:gd name="T44" fmla="*/ 106 w 111"/>
                  <a:gd name="T45" fmla="*/ 35 h 68"/>
                  <a:gd name="T46" fmla="*/ 108 w 111"/>
                  <a:gd name="T47" fmla="*/ 38 h 68"/>
                  <a:gd name="T48" fmla="*/ 110 w 111"/>
                  <a:gd name="T49" fmla="*/ 41 h 68"/>
                  <a:gd name="T50" fmla="*/ 111 w 111"/>
                  <a:gd name="T51" fmla="*/ 45 h 68"/>
                  <a:gd name="T52" fmla="*/ 111 w 111"/>
                  <a:gd name="T53" fmla="*/ 49 h 68"/>
                  <a:gd name="T54" fmla="*/ 111 w 111"/>
                  <a:gd name="T55" fmla="*/ 52 h 68"/>
                  <a:gd name="T56" fmla="*/ 110 w 111"/>
                  <a:gd name="T57" fmla="*/ 57 h 68"/>
                  <a:gd name="T58" fmla="*/ 107 w 111"/>
                  <a:gd name="T59" fmla="*/ 61 h 68"/>
                  <a:gd name="T60" fmla="*/ 103 w 111"/>
                  <a:gd name="T61" fmla="*/ 65 h 68"/>
                  <a:gd name="T62" fmla="*/ 97 w 111"/>
                  <a:gd name="T63" fmla="*/ 67 h 68"/>
                  <a:gd name="T64" fmla="*/ 91 w 111"/>
                  <a:gd name="T6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1" h="68">
                    <a:moveTo>
                      <a:pt x="91" y="68"/>
                    </a:moveTo>
                    <a:lnTo>
                      <a:pt x="88" y="68"/>
                    </a:lnTo>
                    <a:lnTo>
                      <a:pt x="84" y="67"/>
                    </a:lnTo>
                    <a:lnTo>
                      <a:pt x="13" y="36"/>
                    </a:lnTo>
                    <a:lnTo>
                      <a:pt x="9" y="35"/>
                    </a:lnTo>
                    <a:lnTo>
                      <a:pt x="6" y="32"/>
                    </a:lnTo>
                    <a:lnTo>
                      <a:pt x="5" y="29"/>
                    </a:lnTo>
                    <a:lnTo>
                      <a:pt x="2" y="26"/>
                    </a:lnTo>
                    <a:lnTo>
                      <a:pt x="2" y="24"/>
                    </a:lnTo>
                    <a:lnTo>
                      <a:pt x="0" y="19"/>
                    </a:lnTo>
                    <a:lnTo>
                      <a:pt x="2" y="16"/>
                    </a:lnTo>
                    <a:lnTo>
                      <a:pt x="2" y="12"/>
                    </a:lnTo>
                    <a:lnTo>
                      <a:pt x="5" y="9"/>
                    </a:lnTo>
                    <a:lnTo>
                      <a:pt x="6" y="5"/>
                    </a:lnTo>
                    <a:lnTo>
                      <a:pt x="9" y="3"/>
                    </a:lnTo>
                    <a:lnTo>
                      <a:pt x="13" y="2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8" y="2"/>
                    </a:lnTo>
                    <a:lnTo>
                      <a:pt x="100" y="31"/>
                    </a:lnTo>
                    <a:lnTo>
                      <a:pt x="103" y="32"/>
                    </a:lnTo>
                    <a:lnTo>
                      <a:pt x="106" y="35"/>
                    </a:lnTo>
                    <a:lnTo>
                      <a:pt x="108" y="38"/>
                    </a:lnTo>
                    <a:lnTo>
                      <a:pt x="110" y="41"/>
                    </a:lnTo>
                    <a:lnTo>
                      <a:pt x="111" y="45"/>
                    </a:lnTo>
                    <a:lnTo>
                      <a:pt x="111" y="49"/>
                    </a:lnTo>
                    <a:lnTo>
                      <a:pt x="111" y="52"/>
                    </a:lnTo>
                    <a:lnTo>
                      <a:pt x="110" y="57"/>
                    </a:lnTo>
                    <a:lnTo>
                      <a:pt x="107" y="61"/>
                    </a:lnTo>
                    <a:lnTo>
                      <a:pt x="103" y="65"/>
                    </a:lnTo>
                    <a:lnTo>
                      <a:pt x="97" y="67"/>
                    </a:lnTo>
                    <a:lnTo>
                      <a:pt x="91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9" name="Freeform 392"/>
              <p:cNvSpPr>
                <a:spLocks/>
              </p:cNvSpPr>
              <p:nvPr/>
            </p:nvSpPr>
            <p:spPr bwMode="auto">
              <a:xfrm>
                <a:off x="1617371" y="3979365"/>
                <a:ext cx="56784" cy="18928"/>
              </a:xfrm>
              <a:custGeom>
                <a:avLst/>
                <a:gdLst>
                  <a:gd name="T0" fmla="*/ 97 w 116"/>
                  <a:gd name="T1" fmla="*/ 38 h 38"/>
                  <a:gd name="T2" fmla="*/ 19 w 116"/>
                  <a:gd name="T3" fmla="*/ 37 h 38"/>
                  <a:gd name="T4" fmla="*/ 15 w 116"/>
                  <a:gd name="T5" fmla="*/ 37 h 38"/>
                  <a:gd name="T6" fmla="*/ 12 w 116"/>
                  <a:gd name="T7" fmla="*/ 36 h 38"/>
                  <a:gd name="T8" fmla="*/ 9 w 116"/>
                  <a:gd name="T9" fmla="*/ 34 h 38"/>
                  <a:gd name="T10" fmla="*/ 6 w 116"/>
                  <a:gd name="T11" fmla="*/ 33 h 38"/>
                  <a:gd name="T12" fmla="*/ 3 w 116"/>
                  <a:gd name="T13" fmla="*/ 30 h 38"/>
                  <a:gd name="T14" fmla="*/ 2 w 116"/>
                  <a:gd name="T15" fmla="*/ 25 h 38"/>
                  <a:gd name="T16" fmla="*/ 0 w 116"/>
                  <a:gd name="T17" fmla="*/ 23 h 38"/>
                  <a:gd name="T18" fmla="*/ 0 w 116"/>
                  <a:gd name="T19" fmla="*/ 18 h 38"/>
                  <a:gd name="T20" fmla="*/ 0 w 116"/>
                  <a:gd name="T21" fmla="*/ 14 h 38"/>
                  <a:gd name="T22" fmla="*/ 2 w 116"/>
                  <a:gd name="T23" fmla="*/ 11 h 38"/>
                  <a:gd name="T24" fmla="*/ 3 w 116"/>
                  <a:gd name="T25" fmla="*/ 8 h 38"/>
                  <a:gd name="T26" fmla="*/ 6 w 116"/>
                  <a:gd name="T27" fmla="*/ 5 h 38"/>
                  <a:gd name="T28" fmla="*/ 9 w 116"/>
                  <a:gd name="T29" fmla="*/ 2 h 38"/>
                  <a:gd name="T30" fmla="*/ 12 w 116"/>
                  <a:gd name="T31" fmla="*/ 1 h 38"/>
                  <a:gd name="T32" fmla="*/ 15 w 116"/>
                  <a:gd name="T33" fmla="*/ 0 h 38"/>
                  <a:gd name="T34" fmla="*/ 19 w 116"/>
                  <a:gd name="T35" fmla="*/ 0 h 38"/>
                  <a:gd name="T36" fmla="*/ 97 w 116"/>
                  <a:gd name="T37" fmla="*/ 0 h 38"/>
                  <a:gd name="T38" fmla="*/ 101 w 116"/>
                  <a:gd name="T39" fmla="*/ 0 h 38"/>
                  <a:gd name="T40" fmla="*/ 104 w 116"/>
                  <a:gd name="T41" fmla="*/ 1 h 38"/>
                  <a:gd name="T42" fmla="*/ 107 w 116"/>
                  <a:gd name="T43" fmla="*/ 2 h 38"/>
                  <a:gd name="T44" fmla="*/ 110 w 116"/>
                  <a:gd name="T45" fmla="*/ 5 h 38"/>
                  <a:gd name="T46" fmla="*/ 113 w 116"/>
                  <a:gd name="T47" fmla="*/ 8 h 38"/>
                  <a:gd name="T48" fmla="*/ 114 w 116"/>
                  <a:gd name="T49" fmla="*/ 11 h 38"/>
                  <a:gd name="T50" fmla="*/ 116 w 116"/>
                  <a:gd name="T51" fmla="*/ 14 h 38"/>
                  <a:gd name="T52" fmla="*/ 116 w 116"/>
                  <a:gd name="T53" fmla="*/ 18 h 38"/>
                  <a:gd name="T54" fmla="*/ 116 w 116"/>
                  <a:gd name="T55" fmla="*/ 23 h 38"/>
                  <a:gd name="T56" fmla="*/ 114 w 116"/>
                  <a:gd name="T57" fmla="*/ 25 h 38"/>
                  <a:gd name="T58" fmla="*/ 113 w 116"/>
                  <a:gd name="T59" fmla="*/ 30 h 38"/>
                  <a:gd name="T60" fmla="*/ 110 w 116"/>
                  <a:gd name="T61" fmla="*/ 33 h 38"/>
                  <a:gd name="T62" fmla="*/ 107 w 116"/>
                  <a:gd name="T63" fmla="*/ 34 h 38"/>
                  <a:gd name="T64" fmla="*/ 104 w 116"/>
                  <a:gd name="T65" fmla="*/ 36 h 38"/>
                  <a:gd name="T66" fmla="*/ 101 w 116"/>
                  <a:gd name="T67" fmla="*/ 37 h 38"/>
                  <a:gd name="T68" fmla="*/ 97 w 116"/>
                  <a:gd name="T6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6" h="38">
                    <a:moveTo>
                      <a:pt x="97" y="38"/>
                    </a:moveTo>
                    <a:lnTo>
                      <a:pt x="19" y="37"/>
                    </a:lnTo>
                    <a:lnTo>
                      <a:pt x="15" y="37"/>
                    </a:lnTo>
                    <a:lnTo>
                      <a:pt x="12" y="36"/>
                    </a:lnTo>
                    <a:lnTo>
                      <a:pt x="9" y="34"/>
                    </a:lnTo>
                    <a:lnTo>
                      <a:pt x="6" y="33"/>
                    </a:lnTo>
                    <a:lnTo>
                      <a:pt x="3" y="30"/>
                    </a:lnTo>
                    <a:lnTo>
                      <a:pt x="2" y="25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1"/>
                    </a:lnTo>
                    <a:lnTo>
                      <a:pt x="3" y="8"/>
                    </a:lnTo>
                    <a:lnTo>
                      <a:pt x="6" y="5"/>
                    </a:lnTo>
                    <a:lnTo>
                      <a:pt x="9" y="2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9" y="0"/>
                    </a:lnTo>
                    <a:lnTo>
                      <a:pt x="97" y="0"/>
                    </a:lnTo>
                    <a:lnTo>
                      <a:pt x="101" y="0"/>
                    </a:lnTo>
                    <a:lnTo>
                      <a:pt x="104" y="1"/>
                    </a:lnTo>
                    <a:lnTo>
                      <a:pt x="107" y="2"/>
                    </a:lnTo>
                    <a:lnTo>
                      <a:pt x="110" y="5"/>
                    </a:lnTo>
                    <a:lnTo>
                      <a:pt x="113" y="8"/>
                    </a:lnTo>
                    <a:lnTo>
                      <a:pt x="114" y="11"/>
                    </a:lnTo>
                    <a:lnTo>
                      <a:pt x="116" y="14"/>
                    </a:lnTo>
                    <a:lnTo>
                      <a:pt x="116" y="18"/>
                    </a:lnTo>
                    <a:lnTo>
                      <a:pt x="116" y="23"/>
                    </a:lnTo>
                    <a:lnTo>
                      <a:pt x="114" y="25"/>
                    </a:lnTo>
                    <a:lnTo>
                      <a:pt x="113" y="30"/>
                    </a:lnTo>
                    <a:lnTo>
                      <a:pt x="110" y="33"/>
                    </a:lnTo>
                    <a:lnTo>
                      <a:pt x="107" y="34"/>
                    </a:lnTo>
                    <a:lnTo>
                      <a:pt x="104" y="36"/>
                    </a:lnTo>
                    <a:lnTo>
                      <a:pt x="101" y="37"/>
                    </a:lnTo>
                    <a:lnTo>
                      <a:pt x="9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0" name="Freeform 393"/>
              <p:cNvSpPr>
                <a:spLocks/>
              </p:cNvSpPr>
              <p:nvPr/>
            </p:nvSpPr>
            <p:spPr bwMode="auto">
              <a:xfrm>
                <a:off x="1605723" y="3910933"/>
                <a:ext cx="53872" cy="33488"/>
              </a:xfrm>
              <a:custGeom>
                <a:avLst/>
                <a:gdLst>
                  <a:gd name="T0" fmla="*/ 21 w 111"/>
                  <a:gd name="T1" fmla="*/ 70 h 70"/>
                  <a:gd name="T2" fmla="*/ 15 w 111"/>
                  <a:gd name="T3" fmla="*/ 68 h 70"/>
                  <a:gd name="T4" fmla="*/ 11 w 111"/>
                  <a:gd name="T5" fmla="*/ 65 h 70"/>
                  <a:gd name="T6" fmla="*/ 6 w 111"/>
                  <a:gd name="T7" fmla="*/ 62 h 70"/>
                  <a:gd name="T8" fmla="*/ 2 w 111"/>
                  <a:gd name="T9" fmla="*/ 57 h 70"/>
                  <a:gd name="T10" fmla="*/ 2 w 111"/>
                  <a:gd name="T11" fmla="*/ 54 h 70"/>
                  <a:gd name="T12" fmla="*/ 0 w 111"/>
                  <a:gd name="T13" fmla="*/ 49 h 70"/>
                  <a:gd name="T14" fmla="*/ 2 w 111"/>
                  <a:gd name="T15" fmla="*/ 45 h 70"/>
                  <a:gd name="T16" fmla="*/ 3 w 111"/>
                  <a:gd name="T17" fmla="*/ 42 h 70"/>
                  <a:gd name="T18" fmla="*/ 5 w 111"/>
                  <a:gd name="T19" fmla="*/ 39 h 70"/>
                  <a:gd name="T20" fmla="*/ 6 w 111"/>
                  <a:gd name="T21" fmla="*/ 36 h 70"/>
                  <a:gd name="T22" fmla="*/ 9 w 111"/>
                  <a:gd name="T23" fmla="*/ 34 h 70"/>
                  <a:gd name="T24" fmla="*/ 13 w 111"/>
                  <a:gd name="T25" fmla="*/ 32 h 70"/>
                  <a:gd name="T26" fmla="*/ 84 w 111"/>
                  <a:gd name="T27" fmla="*/ 2 h 70"/>
                  <a:gd name="T28" fmla="*/ 88 w 111"/>
                  <a:gd name="T29" fmla="*/ 0 h 70"/>
                  <a:gd name="T30" fmla="*/ 93 w 111"/>
                  <a:gd name="T31" fmla="*/ 0 h 70"/>
                  <a:gd name="T32" fmla="*/ 95 w 111"/>
                  <a:gd name="T33" fmla="*/ 0 h 70"/>
                  <a:gd name="T34" fmla="*/ 100 w 111"/>
                  <a:gd name="T35" fmla="*/ 2 h 70"/>
                  <a:gd name="T36" fmla="*/ 103 w 111"/>
                  <a:gd name="T37" fmla="*/ 3 h 70"/>
                  <a:gd name="T38" fmla="*/ 106 w 111"/>
                  <a:gd name="T39" fmla="*/ 6 h 70"/>
                  <a:gd name="T40" fmla="*/ 108 w 111"/>
                  <a:gd name="T41" fmla="*/ 9 h 70"/>
                  <a:gd name="T42" fmla="*/ 110 w 111"/>
                  <a:gd name="T43" fmla="*/ 12 h 70"/>
                  <a:gd name="T44" fmla="*/ 111 w 111"/>
                  <a:gd name="T45" fmla="*/ 16 h 70"/>
                  <a:gd name="T46" fmla="*/ 111 w 111"/>
                  <a:gd name="T47" fmla="*/ 21 h 70"/>
                  <a:gd name="T48" fmla="*/ 111 w 111"/>
                  <a:gd name="T49" fmla="*/ 23 h 70"/>
                  <a:gd name="T50" fmla="*/ 110 w 111"/>
                  <a:gd name="T51" fmla="*/ 28 h 70"/>
                  <a:gd name="T52" fmla="*/ 108 w 111"/>
                  <a:gd name="T53" fmla="*/ 31 h 70"/>
                  <a:gd name="T54" fmla="*/ 106 w 111"/>
                  <a:gd name="T55" fmla="*/ 34 h 70"/>
                  <a:gd name="T56" fmla="*/ 103 w 111"/>
                  <a:gd name="T57" fmla="*/ 36 h 70"/>
                  <a:gd name="T58" fmla="*/ 100 w 111"/>
                  <a:gd name="T59" fmla="*/ 38 h 70"/>
                  <a:gd name="T60" fmla="*/ 28 w 111"/>
                  <a:gd name="T61" fmla="*/ 68 h 70"/>
                  <a:gd name="T62" fmla="*/ 23 w 111"/>
                  <a:gd name="T63" fmla="*/ 68 h 70"/>
                  <a:gd name="T64" fmla="*/ 21 w 111"/>
                  <a:gd name="T65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1" h="70">
                    <a:moveTo>
                      <a:pt x="21" y="70"/>
                    </a:moveTo>
                    <a:lnTo>
                      <a:pt x="15" y="68"/>
                    </a:lnTo>
                    <a:lnTo>
                      <a:pt x="11" y="65"/>
                    </a:lnTo>
                    <a:lnTo>
                      <a:pt x="6" y="62"/>
                    </a:lnTo>
                    <a:lnTo>
                      <a:pt x="2" y="57"/>
                    </a:lnTo>
                    <a:lnTo>
                      <a:pt x="2" y="54"/>
                    </a:lnTo>
                    <a:lnTo>
                      <a:pt x="0" y="49"/>
                    </a:lnTo>
                    <a:lnTo>
                      <a:pt x="2" y="45"/>
                    </a:lnTo>
                    <a:lnTo>
                      <a:pt x="3" y="42"/>
                    </a:lnTo>
                    <a:lnTo>
                      <a:pt x="5" y="39"/>
                    </a:lnTo>
                    <a:lnTo>
                      <a:pt x="6" y="36"/>
                    </a:lnTo>
                    <a:lnTo>
                      <a:pt x="9" y="34"/>
                    </a:lnTo>
                    <a:lnTo>
                      <a:pt x="13" y="32"/>
                    </a:lnTo>
                    <a:lnTo>
                      <a:pt x="84" y="2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95" y="0"/>
                    </a:lnTo>
                    <a:lnTo>
                      <a:pt x="100" y="2"/>
                    </a:lnTo>
                    <a:lnTo>
                      <a:pt x="103" y="3"/>
                    </a:lnTo>
                    <a:lnTo>
                      <a:pt x="106" y="6"/>
                    </a:lnTo>
                    <a:lnTo>
                      <a:pt x="108" y="9"/>
                    </a:lnTo>
                    <a:lnTo>
                      <a:pt x="110" y="12"/>
                    </a:lnTo>
                    <a:lnTo>
                      <a:pt x="111" y="16"/>
                    </a:lnTo>
                    <a:lnTo>
                      <a:pt x="111" y="21"/>
                    </a:lnTo>
                    <a:lnTo>
                      <a:pt x="111" y="23"/>
                    </a:lnTo>
                    <a:lnTo>
                      <a:pt x="110" y="28"/>
                    </a:lnTo>
                    <a:lnTo>
                      <a:pt x="108" y="31"/>
                    </a:lnTo>
                    <a:lnTo>
                      <a:pt x="106" y="34"/>
                    </a:lnTo>
                    <a:lnTo>
                      <a:pt x="103" y="36"/>
                    </a:lnTo>
                    <a:lnTo>
                      <a:pt x="100" y="38"/>
                    </a:lnTo>
                    <a:lnTo>
                      <a:pt x="28" y="68"/>
                    </a:lnTo>
                    <a:lnTo>
                      <a:pt x="23" y="68"/>
                    </a:lnTo>
                    <a:lnTo>
                      <a:pt x="21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2" name="Freeform 394"/>
              <p:cNvSpPr>
                <a:spLocks/>
              </p:cNvSpPr>
              <p:nvPr/>
            </p:nvSpPr>
            <p:spPr bwMode="auto">
              <a:xfrm>
                <a:off x="1531468" y="3814838"/>
                <a:ext cx="32032" cy="53872"/>
              </a:xfrm>
              <a:custGeom>
                <a:avLst/>
                <a:gdLst>
                  <a:gd name="T0" fmla="*/ 19 w 68"/>
                  <a:gd name="T1" fmla="*/ 111 h 111"/>
                  <a:gd name="T2" fmla="*/ 14 w 68"/>
                  <a:gd name="T3" fmla="*/ 109 h 111"/>
                  <a:gd name="T4" fmla="*/ 11 w 68"/>
                  <a:gd name="T5" fmla="*/ 109 h 111"/>
                  <a:gd name="T6" fmla="*/ 9 w 68"/>
                  <a:gd name="T7" fmla="*/ 106 h 111"/>
                  <a:gd name="T8" fmla="*/ 4 w 68"/>
                  <a:gd name="T9" fmla="*/ 105 h 111"/>
                  <a:gd name="T10" fmla="*/ 3 w 68"/>
                  <a:gd name="T11" fmla="*/ 102 h 111"/>
                  <a:gd name="T12" fmla="*/ 1 w 68"/>
                  <a:gd name="T13" fmla="*/ 98 h 111"/>
                  <a:gd name="T14" fmla="*/ 0 w 68"/>
                  <a:gd name="T15" fmla="*/ 95 h 111"/>
                  <a:gd name="T16" fmla="*/ 0 w 68"/>
                  <a:gd name="T17" fmla="*/ 90 h 111"/>
                  <a:gd name="T18" fmla="*/ 0 w 68"/>
                  <a:gd name="T19" fmla="*/ 87 h 111"/>
                  <a:gd name="T20" fmla="*/ 1 w 68"/>
                  <a:gd name="T21" fmla="*/ 83 h 111"/>
                  <a:gd name="T22" fmla="*/ 30 w 68"/>
                  <a:gd name="T23" fmla="*/ 13 h 111"/>
                  <a:gd name="T24" fmla="*/ 32 w 68"/>
                  <a:gd name="T25" fmla="*/ 8 h 111"/>
                  <a:gd name="T26" fmla="*/ 34 w 68"/>
                  <a:gd name="T27" fmla="*/ 5 h 111"/>
                  <a:gd name="T28" fmla="*/ 37 w 68"/>
                  <a:gd name="T29" fmla="*/ 4 h 111"/>
                  <a:gd name="T30" fmla="*/ 40 w 68"/>
                  <a:gd name="T31" fmla="*/ 1 h 111"/>
                  <a:gd name="T32" fmla="*/ 45 w 68"/>
                  <a:gd name="T33" fmla="*/ 1 h 111"/>
                  <a:gd name="T34" fmla="*/ 47 w 68"/>
                  <a:gd name="T35" fmla="*/ 0 h 111"/>
                  <a:gd name="T36" fmla="*/ 52 w 68"/>
                  <a:gd name="T37" fmla="*/ 1 h 111"/>
                  <a:gd name="T38" fmla="*/ 56 w 68"/>
                  <a:gd name="T39" fmla="*/ 1 h 111"/>
                  <a:gd name="T40" fmla="*/ 59 w 68"/>
                  <a:gd name="T41" fmla="*/ 4 h 111"/>
                  <a:gd name="T42" fmla="*/ 62 w 68"/>
                  <a:gd name="T43" fmla="*/ 5 h 111"/>
                  <a:gd name="T44" fmla="*/ 65 w 68"/>
                  <a:gd name="T45" fmla="*/ 8 h 111"/>
                  <a:gd name="T46" fmla="*/ 66 w 68"/>
                  <a:gd name="T47" fmla="*/ 13 h 111"/>
                  <a:gd name="T48" fmla="*/ 68 w 68"/>
                  <a:gd name="T49" fmla="*/ 15 h 111"/>
                  <a:gd name="T50" fmla="*/ 68 w 68"/>
                  <a:gd name="T51" fmla="*/ 20 h 111"/>
                  <a:gd name="T52" fmla="*/ 68 w 68"/>
                  <a:gd name="T53" fmla="*/ 23 h 111"/>
                  <a:gd name="T54" fmla="*/ 66 w 68"/>
                  <a:gd name="T55" fmla="*/ 27 h 111"/>
                  <a:gd name="T56" fmla="*/ 36 w 68"/>
                  <a:gd name="T57" fmla="*/ 98 h 111"/>
                  <a:gd name="T58" fmla="*/ 33 w 68"/>
                  <a:gd name="T59" fmla="*/ 103 h 111"/>
                  <a:gd name="T60" fmla="*/ 29 w 68"/>
                  <a:gd name="T61" fmla="*/ 106 h 111"/>
                  <a:gd name="T62" fmla="*/ 24 w 68"/>
                  <a:gd name="T63" fmla="*/ 109 h 111"/>
                  <a:gd name="T64" fmla="*/ 19 w 68"/>
                  <a:gd name="T65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" h="111">
                    <a:moveTo>
                      <a:pt x="19" y="111"/>
                    </a:moveTo>
                    <a:lnTo>
                      <a:pt x="14" y="109"/>
                    </a:lnTo>
                    <a:lnTo>
                      <a:pt x="11" y="109"/>
                    </a:lnTo>
                    <a:lnTo>
                      <a:pt x="9" y="106"/>
                    </a:lnTo>
                    <a:lnTo>
                      <a:pt x="4" y="105"/>
                    </a:lnTo>
                    <a:lnTo>
                      <a:pt x="3" y="102"/>
                    </a:lnTo>
                    <a:lnTo>
                      <a:pt x="1" y="98"/>
                    </a:lnTo>
                    <a:lnTo>
                      <a:pt x="0" y="95"/>
                    </a:lnTo>
                    <a:lnTo>
                      <a:pt x="0" y="90"/>
                    </a:lnTo>
                    <a:lnTo>
                      <a:pt x="0" y="87"/>
                    </a:lnTo>
                    <a:lnTo>
                      <a:pt x="1" y="83"/>
                    </a:lnTo>
                    <a:lnTo>
                      <a:pt x="30" y="13"/>
                    </a:lnTo>
                    <a:lnTo>
                      <a:pt x="32" y="8"/>
                    </a:lnTo>
                    <a:lnTo>
                      <a:pt x="34" y="5"/>
                    </a:lnTo>
                    <a:lnTo>
                      <a:pt x="37" y="4"/>
                    </a:lnTo>
                    <a:lnTo>
                      <a:pt x="40" y="1"/>
                    </a:lnTo>
                    <a:lnTo>
                      <a:pt x="45" y="1"/>
                    </a:lnTo>
                    <a:lnTo>
                      <a:pt x="47" y="0"/>
                    </a:lnTo>
                    <a:lnTo>
                      <a:pt x="52" y="1"/>
                    </a:lnTo>
                    <a:lnTo>
                      <a:pt x="56" y="1"/>
                    </a:lnTo>
                    <a:lnTo>
                      <a:pt x="59" y="4"/>
                    </a:lnTo>
                    <a:lnTo>
                      <a:pt x="62" y="5"/>
                    </a:lnTo>
                    <a:lnTo>
                      <a:pt x="65" y="8"/>
                    </a:lnTo>
                    <a:lnTo>
                      <a:pt x="66" y="13"/>
                    </a:lnTo>
                    <a:lnTo>
                      <a:pt x="68" y="15"/>
                    </a:lnTo>
                    <a:lnTo>
                      <a:pt x="68" y="20"/>
                    </a:lnTo>
                    <a:lnTo>
                      <a:pt x="68" y="23"/>
                    </a:lnTo>
                    <a:lnTo>
                      <a:pt x="66" y="27"/>
                    </a:lnTo>
                    <a:lnTo>
                      <a:pt x="36" y="98"/>
                    </a:lnTo>
                    <a:lnTo>
                      <a:pt x="33" y="103"/>
                    </a:lnTo>
                    <a:lnTo>
                      <a:pt x="29" y="106"/>
                    </a:lnTo>
                    <a:lnTo>
                      <a:pt x="24" y="109"/>
                    </a:lnTo>
                    <a:lnTo>
                      <a:pt x="19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3" name="Freeform 395"/>
              <p:cNvSpPr>
                <a:spLocks/>
              </p:cNvSpPr>
              <p:nvPr/>
            </p:nvSpPr>
            <p:spPr bwMode="auto">
              <a:xfrm>
                <a:off x="1477596" y="3800278"/>
                <a:ext cx="17472" cy="56784"/>
              </a:xfrm>
              <a:custGeom>
                <a:avLst/>
                <a:gdLst>
                  <a:gd name="T0" fmla="*/ 19 w 37"/>
                  <a:gd name="T1" fmla="*/ 115 h 115"/>
                  <a:gd name="T2" fmla="*/ 14 w 37"/>
                  <a:gd name="T3" fmla="*/ 115 h 115"/>
                  <a:gd name="T4" fmla="*/ 12 w 37"/>
                  <a:gd name="T5" fmla="*/ 114 h 115"/>
                  <a:gd name="T6" fmla="*/ 9 w 37"/>
                  <a:gd name="T7" fmla="*/ 113 h 115"/>
                  <a:gd name="T8" fmla="*/ 6 w 37"/>
                  <a:gd name="T9" fmla="*/ 110 h 115"/>
                  <a:gd name="T10" fmla="*/ 3 w 37"/>
                  <a:gd name="T11" fmla="*/ 107 h 115"/>
                  <a:gd name="T12" fmla="*/ 1 w 37"/>
                  <a:gd name="T13" fmla="*/ 104 h 115"/>
                  <a:gd name="T14" fmla="*/ 0 w 37"/>
                  <a:gd name="T15" fmla="*/ 101 h 115"/>
                  <a:gd name="T16" fmla="*/ 0 w 37"/>
                  <a:gd name="T17" fmla="*/ 97 h 115"/>
                  <a:gd name="T18" fmla="*/ 0 w 37"/>
                  <a:gd name="T19" fmla="*/ 19 h 115"/>
                  <a:gd name="T20" fmla="*/ 0 w 37"/>
                  <a:gd name="T21" fmla="*/ 16 h 115"/>
                  <a:gd name="T22" fmla="*/ 1 w 37"/>
                  <a:gd name="T23" fmla="*/ 12 h 115"/>
                  <a:gd name="T24" fmla="*/ 3 w 37"/>
                  <a:gd name="T25" fmla="*/ 9 h 115"/>
                  <a:gd name="T26" fmla="*/ 6 w 37"/>
                  <a:gd name="T27" fmla="*/ 6 h 115"/>
                  <a:gd name="T28" fmla="*/ 9 w 37"/>
                  <a:gd name="T29" fmla="*/ 3 h 115"/>
                  <a:gd name="T30" fmla="*/ 12 w 37"/>
                  <a:gd name="T31" fmla="*/ 2 h 115"/>
                  <a:gd name="T32" fmla="*/ 14 w 37"/>
                  <a:gd name="T33" fmla="*/ 0 h 115"/>
                  <a:gd name="T34" fmla="*/ 19 w 37"/>
                  <a:gd name="T35" fmla="*/ 0 h 115"/>
                  <a:gd name="T36" fmla="*/ 23 w 37"/>
                  <a:gd name="T37" fmla="*/ 0 h 115"/>
                  <a:gd name="T38" fmla="*/ 26 w 37"/>
                  <a:gd name="T39" fmla="*/ 2 h 115"/>
                  <a:gd name="T40" fmla="*/ 30 w 37"/>
                  <a:gd name="T41" fmla="*/ 3 h 115"/>
                  <a:gd name="T42" fmla="*/ 33 w 37"/>
                  <a:gd name="T43" fmla="*/ 6 h 115"/>
                  <a:gd name="T44" fmla="*/ 35 w 37"/>
                  <a:gd name="T45" fmla="*/ 9 h 115"/>
                  <a:gd name="T46" fmla="*/ 36 w 37"/>
                  <a:gd name="T47" fmla="*/ 12 h 115"/>
                  <a:gd name="T48" fmla="*/ 37 w 37"/>
                  <a:gd name="T49" fmla="*/ 16 h 115"/>
                  <a:gd name="T50" fmla="*/ 37 w 37"/>
                  <a:gd name="T51" fmla="*/ 19 h 115"/>
                  <a:gd name="T52" fmla="*/ 37 w 37"/>
                  <a:gd name="T53" fmla="*/ 97 h 115"/>
                  <a:gd name="T54" fmla="*/ 37 w 37"/>
                  <a:gd name="T55" fmla="*/ 101 h 115"/>
                  <a:gd name="T56" fmla="*/ 36 w 37"/>
                  <a:gd name="T57" fmla="*/ 104 h 115"/>
                  <a:gd name="T58" fmla="*/ 35 w 37"/>
                  <a:gd name="T59" fmla="*/ 107 h 115"/>
                  <a:gd name="T60" fmla="*/ 33 w 37"/>
                  <a:gd name="T61" fmla="*/ 110 h 115"/>
                  <a:gd name="T62" fmla="*/ 30 w 37"/>
                  <a:gd name="T63" fmla="*/ 113 h 115"/>
                  <a:gd name="T64" fmla="*/ 26 w 37"/>
                  <a:gd name="T65" fmla="*/ 114 h 115"/>
                  <a:gd name="T66" fmla="*/ 23 w 37"/>
                  <a:gd name="T67" fmla="*/ 115 h 115"/>
                  <a:gd name="T68" fmla="*/ 19 w 37"/>
                  <a:gd name="T69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7" h="115">
                    <a:moveTo>
                      <a:pt x="19" y="115"/>
                    </a:moveTo>
                    <a:lnTo>
                      <a:pt x="14" y="115"/>
                    </a:lnTo>
                    <a:lnTo>
                      <a:pt x="12" y="114"/>
                    </a:lnTo>
                    <a:lnTo>
                      <a:pt x="9" y="113"/>
                    </a:lnTo>
                    <a:lnTo>
                      <a:pt x="6" y="110"/>
                    </a:lnTo>
                    <a:lnTo>
                      <a:pt x="3" y="107"/>
                    </a:lnTo>
                    <a:lnTo>
                      <a:pt x="1" y="104"/>
                    </a:lnTo>
                    <a:lnTo>
                      <a:pt x="0" y="101"/>
                    </a:lnTo>
                    <a:lnTo>
                      <a:pt x="0" y="97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9" y="3"/>
                    </a:lnTo>
                    <a:lnTo>
                      <a:pt x="12" y="2"/>
                    </a:lnTo>
                    <a:lnTo>
                      <a:pt x="14" y="0"/>
                    </a:lnTo>
                    <a:lnTo>
                      <a:pt x="19" y="0"/>
                    </a:lnTo>
                    <a:lnTo>
                      <a:pt x="23" y="0"/>
                    </a:lnTo>
                    <a:lnTo>
                      <a:pt x="26" y="2"/>
                    </a:lnTo>
                    <a:lnTo>
                      <a:pt x="30" y="3"/>
                    </a:lnTo>
                    <a:lnTo>
                      <a:pt x="33" y="6"/>
                    </a:lnTo>
                    <a:lnTo>
                      <a:pt x="35" y="9"/>
                    </a:lnTo>
                    <a:lnTo>
                      <a:pt x="36" y="12"/>
                    </a:lnTo>
                    <a:lnTo>
                      <a:pt x="37" y="16"/>
                    </a:lnTo>
                    <a:lnTo>
                      <a:pt x="37" y="19"/>
                    </a:lnTo>
                    <a:lnTo>
                      <a:pt x="37" y="97"/>
                    </a:lnTo>
                    <a:lnTo>
                      <a:pt x="37" y="101"/>
                    </a:lnTo>
                    <a:lnTo>
                      <a:pt x="36" y="104"/>
                    </a:lnTo>
                    <a:lnTo>
                      <a:pt x="35" y="107"/>
                    </a:lnTo>
                    <a:lnTo>
                      <a:pt x="33" y="110"/>
                    </a:lnTo>
                    <a:lnTo>
                      <a:pt x="30" y="113"/>
                    </a:lnTo>
                    <a:lnTo>
                      <a:pt x="26" y="114"/>
                    </a:lnTo>
                    <a:lnTo>
                      <a:pt x="23" y="115"/>
                    </a:lnTo>
                    <a:lnTo>
                      <a:pt x="19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4" name="Freeform 396"/>
              <p:cNvSpPr>
                <a:spLocks/>
              </p:cNvSpPr>
              <p:nvPr/>
            </p:nvSpPr>
            <p:spPr bwMode="auto">
              <a:xfrm>
                <a:off x="1409164" y="3814838"/>
                <a:ext cx="33488" cy="53872"/>
              </a:xfrm>
              <a:custGeom>
                <a:avLst/>
                <a:gdLst>
                  <a:gd name="T0" fmla="*/ 49 w 69"/>
                  <a:gd name="T1" fmla="*/ 111 h 111"/>
                  <a:gd name="T2" fmla="*/ 43 w 69"/>
                  <a:gd name="T3" fmla="*/ 109 h 111"/>
                  <a:gd name="T4" fmla="*/ 39 w 69"/>
                  <a:gd name="T5" fmla="*/ 106 h 111"/>
                  <a:gd name="T6" fmla="*/ 34 w 69"/>
                  <a:gd name="T7" fmla="*/ 103 h 111"/>
                  <a:gd name="T8" fmla="*/ 32 w 69"/>
                  <a:gd name="T9" fmla="*/ 98 h 111"/>
                  <a:gd name="T10" fmla="*/ 1 w 69"/>
                  <a:gd name="T11" fmla="*/ 27 h 111"/>
                  <a:gd name="T12" fmla="*/ 0 w 69"/>
                  <a:gd name="T13" fmla="*/ 23 h 111"/>
                  <a:gd name="T14" fmla="*/ 0 w 69"/>
                  <a:gd name="T15" fmla="*/ 20 h 111"/>
                  <a:gd name="T16" fmla="*/ 0 w 69"/>
                  <a:gd name="T17" fmla="*/ 15 h 111"/>
                  <a:gd name="T18" fmla="*/ 1 w 69"/>
                  <a:gd name="T19" fmla="*/ 13 h 111"/>
                  <a:gd name="T20" fmla="*/ 3 w 69"/>
                  <a:gd name="T21" fmla="*/ 8 h 111"/>
                  <a:gd name="T22" fmla="*/ 6 w 69"/>
                  <a:gd name="T23" fmla="*/ 5 h 111"/>
                  <a:gd name="T24" fmla="*/ 9 w 69"/>
                  <a:gd name="T25" fmla="*/ 4 h 111"/>
                  <a:gd name="T26" fmla="*/ 11 w 69"/>
                  <a:gd name="T27" fmla="*/ 1 h 111"/>
                  <a:gd name="T28" fmla="*/ 16 w 69"/>
                  <a:gd name="T29" fmla="*/ 1 h 111"/>
                  <a:gd name="T30" fmla="*/ 20 w 69"/>
                  <a:gd name="T31" fmla="*/ 0 h 111"/>
                  <a:gd name="T32" fmla="*/ 23 w 69"/>
                  <a:gd name="T33" fmla="*/ 1 h 111"/>
                  <a:gd name="T34" fmla="*/ 27 w 69"/>
                  <a:gd name="T35" fmla="*/ 1 h 111"/>
                  <a:gd name="T36" fmla="*/ 30 w 69"/>
                  <a:gd name="T37" fmla="*/ 4 h 111"/>
                  <a:gd name="T38" fmla="*/ 33 w 69"/>
                  <a:gd name="T39" fmla="*/ 5 h 111"/>
                  <a:gd name="T40" fmla="*/ 36 w 69"/>
                  <a:gd name="T41" fmla="*/ 8 h 111"/>
                  <a:gd name="T42" fmla="*/ 37 w 69"/>
                  <a:gd name="T43" fmla="*/ 13 h 111"/>
                  <a:gd name="T44" fmla="*/ 66 w 69"/>
                  <a:gd name="T45" fmla="*/ 83 h 111"/>
                  <a:gd name="T46" fmla="*/ 68 w 69"/>
                  <a:gd name="T47" fmla="*/ 87 h 111"/>
                  <a:gd name="T48" fmla="*/ 69 w 69"/>
                  <a:gd name="T49" fmla="*/ 90 h 111"/>
                  <a:gd name="T50" fmla="*/ 68 w 69"/>
                  <a:gd name="T51" fmla="*/ 95 h 111"/>
                  <a:gd name="T52" fmla="*/ 66 w 69"/>
                  <a:gd name="T53" fmla="*/ 98 h 111"/>
                  <a:gd name="T54" fmla="*/ 65 w 69"/>
                  <a:gd name="T55" fmla="*/ 102 h 111"/>
                  <a:gd name="T56" fmla="*/ 63 w 69"/>
                  <a:gd name="T57" fmla="*/ 105 h 111"/>
                  <a:gd name="T58" fmla="*/ 60 w 69"/>
                  <a:gd name="T59" fmla="*/ 106 h 111"/>
                  <a:gd name="T60" fmla="*/ 56 w 69"/>
                  <a:gd name="T61" fmla="*/ 109 h 111"/>
                  <a:gd name="T62" fmla="*/ 53 w 69"/>
                  <a:gd name="T63" fmla="*/ 109 h 111"/>
                  <a:gd name="T64" fmla="*/ 49 w 69"/>
                  <a:gd name="T65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9" h="111">
                    <a:moveTo>
                      <a:pt x="49" y="111"/>
                    </a:moveTo>
                    <a:lnTo>
                      <a:pt x="43" y="109"/>
                    </a:lnTo>
                    <a:lnTo>
                      <a:pt x="39" y="106"/>
                    </a:lnTo>
                    <a:lnTo>
                      <a:pt x="34" y="103"/>
                    </a:lnTo>
                    <a:lnTo>
                      <a:pt x="32" y="98"/>
                    </a:lnTo>
                    <a:lnTo>
                      <a:pt x="1" y="27"/>
                    </a:lnTo>
                    <a:lnTo>
                      <a:pt x="0" y="23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1" y="13"/>
                    </a:lnTo>
                    <a:lnTo>
                      <a:pt x="3" y="8"/>
                    </a:lnTo>
                    <a:lnTo>
                      <a:pt x="6" y="5"/>
                    </a:lnTo>
                    <a:lnTo>
                      <a:pt x="9" y="4"/>
                    </a:lnTo>
                    <a:lnTo>
                      <a:pt x="11" y="1"/>
                    </a:lnTo>
                    <a:lnTo>
                      <a:pt x="16" y="1"/>
                    </a:lnTo>
                    <a:lnTo>
                      <a:pt x="20" y="0"/>
                    </a:lnTo>
                    <a:lnTo>
                      <a:pt x="23" y="1"/>
                    </a:lnTo>
                    <a:lnTo>
                      <a:pt x="27" y="1"/>
                    </a:lnTo>
                    <a:lnTo>
                      <a:pt x="30" y="4"/>
                    </a:lnTo>
                    <a:lnTo>
                      <a:pt x="33" y="5"/>
                    </a:lnTo>
                    <a:lnTo>
                      <a:pt x="36" y="8"/>
                    </a:lnTo>
                    <a:lnTo>
                      <a:pt x="37" y="13"/>
                    </a:lnTo>
                    <a:lnTo>
                      <a:pt x="66" y="83"/>
                    </a:lnTo>
                    <a:lnTo>
                      <a:pt x="68" y="87"/>
                    </a:lnTo>
                    <a:lnTo>
                      <a:pt x="69" y="90"/>
                    </a:lnTo>
                    <a:lnTo>
                      <a:pt x="68" y="95"/>
                    </a:lnTo>
                    <a:lnTo>
                      <a:pt x="66" y="98"/>
                    </a:lnTo>
                    <a:lnTo>
                      <a:pt x="65" y="102"/>
                    </a:lnTo>
                    <a:lnTo>
                      <a:pt x="63" y="105"/>
                    </a:lnTo>
                    <a:lnTo>
                      <a:pt x="60" y="106"/>
                    </a:lnTo>
                    <a:lnTo>
                      <a:pt x="56" y="109"/>
                    </a:lnTo>
                    <a:lnTo>
                      <a:pt x="53" y="109"/>
                    </a:lnTo>
                    <a:lnTo>
                      <a:pt x="49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5" name="Freeform 397"/>
              <p:cNvSpPr>
                <a:spLocks/>
              </p:cNvSpPr>
              <p:nvPr/>
            </p:nvSpPr>
            <p:spPr bwMode="auto">
              <a:xfrm>
                <a:off x="1350925" y="3852694"/>
                <a:ext cx="45136" cy="45136"/>
              </a:xfrm>
              <a:custGeom>
                <a:avLst/>
                <a:gdLst>
                  <a:gd name="T0" fmla="*/ 73 w 92"/>
                  <a:gd name="T1" fmla="*/ 92 h 92"/>
                  <a:gd name="T2" fmla="*/ 69 w 92"/>
                  <a:gd name="T3" fmla="*/ 92 h 92"/>
                  <a:gd name="T4" fmla="*/ 66 w 92"/>
                  <a:gd name="T5" fmla="*/ 91 h 92"/>
                  <a:gd name="T6" fmla="*/ 62 w 92"/>
                  <a:gd name="T7" fmla="*/ 90 h 92"/>
                  <a:gd name="T8" fmla="*/ 59 w 92"/>
                  <a:gd name="T9" fmla="*/ 87 h 92"/>
                  <a:gd name="T10" fmla="*/ 4 w 92"/>
                  <a:gd name="T11" fmla="*/ 32 h 92"/>
                  <a:gd name="T12" fmla="*/ 3 w 92"/>
                  <a:gd name="T13" fmla="*/ 29 h 92"/>
                  <a:gd name="T14" fmla="*/ 1 w 92"/>
                  <a:gd name="T15" fmla="*/ 26 h 92"/>
                  <a:gd name="T16" fmla="*/ 0 w 92"/>
                  <a:gd name="T17" fmla="*/ 22 h 92"/>
                  <a:gd name="T18" fmla="*/ 0 w 92"/>
                  <a:gd name="T19" fmla="*/ 19 h 92"/>
                  <a:gd name="T20" fmla="*/ 0 w 92"/>
                  <a:gd name="T21" fmla="*/ 15 h 92"/>
                  <a:gd name="T22" fmla="*/ 1 w 92"/>
                  <a:gd name="T23" fmla="*/ 12 h 92"/>
                  <a:gd name="T24" fmla="*/ 3 w 92"/>
                  <a:gd name="T25" fmla="*/ 9 h 92"/>
                  <a:gd name="T26" fmla="*/ 4 w 92"/>
                  <a:gd name="T27" fmla="*/ 5 h 92"/>
                  <a:gd name="T28" fmla="*/ 8 w 92"/>
                  <a:gd name="T29" fmla="*/ 3 h 92"/>
                  <a:gd name="T30" fmla="*/ 11 w 92"/>
                  <a:gd name="T31" fmla="*/ 0 h 92"/>
                  <a:gd name="T32" fmla="*/ 14 w 92"/>
                  <a:gd name="T33" fmla="*/ 0 h 92"/>
                  <a:gd name="T34" fmla="*/ 19 w 92"/>
                  <a:gd name="T35" fmla="*/ 0 h 92"/>
                  <a:gd name="T36" fmla="*/ 21 w 92"/>
                  <a:gd name="T37" fmla="*/ 0 h 92"/>
                  <a:gd name="T38" fmla="*/ 26 w 92"/>
                  <a:gd name="T39" fmla="*/ 0 h 92"/>
                  <a:gd name="T40" fmla="*/ 29 w 92"/>
                  <a:gd name="T41" fmla="*/ 3 h 92"/>
                  <a:gd name="T42" fmla="*/ 32 w 92"/>
                  <a:gd name="T43" fmla="*/ 5 h 92"/>
                  <a:gd name="T44" fmla="*/ 86 w 92"/>
                  <a:gd name="T45" fmla="*/ 59 h 92"/>
                  <a:gd name="T46" fmla="*/ 89 w 92"/>
                  <a:gd name="T47" fmla="*/ 62 h 92"/>
                  <a:gd name="T48" fmla="*/ 91 w 92"/>
                  <a:gd name="T49" fmla="*/ 67 h 92"/>
                  <a:gd name="T50" fmla="*/ 92 w 92"/>
                  <a:gd name="T51" fmla="*/ 69 h 92"/>
                  <a:gd name="T52" fmla="*/ 92 w 92"/>
                  <a:gd name="T53" fmla="*/ 74 h 92"/>
                  <a:gd name="T54" fmla="*/ 92 w 92"/>
                  <a:gd name="T55" fmla="*/ 77 h 92"/>
                  <a:gd name="T56" fmla="*/ 91 w 92"/>
                  <a:gd name="T57" fmla="*/ 81 h 92"/>
                  <a:gd name="T58" fmla="*/ 89 w 92"/>
                  <a:gd name="T59" fmla="*/ 84 h 92"/>
                  <a:gd name="T60" fmla="*/ 86 w 92"/>
                  <a:gd name="T61" fmla="*/ 87 h 92"/>
                  <a:gd name="T62" fmla="*/ 83 w 92"/>
                  <a:gd name="T63" fmla="*/ 90 h 92"/>
                  <a:gd name="T64" fmla="*/ 80 w 92"/>
                  <a:gd name="T65" fmla="*/ 91 h 92"/>
                  <a:gd name="T66" fmla="*/ 76 w 92"/>
                  <a:gd name="T67" fmla="*/ 92 h 92"/>
                  <a:gd name="T68" fmla="*/ 73 w 92"/>
                  <a:gd name="T69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2" h="92">
                    <a:moveTo>
                      <a:pt x="73" y="92"/>
                    </a:moveTo>
                    <a:lnTo>
                      <a:pt x="69" y="92"/>
                    </a:lnTo>
                    <a:lnTo>
                      <a:pt x="66" y="91"/>
                    </a:lnTo>
                    <a:lnTo>
                      <a:pt x="62" y="90"/>
                    </a:lnTo>
                    <a:lnTo>
                      <a:pt x="59" y="87"/>
                    </a:lnTo>
                    <a:lnTo>
                      <a:pt x="4" y="32"/>
                    </a:lnTo>
                    <a:lnTo>
                      <a:pt x="3" y="29"/>
                    </a:lnTo>
                    <a:lnTo>
                      <a:pt x="1" y="26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1" y="12"/>
                    </a:lnTo>
                    <a:lnTo>
                      <a:pt x="3" y="9"/>
                    </a:lnTo>
                    <a:lnTo>
                      <a:pt x="4" y="5"/>
                    </a:lnTo>
                    <a:lnTo>
                      <a:pt x="8" y="3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9" y="0"/>
                    </a:lnTo>
                    <a:lnTo>
                      <a:pt x="21" y="0"/>
                    </a:lnTo>
                    <a:lnTo>
                      <a:pt x="26" y="0"/>
                    </a:lnTo>
                    <a:lnTo>
                      <a:pt x="29" y="3"/>
                    </a:lnTo>
                    <a:lnTo>
                      <a:pt x="32" y="5"/>
                    </a:lnTo>
                    <a:lnTo>
                      <a:pt x="86" y="59"/>
                    </a:lnTo>
                    <a:lnTo>
                      <a:pt x="89" y="62"/>
                    </a:lnTo>
                    <a:lnTo>
                      <a:pt x="91" y="67"/>
                    </a:lnTo>
                    <a:lnTo>
                      <a:pt x="92" y="69"/>
                    </a:lnTo>
                    <a:lnTo>
                      <a:pt x="92" y="74"/>
                    </a:lnTo>
                    <a:lnTo>
                      <a:pt x="92" y="77"/>
                    </a:lnTo>
                    <a:lnTo>
                      <a:pt x="91" y="81"/>
                    </a:lnTo>
                    <a:lnTo>
                      <a:pt x="89" y="84"/>
                    </a:lnTo>
                    <a:lnTo>
                      <a:pt x="86" y="87"/>
                    </a:lnTo>
                    <a:lnTo>
                      <a:pt x="83" y="90"/>
                    </a:lnTo>
                    <a:lnTo>
                      <a:pt x="80" y="91"/>
                    </a:lnTo>
                    <a:lnTo>
                      <a:pt x="76" y="92"/>
                    </a:lnTo>
                    <a:lnTo>
                      <a:pt x="73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6" name="Freeform 398"/>
              <p:cNvSpPr>
                <a:spLocks/>
              </p:cNvSpPr>
              <p:nvPr/>
            </p:nvSpPr>
            <p:spPr bwMode="auto">
              <a:xfrm>
                <a:off x="1311613" y="3910933"/>
                <a:ext cx="53872" cy="33488"/>
              </a:xfrm>
              <a:custGeom>
                <a:avLst/>
                <a:gdLst>
                  <a:gd name="T0" fmla="*/ 91 w 111"/>
                  <a:gd name="T1" fmla="*/ 70 h 70"/>
                  <a:gd name="T2" fmla="*/ 88 w 111"/>
                  <a:gd name="T3" fmla="*/ 68 h 70"/>
                  <a:gd name="T4" fmla="*/ 84 w 111"/>
                  <a:gd name="T5" fmla="*/ 68 h 70"/>
                  <a:gd name="T6" fmla="*/ 13 w 111"/>
                  <a:gd name="T7" fmla="*/ 38 h 70"/>
                  <a:gd name="T8" fmla="*/ 9 w 111"/>
                  <a:gd name="T9" fmla="*/ 36 h 70"/>
                  <a:gd name="T10" fmla="*/ 6 w 111"/>
                  <a:gd name="T11" fmla="*/ 34 h 70"/>
                  <a:gd name="T12" fmla="*/ 5 w 111"/>
                  <a:gd name="T13" fmla="*/ 31 h 70"/>
                  <a:gd name="T14" fmla="*/ 2 w 111"/>
                  <a:gd name="T15" fmla="*/ 28 h 70"/>
                  <a:gd name="T16" fmla="*/ 2 w 111"/>
                  <a:gd name="T17" fmla="*/ 23 h 70"/>
                  <a:gd name="T18" fmla="*/ 0 w 111"/>
                  <a:gd name="T19" fmla="*/ 21 h 70"/>
                  <a:gd name="T20" fmla="*/ 2 w 111"/>
                  <a:gd name="T21" fmla="*/ 16 h 70"/>
                  <a:gd name="T22" fmla="*/ 2 w 111"/>
                  <a:gd name="T23" fmla="*/ 12 h 70"/>
                  <a:gd name="T24" fmla="*/ 5 w 111"/>
                  <a:gd name="T25" fmla="*/ 9 h 70"/>
                  <a:gd name="T26" fmla="*/ 6 w 111"/>
                  <a:gd name="T27" fmla="*/ 6 h 70"/>
                  <a:gd name="T28" fmla="*/ 9 w 111"/>
                  <a:gd name="T29" fmla="*/ 3 h 70"/>
                  <a:gd name="T30" fmla="*/ 13 w 111"/>
                  <a:gd name="T31" fmla="*/ 2 h 70"/>
                  <a:gd name="T32" fmla="*/ 16 w 111"/>
                  <a:gd name="T33" fmla="*/ 0 h 70"/>
                  <a:gd name="T34" fmla="*/ 20 w 111"/>
                  <a:gd name="T35" fmla="*/ 0 h 70"/>
                  <a:gd name="T36" fmla="*/ 23 w 111"/>
                  <a:gd name="T37" fmla="*/ 0 h 70"/>
                  <a:gd name="T38" fmla="*/ 28 w 111"/>
                  <a:gd name="T39" fmla="*/ 2 h 70"/>
                  <a:gd name="T40" fmla="*/ 98 w 111"/>
                  <a:gd name="T41" fmla="*/ 32 h 70"/>
                  <a:gd name="T42" fmla="*/ 102 w 111"/>
                  <a:gd name="T43" fmla="*/ 34 h 70"/>
                  <a:gd name="T44" fmla="*/ 105 w 111"/>
                  <a:gd name="T45" fmla="*/ 36 h 70"/>
                  <a:gd name="T46" fmla="*/ 107 w 111"/>
                  <a:gd name="T47" fmla="*/ 39 h 70"/>
                  <a:gd name="T48" fmla="*/ 110 w 111"/>
                  <a:gd name="T49" fmla="*/ 42 h 70"/>
                  <a:gd name="T50" fmla="*/ 110 w 111"/>
                  <a:gd name="T51" fmla="*/ 45 h 70"/>
                  <a:gd name="T52" fmla="*/ 111 w 111"/>
                  <a:gd name="T53" fmla="*/ 49 h 70"/>
                  <a:gd name="T54" fmla="*/ 110 w 111"/>
                  <a:gd name="T55" fmla="*/ 54 h 70"/>
                  <a:gd name="T56" fmla="*/ 110 w 111"/>
                  <a:gd name="T57" fmla="*/ 57 h 70"/>
                  <a:gd name="T58" fmla="*/ 107 w 111"/>
                  <a:gd name="T59" fmla="*/ 62 h 70"/>
                  <a:gd name="T60" fmla="*/ 102 w 111"/>
                  <a:gd name="T61" fmla="*/ 65 h 70"/>
                  <a:gd name="T62" fmla="*/ 97 w 111"/>
                  <a:gd name="T63" fmla="*/ 68 h 70"/>
                  <a:gd name="T64" fmla="*/ 91 w 111"/>
                  <a:gd name="T65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1" h="70">
                    <a:moveTo>
                      <a:pt x="91" y="70"/>
                    </a:moveTo>
                    <a:lnTo>
                      <a:pt x="88" y="68"/>
                    </a:lnTo>
                    <a:lnTo>
                      <a:pt x="84" y="68"/>
                    </a:lnTo>
                    <a:lnTo>
                      <a:pt x="13" y="38"/>
                    </a:lnTo>
                    <a:lnTo>
                      <a:pt x="9" y="36"/>
                    </a:lnTo>
                    <a:lnTo>
                      <a:pt x="6" y="34"/>
                    </a:lnTo>
                    <a:lnTo>
                      <a:pt x="5" y="31"/>
                    </a:lnTo>
                    <a:lnTo>
                      <a:pt x="2" y="28"/>
                    </a:lnTo>
                    <a:lnTo>
                      <a:pt x="2" y="23"/>
                    </a:lnTo>
                    <a:lnTo>
                      <a:pt x="0" y="21"/>
                    </a:lnTo>
                    <a:lnTo>
                      <a:pt x="2" y="16"/>
                    </a:lnTo>
                    <a:lnTo>
                      <a:pt x="2" y="12"/>
                    </a:lnTo>
                    <a:lnTo>
                      <a:pt x="5" y="9"/>
                    </a:lnTo>
                    <a:lnTo>
                      <a:pt x="6" y="6"/>
                    </a:lnTo>
                    <a:lnTo>
                      <a:pt x="9" y="3"/>
                    </a:lnTo>
                    <a:lnTo>
                      <a:pt x="13" y="2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3" y="0"/>
                    </a:lnTo>
                    <a:lnTo>
                      <a:pt x="28" y="2"/>
                    </a:lnTo>
                    <a:lnTo>
                      <a:pt x="98" y="32"/>
                    </a:lnTo>
                    <a:lnTo>
                      <a:pt x="102" y="34"/>
                    </a:lnTo>
                    <a:lnTo>
                      <a:pt x="105" y="36"/>
                    </a:lnTo>
                    <a:lnTo>
                      <a:pt x="107" y="39"/>
                    </a:lnTo>
                    <a:lnTo>
                      <a:pt x="110" y="42"/>
                    </a:lnTo>
                    <a:lnTo>
                      <a:pt x="110" y="45"/>
                    </a:lnTo>
                    <a:lnTo>
                      <a:pt x="111" y="49"/>
                    </a:lnTo>
                    <a:lnTo>
                      <a:pt x="110" y="54"/>
                    </a:lnTo>
                    <a:lnTo>
                      <a:pt x="110" y="57"/>
                    </a:lnTo>
                    <a:lnTo>
                      <a:pt x="107" y="62"/>
                    </a:lnTo>
                    <a:lnTo>
                      <a:pt x="102" y="65"/>
                    </a:lnTo>
                    <a:lnTo>
                      <a:pt x="97" y="68"/>
                    </a:lnTo>
                    <a:lnTo>
                      <a:pt x="91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7" name="Freeform 399"/>
              <p:cNvSpPr>
                <a:spLocks noEditPoints="1"/>
              </p:cNvSpPr>
              <p:nvPr/>
            </p:nvSpPr>
            <p:spPr bwMode="auto">
              <a:xfrm>
                <a:off x="1393149" y="4062356"/>
                <a:ext cx="186367" cy="75712"/>
              </a:xfrm>
              <a:custGeom>
                <a:avLst/>
                <a:gdLst>
                  <a:gd name="T0" fmla="*/ 39 w 386"/>
                  <a:gd name="T1" fmla="*/ 117 h 156"/>
                  <a:gd name="T2" fmla="*/ 347 w 386"/>
                  <a:gd name="T3" fmla="*/ 117 h 156"/>
                  <a:gd name="T4" fmla="*/ 347 w 386"/>
                  <a:gd name="T5" fmla="*/ 39 h 156"/>
                  <a:gd name="T6" fmla="*/ 39 w 386"/>
                  <a:gd name="T7" fmla="*/ 39 h 156"/>
                  <a:gd name="T8" fmla="*/ 39 w 386"/>
                  <a:gd name="T9" fmla="*/ 117 h 156"/>
                  <a:gd name="T10" fmla="*/ 367 w 386"/>
                  <a:gd name="T11" fmla="*/ 156 h 156"/>
                  <a:gd name="T12" fmla="*/ 19 w 386"/>
                  <a:gd name="T13" fmla="*/ 156 h 156"/>
                  <a:gd name="T14" fmla="*/ 16 w 386"/>
                  <a:gd name="T15" fmla="*/ 155 h 156"/>
                  <a:gd name="T16" fmla="*/ 11 w 386"/>
                  <a:gd name="T17" fmla="*/ 155 h 156"/>
                  <a:gd name="T18" fmla="*/ 8 w 386"/>
                  <a:gd name="T19" fmla="*/ 152 h 156"/>
                  <a:gd name="T20" fmla="*/ 6 w 386"/>
                  <a:gd name="T21" fmla="*/ 150 h 156"/>
                  <a:gd name="T22" fmla="*/ 3 w 386"/>
                  <a:gd name="T23" fmla="*/ 147 h 156"/>
                  <a:gd name="T24" fmla="*/ 1 w 386"/>
                  <a:gd name="T25" fmla="*/ 143 h 156"/>
                  <a:gd name="T26" fmla="*/ 0 w 386"/>
                  <a:gd name="T27" fmla="*/ 140 h 156"/>
                  <a:gd name="T28" fmla="*/ 0 w 386"/>
                  <a:gd name="T29" fmla="*/ 136 h 156"/>
                  <a:gd name="T30" fmla="*/ 0 w 386"/>
                  <a:gd name="T31" fmla="*/ 21 h 156"/>
                  <a:gd name="T32" fmla="*/ 0 w 386"/>
                  <a:gd name="T33" fmla="*/ 16 h 156"/>
                  <a:gd name="T34" fmla="*/ 1 w 386"/>
                  <a:gd name="T35" fmla="*/ 13 h 156"/>
                  <a:gd name="T36" fmla="*/ 3 w 386"/>
                  <a:gd name="T37" fmla="*/ 9 h 156"/>
                  <a:gd name="T38" fmla="*/ 6 w 386"/>
                  <a:gd name="T39" fmla="*/ 6 h 156"/>
                  <a:gd name="T40" fmla="*/ 8 w 386"/>
                  <a:gd name="T41" fmla="*/ 5 h 156"/>
                  <a:gd name="T42" fmla="*/ 11 w 386"/>
                  <a:gd name="T43" fmla="*/ 2 h 156"/>
                  <a:gd name="T44" fmla="*/ 16 w 386"/>
                  <a:gd name="T45" fmla="*/ 2 h 156"/>
                  <a:gd name="T46" fmla="*/ 19 w 386"/>
                  <a:gd name="T47" fmla="*/ 0 h 156"/>
                  <a:gd name="T48" fmla="*/ 367 w 386"/>
                  <a:gd name="T49" fmla="*/ 0 h 156"/>
                  <a:gd name="T50" fmla="*/ 370 w 386"/>
                  <a:gd name="T51" fmla="*/ 2 h 156"/>
                  <a:gd name="T52" fmla="*/ 374 w 386"/>
                  <a:gd name="T53" fmla="*/ 2 h 156"/>
                  <a:gd name="T54" fmla="*/ 377 w 386"/>
                  <a:gd name="T55" fmla="*/ 5 h 156"/>
                  <a:gd name="T56" fmla="*/ 380 w 386"/>
                  <a:gd name="T57" fmla="*/ 6 h 156"/>
                  <a:gd name="T58" fmla="*/ 383 w 386"/>
                  <a:gd name="T59" fmla="*/ 9 h 156"/>
                  <a:gd name="T60" fmla="*/ 384 w 386"/>
                  <a:gd name="T61" fmla="*/ 13 h 156"/>
                  <a:gd name="T62" fmla="*/ 386 w 386"/>
                  <a:gd name="T63" fmla="*/ 16 h 156"/>
                  <a:gd name="T64" fmla="*/ 386 w 386"/>
                  <a:gd name="T65" fmla="*/ 21 h 156"/>
                  <a:gd name="T66" fmla="*/ 386 w 386"/>
                  <a:gd name="T67" fmla="*/ 136 h 156"/>
                  <a:gd name="T68" fmla="*/ 386 w 386"/>
                  <a:gd name="T69" fmla="*/ 140 h 156"/>
                  <a:gd name="T70" fmla="*/ 384 w 386"/>
                  <a:gd name="T71" fmla="*/ 143 h 156"/>
                  <a:gd name="T72" fmla="*/ 383 w 386"/>
                  <a:gd name="T73" fmla="*/ 147 h 156"/>
                  <a:gd name="T74" fmla="*/ 380 w 386"/>
                  <a:gd name="T75" fmla="*/ 150 h 156"/>
                  <a:gd name="T76" fmla="*/ 377 w 386"/>
                  <a:gd name="T77" fmla="*/ 152 h 156"/>
                  <a:gd name="T78" fmla="*/ 374 w 386"/>
                  <a:gd name="T79" fmla="*/ 155 h 156"/>
                  <a:gd name="T80" fmla="*/ 370 w 386"/>
                  <a:gd name="T81" fmla="*/ 155 h 156"/>
                  <a:gd name="T82" fmla="*/ 367 w 386"/>
                  <a:gd name="T83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6" h="156">
                    <a:moveTo>
                      <a:pt x="39" y="117"/>
                    </a:moveTo>
                    <a:lnTo>
                      <a:pt x="347" y="117"/>
                    </a:lnTo>
                    <a:lnTo>
                      <a:pt x="347" y="39"/>
                    </a:lnTo>
                    <a:lnTo>
                      <a:pt x="39" y="39"/>
                    </a:lnTo>
                    <a:lnTo>
                      <a:pt x="39" y="117"/>
                    </a:lnTo>
                    <a:close/>
                    <a:moveTo>
                      <a:pt x="367" y="156"/>
                    </a:moveTo>
                    <a:lnTo>
                      <a:pt x="19" y="156"/>
                    </a:lnTo>
                    <a:lnTo>
                      <a:pt x="16" y="155"/>
                    </a:lnTo>
                    <a:lnTo>
                      <a:pt x="11" y="155"/>
                    </a:lnTo>
                    <a:lnTo>
                      <a:pt x="8" y="152"/>
                    </a:lnTo>
                    <a:lnTo>
                      <a:pt x="6" y="150"/>
                    </a:lnTo>
                    <a:lnTo>
                      <a:pt x="3" y="147"/>
                    </a:lnTo>
                    <a:lnTo>
                      <a:pt x="1" y="143"/>
                    </a:lnTo>
                    <a:lnTo>
                      <a:pt x="0" y="140"/>
                    </a:lnTo>
                    <a:lnTo>
                      <a:pt x="0" y="136"/>
                    </a:lnTo>
                    <a:lnTo>
                      <a:pt x="0" y="21"/>
                    </a:lnTo>
                    <a:lnTo>
                      <a:pt x="0" y="16"/>
                    </a:lnTo>
                    <a:lnTo>
                      <a:pt x="1" y="13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11" y="2"/>
                    </a:lnTo>
                    <a:lnTo>
                      <a:pt x="16" y="2"/>
                    </a:lnTo>
                    <a:lnTo>
                      <a:pt x="19" y="0"/>
                    </a:lnTo>
                    <a:lnTo>
                      <a:pt x="367" y="0"/>
                    </a:lnTo>
                    <a:lnTo>
                      <a:pt x="370" y="2"/>
                    </a:lnTo>
                    <a:lnTo>
                      <a:pt x="374" y="2"/>
                    </a:lnTo>
                    <a:lnTo>
                      <a:pt x="377" y="5"/>
                    </a:lnTo>
                    <a:lnTo>
                      <a:pt x="380" y="6"/>
                    </a:lnTo>
                    <a:lnTo>
                      <a:pt x="383" y="9"/>
                    </a:lnTo>
                    <a:lnTo>
                      <a:pt x="384" y="13"/>
                    </a:lnTo>
                    <a:lnTo>
                      <a:pt x="386" y="16"/>
                    </a:lnTo>
                    <a:lnTo>
                      <a:pt x="386" y="21"/>
                    </a:lnTo>
                    <a:lnTo>
                      <a:pt x="386" y="136"/>
                    </a:lnTo>
                    <a:lnTo>
                      <a:pt x="386" y="140"/>
                    </a:lnTo>
                    <a:lnTo>
                      <a:pt x="384" y="143"/>
                    </a:lnTo>
                    <a:lnTo>
                      <a:pt x="383" y="147"/>
                    </a:lnTo>
                    <a:lnTo>
                      <a:pt x="380" y="150"/>
                    </a:lnTo>
                    <a:lnTo>
                      <a:pt x="377" y="152"/>
                    </a:lnTo>
                    <a:lnTo>
                      <a:pt x="374" y="155"/>
                    </a:lnTo>
                    <a:lnTo>
                      <a:pt x="370" y="155"/>
                    </a:lnTo>
                    <a:lnTo>
                      <a:pt x="367" y="1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665838" y="1602629"/>
            <a:ext cx="2310182" cy="3745363"/>
            <a:chOff x="8665838" y="1602629"/>
            <a:chExt cx="2310182" cy="3745363"/>
          </a:xfrm>
        </p:grpSpPr>
        <p:sp>
          <p:nvSpPr>
            <p:cNvPr id="64" name="Freeform 63"/>
            <p:cNvSpPr/>
            <p:nvPr/>
          </p:nvSpPr>
          <p:spPr>
            <a:xfrm flipH="1">
              <a:off x="8665838" y="3636801"/>
              <a:ext cx="2310181" cy="1515951"/>
            </a:xfrm>
            <a:custGeom>
              <a:avLst/>
              <a:gdLst>
                <a:gd name="connsiteX0" fmla="*/ 0 w 1817093"/>
                <a:gd name="connsiteY0" fmla="*/ 0 h 891822"/>
                <a:gd name="connsiteX1" fmla="*/ 1354665 w 1817093"/>
                <a:gd name="connsiteY1" fmla="*/ 0 h 891822"/>
                <a:gd name="connsiteX2" fmla="*/ 1817093 w 1817093"/>
                <a:gd name="connsiteY2" fmla="*/ 891822 h 891822"/>
                <a:gd name="connsiteX3" fmla="*/ 462428 w 1817093"/>
                <a:gd name="connsiteY3" fmla="*/ 891822 h 89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093" h="891822">
                  <a:moveTo>
                    <a:pt x="0" y="0"/>
                  </a:moveTo>
                  <a:lnTo>
                    <a:pt x="1354665" y="0"/>
                  </a:lnTo>
                  <a:lnTo>
                    <a:pt x="1817093" y="891822"/>
                  </a:lnTo>
                  <a:lnTo>
                    <a:pt x="462428" y="891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8665839" y="1934516"/>
              <a:ext cx="2310181" cy="1702286"/>
            </a:xfrm>
            <a:custGeom>
              <a:avLst/>
              <a:gdLst>
                <a:gd name="connsiteX0" fmla="*/ 0 w 1817093"/>
                <a:gd name="connsiteY0" fmla="*/ 0 h 891822"/>
                <a:gd name="connsiteX1" fmla="*/ 1354665 w 1817093"/>
                <a:gd name="connsiteY1" fmla="*/ 0 h 891822"/>
                <a:gd name="connsiteX2" fmla="*/ 1817093 w 1817093"/>
                <a:gd name="connsiteY2" fmla="*/ 891822 h 891822"/>
                <a:gd name="connsiteX3" fmla="*/ 462428 w 1817093"/>
                <a:gd name="connsiteY3" fmla="*/ 891822 h 89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093" h="891822">
                  <a:moveTo>
                    <a:pt x="0" y="0"/>
                  </a:moveTo>
                  <a:lnTo>
                    <a:pt x="1354665" y="0"/>
                  </a:lnTo>
                  <a:lnTo>
                    <a:pt x="1817093" y="891822"/>
                  </a:lnTo>
                  <a:lnTo>
                    <a:pt x="462428" y="891822"/>
                  </a:lnTo>
                  <a:close/>
                </a:path>
              </a:pathLst>
            </a:custGeom>
            <a:blipFill>
              <a:blip r:embed="rId7" cstate="email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9359662" y="4957151"/>
              <a:ext cx="383683" cy="39084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+mn-ea"/>
                </a:rPr>
                <a:t>5</a:t>
              </a: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8665838" y="1602629"/>
              <a:ext cx="1731222" cy="33188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8787543" y="1606763"/>
              <a:ext cx="157141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chemeClr val="bg1"/>
                  </a:solidFill>
                  <a:latin typeface="+mn-ea"/>
                  <a:cs typeface="Arial" charset="0"/>
                </a:rPr>
                <a:t>添加标题</a:t>
              </a:r>
              <a:endParaRPr lang="en-US" sz="1400" noProof="1">
                <a:solidFill>
                  <a:schemeClr val="bg1"/>
                </a:solidFill>
                <a:latin typeface="+mn-ea"/>
                <a:cs typeface="Arial" charset="0"/>
              </a:endParaRPr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9592892" y="4016203"/>
              <a:ext cx="544381" cy="544381"/>
              <a:chOff x="1260653" y="5164541"/>
              <a:chExt cx="449902" cy="449902"/>
            </a:xfrm>
            <a:solidFill>
              <a:schemeClr val="bg1"/>
            </a:solidFill>
          </p:grpSpPr>
          <p:sp>
            <p:nvSpPr>
              <p:cNvPr id="99" name="Freeform 439"/>
              <p:cNvSpPr>
                <a:spLocks noEditPoints="1"/>
              </p:cNvSpPr>
              <p:nvPr/>
            </p:nvSpPr>
            <p:spPr bwMode="auto">
              <a:xfrm>
                <a:off x="1317437" y="5538731"/>
                <a:ext cx="75712" cy="75712"/>
              </a:xfrm>
              <a:custGeom>
                <a:avLst/>
                <a:gdLst>
                  <a:gd name="T0" fmla="*/ 69 w 154"/>
                  <a:gd name="T1" fmla="*/ 39 h 155"/>
                  <a:gd name="T2" fmla="*/ 54 w 154"/>
                  <a:gd name="T3" fmla="*/ 46 h 155"/>
                  <a:gd name="T4" fmla="*/ 44 w 154"/>
                  <a:gd name="T5" fmla="*/ 57 h 155"/>
                  <a:gd name="T6" fmla="*/ 39 w 154"/>
                  <a:gd name="T7" fmla="*/ 70 h 155"/>
                  <a:gd name="T8" fmla="*/ 39 w 154"/>
                  <a:gd name="T9" fmla="*/ 85 h 155"/>
                  <a:gd name="T10" fmla="*/ 44 w 154"/>
                  <a:gd name="T11" fmla="*/ 100 h 155"/>
                  <a:gd name="T12" fmla="*/ 54 w 154"/>
                  <a:gd name="T13" fmla="*/ 110 h 155"/>
                  <a:gd name="T14" fmla="*/ 69 w 154"/>
                  <a:gd name="T15" fmla="*/ 116 h 155"/>
                  <a:gd name="T16" fmla="*/ 85 w 154"/>
                  <a:gd name="T17" fmla="*/ 116 h 155"/>
                  <a:gd name="T18" fmla="*/ 98 w 154"/>
                  <a:gd name="T19" fmla="*/ 110 h 155"/>
                  <a:gd name="T20" fmla="*/ 109 w 154"/>
                  <a:gd name="T21" fmla="*/ 100 h 155"/>
                  <a:gd name="T22" fmla="*/ 115 w 154"/>
                  <a:gd name="T23" fmla="*/ 85 h 155"/>
                  <a:gd name="T24" fmla="*/ 115 w 154"/>
                  <a:gd name="T25" fmla="*/ 70 h 155"/>
                  <a:gd name="T26" fmla="*/ 109 w 154"/>
                  <a:gd name="T27" fmla="*/ 57 h 155"/>
                  <a:gd name="T28" fmla="*/ 98 w 154"/>
                  <a:gd name="T29" fmla="*/ 46 h 155"/>
                  <a:gd name="T30" fmla="*/ 85 w 154"/>
                  <a:gd name="T31" fmla="*/ 39 h 155"/>
                  <a:gd name="T32" fmla="*/ 76 w 154"/>
                  <a:gd name="T33" fmla="*/ 155 h 155"/>
                  <a:gd name="T34" fmla="*/ 62 w 154"/>
                  <a:gd name="T35" fmla="*/ 153 h 155"/>
                  <a:gd name="T36" fmla="*/ 46 w 154"/>
                  <a:gd name="T37" fmla="*/ 149 h 155"/>
                  <a:gd name="T38" fmla="*/ 21 w 154"/>
                  <a:gd name="T39" fmla="*/ 133 h 155"/>
                  <a:gd name="T40" fmla="*/ 5 w 154"/>
                  <a:gd name="T41" fmla="*/ 108 h 155"/>
                  <a:gd name="T42" fmla="*/ 1 w 154"/>
                  <a:gd name="T43" fmla="*/ 94 h 155"/>
                  <a:gd name="T44" fmla="*/ 0 w 154"/>
                  <a:gd name="T45" fmla="*/ 78 h 155"/>
                  <a:gd name="T46" fmla="*/ 1 w 154"/>
                  <a:gd name="T47" fmla="*/ 62 h 155"/>
                  <a:gd name="T48" fmla="*/ 5 w 154"/>
                  <a:gd name="T49" fmla="*/ 48 h 155"/>
                  <a:gd name="T50" fmla="*/ 21 w 154"/>
                  <a:gd name="T51" fmla="*/ 23 h 155"/>
                  <a:gd name="T52" fmla="*/ 46 w 154"/>
                  <a:gd name="T53" fmla="*/ 6 h 155"/>
                  <a:gd name="T54" fmla="*/ 62 w 154"/>
                  <a:gd name="T55" fmla="*/ 2 h 155"/>
                  <a:gd name="T56" fmla="*/ 76 w 154"/>
                  <a:gd name="T57" fmla="*/ 0 h 155"/>
                  <a:gd name="T58" fmla="*/ 92 w 154"/>
                  <a:gd name="T59" fmla="*/ 2 h 155"/>
                  <a:gd name="T60" fmla="*/ 106 w 154"/>
                  <a:gd name="T61" fmla="*/ 6 h 155"/>
                  <a:gd name="T62" fmla="*/ 131 w 154"/>
                  <a:gd name="T63" fmla="*/ 23 h 155"/>
                  <a:gd name="T64" fmla="*/ 148 w 154"/>
                  <a:gd name="T65" fmla="*/ 48 h 155"/>
                  <a:gd name="T66" fmla="*/ 152 w 154"/>
                  <a:gd name="T67" fmla="*/ 62 h 155"/>
                  <a:gd name="T68" fmla="*/ 154 w 154"/>
                  <a:gd name="T69" fmla="*/ 78 h 155"/>
                  <a:gd name="T70" fmla="*/ 152 w 154"/>
                  <a:gd name="T71" fmla="*/ 94 h 155"/>
                  <a:gd name="T72" fmla="*/ 148 w 154"/>
                  <a:gd name="T73" fmla="*/ 108 h 155"/>
                  <a:gd name="T74" fmla="*/ 131 w 154"/>
                  <a:gd name="T75" fmla="*/ 133 h 155"/>
                  <a:gd name="T76" fmla="*/ 106 w 154"/>
                  <a:gd name="T77" fmla="*/ 149 h 155"/>
                  <a:gd name="T78" fmla="*/ 92 w 154"/>
                  <a:gd name="T79" fmla="*/ 153 h 155"/>
                  <a:gd name="T80" fmla="*/ 76 w 154"/>
                  <a:gd name="T81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4" h="155">
                    <a:moveTo>
                      <a:pt x="76" y="39"/>
                    </a:moveTo>
                    <a:lnTo>
                      <a:pt x="69" y="39"/>
                    </a:lnTo>
                    <a:lnTo>
                      <a:pt x="62" y="42"/>
                    </a:lnTo>
                    <a:lnTo>
                      <a:pt x="54" y="46"/>
                    </a:lnTo>
                    <a:lnTo>
                      <a:pt x="49" y="51"/>
                    </a:lnTo>
                    <a:lnTo>
                      <a:pt x="44" y="57"/>
                    </a:lnTo>
                    <a:lnTo>
                      <a:pt x="41" y="62"/>
                    </a:lnTo>
                    <a:lnTo>
                      <a:pt x="39" y="70"/>
                    </a:lnTo>
                    <a:lnTo>
                      <a:pt x="39" y="78"/>
                    </a:lnTo>
                    <a:lnTo>
                      <a:pt x="39" y="85"/>
                    </a:lnTo>
                    <a:lnTo>
                      <a:pt x="41" y="93"/>
                    </a:lnTo>
                    <a:lnTo>
                      <a:pt x="44" y="100"/>
                    </a:lnTo>
                    <a:lnTo>
                      <a:pt x="49" y="106"/>
                    </a:lnTo>
                    <a:lnTo>
                      <a:pt x="54" y="110"/>
                    </a:lnTo>
                    <a:lnTo>
                      <a:pt x="62" y="113"/>
                    </a:lnTo>
                    <a:lnTo>
                      <a:pt x="69" y="116"/>
                    </a:lnTo>
                    <a:lnTo>
                      <a:pt x="76" y="117"/>
                    </a:lnTo>
                    <a:lnTo>
                      <a:pt x="85" y="116"/>
                    </a:lnTo>
                    <a:lnTo>
                      <a:pt x="92" y="113"/>
                    </a:lnTo>
                    <a:lnTo>
                      <a:pt x="98" y="110"/>
                    </a:lnTo>
                    <a:lnTo>
                      <a:pt x="103" y="106"/>
                    </a:lnTo>
                    <a:lnTo>
                      <a:pt x="109" y="100"/>
                    </a:lnTo>
                    <a:lnTo>
                      <a:pt x="112" y="93"/>
                    </a:lnTo>
                    <a:lnTo>
                      <a:pt x="115" y="85"/>
                    </a:lnTo>
                    <a:lnTo>
                      <a:pt x="115" y="78"/>
                    </a:lnTo>
                    <a:lnTo>
                      <a:pt x="115" y="70"/>
                    </a:lnTo>
                    <a:lnTo>
                      <a:pt x="112" y="62"/>
                    </a:lnTo>
                    <a:lnTo>
                      <a:pt x="109" y="57"/>
                    </a:lnTo>
                    <a:lnTo>
                      <a:pt x="103" y="51"/>
                    </a:lnTo>
                    <a:lnTo>
                      <a:pt x="98" y="46"/>
                    </a:lnTo>
                    <a:lnTo>
                      <a:pt x="92" y="42"/>
                    </a:lnTo>
                    <a:lnTo>
                      <a:pt x="85" y="39"/>
                    </a:lnTo>
                    <a:lnTo>
                      <a:pt x="76" y="39"/>
                    </a:lnTo>
                    <a:close/>
                    <a:moveTo>
                      <a:pt x="76" y="155"/>
                    </a:moveTo>
                    <a:lnTo>
                      <a:pt x="69" y="155"/>
                    </a:lnTo>
                    <a:lnTo>
                      <a:pt x="62" y="153"/>
                    </a:lnTo>
                    <a:lnTo>
                      <a:pt x="53" y="152"/>
                    </a:lnTo>
                    <a:lnTo>
                      <a:pt x="46" y="149"/>
                    </a:lnTo>
                    <a:lnTo>
                      <a:pt x="33" y="142"/>
                    </a:lnTo>
                    <a:lnTo>
                      <a:pt x="21" y="133"/>
                    </a:lnTo>
                    <a:lnTo>
                      <a:pt x="13" y="121"/>
                    </a:lnTo>
                    <a:lnTo>
                      <a:pt x="5" y="108"/>
                    </a:lnTo>
                    <a:lnTo>
                      <a:pt x="3" y="101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78"/>
                    </a:lnTo>
                    <a:lnTo>
                      <a:pt x="0" y="70"/>
                    </a:lnTo>
                    <a:lnTo>
                      <a:pt x="1" y="62"/>
                    </a:lnTo>
                    <a:lnTo>
                      <a:pt x="3" y="55"/>
                    </a:lnTo>
                    <a:lnTo>
                      <a:pt x="5" y="48"/>
                    </a:lnTo>
                    <a:lnTo>
                      <a:pt x="13" y="35"/>
                    </a:lnTo>
                    <a:lnTo>
                      <a:pt x="21" y="23"/>
                    </a:lnTo>
                    <a:lnTo>
                      <a:pt x="33" y="13"/>
                    </a:lnTo>
                    <a:lnTo>
                      <a:pt x="46" y="6"/>
                    </a:lnTo>
                    <a:lnTo>
                      <a:pt x="53" y="5"/>
                    </a:lnTo>
                    <a:lnTo>
                      <a:pt x="62" y="2"/>
                    </a:lnTo>
                    <a:lnTo>
                      <a:pt x="69" y="0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92" y="2"/>
                    </a:lnTo>
                    <a:lnTo>
                      <a:pt x="99" y="5"/>
                    </a:lnTo>
                    <a:lnTo>
                      <a:pt x="106" y="6"/>
                    </a:lnTo>
                    <a:lnTo>
                      <a:pt x="119" y="13"/>
                    </a:lnTo>
                    <a:lnTo>
                      <a:pt x="131" y="23"/>
                    </a:lnTo>
                    <a:lnTo>
                      <a:pt x="141" y="35"/>
                    </a:lnTo>
                    <a:lnTo>
                      <a:pt x="148" y="48"/>
                    </a:lnTo>
                    <a:lnTo>
                      <a:pt x="151" y="55"/>
                    </a:lnTo>
                    <a:lnTo>
                      <a:pt x="152" y="62"/>
                    </a:lnTo>
                    <a:lnTo>
                      <a:pt x="154" y="70"/>
                    </a:lnTo>
                    <a:lnTo>
                      <a:pt x="154" y="78"/>
                    </a:lnTo>
                    <a:lnTo>
                      <a:pt x="154" y="85"/>
                    </a:lnTo>
                    <a:lnTo>
                      <a:pt x="152" y="94"/>
                    </a:lnTo>
                    <a:lnTo>
                      <a:pt x="151" y="101"/>
                    </a:lnTo>
                    <a:lnTo>
                      <a:pt x="148" y="108"/>
                    </a:lnTo>
                    <a:lnTo>
                      <a:pt x="141" y="121"/>
                    </a:lnTo>
                    <a:lnTo>
                      <a:pt x="131" y="133"/>
                    </a:lnTo>
                    <a:lnTo>
                      <a:pt x="119" y="142"/>
                    </a:lnTo>
                    <a:lnTo>
                      <a:pt x="106" y="149"/>
                    </a:lnTo>
                    <a:lnTo>
                      <a:pt x="99" y="152"/>
                    </a:lnTo>
                    <a:lnTo>
                      <a:pt x="92" y="153"/>
                    </a:lnTo>
                    <a:lnTo>
                      <a:pt x="85" y="155"/>
                    </a:lnTo>
                    <a:lnTo>
                      <a:pt x="76" y="1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0" name="Freeform 440"/>
              <p:cNvSpPr>
                <a:spLocks noEditPoints="1"/>
              </p:cNvSpPr>
              <p:nvPr/>
            </p:nvSpPr>
            <p:spPr bwMode="auto">
              <a:xfrm>
                <a:off x="1524188" y="5538731"/>
                <a:ext cx="74256" cy="75712"/>
              </a:xfrm>
              <a:custGeom>
                <a:avLst/>
                <a:gdLst>
                  <a:gd name="T0" fmla="*/ 69 w 154"/>
                  <a:gd name="T1" fmla="*/ 39 h 155"/>
                  <a:gd name="T2" fmla="*/ 54 w 154"/>
                  <a:gd name="T3" fmla="*/ 46 h 155"/>
                  <a:gd name="T4" fmla="*/ 44 w 154"/>
                  <a:gd name="T5" fmla="*/ 57 h 155"/>
                  <a:gd name="T6" fmla="*/ 38 w 154"/>
                  <a:gd name="T7" fmla="*/ 70 h 155"/>
                  <a:gd name="T8" fmla="*/ 38 w 154"/>
                  <a:gd name="T9" fmla="*/ 85 h 155"/>
                  <a:gd name="T10" fmla="*/ 44 w 154"/>
                  <a:gd name="T11" fmla="*/ 100 h 155"/>
                  <a:gd name="T12" fmla="*/ 54 w 154"/>
                  <a:gd name="T13" fmla="*/ 110 h 155"/>
                  <a:gd name="T14" fmla="*/ 69 w 154"/>
                  <a:gd name="T15" fmla="*/ 116 h 155"/>
                  <a:gd name="T16" fmla="*/ 84 w 154"/>
                  <a:gd name="T17" fmla="*/ 116 h 155"/>
                  <a:gd name="T18" fmla="*/ 97 w 154"/>
                  <a:gd name="T19" fmla="*/ 110 h 155"/>
                  <a:gd name="T20" fmla="*/ 109 w 154"/>
                  <a:gd name="T21" fmla="*/ 100 h 155"/>
                  <a:gd name="T22" fmla="*/ 115 w 154"/>
                  <a:gd name="T23" fmla="*/ 85 h 155"/>
                  <a:gd name="T24" fmla="*/ 115 w 154"/>
                  <a:gd name="T25" fmla="*/ 70 h 155"/>
                  <a:gd name="T26" fmla="*/ 109 w 154"/>
                  <a:gd name="T27" fmla="*/ 57 h 155"/>
                  <a:gd name="T28" fmla="*/ 97 w 154"/>
                  <a:gd name="T29" fmla="*/ 46 h 155"/>
                  <a:gd name="T30" fmla="*/ 84 w 154"/>
                  <a:gd name="T31" fmla="*/ 39 h 155"/>
                  <a:gd name="T32" fmla="*/ 76 w 154"/>
                  <a:gd name="T33" fmla="*/ 155 h 155"/>
                  <a:gd name="T34" fmla="*/ 61 w 154"/>
                  <a:gd name="T35" fmla="*/ 153 h 155"/>
                  <a:gd name="T36" fmla="*/ 46 w 154"/>
                  <a:gd name="T37" fmla="*/ 149 h 155"/>
                  <a:gd name="T38" fmla="*/ 21 w 154"/>
                  <a:gd name="T39" fmla="*/ 133 h 155"/>
                  <a:gd name="T40" fmla="*/ 5 w 154"/>
                  <a:gd name="T41" fmla="*/ 108 h 155"/>
                  <a:gd name="T42" fmla="*/ 1 w 154"/>
                  <a:gd name="T43" fmla="*/ 94 h 155"/>
                  <a:gd name="T44" fmla="*/ 0 w 154"/>
                  <a:gd name="T45" fmla="*/ 78 h 155"/>
                  <a:gd name="T46" fmla="*/ 1 w 154"/>
                  <a:gd name="T47" fmla="*/ 62 h 155"/>
                  <a:gd name="T48" fmla="*/ 5 w 154"/>
                  <a:gd name="T49" fmla="*/ 48 h 155"/>
                  <a:gd name="T50" fmla="*/ 21 w 154"/>
                  <a:gd name="T51" fmla="*/ 23 h 155"/>
                  <a:gd name="T52" fmla="*/ 46 w 154"/>
                  <a:gd name="T53" fmla="*/ 6 h 155"/>
                  <a:gd name="T54" fmla="*/ 61 w 154"/>
                  <a:gd name="T55" fmla="*/ 2 h 155"/>
                  <a:gd name="T56" fmla="*/ 76 w 154"/>
                  <a:gd name="T57" fmla="*/ 0 h 155"/>
                  <a:gd name="T58" fmla="*/ 92 w 154"/>
                  <a:gd name="T59" fmla="*/ 2 h 155"/>
                  <a:gd name="T60" fmla="*/ 106 w 154"/>
                  <a:gd name="T61" fmla="*/ 6 h 155"/>
                  <a:gd name="T62" fmla="*/ 131 w 154"/>
                  <a:gd name="T63" fmla="*/ 23 h 155"/>
                  <a:gd name="T64" fmla="*/ 148 w 154"/>
                  <a:gd name="T65" fmla="*/ 48 h 155"/>
                  <a:gd name="T66" fmla="*/ 152 w 154"/>
                  <a:gd name="T67" fmla="*/ 62 h 155"/>
                  <a:gd name="T68" fmla="*/ 154 w 154"/>
                  <a:gd name="T69" fmla="*/ 78 h 155"/>
                  <a:gd name="T70" fmla="*/ 152 w 154"/>
                  <a:gd name="T71" fmla="*/ 94 h 155"/>
                  <a:gd name="T72" fmla="*/ 148 w 154"/>
                  <a:gd name="T73" fmla="*/ 108 h 155"/>
                  <a:gd name="T74" fmla="*/ 131 w 154"/>
                  <a:gd name="T75" fmla="*/ 133 h 155"/>
                  <a:gd name="T76" fmla="*/ 106 w 154"/>
                  <a:gd name="T77" fmla="*/ 149 h 155"/>
                  <a:gd name="T78" fmla="*/ 92 w 154"/>
                  <a:gd name="T79" fmla="*/ 153 h 155"/>
                  <a:gd name="T80" fmla="*/ 76 w 154"/>
                  <a:gd name="T81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4" h="155">
                    <a:moveTo>
                      <a:pt x="76" y="39"/>
                    </a:moveTo>
                    <a:lnTo>
                      <a:pt x="69" y="39"/>
                    </a:lnTo>
                    <a:lnTo>
                      <a:pt x="61" y="42"/>
                    </a:lnTo>
                    <a:lnTo>
                      <a:pt x="54" y="46"/>
                    </a:lnTo>
                    <a:lnTo>
                      <a:pt x="48" y="51"/>
                    </a:lnTo>
                    <a:lnTo>
                      <a:pt x="44" y="57"/>
                    </a:lnTo>
                    <a:lnTo>
                      <a:pt x="41" y="62"/>
                    </a:lnTo>
                    <a:lnTo>
                      <a:pt x="38" y="70"/>
                    </a:lnTo>
                    <a:lnTo>
                      <a:pt x="38" y="78"/>
                    </a:lnTo>
                    <a:lnTo>
                      <a:pt x="38" y="85"/>
                    </a:lnTo>
                    <a:lnTo>
                      <a:pt x="41" y="93"/>
                    </a:lnTo>
                    <a:lnTo>
                      <a:pt x="44" y="100"/>
                    </a:lnTo>
                    <a:lnTo>
                      <a:pt x="48" y="106"/>
                    </a:lnTo>
                    <a:lnTo>
                      <a:pt x="54" y="110"/>
                    </a:lnTo>
                    <a:lnTo>
                      <a:pt x="61" y="113"/>
                    </a:lnTo>
                    <a:lnTo>
                      <a:pt x="69" y="116"/>
                    </a:lnTo>
                    <a:lnTo>
                      <a:pt x="76" y="117"/>
                    </a:lnTo>
                    <a:lnTo>
                      <a:pt x="84" y="116"/>
                    </a:lnTo>
                    <a:lnTo>
                      <a:pt x="92" y="113"/>
                    </a:lnTo>
                    <a:lnTo>
                      <a:pt x="97" y="110"/>
                    </a:lnTo>
                    <a:lnTo>
                      <a:pt x="103" y="106"/>
                    </a:lnTo>
                    <a:lnTo>
                      <a:pt x="109" y="100"/>
                    </a:lnTo>
                    <a:lnTo>
                      <a:pt x="112" y="93"/>
                    </a:lnTo>
                    <a:lnTo>
                      <a:pt x="115" y="85"/>
                    </a:lnTo>
                    <a:lnTo>
                      <a:pt x="115" y="78"/>
                    </a:lnTo>
                    <a:lnTo>
                      <a:pt x="115" y="70"/>
                    </a:lnTo>
                    <a:lnTo>
                      <a:pt x="112" y="62"/>
                    </a:lnTo>
                    <a:lnTo>
                      <a:pt x="109" y="57"/>
                    </a:lnTo>
                    <a:lnTo>
                      <a:pt x="103" y="51"/>
                    </a:lnTo>
                    <a:lnTo>
                      <a:pt x="97" y="46"/>
                    </a:lnTo>
                    <a:lnTo>
                      <a:pt x="92" y="42"/>
                    </a:lnTo>
                    <a:lnTo>
                      <a:pt x="84" y="39"/>
                    </a:lnTo>
                    <a:lnTo>
                      <a:pt x="76" y="39"/>
                    </a:lnTo>
                    <a:close/>
                    <a:moveTo>
                      <a:pt x="76" y="155"/>
                    </a:moveTo>
                    <a:lnTo>
                      <a:pt x="69" y="155"/>
                    </a:lnTo>
                    <a:lnTo>
                      <a:pt x="61" y="153"/>
                    </a:lnTo>
                    <a:lnTo>
                      <a:pt x="53" y="152"/>
                    </a:lnTo>
                    <a:lnTo>
                      <a:pt x="46" y="149"/>
                    </a:lnTo>
                    <a:lnTo>
                      <a:pt x="33" y="142"/>
                    </a:lnTo>
                    <a:lnTo>
                      <a:pt x="21" y="133"/>
                    </a:lnTo>
                    <a:lnTo>
                      <a:pt x="12" y="121"/>
                    </a:lnTo>
                    <a:lnTo>
                      <a:pt x="5" y="108"/>
                    </a:lnTo>
                    <a:lnTo>
                      <a:pt x="2" y="101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78"/>
                    </a:lnTo>
                    <a:lnTo>
                      <a:pt x="0" y="70"/>
                    </a:lnTo>
                    <a:lnTo>
                      <a:pt x="1" y="62"/>
                    </a:lnTo>
                    <a:lnTo>
                      <a:pt x="2" y="55"/>
                    </a:lnTo>
                    <a:lnTo>
                      <a:pt x="5" y="48"/>
                    </a:lnTo>
                    <a:lnTo>
                      <a:pt x="12" y="35"/>
                    </a:lnTo>
                    <a:lnTo>
                      <a:pt x="21" y="23"/>
                    </a:lnTo>
                    <a:lnTo>
                      <a:pt x="33" y="13"/>
                    </a:lnTo>
                    <a:lnTo>
                      <a:pt x="46" y="6"/>
                    </a:lnTo>
                    <a:lnTo>
                      <a:pt x="53" y="5"/>
                    </a:lnTo>
                    <a:lnTo>
                      <a:pt x="61" y="2"/>
                    </a:lnTo>
                    <a:lnTo>
                      <a:pt x="69" y="0"/>
                    </a:lnTo>
                    <a:lnTo>
                      <a:pt x="76" y="0"/>
                    </a:lnTo>
                    <a:lnTo>
                      <a:pt x="84" y="0"/>
                    </a:lnTo>
                    <a:lnTo>
                      <a:pt x="92" y="2"/>
                    </a:lnTo>
                    <a:lnTo>
                      <a:pt x="99" y="5"/>
                    </a:lnTo>
                    <a:lnTo>
                      <a:pt x="106" y="6"/>
                    </a:lnTo>
                    <a:lnTo>
                      <a:pt x="119" y="13"/>
                    </a:lnTo>
                    <a:lnTo>
                      <a:pt x="131" y="23"/>
                    </a:lnTo>
                    <a:lnTo>
                      <a:pt x="141" y="35"/>
                    </a:lnTo>
                    <a:lnTo>
                      <a:pt x="148" y="48"/>
                    </a:lnTo>
                    <a:lnTo>
                      <a:pt x="151" y="55"/>
                    </a:lnTo>
                    <a:lnTo>
                      <a:pt x="152" y="62"/>
                    </a:lnTo>
                    <a:lnTo>
                      <a:pt x="154" y="70"/>
                    </a:lnTo>
                    <a:lnTo>
                      <a:pt x="154" y="78"/>
                    </a:lnTo>
                    <a:lnTo>
                      <a:pt x="154" y="85"/>
                    </a:lnTo>
                    <a:lnTo>
                      <a:pt x="152" y="94"/>
                    </a:lnTo>
                    <a:lnTo>
                      <a:pt x="151" y="101"/>
                    </a:lnTo>
                    <a:lnTo>
                      <a:pt x="148" y="108"/>
                    </a:lnTo>
                    <a:lnTo>
                      <a:pt x="141" y="121"/>
                    </a:lnTo>
                    <a:lnTo>
                      <a:pt x="131" y="133"/>
                    </a:lnTo>
                    <a:lnTo>
                      <a:pt x="119" y="142"/>
                    </a:lnTo>
                    <a:lnTo>
                      <a:pt x="106" y="149"/>
                    </a:lnTo>
                    <a:lnTo>
                      <a:pt x="99" y="152"/>
                    </a:lnTo>
                    <a:lnTo>
                      <a:pt x="92" y="153"/>
                    </a:lnTo>
                    <a:lnTo>
                      <a:pt x="84" y="155"/>
                    </a:lnTo>
                    <a:lnTo>
                      <a:pt x="76" y="1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1" name="Freeform 441"/>
              <p:cNvSpPr>
                <a:spLocks/>
              </p:cNvSpPr>
              <p:nvPr/>
            </p:nvSpPr>
            <p:spPr bwMode="auto">
              <a:xfrm>
                <a:off x="1448476" y="5164541"/>
                <a:ext cx="18928" cy="149967"/>
              </a:xfrm>
              <a:custGeom>
                <a:avLst/>
                <a:gdLst>
                  <a:gd name="T0" fmla="*/ 20 w 39"/>
                  <a:gd name="T1" fmla="*/ 309 h 309"/>
                  <a:gd name="T2" fmla="*/ 16 w 39"/>
                  <a:gd name="T3" fmla="*/ 309 h 309"/>
                  <a:gd name="T4" fmla="*/ 13 w 39"/>
                  <a:gd name="T5" fmla="*/ 307 h 309"/>
                  <a:gd name="T6" fmla="*/ 9 w 39"/>
                  <a:gd name="T7" fmla="*/ 306 h 309"/>
                  <a:gd name="T8" fmla="*/ 6 w 39"/>
                  <a:gd name="T9" fmla="*/ 303 h 309"/>
                  <a:gd name="T10" fmla="*/ 4 w 39"/>
                  <a:gd name="T11" fmla="*/ 300 h 309"/>
                  <a:gd name="T12" fmla="*/ 1 w 39"/>
                  <a:gd name="T13" fmla="*/ 297 h 309"/>
                  <a:gd name="T14" fmla="*/ 1 w 39"/>
                  <a:gd name="T15" fmla="*/ 294 h 309"/>
                  <a:gd name="T16" fmla="*/ 0 w 39"/>
                  <a:gd name="T17" fmla="*/ 290 h 309"/>
                  <a:gd name="T18" fmla="*/ 0 w 39"/>
                  <a:gd name="T19" fmla="*/ 19 h 309"/>
                  <a:gd name="T20" fmla="*/ 1 w 39"/>
                  <a:gd name="T21" fmla="*/ 15 h 309"/>
                  <a:gd name="T22" fmla="*/ 1 w 39"/>
                  <a:gd name="T23" fmla="*/ 12 h 309"/>
                  <a:gd name="T24" fmla="*/ 4 w 39"/>
                  <a:gd name="T25" fmla="*/ 9 h 309"/>
                  <a:gd name="T26" fmla="*/ 6 w 39"/>
                  <a:gd name="T27" fmla="*/ 6 h 309"/>
                  <a:gd name="T28" fmla="*/ 9 w 39"/>
                  <a:gd name="T29" fmla="*/ 3 h 309"/>
                  <a:gd name="T30" fmla="*/ 13 w 39"/>
                  <a:gd name="T31" fmla="*/ 2 h 309"/>
                  <a:gd name="T32" fmla="*/ 16 w 39"/>
                  <a:gd name="T33" fmla="*/ 0 h 309"/>
                  <a:gd name="T34" fmla="*/ 20 w 39"/>
                  <a:gd name="T35" fmla="*/ 0 h 309"/>
                  <a:gd name="T36" fmla="*/ 24 w 39"/>
                  <a:gd name="T37" fmla="*/ 0 h 309"/>
                  <a:gd name="T38" fmla="*/ 27 w 39"/>
                  <a:gd name="T39" fmla="*/ 2 h 309"/>
                  <a:gd name="T40" fmla="*/ 30 w 39"/>
                  <a:gd name="T41" fmla="*/ 3 h 309"/>
                  <a:gd name="T42" fmla="*/ 33 w 39"/>
                  <a:gd name="T43" fmla="*/ 6 h 309"/>
                  <a:gd name="T44" fmla="*/ 36 w 39"/>
                  <a:gd name="T45" fmla="*/ 9 h 309"/>
                  <a:gd name="T46" fmla="*/ 37 w 39"/>
                  <a:gd name="T47" fmla="*/ 12 h 309"/>
                  <a:gd name="T48" fmla="*/ 39 w 39"/>
                  <a:gd name="T49" fmla="*/ 15 h 309"/>
                  <a:gd name="T50" fmla="*/ 39 w 39"/>
                  <a:gd name="T51" fmla="*/ 19 h 309"/>
                  <a:gd name="T52" fmla="*/ 39 w 39"/>
                  <a:gd name="T53" fmla="*/ 290 h 309"/>
                  <a:gd name="T54" fmla="*/ 39 w 39"/>
                  <a:gd name="T55" fmla="*/ 294 h 309"/>
                  <a:gd name="T56" fmla="*/ 37 w 39"/>
                  <a:gd name="T57" fmla="*/ 297 h 309"/>
                  <a:gd name="T58" fmla="*/ 36 w 39"/>
                  <a:gd name="T59" fmla="*/ 300 h 309"/>
                  <a:gd name="T60" fmla="*/ 33 w 39"/>
                  <a:gd name="T61" fmla="*/ 303 h 309"/>
                  <a:gd name="T62" fmla="*/ 30 w 39"/>
                  <a:gd name="T63" fmla="*/ 306 h 309"/>
                  <a:gd name="T64" fmla="*/ 27 w 39"/>
                  <a:gd name="T65" fmla="*/ 307 h 309"/>
                  <a:gd name="T66" fmla="*/ 24 w 39"/>
                  <a:gd name="T67" fmla="*/ 309 h 309"/>
                  <a:gd name="T68" fmla="*/ 20 w 39"/>
                  <a:gd name="T69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" h="309">
                    <a:moveTo>
                      <a:pt x="20" y="309"/>
                    </a:moveTo>
                    <a:lnTo>
                      <a:pt x="16" y="309"/>
                    </a:lnTo>
                    <a:lnTo>
                      <a:pt x="13" y="307"/>
                    </a:lnTo>
                    <a:lnTo>
                      <a:pt x="9" y="306"/>
                    </a:lnTo>
                    <a:lnTo>
                      <a:pt x="6" y="303"/>
                    </a:lnTo>
                    <a:lnTo>
                      <a:pt x="4" y="300"/>
                    </a:lnTo>
                    <a:lnTo>
                      <a:pt x="1" y="297"/>
                    </a:lnTo>
                    <a:lnTo>
                      <a:pt x="1" y="294"/>
                    </a:lnTo>
                    <a:lnTo>
                      <a:pt x="0" y="290"/>
                    </a:lnTo>
                    <a:lnTo>
                      <a:pt x="0" y="19"/>
                    </a:lnTo>
                    <a:lnTo>
                      <a:pt x="1" y="15"/>
                    </a:lnTo>
                    <a:lnTo>
                      <a:pt x="1" y="12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9" y="3"/>
                    </a:lnTo>
                    <a:lnTo>
                      <a:pt x="13" y="2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7" y="2"/>
                    </a:lnTo>
                    <a:lnTo>
                      <a:pt x="30" y="3"/>
                    </a:lnTo>
                    <a:lnTo>
                      <a:pt x="33" y="6"/>
                    </a:lnTo>
                    <a:lnTo>
                      <a:pt x="36" y="9"/>
                    </a:lnTo>
                    <a:lnTo>
                      <a:pt x="37" y="12"/>
                    </a:lnTo>
                    <a:lnTo>
                      <a:pt x="39" y="15"/>
                    </a:lnTo>
                    <a:lnTo>
                      <a:pt x="39" y="19"/>
                    </a:lnTo>
                    <a:lnTo>
                      <a:pt x="39" y="290"/>
                    </a:lnTo>
                    <a:lnTo>
                      <a:pt x="39" y="294"/>
                    </a:lnTo>
                    <a:lnTo>
                      <a:pt x="37" y="297"/>
                    </a:lnTo>
                    <a:lnTo>
                      <a:pt x="36" y="300"/>
                    </a:lnTo>
                    <a:lnTo>
                      <a:pt x="33" y="303"/>
                    </a:lnTo>
                    <a:lnTo>
                      <a:pt x="30" y="306"/>
                    </a:lnTo>
                    <a:lnTo>
                      <a:pt x="27" y="307"/>
                    </a:lnTo>
                    <a:lnTo>
                      <a:pt x="24" y="309"/>
                    </a:lnTo>
                    <a:lnTo>
                      <a:pt x="20" y="3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2" name="Freeform 442"/>
              <p:cNvSpPr>
                <a:spLocks/>
              </p:cNvSpPr>
              <p:nvPr/>
            </p:nvSpPr>
            <p:spPr bwMode="auto">
              <a:xfrm>
                <a:off x="1393149" y="5164541"/>
                <a:ext cx="131039" cy="74256"/>
              </a:xfrm>
              <a:custGeom>
                <a:avLst/>
                <a:gdLst>
                  <a:gd name="T0" fmla="*/ 250 w 271"/>
                  <a:gd name="T1" fmla="*/ 154 h 154"/>
                  <a:gd name="T2" fmla="*/ 247 w 271"/>
                  <a:gd name="T3" fmla="*/ 154 h 154"/>
                  <a:gd name="T4" fmla="*/ 243 w 271"/>
                  <a:gd name="T5" fmla="*/ 153 h 154"/>
                  <a:gd name="T6" fmla="*/ 240 w 271"/>
                  <a:gd name="T7" fmla="*/ 152 h 154"/>
                  <a:gd name="T8" fmla="*/ 237 w 271"/>
                  <a:gd name="T9" fmla="*/ 149 h 154"/>
                  <a:gd name="T10" fmla="*/ 135 w 271"/>
                  <a:gd name="T11" fmla="*/ 46 h 154"/>
                  <a:gd name="T12" fmla="*/ 33 w 271"/>
                  <a:gd name="T13" fmla="*/ 149 h 154"/>
                  <a:gd name="T14" fmla="*/ 30 w 271"/>
                  <a:gd name="T15" fmla="*/ 152 h 154"/>
                  <a:gd name="T16" fmla="*/ 26 w 271"/>
                  <a:gd name="T17" fmla="*/ 153 h 154"/>
                  <a:gd name="T18" fmla="*/ 23 w 271"/>
                  <a:gd name="T19" fmla="*/ 154 h 154"/>
                  <a:gd name="T20" fmla="*/ 19 w 271"/>
                  <a:gd name="T21" fmla="*/ 154 h 154"/>
                  <a:gd name="T22" fmla="*/ 16 w 271"/>
                  <a:gd name="T23" fmla="*/ 154 h 154"/>
                  <a:gd name="T24" fmla="*/ 11 w 271"/>
                  <a:gd name="T25" fmla="*/ 153 h 154"/>
                  <a:gd name="T26" fmla="*/ 8 w 271"/>
                  <a:gd name="T27" fmla="*/ 152 h 154"/>
                  <a:gd name="T28" fmla="*/ 6 w 271"/>
                  <a:gd name="T29" fmla="*/ 149 h 154"/>
                  <a:gd name="T30" fmla="*/ 3 w 271"/>
                  <a:gd name="T31" fmla="*/ 146 h 154"/>
                  <a:gd name="T32" fmla="*/ 1 w 271"/>
                  <a:gd name="T33" fmla="*/ 143 h 154"/>
                  <a:gd name="T34" fmla="*/ 0 w 271"/>
                  <a:gd name="T35" fmla="*/ 139 h 154"/>
                  <a:gd name="T36" fmla="*/ 0 w 271"/>
                  <a:gd name="T37" fmla="*/ 136 h 154"/>
                  <a:gd name="T38" fmla="*/ 0 w 271"/>
                  <a:gd name="T39" fmla="*/ 131 h 154"/>
                  <a:gd name="T40" fmla="*/ 1 w 271"/>
                  <a:gd name="T41" fmla="*/ 129 h 154"/>
                  <a:gd name="T42" fmla="*/ 3 w 271"/>
                  <a:gd name="T43" fmla="*/ 124 h 154"/>
                  <a:gd name="T44" fmla="*/ 6 w 271"/>
                  <a:gd name="T45" fmla="*/ 121 h 154"/>
                  <a:gd name="T46" fmla="*/ 121 w 271"/>
                  <a:gd name="T47" fmla="*/ 6 h 154"/>
                  <a:gd name="T48" fmla="*/ 124 w 271"/>
                  <a:gd name="T49" fmla="*/ 3 h 154"/>
                  <a:gd name="T50" fmla="*/ 128 w 271"/>
                  <a:gd name="T51" fmla="*/ 2 h 154"/>
                  <a:gd name="T52" fmla="*/ 131 w 271"/>
                  <a:gd name="T53" fmla="*/ 0 h 154"/>
                  <a:gd name="T54" fmla="*/ 135 w 271"/>
                  <a:gd name="T55" fmla="*/ 0 h 154"/>
                  <a:gd name="T56" fmla="*/ 138 w 271"/>
                  <a:gd name="T57" fmla="*/ 0 h 154"/>
                  <a:gd name="T58" fmla="*/ 142 w 271"/>
                  <a:gd name="T59" fmla="*/ 2 h 154"/>
                  <a:gd name="T60" fmla="*/ 145 w 271"/>
                  <a:gd name="T61" fmla="*/ 3 h 154"/>
                  <a:gd name="T62" fmla="*/ 148 w 271"/>
                  <a:gd name="T63" fmla="*/ 6 h 154"/>
                  <a:gd name="T64" fmla="*/ 265 w 271"/>
                  <a:gd name="T65" fmla="*/ 121 h 154"/>
                  <a:gd name="T66" fmla="*/ 266 w 271"/>
                  <a:gd name="T67" fmla="*/ 124 h 154"/>
                  <a:gd name="T68" fmla="*/ 269 w 271"/>
                  <a:gd name="T69" fmla="*/ 129 h 154"/>
                  <a:gd name="T70" fmla="*/ 269 w 271"/>
                  <a:gd name="T71" fmla="*/ 131 h 154"/>
                  <a:gd name="T72" fmla="*/ 271 w 271"/>
                  <a:gd name="T73" fmla="*/ 136 h 154"/>
                  <a:gd name="T74" fmla="*/ 269 w 271"/>
                  <a:gd name="T75" fmla="*/ 139 h 154"/>
                  <a:gd name="T76" fmla="*/ 269 w 271"/>
                  <a:gd name="T77" fmla="*/ 143 h 154"/>
                  <a:gd name="T78" fmla="*/ 266 w 271"/>
                  <a:gd name="T79" fmla="*/ 146 h 154"/>
                  <a:gd name="T80" fmla="*/ 265 w 271"/>
                  <a:gd name="T81" fmla="*/ 149 h 154"/>
                  <a:gd name="T82" fmla="*/ 262 w 271"/>
                  <a:gd name="T83" fmla="*/ 152 h 154"/>
                  <a:gd name="T84" fmla="*/ 258 w 271"/>
                  <a:gd name="T85" fmla="*/ 153 h 154"/>
                  <a:gd name="T86" fmla="*/ 255 w 271"/>
                  <a:gd name="T87" fmla="*/ 154 h 154"/>
                  <a:gd name="T88" fmla="*/ 250 w 271"/>
                  <a:gd name="T89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71" h="154">
                    <a:moveTo>
                      <a:pt x="250" y="154"/>
                    </a:moveTo>
                    <a:lnTo>
                      <a:pt x="247" y="154"/>
                    </a:lnTo>
                    <a:lnTo>
                      <a:pt x="243" y="153"/>
                    </a:lnTo>
                    <a:lnTo>
                      <a:pt x="240" y="152"/>
                    </a:lnTo>
                    <a:lnTo>
                      <a:pt x="237" y="149"/>
                    </a:lnTo>
                    <a:lnTo>
                      <a:pt x="135" y="46"/>
                    </a:lnTo>
                    <a:lnTo>
                      <a:pt x="33" y="149"/>
                    </a:lnTo>
                    <a:lnTo>
                      <a:pt x="30" y="152"/>
                    </a:lnTo>
                    <a:lnTo>
                      <a:pt x="26" y="153"/>
                    </a:lnTo>
                    <a:lnTo>
                      <a:pt x="23" y="154"/>
                    </a:lnTo>
                    <a:lnTo>
                      <a:pt x="19" y="154"/>
                    </a:lnTo>
                    <a:lnTo>
                      <a:pt x="16" y="154"/>
                    </a:lnTo>
                    <a:lnTo>
                      <a:pt x="11" y="153"/>
                    </a:lnTo>
                    <a:lnTo>
                      <a:pt x="8" y="152"/>
                    </a:lnTo>
                    <a:lnTo>
                      <a:pt x="6" y="149"/>
                    </a:lnTo>
                    <a:lnTo>
                      <a:pt x="3" y="146"/>
                    </a:lnTo>
                    <a:lnTo>
                      <a:pt x="1" y="143"/>
                    </a:lnTo>
                    <a:lnTo>
                      <a:pt x="0" y="139"/>
                    </a:lnTo>
                    <a:lnTo>
                      <a:pt x="0" y="136"/>
                    </a:lnTo>
                    <a:lnTo>
                      <a:pt x="0" y="131"/>
                    </a:lnTo>
                    <a:lnTo>
                      <a:pt x="1" y="129"/>
                    </a:lnTo>
                    <a:lnTo>
                      <a:pt x="3" y="124"/>
                    </a:lnTo>
                    <a:lnTo>
                      <a:pt x="6" y="121"/>
                    </a:lnTo>
                    <a:lnTo>
                      <a:pt x="121" y="6"/>
                    </a:lnTo>
                    <a:lnTo>
                      <a:pt x="124" y="3"/>
                    </a:lnTo>
                    <a:lnTo>
                      <a:pt x="128" y="2"/>
                    </a:lnTo>
                    <a:lnTo>
                      <a:pt x="131" y="0"/>
                    </a:lnTo>
                    <a:lnTo>
                      <a:pt x="135" y="0"/>
                    </a:lnTo>
                    <a:lnTo>
                      <a:pt x="138" y="0"/>
                    </a:lnTo>
                    <a:lnTo>
                      <a:pt x="142" y="2"/>
                    </a:lnTo>
                    <a:lnTo>
                      <a:pt x="145" y="3"/>
                    </a:lnTo>
                    <a:lnTo>
                      <a:pt x="148" y="6"/>
                    </a:lnTo>
                    <a:lnTo>
                      <a:pt x="265" y="121"/>
                    </a:lnTo>
                    <a:lnTo>
                      <a:pt x="266" y="124"/>
                    </a:lnTo>
                    <a:lnTo>
                      <a:pt x="269" y="129"/>
                    </a:lnTo>
                    <a:lnTo>
                      <a:pt x="269" y="131"/>
                    </a:lnTo>
                    <a:lnTo>
                      <a:pt x="271" y="136"/>
                    </a:lnTo>
                    <a:lnTo>
                      <a:pt x="269" y="139"/>
                    </a:lnTo>
                    <a:lnTo>
                      <a:pt x="269" y="143"/>
                    </a:lnTo>
                    <a:lnTo>
                      <a:pt x="266" y="146"/>
                    </a:lnTo>
                    <a:lnTo>
                      <a:pt x="265" y="149"/>
                    </a:lnTo>
                    <a:lnTo>
                      <a:pt x="262" y="152"/>
                    </a:lnTo>
                    <a:lnTo>
                      <a:pt x="258" y="153"/>
                    </a:lnTo>
                    <a:lnTo>
                      <a:pt x="255" y="154"/>
                    </a:lnTo>
                    <a:lnTo>
                      <a:pt x="250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3" name="Freeform 443"/>
              <p:cNvSpPr>
                <a:spLocks/>
              </p:cNvSpPr>
              <p:nvPr/>
            </p:nvSpPr>
            <p:spPr bwMode="auto">
              <a:xfrm>
                <a:off x="1345101" y="5221325"/>
                <a:ext cx="365454" cy="336334"/>
              </a:xfrm>
              <a:custGeom>
                <a:avLst/>
                <a:gdLst>
                  <a:gd name="T0" fmla="*/ 444 w 753"/>
                  <a:gd name="T1" fmla="*/ 695 h 695"/>
                  <a:gd name="T2" fmla="*/ 19 w 753"/>
                  <a:gd name="T3" fmla="*/ 695 h 695"/>
                  <a:gd name="T4" fmla="*/ 16 w 753"/>
                  <a:gd name="T5" fmla="*/ 695 h 695"/>
                  <a:gd name="T6" fmla="*/ 12 w 753"/>
                  <a:gd name="T7" fmla="*/ 694 h 695"/>
                  <a:gd name="T8" fmla="*/ 9 w 753"/>
                  <a:gd name="T9" fmla="*/ 692 h 695"/>
                  <a:gd name="T10" fmla="*/ 6 w 753"/>
                  <a:gd name="T11" fmla="*/ 690 h 695"/>
                  <a:gd name="T12" fmla="*/ 3 w 753"/>
                  <a:gd name="T13" fmla="*/ 687 h 695"/>
                  <a:gd name="T14" fmla="*/ 2 w 753"/>
                  <a:gd name="T15" fmla="*/ 684 h 695"/>
                  <a:gd name="T16" fmla="*/ 0 w 753"/>
                  <a:gd name="T17" fmla="*/ 679 h 695"/>
                  <a:gd name="T18" fmla="*/ 0 w 753"/>
                  <a:gd name="T19" fmla="*/ 677 h 695"/>
                  <a:gd name="T20" fmla="*/ 0 w 753"/>
                  <a:gd name="T21" fmla="*/ 672 h 695"/>
                  <a:gd name="T22" fmla="*/ 2 w 753"/>
                  <a:gd name="T23" fmla="*/ 668 h 695"/>
                  <a:gd name="T24" fmla="*/ 3 w 753"/>
                  <a:gd name="T25" fmla="*/ 665 h 695"/>
                  <a:gd name="T26" fmla="*/ 6 w 753"/>
                  <a:gd name="T27" fmla="*/ 662 h 695"/>
                  <a:gd name="T28" fmla="*/ 9 w 753"/>
                  <a:gd name="T29" fmla="*/ 659 h 695"/>
                  <a:gd name="T30" fmla="*/ 12 w 753"/>
                  <a:gd name="T31" fmla="*/ 658 h 695"/>
                  <a:gd name="T32" fmla="*/ 16 w 753"/>
                  <a:gd name="T33" fmla="*/ 656 h 695"/>
                  <a:gd name="T34" fmla="*/ 19 w 753"/>
                  <a:gd name="T35" fmla="*/ 656 h 695"/>
                  <a:gd name="T36" fmla="*/ 429 w 753"/>
                  <a:gd name="T37" fmla="*/ 656 h 695"/>
                  <a:gd name="T38" fmla="*/ 581 w 753"/>
                  <a:gd name="T39" fmla="*/ 15 h 695"/>
                  <a:gd name="T40" fmla="*/ 582 w 753"/>
                  <a:gd name="T41" fmla="*/ 8 h 695"/>
                  <a:gd name="T42" fmla="*/ 586 w 753"/>
                  <a:gd name="T43" fmla="*/ 4 h 695"/>
                  <a:gd name="T44" fmla="*/ 592 w 753"/>
                  <a:gd name="T45" fmla="*/ 1 h 695"/>
                  <a:gd name="T46" fmla="*/ 599 w 753"/>
                  <a:gd name="T47" fmla="*/ 0 h 695"/>
                  <a:gd name="T48" fmla="*/ 733 w 753"/>
                  <a:gd name="T49" fmla="*/ 0 h 695"/>
                  <a:gd name="T50" fmla="*/ 738 w 753"/>
                  <a:gd name="T51" fmla="*/ 0 h 695"/>
                  <a:gd name="T52" fmla="*/ 742 w 753"/>
                  <a:gd name="T53" fmla="*/ 1 h 695"/>
                  <a:gd name="T54" fmla="*/ 745 w 753"/>
                  <a:gd name="T55" fmla="*/ 2 h 695"/>
                  <a:gd name="T56" fmla="*/ 748 w 753"/>
                  <a:gd name="T57" fmla="*/ 5 h 695"/>
                  <a:gd name="T58" fmla="*/ 751 w 753"/>
                  <a:gd name="T59" fmla="*/ 8 h 695"/>
                  <a:gd name="T60" fmla="*/ 752 w 753"/>
                  <a:gd name="T61" fmla="*/ 11 h 695"/>
                  <a:gd name="T62" fmla="*/ 753 w 753"/>
                  <a:gd name="T63" fmla="*/ 15 h 695"/>
                  <a:gd name="T64" fmla="*/ 753 w 753"/>
                  <a:gd name="T65" fmla="*/ 20 h 695"/>
                  <a:gd name="T66" fmla="*/ 753 w 753"/>
                  <a:gd name="T67" fmla="*/ 23 h 695"/>
                  <a:gd name="T68" fmla="*/ 752 w 753"/>
                  <a:gd name="T69" fmla="*/ 27 h 695"/>
                  <a:gd name="T70" fmla="*/ 751 w 753"/>
                  <a:gd name="T71" fmla="*/ 30 h 695"/>
                  <a:gd name="T72" fmla="*/ 748 w 753"/>
                  <a:gd name="T73" fmla="*/ 33 h 695"/>
                  <a:gd name="T74" fmla="*/ 745 w 753"/>
                  <a:gd name="T75" fmla="*/ 36 h 695"/>
                  <a:gd name="T76" fmla="*/ 742 w 753"/>
                  <a:gd name="T77" fmla="*/ 37 h 695"/>
                  <a:gd name="T78" fmla="*/ 738 w 753"/>
                  <a:gd name="T79" fmla="*/ 38 h 695"/>
                  <a:gd name="T80" fmla="*/ 733 w 753"/>
                  <a:gd name="T81" fmla="*/ 38 h 695"/>
                  <a:gd name="T82" fmla="*/ 614 w 753"/>
                  <a:gd name="T83" fmla="*/ 38 h 695"/>
                  <a:gd name="T84" fmla="*/ 463 w 753"/>
                  <a:gd name="T85" fmla="*/ 681 h 695"/>
                  <a:gd name="T86" fmla="*/ 461 w 753"/>
                  <a:gd name="T87" fmla="*/ 687 h 695"/>
                  <a:gd name="T88" fmla="*/ 457 w 753"/>
                  <a:gd name="T89" fmla="*/ 691 h 695"/>
                  <a:gd name="T90" fmla="*/ 451 w 753"/>
                  <a:gd name="T91" fmla="*/ 694 h 695"/>
                  <a:gd name="T92" fmla="*/ 444 w 753"/>
                  <a:gd name="T93" fmla="*/ 695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53" h="695">
                    <a:moveTo>
                      <a:pt x="444" y="695"/>
                    </a:moveTo>
                    <a:lnTo>
                      <a:pt x="19" y="695"/>
                    </a:lnTo>
                    <a:lnTo>
                      <a:pt x="16" y="695"/>
                    </a:lnTo>
                    <a:lnTo>
                      <a:pt x="12" y="694"/>
                    </a:lnTo>
                    <a:lnTo>
                      <a:pt x="9" y="692"/>
                    </a:lnTo>
                    <a:lnTo>
                      <a:pt x="6" y="690"/>
                    </a:lnTo>
                    <a:lnTo>
                      <a:pt x="3" y="687"/>
                    </a:lnTo>
                    <a:lnTo>
                      <a:pt x="2" y="684"/>
                    </a:lnTo>
                    <a:lnTo>
                      <a:pt x="0" y="679"/>
                    </a:lnTo>
                    <a:lnTo>
                      <a:pt x="0" y="677"/>
                    </a:lnTo>
                    <a:lnTo>
                      <a:pt x="0" y="672"/>
                    </a:lnTo>
                    <a:lnTo>
                      <a:pt x="2" y="668"/>
                    </a:lnTo>
                    <a:lnTo>
                      <a:pt x="3" y="665"/>
                    </a:lnTo>
                    <a:lnTo>
                      <a:pt x="6" y="662"/>
                    </a:lnTo>
                    <a:lnTo>
                      <a:pt x="9" y="659"/>
                    </a:lnTo>
                    <a:lnTo>
                      <a:pt x="12" y="658"/>
                    </a:lnTo>
                    <a:lnTo>
                      <a:pt x="16" y="656"/>
                    </a:lnTo>
                    <a:lnTo>
                      <a:pt x="19" y="656"/>
                    </a:lnTo>
                    <a:lnTo>
                      <a:pt x="429" y="656"/>
                    </a:lnTo>
                    <a:lnTo>
                      <a:pt x="581" y="15"/>
                    </a:lnTo>
                    <a:lnTo>
                      <a:pt x="582" y="8"/>
                    </a:lnTo>
                    <a:lnTo>
                      <a:pt x="586" y="4"/>
                    </a:lnTo>
                    <a:lnTo>
                      <a:pt x="592" y="1"/>
                    </a:lnTo>
                    <a:lnTo>
                      <a:pt x="599" y="0"/>
                    </a:lnTo>
                    <a:lnTo>
                      <a:pt x="733" y="0"/>
                    </a:lnTo>
                    <a:lnTo>
                      <a:pt x="738" y="0"/>
                    </a:lnTo>
                    <a:lnTo>
                      <a:pt x="742" y="1"/>
                    </a:lnTo>
                    <a:lnTo>
                      <a:pt x="745" y="2"/>
                    </a:lnTo>
                    <a:lnTo>
                      <a:pt x="748" y="5"/>
                    </a:lnTo>
                    <a:lnTo>
                      <a:pt x="751" y="8"/>
                    </a:lnTo>
                    <a:lnTo>
                      <a:pt x="752" y="11"/>
                    </a:lnTo>
                    <a:lnTo>
                      <a:pt x="753" y="15"/>
                    </a:lnTo>
                    <a:lnTo>
                      <a:pt x="753" y="20"/>
                    </a:lnTo>
                    <a:lnTo>
                      <a:pt x="753" y="23"/>
                    </a:lnTo>
                    <a:lnTo>
                      <a:pt x="752" y="27"/>
                    </a:lnTo>
                    <a:lnTo>
                      <a:pt x="751" y="30"/>
                    </a:lnTo>
                    <a:lnTo>
                      <a:pt x="748" y="33"/>
                    </a:lnTo>
                    <a:lnTo>
                      <a:pt x="745" y="36"/>
                    </a:lnTo>
                    <a:lnTo>
                      <a:pt x="742" y="37"/>
                    </a:lnTo>
                    <a:lnTo>
                      <a:pt x="738" y="38"/>
                    </a:lnTo>
                    <a:lnTo>
                      <a:pt x="733" y="38"/>
                    </a:lnTo>
                    <a:lnTo>
                      <a:pt x="614" y="38"/>
                    </a:lnTo>
                    <a:lnTo>
                      <a:pt x="463" y="681"/>
                    </a:lnTo>
                    <a:lnTo>
                      <a:pt x="461" y="687"/>
                    </a:lnTo>
                    <a:lnTo>
                      <a:pt x="457" y="691"/>
                    </a:lnTo>
                    <a:lnTo>
                      <a:pt x="451" y="694"/>
                    </a:lnTo>
                    <a:lnTo>
                      <a:pt x="444" y="6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4" name="Freeform 444"/>
              <p:cNvSpPr>
                <a:spLocks/>
              </p:cNvSpPr>
              <p:nvPr/>
            </p:nvSpPr>
            <p:spPr bwMode="auto">
              <a:xfrm>
                <a:off x="1260653" y="5333436"/>
                <a:ext cx="356718" cy="187823"/>
              </a:xfrm>
              <a:custGeom>
                <a:avLst/>
                <a:gdLst>
                  <a:gd name="T0" fmla="*/ 638 w 734"/>
                  <a:gd name="T1" fmla="*/ 387 h 387"/>
                  <a:gd name="T2" fmla="*/ 135 w 734"/>
                  <a:gd name="T3" fmla="*/ 387 h 387"/>
                  <a:gd name="T4" fmla="*/ 130 w 734"/>
                  <a:gd name="T5" fmla="*/ 387 h 387"/>
                  <a:gd name="T6" fmla="*/ 124 w 734"/>
                  <a:gd name="T7" fmla="*/ 384 h 387"/>
                  <a:gd name="T8" fmla="*/ 120 w 734"/>
                  <a:gd name="T9" fmla="*/ 379 h 387"/>
                  <a:gd name="T10" fmla="*/ 117 w 734"/>
                  <a:gd name="T11" fmla="*/ 374 h 387"/>
                  <a:gd name="T12" fmla="*/ 2 w 734"/>
                  <a:gd name="T13" fmla="*/ 26 h 387"/>
                  <a:gd name="T14" fmla="*/ 0 w 734"/>
                  <a:gd name="T15" fmla="*/ 22 h 387"/>
                  <a:gd name="T16" fmla="*/ 0 w 734"/>
                  <a:gd name="T17" fmla="*/ 16 h 387"/>
                  <a:gd name="T18" fmla="*/ 2 w 734"/>
                  <a:gd name="T19" fmla="*/ 12 h 387"/>
                  <a:gd name="T20" fmla="*/ 4 w 734"/>
                  <a:gd name="T21" fmla="*/ 9 h 387"/>
                  <a:gd name="T22" fmla="*/ 7 w 734"/>
                  <a:gd name="T23" fmla="*/ 5 h 387"/>
                  <a:gd name="T24" fmla="*/ 12 w 734"/>
                  <a:gd name="T25" fmla="*/ 3 h 387"/>
                  <a:gd name="T26" fmla="*/ 14 w 734"/>
                  <a:gd name="T27" fmla="*/ 0 h 387"/>
                  <a:gd name="T28" fmla="*/ 20 w 734"/>
                  <a:gd name="T29" fmla="*/ 0 h 387"/>
                  <a:gd name="T30" fmla="*/ 714 w 734"/>
                  <a:gd name="T31" fmla="*/ 0 h 387"/>
                  <a:gd name="T32" fmla="*/ 719 w 734"/>
                  <a:gd name="T33" fmla="*/ 0 h 387"/>
                  <a:gd name="T34" fmla="*/ 723 w 734"/>
                  <a:gd name="T35" fmla="*/ 2 h 387"/>
                  <a:gd name="T36" fmla="*/ 726 w 734"/>
                  <a:gd name="T37" fmla="*/ 3 h 387"/>
                  <a:gd name="T38" fmla="*/ 729 w 734"/>
                  <a:gd name="T39" fmla="*/ 6 h 387"/>
                  <a:gd name="T40" fmla="*/ 732 w 734"/>
                  <a:gd name="T41" fmla="*/ 9 h 387"/>
                  <a:gd name="T42" fmla="*/ 733 w 734"/>
                  <a:gd name="T43" fmla="*/ 12 h 387"/>
                  <a:gd name="T44" fmla="*/ 734 w 734"/>
                  <a:gd name="T45" fmla="*/ 16 h 387"/>
                  <a:gd name="T46" fmla="*/ 734 w 734"/>
                  <a:gd name="T47" fmla="*/ 21 h 387"/>
                  <a:gd name="T48" fmla="*/ 734 w 734"/>
                  <a:gd name="T49" fmla="*/ 24 h 387"/>
                  <a:gd name="T50" fmla="*/ 733 w 734"/>
                  <a:gd name="T51" fmla="*/ 28 h 387"/>
                  <a:gd name="T52" fmla="*/ 732 w 734"/>
                  <a:gd name="T53" fmla="*/ 31 h 387"/>
                  <a:gd name="T54" fmla="*/ 729 w 734"/>
                  <a:gd name="T55" fmla="*/ 34 h 387"/>
                  <a:gd name="T56" fmla="*/ 726 w 734"/>
                  <a:gd name="T57" fmla="*/ 36 h 387"/>
                  <a:gd name="T58" fmla="*/ 723 w 734"/>
                  <a:gd name="T59" fmla="*/ 38 h 387"/>
                  <a:gd name="T60" fmla="*/ 719 w 734"/>
                  <a:gd name="T61" fmla="*/ 39 h 387"/>
                  <a:gd name="T62" fmla="*/ 714 w 734"/>
                  <a:gd name="T63" fmla="*/ 39 h 387"/>
                  <a:gd name="T64" fmla="*/ 46 w 734"/>
                  <a:gd name="T65" fmla="*/ 39 h 387"/>
                  <a:gd name="T66" fmla="*/ 150 w 734"/>
                  <a:gd name="T67" fmla="*/ 348 h 387"/>
                  <a:gd name="T68" fmla="*/ 638 w 734"/>
                  <a:gd name="T69" fmla="*/ 348 h 387"/>
                  <a:gd name="T70" fmla="*/ 641 w 734"/>
                  <a:gd name="T71" fmla="*/ 349 h 387"/>
                  <a:gd name="T72" fmla="*/ 645 w 734"/>
                  <a:gd name="T73" fmla="*/ 350 h 387"/>
                  <a:gd name="T74" fmla="*/ 648 w 734"/>
                  <a:gd name="T75" fmla="*/ 352 h 387"/>
                  <a:gd name="T76" fmla="*/ 651 w 734"/>
                  <a:gd name="T77" fmla="*/ 353 h 387"/>
                  <a:gd name="T78" fmla="*/ 654 w 734"/>
                  <a:gd name="T79" fmla="*/ 356 h 387"/>
                  <a:gd name="T80" fmla="*/ 655 w 734"/>
                  <a:gd name="T81" fmla="*/ 361 h 387"/>
                  <a:gd name="T82" fmla="*/ 657 w 734"/>
                  <a:gd name="T83" fmla="*/ 363 h 387"/>
                  <a:gd name="T84" fmla="*/ 657 w 734"/>
                  <a:gd name="T85" fmla="*/ 368 h 387"/>
                  <a:gd name="T86" fmla="*/ 657 w 734"/>
                  <a:gd name="T87" fmla="*/ 372 h 387"/>
                  <a:gd name="T88" fmla="*/ 655 w 734"/>
                  <a:gd name="T89" fmla="*/ 375 h 387"/>
                  <a:gd name="T90" fmla="*/ 654 w 734"/>
                  <a:gd name="T91" fmla="*/ 378 h 387"/>
                  <a:gd name="T92" fmla="*/ 651 w 734"/>
                  <a:gd name="T93" fmla="*/ 381 h 387"/>
                  <a:gd name="T94" fmla="*/ 648 w 734"/>
                  <a:gd name="T95" fmla="*/ 384 h 387"/>
                  <a:gd name="T96" fmla="*/ 645 w 734"/>
                  <a:gd name="T97" fmla="*/ 385 h 387"/>
                  <a:gd name="T98" fmla="*/ 641 w 734"/>
                  <a:gd name="T99" fmla="*/ 387 h 387"/>
                  <a:gd name="T100" fmla="*/ 638 w 734"/>
                  <a:gd name="T101" fmla="*/ 387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34" h="387">
                    <a:moveTo>
                      <a:pt x="638" y="387"/>
                    </a:moveTo>
                    <a:lnTo>
                      <a:pt x="135" y="387"/>
                    </a:lnTo>
                    <a:lnTo>
                      <a:pt x="130" y="387"/>
                    </a:lnTo>
                    <a:lnTo>
                      <a:pt x="124" y="384"/>
                    </a:lnTo>
                    <a:lnTo>
                      <a:pt x="120" y="379"/>
                    </a:lnTo>
                    <a:lnTo>
                      <a:pt x="117" y="374"/>
                    </a:lnTo>
                    <a:lnTo>
                      <a:pt x="2" y="26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12" y="3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714" y="0"/>
                    </a:lnTo>
                    <a:lnTo>
                      <a:pt x="719" y="0"/>
                    </a:lnTo>
                    <a:lnTo>
                      <a:pt x="723" y="2"/>
                    </a:lnTo>
                    <a:lnTo>
                      <a:pt x="726" y="3"/>
                    </a:lnTo>
                    <a:lnTo>
                      <a:pt x="729" y="6"/>
                    </a:lnTo>
                    <a:lnTo>
                      <a:pt x="732" y="9"/>
                    </a:lnTo>
                    <a:lnTo>
                      <a:pt x="733" y="12"/>
                    </a:lnTo>
                    <a:lnTo>
                      <a:pt x="734" y="16"/>
                    </a:lnTo>
                    <a:lnTo>
                      <a:pt x="734" y="21"/>
                    </a:lnTo>
                    <a:lnTo>
                      <a:pt x="734" y="24"/>
                    </a:lnTo>
                    <a:lnTo>
                      <a:pt x="733" y="28"/>
                    </a:lnTo>
                    <a:lnTo>
                      <a:pt x="732" y="31"/>
                    </a:lnTo>
                    <a:lnTo>
                      <a:pt x="729" y="34"/>
                    </a:lnTo>
                    <a:lnTo>
                      <a:pt x="726" y="36"/>
                    </a:lnTo>
                    <a:lnTo>
                      <a:pt x="723" y="38"/>
                    </a:lnTo>
                    <a:lnTo>
                      <a:pt x="719" y="39"/>
                    </a:lnTo>
                    <a:lnTo>
                      <a:pt x="714" y="39"/>
                    </a:lnTo>
                    <a:lnTo>
                      <a:pt x="46" y="39"/>
                    </a:lnTo>
                    <a:lnTo>
                      <a:pt x="150" y="348"/>
                    </a:lnTo>
                    <a:lnTo>
                      <a:pt x="638" y="348"/>
                    </a:lnTo>
                    <a:lnTo>
                      <a:pt x="641" y="349"/>
                    </a:lnTo>
                    <a:lnTo>
                      <a:pt x="645" y="350"/>
                    </a:lnTo>
                    <a:lnTo>
                      <a:pt x="648" y="352"/>
                    </a:lnTo>
                    <a:lnTo>
                      <a:pt x="651" y="353"/>
                    </a:lnTo>
                    <a:lnTo>
                      <a:pt x="654" y="356"/>
                    </a:lnTo>
                    <a:lnTo>
                      <a:pt x="655" y="361"/>
                    </a:lnTo>
                    <a:lnTo>
                      <a:pt x="657" y="363"/>
                    </a:lnTo>
                    <a:lnTo>
                      <a:pt x="657" y="368"/>
                    </a:lnTo>
                    <a:lnTo>
                      <a:pt x="657" y="372"/>
                    </a:lnTo>
                    <a:lnTo>
                      <a:pt x="655" y="375"/>
                    </a:lnTo>
                    <a:lnTo>
                      <a:pt x="654" y="378"/>
                    </a:lnTo>
                    <a:lnTo>
                      <a:pt x="651" y="381"/>
                    </a:lnTo>
                    <a:lnTo>
                      <a:pt x="648" y="384"/>
                    </a:lnTo>
                    <a:lnTo>
                      <a:pt x="645" y="385"/>
                    </a:lnTo>
                    <a:lnTo>
                      <a:pt x="641" y="387"/>
                    </a:lnTo>
                    <a:lnTo>
                      <a:pt x="638" y="3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6814398" y="1602629"/>
            <a:ext cx="2310183" cy="3745363"/>
            <a:chOff x="6814398" y="1602629"/>
            <a:chExt cx="2310183" cy="3745363"/>
          </a:xfrm>
        </p:grpSpPr>
        <p:sp>
          <p:nvSpPr>
            <p:cNvPr id="65" name="Freeform 64"/>
            <p:cNvSpPr/>
            <p:nvPr/>
          </p:nvSpPr>
          <p:spPr>
            <a:xfrm flipH="1">
              <a:off x="6814398" y="3636801"/>
              <a:ext cx="2310181" cy="1515951"/>
            </a:xfrm>
            <a:custGeom>
              <a:avLst/>
              <a:gdLst>
                <a:gd name="connsiteX0" fmla="*/ 0 w 1817093"/>
                <a:gd name="connsiteY0" fmla="*/ 0 h 891822"/>
                <a:gd name="connsiteX1" fmla="*/ 1354665 w 1817093"/>
                <a:gd name="connsiteY1" fmla="*/ 0 h 891822"/>
                <a:gd name="connsiteX2" fmla="*/ 1817093 w 1817093"/>
                <a:gd name="connsiteY2" fmla="*/ 891822 h 891822"/>
                <a:gd name="connsiteX3" fmla="*/ 462428 w 1817093"/>
                <a:gd name="connsiteY3" fmla="*/ 891822 h 89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093" h="891822">
                  <a:moveTo>
                    <a:pt x="0" y="0"/>
                  </a:moveTo>
                  <a:lnTo>
                    <a:pt x="1354665" y="0"/>
                  </a:lnTo>
                  <a:lnTo>
                    <a:pt x="1817093" y="891822"/>
                  </a:lnTo>
                  <a:lnTo>
                    <a:pt x="462428" y="891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6814400" y="1934516"/>
              <a:ext cx="2310181" cy="1702286"/>
            </a:xfrm>
            <a:custGeom>
              <a:avLst/>
              <a:gdLst>
                <a:gd name="connsiteX0" fmla="*/ 0 w 1817093"/>
                <a:gd name="connsiteY0" fmla="*/ 0 h 891822"/>
                <a:gd name="connsiteX1" fmla="*/ 1354665 w 1817093"/>
                <a:gd name="connsiteY1" fmla="*/ 0 h 891822"/>
                <a:gd name="connsiteX2" fmla="*/ 1817093 w 1817093"/>
                <a:gd name="connsiteY2" fmla="*/ 891822 h 891822"/>
                <a:gd name="connsiteX3" fmla="*/ 462428 w 1817093"/>
                <a:gd name="connsiteY3" fmla="*/ 891822 h 89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093" h="891822">
                  <a:moveTo>
                    <a:pt x="0" y="0"/>
                  </a:moveTo>
                  <a:lnTo>
                    <a:pt x="1354665" y="0"/>
                  </a:lnTo>
                  <a:lnTo>
                    <a:pt x="1817093" y="891822"/>
                  </a:lnTo>
                  <a:lnTo>
                    <a:pt x="462428" y="891822"/>
                  </a:lnTo>
                  <a:close/>
                </a:path>
              </a:pathLst>
            </a:custGeom>
            <a:blipFill>
              <a:blip r:embed="rId8" cstate="email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7393520" y="4957151"/>
              <a:ext cx="383683" cy="39084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+mn-ea"/>
                </a:rPr>
                <a:t>4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814503" y="1602629"/>
              <a:ext cx="1731222" cy="33188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936208" y="1606763"/>
              <a:ext cx="157141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chemeClr val="bg1"/>
                  </a:solidFill>
                  <a:latin typeface="+mn-ea"/>
                  <a:cs typeface="Arial" charset="0"/>
                </a:rPr>
                <a:t>添加标题</a:t>
              </a:r>
              <a:endParaRPr lang="en-US" sz="1400" noProof="1">
                <a:solidFill>
                  <a:schemeClr val="bg1"/>
                </a:solidFill>
                <a:latin typeface="+mn-ea"/>
                <a:cs typeface="Arial" charset="0"/>
              </a:endParaRPr>
            </a:p>
          </p:txBody>
        </p:sp>
        <p:grpSp>
          <p:nvGrpSpPr>
            <p:cNvPr id="105" name="Group 104"/>
            <p:cNvGrpSpPr/>
            <p:nvPr/>
          </p:nvGrpSpPr>
          <p:grpSpPr>
            <a:xfrm>
              <a:off x="7713643" y="4016203"/>
              <a:ext cx="544380" cy="544381"/>
              <a:chOff x="2013401" y="5164541"/>
              <a:chExt cx="449901" cy="449902"/>
            </a:xfrm>
            <a:solidFill>
              <a:schemeClr val="bg1"/>
            </a:solidFill>
          </p:grpSpPr>
          <p:sp>
            <p:nvSpPr>
              <p:cNvPr id="106" name="Freeform 445"/>
              <p:cNvSpPr>
                <a:spLocks noEditPoints="1"/>
              </p:cNvSpPr>
              <p:nvPr/>
            </p:nvSpPr>
            <p:spPr bwMode="auto">
              <a:xfrm>
                <a:off x="2070184" y="5538731"/>
                <a:ext cx="74256" cy="75712"/>
              </a:xfrm>
              <a:custGeom>
                <a:avLst/>
                <a:gdLst>
                  <a:gd name="T0" fmla="*/ 69 w 154"/>
                  <a:gd name="T1" fmla="*/ 39 h 155"/>
                  <a:gd name="T2" fmla="*/ 55 w 154"/>
                  <a:gd name="T3" fmla="*/ 46 h 155"/>
                  <a:gd name="T4" fmla="*/ 45 w 154"/>
                  <a:gd name="T5" fmla="*/ 57 h 155"/>
                  <a:gd name="T6" fmla="*/ 39 w 154"/>
                  <a:gd name="T7" fmla="*/ 70 h 155"/>
                  <a:gd name="T8" fmla="*/ 39 w 154"/>
                  <a:gd name="T9" fmla="*/ 85 h 155"/>
                  <a:gd name="T10" fmla="*/ 45 w 154"/>
                  <a:gd name="T11" fmla="*/ 100 h 155"/>
                  <a:gd name="T12" fmla="*/ 55 w 154"/>
                  <a:gd name="T13" fmla="*/ 110 h 155"/>
                  <a:gd name="T14" fmla="*/ 69 w 154"/>
                  <a:gd name="T15" fmla="*/ 116 h 155"/>
                  <a:gd name="T16" fmla="*/ 85 w 154"/>
                  <a:gd name="T17" fmla="*/ 116 h 155"/>
                  <a:gd name="T18" fmla="*/ 98 w 154"/>
                  <a:gd name="T19" fmla="*/ 110 h 155"/>
                  <a:gd name="T20" fmla="*/ 108 w 154"/>
                  <a:gd name="T21" fmla="*/ 100 h 155"/>
                  <a:gd name="T22" fmla="*/ 114 w 154"/>
                  <a:gd name="T23" fmla="*/ 85 h 155"/>
                  <a:gd name="T24" fmla="*/ 114 w 154"/>
                  <a:gd name="T25" fmla="*/ 70 h 155"/>
                  <a:gd name="T26" fmla="*/ 108 w 154"/>
                  <a:gd name="T27" fmla="*/ 57 h 155"/>
                  <a:gd name="T28" fmla="*/ 98 w 154"/>
                  <a:gd name="T29" fmla="*/ 46 h 155"/>
                  <a:gd name="T30" fmla="*/ 85 w 154"/>
                  <a:gd name="T31" fmla="*/ 39 h 155"/>
                  <a:gd name="T32" fmla="*/ 76 w 154"/>
                  <a:gd name="T33" fmla="*/ 155 h 155"/>
                  <a:gd name="T34" fmla="*/ 61 w 154"/>
                  <a:gd name="T35" fmla="*/ 153 h 155"/>
                  <a:gd name="T36" fmla="*/ 46 w 154"/>
                  <a:gd name="T37" fmla="*/ 149 h 155"/>
                  <a:gd name="T38" fmla="*/ 22 w 154"/>
                  <a:gd name="T39" fmla="*/ 133 h 155"/>
                  <a:gd name="T40" fmla="*/ 6 w 154"/>
                  <a:gd name="T41" fmla="*/ 108 h 155"/>
                  <a:gd name="T42" fmla="*/ 2 w 154"/>
                  <a:gd name="T43" fmla="*/ 94 h 155"/>
                  <a:gd name="T44" fmla="*/ 0 w 154"/>
                  <a:gd name="T45" fmla="*/ 78 h 155"/>
                  <a:gd name="T46" fmla="*/ 2 w 154"/>
                  <a:gd name="T47" fmla="*/ 62 h 155"/>
                  <a:gd name="T48" fmla="*/ 6 w 154"/>
                  <a:gd name="T49" fmla="*/ 48 h 155"/>
                  <a:gd name="T50" fmla="*/ 22 w 154"/>
                  <a:gd name="T51" fmla="*/ 23 h 155"/>
                  <a:gd name="T52" fmla="*/ 46 w 154"/>
                  <a:gd name="T53" fmla="*/ 6 h 155"/>
                  <a:gd name="T54" fmla="*/ 61 w 154"/>
                  <a:gd name="T55" fmla="*/ 2 h 155"/>
                  <a:gd name="T56" fmla="*/ 76 w 154"/>
                  <a:gd name="T57" fmla="*/ 0 h 155"/>
                  <a:gd name="T58" fmla="*/ 92 w 154"/>
                  <a:gd name="T59" fmla="*/ 2 h 155"/>
                  <a:gd name="T60" fmla="*/ 107 w 154"/>
                  <a:gd name="T61" fmla="*/ 6 h 155"/>
                  <a:gd name="T62" fmla="*/ 131 w 154"/>
                  <a:gd name="T63" fmla="*/ 23 h 155"/>
                  <a:gd name="T64" fmla="*/ 148 w 154"/>
                  <a:gd name="T65" fmla="*/ 48 h 155"/>
                  <a:gd name="T66" fmla="*/ 153 w 154"/>
                  <a:gd name="T67" fmla="*/ 62 h 155"/>
                  <a:gd name="T68" fmla="*/ 154 w 154"/>
                  <a:gd name="T69" fmla="*/ 78 h 155"/>
                  <a:gd name="T70" fmla="*/ 153 w 154"/>
                  <a:gd name="T71" fmla="*/ 94 h 155"/>
                  <a:gd name="T72" fmla="*/ 148 w 154"/>
                  <a:gd name="T73" fmla="*/ 108 h 155"/>
                  <a:gd name="T74" fmla="*/ 131 w 154"/>
                  <a:gd name="T75" fmla="*/ 133 h 155"/>
                  <a:gd name="T76" fmla="*/ 107 w 154"/>
                  <a:gd name="T77" fmla="*/ 149 h 155"/>
                  <a:gd name="T78" fmla="*/ 92 w 154"/>
                  <a:gd name="T79" fmla="*/ 153 h 155"/>
                  <a:gd name="T80" fmla="*/ 76 w 154"/>
                  <a:gd name="T81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4" h="155">
                    <a:moveTo>
                      <a:pt x="76" y="39"/>
                    </a:moveTo>
                    <a:lnTo>
                      <a:pt x="69" y="39"/>
                    </a:lnTo>
                    <a:lnTo>
                      <a:pt x="62" y="42"/>
                    </a:lnTo>
                    <a:lnTo>
                      <a:pt x="55" y="46"/>
                    </a:lnTo>
                    <a:lnTo>
                      <a:pt x="49" y="51"/>
                    </a:lnTo>
                    <a:lnTo>
                      <a:pt x="45" y="57"/>
                    </a:lnTo>
                    <a:lnTo>
                      <a:pt x="40" y="62"/>
                    </a:lnTo>
                    <a:lnTo>
                      <a:pt x="39" y="70"/>
                    </a:lnTo>
                    <a:lnTo>
                      <a:pt x="38" y="78"/>
                    </a:lnTo>
                    <a:lnTo>
                      <a:pt x="39" y="85"/>
                    </a:lnTo>
                    <a:lnTo>
                      <a:pt x="40" y="93"/>
                    </a:lnTo>
                    <a:lnTo>
                      <a:pt x="45" y="100"/>
                    </a:lnTo>
                    <a:lnTo>
                      <a:pt x="49" y="106"/>
                    </a:lnTo>
                    <a:lnTo>
                      <a:pt x="55" y="110"/>
                    </a:lnTo>
                    <a:lnTo>
                      <a:pt x="62" y="113"/>
                    </a:lnTo>
                    <a:lnTo>
                      <a:pt x="69" y="116"/>
                    </a:lnTo>
                    <a:lnTo>
                      <a:pt x="76" y="117"/>
                    </a:lnTo>
                    <a:lnTo>
                      <a:pt x="85" y="116"/>
                    </a:lnTo>
                    <a:lnTo>
                      <a:pt x="92" y="113"/>
                    </a:lnTo>
                    <a:lnTo>
                      <a:pt x="98" y="110"/>
                    </a:lnTo>
                    <a:lnTo>
                      <a:pt x="104" y="106"/>
                    </a:lnTo>
                    <a:lnTo>
                      <a:pt x="108" y="100"/>
                    </a:lnTo>
                    <a:lnTo>
                      <a:pt x="112" y="93"/>
                    </a:lnTo>
                    <a:lnTo>
                      <a:pt x="114" y="85"/>
                    </a:lnTo>
                    <a:lnTo>
                      <a:pt x="115" y="78"/>
                    </a:lnTo>
                    <a:lnTo>
                      <a:pt x="114" y="70"/>
                    </a:lnTo>
                    <a:lnTo>
                      <a:pt x="112" y="62"/>
                    </a:lnTo>
                    <a:lnTo>
                      <a:pt x="108" y="57"/>
                    </a:lnTo>
                    <a:lnTo>
                      <a:pt x="104" y="51"/>
                    </a:lnTo>
                    <a:lnTo>
                      <a:pt x="98" y="46"/>
                    </a:lnTo>
                    <a:lnTo>
                      <a:pt x="92" y="42"/>
                    </a:lnTo>
                    <a:lnTo>
                      <a:pt x="85" y="39"/>
                    </a:lnTo>
                    <a:lnTo>
                      <a:pt x="76" y="39"/>
                    </a:lnTo>
                    <a:close/>
                    <a:moveTo>
                      <a:pt x="76" y="155"/>
                    </a:moveTo>
                    <a:lnTo>
                      <a:pt x="69" y="155"/>
                    </a:lnTo>
                    <a:lnTo>
                      <a:pt x="61" y="153"/>
                    </a:lnTo>
                    <a:lnTo>
                      <a:pt x="53" y="152"/>
                    </a:lnTo>
                    <a:lnTo>
                      <a:pt x="46" y="149"/>
                    </a:lnTo>
                    <a:lnTo>
                      <a:pt x="33" y="142"/>
                    </a:lnTo>
                    <a:lnTo>
                      <a:pt x="22" y="133"/>
                    </a:lnTo>
                    <a:lnTo>
                      <a:pt x="13" y="121"/>
                    </a:lnTo>
                    <a:lnTo>
                      <a:pt x="6" y="108"/>
                    </a:lnTo>
                    <a:lnTo>
                      <a:pt x="3" y="101"/>
                    </a:lnTo>
                    <a:lnTo>
                      <a:pt x="2" y="94"/>
                    </a:lnTo>
                    <a:lnTo>
                      <a:pt x="0" y="85"/>
                    </a:lnTo>
                    <a:lnTo>
                      <a:pt x="0" y="78"/>
                    </a:lnTo>
                    <a:lnTo>
                      <a:pt x="0" y="70"/>
                    </a:lnTo>
                    <a:lnTo>
                      <a:pt x="2" y="62"/>
                    </a:lnTo>
                    <a:lnTo>
                      <a:pt x="3" y="55"/>
                    </a:lnTo>
                    <a:lnTo>
                      <a:pt x="6" y="48"/>
                    </a:lnTo>
                    <a:lnTo>
                      <a:pt x="13" y="35"/>
                    </a:lnTo>
                    <a:lnTo>
                      <a:pt x="22" y="23"/>
                    </a:lnTo>
                    <a:lnTo>
                      <a:pt x="33" y="13"/>
                    </a:lnTo>
                    <a:lnTo>
                      <a:pt x="46" y="6"/>
                    </a:lnTo>
                    <a:lnTo>
                      <a:pt x="53" y="5"/>
                    </a:lnTo>
                    <a:lnTo>
                      <a:pt x="61" y="2"/>
                    </a:lnTo>
                    <a:lnTo>
                      <a:pt x="69" y="0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92" y="2"/>
                    </a:lnTo>
                    <a:lnTo>
                      <a:pt x="100" y="5"/>
                    </a:lnTo>
                    <a:lnTo>
                      <a:pt x="107" y="6"/>
                    </a:lnTo>
                    <a:lnTo>
                      <a:pt x="120" y="13"/>
                    </a:lnTo>
                    <a:lnTo>
                      <a:pt x="131" y="23"/>
                    </a:lnTo>
                    <a:lnTo>
                      <a:pt x="141" y="35"/>
                    </a:lnTo>
                    <a:lnTo>
                      <a:pt x="148" y="48"/>
                    </a:lnTo>
                    <a:lnTo>
                      <a:pt x="150" y="55"/>
                    </a:lnTo>
                    <a:lnTo>
                      <a:pt x="153" y="62"/>
                    </a:lnTo>
                    <a:lnTo>
                      <a:pt x="154" y="70"/>
                    </a:lnTo>
                    <a:lnTo>
                      <a:pt x="154" y="78"/>
                    </a:lnTo>
                    <a:lnTo>
                      <a:pt x="154" y="85"/>
                    </a:lnTo>
                    <a:lnTo>
                      <a:pt x="153" y="94"/>
                    </a:lnTo>
                    <a:lnTo>
                      <a:pt x="150" y="101"/>
                    </a:lnTo>
                    <a:lnTo>
                      <a:pt x="148" y="108"/>
                    </a:lnTo>
                    <a:lnTo>
                      <a:pt x="141" y="121"/>
                    </a:lnTo>
                    <a:lnTo>
                      <a:pt x="131" y="133"/>
                    </a:lnTo>
                    <a:lnTo>
                      <a:pt x="120" y="142"/>
                    </a:lnTo>
                    <a:lnTo>
                      <a:pt x="107" y="149"/>
                    </a:lnTo>
                    <a:lnTo>
                      <a:pt x="100" y="152"/>
                    </a:lnTo>
                    <a:lnTo>
                      <a:pt x="92" y="153"/>
                    </a:lnTo>
                    <a:lnTo>
                      <a:pt x="85" y="155"/>
                    </a:lnTo>
                    <a:lnTo>
                      <a:pt x="76" y="1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7" name="Freeform 446"/>
              <p:cNvSpPr>
                <a:spLocks noEditPoints="1"/>
              </p:cNvSpPr>
              <p:nvPr/>
            </p:nvSpPr>
            <p:spPr bwMode="auto">
              <a:xfrm>
                <a:off x="2275479" y="5538731"/>
                <a:ext cx="75712" cy="75712"/>
              </a:xfrm>
              <a:custGeom>
                <a:avLst/>
                <a:gdLst>
                  <a:gd name="T0" fmla="*/ 69 w 154"/>
                  <a:gd name="T1" fmla="*/ 39 h 155"/>
                  <a:gd name="T2" fmla="*/ 55 w 154"/>
                  <a:gd name="T3" fmla="*/ 46 h 155"/>
                  <a:gd name="T4" fmla="*/ 45 w 154"/>
                  <a:gd name="T5" fmla="*/ 57 h 155"/>
                  <a:gd name="T6" fmla="*/ 39 w 154"/>
                  <a:gd name="T7" fmla="*/ 70 h 155"/>
                  <a:gd name="T8" fmla="*/ 39 w 154"/>
                  <a:gd name="T9" fmla="*/ 85 h 155"/>
                  <a:gd name="T10" fmla="*/ 45 w 154"/>
                  <a:gd name="T11" fmla="*/ 100 h 155"/>
                  <a:gd name="T12" fmla="*/ 55 w 154"/>
                  <a:gd name="T13" fmla="*/ 110 h 155"/>
                  <a:gd name="T14" fmla="*/ 69 w 154"/>
                  <a:gd name="T15" fmla="*/ 116 h 155"/>
                  <a:gd name="T16" fmla="*/ 85 w 154"/>
                  <a:gd name="T17" fmla="*/ 116 h 155"/>
                  <a:gd name="T18" fmla="*/ 98 w 154"/>
                  <a:gd name="T19" fmla="*/ 110 h 155"/>
                  <a:gd name="T20" fmla="*/ 108 w 154"/>
                  <a:gd name="T21" fmla="*/ 100 h 155"/>
                  <a:gd name="T22" fmla="*/ 114 w 154"/>
                  <a:gd name="T23" fmla="*/ 85 h 155"/>
                  <a:gd name="T24" fmla="*/ 114 w 154"/>
                  <a:gd name="T25" fmla="*/ 70 h 155"/>
                  <a:gd name="T26" fmla="*/ 108 w 154"/>
                  <a:gd name="T27" fmla="*/ 57 h 155"/>
                  <a:gd name="T28" fmla="*/ 98 w 154"/>
                  <a:gd name="T29" fmla="*/ 46 h 155"/>
                  <a:gd name="T30" fmla="*/ 85 w 154"/>
                  <a:gd name="T31" fmla="*/ 39 h 155"/>
                  <a:gd name="T32" fmla="*/ 76 w 154"/>
                  <a:gd name="T33" fmla="*/ 155 h 155"/>
                  <a:gd name="T34" fmla="*/ 60 w 154"/>
                  <a:gd name="T35" fmla="*/ 153 h 155"/>
                  <a:gd name="T36" fmla="*/ 46 w 154"/>
                  <a:gd name="T37" fmla="*/ 149 h 155"/>
                  <a:gd name="T38" fmla="*/ 22 w 154"/>
                  <a:gd name="T39" fmla="*/ 133 h 155"/>
                  <a:gd name="T40" fmla="*/ 6 w 154"/>
                  <a:gd name="T41" fmla="*/ 108 h 155"/>
                  <a:gd name="T42" fmla="*/ 1 w 154"/>
                  <a:gd name="T43" fmla="*/ 94 h 155"/>
                  <a:gd name="T44" fmla="*/ 0 w 154"/>
                  <a:gd name="T45" fmla="*/ 78 h 155"/>
                  <a:gd name="T46" fmla="*/ 1 w 154"/>
                  <a:gd name="T47" fmla="*/ 62 h 155"/>
                  <a:gd name="T48" fmla="*/ 6 w 154"/>
                  <a:gd name="T49" fmla="*/ 48 h 155"/>
                  <a:gd name="T50" fmla="*/ 22 w 154"/>
                  <a:gd name="T51" fmla="*/ 23 h 155"/>
                  <a:gd name="T52" fmla="*/ 46 w 154"/>
                  <a:gd name="T53" fmla="*/ 6 h 155"/>
                  <a:gd name="T54" fmla="*/ 60 w 154"/>
                  <a:gd name="T55" fmla="*/ 2 h 155"/>
                  <a:gd name="T56" fmla="*/ 76 w 154"/>
                  <a:gd name="T57" fmla="*/ 0 h 155"/>
                  <a:gd name="T58" fmla="*/ 92 w 154"/>
                  <a:gd name="T59" fmla="*/ 2 h 155"/>
                  <a:gd name="T60" fmla="*/ 107 w 154"/>
                  <a:gd name="T61" fmla="*/ 6 h 155"/>
                  <a:gd name="T62" fmla="*/ 131 w 154"/>
                  <a:gd name="T63" fmla="*/ 23 h 155"/>
                  <a:gd name="T64" fmla="*/ 148 w 154"/>
                  <a:gd name="T65" fmla="*/ 48 h 155"/>
                  <a:gd name="T66" fmla="*/ 153 w 154"/>
                  <a:gd name="T67" fmla="*/ 62 h 155"/>
                  <a:gd name="T68" fmla="*/ 154 w 154"/>
                  <a:gd name="T69" fmla="*/ 78 h 155"/>
                  <a:gd name="T70" fmla="*/ 153 w 154"/>
                  <a:gd name="T71" fmla="*/ 94 h 155"/>
                  <a:gd name="T72" fmla="*/ 148 w 154"/>
                  <a:gd name="T73" fmla="*/ 108 h 155"/>
                  <a:gd name="T74" fmla="*/ 131 w 154"/>
                  <a:gd name="T75" fmla="*/ 133 h 155"/>
                  <a:gd name="T76" fmla="*/ 107 w 154"/>
                  <a:gd name="T77" fmla="*/ 149 h 155"/>
                  <a:gd name="T78" fmla="*/ 92 w 154"/>
                  <a:gd name="T79" fmla="*/ 153 h 155"/>
                  <a:gd name="T80" fmla="*/ 76 w 154"/>
                  <a:gd name="T81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4" h="155">
                    <a:moveTo>
                      <a:pt x="76" y="39"/>
                    </a:moveTo>
                    <a:lnTo>
                      <a:pt x="69" y="39"/>
                    </a:lnTo>
                    <a:lnTo>
                      <a:pt x="62" y="42"/>
                    </a:lnTo>
                    <a:lnTo>
                      <a:pt x="55" y="46"/>
                    </a:lnTo>
                    <a:lnTo>
                      <a:pt x="49" y="51"/>
                    </a:lnTo>
                    <a:lnTo>
                      <a:pt x="45" y="57"/>
                    </a:lnTo>
                    <a:lnTo>
                      <a:pt x="40" y="62"/>
                    </a:lnTo>
                    <a:lnTo>
                      <a:pt x="39" y="70"/>
                    </a:lnTo>
                    <a:lnTo>
                      <a:pt x="37" y="78"/>
                    </a:lnTo>
                    <a:lnTo>
                      <a:pt x="39" y="85"/>
                    </a:lnTo>
                    <a:lnTo>
                      <a:pt x="40" y="93"/>
                    </a:lnTo>
                    <a:lnTo>
                      <a:pt x="45" y="100"/>
                    </a:lnTo>
                    <a:lnTo>
                      <a:pt x="49" y="106"/>
                    </a:lnTo>
                    <a:lnTo>
                      <a:pt x="55" y="110"/>
                    </a:lnTo>
                    <a:lnTo>
                      <a:pt x="62" y="113"/>
                    </a:lnTo>
                    <a:lnTo>
                      <a:pt x="69" y="116"/>
                    </a:lnTo>
                    <a:lnTo>
                      <a:pt x="76" y="117"/>
                    </a:lnTo>
                    <a:lnTo>
                      <a:pt x="85" y="116"/>
                    </a:lnTo>
                    <a:lnTo>
                      <a:pt x="92" y="113"/>
                    </a:lnTo>
                    <a:lnTo>
                      <a:pt x="98" y="110"/>
                    </a:lnTo>
                    <a:lnTo>
                      <a:pt x="104" y="106"/>
                    </a:lnTo>
                    <a:lnTo>
                      <a:pt x="108" y="100"/>
                    </a:lnTo>
                    <a:lnTo>
                      <a:pt x="112" y="93"/>
                    </a:lnTo>
                    <a:lnTo>
                      <a:pt x="114" y="85"/>
                    </a:lnTo>
                    <a:lnTo>
                      <a:pt x="115" y="78"/>
                    </a:lnTo>
                    <a:lnTo>
                      <a:pt x="114" y="70"/>
                    </a:lnTo>
                    <a:lnTo>
                      <a:pt x="112" y="62"/>
                    </a:lnTo>
                    <a:lnTo>
                      <a:pt x="108" y="57"/>
                    </a:lnTo>
                    <a:lnTo>
                      <a:pt x="104" y="51"/>
                    </a:lnTo>
                    <a:lnTo>
                      <a:pt x="98" y="46"/>
                    </a:lnTo>
                    <a:lnTo>
                      <a:pt x="92" y="42"/>
                    </a:lnTo>
                    <a:lnTo>
                      <a:pt x="85" y="39"/>
                    </a:lnTo>
                    <a:lnTo>
                      <a:pt x="76" y="39"/>
                    </a:lnTo>
                    <a:close/>
                    <a:moveTo>
                      <a:pt x="76" y="155"/>
                    </a:moveTo>
                    <a:lnTo>
                      <a:pt x="69" y="155"/>
                    </a:lnTo>
                    <a:lnTo>
                      <a:pt x="60" y="153"/>
                    </a:lnTo>
                    <a:lnTo>
                      <a:pt x="53" y="152"/>
                    </a:lnTo>
                    <a:lnTo>
                      <a:pt x="46" y="149"/>
                    </a:lnTo>
                    <a:lnTo>
                      <a:pt x="33" y="142"/>
                    </a:lnTo>
                    <a:lnTo>
                      <a:pt x="22" y="133"/>
                    </a:lnTo>
                    <a:lnTo>
                      <a:pt x="13" y="121"/>
                    </a:lnTo>
                    <a:lnTo>
                      <a:pt x="6" y="108"/>
                    </a:lnTo>
                    <a:lnTo>
                      <a:pt x="3" y="101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78"/>
                    </a:lnTo>
                    <a:lnTo>
                      <a:pt x="0" y="70"/>
                    </a:lnTo>
                    <a:lnTo>
                      <a:pt x="1" y="62"/>
                    </a:lnTo>
                    <a:lnTo>
                      <a:pt x="3" y="55"/>
                    </a:lnTo>
                    <a:lnTo>
                      <a:pt x="6" y="48"/>
                    </a:lnTo>
                    <a:lnTo>
                      <a:pt x="13" y="35"/>
                    </a:lnTo>
                    <a:lnTo>
                      <a:pt x="22" y="23"/>
                    </a:lnTo>
                    <a:lnTo>
                      <a:pt x="33" y="13"/>
                    </a:lnTo>
                    <a:lnTo>
                      <a:pt x="46" y="6"/>
                    </a:lnTo>
                    <a:lnTo>
                      <a:pt x="53" y="5"/>
                    </a:lnTo>
                    <a:lnTo>
                      <a:pt x="60" y="2"/>
                    </a:lnTo>
                    <a:lnTo>
                      <a:pt x="69" y="0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92" y="2"/>
                    </a:lnTo>
                    <a:lnTo>
                      <a:pt x="99" y="5"/>
                    </a:lnTo>
                    <a:lnTo>
                      <a:pt x="107" y="6"/>
                    </a:lnTo>
                    <a:lnTo>
                      <a:pt x="119" y="13"/>
                    </a:lnTo>
                    <a:lnTo>
                      <a:pt x="131" y="23"/>
                    </a:lnTo>
                    <a:lnTo>
                      <a:pt x="141" y="35"/>
                    </a:lnTo>
                    <a:lnTo>
                      <a:pt x="148" y="48"/>
                    </a:lnTo>
                    <a:lnTo>
                      <a:pt x="150" y="55"/>
                    </a:lnTo>
                    <a:lnTo>
                      <a:pt x="153" y="62"/>
                    </a:lnTo>
                    <a:lnTo>
                      <a:pt x="154" y="70"/>
                    </a:lnTo>
                    <a:lnTo>
                      <a:pt x="154" y="78"/>
                    </a:lnTo>
                    <a:lnTo>
                      <a:pt x="154" y="85"/>
                    </a:lnTo>
                    <a:lnTo>
                      <a:pt x="153" y="94"/>
                    </a:lnTo>
                    <a:lnTo>
                      <a:pt x="150" y="101"/>
                    </a:lnTo>
                    <a:lnTo>
                      <a:pt x="148" y="108"/>
                    </a:lnTo>
                    <a:lnTo>
                      <a:pt x="141" y="121"/>
                    </a:lnTo>
                    <a:lnTo>
                      <a:pt x="131" y="133"/>
                    </a:lnTo>
                    <a:lnTo>
                      <a:pt x="119" y="142"/>
                    </a:lnTo>
                    <a:lnTo>
                      <a:pt x="107" y="149"/>
                    </a:lnTo>
                    <a:lnTo>
                      <a:pt x="99" y="152"/>
                    </a:lnTo>
                    <a:lnTo>
                      <a:pt x="92" y="153"/>
                    </a:lnTo>
                    <a:lnTo>
                      <a:pt x="85" y="155"/>
                    </a:lnTo>
                    <a:lnTo>
                      <a:pt x="76" y="1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8" name="Freeform 447"/>
              <p:cNvSpPr>
                <a:spLocks/>
              </p:cNvSpPr>
              <p:nvPr/>
            </p:nvSpPr>
            <p:spPr bwMode="auto">
              <a:xfrm>
                <a:off x="2199768" y="5164541"/>
                <a:ext cx="18928" cy="149967"/>
              </a:xfrm>
              <a:custGeom>
                <a:avLst/>
                <a:gdLst>
                  <a:gd name="T0" fmla="*/ 21 w 39"/>
                  <a:gd name="T1" fmla="*/ 309 h 309"/>
                  <a:gd name="T2" fmla="*/ 16 w 39"/>
                  <a:gd name="T3" fmla="*/ 309 h 309"/>
                  <a:gd name="T4" fmla="*/ 12 w 39"/>
                  <a:gd name="T5" fmla="*/ 307 h 309"/>
                  <a:gd name="T6" fmla="*/ 9 w 39"/>
                  <a:gd name="T7" fmla="*/ 306 h 309"/>
                  <a:gd name="T8" fmla="*/ 6 w 39"/>
                  <a:gd name="T9" fmla="*/ 303 h 309"/>
                  <a:gd name="T10" fmla="*/ 5 w 39"/>
                  <a:gd name="T11" fmla="*/ 300 h 309"/>
                  <a:gd name="T12" fmla="*/ 2 w 39"/>
                  <a:gd name="T13" fmla="*/ 297 h 309"/>
                  <a:gd name="T14" fmla="*/ 2 w 39"/>
                  <a:gd name="T15" fmla="*/ 294 h 309"/>
                  <a:gd name="T16" fmla="*/ 0 w 39"/>
                  <a:gd name="T17" fmla="*/ 290 h 309"/>
                  <a:gd name="T18" fmla="*/ 0 w 39"/>
                  <a:gd name="T19" fmla="*/ 19 h 309"/>
                  <a:gd name="T20" fmla="*/ 2 w 39"/>
                  <a:gd name="T21" fmla="*/ 15 h 309"/>
                  <a:gd name="T22" fmla="*/ 2 w 39"/>
                  <a:gd name="T23" fmla="*/ 12 h 309"/>
                  <a:gd name="T24" fmla="*/ 5 w 39"/>
                  <a:gd name="T25" fmla="*/ 9 h 309"/>
                  <a:gd name="T26" fmla="*/ 6 w 39"/>
                  <a:gd name="T27" fmla="*/ 6 h 309"/>
                  <a:gd name="T28" fmla="*/ 9 w 39"/>
                  <a:gd name="T29" fmla="*/ 3 h 309"/>
                  <a:gd name="T30" fmla="*/ 12 w 39"/>
                  <a:gd name="T31" fmla="*/ 2 h 309"/>
                  <a:gd name="T32" fmla="*/ 16 w 39"/>
                  <a:gd name="T33" fmla="*/ 0 h 309"/>
                  <a:gd name="T34" fmla="*/ 21 w 39"/>
                  <a:gd name="T35" fmla="*/ 0 h 309"/>
                  <a:gd name="T36" fmla="*/ 23 w 39"/>
                  <a:gd name="T37" fmla="*/ 0 h 309"/>
                  <a:gd name="T38" fmla="*/ 28 w 39"/>
                  <a:gd name="T39" fmla="*/ 2 h 309"/>
                  <a:gd name="T40" fmla="*/ 31 w 39"/>
                  <a:gd name="T41" fmla="*/ 3 h 309"/>
                  <a:gd name="T42" fmla="*/ 34 w 39"/>
                  <a:gd name="T43" fmla="*/ 6 h 309"/>
                  <a:gd name="T44" fmla="*/ 36 w 39"/>
                  <a:gd name="T45" fmla="*/ 9 h 309"/>
                  <a:gd name="T46" fmla="*/ 38 w 39"/>
                  <a:gd name="T47" fmla="*/ 12 h 309"/>
                  <a:gd name="T48" fmla="*/ 39 w 39"/>
                  <a:gd name="T49" fmla="*/ 15 h 309"/>
                  <a:gd name="T50" fmla="*/ 39 w 39"/>
                  <a:gd name="T51" fmla="*/ 19 h 309"/>
                  <a:gd name="T52" fmla="*/ 39 w 39"/>
                  <a:gd name="T53" fmla="*/ 290 h 309"/>
                  <a:gd name="T54" fmla="*/ 39 w 39"/>
                  <a:gd name="T55" fmla="*/ 294 h 309"/>
                  <a:gd name="T56" fmla="*/ 38 w 39"/>
                  <a:gd name="T57" fmla="*/ 297 h 309"/>
                  <a:gd name="T58" fmla="*/ 36 w 39"/>
                  <a:gd name="T59" fmla="*/ 300 h 309"/>
                  <a:gd name="T60" fmla="*/ 34 w 39"/>
                  <a:gd name="T61" fmla="*/ 303 h 309"/>
                  <a:gd name="T62" fmla="*/ 31 w 39"/>
                  <a:gd name="T63" fmla="*/ 306 h 309"/>
                  <a:gd name="T64" fmla="*/ 28 w 39"/>
                  <a:gd name="T65" fmla="*/ 307 h 309"/>
                  <a:gd name="T66" fmla="*/ 23 w 39"/>
                  <a:gd name="T67" fmla="*/ 309 h 309"/>
                  <a:gd name="T68" fmla="*/ 21 w 39"/>
                  <a:gd name="T69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" h="309">
                    <a:moveTo>
                      <a:pt x="21" y="309"/>
                    </a:moveTo>
                    <a:lnTo>
                      <a:pt x="16" y="309"/>
                    </a:lnTo>
                    <a:lnTo>
                      <a:pt x="12" y="307"/>
                    </a:lnTo>
                    <a:lnTo>
                      <a:pt x="9" y="306"/>
                    </a:lnTo>
                    <a:lnTo>
                      <a:pt x="6" y="303"/>
                    </a:lnTo>
                    <a:lnTo>
                      <a:pt x="5" y="300"/>
                    </a:lnTo>
                    <a:lnTo>
                      <a:pt x="2" y="297"/>
                    </a:lnTo>
                    <a:lnTo>
                      <a:pt x="2" y="294"/>
                    </a:lnTo>
                    <a:lnTo>
                      <a:pt x="0" y="290"/>
                    </a:lnTo>
                    <a:lnTo>
                      <a:pt x="0" y="19"/>
                    </a:lnTo>
                    <a:lnTo>
                      <a:pt x="2" y="15"/>
                    </a:lnTo>
                    <a:lnTo>
                      <a:pt x="2" y="12"/>
                    </a:lnTo>
                    <a:lnTo>
                      <a:pt x="5" y="9"/>
                    </a:lnTo>
                    <a:lnTo>
                      <a:pt x="6" y="6"/>
                    </a:lnTo>
                    <a:lnTo>
                      <a:pt x="9" y="3"/>
                    </a:lnTo>
                    <a:lnTo>
                      <a:pt x="12" y="2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8" y="2"/>
                    </a:lnTo>
                    <a:lnTo>
                      <a:pt x="31" y="3"/>
                    </a:lnTo>
                    <a:lnTo>
                      <a:pt x="34" y="6"/>
                    </a:lnTo>
                    <a:lnTo>
                      <a:pt x="36" y="9"/>
                    </a:lnTo>
                    <a:lnTo>
                      <a:pt x="38" y="12"/>
                    </a:lnTo>
                    <a:lnTo>
                      <a:pt x="39" y="15"/>
                    </a:lnTo>
                    <a:lnTo>
                      <a:pt x="39" y="19"/>
                    </a:lnTo>
                    <a:lnTo>
                      <a:pt x="39" y="290"/>
                    </a:lnTo>
                    <a:lnTo>
                      <a:pt x="39" y="294"/>
                    </a:lnTo>
                    <a:lnTo>
                      <a:pt x="38" y="297"/>
                    </a:lnTo>
                    <a:lnTo>
                      <a:pt x="36" y="300"/>
                    </a:lnTo>
                    <a:lnTo>
                      <a:pt x="34" y="303"/>
                    </a:lnTo>
                    <a:lnTo>
                      <a:pt x="31" y="306"/>
                    </a:lnTo>
                    <a:lnTo>
                      <a:pt x="28" y="307"/>
                    </a:lnTo>
                    <a:lnTo>
                      <a:pt x="23" y="309"/>
                    </a:lnTo>
                    <a:lnTo>
                      <a:pt x="21" y="3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9" name="Freeform 448"/>
              <p:cNvSpPr>
                <a:spLocks/>
              </p:cNvSpPr>
              <p:nvPr/>
            </p:nvSpPr>
            <p:spPr bwMode="auto">
              <a:xfrm>
                <a:off x="2144440" y="5238797"/>
                <a:ext cx="131039" cy="75712"/>
              </a:xfrm>
              <a:custGeom>
                <a:avLst/>
                <a:gdLst>
                  <a:gd name="T0" fmla="*/ 136 w 271"/>
                  <a:gd name="T1" fmla="*/ 155 h 155"/>
                  <a:gd name="T2" fmla="*/ 131 w 271"/>
                  <a:gd name="T3" fmla="*/ 155 h 155"/>
                  <a:gd name="T4" fmla="*/ 128 w 271"/>
                  <a:gd name="T5" fmla="*/ 153 h 155"/>
                  <a:gd name="T6" fmla="*/ 124 w 271"/>
                  <a:gd name="T7" fmla="*/ 152 h 155"/>
                  <a:gd name="T8" fmla="*/ 121 w 271"/>
                  <a:gd name="T9" fmla="*/ 149 h 155"/>
                  <a:gd name="T10" fmla="*/ 6 w 271"/>
                  <a:gd name="T11" fmla="*/ 34 h 155"/>
                  <a:gd name="T12" fmla="*/ 3 w 271"/>
                  <a:gd name="T13" fmla="*/ 31 h 155"/>
                  <a:gd name="T14" fmla="*/ 2 w 271"/>
                  <a:gd name="T15" fmla="*/ 26 h 155"/>
                  <a:gd name="T16" fmla="*/ 0 w 271"/>
                  <a:gd name="T17" fmla="*/ 24 h 155"/>
                  <a:gd name="T18" fmla="*/ 0 w 271"/>
                  <a:gd name="T19" fmla="*/ 19 h 155"/>
                  <a:gd name="T20" fmla="*/ 0 w 271"/>
                  <a:gd name="T21" fmla="*/ 16 h 155"/>
                  <a:gd name="T22" fmla="*/ 2 w 271"/>
                  <a:gd name="T23" fmla="*/ 12 h 155"/>
                  <a:gd name="T24" fmla="*/ 3 w 271"/>
                  <a:gd name="T25" fmla="*/ 9 h 155"/>
                  <a:gd name="T26" fmla="*/ 6 w 271"/>
                  <a:gd name="T27" fmla="*/ 6 h 155"/>
                  <a:gd name="T28" fmla="*/ 9 w 271"/>
                  <a:gd name="T29" fmla="*/ 3 h 155"/>
                  <a:gd name="T30" fmla="*/ 12 w 271"/>
                  <a:gd name="T31" fmla="*/ 2 h 155"/>
                  <a:gd name="T32" fmla="*/ 16 w 271"/>
                  <a:gd name="T33" fmla="*/ 0 h 155"/>
                  <a:gd name="T34" fmla="*/ 19 w 271"/>
                  <a:gd name="T35" fmla="*/ 0 h 155"/>
                  <a:gd name="T36" fmla="*/ 23 w 271"/>
                  <a:gd name="T37" fmla="*/ 0 h 155"/>
                  <a:gd name="T38" fmla="*/ 26 w 271"/>
                  <a:gd name="T39" fmla="*/ 2 h 155"/>
                  <a:gd name="T40" fmla="*/ 30 w 271"/>
                  <a:gd name="T41" fmla="*/ 3 h 155"/>
                  <a:gd name="T42" fmla="*/ 33 w 271"/>
                  <a:gd name="T43" fmla="*/ 6 h 155"/>
                  <a:gd name="T44" fmla="*/ 136 w 271"/>
                  <a:gd name="T45" fmla="*/ 109 h 155"/>
                  <a:gd name="T46" fmla="*/ 238 w 271"/>
                  <a:gd name="T47" fmla="*/ 6 h 155"/>
                  <a:gd name="T48" fmla="*/ 241 w 271"/>
                  <a:gd name="T49" fmla="*/ 3 h 155"/>
                  <a:gd name="T50" fmla="*/ 244 w 271"/>
                  <a:gd name="T51" fmla="*/ 2 h 155"/>
                  <a:gd name="T52" fmla="*/ 248 w 271"/>
                  <a:gd name="T53" fmla="*/ 0 h 155"/>
                  <a:gd name="T54" fmla="*/ 251 w 271"/>
                  <a:gd name="T55" fmla="*/ 0 h 155"/>
                  <a:gd name="T56" fmla="*/ 255 w 271"/>
                  <a:gd name="T57" fmla="*/ 0 h 155"/>
                  <a:gd name="T58" fmla="*/ 258 w 271"/>
                  <a:gd name="T59" fmla="*/ 2 h 155"/>
                  <a:gd name="T60" fmla="*/ 261 w 271"/>
                  <a:gd name="T61" fmla="*/ 3 h 155"/>
                  <a:gd name="T62" fmla="*/ 265 w 271"/>
                  <a:gd name="T63" fmla="*/ 6 h 155"/>
                  <a:gd name="T64" fmla="*/ 267 w 271"/>
                  <a:gd name="T65" fmla="*/ 9 h 155"/>
                  <a:gd name="T66" fmla="*/ 270 w 271"/>
                  <a:gd name="T67" fmla="*/ 12 h 155"/>
                  <a:gd name="T68" fmla="*/ 270 w 271"/>
                  <a:gd name="T69" fmla="*/ 16 h 155"/>
                  <a:gd name="T70" fmla="*/ 271 w 271"/>
                  <a:gd name="T71" fmla="*/ 19 h 155"/>
                  <a:gd name="T72" fmla="*/ 270 w 271"/>
                  <a:gd name="T73" fmla="*/ 24 h 155"/>
                  <a:gd name="T74" fmla="*/ 270 w 271"/>
                  <a:gd name="T75" fmla="*/ 26 h 155"/>
                  <a:gd name="T76" fmla="*/ 267 w 271"/>
                  <a:gd name="T77" fmla="*/ 31 h 155"/>
                  <a:gd name="T78" fmla="*/ 265 w 271"/>
                  <a:gd name="T79" fmla="*/ 34 h 155"/>
                  <a:gd name="T80" fmla="*/ 149 w 271"/>
                  <a:gd name="T81" fmla="*/ 149 h 155"/>
                  <a:gd name="T82" fmla="*/ 146 w 271"/>
                  <a:gd name="T83" fmla="*/ 152 h 155"/>
                  <a:gd name="T84" fmla="*/ 143 w 271"/>
                  <a:gd name="T85" fmla="*/ 153 h 155"/>
                  <a:gd name="T86" fmla="*/ 138 w 271"/>
                  <a:gd name="T87" fmla="*/ 155 h 155"/>
                  <a:gd name="T88" fmla="*/ 136 w 271"/>
                  <a:gd name="T89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71" h="155">
                    <a:moveTo>
                      <a:pt x="136" y="155"/>
                    </a:moveTo>
                    <a:lnTo>
                      <a:pt x="131" y="155"/>
                    </a:lnTo>
                    <a:lnTo>
                      <a:pt x="128" y="153"/>
                    </a:lnTo>
                    <a:lnTo>
                      <a:pt x="124" y="152"/>
                    </a:lnTo>
                    <a:lnTo>
                      <a:pt x="121" y="149"/>
                    </a:lnTo>
                    <a:lnTo>
                      <a:pt x="6" y="34"/>
                    </a:lnTo>
                    <a:lnTo>
                      <a:pt x="3" y="31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2" y="12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9" y="3"/>
                    </a:lnTo>
                    <a:lnTo>
                      <a:pt x="12" y="2"/>
                    </a:lnTo>
                    <a:lnTo>
                      <a:pt x="16" y="0"/>
                    </a:lnTo>
                    <a:lnTo>
                      <a:pt x="19" y="0"/>
                    </a:lnTo>
                    <a:lnTo>
                      <a:pt x="23" y="0"/>
                    </a:lnTo>
                    <a:lnTo>
                      <a:pt x="26" y="2"/>
                    </a:lnTo>
                    <a:lnTo>
                      <a:pt x="30" y="3"/>
                    </a:lnTo>
                    <a:lnTo>
                      <a:pt x="33" y="6"/>
                    </a:lnTo>
                    <a:lnTo>
                      <a:pt x="136" y="109"/>
                    </a:lnTo>
                    <a:lnTo>
                      <a:pt x="238" y="6"/>
                    </a:lnTo>
                    <a:lnTo>
                      <a:pt x="241" y="3"/>
                    </a:lnTo>
                    <a:lnTo>
                      <a:pt x="244" y="2"/>
                    </a:lnTo>
                    <a:lnTo>
                      <a:pt x="248" y="0"/>
                    </a:lnTo>
                    <a:lnTo>
                      <a:pt x="251" y="0"/>
                    </a:lnTo>
                    <a:lnTo>
                      <a:pt x="255" y="0"/>
                    </a:lnTo>
                    <a:lnTo>
                      <a:pt x="258" y="2"/>
                    </a:lnTo>
                    <a:lnTo>
                      <a:pt x="261" y="3"/>
                    </a:lnTo>
                    <a:lnTo>
                      <a:pt x="265" y="6"/>
                    </a:lnTo>
                    <a:lnTo>
                      <a:pt x="267" y="9"/>
                    </a:lnTo>
                    <a:lnTo>
                      <a:pt x="270" y="12"/>
                    </a:lnTo>
                    <a:lnTo>
                      <a:pt x="270" y="16"/>
                    </a:lnTo>
                    <a:lnTo>
                      <a:pt x="271" y="19"/>
                    </a:lnTo>
                    <a:lnTo>
                      <a:pt x="270" y="24"/>
                    </a:lnTo>
                    <a:lnTo>
                      <a:pt x="270" y="26"/>
                    </a:lnTo>
                    <a:lnTo>
                      <a:pt x="267" y="31"/>
                    </a:lnTo>
                    <a:lnTo>
                      <a:pt x="265" y="34"/>
                    </a:lnTo>
                    <a:lnTo>
                      <a:pt x="149" y="149"/>
                    </a:lnTo>
                    <a:lnTo>
                      <a:pt x="146" y="152"/>
                    </a:lnTo>
                    <a:lnTo>
                      <a:pt x="143" y="153"/>
                    </a:lnTo>
                    <a:lnTo>
                      <a:pt x="138" y="155"/>
                    </a:lnTo>
                    <a:lnTo>
                      <a:pt x="136" y="1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10" name="Freeform 449"/>
              <p:cNvSpPr>
                <a:spLocks/>
              </p:cNvSpPr>
              <p:nvPr/>
            </p:nvSpPr>
            <p:spPr bwMode="auto">
              <a:xfrm>
                <a:off x="2097848" y="5221325"/>
                <a:ext cx="365454" cy="336334"/>
              </a:xfrm>
              <a:custGeom>
                <a:avLst/>
                <a:gdLst>
                  <a:gd name="T0" fmla="*/ 443 w 753"/>
                  <a:gd name="T1" fmla="*/ 695 h 695"/>
                  <a:gd name="T2" fmla="*/ 18 w 753"/>
                  <a:gd name="T3" fmla="*/ 695 h 695"/>
                  <a:gd name="T4" fmla="*/ 14 w 753"/>
                  <a:gd name="T5" fmla="*/ 695 h 695"/>
                  <a:gd name="T6" fmla="*/ 11 w 753"/>
                  <a:gd name="T7" fmla="*/ 694 h 695"/>
                  <a:gd name="T8" fmla="*/ 8 w 753"/>
                  <a:gd name="T9" fmla="*/ 692 h 695"/>
                  <a:gd name="T10" fmla="*/ 6 w 753"/>
                  <a:gd name="T11" fmla="*/ 690 h 695"/>
                  <a:gd name="T12" fmla="*/ 3 w 753"/>
                  <a:gd name="T13" fmla="*/ 687 h 695"/>
                  <a:gd name="T14" fmla="*/ 1 w 753"/>
                  <a:gd name="T15" fmla="*/ 684 h 695"/>
                  <a:gd name="T16" fmla="*/ 0 w 753"/>
                  <a:gd name="T17" fmla="*/ 679 h 695"/>
                  <a:gd name="T18" fmla="*/ 0 w 753"/>
                  <a:gd name="T19" fmla="*/ 677 h 695"/>
                  <a:gd name="T20" fmla="*/ 0 w 753"/>
                  <a:gd name="T21" fmla="*/ 672 h 695"/>
                  <a:gd name="T22" fmla="*/ 1 w 753"/>
                  <a:gd name="T23" fmla="*/ 668 h 695"/>
                  <a:gd name="T24" fmla="*/ 3 w 753"/>
                  <a:gd name="T25" fmla="*/ 665 h 695"/>
                  <a:gd name="T26" fmla="*/ 6 w 753"/>
                  <a:gd name="T27" fmla="*/ 662 h 695"/>
                  <a:gd name="T28" fmla="*/ 8 w 753"/>
                  <a:gd name="T29" fmla="*/ 659 h 695"/>
                  <a:gd name="T30" fmla="*/ 11 w 753"/>
                  <a:gd name="T31" fmla="*/ 658 h 695"/>
                  <a:gd name="T32" fmla="*/ 14 w 753"/>
                  <a:gd name="T33" fmla="*/ 656 h 695"/>
                  <a:gd name="T34" fmla="*/ 18 w 753"/>
                  <a:gd name="T35" fmla="*/ 656 h 695"/>
                  <a:gd name="T36" fmla="*/ 429 w 753"/>
                  <a:gd name="T37" fmla="*/ 656 h 695"/>
                  <a:gd name="T38" fmla="*/ 579 w 753"/>
                  <a:gd name="T39" fmla="*/ 15 h 695"/>
                  <a:gd name="T40" fmla="*/ 582 w 753"/>
                  <a:gd name="T41" fmla="*/ 8 h 695"/>
                  <a:gd name="T42" fmla="*/ 586 w 753"/>
                  <a:gd name="T43" fmla="*/ 4 h 695"/>
                  <a:gd name="T44" fmla="*/ 592 w 753"/>
                  <a:gd name="T45" fmla="*/ 1 h 695"/>
                  <a:gd name="T46" fmla="*/ 597 w 753"/>
                  <a:gd name="T47" fmla="*/ 0 h 695"/>
                  <a:gd name="T48" fmla="*/ 733 w 753"/>
                  <a:gd name="T49" fmla="*/ 0 h 695"/>
                  <a:gd name="T50" fmla="*/ 737 w 753"/>
                  <a:gd name="T51" fmla="*/ 0 h 695"/>
                  <a:gd name="T52" fmla="*/ 741 w 753"/>
                  <a:gd name="T53" fmla="*/ 1 h 695"/>
                  <a:gd name="T54" fmla="*/ 744 w 753"/>
                  <a:gd name="T55" fmla="*/ 2 h 695"/>
                  <a:gd name="T56" fmla="*/ 747 w 753"/>
                  <a:gd name="T57" fmla="*/ 5 h 695"/>
                  <a:gd name="T58" fmla="*/ 749 w 753"/>
                  <a:gd name="T59" fmla="*/ 8 h 695"/>
                  <a:gd name="T60" fmla="*/ 751 w 753"/>
                  <a:gd name="T61" fmla="*/ 11 h 695"/>
                  <a:gd name="T62" fmla="*/ 751 w 753"/>
                  <a:gd name="T63" fmla="*/ 15 h 695"/>
                  <a:gd name="T64" fmla="*/ 753 w 753"/>
                  <a:gd name="T65" fmla="*/ 20 h 695"/>
                  <a:gd name="T66" fmla="*/ 751 w 753"/>
                  <a:gd name="T67" fmla="*/ 23 h 695"/>
                  <a:gd name="T68" fmla="*/ 751 w 753"/>
                  <a:gd name="T69" fmla="*/ 27 h 695"/>
                  <a:gd name="T70" fmla="*/ 749 w 753"/>
                  <a:gd name="T71" fmla="*/ 30 h 695"/>
                  <a:gd name="T72" fmla="*/ 747 w 753"/>
                  <a:gd name="T73" fmla="*/ 33 h 695"/>
                  <a:gd name="T74" fmla="*/ 744 w 753"/>
                  <a:gd name="T75" fmla="*/ 36 h 695"/>
                  <a:gd name="T76" fmla="*/ 741 w 753"/>
                  <a:gd name="T77" fmla="*/ 37 h 695"/>
                  <a:gd name="T78" fmla="*/ 737 w 753"/>
                  <a:gd name="T79" fmla="*/ 38 h 695"/>
                  <a:gd name="T80" fmla="*/ 733 w 753"/>
                  <a:gd name="T81" fmla="*/ 38 h 695"/>
                  <a:gd name="T82" fmla="*/ 613 w 753"/>
                  <a:gd name="T83" fmla="*/ 38 h 695"/>
                  <a:gd name="T84" fmla="*/ 462 w 753"/>
                  <a:gd name="T85" fmla="*/ 681 h 695"/>
                  <a:gd name="T86" fmla="*/ 459 w 753"/>
                  <a:gd name="T87" fmla="*/ 687 h 695"/>
                  <a:gd name="T88" fmla="*/ 455 w 753"/>
                  <a:gd name="T89" fmla="*/ 691 h 695"/>
                  <a:gd name="T90" fmla="*/ 450 w 753"/>
                  <a:gd name="T91" fmla="*/ 694 h 695"/>
                  <a:gd name="T92" fmla="*/ 443 w 753"/>
                  <a:gd name="T93" fmla="*/ 695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53" h="695">
                    <a:moveTo>
                      <a:pt x="443" y="695"/>
                    </a:moveTo>
                    <a:lnTo>
                      <a:pt x="18" y="695"/>
                    </a:lnTo>
                    <a:lnTo>
                      <a:pt x="14" y="695"/>
                    </a:lnTo>
                    <a:lnTo>
                      <a:pt x="11" y="694"/>
                    </a:lnTo>
                    <a:lnTo>
                      <a:pt x="8" y="692"/>
                    </a:lnTo>
                    <a:lnTo>
                      <a:pt x="6" y="690"/>
                    </a:lnTo>
                    <a:lnTo>
                      <a:pt x="3" y="687"/>
                    </a:lnTo>
                    <a:lnTo>
                      <a:pt x="1" y="684"/>
                    </a:lnTo>
                    <a:lnTo>
                      <a:pt x="0" y="679"/>
                    </a:lnTo>
                    <a:lnTo>
                      <a:pt x="0" y="677"/>
                    </a:lnTo>
                    <a:lnTo>
                      <a:pt x="0" y="672"/>
                    </a:lnTo>
                    <a:lnTo>
                      <a:pt x="1" y="668"/>
                    </a:lnTo>
                    <a:lnTo>
                      <a:pt x="3" y="665"/>
                    </a:lnTo>
                    <a:lnTo>
                      <a:pt x="6" y="662"/>
                    </a:lnTo>
                    <a:lnTo>
                      <a:pt x="8" y="659"/>
                    </a:lnTo>
                    <a:lnTo>
                      <a:pt x="11" y="658"/>
                    </a:lnTo>
                    <a:lnTo>
                      <a:pt x="14" y="656"/>
                    </a:lnTo>
                    <a:lnTo>
                      <a:pt x="18" y="656"/>
                    </a:lnTo>
                    <a:lnTo>
                      <a:pt x="429" y="656"/>
                    </a:lnTo>
                    <a:lnTo>
                      <a:pt x="579" y="15"/>
                    </a:lnTo>
                    <a:lnTo>
                      <a:pt x="582" y="8"/>
                    </a:lnTo>
                    <a:lnTo>
                      <a:pt x="586" y="4"/>
                    </a:lnTo>
                    <a:lnTo>
                      <a:pt x="592" y="1"/>
                    </a:lnTo>
                    <a:lnTo>
                      <a:pt x="597" y="0"/>
                    </a:lnTo>
                    <a:lnTo>
                      <a:pt x="733" y="0"/>
                    </a:lnTo>
                    <a:lnTo>
                      <a:pt x="737" y="0"/>
                    </a:lnTo>
                    <a:lnTo>
                      <a:pt x="741" y="1"/>
                    </a:lnTo>
                    <a:lnTo>
                      <a:pt x="744" y="2"/>
                    </a:lnTo>
                    <a:lnTo>
                      <a:pt x="747" y="5"/>
                    </a:lnTo>
                    <a:lnTo>
                      <a:pt x="749" y="8"/>
                    </a:lnTo>
                    <a:lnTo>
                      <a:pt x="751" y="11"/>
                    </a:lnTo>
                    <a:lnTo>
                      <a:pt x="751" y="15"/>
                    </a:lnTo>
                    <a:lnTo>
                      <a:pt x="753" y="20"/>
                    </a:lnTo>
                    <a:lnTo>
                      <a:pt x="751" y="23"/>
                    </a:lnTo>
                    <a:lnTo>
                      <a:pt x="751" y="27"/>
                    </a:lnTo>
                    <a:lnTo>
                      <a:pt x="749" y="30"/>
                    </a:lnTo>
                    <a:lnTo>
                      <a:pt x="747" y="33"/>
                    </a:lnTo>
                    <a:lnTo>
                      <a:pt x="744" y="36"/>
                    </a:lnTo>
                    <a:lnTo>
                      <a:pt x="741" y="37"/>
                    </a:lnTo>
                    <a:lnTo>
                      <a:pt x="737" y="38"/>
                    </a:lnTo>
                    <a:lnTo>
                      <a:pt x="733" y="38"/>
                    </a:lnTo>
                    <a:lnTo>
                      <a:pt x="613" y="38"/>
                    </a:lnTo>
                    <a:lnTo>
                      <a:pt x="462" y="681"/>
                    </a:lnTo>
                    <a:lnTo>
                      <a:pt x="459" y="687"/>
                    </a:lnTo>
                    <a:lnTo>
                      <a:pt x="455" y="691"/>
                    </a:lnTo>
                    <a:lnTo>
                      <a:pt x="450" y="694"/>
                    </a:lnTo>
                    <a:lnTo>
                      <a:pt x="443" y="6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11" name="Freeform 450"/>
              <p:cNvSpPr>
                <a:spLocks/>
              </p:cNvSpPr>
              <p:nvPr/>
            </p:nvSpPr>
            <p:spPr bwMode="auto">
              <a:xfrm>
                <a:off x="2013401" y="5333436"/>
                <a:ext cx="356718" cy="187823"/>
              </a:xfrm>
              <a:custGeom>
                <a:avLst/>
                <a:gdLst>
                  <a:gd name="T0" fmla="*/ 637 w 734"/>
                  <a:gd name="T1" fmla="*/ 387 h 387"/>
                  <a:gd name="T2" fmla="*/ 135 w 734"/>
                  <a:gd name="T3" fmla="*/ 387 h 387"/>
                  <a:gd name="T4" fmla="*/ 129 w 734"/>
                  <a:gd name="T5" fmla="*/ 387 h 387"/>
                  <a:gd name="T6" fmla="*/ 123 w 734"/>
                  <a:gd name="T7" fmla="*/ 384 h 387"/>
                  <a:gd name="T8" fmla="*/ 119 w 734"/>
                  <a:gd name="T9" fmla="*/ 379 h 387"/>
                  <a:gd name="T10" fmla="*/ 116 w 734"/>
                  <a:gd name="T11" fmla="*/ 374 h 387"/>
                  <a:gd name="T12" fmla="*/ 1 w 734"/>
                  <a:gd name="T13" fmla="*/ 26 h 387"/>
                  <a:gd name="T14" fmla="*/ 0 w 734"/>
                  <a:gd name="T15" fmla="*/ 22 h 387"/>
                  <a:gd name="T16" fmla="*/ 0 w 734"/>
                  <a:gd name="T17" fmla="*/ 16 h 387"/>
                  <a:gd name="T18" fmla="*/ 1 w 734"/>
                  <a:gd name="T19" fmla="*/ 12 h 387"/>
                  <a:gd name="T20" fmla="*/ 4 w 734"/>
                  <a:gd name="T21" fmla="*/ 9 h 387"/>
                  <a:gd name="T22" fmla="*/ 7 w 734"/>
                  <a:gd name="T23" fmla="*/ 5 h 387"/>
                  <a:gd name="T24" fmla="*/ 10 w 734"/>
                  <a:gd name="T25" fmla="*/ 3 h 387"/>
                  <a:gd name="T26" fmla="*/ 14 w 734"/>
                  <a:gd name="T27" fmla="*/ 0 h 387"/>
                  <a:gd name="T28" fmla="*/ 18 w 734"/>
                  <a:gd name="T29" fmla="*/ 0 h 387"/>
                  <a:gd name="T30" fmla="*/ 714 w 734"/>
                  <a:gd name="T31" fmla="*/ 0 h 387"/>
                  <a:gd name="T32" fmla="*/ 718 w 734"/>
                  <a:gd name="T33" fmla="*/ 0 h 387"/>
                  <a:gd name="T34" fmla="*/ 721 w 734"/>
                  <a:gd name="T35" fmla="*/ 2 h 387"/>
                  <a:gd name="T36" fmla="*/ 725 w 734"/>
                  <a:gd name="T37" fmla="*/ 3 h 387"/>
                  <a:gd name="T38" fmla="*/ 728 w 734"/>
                  <a:gd name="T39" fmla="*/ 6 h 387"/>
                  <a:gd name="T40" fmla="*/ 730 w 734"/>
                  <a:gd name="T41" fmla="*/ 9 h 387"/>
                  <a:gd name="T42" fmla="*/ 732 w 734"/>
                  <a:gd name="T43" fmla="*/ 12 h 387"/>
                  <a:gd name="T44" fmla="*/ 732 w 734"/>
                  <a:gd name="T45" fmla="*/ 16 h 387"/>
                  <a:gd name="T46" fmla="*/ 734 w 734"/>
                  <a:gd name="T47" fmla="*/ 21 h 387"/>
                  <a:gd name="T48" fmla="*/ 732 w 734"/>
                  <a:gd name="T49" fmla="*/ 24 h 387"/>
                  <a:gd name="T50" fmla="*/ 732 w 734"/>
                  <a:gd name="T51" fmla="*/ 28 h 387"/>
                  <a:gd name="T52" fmla="*/ 730 w 734"/>
                  <a:gd name="T53" fmla="*/ 31 h 387"/>
                  <a:gd name="T54" fmla="*/ 728 w 734"/>
                  <a:gd name="T55" fmla="*/ 34 h 387"/>
                  <a:gd name="T56" fmla="*/ 725 w 734"/>
                  <a:gd name="T57" fmla="*/ 36 h 387"/>
                  <a:gd name="T58" fmla="*/ 721 w 734"/>
                  <a:gd name="T59" fmla="*/ 38 h 387"/>
                  <a:gd name="T60" fmla="*/ 718 w 734"/>
                  <a:gd name="T61" fmla="*/ 39 h 387"/>
                  <a:gd name="T62" fmla="*/ 714 w 734"/>
                  <a:gd name="T63" fmla="*/ 39 h 387"/>
                  <a:gd name="T64" fmla="*/ 46 w 734"/>
                  <a:gd name="T65" fmla="*/ 39 h 387"/>
                  <a:gd name="T66" fmla="*/ 149 w 734"/>
                  <a:gd name="T67" fmla="*/ 348 h 387"/>
                  <a:gd name="T68" fmla="*/ 637 w 734"/>
                  <a:gd name="T69" fmla="*/ 348 h 387"/>
                  <a:gd name="T70" fmla="*/ 640 w 734"/>
                  <a:gd name="T71" fmla="*/ 349 h 387"/>
                  <a:gd name="T72" fmla="*/ 645 w 734"/>
                  <a:gd name="T73" fmla="*/ 350 h 387"/>
                  <a:gd name="T74" fmla="*/ 648 w 734"/>
                  <a:gd name="T75" fmla="*/ 352 h 387"/>
                  <a:gd name="T76" fmla="*/ 650 w 734"/>
                  <a:gd name="T77" fmla="*/ 353 h 387"/>
                  <a:gd name="T78" fmla="*/ 653 w 734"/>
                  <a:gd name="T79" fmla="*/ 356 h 387"/>
                  <a:gd name="T80" fmla="*/ 655 w 734"/>
                  <a:gd name="T81" fmla="*/ 361 h 387"/>
                  <a:gd name="T82" fmla="*/ 656 w 734"/>
                  <a:gd name="T83" fmla="*/ 363 h 387"/>
                  <a:gd name="T84" fmla="*/ 656 w 734"/>
                  <a:gd name="T85" fmla="*/ 368 h 387"/>
                  <a:gd name="T86" fmla="*/ 656 w 734"/>
                  <a:gd name="T87" fmla="*/ 372 h 387"/>
                  <a:gd name="T88" fmla="*/ 655 w 734"/>
                  <a:gd name="T89" fmla="*/ 375 h 387"/>
                  <a:gd name="T90" fmla="*/ 653 w 734"/>
                  <a:gd name="T91" fmla="*/ 378 h 387"/>
                  <a:gd name="T92" fmla="*/ 650 w 734"/>
                  <a:gd name="T93" fmla="*/ 381 h 387"/>
                  <a:gd name="T94" fmla="*/ 648 w 734"/>
                  <a:gd name="T95" fmla="*/ 384 h 387"/>
                  <a:gd name="T96" fmla="*/ 645 w 734"/>
                  <a:gd name="T97" fmla="*/ 385 h 387"/>
                  <a:gd name="T98" fmla="*/ 640 w 734"/>
                  <a:gd name="T99" fmla="*/ 387 h 387"/>
                  <a:gd name="T100" fmla="*/ 637 w 734"/>
                  <a:gd name="T101" fmla="*/ 387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34" h="387">
                    <a:moveTo>
                      <a:pt x="637" y="387"/>
                    </a:moveTo>
                    <a:lnTo>
                      <a:pt x="135" y="387"/>
                    </a:lnTo>
                    <a:lnTo>
                      <a:pt x="129" y="387"/>
                    </a:lnTo>
                    <a:lnTo>
                      <a:pt x="123" y="384"/>
                    </a:lnTo>
                    <a:lnTo>
                      <a:pt x="119" y="379"/>
                    </a:lnTo>
                    <a:lnTo>
                      <a:pt x="116" y="374"/>
                    </a:lnTo>
                    <a:lnTo>
                      <a:pt x="1" y="26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10" y="3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714" y="0"/>
                    </a:lnTo>
                    <a:lnTo>
                      <a:pt x="718" y="0"/>
                    </a:lnTo>
                    <a:lnTo>
                      <a:pt x="721" y="2"/>
                    </a:lnTo>
                    <a:lnTo>
                      <a:pt x="725" y="3"/>
                    </a:lnTo>
                    <a:lnTo>
                      <a:pt x="728" y="6"/>
                    </a:lnTo>
                    <a:lnTo>
                      <a:pt x="730" y="9"/>
                    </a:lnTo>
                    <a:lnTo>
                      <a:pt x="732" y="12"/>
                    </a:lnTo>
                    <a:lnTo>
                      <a:pt x="732" y="16"/>
                    </a:lnTo>
                    <a:lnTo>
                      <a:pt x="734" y="21"/>
                    </a:lnTo>
                    <a:lnTo>
                      <a:pt x="732" y="24"/>
                    </a:lnTo>
                    <a:lnTo>
                      <a:pt x="732" y="28"/>
                    </a:lnTo>
                    <a:lnTo>
                      <a:pt x="730" y="31"/>
                    </a:lnTo>
                    <a:lnTo>
                      <a:pt x="728" y="34"/>
                    </a:lnTo>
                    <a:lnTo>
                      <a:pt x="725" y="36"/>
                    </a:lnTo>
                    <a:lnTo>
                      <a:pt x="721" y="38"/>
                    </a:lnTo>
                    <a:lnTo>
                      <a:pt x="718" y="39"/>
                    </a:lnTo>
                    <a:lnTo>
                      <a:pt x="714" y="39"/>
                    </a:lnTo>
                    <a:lnTo>
                      <a:pt x="46" y="39"/>
                    </a:lnTo>
                    <a:lnTo>
                      <a:pt x="149" y="348"/>
                    </a:lnTo>
                    <a:lnTo>
                      <a:pt x="637" y="348"/>
                    </a:lnTo>
                    <a:lnTo>
                      <a:pt x="640" y="349"/>
                    </a:lnTo>
                    <a:lnTo>
                      <a:pt x="645" y="350"/>
                    </a:lnTo>
                    <a:lnTo>
                      <a:pt x="648" y="352"/>
                    </a:lnTo>
                    <a:lnTo>
                      <a:pt x="650" y="353"/>
                    </a:lnTo>
                    <a:lnTo>
                      <a:pt x="653" y="356"/>
                    </a:lnTo>
                    <a:lnTo>
                      <a:pt x="655" y="361"/>
                    </a:lnTo>
                    <a:lnTo>
                      <a:pt x="656" y="363"/>
                    </a:lnTo>
                    <a:lnTo>
                      <a:pt x="656" y="368"/>
                    </a:lnTo>
                    <a:lnTo>
                      <a:pt x="656" y="372"/>
                    </a:lnTo>
                    <a:lnTo>
                      <a:pt x="655" y="375"/>
                    </a:lnTo>
                    <a:lnTo>
                      <a:pt x="653" y="378"/>
                    </a:lnTo>
                    <a:lnTo>
                      <a:pt x="650" y="381"/>
                    </a:lnTo>
                    <a:lnTo>
                      <a:pt x="648" y="384"/>
                    </a:lnTo>
                    <a:lnTo>
                      <a:pt x="645" y="385"/>
                    </a:lnTo>
                    <a:lnTo>
                      <a:pt x="640" y="387"/>
                    </a:lnTo>
                    <a:lnTo>
                      <a:pt x="637" y="3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4913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9" grpId="0"/>
      <p:bldP spid="45" grpId="0"/>
      <p:bldP spid="47" grpId="0"/>
      <p:bldP spid="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802181" y="-1650734"/>
            <a:ext cx="8358076" cy="6875107"/>
            <a:chOff x="5628523" y="1511756"/>
            <a:chExt cx="4495800" cy="3698113"/>
          </a:xfrm>
          <a:pattFill prst="ltUpDiag">
            <a:fgClr>
              <a:schemeClr val="tx2"/>
            </a:fgClr>
            <a:bgClr>
              <a:schemeClr val="tx1">
                <a:lumMod val="85000"/>
                <a:lumOff val="15000"/>
              </a:schemeClr>
            </a:bgClr>
          </a:patt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8313204" y="5138432"/>
              <a:ext cx="112712" cy="71437"/>
            </a:xfrm>
            <a:custGeom>
              <a:avLst/>
              <a:gdLst>
                <a:gd name="T0" fmla="*/ 31 w 71"/>
                <a:gd name="T1" fmla="*/ 14 h 45"/>
                <a:gd name="T2" fmla="*/ 26 w 71"/>
                <a:gd name="T3" fmla="*/ 14 h 45"/>
                <a:gd name="T4" fmla="*/ 21 w 71"/>
                <a:gd name="T5" fmla="*/ 17 h 45"/>
                <a:gd name="T6" fmla="*/ 19 w 71"/>
                <a:gd name="T7" fmla="*/ 19 h 45"/>
                <a:gd name="T8" fmla="*/ 7 w 71"/>
                <a:gd name="T9" fmla="*/ 31 h 45"/>
                <a:gd name="T10" fmla="*/ 2 w 71"/>
                <a:gd name="T11" fmla="*/ 36 h 45"/>
                <a:gd name="T12" fmla="*/ 0 w 71"/>
                <a:gd name="T13" fmla="*/ 41 h 45"/>
                <a:gd name="T14" fmla="*/ 2 w 71"/>
                <a:gd name="T15" fmla="*/ 43 h 45"/>
                <a:gd name="T16" fmla="*/ 10 w 71"/>
                <a:gd name="T17" fmla="*/ 45 h 45"/>
                <a:gd name="T18" fmla="*/ 14 w 71"/>
                <a:gd name="T19" fmla="*/ 43 h 45"/>
                <a:gd name="T20" fmla="*/ 19 w 71"/>
                <a:gd name="T21" fmla="*/ 41 h 45"/>
                <a:gd name="T22" fmla="*/ 31 w 71"/>
                <a:gd name="T23" fmla="*/ 33 h 45"/>
                <a:gd name="T24" fmla="*/ 38 w 71"/>
                <a:gd name="T25" fmla="*/ 29 h 45"/>
                <a:gd name="T26" fmla="*/ 40 w 71"/>
                <a:gd name="T27" fmla="*/ 26 h 45"/>
                <a:gd name="T28" fmla="*/ 50 w 71"/>
                <a:gd name="T29" fmla="*/ 17 h 45"/>
                <a:gd name="T30" fmla="*/ 62 w 71"/>
                <a:gd name="T31" fmla="*/ 12 h 45"/>
                <a:gd name="T32" fmla="*/ 67 w 71"/>
                <a:gd name="T33" fmla="*/ 7 h 45"/>
                <a:gd name="T34" fmla="*/ 71 w 71"/>
                <a:gd name="T35" fmla="*/ 5 h 45"/>
                <a:gd name="T36" fmla="*/ 71 w 71"/>
                <a:gd name="T37" fmla="*/ 3 h 45"/>
                <a:gd name="T38" fmla="*/ 69 w 71"/>
                <a:gd name="T39" fmla="*/ 0 h 45"/>
                <a:gd name="T40" fmla="*/ 62 w 71"/>
                <a:gd name="T41" fmla="*/ 0 h 45"/>
                <a:gd name="T42" fmla="*/ 59 w 71"/>
                <a:gd name="T43" fmla="*/ 3 h 45"/>
                <a:gd name="T44" fmla="*/ 55 w 71"/>
                <a:gd name="T45" fmla="*/ 5 h 45"/>
                <a:gd name="T46" fmla="*/ 50 w 71"/>
                <a:gd name="T47" fmla="*/ 5 h 45"/>
                <a:gd name="T48" fmla="*/ 43 w 71"/>
                <a:gd name="T49" fmla="*/ 5 h 45"/>
                <a:gd name="T50" fmla="*/ 38 w 71"/>
                <a:gd name="T51" fmla="*/ 5 h 45"/>
                <a:gd name="T52" fmla="*/ 38 w 71"/>
                <a:gd name="T53" fmla="*/ 7 h 45"/>
                <a:gd name="T54" fmla="*/ 38 w 71"/>
                <a:gd name="T55" fmla="*/ 10 h 45"/>
                <a:gd name="T56" fmla="*/ 36 w 71"/>
                <a:gd name="T57" fmla="*/ 12 h 45"/>
                <a:gd name="T58" fmla="*/ 31 w 71"/>
                <a:gd name="T59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1" h="45">
                  <a:moveTo>
                    <a:pt x="31" y="14"/>
                  </a:moveTo>
                  <a:lnTo>
                    <a:pt x="26" y="14"/>
                  </a:lnTo>
                  <a:lnTo>
                    <a:pt x="21" y="17"/>
                  </a:lnTo>
                  <a:lnTo>
                    <a:pt x="19" y="19"/>
                  </a:lnTo>
                  <a:lnTo>
                    <a:pt x="7" y="31"/>
                  </a:lnTo>
                  <a:lnTo>
                    <a:pt x="2" y="36"/>
                  </a:lnTo>
                  <a:lnTo>
                    <a:pt x="0" y="41"/>
                  </a:lnTo>
                  <a:lnTo>
                    <a:pt x="2" y="43"/>
                  </a:lnTo>
                  <a:lnTo>
                    <a:pt x="10" y="45"/>
                  </a:lnTo>
                  <a:lnTo>
                    <a:pt x="14" y="43"/>
                  </a:lnTo>
                  <a:lnTo>
                    <a:pt x="19" y="41"/>
                  </a:lnTo>
                  <a:lnTo>
                    <a:pt x="31" y="33"/>
                  </a:lnTo>
                  <a:lnTo>
                    <a:pt x="38" y="29"/>
                  </a:lnTo>
                  <a:lnTo>
                    <a:pt x="40" y="26"/>
                  </a:lnTo>
                  <a:lnTo>
                    <a:pt x="50" y="17"/>
                  </a:lnTo>
                  <a:lnTo>
                    <a:pt x="62" y="12"/>
                  </a:lnTo>
                  <a:lnTo>
                    <a:pt x="67" y="7"/>
                  </a:lnTo>
                  <a:lnTo>
                    <a:pt x="71" y="5"/>
                  </a:lnTo>
                  <a:lnTo>
                    <a:pt x="71" y="3"/>
                  </a:lnTo>
                  <a:lnTo>
                    <a:pt x="69" y="0"/>
                  </a:lnTo>
                  <a:lnTo>
                    <a:pt x="62" y="0"/>
                  </a:lnTo>
                  <a:lnTo>
                    <a:pt x="59" y="3"/>
                  </a:lnTo>
                  <a:lnTo>
                    <a:pt x="55" y="5"/>
                  </a:lnTo>
                  <a:lnTo>
                    <a:pt x="50" y="5"/>
                  </a:lnTo>
                  <a:lnTo>
                    <a:pt x="43" y="5"/>
                  </a:lnTo>
                  <a:lnTo>
                    <a:pt x="38" y="5"/>
                  </a:lnTo>
                  <a:lnTo>
                    <a:pt x="38" y="7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1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+mn-ea"/>
              </a:endParaRPr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8441791" y="4754257"/>
              <a:ext cx="41275" cy="66675"/>
            </a:xfrm>
            <a:custGeom>
              <a:avLst/>
              <a:gdLst>
                <a:gd name="T0" fmla="*/ 7 w 26"/>
                <a:gd name="T1" fmla="*/ 40 h 42"/>
                <a:gd name="T2" fmla="*/ 9 w 26"/>
                <a:gd name="T3" fmla="*/ 42 h 42"/>
                <a:gd name="T4" fmla="*/ 16 w 26"/>
                <a:gd name="T5" fmla="*/ 42 h 42"/>
                <a:gd name="T6" fmla="*/ 19 w 26"/>
                <a:gd name="T7" fmla="*/ 40 h 42"/>
                <a:gd name="T8" fmla="*/ 21 w 26"/>
                <a:gd name="T9" fmla="*/ 38 h 42"/>
                <a:gd name="T10" fmla="*/ 19 w 26"/>
                <a:gd name="T11" fmla="*/ 38 h 42"/>
                <a:gd name="T12" fmla="*/ 19 w 26"/>
                <a:gd name="T13" fmla="*/ 35 h 42"/>
                <a:gd name="T14" fmla="*/ 19 w 26"/>
                <a:gd name="T15" fmla="*/ 33 h 42"/>
                <a:gd name="T16" fmla="*/ 19 w 26"/>
                <a:gd name="T17" fmla="*/ 30 h 42"/>
                <a:gd name="T18" fmla="*/ 26 w 26"/>
                <a:gd name="T19" fmla="*/ 26 h 42"/>
                <a:gd name="T20" fmla="*/ 26 w 26"/>
                <a:gd name="T21" fmla="*/ 23 h 42"/>
                <a:gd name="T22" fmla="*/ 26 w 26"/>
                <a:gd name="T23" fmla="*/ 21 h 42"/>
                <a:gd name="T24" fmla="*/ 21 w 26"/>
                <a:gd name="T25" fmla="*/ 21 h 42"/>
                <a:gd name="T26" fmla="*/ 19 w 26"/>
                <a:gd name="T27" fmla="*/ 21 h 42"/>
                <a:gd name="T28" fmla="*/ 14 w 26"/>
                <a:gd name="T29" fmla="*/ 21 h 42"/>
                <a:gd name="T30" fmla="*/ 12 w 26"/>
                <a:gd name="T31" fmla="*/ 19 h 42"/>
                <a:gd name="T32" fmla="*/ 12 w 26"/>
                <a:gd name="T33" fmla="*/ 14 h 42"/>
                <a:gd name="T34" fmla="*/ 12 w 26"/>
                <a:gd name="T35" fmla="*/ 7 h 42"/>
                <a:gd name="T36" fmla="*/ 9 w 26"/>
                <a:gd name="T37" fmla="*/ 2 h 42"/>
                <a:gd name="T38" fmla="*/ 7 w 26"/>
                <a:gd name="T39" fmla="*/ 0 h 42"/>
                <a:gd name="T40" fmla="*/ 5 w 26"/>
                <a:gd name="T41" fmla="*/ 0 h 42"/>
                <a:gd name="T42" fmla="*/ 2 w 26"/>
                <a:gd name="T43" fmla="*/ 0 h 42"/>
                <a:gd name="T44" fmla="*/ 2 w 26"/>
                <a:gd name="T45" fmla="*/ 2 h 42"/>
                <a:gd name="T46" fmla="*/ 0 w 26"/>
                <a:gd name="T47" fmla="*/ 14 h 42"/>
                <a:gd name="T48" fmla="*/ 0 w 26"/>
                <a:gd name="T49" fmla="*/ 28 h 42"/>
                <a:gd name="T50" fmla="*/ 2 w 26"/>
                <a:gd name="T51" fmla="*/ 38 h 42"/>
                <a:gd name="T52" fmla="*/ 7 w 26"/>
                <a:gd name="T53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" h="42">
                  <a:moveTo>
                    <a:pt x="7" y="40"/>
                  </a:moveTo>
                  <a:lnTo>
                    <a:pt x="9" y="42"/>
                  </a:lnTo>
                  <a:lnTo>
                    <a:pt x="16" y="42"/>
                  </a:lnTo>
                  <a:lnTo>
                    <a:pt x="19" y="40"/>
                  </a:lnTo>
                  <a:lnTo>
                    <a:pt x="21" y="38"/>
                  </a:lnTo>
                  <a:lnTo>
                    <a:pt x="19" y="38"/>
                  </a:lnTo>
                  <a:lnTo>
                    <a:pt x="19" y="35"/>
                  </a:lnTo>
                  <a:lnTo>
                    <a:pt x="19" y="33"/>
                  </a:lnTo>
                  <a:lnTo>
                    <a:pt x="19" y="30"/>
                  </a:lnTo>
                  <a:lnTo>
                    <a:pt x="26" y="26"/>
                  </a:lnTo>
                  <a:lnTo>
                    <a:pt x="26" y="23"/>
                  </a:lnTo>
                  <a:lnTo>
                    <a:pt x="26" y="21"/>
                  </a:lnTo>
                  <a:lnTo>
                    <a:pt x="21" y="21"/>
                  </a:lnTo>
                  <a:lnTo>
                    <a:pt x="19" y="21"/>
                  </a:lnTo>
                  <a:lnTo>
                    <a:pt x="14" y="21"/>
                  </a:lnTo>
                  <a:lnTo>
                    <a:pt x="12" y="19"/>
                  </a:lnTo>
                  <a:lnTo>
                    <a:pt x="12" y="14"/>
                  </a:lnTo>
                  <a:lnTo>
                    <a:pt x="12" y="7"/>
                  </a:ln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4"/>
                  </a:lnTo>
                  <a:lnTo>
                    <a:pt x="0" y="28"/>
                  </a:lnTo>
                  <a:lnTo>
                    <a:pt x="2" y="38"/>
                  </a:lnTo>
                  <a:lnTo>
                    <a:pt x="7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+mn-ea"/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8200491" y="4784419"/>
              <a:ext cx="169862" cy="233362"/>
            </a:xfrm>
            <a:custGeom>
              <a:avLst/>
              <a:gdLst>
                <a:gd name="T0" fmla="*/ 2 w 107"/>
                <a:gd name="T1" fmla="*/ 109 h 147"/>
                <a:gd name="T2" fmla="*/ 5 w 107"/>
                <a:gd name="T3" fmla="*/ 138 h 147"/>
                <a:gd name="T4" fmla="*/ 12 w 107"/>
                <a:gd name="T5" fmla="*/ 147 h 147"/>
                <a:gd name="T6" fmla="*/ 19 w 107"/>
                <a:gd name="T7" fmla="*/ 147 h 147"/>
                <a:gd name="T8" fmla="*/ 31 w 107"/>
                <a:gd name="T9" fmla="*/ 135 h 147"/>
                <a:gd name="T10" fmla="*/ 31 w 107"/>
                <a:gd name="T11" fmla="*/ 116 h 147"/>
                <a:gd name="T12" fmla="*/ 31 w 107"/>
                <a:gd name="T13" fmla="*/ 107 h 147"/>
                <a:gd name="T14" fmla="*/ 35 w 107"/>
                <a:gd name="T15" fmla="*/ 99 h 147"/>
                <a:gd name="T16" fmla="*/ 40 w 107"/>
                <a:gd name="T17" fmla="*/ 102 h 147"/>
                <a:gd name="T18" fmla="*/ 45 w 107"/>
                <a:gd name="T19" fmla="*/ 111 h 147"/>
                <a:gd name="T20" fmla="*/ 50 w 107"/>
                <a:gd name="T21" fmla="*/ 121 h 147"/>
                <a:gd name="T22" fmla="*/ 54 w 107"/>
                <a:gd name="T23" fmla="*/ 126 h 147"/>
                <a:gd name="T24" fmla="*/ 59 w 107"/>
                <a:gd name="T25" fmla="*/ 126 h 147"/>
                <a:gd name="T26" fmla="*/ 66 w 107"/>
                <a:gd name="T27" fmla="*/ 116 h 147"/>
                <a:gd name="T28" fmla="*/ 71 w 107"/>
                <a:gd name="T29" fmla="*/ 114 h 147"/>
                <a:gd name="T30" fmla="*/ 69 w 107"/>
                <a:gd name="T31" fmla="*/ 104 h 147"/>
                <a:gd name="T32" fmla="*/ 54 w 107"/>
                <a:gd name="T33" fmla="*/ 92 h 147"/>
                <a:gd name="T34" fmla="*/ 47 w 107"/>
                <a:gd name="T35" fmla="*/ 85 h 147"/>
                <a:gd name="T36" fmla="*/ 45 w 107"/>
                <a:gd name="T37" fmla="*/ 76 h 147"/>
                <a:gd name="T38" fmla="*/ 50 w 107"/>
                <a:gd name="T39" fmla="*/ 66 h 147"/>
                <a:gd name="T40" fmla="*/ 62 w 107"/>
                <a:gd name="T41" fmla="*/ 64 h 147"/>
                <a:gd name="T42" fmla="*/ 69 w 107"/>
                <a:gd name="T43" fmla="*/ 61 h 147"/>
                <a:gd name="T44" fmla="*/ 76 w 107"/>
                <a:gd name="T45" fmla="*/ 52 h 147"/>
                <a:gd name="T46" fmla="*/ 73 w 107"/>
                <a:gd name="T47" fmla="*/ 45 h 147"/>
                <a:gd name="T48" fmla="*/ 62 w 107"/>
                <a:gd name="T49" fmla="*/ 38 h 147"/>
                <a:gd name="T50" fmla="*/ 38 w 107"/>
                <a:gd name="T51" fmla="*/ 38 h 147"/>
                <a:gd name="T52" fmla="*/ 31 w 107"/>
                <a:gd name="T53" fmla="*/ 33 h 147"/>
                <a:gd name="T54" fmla="*/ 33 w 107"/>
                <a:gd name="T55" fmla="*/ 26 h 147"/>
                <a:gd name="T56" fmla="*/ 54 w 107"/>
                <a:gd name="T57" fmla="*/ 23 h 147"/>
                <a:gd name="T58" fmla="*/ 73 w 107"/>
                <a:gd name="T59" fmla="*/ 23 h 147"/>
                <a:gd name="T60" fmla="*/ 92 w 107"/>
                <a:gd name="T61" fmla="*/ 21 h 147"/>
                <a:gd name="T62" fmla="*/ 104 w 107"/>
                <a:gd name="T63" fmla="*/ 11 h 147"/>
                <a:gd name="T64" fmla="*/ 104 w 107"/>
                <a:gd name="T65" fmla="*/ 2 h 147"/>
                <a:gd name="T66" fmla="*/ 97 w 107"/>
                <a:gd name="T67" fmla="*/ 2 h 147"/>
                <a:gd name="T68" fmla="*/ 85 w 107"/>
                <a:gd name="T69" fmla="*/ 7 h 147"/>
                <a:gd name="T70" fmla="*/ 64 w 107"/>
                <a:gd name="T71" fmla="*/ 9 h 147"/>
                <a:gd name="T72" fmla="*/ 40 w 107"/>
                <a:gd name="T73" fmla="*/ 7 h 147"/>
                <a:gd name="T74" fmla="*/ 33 w 107"/>
                <a:gd name="T75" fmla="*/ 2 h 147"/>
                <a:gd name="T76" fmla="*/ 24 w 107"/>
                <a:gd name="T77" fmla="*/ 2 h 147"/>
                <a:gd name="T78" fmla="*/ 14 w 107"/>
                <a:gd name="T79" fmla="*/ 11 h 147"/>
                <a:gd name="T80" fmla="*/ 12 w 107"/>
                <a:gd name="T81" fmla="*/ 26 h 147"/>
                <a:gd name="T82" fmla="*/ 14 w 107"/>
                <a:gd name="T83" fmla="*/ 35 h 147"/>
                <a:gd name="T84" fmla="*/ 7 w 107"/>
                <a:gd name="T85" fmla="*/ 47 h 147"/>
                <a:gd name="T86" fmla="*/ 7 w 107"/>
                <a:gd name="T87" fmla="*/ 66 h 147"/>
                <a:gd name="T88" fmla="*/ 2 w 107"/>
                <a:gd name="T89" fmla="*/ 85 h 147"/>
                <a:gd name="T90" fmla="*/ 2 w 107"/>
                <a:gd name="T91" fmla="*/ 9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7" h="147">
                  <a:moveTo>
                    <a:pt x="2" y="102"/>
                  </a:moveTo>
                  <a:lnTo>
                    <a:pt x="2" y="109"/>
                  </a:lnTo>
                  <a:lnTo>
                    <a:pt x="2" y="126"/>
                  </a:lnTo>
                  <a:lnTo>
                    <a:pt x="5" y="138"/>
                  </a:lnTo>
                  <a:lnTo>
                    <a:pt x="7" y="145"/>
                  </a:lnTo>
                  <a:lnTo>
                    <a:pt x="12" y="147"/>
                  </a:lnTo>
                  <a:lnTo>
                    <a:pt x="16" y="147"/>
                  </a:lnTo>
                  <a:lnTo>
                    <a:pt x="19" y="147"/>
                  </a:lnTo>
                  <a:lnTo>
                    <a:pt x="21" y="142"/>
                  </a:lnTo>
                  <a:lnTo>
                    <a:pt x="31" y="135"/>
                  </a:lnTo>
                  <a:lnTo>
                    <a:pt x="33" y="126"/>
                  </a:lnTo>
                  <a:lnTo>
                    <a:pt x="31" y="116"/>
                  </a:lnTo>
                  <a:lnTo>
                    <a:pt x="31" y="111"/>
                  </a:lnTo>
                  <a:lnTo>
                    <a:pt x="31" y="107"/>
                  </a:lnTo>
                  <a:lnTo>
                    <a:pt x="33" y="102"/>
                  </a:lnTo>
                  <a:lnTo>
                    <a:pt x="35" y="99"/>
                  </a:lnTo>
                  <a:lnTo>
                    <a:pt x="40" y="99"/>
                  </a:lnTo>
                  <a:lnTo>
                    <a:pt x="40" y="102"/>
                  </a:lnTo>
                  <a:lnTo>
                    <a:pt x="43" y="107"/>
                  </a:lnTo>
                  <a:lnTo>
                    <a:pt x="45" y="111"/>
                  </a:lnTo>
                  <a:lnTo>
                    <a:pt x="47" y="116"/>
                  </a:lnTo>
                  <a:lnTo>
                    <a:pt x="50" y="121"/>
                  </a:lnTo>
                  <a:lnTo>
                    <a:pt x="52" y="126"/>
                  </a:lnTo>
                  <a:lnTo>
                    <a:pt x="54" y="126"/>
                  </a:lnTo>
                  <a:lnTo>
                    <a:pt x="57" y="128"/>
                  </a:lnTo>
                  <a:lnTo>
                    <a:pt x="59" y="126"/>
                  </a:lnTo>
                  <a:lnTo>
                    <a:pt x="59" y="121"/>
                  </a:lnTo>
                  <a:lnTo>
                    <a:pt x="66" y="116"/>
                  </a:lnTo>
                  <a:lnTo>
                    <a:pt x="69" y="116"/>
                  </a:lnTo>
                  <a:lnTo>
                    <a:pt x="71" y="114"/>
                  </a:lnTo>
                  <a:lnTo>
                    <a:pt x="71" y="109"/>
                  </a:lnTo>
                  <a:lnTo>
                    <a:pt x="69" y="104"/>
                  </a:lnTo>
                  <a:lnTo>
                    <a:pt x="64" y="97"/>
                  </a:lnTo>
                  <a:lnTo>
                    <a:pt x="54" y="92"/>
                  </a:lnTo>
                  <a:lnTo>
                    <a:pt x="50" y="90"/>
                  </a:lnTo>
                  <a:lnTo>
                    <a:pt x="47" y="85"/>
                  </a:lnTo>
                  <a:lnTo>
                    <a:pt x="45" y="80"/>
                  </a:lnTo>
                  <a:lnTo>
                    <a:pt x="45" y="76"/>
                  </a:lnTo>
                  <a:lnTo>
                    <a:pt x="47" y="71"/>
                  </a:lnTo>
                  <a:lnTo>
                    <a:pt x="50" y="66"/>
                  </a:lnTo>
                  <a:lnTo>
                    <a:pt x="54" y="64"/>
                  </a:lnTo>
                  <a:lnTo>
                    <a:pt x="62" y="64"/>
                  </a:lnTo>
                  <a:lnTo>
                    <a:pt x="64" y="64"/>
                  </a:lnTo>
                  <a:lnTo>
                    <a:pt x="69" y="61"/>
                  </a:lnTo>
                  <a:lnTo>
                    <a:pt x="73" y="59"/>
                  </a:lnTo>
                  <a:lnTo>
                    <a:pt x="76" y="52"/>
                  </a:lnTo>
                  <a:lnTo>
                    <a:pt x="76" y="47"/>
                  </a:lnTo>
                  <a:lnTo>
                    <a:pt x="73" y="45"/>
                  </a:lnTo>
                  <a:lnTo>
                    <a:pt x="69" y="40"/>
                  </a:lnTo>
                  <a:lnTo>
                    <a:pt x="62" y="38"/>
                  </a:lnTo>
                  <a:lnTo>
                    <a:pt x="47" y="40"/>
                  </a:lnTo>
                  <a:lnTo>
                    <a:pt x="38" y="38"/>
                  </a:lnTo>
                  <a:lnTo>
                    <a:pt x="31" y="35"/>
                  </a:lnTo>
                  <a:lnTo>
                    <a:pt x="31" y="33"/>
                  </a:lnTo>
                  <a:lnTo>
                    <a:pt x="31" y="31"/>
                  </a:lnTo>
                  <a:lnTo>
                    <a:pt x="33" y="26"/>
                  </a:lnTo>
                  <a:lnTo>
                    <a:pt x="40" y="26"/>
                  </a:lnTo>
                  <a:lnTo>
                    <a:pt x="54" y="23"/>
                  </a:lnTo>
                  <a:lnTo>
                    <a:pt x="64" y="23"/>
                  </a:lnTo>
                  <a:lnTo>
                    <a:pt x="73" y="23"/>
                  </a:lnTo>
                  <a:lnTo>
                    <a:pt x="85" y="23"/>
                  </a:lnTo>
                  <a:lnTo>
                    <a:pt x="92" y="21"/>
                  </a:lnTo>
                  <a:lnTo>
                    <a:pt x="102" y="14"/>
                  </a:lnTo>
                  <a:lnTo>
                    <a:pt x="104" y="11"/>
                  </a:lnTo>
                  <a:lnTo>
                    <a:pt x="107" y="4"/>
                  </a:lnTo>
                  <a:lnTo>
                    <a:pt x="104" y="2"/>
                  </a:lnTo>
                  <a:lnTo>
                    <a:pt x="102" y="0"/>
                  </a:lnTo>
                  <a:lnTo>
                    <a:pt x="97" y="2"/>
                  </a:lnTo>
                  <a:lnTo>
                    <a:pt x="90" y="2"/>
                  </a:lnTo>
                  <a:lnTo>
                    <a:pt x="85" y="7"/>
                  </a:lnTo>
                  <a:lnTo>
                    <a:pt x="78" y="9"/>
                  </a:lnTo>
                  <a:lnTo>
                    <a:pt x="64" y="9"/>
                  </a:lnTo>
                  <a:lnTo>
                    <a:pt x="54" y="7"/>
                  </a:lnTo>
                  <a:lnTo>
                    <a:pt x="40" y="7"/>
                  </a:lnTo>
                  <a:lnTo>
                    <a:pt x="38" y="2"/>
                  </a:lnTo>
                  <a:lnTo>
                    <a:pt x="33" y="2"/>
                  </a:lnTo>
                  <a:lnTo>
                    <a:pt x="31" y="2"/>
                  </a:lnTo>
                  <a:lnTo>
                    <a:pt x="24" y="2"/>
                  </a:lnTo>
                  <a:lnTo>
                    <a:pt x="19" y="4"/>
                  </a:lnTo>
                  <a:lnTo>
                    <a:pt x="14" y="11"/>
                  </a:lnTo>
                  <a:lnTo>
                    <a:pt x="12" y="19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5"/>
                  </a:lnTo>
                  <a:lnTo>
                    <a:pt x="12" y="42"/>
                  </a:lnTo>
                  <a:lnTo>
                    <a:pt x="7" y="47"/>
                  </a:lnTo>
                  <a:lnTo>
                    <a:pt x="5" y="57"/>
                  </a:lnTo>
                  <a:lnTo>
                    <a:pt x="7" y="66"/>
                  </a:lnTo>
                  <a:lnTo>
                    <a:pt x="7" y="71"/>
                  </a:lnTo>
                  <a:lnTo>
                    <a:pt x="2" y="85"/>
                  </a:lnTo>
                  <a:lnTo>
                    <a:pt x="0" y="90"/>
                  </a:lnTo>
                  <a:lnTo>
                    <a:pt x="2" y="95"/>
                  </a:lnTo>
                  <a:lnTo>
                    <a:pt x="2" y="10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+mn-ea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8554504" y="4855857"/>
              <a:ext cx="539750" cy="350837"/>
            </a:xfrm>
            <a:custGeom>
              <a:avLst/>
              <a:gdLst>
                <a:gd name="T0" fmla="*/ 17 w 340"/>
                <a:gd name="T1" fmla="*/ 31 h 221"/>
                <a:gd name="T2" fmla="*/ 41 w 340"/>
                <a:gd name="T3" fmla="*/ 35 h 221"/>
                <a:gd name="T4" fmla="*/ 26 w 340"/>
                <a:gd name="T5" fmla="*/ 43 h 221"/>
                <a:gd name="T6" fmla="*/ 22 w 340"/>
                <a:gd name="T7" fmla="*/ 52 h 221"/>
                <a:gd name="T8" fmla="*/ 38 w 340"/>
                <a:gd name="T9" fmla="*/ 66 h 221"/>
                <a:gd name="T10" fmla="*/ 57 w 340"/>
                <a:gd name="T11" fmla="*/ 71 h 221"/>
                <a:gd name="T12" fmla="*/ 83 w 340"/>
                <a:gd name="T13" fmla="*/ 88 h 221"/>
                <a:gd name="T14" fmla="*/ 107 w 340"/>
                <a:gd name="T15" fmla="*/ 97 h 221"/>
                <a:gd name="T16" fmla="*/ 121 w 340"/>
                <a:gd name="T17" fmla="*/ 116 h 221"/>
                <a:gd name="T18" fmla="*/ 126 w 340"/>
                <a:gd name="T19" fmla="*/ 138 h 221"/>
                <a:gd name="T20" fmla="*/ 112 w 340"/>
                <a:gd name="T21" fmla="*/ 154 h 221"/>
                <a:gd name="T22" fmla="*/ 109 w 340"/>
                <a:gd name="T23" fmla="*/ 169 h 221"/>
                <a:gd name="T24" fmla="*/ 124 w 340"/>
                <a:gd name="T25" fmla="*/ 171 h 221"/>
                <a:gd name="T26" fmla="*/ 147 w 340"/>
                <a:gd name="T27" fmla="*/ 169 h 221"/>
                <a:gd name="T28" fmla="*/ 162 w 340"/>
                <a:gd name="T29" fmla="*/ 185 h 221"/>
                <a:gd name="T30" fmla="*/ 188 w 340"/>
                <a:gd name="T31" fmla="*/ 188 h 221"/>
                <a:gd name="T32" fmla="*/ 209 w 340"/>
                <a:gd name="T33" fmla="*/ 176 h 221"/>
                <a:gd name="T34" fmla="*/ 235 w 340"/>
                <a:gd name="T35" fmla="*/ 162 h 221"/>
                <a:gd name="T36" fmla="*/ 257 w 340"/>
                <a:gd name="T37" fmla="*/ 171 h 221"/>
                <a:gd name="T38" fmla="*/ 288 w 340"/>
                <a:gd name="T39" fmla="*/ 204 h 221"/>
                <a:gd name="T40" fmla="*/ 323 w 340"/>
                <a:gd name="T41" fmla="*/ 221 h 221"/>
                <a:gd name="T42" fmla="*/ 340 w 340"/>
                <a:gd name="T43" fmla="*/ 219 h 221"/>
                <a:gd name="T44" fmla="*/ 328 w 340"/>
                <a:gd name="T45" fmla="*/ 204 h 221"/>
                <a:gd name="T46" fmla="*/ 319 w 340"/>
                <a:gd name="T47" fmla="*/ 192 h 221"/>
                <a:gd name="T48" fmla="*/ 309 w 340"/>
                <a:gd name="T49" fmla="*/ 190 h 221"/>
                <a:gd name="T50" fmla="*/ 307 w 340"/>
                <a:gd name="T51" fmla="*/ 183 h 221"/>
                <a:gd name="T52" fmla="*/ 300 w 340"/>
                <a:gd name="T53" fmla="*/ 178 h 221"/>
                <a:gd name="T54" fmla="*/ 300 w 340"/>
                <a:gd name="T55" fmla="*/ 169 h 221"/>
                <a:gd name="T56" fmla="*/ 292 w 340"/>
                <a:gd name="T57" fmla="*/ 162 h 221"/>
                <a:gd name="T58" fmla="*/ 280 w 340"/>
                <a:gd name="T59" fmla="*/ 152 h 221"/>
                <a:gd name="T60" fmla="*/ 285 w 340"/>
                <a:gd name="T61" fmla="*/ 140 h 221"/>
                <a:gd name="T62" fmla="*/ 297 w 340"/>
                <a:gd name="T63" fmla="*/ 121 h 221"/>
                <a:gd name="T64" fmla="*/ 280 w 340"/>
                <a:gd name="T65" fmla="*/ 112 h 221"/>
                <a:gd name="T66" fmla="*/ 261 w 340"/>
                <a:gd name="T67" fmla="*/ 100 h 221"/>
                <a:gd name="T68" fmla="*/ 245 w 340"/>
                <a:gd name="T69" fmla="*/ 83 h 221"/>
                <a:gd name="T70" fmla="*/ 221 w 340"/>
                <a:gd name="T71" fmla="*/ 69 h 221"/>
                <a:gd name="T72" fmla="*/ 200 w 340"/>
                <a:gd name="T73" fmla="*/ 54 h 221"/>
                <a:gd name="T74" fmla="*/ 152 w 340"/>
                <a:gd name="T75" fmla="*/ 45 h 221"/>
                <a:gd name="T76" fmla="*/ 117 w 340"/>
                <a:gd name="T77" fmla="*/ 24 h 221"/>
                <a:gd name="T78" fmla="*/ 100 w 340"/>
                <a:gd name="T79" fmla="*/ 24 h 221"/>
                <a:gd name="T80" fmla="*/ 88 w 340"/>
                <a:gd name="T81" fmla="*/ 38 h 221"/>
                <a:gd name="T82" fmla="*/ 69 w 340"/>
                <a:gd name="T83" fmla="*/ 43 h 221"/>
                <a:gd name="T84" fmla="*/ 57 w 340"/>
                <a:gd name="T85" fmla="*/ 33 h 221"/>
                <a:gd name="T86" fmla="*/ 55 w 340"/>
                <a:gd name="T87" fmla="*/ 16 h 221"/>
                <a:gd name="T88" fmla="*/ 45 w 340"/>
                <a:gd name="T89" fmla="*/ 2 h 221"/>
                <a:gd name="T90" fmla="*/ 14 w 340"/>
                <a:gd name="T91" fmla="*/ 0 h 221"/>
                <a:gd name="T92" fmla="*/ 0 w 340"/>
                <a:gd name="T93" fmla="*/ 1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0" h="221">
                  <a:moveTo>
                    <a:pt x="3" y="26"/>
                  </a:moveTo>
                  <a:lnTo>
                    <a:pt x="10" y="28"/>
                  </a:lnTo>
                  <a:lnTo>
                    <a:pt x="17" y="31"/>
                  </a:lnTo>
                  <a:lnTo>
                    <a:pt x="31" y="33"/>
                  </a:lnTo>
                  <a:lnTo>
                    <a:pt x="38" y="33"/>
                  </a:lnTo>
                  <a:lnTo>
                    <a:pt x="41" y="35"/>
                  </a:lnTo>
                  <a:lnTo>
                    <a:pt x="41" y="40"/>
                  </a:lnTo>
                  <a:lnTo>
                    <a:pt x="31" y="40"/>
                  </a:lnTo>
                  <a:lnTo>
                    <a:pt x="26" y="43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2" y="52"/>
                  </a:lnTo>
                  <a:lnTo>
                    <a:pt x="24" y="59"/>
                  </a:lnTo>
                  <a:lnTo>
                    <a:pt x="31" y="64"/>
                  </a:lnTo>
                  <a:lnTo>
                    <a:pt x="38" y="66"/>
                  </a:lnTo>
                  <a:lnTo>
                    <a:pt x="45" y="66"/>
                  </a:lnTo>
                  <a:lnTo>
                    <a:pt x="50" y="66"/>
                  </a:lnTo>
                  <a:lnTo>
                    <a:pt x="57" y="71"/>
                  </a:lnTo>
                  <a:lnTo>
                    <a:pt x="64" y="78"/>
                  </a:lnTo>
                  <a:lnTo>
                    <a:pt x="71" y="85"/>
                  </a:lnTo>
                  <a:lnTo>
                    <a:pt x="83" y="88"/>
                  </a:lnTo>
                  <a:lnTo>
                    <a:pt x="93" y="90"/>
                  </a:lnTo>
                  <a:lnTo>
                    <a:pt x="102" y="93"/>
                  </a:lnTo>
                  <a:lnTo>
                    <a:pt x="107" y="97"/>
                  </a:lnTo>
                  <a:lnTo>
                    <a:pt x="109" y="100"/>
                  </a:lnTo>
                  <a:lnTo>
                    <a:pt x="114" y="109"/>
                  </a:lnTo>
                  <a:lnTo>
                    <a:pt x="121" y="116"/>
                  </a:lnTo>
                  <a:lnTo>
                    <a:pt x="124" y="121"/>
                  </a:lnTo>
                  <a:lnTo>
                    <a:pt x="126" y="126"/>
                  </a:lnTo>
                  <a:lnTo>
                    <a:pt x="126" y="138"/>
                  </a:lnTo>
                  <a:lnTo>
                    <a:pt x="124" y="142"/>
                  </a:lnTo>
                  <a:lnTo>
                    <a:pt x="121" y="147"/>
                  </a:lnTo>
                  <a:lnTo>
                    <a:pt x="112" y="154"/>
                  </a:lnTo>
                  <a:lnTo>
                    <a:pt x="112" y="159"/>
                  </a:lnTo>
                  <a:lnTo>
                    <a:pt x="109" y="164"/>
                  </a:lnTo>
                  <a:lnTo>
                    <a:pt x="109" y="169"/>
                  </a:lnTo>
                  <a:lnTo>
                    <a:pt x="112" y="173"/>
                  </a:lnTo>
                  <a:lnTo>
                    <a:pt x="117" y="173"/>
                  </a:lnTo>
                  <a:lnTo>
                    <a:pt x="124" y="171"/>
                  </a:lnTo>
                  <a:lnTo>
                    <a:pt x="136" y="169"/>
                  </a:lnTo>
                  <a:lnTo>
                    <a:pt x="140" y="169"/>
                  </a:lnTo>
                  <a:lnTo>
                    <a:pt x="147" y="169"/>
                  </a:lnTo>
                  <a:lnTo>
                    <a:pt x="152" y="173"/>
                  </a:lnTo>
                  <a:lnTo>
                    <a:pt x="157" y="181"/>
                  </a:lnTo>
                  <a:lnTo>
                    <a:pt x="162" y="185"/>
                  </a:lnTo>
                  <a:lnTo>
                    <a:pt x="171" y="188"/>
                  </a:lnTo>
                  <a:lnTo>
                    <a:pt x="181" y="188"/>
                  </a:lnTo>
                  <a:lnTo>
                    <a:pt x="188" y="188"/>
                  </a:lnTo>
                  <a:lnTo>
                    <a:pt x="197" y="188"/>
                  </a:lnTo>
                  <a:lnTo>
                    <a:pt x="202" y="183"/>
                  </a:lnTo>
                  <a:lnTo>
                    <a:pt x="209" y="176"/>
                  </a:lnTo>
                  <a:lnTo>
                    <a:pt x="216" y="169"/>
                  </a:lnTo>
                  <a:lnTo>
                    <a:pt x="226" y="164"/>
                  </a:lnTo>
                  <a:lnTo>
                    <a:pt x="235" y="162"/>
                  </a:lnTo>
                  <a:lnTo>
                    <a:pt x="245" y="164"/>
                  </a:lnTo>
                  <a:lnTo>
                    <a:pt x="250" y="166"/>
                  </a:lnTo>
                  <a:lnTo>
                    <a:pt x="257" y="171"/>
                  </a:lnTo>
                  <a:lnTo>
                    <a:pt x="269" y="183"/>
                  </a:lnTo>
                  <a:lnTo>
                    <a:pt x="278" y="192"/>
                  </a:lnTo>
                  <a:lnTo>
                    <a:pt x="288" y="204"/>
                  </a:lnTo>
                  <a:lnTo>
                    <a:pt x="300" y="209"/>
                  </a:lnTo>
                  <a:lnTo>
                    <a:pt x="311" y="216"/>
                  </a:lnTo>
                  <a:lnTo>
                    <a:pt x="323" y="221"/>
                  </a:lnTo>
                  <a:lnTo>
                    <a:pt x="330" y="221"/>
                  </a:lnTo>
                  <a:lnTo>
                    <a:pt x="338" y="221"/>
                  </a:lnTo>
                  <a:lnTo>
                    <a:pt x="340" y="219"/>
                  </a:lnTo>
                  <a:lnTo>
                    <a:pt x="340" y="214"/>
                  </a:lnTo>
                  <a:lnTo>
                    <a:pt x="335" y="207"/>
                  </a:lnTo>
                  <a:lnTo>
                    <a:pt x="328" y="204"/>
                  </a:lnTo>
                  <a:lnTo>
                    <a:pt x="323" y="200"/>
                  </a:lnTo>
                  <a:lnTo>
                    <a:pt x="321" y="195"/>
                  </a:lnTo>
                  <a:lnTo>
                    <a:pt x="319" y="192"/>
                  </a:lnTo>
                  <a:lnTo>
                    <a:pt x="314" y="190"/>
                  </a:lnTo>
                  <a:lnTo>
                    <a:pt x="311" y="190"/>
                  </a:lnTo>
                  <a:lnTo>
                    <a:pt x="309" y="190"/>
                  </a:lnTo>
                  <a:lnTo>
                    <a:pt x="307" y="185"/>
                  </a:lnTo>
                  <a:lnTo>
                    <a:pt x="307" y="183"/>
                  </a:lnTo>
                  <a:lnTo>
                    <a:pt x="307" y="183"/>
                  </a:lnTo>
                  <a:lnTo>
                    <a:pt x="307" y="181"/>
                  </a:lnTo>
                  <a:lnTo>
                    <a:pt x="304" y="178"/>
                  </a:lnTo>
                  <a:lnTo>
                    <a:pt x="300" y="178"/>
                  </a:lnTo>
                  <a:lnTo>
                    <a:pt x="300" y="176"/>
                  </a:lnTo>
                  <a:lnTo>
                    <a:pt x="300" y="171"/>
                  </a:lnTo>
                  <a:lnTo>
                    <a:pt x="300" y="169"/>
                  </a:lnTo>
                  <a:lnTo>
                    <a:pt x="300" y="166"/>
                  </a:lnTo>
                  <a:lnTo>
                    <a:pt x="295" y="164"/>
                  </a:lnTo>
                  <a:lnTo>
                    <a:pt x="292" y="162"/>
                  </a:lnTo>
                  <a:lnTo>
                    <a:pt x="288" y="162"/>
                  </a:lnTo>
                  <a:lnTo>
                    <a:pt x="283" y="157"/>
                  </a:lnTo>
                  <a:lnTo>
                    <a:pt x="280" y="152"/>
                  </a:lnTo>
                  <a:lnTo>
                    <a:pt x="280" y="147"/>
                  </a:lnTo>
                  <a:lnTo>
                    <a:pt x="283" y="142"/>
                  </a:lnTo>
                  <a:lnTo>
                    <a:pt x="285" y="140"/>
                  </a:lnTo>
                  <a:lnTo>
                    <a:pt x="292" y="133"/>
                  </a:lnTo>
                  <a:lnTo>
                    <a:pt x="297" y="128"/>
                  </a:lnTo>
                  <a:lnTo>
                    <a:pt x="297" y="121"/>
                  </a:lnTo>
                  <a:lnTo>
                    <a:pt x="295" y="116"/>
                  </a:lnTo>
                  <a:lnTo>
                    <a:pt x="292" y="116"/>
                  </a:lnTo>
                  <a:lnTo>
                    <a:pt x="280" y="112"/>
                  </a:lnTo>
                  <a:lnTo>
                    <a:pt x="271" y="107"/>
                  </a:lnTo>
                  <a:lnTo>
                    <a:pt x="266" y="104"/>
                  </a:lnTo>
                  <a:lnTo>
                    <a:pt x="261" y="100"/>
                  </a:lnTo>
                  <a:lnTo>
                    <a:pt x="252" y="93"/>
                  </a:lnTo>
                  <a:lnTo>
                    <a:pt x="247" y="88"/>
                  </a:lnTo>
                  <a:lnTo>
                    <a:pt x="245" y="83"/>
                  </a:lnTo>
                  <a:lnTo>
                    <a:pt x="233" y="78"/>
                  </a:lnTo>
                  <a:lnTo>
                    <a:pt x="226" y="74"/>
                  </a:lnTo>
                  <a:lnTo>
                    <a:pt x="221" y="69"/>
                  </a:lnTo>
                  <a:lnTo>
                    <a:pt x="216" y="64"/>
                  </a:lnTo>
                  <a:lnTo>
                    <a:pt x="207" y="57"/>
                  </a:lnTo>
                  <a:lnTo>
                    <a:pt x="200" y="54"/>
                  </a:lnTo>
                  <a:lnTo>
                    <a:pt x="181" y="50"/>
                  </a:lnTo>
                  <a:lnTo>
                    <a:pt x="164" y="47"/>
                  </a:lnTo>
                  <a:lnTo>
                    <a:pt x="152" y="45"/>
                  </a:lnTo>
                  <a:lnTo>
                    <a:pt x="140" y="38"/>
                  </a:lnTo>
                  <a:lnTo>
                    <a:pt x="131" y="31"/>
                  </a:lnTo>
                  <a:lnTo>
                    <a:pt x="117" y="24"/>
                  </a:lnTo>
                  <a:lnTo>
                    <a:pt x="112" y="24"/>
                  </a:lnTo>
                  <a:lnTo>
                    <a:pt x="107" y="24"/>
                  </a:lnTo>
                  <a:lnTo>
                    <a:pt x="100" y="24"/>
                  </a:lnTo>
                  <a:lnTo>
                    <a:pt x="95" y="26"/>
                  </a:lnTo>
                  <a:lnTo>
                    <a:pt x="90" y="33"/>
                  </a:lnTo>
                  <a:lnTo>
                    <a:pt x="88" y="38"/>
                  </a:lnTo>
                  <a:lnTo>
                    <a:pt x="81" y="43"/>
                  </a:lnTo>
                  <a:lnTo>
                    <a:pt x="76" y="43"/>
                  </a:lnTo>
                  <a:lnTo>
                    <a:pt x="69" y="43"/>
                  </a:lnTo>
                  <a:lnTo>
                    <a:pt x="67" y="40"/>
                  </a:lnTo>
                  <a:lnTo>
                    <a:pt x="62" y="38"/>
                  </a:lnTo>
                  <a:lnTo>
                    <a:pt x="57" y="33"/>
                  </a:lnTo>
                  <a:lnTo>
                    <a:pt x="55" y="28"/>
                  </a:lnTo>
                  <a:lnTo>
                    <a:pt x="55" y="26"/>
                  </a:lnTo>
                  <a:lnTo>
                    <a:pt x="55" y="16"/>
                  </a:lnTo>
                  <a:lnTo>
                    <a:pt x="52" y="12"/>
                  </a:lnTo>
                  <a:lnTo>
                    <a:pt x="50" y="7"/>
                  </a:lnTo>
                  <a:lnTo>
                    <a:pt x="45" y="2"/>
                  </a:lnTo>
                  <a:lnTo>
                    <a:pt x="36" y="2"/>
                  </a:lnTo>
                  <a:lnTo>
                    <a:pt x="22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3" y="5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3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+mn-ea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5628523" y="1511756"/>
              <a:ext cx="4495800" cy="3587750"/>
              <a:chOff x="671513" y="2524125"/>
              <a:chExt cx="4495800" cy="3587750"/>
            </a:xfrm>
            <a:grpFill/>
          </p:grpSpPr>
          <p:sp>
            <p:nvSpPr>
              <p:cNvPr id="9" name="Freeform 16"/>
              <p:cNvSpPr>
                <a:spLocks/>
              </p:cNvSpPr>
              <p:nvPr/>
            </p:nvSpPr>
            <p:spPr bwMode="auto">
              <a:xfrm>
                <a:off x="2874963" y="5573713"/>
                <a:ext cx="296863" cy="357188"/>
              </a:xfrm>
              <a:custGeom>
                <a:avLst/>
                <a:gdLst>
                  <a:gd name="T0" fmla="*/ 170 w 187"/>
                  <a:gd name="T1" fmla="*/ 22 h 225"/>
                  <a:gd name="T2" fmla="*/ 163 w 187"/>
                  <a:gd name="T3" fmla="*/ 10 h 225"/>
                  <a:gd name="T4" fmla="*/ 154 w 187"/>
                  <a:gd name="T5" fmla="*/ 0 h 225"/>
                  <a:gd name="T6" fmla="*/ 146 w 187"/>
                  <a:gd name="T7" fmla="*/ 0 h 225"/>
                  <a:gd name="T8" fmla="*/ 137 w 187"/>
                  <a:gd name="T9" fmla="*/ 5 h 225"/>
                  <a:gd name="T10" fmla="*/ 123 w 187"/>
                  <a:gd name="T11" fmla="*/ 26 h 225"/>
                  <a:gd name="T12" fmla="*/ 118 w 187"/>
                  <a:gd name="T13" fmla="*/ 43 h 225"/>
                  <a:gd name="T14" fmla="*/ 109 w 187"/>
                  <a:gd name="T15" fmla="*/ 52 h 225"/>
                  <a:gd name="T16" fmla="*/ 92 w 187"/>
                  <a:gd name="T17" fmla="*/ 59 h 225"/>
                  <a:gd name="T18" fmla="*/ 80 w 187"/>
                  <a:gd name="T19" fmla="*/ 71 h 225"/>
                  <a:gd name="T20" fmla="*/ 78 w 187"/>
                  <a:gd name="T21" fmla="*/ 88 h 225"/>
                  <a:gd name="T22" fmla="*/ 71 w 187"/>
                  <a:gd name="T23" fmla="*/ 97 h 225"/>
                  <a:gd name="T24" fmla="*/ 49 w 187"/>
                  <a:gd name="T25" fmla="*/ 107 h 225"/>
                  <a:gd name="T26" fmla="*/ 40 w 187"/>
                  <a:gd name="T27" fmla="*/ 114 h 225"/>
                  <a:gd name="T28" fmla="*/ 19 w 187"/>
                  <a:gd name="T29" fmla="*/ 112 h 225"/>
                  <a:gd name="T30" fmla="*/ 7 w 187"/>
                  <a:gd name="T31" fmla="*/ 116 h 225"/>
                  <a:gd name="T32" fmla="*/ 2 w 187"/>
                  <a:gd name="T33" fmla="*/ 128 h 225"/>
                  <a:gd name="T34" fmla="*/ 2 w 187"/>
                  <a:gd name="T35" fmla="*/ 145 h 225"/>
                  <a:gd name="T36" fmla="*/ 7 w 187"/>
                  <a:gd name="T37" fmla="*/ 161 h 225"/>
                  <a:gd name="T38" fmla="*/ 21 w 187"/>
                  <a:gd name="T39" fmla="*/ 180 h 225"/>
                  <a:gd name="T40" fmla="*/ 26 w 187"/>
                  <a:gd name="T41" fmla="*/ 197 h 225"/>
                  <a:gd name="T42" fmla="*/ 35 w 187"/>
                  <a:gd name="T43" fmla="*/ 213 h 225"/>
                  <a:gd name="T44" fmla="*/ 45 w 187"/>
                  <a:gd name="T45" fmla="*/ 221 h 225"/>
                  <a:gd name="T46" fmla="*/ 75 w 187"/>
                  <a:gd name="T47" fmla="*/ 225 h 225"/>
                  <a:gd name="T48" fmla="*/ 94 w 187"/>
                  <a:gd name="T49" fmla="*/ 221 h 225"/>
                  <a:gd name="T50" fmla="*/ 106 w 187"/>
                  <a:gd name="T51" fmla="*/ 221 h 225"/>
                  <a:gd name="T52" fmla="*/ 116 w 187"/>
                  <a:gd name="T53" fmla="*/ 225 h 225"/>
                  <a:gd name="T54" fmla="*/ 135 w 187"/>
                  <a:gd name="T55" fmla="*/ 221 h 225"/>
                  <a:gd name="T56" fmla="*/ 142 w 187"/>
                  <a:gd name="T57" fmla="*/ 213 h 225"/>
                  <a:gd name="T58" fmla="*/ 151 w 187"/>
                  <a:gd name="T59" fmla="*/ 194 h 225"/>
                  <a:gd name="T60" fmla="*/ 154 w 187"/>
                  <a:gd name="T61" fmla="*/ 171 h 225"/>
                  <a:gd name="T62" fmla="*/ 151 w 187"/>
                  <a:gd name="T63" fmla="*/ 154 h 225"/>
                  <a:gd name="T64" fmla="*/ 151 w 187"/>
                  <a:gd name="T65" fmla="*/ 145 h 225"/>
                  <a:gd name="T66" fmla="*/ 163 w 187"/>
                  <a:gd name="T67" fmla="*/ 138 h 225"/>
                  <a:gd name="T68" fmla="*/ 175 w 187"/>
                  <a:gd name="T69" fmla="*/ 133 h 225"/>
                  <a:gd name="T70" fmla="*/ 177 w 187"/>
                  <a:gd name="T71" fmla="*/ 123 h 225"/>
                  <a:gd name="T72" fmla="*/ 170 w 187"/>
                  <a:gd name="T73" fmla="*/ 116 h 225"/>
                  <a:gd name="T74" fmla="*/ 156 w 187"/>
                  <a:gd name="T75" fmla="*/ 100 h 225"/>
                  <a:gd name="T76" fmla="*/ 154 w 187"/>
                  <a:gd name="T77" fmla="*/ 85 h 225"/>
                  <a:gd name="T78" fmla="*/ 154 w 187"/>
                  <a:gd name="T79" fmla="*/ 69 h 225"/>
                  <a:gd name="T80" fmla="*/ 168 w 187"/>
                  <a:gd name="T81" fmla="*/ 50 h 225"/>
                  <a:gd name="T82" fmla="*/ 180 w 187"/>
                  <a:gd name="T83" fmla="*/ 43 h 225"/>
                  <a:gd name="T84" fmla="*/ 187 w 187"/>
                  <a:gd name="T85" fmla="*/ 33 h 225"/>
                  <a:gd name="T86" fmla="*/ 180 w 187"/>
                  <a:gd name="T87" fmla="*/ 26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7" h="225">
                    <a:moveTo>
                      <a:pt x="180" y="26"/>
                    </a:moveTo>
                    <a:lnTo>
                      <a:pt x="170" y="22"/>
                    </a:lnTo>
                    <a:lnTo>
                      <a:pt x="165" y="17"/>
                    </a:lnTo>
                    <a:lnTo>
                      <a:pt x="163" y="10"/>
                    </a:lnTo>
                    <a:lnTo>
                      <a:pt x="158" y="5"/>
                    </a:lnTo>
                    <a:lnTo>
                      <a:pt x="154" y="0"/>
                    </a:lnTo>
                    <a:lnTo>
                      <a:pt x="151" y="0"/>
                    </a:lnTo>
                    <a:lnTo>
                      <a:pt x="146" y="0"/>
                    </a:lnTo>
                    <a:lnTo>
                      <a:pt x="142" y="3"/>
                    </a:lnTo>
                    <a:lnTo>
                      <a:pt x="137" y="5"/>
                    </a:lnTo>
                    <a:lnTo>
                      <a:pt x="130" y="14"/>
                    </a:lnTo>
                    <a:lnTo>
                      <a:pt x="123" y="26"/>
                    </a:lnTo>
                    <a:lnTo>
                      <a:pt x="120" y="36"/>
                    </a:lnTo>
                    <a:lnTo>
                      <a:pt x="118" y="43"/>
                    </a:lnTo>
                    <a:lnTo>
                      <a:pt x="116" y="48"/>
                    </a:lnTo>
                    <a:lnTo>
                      <a:pt x="109" y="52"/>
                    </a:lnTo>
                    <a:lnTo>
                      <a:pt x="101" y="55"/>
                    </a:lnTo>
                    <a:lnTo>
                      <a:pt x="92" y="59"/>
                    </a:lnTo>
                    <a:lnTo>
                      <a:pt x="85" y="64"/>
                    </a:lnTo>
                    <a:lnTo>
                      <a:pt x="80" y="71"/>
                    </a:lnTo>
                    <a:lnTo>
                      <a:pt x="78" y="78"/>
                    </a:lnTo>
                    <a:lnTo>
                      <a:pt x="78" y="88"/>
                    </a:lnTo>
                    <a:lnTo>
                      <a:pt x="75" y="93"/>
                    </a:lnTo>
                    <a:lnTo>
                      <a:pt x="71" y="97"/>
                    </a:lnTo>
                    <a:lnTo>
                      <a:pt x="64" y="100"/>
                    </a:lnTo>
                    <a:lnTo>
                      <a:pt x="49" y="107"/>
                    </a:lnTo>
                    <a:lnTo>
                      <a:pt x="42" y="112"/>
                    </a:lnTo>
                    <a:lnTo>
                      <a:pt x="40" y="114"/>
                    </a:lnTo>
                    <a:lnTo>
                      <a:pt x="35" y="114"/>
                    </a:lnTo>
                    <a:lnTo>
                      <a:pt x="19" y="112"/>
                    </a:lnTo>
                    <a:lnTo>
                      <a:pt x="11" y="114"/>
                    </a:lnTo>
                    <a:lnTo>
                      <a:pt x="7" y="116"/>
                    </a:lnTo>
                    <a:lnTo>
                      <a:pt x="4" y="119"/>
                    </a:lnTo>
                    <a:lnTo>
                      <a:pt x="2" y="128"/>
                    </a:lnTo>
                    <a:lnTo>
                      <a:pt x="0" y="138"/>
                    </a:lnTo>
                    <a:lnTo>
                      <a:pt x="2" y="145"/>
                    </a:lnTo>
                    <a:lnTo>
                      <a:pt x="4" y="154"/>
                    </a:lnTo>
                    <a:lnTo>
                      <a:pt x="7" y="161"/>
                    </a:lnTo>
                    <a:lnTo>
                      <a:pt x="11" y="168"/>
                    </a:lnTo>
                    <a:lnTo>
                      <a:pt x="21" y="180"/>
                    </a:lnTo>
                    <a:lnTo>
                      <a:pt x="23" y="187"/>
                    </a:lnTo>
                    <a:lnTo>
                      <a:pt x="26" y="197"/>
                    </a:lnTo>
                    <a:lnTo>
                      <a:pt x="30" y="206"/>
                    </a:lnTo>
                    <a:lnTo>
                      <a:pt x="35" y="213"/>
                    </a:lnTo>
                    <a:lnTo>
                      <a:pt x="40" y="218"/>
                    </a:lnTo>
                    <a:lnTo>
                      <a:pt x="45" y="221"/>
                    </a:lnTo>
                    <a:lnTo>
                      <a:pt x="61" y="225"/>
                    </a:lnTo>
                    <a:lnTo>
                      <a:pt x="75" y="225"/>
                    </a:lnTo>
                    <a:lnTo>
                      <a:pt x="87" y="223"/>
                    </a:lnTo>
                    <a:lnTo>
                      <a:pt x="94" y="221"/>
                    </a:lnTo>
                    <a:lnTo>
                      <a:pt x="101" y="221"/>
                    </a:lnTo>
                    <a:lnTo>
                      <a:pt x="106" y="221"/>
                    </a:lnTo>
                    <a:lnTo>
                      <a:pt x="109" y="223"/>
                    </a:lnTo>
                    <a:lnTo>
                      <a:pt x="116" y="225"/>
                    </a:lnTo>
                    <a:lnTo>
                      <a:pt x="123" y="225"/>
                    </a:lnTo>
                    <a:lnTo>
                      <a:pt x="135" y="221"/>
                    </a:lnTo>
                    <a:lnTo>
                      <a:pt x="139" y="218"/>
                    </a:lnTo>
                    <a:lnTo>
                      <a:pt x="142" y="213"/>
                    </a:lnTo>
                    <a:lnTo>
                      <a:pt x="146" y="206"/>
                    </a:lnTo>
                    <a:lnTo>
                      <a:pt x="151" y="194"/>
                    </a:lnTo>
                    <a:lnTo>
                      <a:pt x="154" y="185"/>
                    </a:lnTo>
                    <a:lnTo>
                      <a:pt x="154" y="171"/>
                    </a:lnTo>
                    <a:lnTo>
                      <a:pt x="154" y="161"/>
                    </a:lnTo>
                    <a:lnTo>
                      <a:pt x="151" y="154"/>
                    </a:lnTo>
                    <a:lnTo>
                      <a:pt x="151" y="149"/>
                    </a:lnTo>
                    <a:lnTo>
                      <a:pt x="151" y="145"/>
                    </a:lnTo>
                    <a:lnTo>
                      <a:pt x="156" y="140"/>
                    </a:lnTo>
                    <a:lnTo>
                      <a:pt x="163" y="138"/>
                    </a:lnTo>
                    <a:lnTo>
                      <a:pt x="175" y="135"/>
                    </a:lnTo>
                    <a:lnTo>
                      <a:pt x="175" y="133"/>
                    </a:lnTo>
                    <a:lnTo>
                      <a:pt x="177" y="128"/>
                    </a:lnTo>
                    <a:lnTo>
                      <a:pt x="177" y="123"/>
                    </a:lnTo>
                    <a:lnTo>
                      <a:pt x="175" y="121"/>
                    </a:lnTo>
                    <a:lnTo>
                      <a:pt x="170" y="116"/>
                    </a:lnTo>
                    <a:lnTo>
                      <a:pt x="161" y="109"/>
                    </a:lnTo>
                    <a:lnTo>
                      <a:pt x="156" y="100"/>
                    </a:lnTo>
                    <a:lnTo>
                      <a:pt x="154" y="90"/>
                    </a:lnTo>
                    <a:lnTo>
                      <a:pt x="154" y="85"/>
                    </a:lnTo>
                    <a:lnTo>
                      <a:pt x="154" y="78"/>
                    </a:lnTo>
                    <a:lnTo>
                      <a:pt x="154" y="69"/>
                    </a:lnTo>
                    <a:lnTo>
                      <a:pt x="161" y="55"/>
                    </a:lnTo>
                    <a:lnTo>
                      <a:pt x="168" y="50"/>
                    </a:lnTo>
                    <a:lnTo>
                      <a:pt x="175" y="48"/>
                    </a:lnTo>
                    <a:lnTo>
                      <a:pt x="180" y="43"/>
                    </a:lnTo>
                    <a:lnTo>
                      <a:pt x="184" y="36"/>
                    </a:lnTo>
                    <a:lnTo>
                      <a:pt x="187" y="33"/>
                    </a:lnTo>
                    <a:lnTo>
                      <a:pt x="184" y="29"/>
                    </a:lnTo>
                    <a:lnTo>
                      <a:pt x="180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0" name="Freeform 17"/>
              <p:cNvSpPr>
                <a:spLocks/>
              </p:cNvSpPr>
              <p:nvPr/>
            </p:nvSpPr>
            <p:spPr bwMode="auto">
              <a:xfrm>
                <a:off x="2028826" y="5472113"/>
                <a:ext cx="66675" cy="136525"/>
              </a:xfrm>
              <a:custGeom>
                <a:avLst/>
                <a:gdLst>
                  <a:gd name="T0" fmla="*/ 33 w 42"/>
                  <a:gd name="T1" fmla="*/ 29 h 86"/>
                  <a:gd name="T2" fmla="*/ 21 w 42"/>
                  <a:gd name="T3" fmla="*/ 17 h 86"/>
                  <a:gd name="T4" fmla="*/ 9 w 42"/>
                  <a:gd name="T5" fmla="*/ 0 h 86"/>
                  <a:gd name="T6" fmla="*/ 7 w 42"/>
                  <a:gd name="T7" fmla="*/ 3 h 86"/>
                  <a:gd name="T8" fmla="*/ 4 w 42"/>
                  <a:gd name="T9" fmla="*/ 5 h 86"/>
                  <a:gd name="T10" fmla="*/ 7 w 42"/>
                  <a:gd name="T11" fmla="*/ 7 h 86"/>
                  <a:gd name="T12" fmla="*/ 7 w 42"/>
                  <a:gd name="T13" fmla="*/ 10 h 86"/>
                  <a:gd name="T14" fmla="*/ 9 w 42"/>
                  <a:gd name="T15" fmla="*/ 12 h 86"/>
                  <a:gd name="T16" fmla="*/ 9 w 42"/>
                  <a:gd name="T17" fmla="*/ 17 h 86"/>
                  <a:gd name="T18" fmla="*/ 0 w 42"/>
                  <a:gd name="T19" fmla="*/ 38 h 86"/>
                  <a:gd name="T20" fmla="*/ 2 w 42"/>
                  <a:gd name="T21" fmla="*/ 48 h 86"/>
                  <a:gd name="T22" fmla="*/ 7 w 42"/>
                  <a:gd name="T23" fmla="*/ 62 h 86"/>
                  <a:gd name="T24" fmla="*/ 9 w 42"/>
                  <a:gd name="T25" fmla="*/ 74 h 86"/>
                  <a:gd name="T26" fmla="*/ 12 w 42"/>
                  <a:gd name="T27" fmla="*/ 83 h 86"/>
                  <a:gd name="T28" fmla="*/ 14 w 42"/>
                  <a:gd name="T29" fmla="*/ 86 h 86"/>
                  <a:gd name="T30" fmla="*/ 19 w 42"/>
                  <a:gd name="T31" fmla="*/ 86 h 86"/>
                  <a:gd name="T32" fmla="*/ 28 w 42"/>
                  <a:gd name="T33" fmla="*/ 81 h 86"/>
                  <a:gd name="T34" fmla="*/ 35 w 42"/>
                  <a:gd name="T35" fmla="*/ 78 h 86"/>
                  <a:gd name="T36" fmla="*/ 40 w 42"/>
                  <a:gd name="T37" fmla="*/ 76 h 86"/>
                  <a:gd name="T38" fmla="*/ 42 w 42"/>
                  <a:gd name="T39" fmla="*/ 74 h 86"/>
                  <a:gd name="T40" fmla="*/ 42 w 42"/>
                  <a:gd name="T41" fmla="*/ 69 h 86"/>
                  <a:gd name="T42" fmla="*/ 42 w 42"/>
                  <a:gd name="T43" fmla="*/ 59 h 86"/>
                  <a:gd name="T44" fmla="*/ 42 w 42"/>
                  <a:gd name="T45" fmla="*/ 50 h 86"/>
                  <a:gd name="T46" fmla="*/ 42 w 42"/>
                  <a:gd name="T47" fmla="*/ 45 h 86"/>
                  <a:gd name="T48" fmla="*/ 33 w 42"/>
                  <a:gd name="T49" fmla="*/ 29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" h="86">
                    <a:moveTo>
                      <a:pt x="33" y="29"/>
                    </a:moveTo>
                    <a:lnTo>
                      <a:pt x="21" y="17"/>
                    </a:lnTo>
                    <a:lnTo>
                      <a:pt x="9" y="0"/>
                    </a:lnTo>
                    <a:lnTo>
                      <a:pt x="7" y="3"/>
                    </a:lnTo>
                    <a:lnTo>
                      <a:pt x="4" y="5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9" y="17"/>
                    </a:lnTo>
                    <a:lnTo>
                      <a:pt x="0" y="38"/>
                    </a:lnTo>
                    <a:lnTo>
                      <a:pt x="2" y="48"/>
                    </a:lnTo>
                    <a:lnTo>
                      <a:pt x="7" y="62"/>
                    </a:lnTo>
                    <a:lnTo>
                      <a:pt x="9" y="74"/>
                    </a:lnTo>
                    <a:lnTo>
                      <a:pt x="12" y="83"/>
                    </a:lnTo>
                    <a:lnTo>
                      <a:pt x="14" y="86"/>
                    </a:lnTo>
                    <a:lnTo>
                      <a:pt x="19" y="86"/>
                    </a:lnTo>
                    <a:lnTo>
                      <a:pt x="28" y="81"/>
                    </a:lnTo>
                    <a:lnTo>
                      <a:pt x="35" y="78"/>
                    </a:lnTo>
                    <a:lnTo>
                      <a:pt x="40" y="76"/>
                    </a:lnTo>
                    <a:lnTo>
                      <a:pt x="42" y="74"/>
                    </a:lnTo>
                    <a:lnTo>
                      <a:pt x="42" y="69"/>
                    </a:lnTo>
                    <a:lnTo>
                      <a:pt x="42" y="59"/>
                    </a:lnTo>
                    <a:lnTo>
                      <a:pt x="42" y="50"/>
                    </a:lnTo>
                    <a:lnTo>
                      <a:pt x="42" y="45"/>
                    </a:lnTo>
                    <a:lnTo>
                      <a:pt x="33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1" name="Freeform 18"/>
              <p:cNvSpPr>
                <a:spLocks/>
              </p:cNvSpPr>
              <p:nvPr/>
            </p:nvSpPr>
            <p:spPr bwMode="auto">
              <a:xfrm>
                <a:off x="2784476" y="6010275"/>
                <a:ext cx="258763" cy="101600"/>
              </a:xfrm>
              <a:custGeom>
                <a:avLst/>
                <a:gdLst>
                  <a:gd name="T0" fmla="*/ 161 w 163"/>
                  <a:gd name="T1" fmla="*/ 43 h 64"/>
                  <a:gd name="T2" fmla="*/ 158 w 163"/>
                  <a:gd name="T3" fmla="*/ 40 h 64"/>
                  <a:gd name="T4" fmla="*/ 156 w 163"/>
                  <a:gd name="T5" fmla="*/ 38 h 64"/>
                  <a:gd name="T6" fmla="*/ 151 w 163"/>
                  <a:gd name="T7" fmla="*/ 38 h 64"/>
                  <a:gd name="T8" fmla="*/ 144 w 163"/>
                  <a:gd name="T9" fmla="*/ 40 h 64"/>
                  <a:gd name="T10" fmla="*/ 142 w 163"/>
                  <a:gd name="T11" fmla="*/ 38 h 64"/>
                  <a:gd name="T12" fmla="*/ 137 w 163"/>
                  <a:gd name="T13" fmla="*/ 33 h 64"/>
                  <a:gd name="T14" fmla="*/ 132 w 163"/>
                  <a:gd name="T15" fmla="*/ 24 h 64"/>
                  <a:gd name="T16" fmla="*/ 128 w 163"/>
                  <a:gd name="T17" fmla="*/ 17 h 64"/>
                  <a:gd name="T18" fmla="*/ 123 w 163"/>
                  <a:gd name="T19" fmla="*/ 14 h 64"/>
                  <a:gd name="T20" fmla="*/ 121 w 163"/>
                  <a:gd name="T21" fmla="*/ 12 h 64"/>
                  <a:gd name="T22" fmla="*/ 111 w 163"/>
                  <a:gd name="T23" fmla="*/ 12 h 64"/>
                  <a:gd name="T24" fmla="*/ 104 w 163"/>
                  <a:gd name="T25" fmla="*/ 12 h 64"/>
                  <a:gd name="T26" fmla="*/ 99 w 163"/>
                  <a:gd name="T27" fmla="*/ 9 h 64"/>
                  <a:gd name="T28" fmla="*/ 97 w 163"/>
                  <a:gd name="T29" fmla="*/ 9 h 64"/>
                  <a:gd name="T30" fmla="*/ 97 w 163"/>
                  <a:gd name="T31" fmla="*/ 9 h 64"/>
                  <a:gd name="T32" fmla="*/ 94 w 163"/>
                  <a:gd name="T33" fmla="*/ 12 h 64"/>
                  <a:gd name="T34" fmla="*/ 92 w 163"/>
                  <a:gd name="T35" fmla="*/ 14 h 64"/>
                  <a:gd name="T36" fmla="*/ 90 w 163"/>
                  <a:gd name="T37" fmla="*/ 17 h 64"/>
                  <a:gd name="T38" fmla="*/ 83 w 163"/>
                  <a:gd name="T39" fmla="*/ 17 h 64"/>
                  <a:gd name="T40" fmla="*/ 76 w 163"/>
                  <a:gd name="T41" fmla="*/ 14 h 64"/>
                  <a:gd name="T42" fmla="*/ 66 w 163"/>
                  <a:gd name="T43" fmla="*/ 9 h 64"/>
                  <a:gd name="T44" fmla="*/ 61 w 163"/>
                  <a:gd name="T45" fmla="*/ 7 h 64"/>
                  <a:gd name="T46" fmla="*/ 57 w 163"/>
                  <a:gd name="T47" fmla="*/ 5 h 64"/>
                  <a:gd name="T48" fmla="*/ 52 w 163"/>
                  <a:gd name="T49" fmla="*/ 0 h 64"/>
                  <a:gd name="T50" fmla="*/ 45 w 163"/>
                  <a:gd name="T51" fmla="*/ 0 h 64"/>
                  <a:gd name="T52" fmla="*/ 40 w 163"/>
                  <a:gd name="T53" fmla="*/ 0 h 64"/>
                  <a:gd name="T54" fmla="*/ 38 w 163"/>
                  <a:gd name="T55" fmla="*/ 0 h 64"/>
                  <a:gd name="T56" fmla="*/ 28 w 163"/>
                  <a:gd name="T57" fmla="*/ 2 h 64"/>
                  <a:gd name="T58" fmla="*/ 21 w 163"/>
                  <a:gd name="T59" fmla="*/ 2 h 64"/>
                  <a:gd name="T60" fmla="*/ 16 w 163"/>
                  <a:gd name="T61" fmla="*/ 2 h 64"/>
                  <a:gd name="T62" fmla="*/ 7 w 163"/>
                  <a:gd name="T63" fmla="*/ 5 h 64"/>
                  <a:gd name="T64" fmla="*/ 2 w 163"/>
                  <a:gd name="T65" fmla="*/ 7 h 64"/>
                  <a:gd name="T66" fmla="*/ 0 w 163"/>
                  <a:gd name="T67" fmla="*/ 14 h 64"/>
                  <a:gd name="T68" fmla="*/ 0 w 163"/>
                  <a:gd name="T69" fmla="*/ 21 h 64"/>
                  <a:gd name="T70" fmla="*/ 4 w 163"/>
                  <a:gd name="T71" fmla="*/ 21 h 64"/>
                  <a:gd name="T72" fmla="*/ 16 w 163"/>
                  <a:gd name="T73" fmla="*/ 26 h 64"/>
                  <a:gd name="T74" fmla="*/ 28 w 163"/>
                  <a:gd name="T75" fmla="*/ 33 h 64"/>
                  <a:gd name="T76" fmla="*/ 35 w 163"/>
                  <a:gd name="T77" fmla="*/ 36 h 64"/>
                  <a:gd name="T78" fmla="*/ 45 w 163"/>
                  <a:gd name="T79" fmla="*/ 38 h 64"/>
                  <a:gd name="T80" fmla="*/ 59 w 163"/>
                  <a:gd name="T81" fmla="*/ 40 h 64"/>
                  <a:gd name="T82" fmla="*/ 76 w 163"/>
                  <a:gd name="T83" fmla="*/ 45 h 64"/>
                  <a:gd name="T84" fmla="*/ 83 w 163"/>
                  <a:gd name="T85" fmla="*/ 47 h 64"/>
                  <a:gd name="T86" fmla="*/ 90 w 163"/>
                  <a:gd name="T87" fmla="*/ 50 h 64"/>
                  <a:gd name="T88" fmla="*/ 106 w 163"/>
                  <a:gd name="T89" fmla="*/ 50 h 64"/>
                  <a:gd name="T90" fmla="*/ 121 w 163"/>
                  <a:gd name="T91" fmla="*/ 50 h 64"/>
                  <a:gd name="T92" fmla="*/ 128 w 163"/>
                  <a:gd name="T93" fmla="*/ 50 h 64"/>
                  <a:gd name="T94" fmla="*/ 135 w 163"/>
                  <a:gd name="T95" fmla="*/ 52 h 64"/>
                  <a:gd name="T96" fmla="*/ 147 w 163"/>
                  <a:gd name="T97" fmla="*/ 62 h 64"/>
                  <a:gd name="T98" fmla="*/ 154 w 163"/>
                  <a:gd name="T99" fmla="*/ 64 h 64"/>
                  <a:gd name="T100" fmla="*/ 158 w 163"/>
                  <a:gd name="T101" fmla="*/ 64 h 64"/>
                  <a:gd name="T102" fmla="*/ 161 w 163"/>
                  <a:gd name="T103" fmla="*/ 62 h 64"/>
                  <a:gd name="T104" fmla="*/ 163 w 163"/>
                  <a:gd name="T105" fmla="*/ 59 h 64"/>
                  <a:gd name="T106" fmla="*/ 163 w 163"/>
                  <a:gd name="T107" fmla="*/ 55 h 64"/>
                  <a:gd name="T108" fmla="*/ 161 w 163"/>
                  <a:gd name="T109" fmla="*/ 45 h 64"/>
                  <a:gd name="T110" fmla="*/ 161 w 163"/>
                  <a:gd name="T111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3" h="64">
                    <a:moveTo>
                      <a:pt x="161" y="43"/>
                    </a:moveTo>
                    <a:lnTo>
                      <a:pt x="158" y="40"/>
                    </a:lnTo>
                    <a:lnTo>
                      <a:pt x="156" y="38"/>
                    </a:lnTo>
                    <a:lnTo>
                      <a:pt x="151" y="38"/>
                    </a:lnTo>
                    <a:lnTo>
                      <a:pt x="144" y="40"/>
                    </a:lnTo>
                    <a:lnTo>
                      <a:pt x="142" y="38"/>
                    </a:lnTo>
                    <a:lnTo>
                      <a:pt x="137" y="33"/>
                    </a:lnTo>
                    <a:lnTo>
                      <a:pt x="132" y="24"/>
                    </a:lnTo>
                    <a:lnTo>
                      <a:pt x="128" y="17"/>
                    </a:lnTo>
                    <a:lnTo>
                      <a:pt x="123" y="14"/>
                    </a:lnTo>
                    <a:lnTo>
                      <a:pt x="121" y="12"/>
                    </a:lnTo>
                    <a:lnTo>
                      <a:pt x="111" y="12"/>
                    </a:lnTo>
                    <a:lnTo>
                      <a:pt x="104" y="12"/>
                    </a:lnTo>
                    <a:lnTo>
                      <a:pt x="99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4" y="12"/>
                    </a:lnTo>
                    <a:lnTo>
                      <a:pt x="92" y="14"/>
                    </a:lnTo>
                    <a:lnTo>
                      <a:pt x="90" y="17"/>
                    </a:lnTo>
                    <a:lnTo>
                      <a:pt x="83" y="17"/>
                    </a:lnTo>
                    <a:lnTo>
                      <a:pt x="76" y="14"/>
                    </a:lnTo>
                    <a:lnTo>
                      <a:pt x="66" y="9"/>
                    </a:lnTo>
                    <a:lnTo>
                      <a:pt x="61" y="7"/>
                    </a:lnTo>
                    <a:lnTo>
                      <a:pt x="57" y="5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28" y="2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7" y="5"/>
                    </a:lnTo>
                    <a:lnTo>
                      <a:pt x="2" y="7"/>
                    </a:lnTo>
                    <a:lnTo>
                      <a:pt x="0" y="14"/>
                    </a:lnTo>
                    <a:lnTo>
                      <a:pt x="0" y="21"/>
                    </a:lnTo>
                    <a:lnTo>
                      <a:pt x="4" y="21"/>
                    </a:lnTo>
                    <a:lnTo>
                      <a:pt x="16" y="26"/>
                    </a:lnTo>
                    <a:lnTo>
                      <a:pt x="28" y="33"/>
                    </a:lnTo>
                    <a:lnTo>
                      <a:pt x="35" y="36"/>
                    </a:lnTo>
                    <a:lnTo>
                      <a:pt x="45" y="38"/>
                    </a:lnTo>
                    <a:lnTo>
                      <a:pt x="59" y="40"/>
                    </a:lnTo>
                    <a:lnTo>
                      <a:pt x="76" y="45"/>
                    </a:lnTo>
                    <a:lnTo>
                      <a:pt x="83" y="47"/>
                    </a:lnTo>
                    <a:lnTo>
                      <a:pt x="90" y="50"/>
                    </a:lnTo>
                    <a:lnTo>
                      <a:pt x="106" y="50"/>
                    </a:lnTo>
                    <a:lnTo>
                      <a:pt x="121" y="50"/>
                    </a:lnTo>
                    <a:lnTo>
                      <a:pt x="128" y="50"/>
                    </a:lnTo>
                    <a:lnTo>
                      <a:pt x="135" y="52"/>
                    </a:lnTo>
                    <a:lnTo>
                      <a:pt x="147" y="62"/>
                    </a:lnTo>
                    <a:lnTo>
                      <a:pt x="154" y="64"/>
                    </a:lnTo>
                    <a:lnTo>
                      <a:pt x="158" y="64"/>
                    </a:lnTo>
                    <a:lnTo>
                      <a:pt x="161" y="62"/>
                    </a:lnTo>
                    <a:lnTo>
                      <a:pt x="163" y="59"/>
                    </a:lnTo>
                    <a:lnTo>
                      <a:pt x="163" y="55"/>
                    </a:lnTo>
                    <a:lnTo>
                      <a:pt x="161" y="45"/>
                    </a:lnTo>
                    <a:lnTo>
                      <a:pt x="161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2" name="Freeform 19"/>
              <p:cNvSpPr>
                <a:spLocks/>
              </p:cNvSpPr>
              <p:nvPr/>
            </p:nvSpPr>
            <p:spPr bwMode="auto">
              <a:xfrm>
                <a:off x="2487613" y="5608638"/>
                <a:ext cx="300038" cy="387350"/>
              </a:xfrm>
              <a:custGeom>
                <a:avLst/>
                <a:gdLst>
                  <a:gd name="T0" fmla="*/ 189 w 189"/>
                  <a:gd name="T1" fmla="*/ 225 h 244"/>
                  <a:gd name="T2" fmla="*/ 187 w 189"/>
                  <a:gd name="T3" fmla="*/ 208 h 244"/>
                  <a:gd name="T4" fmla="*/ 187 w 189"/>
                  <a:gd name="T5" fmla="*/ 196 h 244"/>
                  <a:gd name="T6" fmla="*/ 182 w 189"/>
                  <a:gd name="T7" fmla="*/ 187 h 244"/>
                  <a:gd name="T8" fmla="*/ 180 w 189"/>
                  <a:gd name="T9" fmla="*/ 182 h 244"/>
                  <a:gd name="T10" fmla="*/ 173 w 189"/>
                  <a:gd name="T11" fmla="*/ 175 h 244"/>
                  <a:gd name="T12" fmla="*/ 156 w 189"/>
                  <a:gd name="T13" fmla="*/ 163 h 244"/>
                  <a:gd name="T14" fmla="*/ 149 w 189"/>
                  <a:gd name="T15" fmla="*/ 156 h 244"/>
                  <a:gd name="T16" fmla="*/ 144 w 189"/>
                  <a:gd name="T17" fmla="*/ 144 h 244"/>
                  <a:gd name="T18" fmla="*/ 139 w 189"/>
                  <a:gd name="T19" fmla="*/ 130 h 244"/>
                  <a:gd name="T20" fmla="*/ 137 w 189"/>
                  <a:gd name="T21" fmla="*/ 120 h 244"/>
                  <a:gd name="T22" fmla="*/ 135 w 189"/>
                  <a:gd name="T23" fmla="*/ 116 h 244"/>
                  <a:gd name="T24" fmla="*/ 120 w 189"/>
                  <a:gd name="T25" fmla="*/ 106 h 244"/>
                  <a:gd name="T26" fmla="*/ 109 w 189"/>
                  <a:gd name="T27" fmla="*/ 97 h 244"/>
                  <a:gd name="T28" fmla="*/ 97 w 189"/>
                  <a:gd name="T29" fmla="*/ 92 h 244"/>
                  <a:gd name="T30" fmla="*/ 87 w 189"/>
                  <a:gd name="T31" fmla="*/ 82 h 244"/>
                  <a:gd name="T32" fmla="*/ 80 w 189"/>
                  <a:gd name="T33" fmla="*/ 73 h 244"/>
                  <a:gd name="T34" fmla="*/ 75 w 189"/>
                  <a:gd name="T35" fmla="*/ 63 h 244"/>
                  <a:gd name="T36" fmla="*/ 71 w 189"/>
                  <a:gd name="T37" fmla="*/ 45 h 244"/>
                  <a:gd name="T38" fmla="*/ 66 w 189"/>
                  <a:gd name="T39" fmla="*/ 28 h 244"/>
                  <a:gd name="T40" fmla="*/ 56 w 189"/>
                  <a:gd name="T41" fmla="*/ 16 h 244"/>
                  <a:gd name="T42" fmla="*/ 45 w 189"/>
                  <a:gd name="T43" fmla="*/ 9 h 244"/>
                  <a:gd name="T44" fmla="*/ 28 w 189"/>
                  <a:gd name="T45" fmla="*/ 4 h 244"/>
                  <a:gd name="T46" fmla="*/ 16 w 189"/>
                  <a:gd name="T47" fmla="*/ 2 h 244"/>
                  <a:gd name="T48" fmla="*/ 9 w 189"/>
                  <a:gd name="T49" fmla="*/ 0 h 244"/>
                  <a:gd name="T50" fmla="*/ 2 w 189"/>
                  <a:gd name="T51" fmla="*/ 0 h 244"/>
                  <a:gd name="T52" fmla="*/ 2 w 189"/>
                  <a:gd name="T53" fmla="*/ 2 h 244"/>
                  <a:gd name="T54" fmla="*/ 0 w 189"/>
                  <a:gd name="T55" fmla="*/ 4 h 244"/>
                  <a:gd name="T56" fmla="*/ 0 w 189"/>
                  <a:gd name="T57" fmla="*/ 7 h 244"/>
                  <a:gd name="T58" fmla="*/ 2 w 189"/>
                  <a:gd name="T59" fmla="*/ 16 h 244"/>
                  <a:gd name="T60" fmla="*/ 14 w 189"/>
                  <a:gd name="T61" fmla="*/ 28 h 244"/>
                  <a:gd name="T62" fmla="*/ 38 w 189"/>
                  <a:gd name="T63" fmla="*/ 56 h 244"/>
                  <a:gd name="T64" fmla="*/ 47 w 189"/>
                  <a:gd name="T65" fmla="*/ 73 h 244"/>
                  <a:gd name="T66" fmla="*/ 56 w 189"/>
                  <a:gd name="T67" fmla="*/ 90 h 244"/>
                  <a:gd name="T68" fmla="*/ 68 w 189"/>
                  <a:gd name="T69" fmla="*/ 116 h 244"/>
                  <a:gd name="T70" fmla="*/ 87 w 189"/>
                  <a:gd name="T71" fmla="*/ 139 h 244"/>
                  <a:gd name="T72" fmla="*/ 97 w 189"/>
                  <a:gd name="T73" fmla="*/ 158 h 244"/>
                  <a:gd name="T74" fmla="*/ 109 w 189"/>
                  <a:gd name="T75" fmla="*/ 175 h 244"/>
                  <a:gd name="T76" fmla="*/ 128 w 189"/>
                  <a:gd name="T77" fmla="*/ 210 h 244"/>
                  <a:gd name="T78" fmla="*/ 137 w 189"/>
                  <a:gd name="T79" fmla="*/ 227 h 244"/>
                  <a:gd name="T80" fmla="*/ 144 w 189"/>
                  <a:gd name="T81" fmla="*/ 229 h 244"/>
                  <a:gd name="T82" fmla="*/ 154 w 189"/>
                  <a:gd name="T83" fmla="*/ 236 h 244"/>
                  <a:gd name="T84" fmla="*/ 158 w 189"/>
                  <a:gd name="T85" fmla="*/ 239 h 244"/>
                  <a:gd name="T86" fmla="*/ 168 w 189"/>
                  <a:gd name="T87" fmla="*/ 244 h 244"/>
                  <a:gd name="T88" fmla="*/ 177 w 189"/>
                  <a:gd name="T89" fmla="*/ 244 h 244"/>
                  <a:gd name="T90" fmla="*/ 182 w 189"/>
                  <a:gd name="T91" fmla="*/ 244 h 244"/>
                  <a:gd name="T92" fmla="*/ 184 w 189"/>
                  <a:gd name="T93" fmla="*/ 241 h 244"/>
                  <a:gd name="T94" fmla="*/ 189 w 189"/>
                  <a:gd name="T95" fmla="*/ 232 h 244"/>
                  <a:gd name="T96" fmla="*/ 189 w 189"/>
                  <a:gd name="T97" fmla="*/ 225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9" h="244">
                    <a:moveTo>
                      <a:pt x="189" y="225"/>
                    </a:moveTo>
                    <a:lnTo>
                      <a:pt x="187" y="208"/>
                    </a:lnTo>
                    <a:lnTo>
                      <a:pt x="187" y="196"/>
                    </a:lnTo>
                    <a:lnTo>
                      <a:pt x="182" y="187"/>
                    </a:lnTo>
                    <a:lnTo>
                      <a:pt x="180" y="182"/>
                    </a:lnTo>
                    <a:lnTo>
                      <a:pt x="173" y="175"/>
                    </a:lnTo>
                    <a:lnTo>
                      <a:pt x="156" y="163"/>
                    </a:lnTo>
                    <a:lnTo>
                      <a:pt x="149" y="156"/>
                    </a:lnTo>
                    <a:lnTo>
                      <a:pt x="144" y="144"/>
                    </a:lnTo>
                    <a:lnTo>
                      <a:pt x="139" y="130"/>
                    </a:lnTo>
                    <a:lnTo>
                      <a:pt x="137" y="120"/>
                    </a:lnTo>
                    <a:lnTo>
                      <a:pt x="135" y="116"/>
                    </a:lnTo>
                    <a:lnTo>
                      <a:pt x="120" y="106"/>
                    </a:lnTo>
                    <a:lnTo>
                      <a:pt x="109" y="97"/>
                    </a:lnTo>
                    <a:lnTo>
                      <a:pt x="97" y="92"/>
                    </a:lnTo>
                    <a:lnTo>
                      <a:pt x="87" y="82"/>
                    </a:lnTo>
                    <a:lnTo>
                      <a:pt x="80" y="73"/>
                    </a:lnTo>
                    <a:lnTo>
                      <a:pt x="75" y="63"/>
                    </a:lnTo>
                    <a:lnTo>
                      <a:pt x="71" y="45"/>
                    </a:lnTo>
                    <a:lnTo>
                      <a:pt x="66" y="28"/>
                    </a:lnTo>
                    <a:lnTo>
                      <a:pt x="56" y="16"/>
                    </a:lnTo>
                    <a:lnTo>
                      <a:pt x="45" y="9"/>
                    </a:lnTo>
                    <a:lnTo>
                      <a:pt x="28" y="4"/>
                    </a:lnTo>
                    <a:lnTo>
                      <a:pt x="16" y="2"/>
                    </a:lnTo>
                    <a:lnTo>
                      <a:pt x="9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2" y="16"/>
                    </a:lnTo>
                    <a:lnTo>
                      <a:pt x="14" y="28"/>
                    </a:lnTo>
                    <a:lnTo>
                      <a:pt x="38" y="56"/>
                    </a:lnTo>
                    <a:lnTo>
                      <a:pt x="47" y="73"/>
                    </a:lnTo>
                    <a:lnTo>
                      <a:pt x="56" y="90"/>
                    </a:lnTo>
                    <a:lnTo>
                      <a:pt x="68" y="116"/>
                    </a:lnTo>
                    <a:lnTo>
                      <a:pt x="87" y="139"/>
                    </a:lnTo>
                    <a:lnTo>
                      <a:pt x="97" y="158"/>
                    </a:lnTo>
                    <a:lnTo>
                      <a:pt x="109" y="175"/>
                    </a:lnTo>
                    <a:lnTo>
                      <a:pt x="128" y="210"/>
                    </a:lnTo>
                    <a:lnTo>
                      <a:pt x="137" y="227"/>
                    </a:lnTo>
                    <a:lnTo>
                      <a:pt x="144" y="229"/>
                    </a:lnTo>
                    <a:lnTo>
                      <a:pt x="154" y="236"/>
                    </a:lnTo>
                    <a:lnTo>
                      <a:pt x="158" y="239"/>
                    </a:lnTo>
                    <a:lnTo>
                      <a:pt x="168" y="244"/>
                    </a:lnTo>
                    <a:lnTo>
                      <a:pt x="177" y="244"/>
                    </a:lnTo>
                    <a:lnTo>
                      <a:pt x="182" y="244"/>
                    </a:lnTo>
                    <a:lnTo>
                      <a:pt x="184" y="241"/>
                    </a:lnTo>
                    <a:lnTo>
                      <a:pt x="189" y="232"/>
                    </a:lnTo>
                    <a:lnTo>
                      <a:pt x="189" y="2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3" name="Freeform 20"/>
              <p:cNvSpPr>
                <a:spLocks/>
              </p:cNvSpPr>
              <p:nvPr/>
            </p:nvSpPr>
            <p:spPr bwMode="auto">
              <a:xfrm>
                <a:off x="3810001" y="3749675"/>
                <a:ext cx="87313" cy="331788"/>
              </a:xfrm>
              <a:custGeom>
                <a:avLst/>
                <a:gdLst>
                  <a:gd name="T0" fmla="*/ 7 w 55"/>
                  <a:gd name="T1" fmla="*/ 185 h 209"/>
                  <a:gd name="T2" fmla="*/ 5 w 55"/>
                  <a:gd name="T3" fmla="*/ 187 h 209"/>
                  <a:gd name="T4" fmla="*/ 3 w 55"/>
                  <a:gd name="T5" fmla="*/ 187 h 209"/>
                  <a:gd name="T6" fmla="*/ 0 w 55"/>
                  <a:gd name="T7" fmla="*/ 192 h 209"/>
                  <a:gd name="T8" fmla="*/ 0 w 55"/>
                  <a:gd name="T9" fmla="*/ 197 h 209"/>
                  <a:gd name="T10" fmla="*/ 0 w 55"/>
                  <a:gd name="T11" fmla="*/ 199 h 209"/>
                  <a:gd name="T12" fmla="*/ 5 w 55"/>
                  <a:gd name="T13" fmla="*/ 204 h 209"/>
                  <a:gd name="T14" fmla="*/ 7 w 55"/>
                  <a:gd name="T15" fmla="*/ 206 h 209"/>
                  <a:gd name="T16" fmla="*/ 12 w 55"/>
                  <a:gd name="T17" fmla="*/ 209 h 209"/>
                  <a:gd name="T18" fmla="*/ 17 w 55"/>
                  <a:gd name="T19" fmla="*/ 209 h 209"/>
                  <a:gd name="T20" fmla="*/ 19 w 55"/>
                  <a:gd name="T21" fmla="*/ 206 h 209"/>
                  <a:gd name="T22" fmla="*/ 22 w 55"/>
                  <a:gd name="T23" fmla="*/ 197 h 209"/>
                  <a:gd name="T24" fmla="*/ 22 w 55"/>
                  <a:gd name="T25" fmla="*/ 187 h 209"/>
                  <a:gd name="T26" fmla="*/ 19 w 55"/>
                  <a:gd name="T27" fmla="*/ 183 h 209"/>
                  <a:gd name="T28" fmla="*/ 17 w 55"/>
                  <a:gd name="T29" fmla="*/ 173 h 209"/>
                  <a:gd name="T30" fmla="*/ 15 w 55"/>
                  <a:gd name="T31" fmla="*/ 164 h 209"/>
                  <a:gd name="T32" fmla="*/ 17 w 55"/>
                  <a:gd name="T33" fmla="*/ 157 h 209"/>
                  <a:gd name="T34" fmla="*/ 22 w 55"/>
                  <a:gd name="T35" fmla="*/ 145 h 209"/>
                  <a:gd name="T36" fmla="*/ 22 w 55"/>
                  <a:gd name="T37" fmla="*/ 135 h 209"/>
                  <a:gd name="T38" fmla="*/ 24 w 55"/>
                  <a:gd name="T39" fmla="*/ 133 h 209"/>
                  <a:gd name="T40" fmla="*/ 26 w 55"/>
                  <a:gd name="T41" fmla="*/ 133 h 209"/>
                  <a:gd name="T42" fmla="*/ 33 w 55"/>
                  <a:gd name="T43" fmla="*/ 133 h 209"/>
                  <a:gd name="T44" fmla="*/ 48 w 55"/>
                  <a:gd name="T45" fmla="*/ 138 h 209"/>
                  <a:gd name="T46" fmla="*/ 50 w 55"/>
                  <a:gd name="T47" fmla="*/ 135 h 209"/>
                  <a:gd name="T48" fmla="*/ 52 w 55"/>
                  <a:gd name="T49" fmla="*/ 135 h 209"/>
                  <a:gd name="T50" fmla="*/ 55 w 55"/>
                  <a:gd name="T51" fmla="*/ 130 h 209"/>
                  <a:gd name="T52" fmla="*/ 55 w 55"/>
                  <a:gd name="T53" fmla="*/ 126 h 209"/>
                  <a:gd name="T54" fmla="*/ 52 w 55"/>
                  <a:gd name="T55" fmla="*/ 121 h 209"/>
                  <a:gd name="T56" fmla="*/ 48 w 55"/>
                  <a:gd name="T57" fmla="*/ 119 h 209"/>
                  <a:gd name="T58" fmla="*/ 38 w 55"/>
                  <a:gd name="T59" fmla="*/ 112 h 209"/>
                  <a:gd name="T60" fmla="*/ 36 w 55"/>
                  <a:gd name="T61" fmla="*/ 104 h 209"/>
                  <a:gd name="T62" fmla="*/ 31 w 55"/>
                  <a:gd name="T63" fmla="*/ 97 h 209"/>
                  <a:gd name="T64" fmla="*/ 31 w 55"/>
                  <a:gd name="T65" fmla="*/ 90 h 209"/>
                  <a:gd name="T66" fmla="*/ 31 w 55"/>
                  <a:gd name="T67" fmla="*/ 81 h 209"/>
                  <a:gd name="T68" fmla="*/ 36 w 55"/>
                  <a:gd name="T69" fmla="*/ 50 h 209"/>
                  <a:gd name="T70" fmla="*/ 36 w 55"/>
                  <a:gd name="T71" fmla="*/ 45 h 209"/>
                  <a:gd name="T72" fmla="*/ 33 w 55"/>
                  <a:gd name="T73" fmla="*/ 38 h 209"/>
                  <a:gd name="T74" fmla="*/ 29 w 55"/>
                  <a:gd name="T75" fmla="*/ 29 h 209"/>
                  <a:gd name="T76" fmla="*/ 26 w 55"/>
                  <a:gd name="T77" fmla="*/ 24 h 209"/>
                  <a:gd name="T78" fmla="*/ 26 w 55"/>
                  <a:gd name="T79" fmla="*/ 14 h 209"/>
                  <a:gd name="T80" fmla="*/ 29 w 55"/>
                  <a:gd name="T81" fmla="*/ 7 h 209"/>
                  <a:gd name="T82" fmla="*/ 26 w 55"/>
                  <a:gd name="T83" fmla="*/ 0 h 209"/>
                  <a:gd name="T84" fmla="*/ 22 w 55"/>
                  <a:gd name="T85" fmla="*/ 0 h 209"/>
                  <a:gd name="T86" fmla="*/ 17 w 55"/>
                  <a:gd name="T87" fmla="*/ 0 h 209"/>
                  <a:gd name="T88" fmla="*/ 15 w 55"/>
                  <a:gd name="T89" fmla="*/ 5 h 209"/>
                  <a:gd name="T90" fmla="*/ 15 w 55"/>
                  <a:gd name="T91" fmla="*/ 12 h 209"/>
                  <a:gd name="T92" fmla="*/ 15 w 55"/>
                  <a:gd name="T93" fmla="*/ 22 h 209"/>
                  <a:gd name="T94" fmla="*/ 12 w 55"/>
                  <a:gd name="T95" fmla="*/ 29 h 209"/>
                  <a:gd name="T96" fmla="*/ 7 w 55"/>
                  <a:gd name="T97" fmla="*/ 36 h 209"/>
                  <a:gd name="T98" fmla="*/ 5 w 55"/>
                  <a:gd name="T99" fmla="*/ 45 h 209"/>
                  <a:gd name="T100" fmla="*/ 5 w 55"/>
                  <a:gd name="T101" fmla="*/ 62 h 209"/>
                  <a:gd name="T102" fmla="*/ 7 w 55"/>
                  <a:gd name="T103" fmla="*/ 78 h 209"/>
                  <a:gd name="T104" fmla="*/ 10 w 55"/>
                  <a:gd name="T105" fmla="*/ 100 h 209"/>
                  <a:gd name="T106" fmla="*/ 10 w 55"/>
                  <a:gd name="T107" fmla="*/ 123 h 209"/>
                  <a:gd name="T108" fmla="*/ 7 w 55"/>
                  <a:gd name="T109" fmla="*/ 140 h 209"/>
                  <a:gd name="T110" fmla="*/ 5 w 55"/>
                  <a:gd name="T111" fmla="*/ 145 h 209"/>
                  <a:gd name="T112" fmla="*/ 5 w 55"/>
                  <a:gd name="T113" fmla="*/ 154 h 209"/>
                  <a:gd name="T114" fmla="*/ 10 w 55"/>
                  <a:gd name="T115" fmla="*/ 168 h 209"/>
                  <a:gd name="T116" fmla="*/ 10 w 55"/>
                  <a:gd name="T117" fmla="*/ 178 h 209"/>
                  <a:gd name="T118" fmla="*/ 7 w 55"/>
                  <a:gd name="T119" fmla="*/ 185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5" h="209">
                    <a:moveTo>
                      <a:pt x="7" y="185"/>
                    </a:moveTo>
                    <a:lnTo>
                      <a:pt x="5" y="187"/>
                    </a:lnTo>
                    <a:lnTo>
                      <a:pt x="3" y="187"/>
                    </a:lnTo>
                    <a:lnTo>
                      <a:pt x="0" y="192"/>
                    </a:lnTo>
                    <a:lnTo>
                      <a:pt x="0" y="197"/>
                    </a:lnTo>
                    <a:lnTo>
                      <a:pt x="0" y="199"/>
                    </a:lnTo>
                    <a:lnTo>
                      <a:pt x="5" y="204"/>
                    </a:lnTo>
                    <a:lnTo>
                      <a:pt x="7" y="206"/>
                    </a:lnTo>
                    <a:lnTo>
                      <a:pt x="12" y="209"/>
                    </a:lnTo>
                    <a:lnTo>
                      <a:pt x="17" y="209"/>
                    </a:lnTo>
                    <a:lnTo>
                      <a:pt x="19" y="206"/>
                    </a:lnTo>
                    <a:lnTo>
                      <a:pt x="22" y="197"/>
                    </a:lnTo>
                    <a:lnTo>
                      <a:pt x="22" y="187"/>
                    </a:lnTo>
                    <a:lnTo>
                      <a:pt x="19" y="183"/>
                    </a:lnTo>
                    <a:lnTo>
                      <a:pt x="17" y="173"/>
                    </a:lnTo>
                    <a:lnTo>
                      <a:pt x="15" y="164"/>
                    </a:lnTo>
                    <a:lnTo>
                      <a:pt x="17" y="157"/>
                    </a:lnTo>
                    <a:lnTo>
                      <a:pt x="22" y="145"/>
                    </a:lnTo>
                    <a:lnTo>
                      <a:pt x="22" y="135"/>
                    </a:lnTo>
                    <a:lnTo>
                      <a:pt x="24" y="133"/>
                    </a:lnTo>
                    <a:lnTo>
                      <a:pt x="26" y="133"/>
                    </a:lnTo>
                    <a:lnTo>
                      <a:pt x="33" y="133"/>
                    </a:lnTo>
                    <a:lnTo>
                      <a:pt x="48" y="138"/>
                    </a:lnTo>
                    <a:lnTo>
                      <a:pt x="50" y="135"/>
                    </a:lnTo>
                    <a:lnTo>
                      <a:pt x="52" y="135"/>
                    </a:lnTo>
                    <a:lnTo>
                      <a:pt x="55" y="130"/>
                    </a:lnTo>
                    <a:lnTo>
                      <a:pt x="55" y="126"/>
                    </a:lnTo>
                    <a:lnTo>
                      <a:pt x="52" y="121"/>
                    </a:lnTo>
                    <a:lnTo>
                      <a:pt x="48" y="119"/>
                    </a:lnTo>
                    <a:lnTo>
                      <a:pt x="38" y="112"/>
                    </a:lnTo>
                    <a:lnTo>
                      <a:pt x="36" y="104"/>
                    </a:lnTo>
                    <a:lnTo>
                      <a:pt x="31" y="97"/>
                    </a:lnTo>
                    <a:lnTo>
                      <a:pt x="31" y="90"/>
                    </a:lnTo>
                    <a:lnTo>
                      <a:pt x="31" y="81"/>
                    </a:lnTo>
                    <a:lnTo>
                      <a:pt x="36" y="50"/>
                    </a:lnTo>
                    <a:lnTo>
                      <a:pt x="36" y="45"/>
                    </a:lnTo>
                    <a:lnTo>
                      <a:pt x="33" y="38"/>
                    </a:lnTo>
                    <a:lnTo>
                      <a:pt x="29" y="29"/>
                    </a:lnTo>
                    <a:lnTo>
                      <a:pt x="26" y="24"/>
                    </a:lnTo>
                    <a:lnTo>
                      <a:pt x="26" y="14"/>
                    </a:lnTo>
                    <a:lnTo>
                      <a:pt x="29" y="7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7" y="0"/>
                    </a:lnTo>
                    <a:lnTo>
                      <a:pt x="15" y="5"/>
                    </a:lnTo>
                    <a:lnTo>
                      <a:pt x="15" y="12"/>
                    </a:lnTo>
                    <a:lnTo>
                      <a:pt x="15" y="22"/>
                    </a:lnTo>
                    <a:lnTo>
                      <a:pt x="12" y="29"/>
                    </a:lnTo>
                    <a:lnTo>
                      <a:pt x="7" y="36"/>
                    </a:lnTo>
                    <a:lnTo>
                      <a:pt x="5" y="45"/>
                    </a:lnTo>
                    <a:lnTo>
                      <a:pt x="5" y="62"/>
                    </a:lnTo>
                    <a:lnTo>
                      <a:pt x="7" y="78"/>
                    </a:lnTo>
                    <a:lnTo>
                      <a:pt x="10" y="100"/>
                    </a:lnTo>
                    <a:lnTo>
                      <a:pt x="10" y="123"/>
                    </a:lnTo>
                    <a:lnTo>
                      <a:pt x="7" y="140"/>
                    </a:lnTo>
                    <a:lnTo>
                      <a:pt x="5" y="145"/>
                    </a:lnTo>
                    <a:lnTo>
                      <a:pt x="5" y="154"/>
                    </a:lnTo>
                    <a:lnTo>
                      <a:pt x="10" y="168"/>
                    </a:lnTo>
                    <a:lnTo>
                      <a:pt x="10" y="178"/>
                    </a:lnTo>
                    <a:lnTo>
                      <a:pt x="7" y="18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4" name="Freeform 21"/>
              <p:cNvSpPr>
                <a:spLocks/>
              </p:cNvSpPr>
              <p:nvPr/>
            </p:nvSpPr>
            <p:spPr bwMode="auto">
              <a:xfrm>
                <a:off x="3754438" y="4106863"/>
                <a:ext cx="146050" cy="158750"/>
              </a:xfrm>
              <a:custGeom>
                <a:avLst/>
                <a:gdLst>
                  <a:gd name="T0" fmla="*/ 80 w 92"/>
                  <a:gd name="T1" fmla="*/ 41 h 100"/>
                  <a:gd name="T2" fmla="*/ 73 w 92"/>
                  <a:gd name="T3" fmla="*/ 41 h 100"/>
                  <a:gd name="T4" fmla="*/ 66 w 92"/>
                  <a:gd name="T5" fmla="*/ 38 h 100"/>
                  <a:gd name="T6" fmla="*/ 59 w 92"/>
                  <a:gd name="T7" fmla="*/ 36 h 100"/>
                  <a:gd name="T8" fmla="*/ 57 w 92"/>
                  <a:gd name="T9" fmla="*/ 31 h 100"/>
                  <a:gd name="T10" fmla="*/ 54 w 92"/>
                  <a:gd name="T11" fmla="*/ 29 h 100"/>
                  <a:gd name="T12" fmla="*/ 52 w 92"/>
                  <a:gd name="T13" fmla="*/ 17 h 100"/>
                  <a:gd name="T14" fmla="*/ 45 w 92"/>
                  <a:gd name="T15" fmla="*/ 7 h 100"/>
                  <a:gd name="T16" fmla="*/ 35 w 92"/>
                  <a:gd name="T17" fmla="*/ 0 h 100"/>
                  <a:gd name="T18" fmla="*/ 31 w 92"/>
                  <a:gd name="T19" fmla="*/ 3 h 100"/>
                  <a:gd name="T20" fmla="*/ 28 w 92"/>
                  <a:gd name="T21" fmla="*/ 5 h 100"/>
                  <a:gd name="T22" fmla="*/ 31 w 92"/>
                  <a:gd name="T23" fmla="*/ 12 h 100"/>
                  <a:gd name="T24" fmla="*/ 38 w 92"/>
                  <a:gd name="T25" fmla="*/ 26 h 100"/>
                  <a:gd name="T26" fmla="*/ 38 w 92"/>
                  <a:gd name="T27" fmla="*/ 33 h 100"/>
                  <a:gd name="T28" fmla="*/ 38 w 92"/>
                  <a:gd name="T29" fmla="*/ 45 h 100"/>
                  <a:gd name="T30" fmla="*/ 33 w 92"/>
                  <a:gd name="T31" fmla="*/ 52 h 100"/>
                  <a:gd name="T32" fmla="*/ 28 w 92"/>
                  <a:gd name="T33" fmla="*/ 59 h 100"/>
                  <a:gd name="T34" fmla="*/ 23 w 92"/>
                  <a:gd name="T35" fmla="*/ 64 h 100"/>
                  <a:gd name="T36" fmla="*/ 21 w 92"/>
                  <a:gd name="T37" fmla="*/ 64 h 100"/>
                  <a:gd name="T38" fmla="*/ 9 w 92"/>
                  <a:gd name="T39" fmla="*/ 67 h 100"/>
                  <a:gd name="T40" fmla="*/ 5 w 92"/>
                  <a:gd name="T41" fmla="*/ 69 h 100"/>
                  <a:gd name="T42" fmla="*/ 5 w 92"/>
                  <a:gd name="T43" fmla="*/ 71 h 100"/>
                  <a:gd name="T44" fmla="*/ 0 w 92"/>
                  <a:gd name="T45" fmla="*/ 81 h 100"/>
                  <a:gd name="T46" fmla="*/ 2 w 92"/>
                  <a:gd name="T47" fmla="*/ 90 h 100"/>
                  <a:gd name="T48" fmla="*/ 2 w 92"/>
                  <a:gd name="T49" fmla="*/ 95 h 100"/>
                  <a:gd name="T50" fmla="*/ 5 w 92"/>
                  <a:gd name="T51" fmla="*/ 97 h 100"/>
                  <a:gd name="T52" fmla="*/ 12 w 92"/>
                  <a:gd name="T53" fmla="*/ 100 h 100"/>
                  <a:gd name="T54" fmla="*/ 16 w 92"/>
                  <a:gd name="T55" fmla="*/ 100 h 100"/>
                  <a:gd name="T56" fmla="*/ 19 w 92"/>
                  <a:gd name="T57" fmla="*/ 97 h 100"/>
                  <a:gd name="T58" fmla="*/ 21 w 92"/>
                  <a:gd name="T59" fmla="*/ 95 h 100"/>
                  <a:gd name="T60" fmla="*/ 21 w 92"/>
                  <a:gd name="T61" fmla="*/ 93 h 100"/>
                  <a:gd name="T62" fmla="*/ 21 w 92"/>
                  <a:gd name="T63" fmla="*/ 88 h 100"/>
                  <a:gd name="T64" fmla="*/ 21 w 92"/>
                  <a:gd name="T65" fmla="*/ 86 h 100"/>
                  <a:gd name="T66" fmla="*/ 26 w 92"/>
                  <a:gd name="T67" fmla="*/ 78 h 100"/>
                  <a:gd name="T68" fmla="*/ 28 w 92"/>
                  <a:gd name="T69" fmla="*/ 76 h 100"/>
                  <a:gd name="T70" fmla="*/ 31 w 92"/>
                  <a:gd name="T71" fmla="*/ 76 h 100"/>
                  <a:gd name="T72" fmla="*/ 35 w 92"/>
                  <a:gd name="T73" fmla="*/ 76 h 100"/>
                  <a:gd name="T74" fmla="*/ 45 w 92"/>
                  <a:gd name="T75" fmla="*/ 81 h 100"/>
                  <a:gd name="T76" fmla="*/ 52 w 92"/>
                  <a:gd name="T77" fmla="*/ 83 h 100"/>
                  <a:gd name="T78" fmla="*/ 61 w 92"/>
                  <a:gd name="T79" fmla="*/ 83 h 100"/>
                  <a:gd name="T80" fmla="*/ 71 w 92"/>
                  <a:gd name="T81" fmla="*/ 81 h 100"/>
                  <a:gd name="T82" fmla="*/ 78 w 92"/>
                  <a:gd name="T83" fmla="*/ 76 h 100"/>
                  <a:gd name="T84" fmla="*/ 85 w 92"/>
                  <a:gd name="T85" fmla="*/ 71 h 100"/>
                  <a:gd name="T86" fmla="*/ 90 w 92"/>
                  <a:gd name="T87" fmla="*/ 64 h 100"/>
                  <a:gd name="T88" fmla="*/ 92 w 92"/>
                  <a:gd name="T89" fmla="*/ 55 h 100"/>
                  <a:gd name="T90" fmla="*/ 92 w 92"/>
                  <a:gd name="T91" fmla="*/ 50 h 100"/>
                  <a:gd name="T92" fmla="*/ 92 w 92"/>
                  <a:gd name="T93" fmla="*/ 45 h 100"/>
                  <a:gd name="T94" fmla="*/ 87 w 92"/>
                  <a:gd name="T95" fmla="*/ 43 h 100"/>
                  <a:gd name="T96" fmla="*/ 80 w 92"/>
                  <a:gd name="T97" fmla="*/ 4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2" h="100">
                    <a:moveTo>
                      <a:pt x="80" y="41"/>
                    </a:moveTo>
                    <a:lnTo>
                      <a:pt x="73" y="41"/>
                    </a:lnTo>
                    <a:lnTo>
                      <a:pt x="66" y="38"/>
                    </a:lnTo>
                    <a:lnTo>
                      <a:pt x="59" y="36"/>
                    </a:lnTo>
                    <a:lnTo>
                      <a:pt x="57" y="31"/>
                    </a:lnTo>
                    <a:lnTo>
                      <a:pt x="54" y="29"/>
                    </a:lnTo>
                    <a:lnTo>
                      <a:pt x="52" y="17"/>
                    </a:lnTo>
                    <a:lnTo>
                      <a:pt x="45" y="7"/>
                    </a:lnTo>
                    <a:lnTo>
                      <a:pt x="35" y="0"/>
                    </a:lnTo>
                    <a:lnTo>
                      <a:pt x="31" y="3"/>
                    </a:lnTo>
                    <a:lnTo>
                      <a:pt x="28" y="5"/>
                    </a:lnTo>
                    <a:lnTo>
                      <a:pt x="31" y="12"/>
                    </a:lnTo>
                    <a:lnTo>
                      <a:pt x="38" y="26"/>
                    </a:lnTo>
                    <a:lnTo>
                      <a:pt x="38" y="33"/>
                    </a:lnTo>
                    <a:lnTo>
                      <a:pt x="38" y="45"/>
                    </a:lnTo>
                    <a:lnTo>
                      <a:pt x="33" y="52"/>
                    </a:lnTo>
                    <a:lnTo>
                      <a:pt x="28" y="59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9" y="67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0" y="81"/>
                    </a:lnTo>
                    <a:lnTo>
                      <a:pt x="2" y="90"/>
                    </a:lnTo>
                    <a:lnTo>
                      <a:pt x="2" y="95"/>
                    </a:lnTo>
                    <a:lnTo>
                      <a:pt x="5" y="97"/>
                    </a:lnTo>
                    <a:lnTo>
                      <a:pt x="12" y="100"/>
                    </a:lnTo>
                    <a:lnTo>
                      <a:pt x="16" y="100"/>
                    </a:lnTo>
                    <a:lnTo>
                      <a:pt x="19" y="97"/>
                    </a:lnTo>
                    <a:lnTo>
                      <a:pt x="21" y="95"/>
                    </a:lnTo>
                    <a:lnTo>
                      <a:pt x="21" y="93"/>
                    </a:lnTo>
                    <a:lnTo>
                      <a:pt x="21" y="88"/>
                    </a:lnTo>
                    <a:lnTo>
                      <a:pt x="21" y="86"/>
                    </a:lnTo>
                    <a:lnTo>
                      <a:pt x="26" y="78"/>
                    </a:lnTo>
                    <a:lnTo>
                      <a:pt x="28" y="76"/>
                    </a:lnTo>
                    <a:lnTo>
                      <a:pt x="31" y="76"/>
                    </a:lnTo>
                    <a:lnTo>
                      <a:pt x="35" y="76"/>
                    </a:lnTo>
                    <a:lnTo>
                      <a:pt x="45" y="81"/>
                    </a:lnTo>
                    <a:lnTo>
                      <a:pt x="52" y="83"/>
                    </a:lnTo>
                    <a:lnTo>
                      <a:pt x="61" y="83"/>
                    </a:lnTo>
                    <a:lnTo>
                      <a:pt x="71" y="81"/>
                    </a:lnTo>
                    <a:lnTo>
                      <a:pt x="78" y="76"/>
                    </a:lnTo>
                    <a:lnTo>
                      <a:pt x="85" y="71"/>
                    </a:lnTo>
                    <a:lnTo>
                      <a:pt x="90" y="64"/>
                    </a:lnTo>
                    <a:lnTo>
                      <a:pt x="92" y="55"/>
                    </a:lnTo>
                    <a:lnTo>
                      <a:pt x="92" y="50"/>
                    </a:lnTo>
                    <a:lnTo>
                      <a:pt x="92" y="45"/>
                    </a:lnTo>
                    <a:lnTo>
                      <a:pt x="87" y="43"/>
                    </a:lnTo>
                    <a:lnTo>
                      <a:pt x="80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5" name="Freeform 22"/>
              <p:cNvSpPr>
                <a:spLocks/>
              </p:cNvSpPr>
              <p:nvPr/>
            </p:nvSpPr>
            <p:spPr bwMode="auto">
              <a:xfrm>
                <a:off x="3524251" y="4302125"/>
                <a:ext cx="285750" cy="293688"/>
              </a:xfrm>
              <a:custGeom>
                <a:avLst/>
                <a:gdLst>
                  <a:gd name="T0" fmla="*/ 166 w 180"/>
                  <a:gd name="T1" fmla="*/ 0 h 185"/>
                  <a:gd name="T2" fmla="*/ 150 w 180"/>
                  <a:gd name="T3" fmla="*/ 3 h 185"/>
                  <a:gd name="T4" fmla="*/ 142 w 180"/>
                  <a:gd name="T5" fmla="*/ 15 h 185"/>
                  <a:gd name="T6" fmla="*/ 147 w 180"/>
                  <a:gd name="T7" fmla="*/ 38 h 185"/>
                  <a:gd name="T8" fmla="*/ 142 w 180"/>
                  <a:gd name="T9" fmla="*/ 62 h 185"/>
                  <a:gd name="T10" fmla="*/ 128 w 180"/>
                  <a:gd name="T11" fmla="*/ 83 h 185"/>
                  <a:gd name="T12" fmla="*/ 121 w 180"/>
                  <a:gd name="T13" fmla="*/ 86 h 185"/>
                  <a:gd name="T14" fmla="*/ 112 w 180"/>
                  <a:gd name="T15" fmla="*/ 102 h 185"/>
                  <a:gd name="T16" fmla="*/ 105 w 180"/>
                  <a:gd name="T17" fmla="*/ 107 h 185"/>
                  <a:gd name="T18" fmla="*/ 97 w 180"/>
                  <a:gd name="T19" fmla="*/ 102 h 185"/>
                  <a:gd name="T20" fmla="*/ 95 w 180"/>
                  <a:gd name="T21" fmla="*/ 93 h 185"/>
                  <a:gd name="T22" fmla="*/ 88 w 180"/>
                  <a:gd name="T23" fmla="*/ 93 h 185"/>
                  <a:gd name="T24" fmla="*/ 83 w 180"/>
                  <a:gd name="T25" fmla="*/ 107 h 185"/>
                  <a:gd name="T26" fmla="*/ 71 w 180"/>
                  <a:gd name="T27" fmla="*/ 133 h 185"/>
                  <a:gd name="T28" fmla="*/ 62 w 180"/>
                  <a:gd name="T29" fmla="*/ 140 h 185"/>
                  <a:gd name="T30" fmla="*/ 36 w 180"/>
                  <a:gd name="T31" fmla="*/ 143 h 185"/>
                  <a:gd name="T32" fmla="*/ 24 w 180"/>
                  <a:gd name="T33" fmla="*/ 150 h 185"/>
                  <a:gd name="T34" fmla="*/ 12 w 180"/>
                  <a:gd name="T35" fmla="*/ 157 h 185"/>
                  <a:gd name="T36" fmla="*/ 0 w 180"/>
                  <a:gd name="T37" fmla="*/ 166 h 185"/>
                  <a:gd name="T38" fmla="*/ 5 w 180"/>
                  <a:gd name="T39" fmla="*/ 171 h 185"/>
                  <a:gd name="T40" fmla="*/ 17 w 180"/>
                  <a:gd name="T41" fmla="*/ 171 h 185"/>
                  <a:gd name="T42" fmla="*/ 36 w 180"/>
                  <a:gd name="T43" fmla="*/ 162 h 185"/>
                  <a:gd name="T44" fmla="*/ 45 w 180"/>
                  <a:gd name="T45" fmla="*/ 157 h 185"/>
                  <a:gd name="T46" fmla="*/ 60 w 180"/>
                  <a:gd name="T47" fmla="*/ 164 h 185"/>
                  <a:gd name="T48" fmla="*/ 69 w 180"/>
                  <a:gd name="T49" fmla="*/ 183 h 185"/>
                  <a:gd name="T50" fmla="*/ 76 w 180"/>
                  <a:gd name="T51" fmla="*/ 185 h 185"/>
                  <a:gd name="T52" fmla="*/ 83 w 180"/>
                  <a:gd name="T53" fmla="*/ 178 h 185"/>
                  <a:gd name="T54" fmla="*/ 86 w 180"/>
                  <a:gd name="T55" fmla="*/ 162 h 185"/>
                  <a:gd name="T56" fmla="*/ 93 w 180"/>
                  <a:gd name="T57" fmla="*/ 157 h 185"/>
                  <a:gd name="T58" fmla="*/ 109 w 180"/>
                  <a:gd name="T59" fmla="*/ 159 h 185"/>
                  <a:gd name="T60" fmla="*/ 126 w 180"/>
                  <a:gd name="T61" fmla="*/ 166 h 185"/>
                  <a:gd name="T62" fmla="*/ 133 w 180"/>
                  <a:gd name="T63" fmla="*/ 159 h 185"/>
                  <a:gd name="T64" fmla="*/ 135 w 180"/>
                  <a:gd name="T65" fmla="*/ 152 h 185"/>
                  <a:gd name="T66" fmla="*/ 142 w 180"/>
                  <a:gd name="T67" fmla="*/ 147 h 185"/>
                  <a:gd name="T68" fmla="*/ 145 w 180"/>
                  <a:gd name="T69" fmla="*/ 140 h 185"/>
                  <a:gd name="T70" fmla="*/ 152 w 180"/>
                  <a:gd name="T71" fmla="*/ 140 h 185"/>
                  <a:gd name="T72" fmla="*/ 154 w 180"/>
                  <a:gd name="T73" fmla="*/ 150 h 185"/>
                  <a:gd name="T74" fmla="*/ 164 w 180"/>
                  <a:gd name="T75" fmla="*/ 147 h 185"/>
                  <a:gd name="T76" fmla="*/ 168 w 180"/>
                  <a:gd name="T77" fmla="*/ 138 h 185"/>
                  <a:gd name="T78" fmla="*/ 166 w 180"/>
                  <a:gd name="T79" fmla="*/ 119 h 185"/>
                  <a:gd name="T80" fmla="*/ 164 w 180"/>
                  <a:gd name="T81" fmla="*/ 100 h 185"/>
                  <a:gd name="T82" fmla="*/ 168 w 180"/>
                  <a:gd name="T83" fmla="*/ 86 h 185"/>
                  <a:gd name="T84" fmla="*/ 176 w 180"/>
                  <a:gd name="T85" fmla="*/ 69 h 185"/>
                  <a:gd name="T86" fmla="*/ 180 w 180"/>
                  <a:gd name="T87" fmla="*/ 48 h 185"/>
                  <a:gd name="T88" fmla="*/ 180 w 180"/>
                  <a:gd name="T89" fmla="*/ 19 h 185"/>
                  <a:gd name="T90" fmla="*/ 173 w 180"/>
                  <a:gd name="T91" fmla="*/ 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0" h="185">
                    <a:moveTo>
                      <a:pt x="173" y="5"/>
                    </a:moveTo>
                    <a:lnTo>
                      <a:pt x="166" y="0"/>
                    </a:lnTo>
                    <a:lnTo>
                      <a:pt x="159" y="0"/>
                    </a:lnTo>
                    <a:lnTo>
                      <a:pt x="150" y="3"/>
                    </a:lnTo>
                    <a:lnTo>
                      <a:pt x="147" y="8"/>
                    </a:lnTo>
                    <a:lnTo>
                      <a:pt x="142" y="15"/>
                    </a:lnTo>
                    <a:lnTo>
                      <a:pt x="145" y="22"/>
                    </a:lnTo>
                    <a:lnTo>
                      <a:pt x="147" y="38"/>
                    </a:lnTo>
                    <a:lnTo>
                      <a:pt x="147" y="50"/>
                    </a:lnTo>
                    <a:lnTo>
                      <a:pt x="142" y="62"/>
                    </a:lnTo>
                    <a:lnTo>
                      <a:pt x="135" y="72"/>
                    </a:lnTo>
                    <a:lnTo>
                      <a:pt x="128" y="83"/>
                    </a:lnTo>
                    <a:lnTo>
                      <a:pt x="123" y="83"/>
                    </a:lnTo>
                    <a:lnTo>
                      <a:pt x="121" y="86"/>
                    </a:lnTo>
                    <a:lnTo>
                      <a:pt x="116" y="93"/>
                    </a:lnTo>
                    <a:lnTo>
                      <a:pt x="112" y="102"/>
                    </a:lnTo>
                    <a:lnTo>
                      <a:pt x="107" y="105"/>
                    </a:lnTo>
                    <a:lnTo>
                      <a:pt x="105" y="107"/>
                    </a:lnTo>
                    <a:lnTo>
                      <a:pt x="100" y="105"/>
                    </a:lnTo>
                    <a:lnTo>
                      <a:pt x="97" y="102"/>
                    </a:lnTo>
                    <a:lnTo>
                      <a:pt x="97" y="98"/>
                    </a:lnTo>
                    <a:lnTo>
                      <a:pt x="95" y="93"/>
                    </a:lnTo>
                    <a:lnTo>
                      <a:pt x="90" y="93"/>
                    </a:lnTo>
                    <a:lnTo>
                      <a:pt x="88" y="93"/>
                    </a:lnTo>
                    <a:lnTo>
                      <a:pt x="86" y="98"/>
                    </a:lnTo>
                    <a:lnTo>
                      <a:pt x="83" y="107"/>
                    </a:lnTo>
                    <a:lnTo>
                      <a:pt x="78" y="121"/>
                    </a:lnTo>
                    <a:lnTo>
                      <a:pt x="71" y="133"/>
                    </a:lnTo>
                    <a:lnTo>
                      <a:pt x="67" y="138"/>
                    </a:lnTo>
                    <a:lnTo>
                      <a:pt x="62" y="140"/>
                    </a:lnTo>
                    <a:lnTo>
                      <a:pt x="52" y="143"/>
                    </a:lnTo>
                    <a:lnTo>
                      <a:pt x="36" y="143"/>
                    </a:lnTo>
                    <a:lnTo>
                      <a:pt x="26" y="145"/>
                    </a:lnTo>
                    <a:lnTo>
                      <a:pt x="24" y="150"/>
                    </a:lnTo>
                    <a:lnTo>
                      <a:pt x="22" y="152"/>
                    </a:lnTo>
                    <a:lnTo>
                      <a:pt x="12" y="157"/>
                    </a:lnTo>
                    <a:lnTo>
                      <a:pt x="3" y="164"/>
                    </a:lnTo>
                    <a:lnTo>
                      <a:pt x="0" y="166"/>
                    </a:lnTo>
                    <a:lnTo>
                      <a:pt x="0" y="171"/>
                    </a:lnTo>
                    <a:lnTo>
                      <a:pt x="5" y="171"/>
                    </a:lnTo>
                    <a:lnTo>
                      <a:pt x="12" y="173"/>
                    </a:lnTo>
                    <a:lnTo>
                      <a:pt x="17" y="171"/>
                    </a:lnTo>
                    <a:lnTo>
                      <a:pt x="24" y="169"/>
                    </a:lnTo>
                    <a:lnTo>
                      <a:pt x="36" y="162"/>
                    </a:lnTo>
                    <a:lnTo>
                      <a:pt x="41" y="157"/>
                    </a:lnTo>
                    <a:lnTo>
                      <a:pt x="45" y="157"/>
                    </a:lnTo>
                    <a:lnTo>
                      <a:pt x="52" y="159"/>
                    </a:lnTo>
                    <a:lnTo>
                      <a:pt x="60" y="164"/>
                    </a:lnTo>
                    <a:lnTo>
                      <a:pt x="64" y="176"/>
                    </a:lnTo>
                    <a:lnTo>
                      <a:pt x="69" y="183"/>
                    </a:lnTo>
                    <a:lnTo>
                      <a:pt x="71" y="183"/>
                    </a:lnTo>
                    <a:lnTo>
                      <a:pt x="76" y="185"/>
                    </a:lnTo>
                    <a:lnTo>
                      <a:pt x="81" y="183"/>
                    </a:lnTo>
                    <a:lnTo>
                      <a:pt x="83" y="178"/>
                    </a:lnTo>
                    <a:lnTo>
                      <a:pt x="83" y="169"/>
                    </a:lnTo>
                    <a:lnTo>
                      <a:pt x="86" y="162"/>
                    </a:lnTo>
                    <a:lnTo>
                      <a:pt x="88" y="159"/>
                    </a:lnTo>
                    <a:lnTo>
                      <a:pt x="93" y="157"/>
                    </a:lnTo>
                    <a:lnTo>
                      <a:pt x="102" y="157"/>
                    </a:lnTo>
                    <a:lnTo>
                      <a:pt x="109" y="159"/>
                    </a:lnTo>
                    <a:lnTo>
                      <a:pt x="121" y="164"/>
                    </a:lnTo>
                    <a:lnTo>
                      <a:pt x="126" y="166"/>
                    </a:lnTo>
                    <a:lnTo>
                      <a:pt x="128" y="164"/>
                    </a:lnTo>
                    <a:lnTo>
                      <a:pt x="133" y="159"/>
                    </a:lnTo>
                    <a:lnTo>
                      <a:pt x="133" y="157"/>
                    </a:lnTo>
                    <a:lnTo>
                      <a:pt x="135" y="152"/>
                    </a:lnTo>
                    <a:lnTo>
                      <a:pt x="142" y="152"/>
                    </a:lnTo>
                    <a:lnTo>
                      <a:pt x="142" y="147"/>
                    </a:lnTo>
                    <a:lnTo>
                      <a:pt x="142" y="143"/>
                    </a:lnTo>
                    <a:lnTo>
                      <a:pt x="145" y="140"/>
                    </a:lnTo>
                    <a:lnTo>
                      <a:pt x="150" y="138"/>
                    </a:lnTo>
                    <a:lnTo>
                      <a:pt x="152" y="140"/>
                    </a:lnTo>
                    <a:lnTo>
                      <a:pt x="152" y="145"/>
                    </a:lnTo>
                    <a:lnTo>
                      <a:pt x="154" y="150"/>
                    </a:lnTo>
                    <a:lnTo>
                      <a:pt x="159" y="150"/>
                    </a:lnTo>
                    <a:lnTo>
                      <a:pt x="164" y="147"/>
                    </a:lnTo>
                    <a:lnTo>
                      <a:pt x="166" y="143"/>
                    </a:lnTo>
                    <a:lnTo>
                      <a:pt x="168" y="138"/>
                    </a:lnTo>
                    <a:lnTo>
                      <a:pt x="168" y="128"/>
                    </a:lnTo>
                    <a:lnTo>
                      <a:pt x="166" y="119"/>
                    </a:lnTo>
                    <a:lnTo>
                      <a:pt x="164" y="107"/>
                    </a:lnTo>
                    <a:lnTo>
                      <a:pt x="164" y="100"/>
                    </a:lnTo>
                    <a:lnTo>
                      <a:pt x="166" y="90"/>
                    </a:lnTo>
                    <a:lnTo>
                      <a:pt x="168" y="86"/>
                    </a:lnTo>
                    <a:lnTo>
                      <a:pt x="173" y="79"/>
                    </a:lnTo>
                    <a:lnTo>
                      <a:pt x="176" y="69"/>
                    </a:lnTo>
                    <a:lnTo>
                      <a:pt x="178" y="62"/>
                    </a:lnTo>
                    <a:lnTo>
                      <a:pt x="180" y="48"/>
                    </a:lnTo>
                    <a:lnTo>
                      <a:pt x="180" y="29"/>
                    </a:lnTo>
                    <a:lnTo>
                      <a:pt x="180" y="19"/>
                    </a:lnTo>
                    <a:lnTo>
                      <a:pt x="176" y="12"/>
                    </a:lnTo>
                    <a:lnTo>
                      <a:pt x="173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6" name="Freeform 23"/>
              <p:cNvSpPr>
                <a:spLocks/>
              </p:cNvSpPr>
              <p:nvPr/>
            </p:nvSpPr>
            <p:spPr bwMode="auto">
              <a:xfrm>
                <a:off x="671513" y="2524125"/>
                <a:ext cx="4495800" cy="3222625"/>
              </a:xfrm>
              <a:custGeom>
                <a:avLst/>
                <a:gdLst>
                  <a:gd name="T0" fmla="*/ 2513 w 2832"/>
                  <a:gd name="T1" fmla="*/ 270 h 2030"/>
                  <a:gd name="T2" fmla="*/ 2162 w 2832"/>
                  <a:gd name="T3" fmla="*/ 256 h 2030"/>
                  <a:gd name="T4" fmla="*/ 2034 w 2832"/>
                  <a:gd name="T5" fmla="*/ 215 h 2030"/>
                  <a:gd name="T6" fmla="*/ 1928 w 2832"/>
                  <a:gd name="T7" fmla="*/ 227 h 2030"/>
                  <a:gd name="T8" fmla="*/ 1804 w 2832"/>
                  <a:gd name="T9" fmla="*/ 225 h 2030"/>
                  <a:gd name="T10" fmla="*/ 1736 w 2832"/>
                  <a:gd name="T11" fmla="*/ 218 h 2030"/>
                  <a:gd name="T12" fmla="*/ 1655 w 2832"/>
                  <a:gd name="T13" fmla="*/ 135 h 2030"/>
                  <a:gd name="T14" fmla="*/ 1563 w 2832"/>
                  <a:gd name="T15" fmla="*/ 168 h 2030"/>
                  <a:gd name="T16" fmla="*/ 1433 w 2832"/>
                  <a:gd name="T17" fmla="*/ 154 h 2030"/>
                  <a:gd name="T18" fmla="*/ 1385 w 2832"/>
                  <a:gd name="T19" fmla="*/ 156 h 2030"/>
                  <a:gd name="T20" fmla="*/ 1452 w 2832"/>
                  <a:gd name="T21" fmla="*/ 43 h 2030"/>
                  <a:gd name="T22" fmla="*/ 1250 w 2832"/>
                  <a:gd name="T23" fmla="*/ 33 h 2030"/>
                  <a:gd name="T24" fmla="*/ 1155 w 2832"/>
                  <a:gd name="T25" fmla="*/ 59 h 2030"/>
                  <a:gd name="T26" fmla="*/ 1016 w 2832"/>
                  <a:gd name="T27" fmla="*/ 147 h 2030"/>
                  <a:gd name="T28" fmla="*/ 900 w 2832"/>
                  <a:gd name="T29" fmla="*/ 168 h 2030"/>
                  <a:gd name="T30" fmla="*/ 968 w 2832"/>
                  <a:gd name="T31" fmla="*/ 303 h 2030"/>
                  <a:gd name="T32" fmla="*/ 876 w 2832"/>
                  <a:gd name="T33" fmla="*/ 196 h 2030"/>
                  <a:gd name="T34" fmla="*/ 833 w 2832"/>
                  <a:gd name="T35" fmla="*/ 249 h 2030"/>
                  <a:gd name="T36" fmla="*/ 765 w 2832"/>
                  <a:gd name="T37" fmla="*/ 234 h 2030"/>
                  <a:gd name="T38" fmla="*/ 845 w 2832"/>
                  <a:gd name="T39" fmla="*/ 369 h 2030"/>
                  <a:gd name="T40" fmla="*/ 750 w 2832"/>
                  <a:gd name="T41" fmla="*/ 412 h 2030"/>
                  <a:gd name="T42" fmla="*/ 739 w 2832"/>
                  <a:gd name="T43" fmla="*/ 237 h 2030"/>
                  <a:gd name="T44" fmla="*/ 642 w 2832"/>
                  <a:gd name="T45" fmla="*/ 234 h 2030"/>
                  <a:gd name="T46" fmla="*/ 547 w 2832"/>
                  <a:gd name="T47" fmla="*/ 377 h 2030"/>
                  <a:gd name="T48" fmla="*/ 554 w 2832"/>
                  <a:gd name="T49" fmla="*/ 670 h 2030"/>
                  <a:gd name="T50" fmla="*/ 566 w 2832"/>
                  <a:gd name="T51" fmla="*/ 739 h 2030"/>
                  <a:gd name="T52" fmla="*/ 547 w 2832"/>
                  <a:gd name="T53" fmla="*/ 879 h 2030"/>
                  <a:gd name="T54" fmla="*/ 348 w 2832"/>
                  <a:gd name="T55" fmla="*/ 862 h 2030"/>
                  <a:gd name="T56" fmla="*/ 364 w 2832"/>
                  <a:gd name="T57" fmla="*/ 1061 h 2030"/>
                  <a:gd name="T58" fmla="*/ 462 w 2832"/>
                  <a:gd name="T59" fmla="*/ 1173 h 2030"/>
                  <a:gd name="T60" fmla="*/ 459 w 2832"/>
                  <a:gd name="T61" fmla="*/ 1324 h 2030"/>
                  <a:gd name="T62" fmla="*/ 87 w 2832"/>
                  <a:gd name="T63" fmla="*/ 1277 h 2030"/>
                  <a:gd name="T64" fmla="*/ 57 w 2832"/>
                  <a:gd name="T65" fmla="*/ 1412 h 2030"/>
                  <a:gd name="T66" fmla="*/ 170 w 2832"/>
                  <a:gd name="T67" fmla="*/ 1646 h 2030"/>
                  <a:gd name="T68" fmla="*/ 322 w 2832"/>
                  <a:gd name="T69" fmla="*/ 1751 h 2030"/>
                  <a:gd name="T70" fmla="*/ 488 w 2832"/>
                  <a:gd name="T71" fmla="*/ 1635 h 2030"/>
                  <a:gd name="T72" fmla="*/ 393 w 2832"/>
                  <a:gd name="T73" fmla="*/ 1535 h 2030"/>
                  <a:gd name="T74" fmla="*/ 331 w 2832"/>
                  <a:gd name="T75" fmla="*/ 1381 h 2030"/>
                  <a:gd name="T76" fmla="*/ 568 w 2832"/>
                  <a:gd name="T77" fmla="*/ 1495 h 2030"/>
                  <a:gd name="T78" fmla="*/ 675 w 2832"/>
                  <a:gd name="T79" fmla="*/ 1582 h 2030"/>
                  <a:gd name="T80" fmla="*/ 774 w 2832"/>
                  <a:gd name="T81" fmla="*/ 1774 h 2030"/>
                  <a:gd name="T82" fmla="*/ 869 w 2832"/>
                  <a:gd name="T83" fmla="*/ 1732 h 2030"/>
                  <a:gd name="T84" fmla="*/ 1049 w 2832"/>
                  <a:gd name="T85" fmla="*/ 1578 h 2030"/>
                  <a:gd name="T86" fmla="*/ 1122 w 2832"/>
                  <a:gd name="T87" fmla="*/ 1706 h 2030"/>
                  <a:gd name="T88" fmla="*/ 1219 w 2832"/>
                  <a:gd name="T89" fmla="*/ 1895 h 2030"/>
                  <a:gd name="T90" fmla="*/ 1269 w 2832"/>
                  <a:gd name="T91" fmla="*/ 1924 h 2030"/>
                  <a:gd name="T92" fmla="*/ 1335 w 2832"/>
                  <a:gd name="T93" fmla="*/ 1874 h 2030"/>
                  <a:gd name="T94" fmla="*/ 1385 w 2832"/>
                  <a:gd name="T95" fmla="*/ 1587 h 2030"/>
                  <a:gd name="T96" fmla="*/ 1575 w 2832"/>
                  <a:gd name="T97" fmla="*/ 1466 h 2030"/>
                  <a:gd name="T98" fmla="*/ 1587 w 2832"/>
                  <a:gd name="T99" fmla="*/ 1265 h 2030"/>
                  <a:gd name="T100" fmla="*/ 1575 w 2832"/>
                  <a:gd name="T101" fmla="*/ 1149 h 2030"/>
                  <a:gd name="T102" fmla="*/ 1691 w 2832"/>
                  <a:gd name="T103" fmla="*/ 1192 h 2030"/>
                  <a:gd name="T104" fmla="*/ 1757 w 2832"/>
                  <a:gd name="T105" fmla="*/ 1113 h 2030"/>
                  <a:gd name="T106" fmla="*/ 1954 w 2832"/>
                  <a:gd name="T107" fmla="*/ 905 h 2030"/>
                  <a:gd name="T108" fmla="*/ 1913 w 2832"/>
                  <a:gd name="T109" fmla="*/ 708 h 2030"/>
                  <a:gd name="T110" fmla="*/ 2160 w 2832"/>
                  <a:gd name="T111" fmla="*/ 606 h 2030"/>
                  <a:gd name="T112" fmla="*/ 2325 w 2832"/>
                  <a:gd name="T113" fmla="*/ 557 h 2030"/>
                  <a:gd name="T114" fmla="*/ 2252 w 2832"/>
                  <a:gd name="T115" fmla="*/ 670 h 2030"/>
                  <a:gd name="T116" fmla="*/ 2314 w 2832"/>
                  <a:gd name="T117" fmla="*/ 767 h 2030"/>
                  <a:gd name="T118" fmla="*/ 2420 w 2832"/>
                  <a:gd name="T119" fmla="*/ 587 h 2030"/>
                  <a:gd name="T120" fmla="*/ 2643 w 2832"/>
                  <a:gd name="T121" fmla="*/ 476 h 2030"/>
                  <a:gd name="T122" fmla="*/ 2742 w 2832"/>
                  <a:gd name="T123" fmla="*/ 450 h 2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832" h="2030">
                    <a:moveTo>
                      <a:pt x="2830" y="417"/>
                    </a:moveTo>
                    <a:lnTo>
                      <a:pt x="2823" y="403"/>
                    </a:lnTo>
                    <a:lnTo>
                      <a:pt x="2811" y="396"/>
                    </a:lnTo>
                    <a:lnTo>
                      <a:pt x="2802" y="388"/>
                    </a:lnTo>
                    <a:lnTo>
                      <a:pt x="2785" y="386"/>
                    </a:lnTo>
                    <a:lnTo>
                      <a:pt x="2775" y="384"/>
                    </a:lnTo>
                    <a:lnTo>
                      <a:pt x="2764" y="379"/>
                    </a:lnTo>
                    <a:lnTo>
                      <a:pt x="2754" y="374"/>
                    </a:lnTo>
                    <a:lnTo>
                      <a:pt x="2742" y="369"/>
                    </a:lnTo>
                    <a:lnTo>
                      <a:pt x="2695" y="329"/>
                    </a:lnTo>
                    <a:lnTo>
                      <a:pt x="2681" y="320"/>
                    </a:lnTo>
                    <a:lnTo>
                      <a:pt x="2667" y="310"/>
                    </a:lnTo>
                    <a:lnTo>
                      <a:pt x="2659" y="305"/>
                    </a:lnTo>
                    <a:lnTo>
                      <a:pt x="2655" y="305"/>
                    </a:lnTo>
                    <a:lnTo>
                      <a:pt x="2640" y="303"/>
                    </a:lnTo>
                    <a:lnTo>
                      <a:pt x="2619" y="294"/>
                    </a:lnTo>
                    <a:lnTo>
                      <a:pt x="2600" y="287"/>
                    </a:lnTo>
                    <a:lnTo>
                      <a:pt x="2579" y="277"/>
                    </a:lnTo>
                    <a:lnTo>
                      <a:pt x="2558" y="270"/>
                    </a:lnTo>
                    <a:lnTo>
                      <a:pt x="2548" y="265"/>
                    </a:lnTo>
                    <a:lnTo>
                      <a:pt x="2534" y="265"/>
                    </a:lnTo>
                    <a:lnTo>
                      <a:pt x="2524" y="265"/>
                    </a:lnTo>
                    <a:lnTo>
                      <a:pt x="2513" y="270"/>
                    </a:lnTo>
                    <a:lnTo>
                      <a:pt x="2496" y="284"/>
                    </a:lnTo>
                    <a:lnTo>
                      <a:pt x="2487" y="289"/>
                    </a:lnTo>
                    <a:lnTo>
                      <a:pt x="2475" y="291"/>
                    </a:lnTo>
                    <a:lnTo>
                      <a:pt x="2465" y="289"/>
                    </a:lnTo>
                    <a:lnTo>
                      <a:pt x="2460" y="287"/>
                    </a:lnTo>
                    <a:lnTo>
                      <a:pt x="2446" y="284"/>
                    </a:lnTo>
                    <a:lnTo>
                      <a:pt x="2434" y="282"/>
                    </a:lnTo>
                    <a:lnTo>
                      <a:pt x="2420" y="282"/>
                    </a:lnTo>
                    <a:lnTo>
                      <a:pt x="2399" y="284"/>
                    </a:lnTo>
                    <a:lnTo>
                      <a:pt x="2373" y="291"/>
                    </a:lnTo>
                    <a:lnTo>
                      <a:pt x="2359" y="294"/>
                    </a:lnTo>
                    <a:lnTo>
                      <a:pt x="2349" y="294"/>
                    </a:lnTo>
                    <a:lnTo>
                      <a:pt x="2335" y="289"/>
                    </a:lnTo>
                    <a:lnTo>
                      <a:pt x="2328" y="284"/>
                    </a:lnTo>
                    <a:lnTo>
                      <a:pt x="2307" y="270"/>
                    </a:lnTo>
                    <a:lnTo>
                      <a:pt x="2285" y="258"/>
                    </a:lnTo>
                    <a:lnTo>
                      <a:pt x="2264" y="249"/>
                    </a:lnTo>
                    <a:lnTo>
                      <a:pt x="2252" y="246"/>
                    </a:lnTo>
                    <a:lnTo>
                      <a:pt x="2243" y="244"/>
                    </a:lnTo>
                    <a:lnTo>
                      <a:pt x="2224" y="246"/>
                    </a:lnTo>
                    <a:lnTo>
                      <a:pt x="2205" y="251"/>
                    </a:lnTo>
                    <a:lnTo>
                      <a:pt x="2186" y="256"/>
                    </a:lnTo>
                    <a:lnTo>
                      <a:pt x="2162" y="256"/>
                    </a:lnTo>
                    <a:lnTo>
                      <a:pt x="2150" y="256"/>
                    </a:lnTo>
                    <a:lnTo>
                      <a:pt x="2138" y="253"/>
                    </a:lnTo>
                    <a:lnTo>
                      <a:pt x="2131" y="251"/>
                    </a:lnTo>
                    <a:lnTo>
                      <a:pt x="2129" y="246"/>
                    </a:lnTo>
                    <a:lnTo>
                      <a:pt x="2127" y="244"/>
                    </a:lnTo>
                    <a:lnTo>
                      <a:pt x="2127" y="239"/>
                    </a:lnTo>
                    <a:lnTo>
                      <a:pt x="2129" y="234"/>
                    </a:lnTo>
                    <a:lnTo>
                      <a:pt x="2129" y="223"/>
                    </a:lnTo>
                    <a:lnTo>
                      <a:pt x="2127" y="215"/>
                    </a:lnTo>
                    <a:lnTo>
                      <a:pt x="2119" y="213"/>
                    </a:lnTo>
                    <a:lnTo>
                      <a:pt x="2110" y="208"/>
                    </a:lnTo>
                    <a:lnTo>
                      <a:pt x="2105" y="208"/>
                    </a:lnTo>
                    <a:lnTo>
                      <a:pt x="2096" y="208"/>
                    </a:lnTo>
                    <a:lnTo>
                      <a:pt x="2089" y="208"/>
                    </a:lnTo>
                    <a:lnTo>
                      <a:pt x="2084" y="213"/>
                    </a:lnTo>
                    <a:lnTo>
                      <a:pt x="2079" y="218"/>
                    </a:lnTo>
                    <a:lnTo>
                      <a:pt x="2072" y="225"/>
                    </a:lnTo>
                    <a:lnTo>
                      <a:pt x="2065" y="227"/>
                    </a:lnTo>
                    <a:lnTo>
                      <a:pt x="2058" y="230"/>
                    </a:lnTo>
                    <a:lnTo>
                      <a:pt x="2048" y="230"/>
                    </a:lnTo>
                    <a:lnTo>
                      <a:pt x="2039" y="227"/>
                    </a:lnTo>
                    <a:lnTo>
                      <a:pt x="2037" y="223"/>
                    </a:lnTo>
                    <a:lnTo>
                      <a:pt x="2034" y="215"/>
                    </a:lnTo>
                    <a:lnTo>
                      <a:pt x="2032" y="208"/>
                    </a:lnTo>
                    <a:lnTo>
                      <a:pt x="2029" y="201"/>
                    </a:lnTo>
                    <a:lnTo>
                      <a:pt x="2027" y="199"/>
                    </a:lnTo>
                    <a:lnTo>
                      <a:pt x="2018" y="194"/>
                    </a:lnTo>
                    <a:lnTo>
                      <a:pt x="2008" y="192"/>
                    </a:lnTo>
                    <a:lnTo>
                      <a:pt x="1996" y="192"/>
                    </a:lnTo>
                    <a:lnTo>
                      <a:pt x="1980" y="189"/>
                    </a:lnTo>
                    <a:lnTo>
                      <a:pt x="1970" y="189"/>
                    </a:lnTo>
                    <a:lnTo>
                      <a:pt x="1961" y="194"/>
                    </a:lnTo>
                    <a:lnTo>
                      <a:pt x="1956" y="194"/>
                    </a:lnTo>
                    <a:lnTo>
                      <a:pt x="1956" y="199"/>
                    </a:lnTo>
                    <a:lnTo>
                      <a:pt x="1954" y="199"/>
                    </a:lnTo>
                    <a:lnTo>
                      <a:pt x="1956" y="201"/>
                    </a:lnTo>
                    <a:lnTo>
                      <a:pt x="1956" y="206"/>
                    </a:lnTo>
                    <a:lnTo>
                      <a:pt x="1956" y="211"/>
                    </a:lnTo>
                    <a:lnTo>
                      <a:pt x="1951" y="218"/>
                    </a:lnTo>
                    <a:lnTo>
                      <a:pt x="1949" y="225"/>
                    </a:lnTo>
                    <a:lnTo>
                      <a:pt x="1949" y="234"/>
                    </a:lnTo>
                    <a:lnTo>
                      <a:pt x="1947" y="234"/>
                    </a:lnTo>
                    <a:lnTo>
                      <a:pt x="1942" y="234"/>
                    </a:lnTo>
                    <a:lnTo>
                      <a:pt x="1935" y="234"/>
                    </a:lnTo>
                    <a:lnTo>
                      <a:pt x="1930" y="232"/>
                    </a:lnTo>
                    <a:lnTo>
                      <a:pt x="1928" y="227"/>
                    </a:lnTo>
                    <a:lnTo>
                      <a:pt x="1925" y="225"/>
                    </a:lnTo>
                    <a:lnTo>
                      <a:pt x="1918" y="227"/>
                    </a:lnTo>
                    <a:lnTo>
                      <a:pt x="1916" y="230"/>
                    </a:lnTo>
                    <a:lnTo>
                      <a:pt x="1916" y="234"/>
                    </a:lnTo>
                    <a:lnTo>
                      <a:pt x="1913" y="239"/>
                    </a:lnTo>
                    <a:lnTo>
                      <a:pt x="1909" y="239"/>
                    </a:lnTo>
                    <a:lnTo>
                      <a:pt x="1904" y="242"/>
                    </a:lnTo>
                    <a:lnTo>
                      <a:pt x="1902" y="239"/>
                    </a:lnTo>
                    <a:lnTo>
                      <a:pt x="1897" y="239"/>
                    </a:lnTo>
                    <a:lnTo>
                      <a:pt x="1880" y="227"/>
                    </a:lnTo>
                    <a:lnTo>
                      <a:pt x="1873" y="223"/>
                    </a:lnTo>
                    <a:lnTo>
                      <a:pt x="1868" y="220"/>
                    </a:lnTo>
                    <a:lnTo>
                      <a:pt x="1864" y="220"/>
                    </a:lnTo>
                    <a:lnTo>
                      <a:pt x="1859" y="220"/>
                    </a:lnTo>
                    <a:lnTo>
                      <a:pt x="1857" y="223"/>
                    </a:lnTo>
                    <a:lnTo>
                      <a:pt x="1854" y="227"/>
                    </a:lnTo>
                    <a:lnTo>
                      <a:pt x="1845" y="227"/>
                    </a:lnTo>
                    <a:lnTo>
                      <a:pt x="1838" y="225"/>
                    </a:lnTo>
                    <a:lnTo>
                      <a:pt x="1823" y="215"/>
                    </a:lnTo>
                    <a:lnTo>
                      <a:pt x="1814" y="215"/>
                    </a:lnTo>
                    <a:lnTo>
                      <a:pt x="1809" y="215"/>
                    </a:lnTo>
                    <a:lnTo>
                      <a:pt x="1804" y="220"/>
                    </a:lnTo>
                    <a:lnTo>
                      <a:pt x="1804" y="225"/>
                    </a:lnTo>
                    <a:lnTo>
                      <a:pt x="1804" y="230"/>
                    </a:lnTo>
                    <a:lnTo>
                      <a:pt x="1809" y="237"/>
                    </a:lnTo>
                    <a:lnTo>
                      <a:pt x="1812" y="242"/>
                    </a:lnTo>
                    <a:lnTo>
                      <a:pt x="1814" y="246"/>
                    </a:lnTo>
                    <a:lnTo>
                      <a:pt x="1814" y="249"/>
                    </a:lnTo>
                    <a:lnTo>
                      <a:pt x="1812" y="253"/>
                    </a:lnTo>
                    <a:lnTo>
                      <a:pt x="1812" y="258"/>
                    </a:lnTo>
                    <a:lnTo>
                      <a:pt x="1807" y="260"/>
                    </a:lnTo>
                    <a:lnTo>
                      <a:pt x="1802" y="260"/>
                    </a:lnTo>
                    <a:lnTo>
                      <a:pt x="1795" y="258"/>
                    </a:lnTo>
                    <a:lnTo>
                      <a:pt x="1790" y="253"/>
                    </a:lnTo>
                    <a:lnTo>
                      <a:pt x="1785" y="246"/>
                    </a:lnTo>
                    <a:lnTo>
                      <a:pt x="1778" y="242"/>
                    </a:lnTo>
                    <a:lnTo>
                      <a:pt x="1771" y="239"/>
                    </a:lnTo>
                    <a:lnTo>
                      <a:pt x="1767" y="239"/>
                    </a:lnTo>
                    <a:lnTo>
                      <a:pt x="1762" y="239"/>
                    </a:lnTo>
                    <a:lnTo>
                      <a:pt x="1759" y="237"/>
                    </a:lnTo>
                    <a:lnTo>
                      <a:pt x="1759" y="232"/>
                    </a:lnTo>
                    <a:lnTo>
                      <a:pt x="1757" y="225"/>
                    </a:lnTo>
                    <a:lnTo>
                      <a:pt x="1752" y="223"/>
                    </a:lnTo>
                    <a:lnTo>
                      <a:pt x="1750" y="220"/>
                    </a:lnTo>
                    <a:lnTo>
                      <a:pt x="1743" y="220"/>
                    </a:lnTo>
                    <a:lnTo>
                      <a:pt x="1736" y="218"/>
                    </a:lnTo>
                    <a:lnTo>
                      <a:pt x="1733" y="215"/>
                    </a:lnTo>
                    <a:lnTo>
                      <a:pt x="1731" y="211"/>
                    </a:lnTo>
                    <a:lnTo>
                      <a:pt x="1729" y="204"/>
                    </a:lnTo>
                    <a:lnTo>
                      <a:pt x="1722" y="201"/>
                    </a:lnTo>
                    <a:lnTo>
                      <a:pt x="1717" y="199"/>
                    </a:lnTo>
                    <a:lnTo>
                      <a:pt x="1700" y="199"/>
                    </a:lnTo>
                    <a:lnTo>
                      <a:pt x="1691" y="199"/>
                    </a:lnTo>
                    <a:lnTo>
                      <a:pt x="1684" y="196"/>
                    </a:lnTo>
                    <a:lnTo>
                      <a:pt x="1679" y="192"/>
                    </a:lnTo>
                    <a:lnTo>
                      <a:pt x="1679" y="182"/>
                    </a:lnTo>
                    <a:lnTo>
                      <a:pt x="1681" y="178"/>
                    </a:lnTo>
                    <a:lnTo>
                      <a:pt x="1684" y="175"/>
                    </a:lnTo>
                    <a:lnTo>
                      <a:pt x="1688" y="173"/>
                    </a:lnTo>
                    <a:lnTo>
                      <a:pt x="1695" y="170"/>
                    </a:lnTo>
                    <a:lnTo>
                      <a:pt x="1698" y="168"/>
                    </a:lnTo>
                    <a:lnTo>
                      <a:pt x="1700" y="166"/>
                    </a:lnTo>
                    <a:lnTo>
                      <a:pt x="1700" y="159"/>
                    </a:lnTo>
                    <a:lnTo>
                      <a:pt x="1695" y="151"/>
                    </a:lnTo>
                    <a:lnTo>
                      <a:pt x="1688" y="147"/>
                    </a:lnTo>
                    <a:lnTo>
                      <a:pt x="1681" y="142"/>
                    </a:lnTo>
                    <a:lnTo>
                      <a:pt x="1674" y="137"/>
                    </a:lnTo>
                    <a:lnTo>
                      <a:pt x="1662" y="135"/>
                    </a:lnTo>
                    <a:lnTo>
                      <a:pt x="1655" y="135"/>
                    </a:lnTo>
                    <a:lnTo>
                      <a:pt x="1650" y="137"/>
                    </a:lnTo>
                    <a:lnTo>
                      <a:pt x="1646" y="140"/>
                    </a:lnTo>
                    <a:lnTo>
                      <a:pt x="1641" y="144"/>
                    </a:lnTo>
                    <a:lnTo>
                      <a:pt x="1639" y="149"/>
                    </a:lnTo>
                    <a:lnTo>
                      <a:pt x="1636" y="154"/>
                    </a:lnTo>
                    <a:lnTo>
                      <a:pt x="1639" y="159"/>
                    </a:lnTo>
                    <a:lnTo>
                      <a:pt x="1641" y="161"/>
                    </a:lnTo>
                    <a:lnTo>
                      <a:pt x="1648" y="163"/>
                    </a:lnTo>
                    <a:lnTo>
                      <a:pt x="1653" y="163"/>
                    </a:lnTo>
                    <a:lnTo>
                      <a:pt x="1660" y="168"/>
                    </a:lnTo>
                    <a:lnTo>
                      <a:pt x="1665" y="170"/>
                    </a:lnTo>
                    <a:lnTo>
                      <a:pt x="1662" y="178"/>
                    </a:lnTo>
                    <a:lnTo>
                      <a:pt x="1658" y="182"/>
                    </a:lnTo>
                    <a:lnTo>
                      <a:pt x="1653" y="185"/>
                    </a:lnTo>
                    <a:lnTo>
                      <a:pt x="1643" y="185"/>
                    </a:lnTo>
                    <a:lnTo>
                      <a:pt x="1636" y="182"/>
                    </a:lnTo>
                    <a:lnTo>
                      <a:pt x="1620" y="175"/>
                    </a:lnTo>
                    <a:lnTo>
                      <a:pt x="1608" y="173"/>
                    </a:lnTo>
                    <a:lnTo>
                      <a:pt x="1594" y="175"/>
                    </a:lnTo>
                    <a:lnTo>
                      <a:pt x="1582" y="175"/>
                    </a:lnTo>
                    <a:lnTo>
                      <a:pt x="1570" y="173"/>
                    </a:lnTo>
                    <a:lnTo>
                      <a:pt x="1565" y="170"/>
                    </a:lnTo>
                    <a:lnTo>
                      <a:pt x="1563" y="168"/>
                    </a:lnTo>
                    <a:lnTo>
                      <a:pt x="1560" y="161"/>
                    </a:lnTo>
                    <a:lnTo>
                      <a:pt x="1553" y="151"/>
                    </a:lnTo>
                    <a:lnTo>
                      <a:pt x="1544" y="149"/>
                    </a:lnTo>
                    <a:lnTo>
                      <a:pt x="1532" y="144"/>
                    </a:lnTo>
                    <a:lnTo>
                      <a:pt x="1518" y="142"/>
                    </a:lnTo>
                    <a:lnTo>
                      <a:pt x="1508" y="142"/>
                    </a:lnTo>
                    <a:lnTo>
                      <a:pt x="1497" y="147"/>
                    </a:lnTo>
                    <a:lnTo>
                      <a:pt x="1487" y="149"/>
                    </a:lnTo>
                    <a:lnTo>
                      <a:pt x="1482" y="149"/>
                    </a:lnTo>
                    <a:lnTo>
                      <a:pt x="1473" y="163"/>
                    </a:lnTo>
                    <a:lnTo>
                      <a:pt x="1470" y="168"/>
                    </a:lnTo>
                    <a:lnTo>
                      <a:pt x="1466" y="170"/>
                    </a:lnTo>
                    <a:lnTo>
                      <a:pt x="1461" y="168"/>
                    </a:lnTo>
                    <a:lnTo>
                      <a:pt x="1456" y="163"/>
                    </a:lnTo>
                    <a:lnTo>
                      <a:pt x="1456" y="159"/>
                    </a:lnTo>
                    <a:lnTo>
                      <a:pt x="1456" y="154"/>
                    </a:lnTo>
                    <a:lnTo>
                      <a:pt x="1454" y="149"/>
                    </a:lnTo>
                    <a:lnTo>
                      <a:pt x="1449" y="149"/>
                    </a:lnTo>
                    <a:lnTo>
                      <a:pt x="1447" y="151"/>
                    </a:lnTo>
                    <a:lnTo>
                      <a:pt x="1444" y="154"/>
                    </a:lnTo>
                    <a:lnTo>
                      <a:pt x="1440" y="156"/>
                    </a:lnTo>
                    <a:lnTo>
                      <a:pt x="1437" y="156"/>
                    </a:lnTo>
                    <a:lnTo>
                      <a:pt x="1433" y="154"/>
                    </a:lnTo>
                    <a:lnTo>
                      <a:pt x="1430" y="151"/>
                    </a:lnTo>
                    <a:lnTo>
                      <a:pt x="1428" y="149"/>
                    </a:lnTo>
                    <a:lnTo>
                      <a:pt x="1421" y="147"/>
                    </a:lnTo>
                    <a:lnTo>
                      <a:pt x="1416" y="149"/>
                    </a:lnTo>
                    <a:lnTo>
                      <a:pt x="1409" y="149"/>
                    </a:lnTo>
                    <a:lnTo>
                      <a:pt x="1407" y="154"/>
                    </a:lnTo>
                    <a:lnTo>
                      <a:pt x="1404" y="161"/>
                    </a:lnTo>
                    <a:lnTo>
                      <a:pt x="1407" y="166"/>
                    </a:lnTo>
                    <a:lnTo>
                      <a:pt x="1407" y="170"/>
                    </a:lnTo>
                    <a:lnTo>
                      <a:pt x="1407" y="175"/>
                    </a:lnTo>
                    <a:lnTo>
                      <a:pt x="1397" y="173"/>
                    </a:lnTo>
                    <a:lnTo>
                      <a:pt x="1390" y="170"/>
                    </a:lnTo>
                    <a:lnTo>
                      <a:pt x="1383" y="173"/>
                    </a:lnTo>
                    <a:lnTo>
                      <a:pt x="1380" y="175"/>
                    </a:lnTo>
                    <a:lnTo>
                      <a:pt x="1376" y="180"/>
                    </a:lnTo>
                    <a:lnTo>
                      <a:pt x="1371" y="180"/>
                    </a:lnTo>
                    <a:lnTo>
                      <a:pt x="1366" y="180"/>
                    </a:lnTo>
                    <a:lnTo>
                      <a:pt x="1364" y="178"/>
                    </a:lnTo>
                    <a:lnTo>
                      <a:pt x="1362" y="175"/>
                    </a:lnTo>
                    <a:lnTo>
                      <a:pt x="1362" y="173"/>
                    </a:lnTo>
                    <a:lnTo>
                      <a:pt x="1366" y="168"/>
                    </a:lnTo>
                    <a:lnTo>
                      <a:pt x="1371" y="163"/>
                    </a:lnTo>
                    <a:lnTo>
                      <a:pt x="1385" y="156"/>
                    </a:lnTo>
                    <a:lnTo>
                      <a:pt x="1390" y="151"/>
                    </a:lnTo>
                    <a:lnTo>
                      <a:pt x="1397" y="147"/>
                    </a:lnTo>
                    <a:lnTo>
                      <a:pt x="1409" y="133"/>
                    </a:lnTo>
                    <a:lnTo>
                      <a:pt x="1416" y="125"/>
                    </a:lnTo>
                    <a:lnTo>
                      <a:pt x="1425" y="123"/>
                    </a:lnTo>
                    <a:lnTo>
                      <a:pt x="1435" y="121"/>
                    </a:lnTo>
                    <a:lnTo>
                      <a:pt x="1447" y="121"/>
                    </a:lnTo>
                    <a:lnTo>
                      <a:pt x="1456" y="121"/>
                    </a:lnTo>
                    <a:lnTo>
                      <a:pt x="1468" y="116"/>
                    </a:lnTo>
                    <a:lnTo>
                      <a:pt x="1478" y="111"/>
                    </a:lnTo>
                    <a:lnTo>
                      <a:pt x="1482" y="104"/>
                    </a:lnTo>
                    <a:lnTo>
                      <a:pt x="1482" y="99"/>
                    </a:lnTo>
                    <a:lnTo>
                      <a:pt x="1478" y="90"/>
                    </a:lnTo>
                    <a:lnTo>
                      <a:pt x="1473" y="83"/>
                    </a:lnTo>
                    <a:lnTo>
                      <a:pt x="1473" y="80"/>
                    </a:lnTo>
                    <a:lnTo>
                      <a:pt x="1473" y="78"/>
                    </a:lnTo>
                    <a:lnTo>
                      <a:pt x="1473" y="69"/>
                    </a:lnTo>
                    <a:lnTo>
                      <a:pt x="1473" y="64"/>
                    </a:lnTo>
                    <a:lnTo>
                      <a:pt x="1470" y="59"/>
                    </a:lnTo>
                    <a:lnTo>
                      <a:pt x="1463" y="57"/>
                    </a:lnTo>
                    <a:lnTo>
                      <a:pt x="1454" y="52"/>
                    </a:lnTo>
                    <a:lnTo>
                      <a:pt x="1452" y="47"/>
                    </a:lnTo>
                    <a:lnTo>
                      <a:pt x="1452" y="43"/>
                    </a:lnTo>
                    <a:lnTo>
                      <a:pt x="1449" y="35"/>
                    </a:lnTo>
                    <a:lnTo>
                      <a:pt x="1444" y="33"/>
                    </a:lnTo>
                    <a:lnTo>
                      <a:pt x="1440" y="31"/>
                    </a:lnTo>
                    <a:lnTo>
                      <a:pt x="1435" y="31"/>
                    </a:lnTo>
                    <a:lnTo>
                      <a:pt x="1425" y="35"/>
                    </a:lnTo>
                    <a:lnTo>
                      <a:pt x="1411" y="35"/>
                    </a:lnTo>
                    <a:lnTo>
                      <a:pt x="1399" y="35"/>
                    </a:lnTo>
                    <a:lnTo>
                      <a:pt x="1392" y="38"/>
                    </a:lnTo>
                    <a:lnTo>
                      <a:pt x="1383" y="43"/>
                    </a:lnTo>
                    <a:lnTo>
                      <a:pt x="1378" y="43"/>
                    </a:lnTo>
                    <a:lnTo>
                      <a:pt x="1371" y="40"/>
                    </a:lnTo>
                    <a:lnTo>
                      <a:pt x="1357" y="33"/>
                    </a:lnTo>
                    <a:lnTo>
                      <a:pt x="1338" y="12"/>
                    </a:lnTo>
                    <a:lnTo>
                      <a:pt x="1328" y="7"/>
                    </a:lnTo>
                    <a:lnTo>
                      <a:pt x="1321" y="2"/>
                    </a:lnTo>
                    <a:lnTo>
                      <a:pt x="1312" y="0"/>
                    </a:lnTo>
                    <a:lnTo>
                      <a:pt x="1302" y="0"/>
                    </a:lnTo>
                    <a:lnTo>
                      <a:pt x="1281" y="5"/>
                    </a:lnTo>
                    <a:lnTo>
                      <a:pt x="1262" y="12"/>
                    </a:lnTo>
                    <a:lnTo>
                      <a:pt x="1255" y="14"/>
                    </a:lnTo>
                    <a:lnTo>
                      <a:pt x="1253" y="19"/>
                    </a:lnTo>
                    <a:lnTo>
                      <a:pt x="1253" y="26"/>
                    </a:lnTo>
                    <a:lnTo>
                      <a:pt x="1250" y="33"/>
                    </a:lnTo>
                    <a:lnTo>
                      <a:pt x="1253" y="38"/>
                    </a:lnTo>
                    <a:lnTo>
                      <a:pt x="1257" y="45"/>
                    </a:lnTo>
                    <a:lnTo>
                      <a:pt x="1257" y="47"/>
                    </a:lnTo>
                    <a:lnTo>
                      <a:pt x="1257" y="50"/>
                    </a:lnTo>
                    <a:lnTo>
                      <a:pt x="1253" y="52"/>
                    </a:lnTo>
                    <a:lnTo>
                      <a:pt x="1248" y="52"/>
                    </a:lnTo>
                    <a:lnTo>
                      <a:pt x="1236" y="47"/>
                    </a:lnTo>
                    <a:lnTo>
                      <a:pt x="1227" y="43"/>
                    </a:lnTo>
                    <a:lnTo>
                      <a:pt x="1222" y="40"/>
                    </a:lnTo>
                    <a:lnTo>
                      <a:pt x="1215" y="43"/>
                    </a:lnTo>
                    <a:lnTo>
                      <a:pt x="1212" y="45"/>
                    </a:lnTo>
                    <a:lnTo>
                      <a:pt x="1212" y="47"/>
                    </a:lnTo>
                    <a:lnTo>
                      <a:pt x="1210" y="54"/>
                    </a:lnTo>
                    <a:lnTo>
                      <a:pt x="1205" y="59"/>
                    </a:lnTo>
                    <a:lnTo>
                      <a:pt x="1203" y="61"/>
                    </a:lnTo>
                    <a:lnTo>
                      <a:pt x="1198" y="61"/>
                    </a:lnTo>
                    <a:lnTo>
                      <a:pt x="1189" y="64"/>
                    </a:lnTo>
                    <a:lnTo>
                      <a:pt x="1184" y="59"/>
                    </a:lnTo>
                    <a:lnTo>
                      <a:pt x="1179" y="57"/>
                    </a:lnTo>
                    <a:lnTo>
                      <a:pt x="1174" y="50"/>
                    </a:lnTo>
                    <a:lnTo>
                      <a:pt x="1167" y="50"/>
                    </a:lnTo>
                    <a:lnTo>
                      <a:pt x="1165" y="50"/>
                    </a:lnTo>
                    <a:lnTo>
                      <a:pt x="1155" y="59"/>
                    </a:lnTo>
                    <a:lnTo>
                      <a:pt x="1151" y="61"/>
                    </a:lnTo>
                    <a:lnTo>
                      <a:pt x="1146" y="61"/>
                    </a:lnTo>
                    <a:lnTo>
                      <a:pt x="1137" y="61"/>
                    </a:lnTo>
                    <a:lnTo>
                      <a:pt x="1125" y="59"/>
                    </a:lnTo>
                    <a:lnTo>
                      <a:pt x="1122" y="59"/>
                    </a:lnTo>
                    <a:lnTo>
                      <a:pt x="1115" y="61"/>
                    </a:lnTo>
                    <a:lnTo>
                      <a:pt x="1110" y="66"/>
                    </a:lnTo>
                    <a:lnTo>
                      <a:pt x="1103" y="69"/>
                    </a:lnTo>
                    <a:lnTo>
                      <a:pt x="1096" y="66"/>
                    </a:lnTo>
                    <a:lnTo>
                      <a:pt x="1084" y="64"/>
                    </a:lnTo>
                    <a:lnTo>
                      <a:pt x="1065" y="61"/>
                    </a:lnTo>
                    <a:lnTo>
                      <a:pt x="1044" y="64"/>
                    </a:lnTo>
                    <a:lnTo>
                      <a:pt x="1023" y="71"/>
                    </a:lnTo>
                    <a:lnTo>
                      <a:pt x="1013" y="76"/>
                    </a:lnTo>
                    <a:lnTo>
                      <a:pt x="1006" y="80"/>
                    </a:lnTo>
                    <a:lnTo>
                      <a:pt x="999" y="85"/>
                    </a:lnTo>
                    <a:lnTo>
                      <a:pt x="997" y="92"/>
                    </a:lnTo>
                    <a:lnTo>
                      <a:pt x="994" y="99"/>
                    </a:lnTo>
                    <a:lnTo>
                      <a:pt x="997" y="104"/>
                    </a:lnTo>
                    <a:lnTo>
                      <a:pt x="1004" y="121"/>
                    </a:lnTo>
                    <a:lnTo>
                      <a:pt x="1011" y="133"/>
                    </a:lnTo>
                    <a:lnTo>
                      <a:pt x="1013" y="140"/>
                    </a:lnTo>
                    <a:lnTo>
                      <a:pt x="1016" y="147"/>
                    </a:lnTo>
                    <a:lnTo>
                      <a:pt x="1016" y="149"/>
                    </a:lnTo>
                    <a:lnTo>
                      <a:pt x="1013" y="149"/>
                    </a:lnTo>
                    <a:lnTo>
                      <a:pt x="1011" y="149"/>
                    </a:lnTo>
                    <a:lnTo>
                      <a:pt x="1006" y="149"/>
                    </a:lnTo>
                    <a:lnTo>
                      <a:pt x="1004" y="149"/>
                    </a:lnTo>
                    <a:lnTo>
                      <a:pt x="999" y="149"/>
                    </a:lnTo>
                    <a:lnTo>
                      <a:pt x="994" y="142"/>
                    </a:lnTo>
                    <a:lnTo>
                      <a:pt x="990" y="135"/>
                    </a:lnTo>
                    <a:lnTo>
                      <a:pt x="987" y="133"/>
                    </a:lnTo>
                    <a:lnTo>
                      <a:pt x="985" y="130"/>
                    </a:lnTo>
                    <a:lnTo>
                      <a:pt x="980" y="130"/>
                    </a:lnTo>
                    <a:lnTo>
                      <a:pt x="975" y="133"/>
                    </a:lnTo>
                    <a:lnTo>
                      <a:pt x="968" y="137"/>
                    </a:lnTo>
                    <a:lnTo>
                      <a:pt x="959" y="142"/>
                    </a:lnTo>
                    <a:lnTo>
                      <a:pt x="945" y="142"/>
                    </a:lnTo>
                    <a:lnTo>
                      <a:pt x="933" y="140"/>
                    </a:lnTo>
                    <a:lnTo>
                      <a:pt x="926" y="140"/>
                    </a:lnTo>
                    <a:lnTo>
                      <a:pt x="919" y="142"/>
                    </a:lnTo>
                    <a:lnTo>
                      <a:pt x="914" y="144"/>
                    </a:lnTo>
                    <a:lnTo>
                      <a:pt x="909" y="149"/>
                    </a:lnTo>
                    <a:lnTo>
                      <a:pt x="904" y="154"/>
                    </a:lnTo>
                    <a:lnTo>
                      <a:pt x="900" y="161"/>
                    </a:lnTo>
                    <a:lnTo>
                      <a:pt x="900" y="168"/>
                    </a:lnTo>
                    <a:lnTo>
                      <a:pt x="900" y="173"/>
                    </a:lnTo>
                    <a:lnTo>
                      <a:pt x="900" y="180"/>
                    </a:lnTo>
                    <a:lnTo>
                      <a:pt x="904" y="187"/>
                    </a:lnTo>
                    <a:lnTo>
                      <a:pt x="912" y="194"/>
                    </a:lnTo>
                    <a:lnTo>
                      <a:pt x="921" y="201"/>
                    </a:lnTo>
                    <a:lnTo>
                      <a:pt x="930" y="208"/>
                    </a:lnTo>
                    <a:lnTo>
                      <a:pt x="935" y="213"/>
                    </a:lnTo>
                    <a:lnTo>
                      <a:pt x="938" y="215"/>
                    </a:lnTo>
                    <a:lnTo>
                      <a:pt x="940" y="225"/>
                    </a:lnTo>
                    <a:lnTo>
                      <a:pt x="940" y="234"/>
                    </a:lnTo>
                    <a:lnTo>
                      <a:pt x="942" y="253"/>
                    </a:lnTo>
                    <a:lnTo>
                      <a:pt x="942" y="260"/>
                    </a:lnTo>
                    <a:lnTo>
                      <a:pt x="945" y="268"/>
                    </a:lnTo>
                    <a:lnTo>
                      <a:pt x="952" y="275"/>
                    </a:lnTo>
                    <a:lnTo>
                      <a:pt x="961" y="277"/>
                    </a:lnTo>
                    <a:lnTo>
                      <a:pt x="968" y="282"/>
                    </a:lnTo>
                    <a:lnTo>
                      <a:pt x="973" y="284"/>
                    </a:lnTo>
                    <a:lnTo>
                      <a:pt x="978" y="287"/>
                    </a:lnTo>
                    <a:lnTo>
                      <a:pt x="980" y="294"/>
                    </a:lnTo>
                    <a:lnTo>
                      <a:pt x="980" y="298"/>
                    </a:lnTo>
                    <a:lnTo>
                      <a:pt x="978" y="301"/>
                    </a:lnTo>
                    <a:lnTo>
                      <a:pt x="973" y="303"/>
                    </a:lnTo>
                    <a:lnTo>
                      <a:pt x="968" y="303"/>
                    </a:lnTo>
                    <a:lnTo>
                      <a:pt x="964" y="301"/>
                    </a:lnTo>
                    <a:lnTo>
                      <a:pt x="959" y="296"/>
                    </a:lnTo>
                    <a:lnTo>
                      <a:pt x="952" y="289"/>
                    </a:lnTo>
                    <a:lnTo>
                      <a:pt x="942" y="284"/>
                    </a:lnTo>
                    <a:lnTo>
                      <a:pt x="930" y="282"/>
                    </a:lnTo>
                    <a:lnTo>
                      <a:pt x="921" y="272"/>
                    </a:lnTo>
                    <a:lnTo>
                      <a:pt x="919" y="265"/>
                    </a:lnTo>
                    <a:lnTo>
                      <a:pt x="919" y="260"/>
                    </a:lnTo>
                    <a:lnTo>
                      <a:pt x="916" y="256"/>
                    </a:lnTo>
                    <a:lnTo>
                      <a:pt x="919" y="246"/>
                    </a:lnTo>
                    <a:lnTo>
                      <a:pt x="919" y="232"/>
                    </a:lnTo>
                    <a:lnTo>
                      <a:pt x="919" y="223"/>
                    </a:lnTo>
                    <a:lnTo>
                      <a:pt x="919" y="218"/>
                    </a:lnTo>
                    <a:lnTo>
                      <a:pt x="916" y="215"/>
                    </a:lnTo>
                    <a:lnTo>
                      <a:pt x="912" y="215"/>
                    </a:lnTo>
                    <a:lnTo>
                      <a:pt x="907" y="215"/>
                    </a:lnTo>
                    <a:lnTo>
                      <a:pt x="904" y="215"/>
                    </a:lnTo>
                    <a:lnTo>
                      <a:pt x="900" y="215"/>
                    </a:lnTo>
                    <a:lnTo>
                      <a:pt x="897" y="213"/>
                    </a:lnTo>
                    <a:lnTo>
                      <a:pt x="895" y="211"/>
                    </a:lnTo>
                    <a:lnTo>
                      <a:pt x="890" y="204"/>
                    </a:lnTo>
                    <a:lnTo>
                      <a:pt x="883" y="199"/>
                    </a:lnTo>
                    <a:lnTo>
                      <a:pt x="876" y="196"/>
                    </a:lnTo>
                    <a:lnTo>
                      <a:pt x="864" y="194"/>
                    </a:lnTo>
                    <a:lnTo>
                      <a:pt x="852" y="194"/>
                    </a:lnTo>
                    <a:lnTo>
                      <a:pt x="848" y="196"/>
                    </a:lnTo>
                    <a:lnTo>
                      <a:pt x="845" y="201"/>
                    </a:lnTo>
                    <a:lnTo>
                      <a:pt x="845" y="206"/>
                    </a:lnTo>
                    <a:lnTo>
                      <a:pt x="848" y="211"/>
                    </a:lnTo>
                    <a:lnTo>
                      <a:pt x="850" y="215"/>
                    </a:lnTo>
                    <a:lnTo>
                      <a:pt x="850" y="218"/>
                    </a:lnTo>
                    <a:lnTo>
                      <a:pt x="838" y="218"/>
                    </a:lnTo>
                    <a:lnTo>
                      <a:pt x="833" y="218"/>
                    </a:lnTo>
                    <a:lnTo>
                      <a:pt x="829" y="215"/>
                    </a:lnTo>
                    <a:lnTo>
                      <a:pt x="824" y="215"/>
                    </a:lnTo>
                    <a:lnTo>
                      <a:pt x="819" y="215"/>
                    </a:lnTo>
                    <a:lnTo>
                      <a:pt x="814" y="215"/>
                    </a:lnTo>
                    <a:lnTo>
                      <a:pt x="810" y="218"/>
                    </a:lnTo>
                    <a:lnTo>
                      <a:pt x="807" y="225"/>
                    </a:lnTo>
                    <a:lnTo>
                      <a:pt x="807" y="230"/>
                    </a:lnTo>
                    <a:lnTo>
                      <a:pt x="810" y="234"/>
                    </a:lnTo>
                    <a:lnTo>
                      <a:pt x="817" y="237"/>
                    </a:lnTo>
                    <a:lnTo>
                      <a:pt x="824" y="239"/>
                    </a:lnTo>
                    <a:lnTo>
                      <a:pt x="829" y="239"/>
                    </a:lnTo>
                    <a:lnTo>
                      <a:pt x="833" y="246"/>
                    </a:lnTo>
                    <a:lnTo>
                      <a:pt x="833" y="249"/>
                    </a:lnTo>
                    <a:lnTo>
                      <a:pt x="833" y="251"/>
                    </a:lnTo>
                    <a:lnTo>
                      <a:pt x="829" y="251"/>
                    </a:lnTo>
                    <a:lnTo>
                      <a:pt x="819" y="251"/>
                    </a:lnTo>
                    <a:lnTo>
                      <a:pt x="812" y="249"/>
                    </a:lnTo>
                    <a:lnTo>
                      <a:pt x="805" y="251"/>
                    </a:lnTo>
                    <a:lnTo>
                      <a:pt x="798" y="251"/>
                    </a:lnTo>
                    <a:lnTo>
                      <a:pt x="791" y="249"/>
                    </a:lnTo>
                    <a:lnTo>
                      <a:pt x="788" y="246"/>
                    </a:lnTo>
                    <a:lnTo>
                      <a:pt x="786" y="242"/>
                    </a:lnTo>
                    <a:lnTo>
                      <a:pt x="786" y="234"/>
                    </a:lnTo>
                    <a:lnTo>
                      <a:pt x="791" y="213"/>
                    </a:lnTo>
                    <a:lnTo>
                      <a:pt x="793" y="201"/>
                    </a:lnTo>
                    <a:lnTo>
                      <a:pt x="793" y="194"/>
                    </a:lnTo>
                    <a:lnTo>
                      <a:pt x="791" y="187"/>
                    </a:lnTo>
                    <a:lnTo>
                      <a:pt x="788" y="185"/>
                    </a:lnTo>
                    <a:lnTo>
                      <a:pt x="784" y="182"/>
                    </a:lnTo>
                    <a:lnTo>
                      <a:pt x="781" y="185"/>
                    </a:lnTo>
                    <a:lnTo>
                      <a:pt x="779" y="187"/>
                    </a:lnTo>
                    <a:lnTo>
                      <a:pt x="774" y="194"/>
                    </a:lnTo>
                    <a:lnTo>
                      <a:pt x="774" y="208"/>
                    </a:lnTo>
                    <a:lnTo>
                      <a:pt x="772" y="218"/>
                    </a:lnTo>
                    <a:lnTo>
                      <a:pt x="769" y="225"/>
                    </a:lnTo>
                    <a:lnTo>
                      <a:pt x="765" y="234"/>
                    </a:lnTo>
                    <a:lnTo>
                      <a:pt x="762" y="242"/>
                    </a:lnTo>
                    <a:lnTo>
                      <a:pt x="762" y="249"/>
                    </a:lnTo>
                    <a:lnTo>
                      <a:pt x="762" y="256"/>
                    </a:lnTo>
                    <a:lnTo>
                      <a:pt x="765" y="260"/>
                    </a:lnTo>
                    <a:lnTo>
                      <a:pt x="769" y="268"/>
                    </a:lnTo>
                    <a:lnTo>
                      <a:pt x="769" y="275"/>
                    </a:lnTo>
                    <a:lnTo>
                      <a:pt x="767" y="282"/>
                    </a:lnTo>
                    <a:lnTo>
                      <a:pt x="767" y="287"/>
                    </a:lnTo>
                    <a:lnTo>
                      <a:pt x="769" y="294"/>
                    </a:lnTo>
                    <a:lnTo>
                      <a:pt x="779" y="298"/>
                    </a:lnTo>
                    <a:lnTo>
                      <a:pt x="784" y="301"/>
                    </a:lnTo>
                    <a:lnTo>
                      <a:pt x="803" y="301"/>
                    </a:lnTo>
                    <a:lnTo>
                      <a:pt x="810" y="303"/>
                    </a:lnTo>
                    <a:lnTo>
                      <a:pt x="819" y="308"/>
                    </a:lnTo>
                    <a:lnTo>
                      <a:pt x="829" y="317"/>
                    </a:lnTo>
                    <a:lnTo>
                      <a:pt x="840" y="329"/>
                    </a:lnTo>
                    <a:lnTo>
                      <a:pt x="852" y="339"/>
                    </a:lnTo>
                    <a:lnTo>
                      <a:pt x="855" y="350"/>
                    </a:lnTo>
                    <a:lnTo>
                      <a:pt x="855" y="355"/>
                    </a:lnTo>
                    <a:lnTo>
                      <a:pt x="855" y="360"/>
                    </a:lnTo>
                    <a:lnTo>
                      <a:pt x="852" y="365"/>
                    </a:lnTo>
                    <a:lnTo>
                      <a:pt x="850" y="367"/>
                    </a:lnTo>
                    <a:lnTo>
                      <a:pt x="845" y="369"/>
                    </a:lnTo>
                    <a:lnTo>
                      <a:pt x="843" y="369"/>
                    </a:lnTo>
                    <a:lnTo>
                      <a:pt x="836" y="365"/>
                    </a:lnTo>
                    <a:lnTo>
                      <a:pt x="831" y="358"/>
                    </a:lnTo>
                    <a:lnTo>
                      <a:pt x="829" y="350"/>
                    </a:lnTo>
                    <a:lnTo>
                      <a:pt x="826" y="343"/>
                    </a:lnTo>
                    <a:lnTo>
                      <a:pt x="822" y="334"/>
                    </a:lnTo>
                    <a:lnTo>
                      <a:pt x="817" y="329"/>
                    </a:lnTo>
                    <a:lnTo>
                      <a:pt x="807" y="324"/>
                    </a:lnTo>
                    <a:lnTo>
                      <a:pt x="803" y="322"/>
                    </a:lnTo>
                    <a:lnTo>
                      <a:pt x="795" y="324"/>
                    </a:lnTo>
                    <a:lnTo>
                      <a:pt x="788" y="327"/>
                    </a:lnTo>
                    <a:lnTo>
                      <a:pt x="784" y="332"/>
                    </a:lnTo>
                    <a:lnTo>
                      <a:pt x="784" y="339"/>
                    </a:lnTo>
                    <a:lnTo>
                      <a:pt x="784" y="346"/>
                    </a:lnTo>
                    <a:lnTo>
                      <a:pt x="784" y="360"/>
                    </a:lnTo>
                    <a:lnTo>
                      <a:pt x="784" y="365"/>
                    </a:lnTo>
                    <a:lnTo>
                      <a:pt x="781" y="372"/>
                    </a:lnTo>
                    <a:lnTo>
                      <a:pt x="772" y="379"/>
                    </a:lnTo>
                    <a:lnTo>
                      <a:pt x="765" y="386"/>
                    </a:lnTo>
                    <a:lnTo>
                      <a:pt x="760" y="396"/>
                    </a:lnTo>
                    <a:lnTo>
                      <a:pt x="755" y="405"/>
                    </a:lnTo>
                    <a:lnTo>
                      <a:pt x="755" y="410"/>
                    </a:lnTo>
                    <a:lnTo>
                      <a:pt x="750" y="412"/>
                    </a:lnTo>
                    <a:lnTo>
                      <a:pt x="743" y="417"/>
                    </a:lnTo>
                    <a:lnTo>
                      <a:pt x="736" y="417"/>
                    </a:lnTo>
                    <a:lnTo>
                      <a:pt x="729" y="417"/>
                    </a:lnTo>
                    <a:lnTo>
                      <a:pt x="720" y="417"/>
                    </a:lnTo>
                    <a:lnTo>
                      <a:pt x="715" y="414"/>
                    </a:lnTo>
                    <a:lnTo>
                      <a:pt x="710" y="407"/>
                    </a:lnTo>
                    <a:lnTo>
                      <a:pt x="710" y="403"/>
                    </a:lnTo>
                    <a:lnTo>
                      <a:pt x="715" y="396"/>
                    </a:lnTo>
                    <a:lnTo>
                      <a:pt x="722" y="388"/>
                    </a:lnTo>
                    <a:lnTo>
                      <a:pt x="732" y="377"/>
                    </a:lnTo>
                    <a:lnTo>
                      <a:pt x="739" y="369"/>
                    </a:lnTo>
                    <a:lnTo>
                      <a:pt x="743" y="358"/>
                    </a:lnTo>
                    <a:lnTo>
                      <a:pt x="746" y="346"/>
                    </a:lnTo>
                    <a:lnTo>
                      <a:pt x="741" y="327"/>
                    </a:lnTo>
                    <a:lnTo>
                      <a:pt x="739" y="308"/>
                    </a:lnTo>
                    <a:lnTo>
                      <a:pt x="739" y="298"/>
                    </a:lnTo>
                    <a:lnTo>
                      <a:pt x="741" y="284"/>
                    </a:lnTo>
                    <a:lnTo>
                      <a:pt x="743" y="275"/>
                    </a:lnTo>
                    <a:lnTo>
                      <a:pt x="743" y="260"/>
                    </a:lnTo>
                    <a:lnTo>
                      <a:pt x="739" y="253"/>
                    </a:lnTo>
                    <a:lnTo>
                      <a:pt x="736" y="246"/>
                    </a:lnTo>
                    <a:lnTo>
                      <a:pt x="736" y="242"/>
                    </a:lnTo>
                    <a:lnTo>
                      <a:pt x="739" y="237"/>
                    </a:lnTo>
                    <a:lnTo>
                      <a:pt x="743" y="218"/>
                    </a:lnTo>
                    <a:lnTo>
                      <a:pt x="746" y="201"/>
                    </a:lnTo>
                    <a:lnTo>
                      <a:pt x="746" y="194"/>
                    </a:lnTo>
                    <a:lnTo>
                      <a:pt x="741" y="185"/>
                    </a:lnTo>
                    <a:lnTo>
                      <a:pt x="739" y="178"/>
                    </a:lnTo>
                    <a:lnTo>
                      <a:pt x="732" y="173"/>
                    </a:lnTo>
                    <a:lnTo>
                      <a:pt x="722" y="170"/>
                    </a:lnTo>
                    <a:lnTo>
                      <a:pt x="715" y="170"/>
                    </a:lnTo>
                    <a:lnTo>
                      <a:pt x="705" y="168"/>
                    </a:lnTo>
                    <a:lnTo>
                      <a:pt x="696" y="170"/>
                    </a:lnTo>
                    <a:lnTo>
                      <a:pt x="689" y="170"/>
                    </a:lnTo>
                    <a:lnTo>
                      <a:pt x="679" y="173"/>
                    </a:lnTo>
                    <a:lnTo>
                      <a:pt x="675" y="178"/>
                    </a:lnTo>
                    <a:lnTo>
                      <a:pt x="672" y="182"/>
                    </a:lnTo>
                    <a:lnTo>
                      <a:pt x="670" y="189"/>
                    </a:lnTo>
                    <a:lnTo>
                      <a:pt x="668" y="194"/>
                    </a:lnTo>
                    <a:lnTo>
                      <a:pt x="668" y="208"/>
                    </a:lnTo>
                    <a:lnTo>
                      <a:pt x="668" y="220"/>
                    </a:lnTo>
                    <a:lnTo>
                      <a:pt x="660" y="220"/>
                    </a:lnTo>
                    <a:lnTo>
                      <a:pt x="653" y="223"/>
                    </a:lnTo>
                    <a:lnTo>
                      <a:pt x="649" y="223"/>
                    </a:lnTo>
                    <a:lnTo>
                      <a:pt x="644" y="227"/>
                    </a:lnTo>
                    <a:lnTo>
                      <a:pt x="642" y="234"/>
                    </a:lnTo>
                    <a:lnTo>
                      <a:pt x="639" y="239"/>
                    </a:lnTo>
                    <a:lnTo>
                      <a:pt x="642" y="246"/>
                    </a:lnTo>
                    <a:lnTo>
                      <a:pt x="646" y="256"/>
                    </a:lnTo>
                    <a:lnTo>
                      <a:pt x="649" y="263"/>
                    </a:lnTo>
                    <a:lnTo>
                      <a:pt x="649" y="275"/>
                    </a:lnTo>
                    <a:lnTo>
                      <a:pt x="651" y="284"/>
                    </a:lnTo>
                    <a:lnTo>
                      <a:pt x="656" y="289"/>
                    </a:lnTo>
                    <a:lnTo>
                      <a:pt x="663" y="294"/>
                    </a:lnTo>
                    <a:lnTo>
                      <a:pt x="668" y="301"/>
                    </a:lnTo>
                    <a:lnTo>
                      <a:pt x="670" y="305"/>
                    </a:lnTo>
                    <a:lnTo>
                      <a:pt x="670" y="315"/>
                    </a:lnTo>
                    <a:lnTo>
                      <a:pt x="670" y="322"/>
                    </a:lnTo>
                    <a:lnTo>
                      <a:pt x="665" y="329"/>
                    </a:lnTo>
                    <a:lnTo>
                      <a:pt x="660" y="329"/>
                    </a:lnTo>
                    <a:lnTo>
                      <a:pt x="653" y="329"/>
                    </a:lnTo>
                    <a:lnTo>
                      <a:pt x="644" y="329"/>
                    </a:lnTo>
                    <a:lnTo>
                      <a:pt x="632" y="324"/>
                    </a:lnTo>
                    <a:lnTo>
                      <a:pt x="630" y="336"/>
                    </a:lnTo>
                    <a:lnTo>
                      <a:pt x="623" y="346"/>
                    </a:lnTo>
                    <a:lnTo>
                      <a:pt x="608" y="353"/>
                    </a:lnTo>
                    <a:lnTo>
                      <a:pt x="592" y="362"/>
                    </a:lnTo>
                    <a:lnTo>
                      <a:pt x="559" y="372"/>
                    </a:lnTo>
                    <a:lnTo>
                      <a:pt x="547" y="377"/>
                    </a:lnTo>
                    <a:lnTo>
                      <a:pt x="535" y="384"/>
                    </a:lnTo>
                    <a:lnTo>
                      <a:pt x="525" y="396"/>
                    </a:lnTo>
                    <a:lnTo>
                      <a:pt x="518" y="405"/>
                    </a:lnTo>
                    <a:lnTo>
                      <a:pt x="516" y="419"/>
                    </a:lnTo>
                    <a:lnTo>
                      <a:pt x="521" y="436"/>
                    </a:lnTo>
                    <a:lnTo>
                      <a:pt x="528" y="462"/>
                    </a:lnTo>
                    <a:lnTo>
                      <a:pt x="535" y="490"/>
                    </a:lnTo>
                    <a:lnTo>
                      <a:pt x="535" y="519"/>
                    </a:lnTo>
                    <a:lnTo>
                      <a:pt x="535" y="547"/>
                    </a:lnTo>
                    <a:lnTo>
                      <a:pt x="533" y="585"/>
                    </a:lnTo>
                    <a:lnTo>
                      <a:pt x="533" y="602"/>
                    </a:lnTo>
                    <a:lnTo>
                      <a:pt x="535" y="623"/>
                    </a:lnTo>
                    <a:lnTo>
                      <a:pt x="533" y="628"/>
                    </a:lnTo>
                    <a:lnTo>
                      <a:pt x="530" y="632"/>
                    </a:lnTo>
                    <a:lnTo>
                      <a:pt x="528" y="637"/>
                    </a:lnTo>
                    <a:lnTo>
                      <a:pt x="530" y="642"/>
                    </a:lnTo>
                    <a:lnTo>
                      <a:pt x="535" y="647"/>
                    </a:lnTo>
                    <a:lnTo>
                      <a:pt x="542" y="649"/>
                    </a:lnTo>
                    <a:lnTo>
                      <a:pt x="549" y="651"/>
                    </a:lnTo>
                    <a:lnTo>
                      <a:pt x="552" y="654"/>
                    </a:lnTo>
                    <a:lnTo>
                      <a:pt x="554" y="658"/>
                    </a:lnTo>
                    <a:lnTo>
                      <a:pt x="556" y="666"/>
                    </a:lnTo>
                    <a:lnTo>
                      <a:pt x="554" y="670"/>
                    </a:lnTo>
                    <a:lnTo>
                      <a:pt x="549" y="677"/>
                    </a:lnTo>
                    <a:lnTo>
                      <a:pt x="544" y="687"/>
                    </a:lnTo>
                    <a:lnTo>
                      <a:pt x="533" y="699"/>
                    </a:lnTo>
                    <a:lnTo>
                      <a:pt x="521" y="708"/>
                    </a:lnTo>
                    <a:lnTo>
                      <a:pt x="514" y="711"/>
                    </a:lnTo>
                    <a:lnTo>
                      <a:pt x="504" y="711"/>
                    </a:lnTo>
                    <a:lnTo>
                      <a:pt x="495" y="713"/>
                    </a:lnTo>
                    <a:lnTo>
                      <a:pt x="492" y="715"/>
                    </a:lnTo>
                    <a:lnTo>
                      <a:pt x="492" y="720"/>
                    </a:lnTo>
                    <a:lnTo>
                      <a:pt x="499" y="737"/>
                    </a:lnTo>
                    <a:lnTo>
                      <a:pt x="504" y="751"/>
                    </a:lnTo>
                    <a:lnTo>
                      <a:pt x="511" y="765"/>
                    </a:lnTo>
                    <a:lnTo>
                      <a:pt x="514" y="772"/>
                    </a:lnTo>
                    <a:lnTo>
                      <a:pt x="518" y="777"/>
                    </a:lnTo>
                    <a:lnTo>
                      <a:pt x="525" y="777"/>
                    </a:lnTo>
                    <a:lnTo>
                      <a:pt x="535" y="777"/>
                    </a:lnTo>
                    <a:lnTo>
                      <a:pt x="537" y="772"/>
                    </a:lnTo>
                    <a:lnTo>
                      <a:pt x="540" y="765"/>
                    </a:lnTo>
                    <a:lnTo>
                      <a:pt x="544" y="756"/>
                    </a:lnTo>
                    <a:lnTo>
                      <a:pt x="547" y="748"/>
                    </a:lnTo>
                    <a:lnTo>
                      <a:pt x="552" y="744"/>
                    </a:lnTo>
                    <a:lnTo>
                      <a:pt x="559" y="739"/>
                    </a:lnTo>
                    <a:lnTo>
                      <a:pt x="566" y="739"/>
                    </a:lnTo>
                    <a:lnTo>
                      <a:pt x="573" y="741"/>
                    </a:lnTo>
                    <a:lnTo>
                      <a:pt x="580" y="744"/>
                    </a:lnTo>
                    <a:lnTo>
                      <a:pt x="580" y="748"/>
                    </a:lnTo>
                    <a:lnTo>
                      <a:pt x="580" y="753"/>
                    </a:lnTo>
                    <a:lnTo>
                      <a:pt x="580" y="765"/>
                    </a:lnTo>
                    <a:lnTo>
                      <a:pt x="580" y="777"/>
                    </a:lnTo>
                    <a:lnTo>
                      <a:pt x="573" y="801"/>
                    </a:lnTo>
                    <a:lnTo>
                      <a:pt x="570" y="812"/>
                    </a:lnTo>
                    <a:lnTo>
                      <a:pt x="570" y="822"/>
                    </a:lnTo>
                    <a:lnTo>
                      <a:pt x="573" y="827"/>
                    </a:lnTo>
                    <a:lnTo>
                      <a:pt x="575" y="829"/>
                    </a:lnTo>
                    <a:lnTo>
                      <a:pt x="582" y="831"/>
                    </a:lnTo>
                    <a:lnTo>
                      <a:pt x="585" y="834"/>
                    </a:lnTo>
                    <a:lnTo>
                      <a:pt x="587" y="836"/>
                    </a:lnTo>
                    <a:lnTo>
                      <a:pt x="587" y="839"/>
                    </a:lnTo>
                    <a:lnTo>
                      <a:pt x="585" y="846"/>
                    </a:lnTo>
                    <a:lnTo>
                      <a:pt x="580" y="846"/>
                    </a:lnTo>
                    <a:lnTo>
                      <a:pt x="575" y="848"/>
                    </a:lnTo>
                    <a:lnTo>
                      <a:pt x="566" y="850"/>
                    </a:lnTo>
                    <a:lnTo>
                      <a:pt x="561" y="855"/>
                    </a:lnTo>
                    <a:lnTo>
                      <a:pt x="556" y="862"/>
                    </a:lnTo>
                    <a:lnTo>
                      <a:pt x="552" y="867"/>
                    </a:lnTo>
                    <a:lnTo>
                      <a:pt x="547" y="879"/>
                    </a:lnTo>
                    <a:lnTo>
                      <a:pt x="542" y="881"/>
                    </a:lnTo>
                    <a:lnTo>
                      <a:pt x="535" y="881"/>
                    </a:lnTo>
                    <a:lnTo>
                      <a:pt x="530" y="879"/>
                    </a:lnTo>
                    <a:lnTo>
                      <a:pt x="516" y="872"/>
                    </a:lnTo>
                    <a:lnTo>
                      <a:pt x="502" y="862"/>
                    </a:lnTo>
                    <a:lnTo>
                      <a:pt x="490" y="848"/>
                    </a:lnTo>
                    <a:lnTo>
                      <a:pt x="473" y="839"/>
                    </a:lnTo>
                    <a:lnTo>
                      <a:pt x="469" y="834"/>
                    </a:lnTo>
                    <a:lnTo>
                      <a:pt x="459" y="829"/>
                    </a:lnTo>
                    <a:lnTo>
                      <a:pt x="450" y="829"/>
                    </a:lnTo>
                    <a:lnTo>
                      <a:pt x="445" y="829"/>
                    </a:lnTo>
                    <a:lnTo>
                      <a:pt x="428" y="829"/>
                    </a:lnTo>
                    <a:lnTo>
                      <a:pt x="412" y="831"/>
                    </a:lnTo>
                    <a:lnTo>
                      <a:pt x="405" y="831"/>
                    </a:lnTo>
                    <a:lnTo>
                      <a:pt x="395" y="829"/>
                    </a:lnTo>
                    <a:lnTo>
                      <a:pt x="379" y="824"/>
                    </a:lnTo>
                    <a:lnTo>
                      <a:pt x="367" y="822"/>
                    </a:lnTo>
                    <a:lnTo>
                      <a:pt x="362" y="822"/>
                    </a:lnTo>
                    <a:lnTo>
                      <a:pt x="357" y="824"/>
                    </a:lnTo>
                    <a:lnTo>
                      <a:pt x="355" y="829"/>
                    </a:lnTo>
                    <a:lnTo>
                      <a:pt x="350" y="839"/>
                    </a:lnTo>
                    <a:lnTo>
                      <a:pt x="348" y="850"/>
                    </a:lnTo>
                    <a:lnTo>
                      <a:pt x="348" y="862"/>
                    </a:lnTo>
                    <a:lnTo>
                      <a:pt x="355" y="884"/>
                    </a:lnTo>
                    <a:lnTo>
                      <a:pt x="355" y="895"/>
                    </a:lnTo>
                    <a:lnTo>
                      <a:pt x="355" y="907"/>
                    </a:lnTo>
                    <a:lnTo>
                      <a:pt x="355" y="919"/>
                    </a:lnTo>
                    <a:lnTo>
                      <a:pt x="355" y="931"/>
                    </a:lnTo>
                    <a:lnTo>
                      <a:pt x="357" y="940"/>
                    </a:lnTo>
                    <a:lnTo>
                      <a:pt x="362" y="952"/>
                    </a:lnTo>
                    <a:lnTo>
                      <a:pt x="367" y="959"/>
                    </a:lnTo>
                    <a:lnTo>
                      <a:pt x="369" y="974"/>
                    </a:lnTo>
                    <a:lnTo>
                      <a:pt x="367" y="990"/>
                    </a:lnTo>
                    <a:lnTo>
                      <a:pt x="367" y="1009"/>
                    </a:lnTo>
                    <a:lnTo>
                      <a:pt x="379" y="1016"/>
                    </a:lnTo>
                    <a:lnTo>
                      <a:pt x="393" y="1026"/>
                    </a:lnTo>
                    <a:lnTo>
                      <a:pt x="402" y="1040"/>
                    </a:lnTo>
                    <a:lnTo>
                      <a:pt x="414" y="1049"/>
                    </a:lnTo>
                    <a:lnTo>
                      <a:pt x="419" y="1056"/>
                    </a:lnTo>
                    <a:lnTo>
                      <a:pt x="414" y="1061"/>
                    </a:lnTo>
                    <a:lnTo>
                      <a:pt x="409" y="1064"/>
                    </a:lnTo>
                    <a:lnTo>
                      <a:pt x="402" y="1064"/>
                    </a:lnTo>
                    <a:lnTo>
                      <a:pt x="395" y="1064"/>
                    </a:lnTo>
                    <a:lnTo>
                      <a:pt x="379" y="1061"/>
                    </a:lnTo>
                    <a:lnTo>
                      <a:pt x="372" y="1059"/>
                    </a:lnTo>
                    <a:lnTo>
                      <a:pt x="364" y="1061"/>
                    </a:lnTo>
                    <a:lnTo>
                      <a:pt x="355" y="1066"/>
                    </a:lnTo>
                    <a:lnTo>
                      <a:pt x="350" y="1073"/>
                    </a:lnTo>
                    <a:lnTo>
                      <a:pt x="345" y="1085"/>
                    </a:lnTo>
                    <a:lnTo>
                      <a:pt x="345" y="1092"/>
                    </a:lnTo>
                    <a:lnTo>
                      <a:pt x="343" y="1101"/>
                    </a:lnTo>
                    <a:lnTo>
                      <a:pt x="345" y="1106"/>
                    </a:lnTo>
                    <a:lnTo>
                      <a:pt x="348" y="1111"/>
                    </a:lnTo>
                    <a:lnTo>
                      <a:pt x="353" y="1116"/>
                    </a:lnTo>
                    <a:lnTo>
                      <a:pt x="362" y="1118"/>
                    </a:lnTo>
                    <a:lnTo>
                      <a:pt x="379" y="1120"/>
                    </a:lnTo>
                    <a:lnTo>
                      <a:pt x="393" y="1128"/>
                    </a:lnTo>
                    <a:lnTo>
                      <a:pt x="402" y="1135"/>
                    </a:lnTo>
                    <a:lnTo>
                      <a:pt x="421" y="1154"/>
                    </a:lnTo>
                    <a:lnTo>
                      <a:pt x="426" y="1144"/>
                    </a:lnTo>
                    <a:lnTo>
                      <a:pt x="431" y="1137"/>
                    </a:lnTo>
                    <a:lnTo>
                      <a:pt x="435" y="1135"/>
                    </a:lnTo>
                    <a:lnTo>
                      <a:pt x="438" y="1135"/>
                    </a:lnTo>
                    <a:lnTo>
                      <a:pt x="443" y="1135"/>
                    </a:lnTo>
                    <a:lnTo>
                      <a:pt x="447" y="1139"/>
                    </a:lnTo>
                    <a:lnTo>
                      <a:pt x="450" y="1144"/>
                    </a:lnTo>
                    <a:lnTo>
                      <a:pt x="452" y="1151"/>
                    </a:lnTo>
                    <a:lnTo>
                      <a:pt x="457" y="1163"/>
                    </a:lnTo>
                    <a:lnTo>
                      <a:pt x="462" y="1173"/>
                    </a:lnTo>
                    <a:lnTo>
                      <a:pt x="469" y="1182"/>
                    </a:lnTo>
                    <a:lnTo>
                      <a:pt x="469" y="1184"/>
                    </a:lnTo>
                    <a:lnTo>
                      <a:pt x="469" y="1189"/>
                    </a:lnTo>
                    <a:lnTo>
                      <a:pt x="469" y="1194"/>
                    </a:lnTo>
                    <a:lnTo>
                      <a:pt x="464" y="1199"/>
                    </a:lnTo>
                    <a:lnTo>
                      <a:pt x="457" y="1199"/>
                    </a:lnTo>
                    <a:lnTo>
                      <a:pt x="445" y="1196"/>
                    </a:lnTo>
                    <a:lnTo>
                      <a:pt x="435" y="1194"/>
                    </a:lnTo>
                    <a:lnTo>
                      <a:pt x="426" y="1194"/>
                    </a:lnTo>
                    <a:lnTo>
                      <a:pt x="428" y="1203"/>
                    </a:lnTo>
                    <a:lnTo>
                      <a:pt x="433" y="1210"/>
                    </a:lnTo>
                    <a:lnTo>
                      <a:pt x="440" y="1218"/>
                    </a:lnTo>
                    <a:lnTo>
                      <a:pt x="447" y="1225"/>
                    </a:lnTo>
                    <a:lnTo>
                      <a:pt x="457" y="1229"/>
                    </a:lnTo>
                    <a:lnTo>
                      <a:pt x="464" y="1237"/>
                    </a:lnTo>
                    <a:lnTo>
                      <a:pt x="469" y="1244"/>
                    </a:lnTo>
                    <a:lnTo>
                      <a:pt x="471" y="1253"/>
                    </a:lnTo>
                    <a:lnTo>
                      <a:pt x="471" y="1272"/>
                    </a:lnTo>
                    <a:lnTo>
                      <a:pt x="473" y="1293"/>
                    </a:lnTo>
                    <a:lnTo>
                      <a:pt x="471" y="1303"/>
                    </a:lnTo>
                    <a:lnTo>
                      <a:pt x="469" y="1312"/>
                    </a:lnTo>
                    <a:lnTo>
                      <a:pt x="466" y="1319"/>
                    </a:lnTo>
                    <a:lnTo>
                      <a:pt x="459" y="1324"/>
                    </a:lnTo>
                    <a:lnTo>
                      <a:pt x="445" y="1329"/>
                    </a:lnTo>
                    <a:lnTo>
                      <a:pt x="438" y="1329"/>
                    </a:lnTo>
                    <a:lnTo>
                      <a:pt x="421" y="1319"/>
                    </a:lnTo>
                    <a:lnTo>
                      <a:pt x="407" y="1315"/>
                    </a:lnTo>
                    <a:lnTo>
                      <a:pt x="393" y="1310"/>
                    </a:lnTo>
                    <a:lnTo>
                      <a:pt x="379" y="1305"/>
                    </a:lnTo>
                    <a:lnTo>
                      <a:pt x="364" y="1300"/>
                    </a:lnTo>
                    <a:lnTo>
                      <a:pt x="355" y="1296"/>
                    </a:lnTo>
                    <a:lnTo>
                      <a:pt x="348" y="1291"/>
                    </a:lnTo>
                    <a:lnTo>
                      <a:pt x="341" y="1286"/>
                    </a:lnTo>
                    <a:lnTo>
                      <a:pt x="336" y="1279"/>
                    </a:lnTo>
                    <a:lnTo>
                      <a:pt x="319" y="1284"/>
                    </a:lnTo>
                    <a:lnTo>
                      <a:pt x="300" y="1286"/>
                    </a:lnTo>
                    <a:lnTo>
                      <a:pt x="284" y="1286"/>
                    </a:lnTo>
                    <a:lnTo>
                      <a:pt x="265" y="1286"/>
                    </a:lnTo>
                    <a:lnTo>
                      <a:pt x="234" y="1282"/>
                    </a:lnTo>
                    <a:lnTo>
                      <a:pt x="201" y="1274"/>
                    </a:lnTo>
                    <a:lnTo>
                      <a:pt x="170" y="1270"/>
                    </a:lnTo>
                    <a:lnTo>
                      <a:pt x="154" y="1270"/>
                    </a:lnTo>
                    <a:lnTo>
                      <a:pt x="137" y="1267"/>
                    </a:lnTo>
                    <a:lnTo>
                      <a:pt x="123" y="1270"/>
                    </a:lnTo>
                    <a:lnTo>
                      <a:pt x="106" y="1272"/>
                    </a:lnTo>
                    <a:lnTo>
                      <a:pt x="87" y="1277"/>
                    </a:lnTo>
                    <a:lnTo>
                      <a:pt x="71" y="1284"/>
                    </a:lnTo>
                    <a:lnTo>
                      <a:pt x="66" y="1296"/>
                    </a:lnTo>
                    <a:lnTo>
                      <a:pt x="64" y="1305"/>
                    </a:lnTo>
                    <a:lnTo>
                      <a:pt x="66" y="1315"/>
                    </a:lnTo>
                    <a:lnTo>
                      <a:pt x="71" y="1322"/>
                    </a:lnTo>
                    <a:lnTo>
                      <a:pt x="71" y="1327"/>
                    </a:lnTo>
                    <a:lnTo>
                      <a:pt x="68" y="1331"/>
                    </a:lnTo>
                    <a:lnTo>
                      <a:pt x="66" y="1334"/>
                    </a:lnTo>
                    <a:lnTo>
                      <a:pt x="61" y="1338"/>
                    </a:lnTo>
                    <a:lnTo>
                      <a:pt x="52" y="1341"/>
                    </a:lnTo>
                    <a:lnTo>
                      <a:pt x="40" y="1341"/>
                    </a:lnTo>
                    <a:lnTo>
                      <a:pt x="28" y="1341"/>
                    </a:lnTo>
                    <a:lnTo>
                      <a:pt x="16" y="1341"/>
                    </a:lnTo>
                    <a:lnTo>
                      <a:pt x="9" y="1343"/>
                    </a:lnTo>
                    <a:lnTo>
                      <a:pt x="2" y="1348"/>
                    </a:lnTo>
                    <a:lnTo>
                      <a:pt x="0" y="1355"/>
                    </a:lnTo>
                    <a:lnTo>
                      <a:pt x="2" y="1362"/>
                    </a:lnTo>
                    <a:lnTo>
                      <a:pt x="7" y="1379"/>
                    </a:lnTo>
                    <a:lnTo>
                      <a:pt x="16" y="1395"/>
                    </a:lnTo>
                    <a:lnTo>
                      <a:pt x="28" y="1409"/>
                    </a:lnTo>
                    <a:lnTo>
                      <a:pt x="35" y="1407"/>
                    </a:lnTo>
                    <a:lnTo>
                      <a:pt x="42" y="1407"/>
                    </a:lnTo>
                    <a:lnTo>
                      <a:pt x="57" y="1412"/>
                    </a:lnTo>
                    <a:lnTo>
                      <a:pt x="64" y="1419"/>
                    </a:lnTo>
                    <a:lnTo>
                      <a:pt x="75" y="1428"/>
                    </a:lnTo>
                    <a:lnTo>
                      <a:pt x="83" y="1436"/>
                    </a:lnTo>
                    <a:lnTo>
                      <a:pt x="85" y="1445"/>
                    </a:lnTo>
                    <a:lnTo>
                      <a:pt x="90" y="1462"/>
                    </a:lnTo>
                    <a:lnTo>
                      <a:pt x="92" y="1469"/>
                    </a:lnTo>
                    <a:lnTo>
                      <a:pt x="97" y="1476"/>
                    </a:lnTo>
                    <a:lnTo>
                      <a:pt x="106" y="1492"/>
                    </a:lnTo>
                    <a:lnTo>
                      <a:pt x="109" y="1499"/>
                    </a:lnTo>
                    <a:lnTo>
                      <a:pt x="111" y="1509"/>
                    </a:lnTo>
                    <a:lnTo>
                      <a:pt x="113" y="1521"/>
                    </a:lnTo>
                    <a:lnTo>
                      <a:pt x="118" y="1528"/>
                    </a:lnTo>
                    <a:lnTo>
                      <a:pt x="130" y="1542"/>
                    </a:lnTo>
                    <a:lnTo>
                      <a:pt x="135" y="1552"/>
                    </a:lnTo>
                    <a:lnTo>
                      <a:pt x="139" y="1563"/>
                    </a:lnTo>
                    <a:lnTo>
                      <a:pt x="142" y="1582"/>
                    </a:lnTo>
                    <a:lnTo>
                      <a:pt x="144" y="1590"/>
                    </a:lnTo>
                    <a:lnTo>
                      <a:pt x="149" y="1597"/>
                    </a:lnTo>
                    <a:lnTo>
                      <a:pt x="156" y="1608"/>
                    </a:lnTo>
                    <a:lnTo>
                      <a:pt x="161" y="1616"/>
                    </a:lnTo>
                    <a:lnTo>
                      <a:pt x="163" y="1627"/>
                    </a:lnTo>
                    <a:lnTo>
                      <a:pt x="165" y="1635"/>
                    </a:lnTo>
                    <a:lnTo>
                      <a:pt x="170" y="1646"/>
                    </a:lnTo>
                    <a:lnTo>
                      <a:pt x="175" y="1653"/>
                    </a:lnTo>
                    <a:lnTo>
                      <a:pt x="182" y="1656"/>
                    </a:lnTo>
                    <a:lnTo>
                      <a:pt x="189" y="1663"/>
                    </a:lnTo>
                    <a:lnTo>
                      <a:pt x="196" y="1670"/>
                    </a:lnTo>
                    <a:lnTo>
                      <a:pt x="199" y="1675"/>
                    </a:lnTo>
                    <a:lnTo>
                      <a:pt x="199" y="1677"/>
                    </a:lnTo>
                    <a:lnTo>
                      <a:pt x="201" y="1691"/>
                    </a:lnTo>
                    <a:lnTo>
                      <a:pt x="199" y="1715"/>
                    </a:lnTo>
                    <a:lnTo>
                      <a:pt x="199" y="1722"/>
                    </a:lnTo>
                    <a:lnTo>
                      <a:pt x="201" y="1732"/>
                    </a:lnTo>
                    <a:lnTo>
                      <a:pt x="206" y="1741"/>
                    </a:lnTo>
                    <a:lnTo>
                      <a:pt x="210" y="1746"/>
                    </a:lnTo>
                    <a:lnTo>
                      <a:pt x="215" y="1753"/>
                    </a:lnTo>
                    <a:lnTo>
                      <a:pt x="220" y="1758"/>
                    </a:lnTo>
                    <a:lnTo>
                      <a:pt x="229" y="1762"/>
                    </a:lnTo>
                    <a:lnTo>
                      <a:pt x="241" y="1765"/>
                    </a:lnTo>
                    <a:lnTo>
                      <a:pt x="251" y="1765"/>
                    </a:lnTo>
                    <a:lnTo>
                      <a:pt x="263" y="1762"/>
                    </a:lnTo>
                    <a:lnTo>
                      <a:pt x="284" y="1758"/>
                    </a:lnTo>
                    <a:lnTo>
                      <a:pt x="293" y="1755"/>
                    </a:lnTo>
                    <a:lnTo>
                      <a:pt x="305" y="1755"/>
                    </a:lnTo>
                    <a:lnTo>
                      <a:pt x="312" y="1755"/>
                    </a:lnTo>
                    <a:lnTo>
                      <a:pt x="322" y="1751"/>
                    </a:lnTo>
                    <a:lnTo>
                      <a:pt x="327" y="1746"/>
                    </a:lnTo>
                    <a:lnTo>
                      <a:pt x="329" y="1744"/>
                    </a:lnTo>
                    <a:lnTo>
                      <a:pt x="334" y="1736"/>
                    </a:lnTo>
                    <a:lnTo>
                      <a:pt x="336" y="1734"/>
                    </a:lnTo>
                    <a:lnTo>
                      <a:pt x="343" y="1729"/>
                    </a:lnTo>
                    <a:lnTo>
                      <a:pt x="353" y="1729"/>
                    </a:lnTo>
                    <a:lnTo>
                      <a:pt x="360" y="1727"/>
                    </a:lnTo>
                    <a:lnTo>
                      <a:pt x="364" y="1725"/>
                    </a:lnTo>
                    <a:lnTo>
                      <a:pt x="367" y="1722"/>
                    </a:lnTo>
                    <a:lnTo>
                      <a:pt x="369" y="1717"/>
                    </a:lnTo>
                    <a:lnTo>
                      <a:pt x="372" y="1710"/>
                    </a:lnTo>
                    <a:lnTo>
                      <a:pt x="372" y="1703"/>
                    </a:lnTo>
                    <a:lnTo>
                      <a:pt x="372" y="1701"/>
                    </a:lnTo>
                    <a:lnTo>
                      <a:pt x="376" y="1694"/>
                    </a:lnTo>
                    <a:lnTo>
                      <a:pt x="379" y="1687"/>
                    </a:lnTo>
                    <a:lnTo>
                      <a:pt x="393" y="1680"/>
                    </a:lnTo>
                    <a:lnTo>
                      <a:pt x="421" y="1670"/>
                    </a:lnTo>
                    <a:lnTo>
                      <a:pt x="433" y="1663"/>
                    </a:lnTo>
                    <a:lnTo>
                      <a:pt x="445" y="1656"/>
                    </a:lnTo>
                    <a:lnTo>
                      <a:pt x="462" y="1653"/>
                    </a:lnTo>
                    <a:lnTo>
                      <a:pt x="469" y="1651"/>
                    </a:lnTo>
                    <a:lnTo>
                      <a:pt x="476" y="1646"/>
                    </a:lnTo>
                    <a:lnTo>
                      <a:pt x="488" y="1635"/>
                    </a:lnTo>
                    <a:lnTo>
                      <a:pt x="490" y="1625"/>
                    </a:lnTo>
                    <a:lnTo>
                      <a:pt x="495" y="1611"/>
                    </a:lnTo>
                    <a:lnTo>
                      <a:pt x="497" y="1599"/>
                    </a:lnTo>
                    <a:lnTo>
                      <a:pt x="499" y="1573"/>
                    </a:lnTo>
                    <a:lnTo>
                      <a:pt x="499" y="1561"/>
                    </a:lnTo>
                    <a:lnTo>
                      <a:pt x="495" y="1545"/>
                    </a:lnTo>
                    <a:lnTo>
                      <a:pt x="492" y="1540"/>
                    </a:lnTo>
                    <a:lnTo>
                      <a:pt x="490" y="1535"/>
                    </a:lnTo>
                    <a:lnTo>
                      <a:pt x="478" y="1528"/>
                    </a:lnTo>
                    <a:lnTo>
                      <a:pt x="469" y="1521"/>
                    </a:lnTo>
                    <a:lnTo>
                      <a:pt x="464" y="1521"/>
                    </a:lnTo>
                    <a:lnTo>
                      <a:pt x="459" y="1514"/>
                    </a:lnTo>
                    <a:lnTo>
                      <a:pt x="450" y="1502"/>
                    </a:lnTo>
                    <a:lnTo>
                      <a:pt x="445" y="1497"/>
                    </a:lnTo>
                    <a:lnTo>
                      <a:pt x="438" y="1499"/>
                    </a:lnTo>
                    <a:lnTo>
                      <a:pt x="433" y="1502"/>
                    </a:lnTo>
                    <a:lnTo>
                      <a:pt x="428" y="1507"/>
                    </a:lnTo>
                    <a:lnTo>
                      <a:pt x="424" y="1518"/>
                    </a:lnTo>
                    <a:lnTo>
                      <a:pt x="419" y="1528"/>
                    </a:lnTo>
                    <a:lnTo>
                      <a:pt x="414" y="1533"/>
                    </a:lnTo>
                    <a:lnTo>
                      <a:pt x="407" y="1535"/>
                    </a:lnTo>
                    <a:lnTo>
                      <a:pt x="400" y="1537"/>
                    </a:lnTo>
                    <a:lnTo>
                      <a:pt x="393" y="1535"/>
                    </a:lnTo>
                    <a:lnTo>
                      <a:pt x="376" y="1528"/>
                    </a:lnTo>
                    <a:lnTo>
                      <a:pt x="360" y="1518"/>
                    </a:lnTo>
                    <a:lnTo>
                      <a:pt x="348" y="1509"/>
                    </a:lnTo>
                    <a:lnTo>
                      <a:pt x="334" y="1497"/>
                    </a:lnTo>
                    <a:lnTo>
                      <a:pt x="334" y="1490"/>
                    </a:lnTo>
                    <a:lnTo>
                      <a:pt x="329" y="1483"/>
                    </a:lnTo>
                    <a:lnTo>
                      <a:pt x="329" y="1469"/>
                    </a:lnTo>
                    <a:lnTo>
                      <a:pt x="329" y="1462"/>
                    </a:lnTo>
                    <a:lnTo>
                      <a:pt x="329" y="1454"/>
                    </a:lnTo>
                    <a:lnTo>
                      <a:pt x="324" y="1447"/>
                    </a:lnTo>
                    <a:lnTo>
                      <a:pt x="317" y="1438"/>
                    </a:lnTo>
                    <a:lnTo>
                      <a:pt x="305" y="1424"/>
                    </a:lnTo>
                    <a:lnTo>
                      <a:pt x="298" y="1414"/>
                    </a:lnTo>
                    <a:lnTo>
                      <a:pt x="296" y="1409"/>
                    </a:lnTo>
                    <a:lnTo>
                      <a:pt x="293" y="1405"/>
                    </a:lnTo>
                    <a:lnTo>
                      <a:pt x="296" y="1398"/>
                    </a:lnTo>
                    <a:lnTo>
                      <a:pt x="298" y="1391"/>
                    </a:lnTo>
                    <a:lnTo>
                      <a:pt x="303" y="1386"/>
                    </a:lnTo>
                    <a:lnTo>
                      <a:pt x="308" y="1381"/>
                    </a:lnTo>
                    <a:lnTo>
                      <a:pt x="312" y="1379"/>
                    </a:lnTo>
                    <a:lnTo>
                      <a:pt x="319" y="1376"/>
                    </a:lnTo>
                    <a:lnTo>
                      <a:pt x="327" y="1379"/>
                    </a:lnTo>
                    <a:lnTo>
                      <a:pt x="331" y="1381"/>
                    </a:lnTo>
                    <a:lnTo>
                      <a:pt x="334" y="1386"/>
                    </a:lnTo>
                    <a:lnTo>
                      <a:pt x="338" y="1391"/>
                    </a:lnTo>
                    <a:lnTo>
                      <a:pt x="343" y="1402"/>
                    </a:lnTo>
                    <a:lnTo>
                      <a:pt x="345" y="1412"/>
                    </a:lnTo>
                    <a:lnTo>
                      <a:pt x="350" y="1426"/>
                    </a:lnTo>
                    <a:lnTo>
                      <a:pt x="355" y="1431"/>
                    </a:lnTo>
                    <a:lnTo>
                      <a:pt x="357" y="1438"/>
                    </a:lnTo>
                    <a:lnTo>
                      <a:pt x="364" y="1443"/>
                    </a:lnTo>
                    <a:lnTo>
                      <a:pt x="372" y="1445"/>
                    </a:lnTo>
                    <a:lnTo>
                      <a:pt x="386" y="1447"/>
                    </a:lnTo>
                    <a:lnTo>
                      <a:pt x="400" y="1450"/>
                    </a:lnTo>
                    <a:lnTo>
                      <a:pt x="417" y="1447"/>
                    </a:lnTo>
                    <a:lnTo>
                      <a:pt x="428" y="1450"/>
                    </a:lnTo>
                    <a:lnTo>
                      <a:pt x="443" y="1454"/>
                    </a:lnTo>
                    <a:lnTo>
                      <a:pt x="454" y="1464"/>
                    </a:lnTo>
                    <a:lnTo>
                      <a:pt x="469" y="1478"/>
                    </a:lnTo>
                    <a:lnTo>
                      <a:pt x="478" y="1485"/>
                    </a:lnTo>
                    <a:lnTo>
                      <a:pt x="490" y="1490"/>
                    </a:lnTo>
                    <a:lnTo>
                      <a:pt x="509" y="1492"/>
                    </a:lnTo>
                    <a:lnTo>
                      <a:pt x="528" y="1497"/>
                    </a:lnTo>
                    <a:lnTo>
                      <a:pt x="540" y="1497"/>
                    </a:lnTo>
                    <a:lnTo>
                      <a:pt x="554" y="1497"/>
                    </a:lnTo>
                    <a:lnTo>
                      <a:pt x="568" y="1495"/>
                    </a:lnTo>
                    <a:lnTo>
                      <a:pt x="580" y="1490"/>
                    </a:lnTo>
                    <a:lnTo>
                      <a:pt x="594" y="1485"/>
                    </a:lnTo>
                    <a:lnTo>
                      <a:pt x="608" y="1481"/>
                    </a:lnTo>
                    <a:lnTo>
                      <a:pt x="615" y="1478"/>
                    </a:lnTo>
                    <a:lnTo>
                      <a:pt x="623" y="1481"/>
                    </a:lnTo>
                    <a:lnTo>
                      <a:pt x="627" y="1483"/>
                    </a:lnTo>
                    <a:lnTo>
                      <a:pt x="634" y="1488"/>
                    </a:lnTo>
                    <a:lnTo>
                      <a:pt x="639" y="1492"/>
                    </a:lnTo>
                    <a:lnTo>
                      <a:pt x="644" y="1497"/>
                    </a:lnTo>
                    <a:lnTo>
                      <a:pt x="646" y="1509"/>
                    </a:lnTo>
                    <a:lnTo>
                      <a:pt x="649" y="1521"/>
                    </a:lnTo>
                    <a:lnTo>
                      <a:pt x="653" y="1533"/>
                    </a:lnTo>
                    <a:lnTo>
                      <a:pt x="660" y="1540"/>
                    </a:lnTo>
                    <a:lnTo>
                      <a:pt x="670" y="1545"/>
                    </a:lnTo>
                    <a:lnTo>
                      <a:pt x="677" y="1547"/>
                    </a:lnTo>
                    <a:lnTo>
                      <a:pt x="684" y="1554"/>
                    </a:lnTo>
                    <a:lnTo>
                      <a:pt x="689" y="1559"/>
                    </a:lnTo>
                    <a:lnTo>
                      <a:pt x="689" y="1563"/>
                    </a:lnTo>
                    <a:lnTo>
                      <a:pt x="689" y="1566"/>
                    </a:lnTo>
                    <a:lnTo>
                      <a:pt x="687" y="1566"/>
                    </a:lnTo>
                    <a:lnTo>
                      <a:pt x="679" y="1573"/>
                    </a:lnTo>
                    <a:lnTo>
                      <a:pt x="677" y="1578"/>
                    </a:lnTo>
                    <a:lnTo>
                      <a:pt x="675" y="1582"/>
                    </a:lnTo>
                    <a:lnTo>
                      <a:pt x="677" y="1590"/>
                    </a:lnTo>
                    <a:lnTo>
                      <a:pt x="682" y="1599"/>
                    </a:lnTo>
                    <a:lnTo>
                      <a:pt x="691" y="1604"/>
                    </a:lnTo>
                    <a:lnTo>
                      <a:pt x="698" y="1604"/>
                    </a:lnTo>
                    <a:lnTo>
                      <a:pt x="708" y="1604"/>
                    </a:lnTo>
                    <a:lnTo>
                      <a:pt x="713" y="1599"/>
                    </a:lnTo>
                    <a:lnTo>
                      <a:pt x="720" y="1585"/>
                    </a:lnTo>
                    <a:lnTo>
                      <a:pt x="722" y="1580"/>
                    </a:lnTo>
                    <a:lnTo>
                      <a:pt x="729" y="1575"/>
                    </a:lnTo>
                    <a:lnTo>
                      <a:pt x="734" y="1578"/>
                    </a:lnTo>
                    <a:lnTo>
                      <a:pt x="736" y="1582"/>
                    </a:lnTo>
                    <a:lnTo>
                      <a:pt x="739" y="1592"/>
                    </a:lnTo>
                    <a:lnTo>
                      <a:pt x="739" y="1606"/>
                    </a:lnTo>
                    <a:lnTo>
                      <a:pt x="734" y="1627"/>
                    </a:lnTo>
                    <a:lnTo>
                      <a:pt x="734" y="1642"/>
                    </a:lnTo>
                    <a:lnTo>
                      <a:pt x="739" y="1656"/>
                    </a:lnTo>
                    <a:lnTo>
                      <a:pt x="741" y="1668"/>
                    </a:lnTo>
                    <a:lnTo>
                      <a:pt x="748" y="1680"/>
                    </a:lnTo>
                    <a:lnTo>
                      <a:pt x="755" y="1694"/>
                    </a:lnTo>
                    <a:lnTo>
                      <a:pt x="762" y="1706"/>
                    </a:lnTo>
                    <a:lnTo>
                      <a:pt x="765" y="1732"/>
                    </a:lnTo>
                    <a:lnTo>
                      <a:pt x="769" y="1753"/>
                    </a:lnTo>
                    <a:lnTo>
                      <a:pt x="774" y="1774"/>
                    </a:lnTo>
                    <a:lnTo>
                      <a:pt x="781" y="1803"/>
                    </a:lnTo>
                    <a:lnTo>
                      <a:pt x="786" y="1831"/>
                    </a:lnTo>
                    <a:lnTo>
                      <a:pt x="788" y="1838"/>
                    </a:lnTo>
                    <a:lnTo>
                      <a:pt x="793" y="1848"/>
                    </a:lnTo>
                    <a:lnTo>
                      <a:pt x="798" y="1857"/>
                    </a:lnTo>
                    <a:lnTo>
                      <a:pt x="805" y="1862"/>
                    </a:lnTo>
                    <a:lnTo>
                      <a:pt x="812" y="1867"/>
                    </a:lnTo>
                    <a:lnTo>
                      <a:pt x="822" y="1869"/>
                    </a:lnTo>
                    <a:lnTo>
                      <a:pt x="829" y="1869"/>
                    </a:lnTo>
                    <a:lnTo>
                      <a:pt x="838" y="1864"/>
                    </a:lnTo>
                    <a:lnTo>
                      <a:pt x="848" y="1860"/>
                    </a:lnTo>
                    <a:lnTo>
                      <a:pt x="852" y="1852"/>
                    </a:lnTo>
                    <a:lnTo>
                      <a:pt x="857" y="1843"/>
                    </a:lnTo>
                    <a:lnTo>
                      <a:pt x="859" y="1834"/>
                    </a:lnTo>
                    <a:lnTo>
                      <a:pt x="862" y="1812"/>
                    </a:lnTo>
                    <a:lnTo>
                      <a:pt x="867" y="1805"/>
                    </a:lnTo>
                    <a:lnTo>
                      <a:pt x="871" y="1796"/>
                    </a:lnTo>
                    <a:lnTo>
                      <a:pt x="871" y="1789"/>
                    </a:lnTo>
                    <a:lnTo>
                      <a:pt x="871" y="1781"/>
                    </a:lnTo>
                    <a:lnTo>
                      <a:pt x="867" y="1767"/>
                    </a:lnTo>
                    <a:lnTo>
                      <a:pt x="864" y="1748"/>
                    </a:lnTo>
                    <a:lnTo>
                      <a:pt x="867" y="1741"/>
                    </a:lnTo>
                    <a:lnTo>
                      <a:pt x="869" y="1732"/>
                    </a:lnTo>
                    <a:lnTo>
                      <a:pt x="874" y="1725"/>
                    </a:lnTo>
                    <a:lnTo>
                      <a:pt x="881" y="1722"/>
                    </a:lnTo>
                    <a:lnTo>
                      <a:pt x="885" y="1715"/>
                    </a:lnTo>
                    <a:lnTo>
                      <a:pt x="890" y="1708"/>
                    </a:lnTo>
                    <a:lnTo>
                      <a:pt x="897" y="1701"/>
                    </a:lnTo>
                    <a:lnTo>
                      <a:pt x="902" y="1696"/>
                    </a:lnTo>
                    <a:lnTo>
                      <a:pt x="919" y="1684"/>
                    </a:lnTo>
                    <a:lnTo>
                      <a:pt x="938" y="1677"/>
                    </a:lnTo>
                    <a:lnTo>
                      <a:pt x="952" y="1665"/>
                    </a:lnTo>
                    <a:lnTo>
                      <a:pt x="964" y="1653"/>
                    </a:lnTo>
                    <a:lnTo>
                      <a:pt x="971" y="1646"/>
                    </a:lnTo>
                    <a:lnTo>
                      <a:pt x="975" y="1637"/>
                    </a:lnTo>
                    <a:lnTo>
                      <a:pt x="983" y="1630"/>
                    </a:lnTo>
                    <a:lnTo>
                      <a:pt x="987" y="1623"/>
                    </a:lnTo>
                    <a:lnTo>
                      <a:pt x="997" y="1611"/>
                    </a:lnTo>
                    <a:lnTo>
                      <a:pt x="1004" y="1604"/>
                    </a:lnTo>
                    <a:lnTo>
                      <a:pt x="1009" y="1597"/>
                    </a:lnTo>
                    <a:lnTo>
                      <a:pt x="1016" y="1597"/>
                    </a:lnTo>
                    <a:lnTo>
                      <a:pt x="1025" y="1594"/>
                    </a:lnTo>
                    <a:lnTo>
                      <a:pt x="1032" y="1594"/>
                    </a:lnTo>
                    <a:lnTo>
                      <a:pt x="1037" y="1590"/>
                    </a:lnTo>
                    <a:lnTo>
                      <a:pt x="1044" y="1587"/>
                    </a:lnTo>
                    <a:lnTo>
                      <a:pt x="1049" y="1578"/>
                    </a:lnTo>
                    <a:lnTo>
                      <a:pt x="1054" y="1571"/>
                    </a:lnTo>
                    <a:lnTo>
                      <a:pt x="1058" y="1566"/>
                    </a:lnTo>
                    <a:lnTo>
                      <a:pt x="1063" y="1566"/>
                    </a:lnTo>
                    <a:lnTo>
                      <a:pt x="1068" y="1568"/>
                    </a:lnTo>
                    <a:lnTo>
                      <a:pt x="1077" y="1575"/>
                    </a:lnTo>
                    <a:lnTo>
                      <a:pt x="1080" y="1585"/>
                    </a:lnTo>
                    <a:lnTo>
                      <a:pt x="1084" y="1592"/>
                    </a:lnTo>
                    <a:lnTo>
                      <a:pt x="1089" y="1604"/>
                    </a:lnTo>
                    <a:lnTo>
                      <a:pt x="1094" y="1611"/>
                    </a:lnTo>
                    <a:lnTo>
                      <a:pt x="1099" y="1613"/>
                    </a:lnTo>
                    <a:lnTo>
                      <a:pt x="1101" y="1616"/>
                    </a:lnTo>
                    <a:lnTo>
                      <a:pt x="1108" y="1620"/>
                    </a:lnTo>
                    <a:lnTo>
                      <a:pt x="1113" y="1625"/>
                    </a:lnTo>
                    <a:lnTo>
                      <a:pt x="1115" y="1630"/>
                    </a:lnTo>
                    <a:lnTo>
                      <a:pt x="1118" y="1639"/>
                    </a:lnTo>
                    <a:lnTo>
                      <a:pt x="1122" y="1651"/>
                    </a:lnTo>
                    <a:lnTo>
                      <a:pt x="1127" y="1658"/>
                    </a:lnTo>
                    <a:lnTo>
                      <a:pt x="1129" y="1665"/>
                    </a:lnTo>
                    <a:lnTo>
                      <a:pt x="1129" y="1672"/>
                    </a:lnTo>
                    <a:lnTo>
                      <a:pt x="1127" y="1684"/>
                    </a:lnTo>
                    <a:lnTo>
                      <a:pt x="1125" y="1691"/>
                    </a:lnTo>
                    <a:lnTo>
                      <a:pt x="1122" y="1699"/>
                    </a:lnTo>
                    <a:lnTo>
                      <a:pt x="1122" y="1706"/>
                    </a:lnTo>
                    <a:lnTo>
                      <a:pt x="1125" y="1708"/>
                    </a:lnTo>
                    <a:lnTo>
                      <a:pt x="1127" y="1713"/>
                    </a:lnTo>
                    <a:lnTo>
                      <a:pt x="1132" y="1713"/>
                    </a:lnTo>
                    <a:lnTo>
                      <a:pt x="1139" y="1710"/>
                    </a:lnTo>
                    <a:lnTo>
                      <a:pt x="1148" y="1706"/>
                    </a:lnTo>
                    <a:lnTo>
                      <a:pt x="1160" y="1696"/>
                    </a:lnTo>
                    <a:lnTo>
                      <a:pt x="1167" y="1694"/>
                    </a:lnTo>
                    <a:lnTo>
                      <a:pt x="1170" y="1694"/>
                    </a:lnTo>
                    <a:lnTo>
                      <a:pt x="1174" y="1696"/>
                    </a:lnTo>
                    <a:lnTo>
                      <a:pt x="1179" y="1701"/>
                    </a:lnTo>
                    <a:lnTo>
                      <a:pt x="1184" y="1708"/>
                    </a:lnTo>
                    <a:lnTo>
                      <a:pt x="1191" y="1722"/>
                    </a:lnTo>
                    <a:lnTo>
                      <a:pt x="1193" y="1741"/>
                    </a:lnTo>
                    <a:lnTo>
                      <a:pt x="1196" y="1755"/>
                    </a:lnTo>
                    <a:lnTo>
                      <a:pt x="1203" y="1786"/>
                    </a:lnTo>
                    <a:lnTo>
                      <a:pt x="1208" y="1798"/>
                    </a:lnTo>
                    <a:lnTo>
                      <a:pt x="1210" y="1812"/>
                    </a:lnTo>
                    <a:lnTo>
                      <a:pt x="1210" y="1834"/>
                    </a:lnTo>
                    <a:lnTo>
                      <a:pt x="1208" y="1850"/>
                    </a:lnTo>
                    <a:lnTo>
                      <a:pt x="1208" y="1867"/>
                    </a:lnTo>
                    <a:lnTo>
                      <a:pt x="1210" y="1876"/>
                    </a:lnTo>
                    <a:lnTo>
                      <a:pt x="1212" y="1886"/>
                    </a:lnTo>
                    <a:lnTo>
                      <a:pt x="1219" y="1895"/>
                    </a:lnTo>
                    <a:lnTo>
                      <a:pt x="1227" y="1905"/>
                    </a:lnTo>
                    <a:lnTo>
                      <a:pt x="1231" y="1916"/>
                    </a:lnTo>
                    <a:lnTo>
                      <a:pt x="1234" y="1928"/>
                    </a:lnTo>
                    <a:lnTo>
                      <a:pt x="1236" y="1952"/>
                    </a:lnTo>
                    <a:lnTo>
                      <a:pt x="1238" y="1978"/>
                    </a:lnTo>
                    <a:lnTo>
                      <a:pt x="1241" y="1992"/>
                    </a:lnTo>
                    <a:lnTo>
                      <a:pt x="1248" y="2002"/>
                    </a:lnTo>
                    <a:lnTo>
                      <a:pt x="1257" y="2014"/>
                    </a:lnTo>
                    <a:lnTo>
                      <a:pt x="1269" y="2021"/>
                    </a:lnTo>
                    <a:lnTo>
                      <a:pt x="1276" y="2025"/>
                    </a:lnTo>
                    <a:lnTo>
                      <a:pt x="1283" y="2028"/>
                    </a:lnTo>
                    <a:lnTo>
                      <a:pt x="1290" y="2030"/>
                    </a:lnTo>
                    <a:lnTo>
                      <a:pt x="1300" y="2028"/>
                    </a:lnTo>
                    <a:lnTo>
                      <a:pt x="1302" y="2023"/>
                    </a:lnTo>
                    <a:lnTo>
                      <a:pt x="1302" y="2016"/>
                    </a:lnTo>
                    <a:lnTo>
                      <a:pt x="1302" y="2009"/>
                    </a:lnTo>
                    <a:lnTo>
                      <a:pt x="1300" y="2002"/>
                    </a:lnTo>
                    <a:lnTo>
                      <a:pt x="1293" y="1985"/>
                    </a:lnTo>
                    <a:lnTo>
                      <a:pt x="1286" y="1969"/>
                    </a:lnTo>
                    <a:lnTo>
                      <a:pt x="1281" y="1947"/>
                    </a:lnTo>
                    <a:lnTo>
                      <a:pt x="1279" y="1940"/>
                    </a:lnTo>
                    <a:lnTo>
                      <a:pt x="1274" y="1931"/>
                    </a:lnTo>
                    <a:lnTo>
                      <a:pt x="1269" y="1924"/>
                    </a:lnTo>
                    <a:lnTo>
                      <a:pt x="1260" y="1914"/>
                    </a:lnTo>
                    <a:lnTo>
                      <a:pt x="1245" y="1900"/>
                    </a:lnTo>
                    <a:lnTo>
                      <a:pt x="1234" y="1883"/>
                    </a:lnTo>
                    <a:lnTo>
                      <a:pt x="1227" y="1876"/>
                    </a:lnTo>
                    <a:lnTo>
                      <a:pt x="1222" y="1864"/>
                    </a:lnTo>
                    <a:lnTo>
                      <a:pt x="1219" y="1852"/>
                    </a:lnTo>
                    <a:lnTo>
                      <a:pt x="1222" y="1836"/>
                    </a:lnTo>
                    <a:lnTo>
                      <a:pt x="1224" y="1807"/>
                    </a:lnTo>
                    <a:lnTo>
                      <a:pt x="1229" y="1793"/>
                    </a:lnTo>
                    <a:lnTo>
                      <a:pt x="1231" y="1789"/>
                    </a:lnTo>
                    <a:lnTo>
                      <a:pt x="1236" y="1784"/>
                    </a:lnTo>
                    <a:lnTo>
                      <a:pt x="1241" y="1784"/>
                    </a:lnTo>
                    <a:lnTo>
                      <a:pt x="1248" y="1789"/>
                    </a:lnTo>
                    <a:lnTo>
                      <a:pt x="1262" y="1796"/>
                    </a:lnTo>
                    <a:lnTo>
                      <a:pt x="1272" y="1800"/>
                    </a:lnTo>
                    <a:lnTo>
                      <a:pt x="1281" y="1807"/>
                    </a:lnTo>
                    <a:lnTo>
                      <a:pt x="1288" y="1815"/>
                    </a:lnTo>
                    <a:lnTo>
                      <a:pt x="1295" y="1824"/>
                    </a:lnTo>
                    <a:lnTo>
                      <a:pt x="1305" y="1850"/>
                    </a:lnTo>
                    <a:lnTo>
                      <a:pt x="1314" y="1862"/>
                    </a:lnTo>
                    <a:lnTo>
                      <a:pt x="1324" y="1871"/>
                    </a:lnTo>
                    <a:lnTo>
                      <a:pt x="1328" y="1876"/>
                    </a:lnTo>
                    <a:lnTo>
                      <a:pt x="1335" y="1874"/>
                    </a:lnTo>
                    <a:lnTo>
                      <a:pt x="1343" y="1869"/>
                    </a:lnTo>
                    <a:lnTo>
                      <a:pt x="1347" y="1860"/>
                    </a:lnTo>
                    <a:lnTo>
                      <a:pt x="1354" y="1850"/>
                    </a:lnTo>
                    <a:lnTo>
                      <a:pt x="1364" y="1841"/>
                    </a:lnTo>
                    <a:lnTo>
                      <a:pt x="1383" y="1822"/>
                    </a:lnTo>
                    <a:lnTo>
                      <a:pt x="1392" y="1812"/>
                    </a:lnTo>
                    <a:lnTo>
                      <a:pt x="1399" y="1800"/>
                    </a:lnTo>
                    <a:lnTo>
                      <a:pt x="1402" y="1791"/>
                    </a:lnTo>
                    <a:lnTo>
                      <a:pt x="1404" y="1779"/>
                    </a:lnTo>
                    <a:lnTo>
                      <a:pt x="1402" y="1755"/>
                    </a:lnTo>
                    <a:lnTo>
                      <a:pt x="1397" y="1734"/>
                    </a:lnTo>
                    <a:lnTo>
                      <a:pt x="1388" y="1713"/>
                    </a:lnTo>
                    <a:lnTo>
                      <a:pt x="1376" y="1696"/>
                    </a:lnTo>
                    <a:lnTo>
                      <a:pt x="1362" y="1680"/>
                    </a:lnTo>
                    <a:lnTo>
                      <a:pt x="1350" y="1661"/>
                    </a:lnTo>
                    <a:lnTo>
                      <a:pt x="1347" y="1653"/>
                    </a:lnTo>
                    <a:lnTo>
                      <a:pt x="1347" y="1644"/>
                    </a:lnTo>
                    <a:lnTo>
                      <a:pt x="1347" y="1630"/>
                    </a:lnTo>
                    <a:lnTo>
                      <a:pt x="1350" y="1616"/>
                    </a:lnTo>
                    <a:lnTo>
                      <a:pt x="1357" y="1604"/>
                    </a:lnTo>
                    <a:lnTo>
                      <a:pt x="1366" y="1594"/>
                    </a:lnTo>
                    <a:lnTo>
                      <a:pt x="1376" y="1587"/>
                    </a:lnTo>
                    <a:lnTo>
                      <a:pt x="1385" y="1587"/>
                    </a:lnTo>
                    <a:lnTo>
                      <a:pt x="1392" y="1587"/>
                    </a:lnTo>
                    <a:lnTo>
                      <a:pt x="1399" y="1587"/>
                    </a:lnTo>
                    <a:lnTo>
                      <a:pt x="1407" y="1592"/>
                    </a:lnTo>
                    <a:lnTo>
                      <a:pt x="1409" y="1599"/>
                    </a:lnTo>
                    <a:lnTo>
                      <a:pt x="1416" y="1604"/>
                    </a:lnTo>
                    <a:lnTo>
                      <a:pt x="1421" y="1604"/>
                    </a:lnTo>
                    <a:lnTo>
                      <a:pt x="1425" y="1601"/>
                    </a:lnTo>
                    <a:lnTo>
                      <a:pt x="1428" y="1594"/>
                    </a:lnTo>
                    <a:lnTo>
                      <a:pt x="1437" y="1585"/>
                    </a:lnTo>
                    <a:lnTo>
                      <a:pt x="1447" y="1578"/>
                    </a:lnTo>
                    <a:lnTo>
                      <a:pt x="1454" y="1573"/>
                    </a:lnTo>
                    <a:lnTo>
                      <a:pt x="1468" y="1568"/>
                    </a:lnTo>
                    <a:lnTo>
                      <a:pt x="1497" y="1563"/>
                    </a:lnTo>
                    <a:lnTo>
                      <a:pt x="1511" y="1559"/>
                    </a:lnTo>
                    <a:lnTo>
                      <a:pt x="1523" y="1554"/>
                    </a:lnTo>
                    <a:lnTo>
                      <a:pt x="1532" y="1547"/>
                    </a:lnTo>
                    <a:lnTo>
                      <a:pt x="1542" y="1542"/>
                    </a:lnTo>
                    <a:lnTo>
                      <a:pt x="1546" y="1535"/>
                    </a:lnTo>
                    <a:lnTo>
                      <a:pt x="1551" y="1526"/>
                    </a:lnTo>
                    <a:lnTo>
                      <a:pt x="1560" y="1511"/>
                    </a:lnTo>
                    <a:lnTo>
                      <a:pt x="1563" y="1492"/>
                    </a:lnTo>
                    <a:lnTo>
                      <a:pt x="1570" y="1476"/>
                    </a:lnTo>
                    <a:lnTo>
                      <a:pt x="1575" y="1466"/>
                    </a:lnTo>
                    <a:lnTo>
                      <a:pt x="1579" y="1459"/>
                    </a:lnTo>
                    <a:lnTo>
                      <a:pt x="1591" y="1447"/>
                    </a:lnTo>
                    <a:lnTo>
                      <a:pt x="1603" y="1431"/>
                    </a:lnTo>
                    <a:lnTo>
                      <a:pt x="1608" y="1426"/>
                    </a:lnTo>
                    <a:lnTo>
                      <a:pt x="1613" y="1417"/>
                    </a:lnTo>
                    <a:lnTo>
                      <a:pt x="1615" y="1407"/>
                    </a:lnTo>
                    <a:lnTo>
                      <a:pt x="1613" y="1402"/>
                    </a:lnTo>
                    <a:lnTo>
                      <a:pt x="1610" y="1395"/>
                    </a:lnTo>
                    <a:lnTo>
                      <a:pt x="1608" y="1388"/>
                    </a:lnTo>
                    <a:lnTo>
                      <a:pt x="1603" y="1383"/>
                    </a:lnTo>
                    <a:lnTo>
                      <a:pt x="1603" y="1376"/>
                    </a:lnTo>
                    <a:lnTo>
                      <a:pt x="1608" y="1362"/>
                    </a:lnTo>
                    <a:lnTo>
                      <a:pt x="1608" y="1348"/>
                    </a:lnTo>
                    <a:lnTo>
                      <a:pt x="1605" y="1338"/>
                    </a:lnTo>
                    <a:lnTo>
                      <a:pt x="1598" y="1327"/>
                    </a:lnTo>
                    <a:lnTo>
                      <a:pt x="1591" y="1317"/>
                    </a:lnTo>
                    <a:lnTo>
                      <a:pt x="1589" y="1312"/>
                    </a:lnTo>
                    <a:lnTo>
                      <a:pt x="1587" y="1305"/>
                    </a:lnTo>
                    <a:lnTo>
                      <a:pt x="1587" y="1298"/>
                    </a:lnTo>
                    <a:lnTo>
                      <a:pt x="1589" y="1296"/>
                    </a:lnTo>
                    <a:lnTo>
                      <a:pt x="1589" y="1289"/>
                    </a:lnTo>
                    <a:lnTo>
                      <a:pt x="1589" y="1282"/>
                    </a:lnTo>
                    <a:lnTo>
                      <a:pt x="1587" y="1265"/>
                    </a:lnTo>
                    <a:lnTo>
                      <a:pt x="1584" y="1255"/>
                    </a:lnTo>
                    <a:lnTo>
                      <a:pt x="1587" y="1246"/>
                    </a:lnTo>
                    <a:lnTo>
                      <a:pt x="1587" y="1241"/>
                    </a:lnTo>
                    <a:lnTo>
                      <a:pt x="1591" y="1237"/>
                    </a:lnTo>
                    <a:lnTo>
                      <a:pt x="1605" y="1232"/>
                    </a:lnTo>
                    <a:lnTo>
                      <a:pt x="1615" y="1227"/>
                    </a:lnTo>
                    <a:lnTo>
                      <a:pt x="1620" y="1225"/>
                    </a:lnTo>
                    <a:lnTo>
                      <a:pt x="1622" y="1220"/>
                    </a:lnTo>
                    <a:lnTo>
                      <a:pt x="1622" y="1213"/>
                    </a:lnTo>
                    <a:lnTo>
                      <a:pt x="1617" y="1206"/>
                    </a:lnTo>
                    <a:lnTo>
                      <a:pt x="1613" y="1206"/>
                    </a:lnTo>
                    <a:lnTo>
                      <a:pt x="1608" y="1201"/>
                    </a:lnTo>
                    <a:lnTo>
                      <a:pt x="1594" y="1199"/>
                    </a:lnTo>
                    <a:lnTo>
                      <a:pt x="1577" y="1199"/>
                    </a:lnTo>
                    <a:lnTo>
                      <a:pt x="1570" y="1196"/>
                    </a:lnTo>
                    <a:lnTo>
                      <a:pt x="1563" y="1192"/>
                    </a:lnTo>
                    <a:lnTo>
                      <a:pt x="1558" y="1187"/>
                    </a:lnTo>
                    <a:lnTo>
                      <a:pt x="1556" y="1182"/>
                    </a:lnTo>
                    <a:lnTo>
                      <a:pt x="1553" y="1173"/>
                    </a:lnTo>
                    <a:lnTo>
                      <a:pt x="1553" y="1165"/>
                    </a:lnTo>
                    <a:lnTo>
                      <a:pt x="1558" y="1161"/>
                    </a:lnTo>
                    <a:lnTo>
                      <a:pt x="1563" y="1156"/>
                    </a:lnTo>
                    <a:lnTo>
                      <a:pt x="1575" y="1149"/>
                    </a:lnTo>
                    <a:lnTo>
                      <a:pt x="1587" y="1144"/>
                    </a:lnTo>
                    <a:lnTo>
                      <a:pt x="1596" y="1135"/>
                    </a:lnTo>
                    <a:lnTo>
                      <a:pt x="1603" y="1130"/>
                    </a:lnTo>
                    <a:lnTo>
                      <a:pt x="1608" y="1128"/>
                    </a:lnTo>
                    <a:lnTo>
                      <a:pt x="1613" y="1128"/>
                    </a:lnTo>
                    <a:lnTo>
                      <a:pt x="1620" y="1130"/>
                    </a:lnTo>
                    <a:lnTo>
                      <a:pt x="1624" y="1132"/>
                    </a:lnTo>
                    <a:lnTo>
                      <a:pt x="1629" y="1137"/>
                    </a:lnTo>
                    <a:lnTo>
                      <a:pt x="1629" y="1139"/>
                    </a:lnTo>
                    <a:lnTo>
                      <a:pt x="1629" y="1142"/>
                    </a:lnTo>
                    <a:lnTo>
                      <a:pt x="1624" y="1149"/>
                    </a:lnTo>
                    <a:lnTo>
                      <a:pt x="1622" y="1156"/>
                    </a:lnTo>
                    <a:lnTo>
                      <a:pt x="1624" y="1161"/>
                    </a:lnTo>
                    <a:lnTo>
                      <a:pt x="1629" y="1163"/>
                    </a:lnTo>
                    <a:lnTo>
                      <a:pt x="1634" y="1161"/>
                    </a:lnTo>
                    <a:lnTo>
                      <a:pt x="1650" y="1158"/>
                    </a:lnTo>
                    <a:lnTo>
                      <a:pt x="1655" y="1158"/>
                    </a:lnTo>
                    <a:lnTo>
                      <a:pt x="1662" y="1161"/>
                    </a:lnTo>
                    <a:lnTo>
                      <a:pt x="1667" y="1161"/>
                    </a:lnTo>
                    <a:lnTo>
                      <a:pt x="1672" y="1163"/>
                    </a:lnTo>
                    <a:lnTo>
                      <a:pt x="1679" y="1180"/>
                    </a:lnTo>
                    <a:lnTo>
                      <a:pt x="1684" y="1184"/>
                    </a:lnTo>
                    <a:lnTo>
                      <a:pt x="1691" y="1192"/>
                    </a:lnTo>
                    <a:lnTo>
                      <a:pt x="1703" y="1206"/>
                    </a:lnTo>
                    <a:lnTo>
                      <a:pt x="1707" y="1213"/>
                    </a:lnTo>
                    <a:lnTo>
                      <a:pt x="1712" y="1222"/>
                    </a:lnTo>
                    <a:lnTo>
                      <a:pt x="1714" y="1244"/>
                    </a:lnTo>
                    <a:lnTo>
                      <a:pt x="1714" y="1260"/>
                    </a:lnTo>
                    <a:lnTo>
                      <a:pt x="1714" y="1267"/>
                    </a:lnTo>
                    <a:lnTo>
                      <a:pt x="1719" y="1272"/>
                    </a:lnTo>
                    <a:lnTo>
                      <a:pt x="1724" y="1277"/>
                    </a:lnTo>
                    <a:lnTo>
                      <a:pt x="1731" y="1277"/>
                    </a:lnTo>
                    <a:lnTo>
                      <a:pt x="1738" y="1274"/>
                    </a:lnTo>
                    <a:lnTo>
                      <a:pt x="1743" y="1272"/>
                    </a:lnTo>
                    <a:lnTo>
                      <a:pt x="1750" y="1260"/>
                    </a:lnTo>
                    <a:lnTo>
                      <a:pt x="1752" y="1251"/>
                    </a:lnTo>
                    <a:lnTo>
                      <a:pt x="1750" y="1237"/>
                    </a:lnTo>
                    <a:lnTo>
                      <a:pt x="1745" y="1227"/>
                    </a:lnTo>
                    <a:lnTo>
                      <a:pt x="1736" y="1206"/>
                    </a:lnTo>
                    <a:lnTo>
                      <a:pt x="1733" y="1194"/>
                    </a:lnTo>
                    <a:lnTo>
                      <a:pt x="1733" y="1182"/>
                    </a:lnTo>
                    <a:lnTo>
                      <a:pt x="1738" y="1168"/>
                    </a:lnTo>
                    <a:lnTo>
                      <a:pt x="1745" y="1158"/>
                    </a:lnTo>
                    <a:lnTo>
                      <a:pt x="1750" y="1144"/>
                    </a:lnTo>
                    <a:lnTo>
                      <a:pt x="1755" y="1130"/>
                    </a:lnTo>
                    <a:lnTo>
                      <a:pt x="1757" y="1113"/>
                    </a:lnTo>
                    <a:lnTo>
                      <a:pt x="1759" y="1104"/>
                    </a:lnTo>
                    <a:lnTo>
                      <a:pt x="1762" y="1097"/>
                    </a:lnTo>
                    <a:lnTo>
                      <a:pt x="1769" y="1085"/>
                    </a:lnTo>
                    <a:lnTo>
                      <a:pt x="1778" y="1071"/>
                    </a:lnTo>
                    <a:lnTo>
                      <a:pt x="1783" y="1066"/>
                    </a:lnTo>
                    <a:lnTo>
                      <a:pt x="1788" y="1061"/>
                    </a:lnTo>
                    <a:lnTo>
                      <a:pt x="1790" y="1061"/>
                    </a:lnTo>
                    <a:lnTo>
                      <a:pt x="1797" y="1059"/>
                    </a:lnTo>
                    <a:lnTo>
                      <a:pt x="1809" y="1064"/>
                    </a:lnTo>
                    <a:lnTo>
                      <a:pt x="1823" y="1066"/>
                    </a:lnTo>
                    <a:lnTo>
                      <a:pt x="1835" y="1066"/>
                    </a:lnTo>
                    <a:lnTo>
                      <a:pt x="1849" y="1064"/>
                    </a:lnTo>
                    <a:lnTo>
                      <a:pt x="1859" y="1054"/>
                    </a:lnTo>
                    <a:lnTo>
                      <a:pt x="1864" y="1049"/>
                    </a:lnTo>
                    <a:lnTo>
                      <a:pt x="1866" y="1045"/>
                    </a:lnTo>
                    <a:lnTo>
                      <a:pt x="1875" y="1028"/>
                    </a:lnTo>
                    <a:lnTo>
                      <a:pt x="1887" y="1014"/>
                    </a:lnTo>
                    <a:lnTo>
                      <a:pt x="1902" y="993"/>
                    </a:lnTo>
                    <a:lnTo>
                      <a:pt x="1918" y="974"/>
                    </a:lnTo>
                    <a:lnTo>
                      <a:pt x="1930" y="950"/>
                    </a:lnTo>
                    <a:lnTo>
                      <a:pt x="1944" y="926"/>
                    </a:lnTo>
                    <a:lnTo>
                      <a:pt x="1949" y="914"/>
                    </a:lnTo>
                    <a:lnTo>
                      <a:pt x="1954" y="905"/>
                    </a:lnTo>
                    <a:lnTo>
                      <a:pt x="1956" y="893"/>
                    </a:lnTo>
                    <a:lnTo>
                      <a:pt x="1956" y="881"/>
                    </a:lnTo>
                    <a:lnTo>
                      <a:pt x="1956" y="857"/>
                    </a:lnTo>
                    <a:lnTo>
                      <a:pt x="1954" y="831"/>
                    </a:lnTo>
                    <a:lnTo>
                      <a:pt x="1951" y="812"/>
                    </a:lnTo>
                    <a:lnTo>
                      <a:pt x="1949" y="803"/>
                    </a:lnTo>
                    <a:lnTo>
                      <a:pt x="1947" y="798"/>
                    </a:lnTo>
                    <a:lnTo>
                      <a:pt x="1942" y="789"/>
                    </a:lnTo>
                    <a:lnTo>
                      <a:pt x="1935" y="784"/>
                    </a:lnTo>
                    <a:lnTo>
                      <a:pt x="1930" y="782"/>
                    </a:lnTo>
                    <a:lnTo>
                      <a:pt x="1925" y="782"/>
                    </a:lnTo>
                    <a:lnTo>
                      <a:pt x="1911" y="784"/>
                    </a:lnTo>
                    <a:lnTo>
                      <a:pt x="1897" y="784"/>
                    </a:lnTo>
                    <a:lnTo>
                      <a:pt x="1890" y="782"/>
                    </a:lnTo>
                    <a:lnTo>
                      <a:pt x="1885" y="779"/>
                    </a:lnTo>
                    <a:lnTo>
                      <a:pt x="1878" y="772"/>
                    </a:lnTo>
                    <a:lnTo>
                      <a:pt x="1873" y="760"/>
                    </a:lnTo>
                    <a:lnTo>
                      <a:pt x="1871" y="751"/>
                    </a:lnTo>
                    <a:lnTo>
                      <a:pt x="1875" y="741"/>
                    </a:lnTo>
                    <a:lnTo>
                      <a:pt x="1880" y="732"/>
                    </a:lnTo>
                    <a:lnTo>
                      <a:pt x="1885" y="727"/>
                    </a:lnTo>
                    <a:lnTo>
                      <a:pt x="1892" y="722"/>
                    </a:lnTo>
                    <a:lnTo>
                      <a:pt x="1913" y="708"/>
                    </a:lnTo>
                    <a:lnTo>
                      <a:pt x="1930" y="689"/>
                    </a:lnTo>
                    <a:lnTo>
                      <a:pt x="1939" y="682"/>
                    </a:lnTo>
                    <a:lnTo>
                      <a:pt x="1947" y="673"/>
                    </a:lnTo>
                    <a:lnTo>
                      <a:pt x="1947" y="666"/>
                    </a:lnTo>
                    <a:lnTo>
                      <a:pt x="1949" y="654"/>
                    </a:lnTo>
                    <a:lnTo>
                      <a:pt x="1954" y="644"/>
                    </a:lnTo>
                    <a:lnTo>
                      <a:pt x="1958" y="637"/>
                    </a:lnTo>
                    <a:lnTo>
                      <a:pt x="1970" y="625"/>
                    </a:lnTo>
                    <a:lnTo>
                      <a:pt x="1984" y="618"/>
                    </a:lnTo>
                    <a:lnTo>
                      <a:pt x="1999" y="616"/>
                    </a:lnTo>
                    <a:lnTo>
                      <a:pt x="2015" y="616"/>
                    </a:lnTo>
                    <a:lnTo>
                      <a:pt x="2039" y="618"/>
                    </a:lnTo>
                    <a:lnTo>
                      <a:pt x="2065" y="621"/>
                    </a:lnTo>
                    <a:lnTo>
                      <a:pt x="2077" y="621"/>
                    </a:lnTo>
                    <a:lnTo>
                      <a:pt x="2089" y="618"/>
                    </a:lnTo>
                    <a:lnTo>
                      <a:pt x="2103" y="616"/>
                    </a:lnTo>
                    <a:lnTo>
                      <a:pt x="2112" y="609"/>
                    </a:lnTo>
                    <a:lnTo>
                      <a:pt x="2122" y="604"/>
                    </a:lnTo>
                    <a:lnTo>
                      <a:pt x="2131" y="602"/>
                    </a:lnTo>
                    <a:lnTo>
                      <a:pt x="2141" y="599"/>
                    </a:lnTo>
                    <a:lnTo>
                      <a:pt x="2150" y="602"/>
                    </a:lnTo>
                    <a:lnTo>
                      <a:pt x="2155" y="604"/>
                    </a:lnTo>
                    <a:lnTo>
                      <a:pt x="2160" y="606"/>
                    </a:lnTo>
                    <a:lnTo>
                      <a:pt x="2164" y="616"/>
                    </a:lnTo>
                    <a:lnTo>
                      <a:pt x="2174" y="625"/>
                    </a:lnTo>
                    <a:lnTo>
                      <a:pt x="2179" y="632"/>
                    </a:lnTo>
                    <a:lnTo>
                      <a:pt x="2186" y="635"/>
                    </a:lnTo>
                    <a:lnTo>
                      <a:pt x="2193" y="632"/>
                    </a:lnTo>
                    <a:lnTo>
                      <a:pt x="2198" y="628"/>
                    </a:lnTo>
                    <a:lnTo>
                      <a:pt x="2205" y="621"/>
                    </a:lnTo>
                    <a:lnTo>
                      <a:pt x="2209" y="613"/>
                    </a:lnTo>
                    <a:lnTo>
                      <a:pt x="2214" y="602"/>
                    </a:lnTo>
                    <a:lnTo>
                      <a:pt x="2219" y="590"/>
                    </a:lnTo>
                    <a:lnTo>
                      <a:pt x="2224" y="580"/>
                    </a:lnTo>
                    <a:lnTo>
                      <a:pt x="2240" y="564"/>
                    </a:lnTo>
                    <a:lnTo>
                      <a:pt x="2252" y="552"/>
                    </a:lnTo>
                    <a:lnTo>
                      <a:pt x="2264" y="549"/>
                    </a:lnTo>
                    <a:lnTo>
                      <a:pt x="2273" y="547"/>
                    </a:lnTo>
                    <a:lnTo>
                      <a:pt x="2288" y="547"/>
                    </a:lnTo>
                    <a:lnTo>
                      <a:pt x="2295" y="549"/>
                    </a:lnTo>
                    <a:lnTo>
                      <a:pt x="2297" y="552"/>
                    </a:lnTo>
                    <a:lnTo>
                      <a:pt x="2304" y="559"/>
                    </a:lnTo>
                    <a:lnTo>
                      <a:pt x="2311" y="561"/>
                    </a:lnTo>
                    <a:lnTo>
                      <a:pt x="2316" y="564"/>
                    </a:lnTo>
                    <a:lnTo>
                      <a:pt x="2321" y="561"/>
                    </a:lnTo>
                    <a:lnTo>
                      <a:pt x="2325" y="557"/>
                    </a:lnTo>
                    <a:lnTo>
                      <a:pt x="2330" y="545"/>
                    </a:lnTo>
                    <a:lnTo>
                      <a:pt x="2337" y="533"/>
                    </a:lnTo>
                    <a:lnTo>
                      <a:pt x="2347" y="526"/>
                    </a:lnTo>
                    <a:lnTo>
                      <a:pt x="2359" y="519"/>
                    </a:lnTo>
                    <a:lnTo>
                      <a:pt x="2363" y="519"/>
                    </a:lnTo>
                    <a:lnTo>
                      <a:pt x="2370" y="519"/>
                    </a:lnTo>
                    <a:lnTo>
                      <a:pt x="2375" y="523"/>
                    </a:lnTo>
                    <a:lnTo>
                      <a:pt x="2375" y="531"/>
                    </a:lnTo>
                    <a:lnTo>
                      <a:pt x="2375" y="535"/>
                    </a:lnTo>
                    <a:lnTo>
                      <a:pt x="2375" y="542"/>
                    </a:lnTo>
                    <a:lnTo>
                      <a:pt x="2370" y="552"/>
                    </a:lnTo>
                    <a:lnTo>
                      <a:pt x="2363" y="564"/>
                    </a:lnTo>
                    <a:lnTo>
                      <a:pt x="2354" y="576"/>
                    </a:lnTo>
                    <a:lnTo>
                      <a:pt x="2344" y="587"/>
                    </a:lnTo>
                    <a:lnTo>
                      <a:pt x="2335" y="599"/>
                    </a:lnTo>
                    <a:lnTo>
                      <a:pt x="2325" y="613"/>
                    </a:lnTo>
                    <a:lnTo>
                      <a:pt x="2314" y="625"/>
                    </a:lnTo>
                    <a:lnTo>
                      <a:pt x="2307" y="632"/>
                    </a:lnTo>
                    <a:lnTo>
                      <a:pt x="2295" y="637"/>
                    </a:lnTo>
                    <a:lnTo>
                      <a:pt x="2285" y="642"/>
                    </a:lnTo>
                    <a:lnTo>
                      <a:pt x="2276" y="647"/>
                    </a:lnTo>
                    <a:lnTo>
                      <a:pt x="2264" y="658"/>
                    </a:lnTo>
                    <a:lnTo>
                      <a:pt x="2252" y="670"/>
                    </a:lnTo>
                    <a:lnTo>
                      <a:pt x="2243" y="687"/>
                    </a:lnTo>
                    <a:lnTo>
                      <a:pt x="2240" y="703"/>
                    </a:lnTo>
                    <a:lnTo>
                      <a:pt x="2235" y="720"/>
                    </a:lnTo>
                    <a:lnTo>
                      <a:pt x="2233" y="737"/>
                    </a:lnTo>
                    <a:lnTo>
                      <a:pt x="2231" y="772"/>
                    </a:lnTo>
                    <a:lnTo>
                      <a:pt x="2231" y="791"/>
                    </a:lnTo>
                    <a:lnTo>
                      <a:pt x="2233" y="803"/>
                    </a:lnTo>
                    <a:lnTo>
                      <a:pt x="2238" y="817"/>
                    </a:lnTo>
                    <a:lnTo>
                      <a:pt x="2240" y="827"/>
                    </a:lnTo>
                    <a:lnTo>
                      <a:pt x="2250" y="836"/>
                    </a:lnTo>
                    <a:lnTo>
                      <a:pt x="2254" y="839"/>
                    </a:lnTo>
                    <a:lnTo>
                      <a:pt x="2259" y="839"/>
                    </a:lnTo>
                    <a:lnTo>
                      <a:pt x="2264" y="841"/>
                    </a:lnTo>
                    <a:lnTo>
                      <a:pt x="2269" y="839"/>
                    </a:lnTo>
                    <a:lnTo>
                      <a:pt x="2276" y="834"/>
                    </a:lnTo>
                    <a:lnTo>
                      <a:pt x="2283" y="827"/>
                    </a:lnTo>
                    <a:lnTo>
                      <a:pt x="2285" y="820"/>
                    </a:lnTo>
                    <a:lnTo>
                      <a:pt x="2285" y="808"/>
                    </a:lnTo>
                    <a:lnTo>
                      <a:pt x="2288" y="789"/>
                    </a:lnTo>
                    <a:lnTo>
                      <a:pt x="2292" y="779"/>
                    </a:lnTo>
                    <a:lnTo>
                      <a:pt x="2297" y="775"/>
                    </a:lnTo>
                    <a:lnTo>
                      <a:pt x="2307" y="770"/>
                    </a:lnTo>
                    <a:lnTo>
                      <a:pt x="2314" y="767"/>
                    </a:lnTo>
                    <a:lnTo>
                      <a:pt x="2325" y="763"/>
                    </a:lnTo>
                    <a:lnTo>
                      <a:pt x="2330" y="758"/>
                    </a:lnTo>
                    <a:lnTo>
                      <a:pt x="2335" y="753"/>
                    </a:lnTo>
                    <a:lnTo>
                      <a:pt x="2337" y="746"/>
                    </a:lnTo>
                    <a:lnTo>
                      <a:pt x="2342" y="732"/>
                    </a:lnTo>
                    <a:lnTo>
                      <a:pt x="2344" y="725"/>
                    </a:lnTo>
                    <a:lnTo>
                      <a:pt x="2349" y="718"/>
                    </a:lnTo>
                    <a:lnTo>
                      <a:pt x="2359" y="708"/>
                    </a:lnTo>
                    <a:lnTo>
                      <a:pt x="2370" y="696"/>
                    </a:lnTo>
                    <a:lnTo>
                      <a:pt x="2373" y="689"/>
                    </a:lnTo>
                    <a:lnTo>
                      <a:pt x="2373" y="682"/>
                    </a:lnTo>
                    <a:lnTo>
                      <a:pt x="2370" y="673"/>
                    </a:lnTo>
                    <a:lnTo>
                      <a:pt x="2366" y="666"/>
                    </a:lnTo>
                    <a:lnTo>
                      <a:pt x="2361" y="656"/>
                    </a:lnTo>
                    <a:lnTo>
                      <a:pt x="2359" y="647"/>
                    </a:lnTo>
                    <a:lnTo>
                      <a:pt x="2359" y="640"/>
                    </a:lnTo>
                    <a:lnTo>
                      <a:pt x="2363" y="630"/>
                    </a:lnTo>
                    <a:lnTo>
                      <a:pt x="2375" y="618"/>
                    </a:lnTo>
                    <a:lnTo>
                      <a:pt x="2380" y="609"/>
                    </a:lnTo>
                    <a:lnTo>
                      <a:pt x="2389" y="599"/>
                    </a:lnTo>
                    <a:lnTo>
                      <a:pt x="2399" y="597"/>
                    </a:lnTo>
                    <a:lnTo>
                      <a:pt x="2408" y="592"/>
                    </a:lnTo>
                    <a:lnTo>
                      <a:pt x="2420" y="587"/>
                    </a:lnTo>
                    <a:lnTo>
                      <a:pt x="2437" y="583"/>
                    </a:lnTo>
                    <a:lnTo>
                      <a:pt x="2449" y="578"/>
                    </a:lnTo>
                    <a:lnTo>
                      <a:pt x="2465" y="578"/>
                    </a:lnTo>
                    <a:lnTo>
                      <a:pt x="2470" y="580"/>
                    </a:lnTo>
                    <a:lnTo>
                      <a:pt x="2477" y="585"/>
                    </a:lnTo>
                    <a:lnTo>
                      <a:pt x="2484" y="587"/>
                    </a:lnTo>
                    <a:lnTo>
                      <a:pt x="2491" y="590"/>
                    </a:lnTo>
                    <a:lnTo>
                      <a:pt x="2501" y="585"/>
                    </a:lnTo>
                    <a:lnTo>
                      <a:pt x="2510" y="578"/>
                    </a:lnTo>
                    <a:lnTo>
                      <a:pt x="2522" y="561"/>
                    </a:lnTo>
                    <a:lnTo>
                      <a:pt x="2532" y="554"/>
                    </a:lnTo>
                    <a:lnTo>
                      <a:pt x="2536" y="549"/>
                    </a:lnTo>
                    <a:lnTo>
                      <a:pt x="2558" y="538"/>
                    </a:lnTo>
                    <a:lnTo>
                      <a:pt x="2577" y="531"/>
                    </a:lnTo>
                    <a:lnTo>
                      <a:pt x="2598" y="528"/>
                    </a:lnTo>
                    <a:lnTo>
                      <a:pt x="2619" y="526"/>
                    </a:lnTo>
                    <a:lnTo>
                      <a:pt x="2629" y="523"/>
                    </a:lnTo>
                    <a:lnTo>
                      <a:pt x="2638" y="516"/>
                    </a:lnTo>
                    <a:lnTo>
                      <a:pt x="2645" y="507"/>
                    </a:lnTo>
                    <a:lnTo>
                      <a:pt x="2648" y="500"/>
                    </a:lnTo>
                    <a:lnTo>
                      <a:pt x="2650" y="490"/>
                    </a:lnTo>
                    <a:lnTo>
                      <a:pt x="2648" y="481"/>
                    </a:lnTo>
                    <a:lnTo>
                      <a:pt x="2643" y="476"/>
                    </a:lnTo>
                    <a:lnTo>
                      <a:pt x="2633" y="469"/>
                    </a:lnTo>
                    <a:lnTo>
                      <a:pt x="2626" y="462"/>
                    </a:lnTo>
                    <a:lnTo>
                      <a:pt x="2624" y="459"/>
                    </a:lnTo>
                    <a:lnTo>
                      <a:pt x="2624" y="457"/>
                    </a:lnTo>
                    <a:lnTo>
                      <a:pt x="2626" y="455"/>
                    </a:lnTo>
                    <a:lnTo>
                      <a:pt x="2629" y="452"/>
                    </a:lnTo>
                    <a:lnTo>
                      <a:pt x="2636" y="452"/>
                    </a:lnTo>
                    <a:lnTo>
                      <a:pt x="2643" y="455"/>
                    </a:lnTo>
                    <a:lnTo>
                      <a:pt x="2648" y="455"/>
                    </a:lnTo>
                    <a:lnTo>
                      <a:pt x="2655" y="450"/>
                    </a:lnTo>
                    <a:lnTo>
                      <a:pt x="2659" y="443"/>
                    </a:lnTo>
                    <a:lnTo>
                      <a:pt x="2667" y="441"/>
                    </a:lnTo>
                    <a:lnTo>
                      <a:pt x="2669" y="433"/>
                    </a:lnTo>
                    <a:lnTo>
                      <a:pt x="2676" y="431"/>
                    </a:lnTo>
                    <a:lnTo>
                      <a:pt x="2681" y="431"/>
                    </a:lnTo>
                    <a:lnTo>
                      <a:pt x="2693" y="433"/>
                    </a:lnTo>
                    <a:lnTo>
                      <a:pt x="2702" y="433"/>
                    </a:lnTo>
                    <a:lnTo>
                      <a:pt x="2709" y="431"/>
                    </a:lnTo>
                    <a:lnTo>
                      <a:pt x="2714" y="429"/>
                    </a:lnTo>
                    <a:lnTo>
                      <a:pt x="2723" y="429"/>
                    </a:lnTo>
                    <a:lnTo>
                      <a:pt x="2730" y="433"/>
                    </a:lnTo>
                    <a:lnTo>
                      <a:pt x="2735" y="438"/>
                    </a:lnTo>
                    <a:lnTo>
                      <a:pt x="2742" y="450"/>
                    </a:lnTo>
                    <a:lnTo>
                      <a:pt x="2752" y="457"/>
                    </a:lnTo>
                    <a:lnTo>
                      <a:pt x="2761" y="462"/>
                    </a:lnTo>
                    <a:lnTo>
                      <a:pt x="2783" y="464"/>
                    </a:lnTo>
                    <a:lnTo>
                      <a:pt x="2792" y="467"/>
                    </a:lnTo>
                    <a:lnTo>
                      <a:pt x="2799" y="467"/>
                    </a:lnTo>
                    <a:lnTo>
                      <a:pt x="2804" y="462"/>
                    </a:lnTo>
                    <a:lnTo>
                      <a:pt x="2804" y="455"/>
                    </a:lnTo>
                    <a:lnTo>
                      <a:pt x="2806" y="445"/>
                    </a:lnTo>
                    <a:lnTo>
                      <a:pt x="2809" y="441"/>
                    </a:lnTo>
                    <a:lnTo>
                      <a:pt x="2816" y="441"/>
                    </a:lnTo>
                    <a:lnTo>
                      <a:pt x="2823" y="438"/>
                    </a:lnTo>
                    <a:lnTo>
                      <a:pt x="2830" y="436"/>
                    </a:lnTo>
                    <a:lnTo>
                      <a:pt x="2832" y="429"/>
                    </a:lnTo>
                    <a:lnTo>
                      <a:pt x="2832" y="422"/>
                    </a:lnTo>
                    <a:lnTo>
                      <a:pt x="2830" y="4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7" name="Freeform 24"/>
              <p:cNvSpPr>
                <a:spLocks/>
              </p:cNvSpPr>
              <p:nvPr/>
            </p:nvSpPr>
            <p:spPr bwMode="auto">
              <a:xfrm>
                <a:off x="3690938" y="3708400"/>
                <a:ext cx="14288" cy="19050"/>
              </a:xfrm>
              <a:custGeom>
                <a:avLst/>
                <a:gdLst>
                  <a:gd name="T0" fmla="*/ 0 w 9"/>
                  <a:gd name="T1" fmla="*/ 5 h 12"/>
                  <a:gd name="T2" fmla="*/ 0 w 9"/>
                  <a:gd name="T3" fmla="*/ 10 h 12"/>
                  <a:gd name="T4" fmla="*/ 0 w 9"/>
                  <a:gd name="T5" fmla="*/ 10 h 12"/>
                  <a:gd name="T6" fmla="*/ 0 w 9"/>
                  <a:gd name="T7" fmla="*/ 12 h 12"/>
                  <a:gd name="T8" fmla="*/ 2 w 9"/>
                  <a:gd name="T9" fmla="*/ 12 h 12"/>
                  <a:gd name="T10" fmla="*/ 4 w 9"/>
                  <a:gd name="T11" fmla="*/ 12 h 12"/>
                  <a:gd name="T12" fmla="*/ 7 w 9"/>
                  <a:gd name="T13" fmla="*/ 12 h 12"/>
                  <a:gd name="T14" fmla="*/ 7 w 9"/>
                  <a:gd name="T15" fmla="*/ 10 h 12"/>
                  <a:gd name="T16" fmla="*/ 9 w 9"/>
                  <a:gd name="T17" fmla="*/ 10 h 12"/>
                  <a:gd name="T18" fmla="*/ 9 w 9"/>
                  <a:gd name="T19" fmla="*/ 5 h 12"/>
                  <a:gd name="T20" fmla="*/ 7 w 9"/>
                  <a:gd name="T21" fmla="*/ 2 h 12"/>
                  <a:gd name="T22" fmla="*/ 4 w 9"/>
                  <a:gd name="T23" fmla="*/ 0 h 12"/>
                  <a:gd name="T24" fmla="*/ 0 w 9"/>
                  <a:gd name="T2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12">
                    <a:moveTo>
                      <a:pt x="0" y="5"/>
                    </a:moveTo>
                    <a:lnTo>
                      <a:pt x="0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5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8" name="Freeform 25"/>
              <p:cNvSpPr>
                <a:spLocks/>
              </p:cNvSpPr>
              <p:nvPr/>
            </p:nvSpPr>
            <p:spPr bwMode="auto">
              <a:xfrm>
                <a:off x="3119438" y="5438775"/>
                <a:ext cx="66675" cy="71438"/>
              </a:xfrm>
              <a:custGeom>
                <a:avLst/>
                <a:gdLst>
                  <a:gd name="T0" fmla="*/ 37 w 42"/>
                  <a:gd name="T1" fmla="*/ 0 h 45"/>
                  <a:gd name="T2" fmla="*/ 35 w 42"/>
                  <a:gd name="T3" fmla="*/ 0 h 45"/>
                  <a:gd name="T4" fmla="*/ 28 w 42"/>
                  <a:gd name="T5" fmla="*/ 0 h 45"/>
                  <a:gd name="T6" fmla="*/ 23 w 42"/>
                  <a:gd name="T7" fmla="*/ 2 h 45"/>
                  <a:gd name="T8" fmla="*/ 21 w 42"/>
                  <a:gd name="T9" fmla="*/ 5 h 45"/>
                  <a:gd name="T10" fmla="*/ 21 w 42"/>
                  <a:gd name="T11" fmla="*/ 9 h 45"/>
                  <a:gd name="T12" fmla="*/ 18 w 42"/>
                  <a:gd name="T13" fmla="*/ 19 h 45"/>
                  <a:gd name="T14" fmla="*/ 18 w 42"/>
                  <a:gd name="T15" fmla="*/ 21 h 45"/>
                  <a:gd name="T16" fmla="*/ 16 w 42"/>
                  <a:gd name="T17" fmla="*/ 26 h 45"/>
                  <a:gd name="T18" fmla="*/ 7 w 42"/>
                  <a:gd name="T19" fmla="*/ 31 h 45"/>
                  <a:gd name="T20" fmla="*/ 0 w 42"/>
                  <a:gd name="T21" fmla="*/ 38 h 45"/>
                  <a:gd name="T22" fmla="*/ 0 w 42"/>
                  <a:gd name="T23" fmla="*/ 40 h 45"/>
                  <a:gd name="T24" fmla="*/ 0 w 42"/>
                  <a:gd name="T25" fmla="*/ 45 h 45"/>
                  <a:gd name="T26" fmla="*/ 9 w 42"/>
                  <a:gd name="T27" fmla="*/ 45 h 45"/>
                  <a:gd name="T28" fmla="*/ 16 w 42"/>
                  <a:gd name="T29" fmla="*/ 43 h 45"/>
                  <a:gd name="T30" fmla="*/ 21 w 42"/>
                  <a:gd name="T31" fmla="*/ 38 h 45"/>
                  <a:gd name="T32" fmla="*/ 23 w 42"/>
                  <a:gd name="T33" fmla="*/ 31 h 45"/>
                  <a:gd name="T34" fmla="*/ 30 w 42"/>
                  <a:gd name="T35" fmla="*/ 24 h 45"/>
                  <a:gd name="T36" fmla="*/ 37 w 42"/>
                  <a:gd name="T37" fmla="*/ 19 h 45"/>
                  <a:gd name="T38" fmla="*/ 40 w 42"/>
                  <a:gd name="T39" fmla="*/ 12 h 45"/>
                  <a:gd name="T40" fmla="*/ 42 w 42"/>
                  <a:gd name="T41" fmla="*/ 7 h 45"/>
                  <a:gd name="T42" fmla="*/ 40 w 42"/>
                  <a:gd name="T43" fmla="*/ 2 h 45"/>
                  <a:gd name="T44" fmla="*/ 37 w 42"/>
                  <a:gd name="T4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2" h="45">
                    <a:moveTo>
                      <a:pt x="37" y="0"/>
                    </a:moveTo>
                    <a:lnTo>
                      <a:pt x="35" y="0"/>
                    </a:lnTo>
                    <a:lnTo>
                      <a:pt x="28" y="0"/>
                    </a:lnTo>
                    <a:lnTo>
                      <a:pt x="23" y="2"/>
                    </a:lnTo>
                    <a:lnTo>
                      <a:pt x="21" y="5"/>
                    </a:lnTo>
                    <a:lnTo>
                      <a:pt x="21" y="9"/>
                    </a:lnTo>
                    <a:lnTo>
                      <a:pt x="18" y="19"/>
                    </a:lnTo>
                    <a:lnTo>
                      <a:pt x="18" y="21"/>
                    </a:lnTo>
                    <a:lnTo>
                      <a:pt x="16" y="26"/>
                    </a:lnTo>
                    <a:lnTo>
                      <a:pt x="7" y="31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0" y="45"/>
                    </a:lnTo>
                    <a:lnTo>
                      <a:pt x="9" y="45"/>
                    </a:lnTo>
                    <a:lnTo>
                      <a:pt x="16" y="43"/>
                    </a:lnTo>
                    <a:lnTo>
                      <a:pt x="21" y="38"/>
                    </a:lnTo>
                    <a:lnTo>
                      <a:pt x="23" y="31"/>
                    </a:lnTo>
                    <a:lnTo>
                      <a:pt x="30" y="24"/>
                    </a:lnTo>
                    <a:lnTo>
                      <a:pt x="37" y="19"/>
                    </a:lnTo>
                    <a:lnTo>
                      <a:pt x="40" y="12"/>
                    </a:lnTo>
                    <a:lnTo>
                      <a:pt x="42" y="7"/>
                    </a:lnTo>
                    <a:lnTo>
                      <a:pt x="40" y="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9" name="Freeform 26"/>
              <p:cNvSpPr>
                <a:spLocks/>
              </p:cNvSpPr>
              <p:nvPr/>
            </p:nvSpPr>
            <p:spPr bwMode="auto">
              <a:xfrm>
                <a:off x="2878138" y="5095875"/>
                <a:ext cx="68263" cy="76200"/>
              </a:xfrm>
              <a:custGeom>
                <a:avLst/>
                <a:gdLst>
                  <a:gd name="T0" fmla="*/ 31 w 43"/>
                  <a:gd name="T1" fmla="*/ 43 h 48"/>
                  <a:gd name="T2" fmla="*/ 38 w 43"/>
                  <a:gd name="T3" fmla="*/ 36 h 48"/>
                  <a:gd name="T4" fmla="*/ 40 w 43"/>
                  <a:gd name="T5" fmla="*/ 31 h 48"/>
                  <a:gd name="T6" fmla="*/ 40 w 43"/>
                  <a:gd name="T7" fmla="*/ 22 h 48"/>
                  <a:gd name="T8" fmla="*/ 40 w 43"/>
                  <a:gd name="T9" fmla="*/ 12 h 48"/>
                  <a:gd name="T10" fmla="*/ 43 w 43"/>
                  <a:gd name="T11" fmla="*/ 10 h 48"/>
                  <a:gd name="T12" fmla="*/ 43 w 43"/>
                  <a:gd name="T13" fmla="*/ 5 h 48"/>
                  <a:gd name="T14" fmla="*/ 40 w 43"/>
                  <a:gd name="T15" fmla="*/ 3 h 48"/>
                  <a:gd name="T16" fmla="*/ 38 w 43"/>
                  <a:gd name="T17" fmla="*/ 0 h 48"/>
                  <a:gd name="T18" fmla="*/ 35 w 43"/>
                  <a:gd name="T19" fmla="*/ 0 h 48"/>
                  <a:gd name="T20" fmla="*/ 26 w 43"/>
                  <a:gd name="T21" fmla="*/ 3 h 48"/>
                  <a:gd name="T22" fmla="*/ 21 w 43"/>
                  <a:gd name="T23" fmla="*/ 5 h 48"/>
                  <a:gd name="T24" fmla="*/ 12 w 43"/>
                  <a:gd name="T25" fmla="*/ 10 h 48"/>
                  <a:gd name="T26" fmla="*/ 7 w 43"/>
                  <a:gd name="T27" fmla="*/ 12 h 48"/>
                  <a:gd name="T28" fmla="*/ 2 w 43"/>
                  <a:gd name="T29" fmla="*/ 17 h 48"/>
                  <a:gd name="T30" fmla="*/ 0 w 43"/>
                  <a:gd name="T31" fmla="*/ 24 h 48"/>
                  <a:gd name="T32" fmla="*/ 0 w 43"/>
                  <a:gd name="T33" fmla="*/ 29 h 48"/>
                  <a:gd name="T34" fmla="*/ 2 w 43"/>
                  <a:gd name="T35" fmla="*/ 36 h 48"/>
                  <a:gd name="T36" fmla="*/ 7 w 43"/>
                  <a:gd name="T37" fmla="*/ 41 h 48"/>
                  <a:gd name="T38" fmla="*/ 9 w 43"/>
                  <a:gd name="T39" fmla="*/ 43 h 48"/>
                  <a:gd name="T40" fmla="*/ 14 w 43"/>
                  <a:gd name="T41" fmla="*/ 45 h 48"/>
                  <a:gd name="T42" fmla="*/ 21 w 43"/>
                  <a:gd name="T43" fmla="*/ 48 h 48"/>
                  <a:gd name="T44" fmla="*/ 31 w 43"/>
                  <a:gd name="T45" fmla="*/ 4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3" h="48">
                    <a:moveTo>
                      <a:pt x="31" y="43"/>
                    </a:moveTo>
                    <a:lnTo>
                      <a:pt x="38" y="36"/>
                    </a:lnTo>
                    <a:lnTo>
                      <a:pt x="40" y="31"/>
                    </a:lnTo>
                    <a:lnTo>
                      <a:pt x="40" y="22"/>
                    </a:lnTo>
                    <a:lnTo>
                      <a:pt x="40" y="12"/>
                    </a:lnTo>
                    <a:lnTo>
                      <a:pt x="43" y="10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26" y="3"/>
                    </a:lnTo>
                    <a:lnTo>
                      <a:pt x="21" y="5"/>
                    </a:lnTo>
                    <a:lnTo>
                      <a:pt x="12" y="10"/>
                    </a:lnTo>
                    <a:lnTo>
                      <a:pt x="7" y="12"/>
                    </a:lnTo>
                    <a:lnTo>
                      <a:pt x="2" y="17"/>
                    </a:lnTo>
                    <a:lnTo>
                      <a:pt x="0" y="24"/>
                    </a:lnTo>
                    <a:lnTo>
                      <a:pt x="0" y="29"/>
                    </a:lnTo>
                    <a:lnTo>
                      <a:pt x="2" y="36"/>
                    </a:lnTo>
                    <a:lnTo>
                      <a:pt x="7" y="41"/>
                    </a:lnTo>
                    <a:lnTo>
                      <a:pt x="9" y="43"/>
                    </a:lnTo>
                    <a:lnTo>
                      <a:pt x="14" y="45"/>
                    </a:lnTo>
                    <a:lnTo>
                      <a:pt x="21" y="48"/>
                    </a:lnTo>
                    <a:lnTo>
                      <a:pt x="31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0" name="Freeform 27"/>
              <p:cNvSpPr>
                <a:spLocks/>
              </p:cNvSpPr>
              <p:nvPr/>
            </p:nvSpPr>
            <p:spPr bwMode="auto">
              <a:xfrm>
                <a:off x="3186113" y="4903788"/>
                <a:ext cx="76200" cy="109538"/>
              </a:xfrm>
              <a:custGeom>
                <a:avLst/>
                <a:gdLst>
                  <a:gd name="T0" fmla="*/ 48 w 48"/>
                  <a:gd name="T1" fmla="*/ 38 h 69"/>
                  <a:gd name="T2" fmla="*/ 48 w 48"/>
                  <a:gd name="T3" fmla="*/ 29 h 69"/>
                  <a:gd name="T4" fmla="*/ 48 w 48"/>
                  <a:gd name="T5" fmla="*/ 22 h 69"/>
                  <a:gd name="T6" fmla="*/ 40 w 48"/>
                  <a:gd name="T7" fmla="*/ 8 h 69"/>
                  <a:gd name="T8" fmla="*/ 38 w 48"/>
                  <a:gd name="T9" fmla="*/ 3 h 69"/>
                  <a:gd name="T10" fmla="*/ 33 w 48"/>
                  <a:gd name="T11" fmla="*/ 0 h 69"/>
                  <a:gd name="T12" fmla="*/ 31 w 48"/>
                  <a:gd name="T13" fmla="*/ 0 h 69"/>
                  <a:gd name="T14" fmla="*/ 26 w 48"/>
                  <a:gd name="T15" fmla="*/ 0 h 69"/>
                  <a:gd name="T16" fmla="*/ 24 w 48"/>
                  <a:gd name="T17" fmla="*/ 5 h 69"/>
                  <a:gd name="T18" fmla="*/ 17 w 48"/>
                  <a:gd name="T19" fmla="*/ 12 h 69"/>
                  <a:gd name="T20" fmla="*/ 7 w 48"/>
                  <a:gd name="T21" fmla="*/ 24 h 69"/>
                  <a:gd name="T22" fmla="*/ 0 w 48"/>
                  <a:gd name="T23" fmla="*/ 41 h 69"/>
                  <a:gd name="T24" fmla="*/ 0 w 48"/>
                  <a:gd name="T25" fmla="*/ 48 h 69"/>
                  <a:gd name="T26" fmla="*/ 0 w 48"/>
                  <a:gd name="T27" fmla="*/ 57 h 69"/>
                  <a:gd name="T28" fmla="*/ 3 w 48"/>
                  <a:gd name="T29" fmla="*/ 64 h 69"/>
                  <a:gd name="T30" fmla="*/ 7 w 48"/>
                  <a:gd name="T31" fmla="*/ 69 h 69"/>
                  <a:gd name="T32" fmla="*/ 14 w 48"/>
                  <a:gd name="T33" fmla="*/ 69 h 69"/>
                  <a:gd name="T34" fmla="*/ 21 w 48"/>
                  <a:gd name="T35" fmla="*/ 69 h 69"/>
                  <a:gd name="T36" fmla="*/ 26 w 48"/>
                  <a:gd name="T37" fmla="*/ 67 h 69"/>
                  <a:gd name="T38" fmla="*/ 33 w 48"/>
                  <a:gd name="T39" fmla="*/ 62 h 69"/>
                  <a:gd name="T40" fmla="*/ 45 w 48"/>
                  <a:gd name="T41" fmla="*/ 48 h 69"/>
                  <a:gd name="T42" fmla="*/ 48 w 48"/>
                  <a:gd name="T43" fmla="*/ 38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69">
                    <a:moveTo>
                      <a:pt x="48" y="38"/>
                    </a:moveTo>
                    <a:lnTo>
                      <a:pt x="48" y="29"/>
                    </a:lnTo>
                    <a:lnTo>
                      <a:pt x="48" y="22"/>
                    </a:lnTo>
                    <a:lnTo>
                      <a:pt x="40" y="8"/>
                    </a:lnTo>
                    <a:lnTo>
                      <a:pt x="38" y="3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6" y="0"/>
                    </a:lnTo>
                    <a:lnTo>
                      <a:pt x="24" y="5"/>
                    </a:lnTo>
                    <a:lnTo>
                      <a:pt x="17" y="12"/>
                    </a:lnTo>
                    <a:lnTo>
                      <a:pt x="7" y="24"/>
                    </a:lnTo>
                    <a:lnTo>
                      <a:pt x="0" y="41"/>
                    </a:lnTo>
                    <a:lnTo>
                      <a:pt x="0" y="48"/>
                    </a:lnTo>
                    <a:lnTo>
                      <a:pt x="0" y="57"/>
                    </a:lnTo>
                    <a:lnTo>
                      <a:pt x="3" y="64"/>
                    </a:lnTo>
                    <a:lnTo>
                      <a:pt x="7" y="69"/>
                    </a:lnTo>
                    <a:lnTo>
                      <a:pt x="14" y="69"/>
                    </a:lnTo>
                    <a:lnTo>
                      <a:pt x="21" y="69"/>
                    </a:lnTo>
                    <a:lnTo>
                      <a:pt x="26" y="67"/>
                    </a:lnTo>
                    <a:lnTo>
                      <a:pt x="33" y="62"/>
                    </a:lnTo>
                    <a:lnTo>
                      <a:pt x="45" y="48"/>
                    </a:ln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1" name="Freeform 28"/>
              <p:cNvSpPr>
                <a:spLocks/>
              </p:cNvSpPr>
              <p:nvPr/>
            </p:nvSpPr>
            <p:spPr bwMode="auto">
              <a:xfrm>
                <a:off x="3548063" y="4565650"/>
                <a:ext cx="55563" cy="49213"/>
              </a:xfrm>
              <a:custGeom>
                <a:avLst/>
                <a:gdLst>
                  <a:gd name="T0" fmla="*/ 26 w 35"/>
                  <a:gd name="T1" fmla="*/ 0 h 31"/>
                  <a:gd name="T2" fmla="*/ 23 w 35"/>
                  <a:gd name="T3" fmla="*/ 0 h 31"/>
                  <a:gd name="T4" fmla="*/ 16 w 35"/>
                  <a:gd name="T5" fmla="*/ 3 h 31"/>
                  <a:gd name="T6" fmla="*/ 4 w 35"/>
                  <a:gd name="T7" fmla="*/ 10 h 31"/>
                  <a:gd name="T8" fmla="*/ 0 w 35"/>
                  <a:gd name="T9" fmla="*/ 14 h 31"/>
                  <a:gd name="T10" fmla="*/ 0 w 35"/>
                  <a:gd name="T11" fmla="*/ 19 h 31"/>
                  <a:gd name="T12" fmla="*/ 0 w 35"/>
                  <a:gd name="T13" fmla="*/ 24 h 31"/>
                  <a:gd name="T14" fmla="*/ 4 w 35"/>
                  <a:gd name="T15" fmla="*/ 29 h 31"/>
                  <a:gd name="T16" fmla="*/ 14 w 35"/>
                  <a:gd name="T17" fmla="*/ 31 h 31"/>
                  <a:gd name="T18" fmla="*/ 21 w 35"/>
                  <a:gd name="T19" fmla="*/ 29 h 31"/>
                  <a:gd name="T20" fmla="*/ 28 w 35"/>
                  <a:gd name="T21" fmla="*/ 24 h 31"/>
                  <a:gd name="T22" fmla="*/ 33 w 35"/>
                  <a:gd name="T23" fmla="*/ 17 h 31"/>
                  <a:gd name="T24" fmla="*/ 35 w 35"/>
                  <a:gd name="T25" fmla="*/ 12 h 31"/>
                  <a:gd name="T26" fmla="*/ 35 w 35"/>
                  <a:gd name="T27" fmla="*/ 7 h 31"/>
                  <a:gd name="T28" fmla="*/ 33 w 35"/>
                  <a:gd name="T29" fmla="*/ 3 h 31"/>
                  <a:gd name="T30" fmla="*/ 26 w 35"/>
                  <a:gd name="T3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" h="31">
                    <a:moveTo>
                      <a:pt x="26" y="0"/>
                    </a:moveTo>
                    <a:lnTo>
                      <a:pt x="23" y="0"/>
                    </a:lnTo>
                    <a:lnTo>
                      <a:pt x="16" y="3"/>
                    </a:lnTo>
                    <a:lnTo>
                      <a:pt x="4" y="10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0" y="24"/>
                    </a:lnTo>
                    <a:lnTo>
                      <a:pt x="4" y="29"/>
                    </a:lnTo>
                    <a:lnTo>
                      <a:pt x="14" y="31"/>
                    </a:lnTo>
                    <a:lnTo>
                      <a:pt x="21" y="29"/>
                    </a:lnTo>
                    <a:lnTo>
                      <a:pt x="28" y="24"/>
                    </a:lnTo>
                    <a:lnTo>
                      <a:pt x="33" y="17"/>
                    </a:lnTo>
                    <a:lnTo>
                      <a:pt x="35" y="12"/>
                    </a:lnTo>
                    <a:lnTo>
                      <a:pt x="35" y="7"/>
                    </a:lnTo>
                    <a:lnTo>
                      <a:pt x="33" y="3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2" name="Freeform 29"/>
              <p:cNvSpPr>
                <a:spLocks/>
              </p:cNvSpPr>
              <p:nvPr/>
            </p:nvSpPr>
            <p:spPr bwMode="auto">
              <a:xfrm>
                <a:off x="3463926" y="4581525"/>
                <a:ext cx="65088" cy="101600"/>
              </a:xfrm>
              <a:custGeom>
                <a:avLst/>
                <a:gdLst>
                  <a:gd name="T0" fmla="*/ 38 w 41"/>
                  <a:gd name="T1" fmla="*/ 16 h 64"/>
                  <a:gd name="T2" fmla="*/ 36 w 41"/>
                  <a:gd name="T3" fmla="*/ 7 h 64"/>
                  <a:gd name="T4" fmla="*/ 31 w 41"/>
                  <a:gd name="T5" fmla="*/ 4 h 64"/>
                  <a:gd name="T6" fmla="*/ 29 w 41"/>
                  <a:gd name="T7" fmla="*/ 2 h 64"/>
                  <a:gd name="T8" fmla="*/ 19 w 41"/>
                  <a:gd name="T9" fmla="*/ 0 h 64"/>
                  <a:gd name="T10" fmla="*/ 8 w 41"/>
                  <a:gd name="T11" fmla="*/ 0 h 64"/>
                  <a:gd name="T12" fmla="*/ 5 w 41"/>
                  <a:gd name="T13" fmla="*/ 2 h 64"/>
                  <a:gd name="T14" fmla="*/ 3 w 41"/>
                  <a:gd name="T15" fmla="*/ 7 h 64"/>
                  <a:gd name="T16" fmla="*/ 0 w 41"/>
                  <a:gd name="T17" fmla="*/ 16 h 64"/>
                  <a:gd name="T18" fmla="*/ 0 w 41"/>
                  <a:gd name="T19" fmla="*/ 23 h 64"/>
                  <a:gd name="T20" fmla="*/ 3 w 41"/>
                  <a:gd name="T21" fmla="*/ 28 h 64"/>
                  <a:gd name="T22" fmla="*/ 8 w 41"/>
                  <a:gd name="T23" fmla="*/ 31 h 64"/>
                  <a:gd name="T24" fmla="*/ 10 w 41"/>
                  <a:gd name="T25" fmla="*/ 31 h 64"/>
                  <a:gd name="T26" fmla="*/ 19 w 41"/>
                  <a:gd name="T27" fmla="*/ 28 h 64"/>
                  <a:gd name="T28" fmla="*/ 22 w 41"/>
                  <a:gd name="T29" fmla="*/ 31 h 64"/>
                  <a:gd name="T30" fmla="*/ 24 w 41"/>
                  <a:gd name="T31" fmla="*/ 35 h 64"/>
                  <a:gd name="T32" fmla="*/ 22 w 41"/>
                  <a:gd name="T33" fmla="*/ 40 h 64"/>
                  <a:gd name="T34" fmla="*/ 19 w 41"/>
                  <a:gd name="T35" fmla="*/ 45 h 64"/>
                  <a:gd name="T36" fmla="*/ 17 w 41"/>
                  <a:gd name="T37" fmla="*/ 47 h 64"/>
                  <a:gd name="T38" fmla="*/ 15 w 41"/>
                  <a:gd name="T39" fmla="*/ 54 h 64"/>
                  <a:gd name="T40" fmla="*/ 17 w 41"/>
                  <a:gd name="T41" fmla="*/ 59 h 64"/>
                  <a:gd name="T42" fmla="*/ 22 w 41"/>
                  <a:gd name="T43" fmla="*/ 61 h 64"/>
                  <a:gd name="T44" fmla="*/ 26 w 41"/>
                  <a:gd name="T45" fmla="*/ 64 h 64"/>
                  <a:gd name="T46" fmla="*/ 31 w 41"/>
                  <a:gd name="T47" fmla="*/ 61 h 64"/>
                  <a:gd name="T48" fmla="*/ 36 w 41"/>
                  <a:gd name="T49" fmla="*/ 57 h 64"/>
                  <a:gd name="T50" fmla="*/ 38 w 41"/>
                  <a:gd name="T51" fmla="*/ 52 h 64"/>
                  <a:gd name="T52" fmla="*/ 41 w 41"/>
                  <a:gd name="T53" fmla="*/ 40 h 64"/>
                  <a:gd name="T54" fmla="*/ 38 w 41"/>
                  <a:gd name="T55" fmla="*/ 26 h 64"/>
                  <a:gd name="T56" fmla="*/ 38 w 41"/>
                  <a:gd name="T57" fmla="*/ 1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1" h="64">
                    <a:moveTo>
                      <a:pt x="38" y="16"/>
                    </a:moveTo>
                    <a:lnTo>
                      <a:pt x="36" y="7"/>
                    </a:lnTo>
                    <a:lnTo>
                      <a:pt x="31" y="4"/>
                    </a:lnTo>
                    <a:lnTo>
                      <a:pt x="29" y="2"/>
                    </a:lnTo>
                    <a:lnTo>
                      <a:pt x="19" y="0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3" y="7"/>
                    </a:lnTo>
                    <a:lnTo>
                      <a:pt x="0" y="16"/>
                    </a:lnTo>
                    <a:lnTo>
                      <a:pt x="0" y="23"/>
                    </a:lnTo>
                    <a:lnTo>
                      <a:pt x="3" y="28"/>
                    </a:lnTo>
                    <a:lnTo>
                      <a:pt x="8" y="31"/>
                    </a:lnTo>
                    <a:lnTo>
                      <a:pt x="10" y="31"/>
                    </a:lnTo>
                    <a:lnTo>
                      <a:pt x="19" y="28"/>
                    </a:lnTo>
                    <a:lnTo>
                      <a:pt x="22" y="31"/>
                    </a:lnTo>
                    <a:lnTo>
                      <a:pt x="24" y="35"/>
                    </a:lnTo>
                    <a:lnTo>
                      <a:pt x="22" y="40"/>
                    </a:lnTo>
                    <a:lnTo>
                      <a:pt x="19" y="45"/>
                    </a:lnTo>
                    <a:lnTo>
                      <a:pt x="17" y="47"/>
                    </a:lnTo>
                    <a:lnTo>
                      <a:pt x="15" y="54"/>
                    </a:lnTo>
                    <a:lnTo>
                      <a:pt x="17" y="59"/>
                    </a:lnTo>
                    <a:lnTo>
                      <a:pt x="22" y="61"/>
                    </a:lnTo>
                    <a:lnTo>
                      <a:pt x="26" y="64"/>
                    </a:lnTo>
                    <a:lnTo>
                      <a:pt x="31" y="61"/>
                    </a:lnTo>
                    <a:lnTo>
                      <a:pt x="36" y="57"/>
                    </a:lnTo>
                    <a:lnTo>
                      <a:pt x="38" y="52"/>
                    </a:lnTo>
                    <a:lnTo>
                      <a:pt x="41" y="40"/>
                    </a:lnTo>
                    <a:lnTo>
                      <a:pt x="38" y="26"/>
                    </a:lnTo>
                    <a:lnTo>
                      <a:pt x="38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3" name="Freeform 30"/>
              <p:cNvSpPr>
                <a:spLocks/>
              </p:cNvSpPr>
              <p:nvPr/>
            </p:nvSpPr>
            <p:spPr bwMode="auto">
              <a:xfrm>
                <a:off x="3257551" y="5499100"/>
                <a:ext cx="117475" cy="112713"/>
              </a:xfrm>
              <a:custGeom>
                <a:avLst/>
                <a:gdLst>
                  <a:gd name="T0" fmla="*/ 69 w 74"/>
                  <a:gd name="T1" fmla="*/ 5 h 71"/>
                  <a:gd name="T2" fmla="*/ 64 w 74"/>
                  <a:gd name="T3" fmla="*/ 0 h 71"/>
                  <a:gd name="T4" fmla="*/ 59 w 74"/>
                  <a:gd name="T5" fmla="*/ 0 h 71"/>
                  <a:gd name="T6" fmla="*/ 57 w 74"/>
                  <a:gd name="T7" fmla="*/ 2 h 71"/>
                  <a:gd name="T8" fmla="*/ 55 w 74"/>
                  <a:gd name="T9" fmla="*/ 7 h 71"/>
                  <a:gd name="T10" fmla="*/ 50 w 74"/>
                  <a:gd name="T11" fmla="*/ 12 h 71"/>
                  <a:gd name="T12" fmla="*/ 45 w 74"/>
                  <a:gd name="T13" fmla="*/ 16 h 71"/>
                  <a:gd name="T14" fmla="*/ 33 w 74"/>
                  <a:gd name="T15" fmla="*/ 19 h 71"/>
                  <a:gd name="T16" fmla="*/ 14 w 74"/>
                  <a:gd name="T17" fmla="*/ 19 h 71"/>
                  <a:gd name="T18" fmla="*/ 7 w 74"/>
                  <a:gd name="T19" fmla="*/ 19 h 71"/>
                  <a:gd name="T20" fmla="*/ 3 w 74"/>
                  <a:gd name="T21" fmla="*/ 21 h 71"/>
                  <a:gd name="T22" fmla="*/ 0 w 74"/>
                  <a:gd name="T23" fmla="*/ 26 h 71"/>
                  <a:gd name="T24" fmla="*/ 0 w 74"/>
                  <a:gd name="T25" fmla="*/ 31 h 71"/>
                  <a:gd name="T26" fmla="*/ 3 w 74"/>
                  <a:gd name="T27" fmla="*/ 35 h 71"/>
                  <a:gd name="T28" fmla="*/ 3 w 74"/>
                  <a:gd name="T29" fmla="*/ 38 h 71"/>
                  <a:gd name="T30" fmla="*/ 14 w 74"/>
                  <a:gd name="T31" fmla="*/ 38 h 71"/>
                  <a:gd name="T32" fmla="*/ 24 w 74"/>
                  <a:gd name="T33" fmla="*/ 38 h 71"/>
                  <a:gd name="T34" fmla="*/ 31 w 74"/>
                  <a:gd name="T35" fmla="*/ 40 h 71"/>
                  <a:gd name="T36" fmla="*/ 36 w 74"/>
                  <a:gd name="T37" fmla="*/ 42 h 71"/>
                  <a:gd name="T38" fmla="*/ 38 w 74"/>
                  <a:gd name="T39" fmla="*/ 47 h 71"/>
                  <a:gd name="T40" fmla="*/ 38 w 74"/>
                  <a:gd name="T41" fmla="*/ 52 h 71"/>
                  <a:gd name="T42" fmla="*/ 38 w 74"/>
                  <a:gd name="T43" fmla="*/ 54 h 71"/>
                  <a:gd name="T44" fmla="*/ 38 w 74"/>
                  <a:gd name="T45" fmla="*/ 59 h 71"/>
                  <a:gd name="T46" fmla="*/ 40 w 74"/>
                  <a:gd name="T47" fmla="*/ 64 h 71"/>
                  <a:gd name="T48" fmla="*/ 48 w 74"/>
                  <a:gd name="T49" fmla="*/ 69 h 71"/>
                  <a:gd name="T50" fmla="*/ 52 w 74"/>
                  <a:gd name="T51" fmla="*/ 71 h 71"/>
                  <a:gd name="T52" fmla="*/ 59 w 74"/>
                  <a:gd name="T53" fmla="*/ 71 h 71"/>
                  <a:gd name="T54" fmla="*/ 64 w 74"/>
                  <a:gd name="T55" fmla="*/ 66 h 71"/>
                  <a:gd name="T56" fmla="*/ 64 w 74"/>
                  <a:gd name="T57" fmla="*/ 61 h 71"/>
                  <a:gd name="T58" fmla="*/ 64 w 74"/>
                  <a:gd name="T59" fmla="*/ 54 h 71"/>
                  <a:gd name="T60" fmla="*/ 62 w 74"/>
                  <a:gd name="T61" fmla="*/ 50 h 71"/>
                  <a:gd name="T62" fmla="*/ 59 w 74"/>
                  <a:gd name="T63" fmla="*/ 42 h 71"/>
                  <a:gd name="T64" fmla="*/ 62 w 74"/>
                  <a:gd name="T65" fmla="*/ 38 h 71"/>
                  <a:gd name="T66" fmla="*/ 71 w 74"/>
                  <a:gd name="T67" fmla="*/ 28 h 71"/>
                  <a:gd name="T68" fmla="*/ 74 w 74"/>
                  <a:gd name="T69" fmla="*/ 26 h 71"/>
                  <a:gd name="T70" fmla="*/ 74 w 74"/>
                  <a:gd name="T71" fmla="*/ 21 h 71"/>
                  <a:gd name="T72" fmla="*/ 71 w 74"/>
                  <a:gd name="T73" fmla="*/ 9 h 71"/>
                  <a:gd name="T74" fmla="*/ 69 w 74"/>
                  <a:gd name="T75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4" h="71">
                    <a:moveTo>
                      <a:pt x="69" y="5"/>
                    </a:moveTo>
                    <a:lnTo>
                      <a:pt x="64" y="0"/>
                    </a:lnTo>
                    <a:lnTo>
                      <a:pt x="59" y="0"/>
                    </a:lnTo>
                    <a:lnTo>
                      <a:pt x="57" y="2"/>
                    </a:lnTo>
                    <a:lnTo>
                      <a:pt x="55" y="7"/>
                    </a:lnTo>
                    <a:lnTo>
                      <a:pt x="50" y="12"/>
                    </a:lnTo>
                    <a:lnTo>
                      <a:pt x="45" y="16"/>
                    </a:lnTo>
                    <a:lnTo>
                      <a:pt x="33" y="19"/>
                    </a:lnTo>
                    <a:lnTo>
                      <a:pt x="14" y="19"/>
                    </a:lnTo>
                    <a:lnTo>
                      <a:pt x="7" y="19"/>
                    </a:lnTo>
                    <a:lnTo>
                      <a:pt x="3" y="21"/>
                    </a:lnTo>
                    <a:lnTo>
                      <a:pt x="0" y="26"/>
                    </a:lnTo>
                    <a:lnTo>
                      <a:pt x="0" y="31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14" y="38"/>
                    </a:lnTo>
                    <a:lnTo>
                      <a:pt x="24" y="38"/>
                    </a:lnTo>
                    <a:lnTo>
                      <a:pt x="31" y="40"/>
                    </a:lnTo>
                    <a:lnTo>
                      <a:pt x="36" y="42"/>
                    </a:lnTo>
                    <a:lnTo>
                      <a:pt x="38" y="47"/>
                    </a:lnTo>
                    <a:lnTo>
                      <a:pt x="38" y="52"/>
                    </a:lnTo>
                    <a:lnTo>
                      <a:pt x="38" y="54"/>
                    </a:lnTo>
                    <a:lnTo>
                      <a:pt x="38" y="59"/>
                    </a:lnTo>
                    <a:lnTo>
                      <a:pt x="40" y="64"/>
                    </a:lnTo>
                    <a:lnTo>
                      <a:pt x="48" y="69"/>
                    </a:lnTo>
                    <a:lnTo>
                      <a:pt x="52" y="71"/>
                    </a:lnTo>
                    <a:lnTo>
                      <a:pt x="59" y="71"/>
                    </a:lnTo>
                    <a:lnTo>
                      <a:pt x="64" y="66"/>
                    </a:lnTo>
                    <a:lnTo>
                      <a:pt x="64" y="61"/>
                    </a:lnTo>
                    <a:lnTo>
                      <a:pt x="64" y="54"/>
                    </a:lnTo>
                    <a:lnTo>
                      <a:pt x="62" y="50"/>
                    </a:lnTo>
                    <a:lnTo>
                      <a:pt x="59" y="42"/>
                    </a:lnTo>
                    <a:lnTo>
                      <a:pt x="62" y="38"/>
                    </a:lnTo>
                    <a:lnTo>
                      <a:pt x="71" y="28"/>
                    </a:lnTo>
                    <a:lnTo>
                      <a:pt x="74" y="26"/>
                    </a:lnTo>
                    <a:lnTo>
                      <a:pt x="74" y="21"/>
                    </a:lnTo>
                    <a:lnTo>
                      <a:pt x="71" y="9"/>
                    </a:lnTo>
                    <a:lnTo>
                      <a:pt x="6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945616" y="444923"/>
            <a:ext cx="3508669" cy="4486104"/>
            <a:chOff x="945616" y="444923"/>
            <a:chExt cx="3508669" cy="4486104"/>
          </a:xfrm>
        </p:grpSpPr>
        <p:sp>
          <p:nvSpPr>
            <p:cNvPr id="27" name="Freeform 26"/>
            <p:cNvSpPr/>
            <p:nvPr/>
          </p:nvSpPr>
          <p:spPr>
            <a:xfrm>
              <a:off x="1109472" y="682752"/>
              <a:ext cx="3133344" cy="4072128"/>
            </a:xfrm>
            <a:custGeom>
              <a:avLst/>
              <a:gdLst>
                <a:gd name="connsiteX0" fmla="*/ 1584960 w 3133344"/>
                <a:gd name="connsiteY0" fmla="*/ 0 h 4072128"/>
                <a:gd name="connsiteX1" fmla="*/ 0 w 3133344"/>
                <a:gd name="connsiteY1" fmla="*/ 1316736 h 4072128"/>
                <a:gd name="connsiteX2" fmla="*/ 3133344 w 3133344"/>
                <a:gd name="connsiteY2" fmla="*/ 4072128 h 4072128"/>
                <a:gd name="connsiteX0" fmla="*/ 1584960 w 3133344"/>
                <a:gd name="connsiteY0" fmla="*/ 0 h 4072128"/>
                <a:gd name="connsiteX1" fmla="*/ 0 w 3133344"/>
                <a:gd name="connsiteY1" fmla="*/ 1316736 h 4072128"/>
                <a:gd name="connsiteX2" fmla="*/ 1608328 w 3133344"/>
                <a:gd name="connsiteY2" fmla="*/ 2758948 h 4072128"/>
                <a:gd name="connsiteX3" fmla="*/ 3133344 w 3133344"/>
                <a:gd name="connsiteY3" fmla="*/ 4072128 h 4072128"/>
                <a:gd name="connsiteX0" fmla="*/ 1584960 w 3133344"/>
                <a:gd name="connsiteY0" fmla="*/ 0 h 4072128"/>
                <a:gd name="connsiteX1" fmla="*/ 0 w 3133344"/>
                <a:gd name="connsiteY1" fmla="*/ 1316736 h 4072128"/>
                <a:gd name="connsiteX2" fmla="*/ 808228 w 3133344"/>
                <a:gd name="connsiteY2" fmla="*/ 3914648 h 4072128"/>
                <a:gd name="connsiteX3" fmla="*/ 3133344 w 3133344"/>
                <a:gd name="connsiteY3" fmla="*/ 4072128 h 407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3344" h="4072128">
                  <a:moveTo>
                    <a:pt x="1584960" y="0"/>
                  </a:moveTo>
                  <a:lnTo>
                    <a:pt x="0" y="1316736"/>
                  </a:lnTo>
                  <a:lnTo>
                    <a:pt x="808228" y="3914648"/>
                  </a:lnTo>
                  <a:lnTo>
                    <a:pt x="3133344" y="4072128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2649017" y="444923"/>
              <a:ext cx="352295" cy="352295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+mn-ea"/>
                </a:rPr>
                <a:t>1</a:t>
              </a:r>
            </a:p>
          </p:txBody>
        </p:sp>
        <p:sp>
          <p:nvSpPr>
            <p:cNvPr id="25" name="Oval 24"/>
            <p:cNvSpPr/>
            <p:nvPr/>
          </p:nvSpPr>
          <p:spPr>
            <a:xfrm>
              <a:off x="945616" y="1723655"/>
              <a:ext cx="352295" cy="35229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57150"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+mn-ea"/>
                </a:rPr>
                <a:t>2</a:t>
              </a:r>
            </a:p>
          </p:txBody>
        </p:sp>
        <p:sp>
          <p:nvSpPr>
            <p:cNvPr id="26" name="Oval 25"/>
            <p:cNvSpPr/>
            <p:nvPr/>
          </p:nvSpPr>
          <p:spPr>
            <a:xfrm>
              <a:off x="4101990" y="4578732"/>
              <a:ext cx="352295" cy="352295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+mn-ea"/>
                </a:rPr>
                <a:t>4</a:t>
              </a:r>
            </a:p>
          </p:txBody>
        </p:sp>
        <p:sp>
          <p:nvSpPr>
            <p:cNvPr id="28" name="Oval 27"/>
            <p:cNvSpPr/>
            <p:nvPr/>
          </p:nvSpPr>
          <p:spPr>
            <a:xfrm>
              <a:off x="1796070" y="4403312"/>
              <a:ext cx="352295" cy="35229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57150"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+mn-ea"/>
                </a:rPr>
                <a:t>3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400800" y="606446"/>
            <a:ext cx="4310743" cy="954067"/>
            <a:chOff x="6400800" y="606446"/>
            <a:chExt cx="4310743" cy="954067"/>
          </a:xfrm>
        </p:grpSpPr>
        <p:sp>
          <p:nvSpPr>
            <p:cNvPr id="29" name="Rectangle 28"/>
            <p:cNvSpPr/>
            <p:nvPr/>
          </p:nvSpPr>
          <p:spPr>
            <a:xfrm>
              <a:off x="6400800" y="606446"/>
              <a:ext cx="4310743" cy="74970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4800" b="1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亚洲市场</a:t>
              </a:r>
              <a:endParaRPr lang="en-US" sz="4800" b="1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00800" y="1252736"/>
              <a:ext cx="289948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rgbClr val="171717"/>
                  </a:solidFill>
                  <a:latin typeface="+mn-ea"/>
                  <a:cs typeface="Arial" charset="0"/>
                </a:rPr>
                <a:t>单击此处添加标题</a:t>
              </a:r>
              <a:endParaRPr lang="en-US" sz="14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400800" y="1883563"/>
            <a:ext cx="4678780" cy="778813"/>
            <a:chOff x="6400800" y="1883563"/>
            <a:chExt cx="4678780" cy="778813"/>
          </a:xfrm>
        </p:grpSpPr>
        <p:sp>
          <p:nvSpPr>
            <p:cNvPr id="44" name="TextBox 43"/>
            <p:cNvSpPr txBox="1"/>
            <p:nvPr/>
          </p:nvSpPr>
          <p:spPr>
            <a:xfrm>
              <a:off x="6928161" y="188356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联系方式</a:t>
              </a:r>
              <a:endParaRPr lang="id-ID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945230" y="2200711"/>
              <a:ext cx="41343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+mn-ea"/>
                  <a:cs typeface="Arial" charset="0"/>
                </a:rPr>
                <a:t>此处添加详细文本描述，建议与标题相关并符合整体语言风格，语言描述尽量简洁生动。</a:t>
              </a:r>
              <a:endParaRPr lang="en-US" sz="12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64" name="Freeform 63"/>
            <p:cNvSpPr/>
            <p:nvPr userDrawn="1"/>
          </p:nvSpPr>
          <p:spPr>
            <a:xfrm>
              <a:off x="6400800" y="2013118"/>
              <a:ext cx="479736" cy="247977"/>
            </a:xfrm>
            <a:custGeom>
              <a:avLst/>
              <a:gdLst>
                <a:gd name="connsiteX0" fmla="*/ 359623 w 827067"/>
                <a:gd name="connsiteY0" fmla="*/ 0 h 377967"/>
                <a:gd name="connsiteX1" fmla="*/ 827067 w 827067"/>
                <a:gd name="connsiteY1" fmla="*/ 0 h 377967"/>
                <a:gd name="connsiteX2" fmla="*/ 827067 w 827067"/>
                <a:gd name="connsiteY2" fmla="*/ 377967 h 377967"/>
                <a:gd name="connsiteX3" fmla="*/ 0 w 827067"/>
                <a:gd name="connsiteY3" fmla="*/ 377967 h 377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7067" h="377967">
                  <a:moveTo>
                    <a:pt x="359623" y="0"/>
                  </a:moveTo>
                  <a:lnTo>
                    <a:pt x="827067" y="0"/>
                  </a:lnTo>
                  <a:lnTo>
                    <a:pt x="827067" y="377967"/>
                  </a:lnTo>
                  <a:lnTo>
                    <a:pt x="0" y="3779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r>
                <a:rPr lang="en-US" sz="1400" dirty="0">
                  <a:latin typeface="+mn-ea"/>
                </a:rPr>
                <a:t>1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400800" y="2840179"/>
            <a:ext cx="4678780" cy="745268"/>
            <a:chOff x="6400800" y="2840179"/>
            <a:chExt cx="4678780" cy="745268"/>
          </a:xfrm>
        </p:grpSpPr>
        <p:sp>
          <p:nvSpPr>
            <p:cNvPr id="47" name="TextBox 46"/>
            <p:cNvSpPr txBox="1"/>
            <p:nvPr/>
          </p:nvSpPr>
          <p:spPr>
            <a:xfrm>
              <a:off x="6928161" y="284017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联系方式</a:t>
              </a:r>
              <a:endParaRPr lang="id-ID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945230" y="3123782"/>
              <a:ext cx="41343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+mn-ea"/>
                  <a:cs typeface="Arial" charset="0"/>
                </a:rPr>
                <a:t>此处添加详细文本描述，建议与标题相关并符合整体语言风格，语言描述尽量简洁生动。</a:t>
              </a:r>
              <a:endParaRPr lang="en-US" sz="12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66" name="Freeform 65"/>
            <p:cNvSpPr/>
            <p:nvPr/>
          </p:nvSpPr>
          <p:spPr>
            <a:xfrm>
              <a:off x="6400800" y="2967054"/>
              <a:ext cx="479736" cy="247977"/>
            </a:xfrm>
            <a:custGeom>
              <a:avLst/>
              <a:gdLst>
                <a:gd name="connsiteX0" fmla="*/ 359623 w 827067"/>
                <a:gd name="connsiteY0" fmla="*/ 0 h 377967"/>
                <a:gd name="connsiteX1" fmla="*/ 827067 w 827067"/>
                <a:gd name="connsiteY1" fmla="*/ 0 h 377967"/>
                <a:gd name="connsiteX2" fmla="*/ 827067 w 827067"/>
                <a:gd name="connsiteY2" fmla="*/ 377967 h 377967"/>
                <a:gd name="connsiteX3" fmla="*/ 0 w 827067"/>
                <a:gd name="connsiteY3" fmla="*/ 377967 h 377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7067" h="377967">
                  <a:moveTo>
                    <a:pt x="359623" y="0"/>
                  </a:moveTo>
                  <a:lnTo>
                    <a:pt x="827067" y="0"/>
                  </a:lnTo>
                  <a:lnTo>
                    <a:pt x="827067" y="377967"/>
                  </a:lnTo>
                  <a:lnTo>
                    <a:pt x="0" y="37796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r>
                <a:rPr lang="en-US" sz="1400" dirty="0">
                  <a:latin typeface="+mn-ea"/>
                </a:rPr>
                <a:t>2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400800" y="3824167"/>
            <a:ext cx="4678780" cy="723366"/>
            <a:chOff x="6400800" y="3824167"/>
            <a:chExt cx="4678780" cy="723366"/>
          </a:xfrm>
        </p:grpSpPr>
        <p:sp>
          <p:nvSpPr>
            <p:cNvPr id="50" name="TextBox 49"/>
            <p:cNvSpPr txBox="1"/>
            <p:nvPr/>
          </p:nvSpPr>
          <p:spPr>
            <a:xfrm>
              <a:off x="6928161" y="3824167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联系方式</a:t>
              </a:r>
              <a:endParaRPr lang="id-ID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945230" y="4085868"/>
              <a:ext cx="41343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+mn-ea"/>
                  <a:cs typeface="Arial" charset="0"/>
                </a:rPr>
                <a:t>此处添加详细文本描述，建议与标题相关并符合整体语言风格，语言描述尽量简洁生动。</a:t>
              </a:r>
              <a:endParaRPr lang="en-US" sz="12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67" name="Freeform 66"/>
            <p:cNvSpPr/>
            <p:nvPr/>
          </p:nvSpPr>
          <p:spPr>
            <a:xfrm>
              <a:off x="6400800" y="3920990"/>
              <a:ext cx="479736" cy="247977"/>
            </a:xfrm>
            <a:custGeom>
              <a:avLst/>
              <a:gdLst>
                <a:gd name="connsiteX0" fmla="*/ 359623 w 827067"/>
                <a:gd name="connsiteY0" fmla="*/ 0 h 377967"/>
                <a:gd name="connsiteX1" fmla="*/ 827067 w 827067"/>
                <a:gd name="connsiteY1" fmla="*/ 0 h 377967"/>
                <a:gd name="connsiteX2" fmla="*/ 827067 w 827067"/>
                <a:gd name="connsiteY2" fmla="*/ 377967 h 377967"/>
                <a:gd name="connsiteX3" fmla="*/ 0 w 827067"/>
                <a:gd name="connsiteY3" fmla="*/ 377967 h 377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7067" h="377967">
                  <a:moveTo>
                    <a:pt x="359623" y="0"/>
                  </a:moveTo>
                  <a:lnTo>
                    <a:pt x="827067" y="0"/>
                  </a:lnTo>
                  <a:lnTo>
                    <a:pt x="827067" y="377967"/>
                  </a:lnTo>
                  <a:lnTo>
                    <a:pt x="0" y="37796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r>
                <a:rPr lang="en-US" sz="1400" dirty="0">
                  <a:latin typeface="+mn-ea"/>
                </a:rPr>
                <a:t>3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400800" y="4729107"/>
            <a:ext cx="4678780" cy="780512"/>
            <a:chOff x="6400800" y="4729107"/>
            <a:chExt cx="4678780" cy="780512"/>
          </a:xfrm>
        </p:grpSpPr>
        <p:sp>
          <p:nvSpPr>
            <p:cNvPr id="53" name="TextBox 52"/>
            <p:cNvSpPr txBox="1"/>
            <p:nvPr/>
          </p:nvSpPr>
          <p:spPr>
            <a:xfrm>
              <a:off x="6928161" y="4729107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联系方式</a:t>
              </a:r>
              <a:endParaRPr lang="id-ID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6945230" y="5047954"/>
              <a:ext cx="41343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+mn-ea"/>
                  <a:cs typeface="Arial" charset="0"/>
                </a:rPr>
                <a:t>此处添加详细文本描述，建议与标题相关并符合整体语言风格，语言描述尽量简洁生动。</a:t>
              </a:r>
              <a:endParaRPr lang="en-US" sz="12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>
              <a:off x="6400800" y="4874926"/>
              <a:ext cx="479736" cy="247977"/>
            </a:xfrm>
            <a:custGeom>
              <a:avLst/>
              <a:gdLst>
                <a:gd name="connsiteX0" fmla="*/ 359623 w 827067"/>
                <a:gd name="connsiteY0" fmla="*/ 0 h 377967"/>
                <a:gd name="connsiteX1" fmla="*/ 827067 w 827067"/>
                <a:gd name="connsiteY1" fmla="*/ 0 h 377967"/>
                <a:gd name="connsiteX2" fmla="*/ 827067 w 827067"/>
                <a:gd name="connsiteY2" fmla="*/ 377967 h 377967"/>
                <a:gd name="connsiteX3" fmla="*/ 0 w 827067"/>
                <a:gd name="connsiteY3" fmla="*/ 377967 h 377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7067" h="377967">
                  <a:moveTo>
                    <a:pt x="359623" y="0"/>
                  </a:moveTo>
                  <a:lnTo>
                    <a:pt x="827067" y="0"/>
                  </a:lnTo>
                  <a:lnTo>
                    <a:pt x="827067" y="377967"/>
                  </a:lnTo>
                  <a:lnTo>
                    <a:pt x="0" y="3779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r>
                <a:rPr lang="en-US" sz="1400" dirty="0">
                  <a:latin typeface="+mn-ea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92328073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734628" y="517897"/>
            <a:ext cx="2899485" cy="954067"/>
            <a:chOff x="6734628" y="517897"/>
            <a:chExt cx="2899485" cy="954067"/>
          </a:xfrm>
        </p:grpSpPr>
        <p:sp>
          <p:nvSpPr>
            <p:cNvPr id="29" name="Rectangle 28"/>
            <p:cNvSpPr/>
            <p:nvPr/>
          </p:nvSpPr>
          <p:spPr>
            <a:xfrm>
              <a:off x="6734628" y="517897"/>
              <a:ext cx="2899485" cy="74970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4800" b="1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澳洲市场</a:t>
              </a:r>
              <a:endParaRPr lang="en-US" sz="4800" b="1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734628" y="1164187"/>
              <a:ext cx="289948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400" noProof="1">
                  <a:solidFill>
                    <a:srgbClr val="171717"/>
                  </a:solidFill>
                  <a:latin typeface="+mn-ea"/>
                  <a:cs typeface="Arial" charset="0"/>
                </a:rPr>
                <a:t>单击此处添加标题</a:t>
              </a:r>
              <a:endParaRPr lang="en-US" sz="1400" noProof="1">
                <a:solidFill>
                  <a:srgbClr val="171717"/>
                </a:solidFill>
                <a:latin typeface="+mn-ea"/>
                <a:cs typeface="Arial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101098" y="1804519"/>
            <a:ext cx="4093700" cy="4383058"/>
            <a:chOff x="7101098" y="1804519"/>
            <a:chExt cx="4093700" cy="4383058"/>
          </a:xfrm>
        </p:grpSpPr>
        <p:sp>
          <p:nvSpPr>
            <p:cNvPr id="43" name="Freeform 837"/>
            <p:cNvSpPr>
              <a:spLocks noEditPoints="1"/>
            </p:cNvSpPr>
            <p:nvPr/>
          </p:nvSpPr>
          <p:spPr bwMode="auto">
            <a:xfrm>
              <a:off x="7101098" y="1804519"/>
              <a:ext cx="4093700" cy="4383058"/>
            </a:xfrm>
            <a:custGeom>
              <a:avLst/>
              <a:gdLst>
                <a:gd name="T0" fmla="*/ 833 w 877"/>
                <a:gd name="T1" fmla="*/ 331 h 939"/>
                <a:gd name="T2" fmla="*/ 745 w 877"/>
                <a:gd name="T3" fmla="*/ 204 h 939"/>
                <a:gd name="T4" fmla="*/ 609 w 877"/>
                <a:gd name="T5" fmla="*/ 154 h 939"/>
                <a:gd name="T6" fmla="*/ 544 w 877"/>
                <a:gd name="T7" fmla="*/ 98 h 939"/>
                <a:gd name="T8" fmla="*/ 555 w 877"/>
                <a:gd name="T9" fmla="*/ 23 h 939"/>
                <a:gd name="T10" fmla="*/ 532 w 877"/>
                <a:gd name="T11" fmla="*/ 42 h 939"/>
                <a:gd name="T12" fmla="*/ 440 w 877"/>
                <a:gd name="T13" fmla="*/ 35 h 939"/>
                <a:gd name="T14" fmla="*/ 415 w 877"/>
                <a:gd name="T15" fmla="*/ 37 h 939"/>
                <a:gd name="T16" fmla="*/ 279 w 877"/>
                <a:gd name="T17" fmla="*/ 134 h 939"/>
                <a:gd name="T18" fmla="*/ 4 w 877"/>
                <a:gd name="T19" fmla="*/ 380 h 939"/>
                <a:gd name="T20" fmla="*/ 457 w 877"/>
                <a:gd name="T21" fmla="*/ 669 h 939"/>
                <a:gd name="T22" fmla="*/ 593 w 877"/>
                <a:gd name="T23" fmla="*/ 835 h 939"/>
                <a:gd name="T24" fmla="*/ 586 w 877"/>
                <a:gd name="T25" fmla="*/ 805 h 939"/>
                <a:gd name="T26" fmla="*/ 666 w 877"/>
                <a:gd name="T27" fmla="*/ 830 h 939"/>
                <a:gd name="T28" fmla="*/ 586 w 877"/>
                <a:gd name="T29" fmla="*/ 929 h 939"/>
                <a:gd name="T30" fmla="*/ 584 w 877"/>
                <a:gd name="T31" fmla="*/ 847 h 939"/>
                <a:gd name="T32" fmla="*/ 645 w 877"/>
                <a:gd name="T33" fmla="*/ 851 h 939"/>
                <a:gd name="T34" fmla="*/ 642 w 877"/>
                <a:gd name="T35" fmla="*/ 903 h 939"/>
                <a:gd name="T36" fmla="*/ 614 w 877"/>
                <a:gd name="T37" fmla="*/ 926 h 939"/>
                <a:gd name="T38" fmla="*/ 34 w 877"/>
                <a:gd name="T39" fmla="*/ 617 h 939"/>
                <a:gd name="T40" fmla="*/ 101 w 877"/>
                <a:gd name="T41" fmla="*/ 605 h 939"/>
                <a:gd name="T42" fmla="*/ 180 w 877"/>
                <a:gd name="T43" fmla="*/ 596 h 939"/>
                <a:gd name="T44" fmla="*/ 283 w 877"/>
                <a:gd name="T45" fmla="*/ 551 h 939"/>
                <a:gd name="T46" fmla="*/ 408 w 877"/>
                <a:gd name="T47" fmla="*/ 556 h 939"/>
                <a:gd name="T48" fmla="*/ 438 w 877"/>
                <a:gd name="T49" fmla="*/ 624 h 939"/>
                <a:gd name="T50" fmla="*/ 488 w 877"/>
                <a:gd name="T51" fmla="*/ 593 h 939"/>
                <a:gd name="T52" fmla="*/ 467 w 877"/>
                <a:gd name="T53" fmla="*/ 648 h 939"/>
                <a:gd name="T54" fmla="*/ 515 w 877"/>
                <a:gd name="T55" fmla="*/ 655 h 939"/>
                <a:gd name="T56" fmla="*/ 541 w 877"/>
                <a:gd name="T57" fmla="*/ 748 h 939"/>
                <a:gd name="T58" fmla="*/ 610 w 877"/>
                <a:gd name="T59" fmla="*/ 753 h 939"/>
                <a:gd name="T60" fmla="*/ 638 w 877"/>
                <a:gd name="T61" fmla="*/ 790 h 939"/>
                <a:gd name="T62" fmla="*/ 715 w 877"/>
                <a:gd name="T63" fmla="*/ 751 h 939"/>
                <a:gd name="T64" fmla="*/ 779 w 877"/>
                <a:gd name="T65" fmla="*/ 629 h 939"/>
                <a:gd name="T66" fmla="*/ 839 w 877"/>
                <a:gd name="T67" fmla="*/ 553 h 939"/>
                <a:gd name="T68" fmla="*/ 863 w 877"/>
                <a:gd name="T69" fmla="*/ 427 h 939"/>
                <a:gd name="T70" fmla="*/ 839 w 877"/>
                <a:gd name="T71" fmla="*/ 342 h 939"/>
                <a:gd name="T72" fmla="*/ 814 w 877"/>
                <a:gd name="T73" fmla="*/ 309 h 939"/>
                <a:gd name="T74" fmla="*/ 783 w 877"/>
                <a:gd name="T75" fmla="*/ 239 h 939"/>
                <a:gd name="T76" fmla="*/ 745 w 877"/>
                <a:gd name="T77" fmla="*/ 192 h 939"/>
                <a:gd name="T78" fmla="*/ 718 w 877"/>
                <a:gd name="T79" fmla="*/ 96 h 939"/>
                <a:gd name="T80" fmla="*/ 685 w 877"/>
                <a:gd name="T81" fmla="*/ 40 h 939"/>
                <a:gd name="T82" fmla="*/ 657 w 877"/>
                <a:gd name="T83" fmla="*/ 72 h 939"/>
                <a:gd name="T84" fmla="*/ 617 w 877"/>
                <a:gd name="T85" fmla="*/ 183 h 939"/>
                <a:gd name="T86" fmla="*/ 542 w 877"/>
                <a:gd name="T87" fmla="*/ 136 h 939"/>
                <a:gd name="T88" fmla="*/ 542 w 877"/>
                <a:gd name="T89" fmla="*/ 75 h 939"/>
                <a:gd name="T90" fmla="*/ 535 w 877"/>
                <a:gd name="T91" fmla="*/ 49 h 939"/>
                <a:gd name="T92" fmla="*/ 495 w 877"/>
                <a:gd name="T93" fmla="*/ 42 h 939"/>
                <a:gd name="T94" fmla="*/ 457 w 877"/>
                <a:gd name="T95" fmla="*/ 30 h 939"/>
                <a:gd name="T96" fmla="*/ 419 w 877"/>
                <a:gd name="T97" fmla="*/ 61 h 939"/>
                <a:gd name="T98" fmla="*/ 393 w 877"/>
                <a:gd name="T99" fmla="*/ 106 h 939"/>
                <a:gd name="T100" fmla="*/ 361 w 877"/>
                <a:gd name="T101" fmla="*/ 112 h 939"/>
                <a:gd name="T102" fmla="*/ 335 w 877"/>
                <a:gd name="T103" fmla="*/ 89 h 939"/>
                <a:gd name="T104" fmla="*/ 304 w 877"/>
                <a:gd name="T105" fmla="*/ 101 h 939"/>
                <a:gd name="T106" fmla="*/ 281 w 877"/>
                <a:gd name="T107" fmla="*/ 141 h 939"/>
                <a:gd name="T108" fmla="*/ 262 w 877"/>
                <a:gd name="T109" fmla="*/ 162 h 939"/>
                <a:gd name="T110" fmla="*/ 227 w 877"/>
                <a:gd name="T111" fmla="*/ 188 h 939"/>
                <a:gd name="T112" fmla="*/ 124 w 877"/>
                <a:gd name="T113" fmla="*/ 244 h 939"/>
                <a:gd name="T114" fmla="*/ 42 w 877"/>
                <a:gd name="T115" fmla="*/ 274 h 939"/>
                <a:gd name="T116" fmla="*/ 20 w 877"/>
                <a:gd name="T117" fmla="*/ 384 h 939"/>
                <a:gd name="T118" fmla="*/ 30 w 877"/>
                <a:gd name="T119" fmla="*/ 474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77" h="939">
                  <a:moveTo>
                    <a:pt x="867" y="448"/>
                  </a:moveTo>
                  <a:lnTo>
                    <a:pt x="868" y="441"/>
                  </a:lnTo>
                  <a:lnTo>
                    <a:pt x="870" y="445"/>
                  </a:lnTo>
                  <a:lnTo>
                    <a:pt x="867" y="448"/>
                  </a:lnTo>
                  <a:close/>
                  <a:moveTo>
                    <a:pt x="868" y="394"/>
                  </a:moveTo>
                  <a:lnTo>
                    <a:pt x="867" y="389"/>
                  </a:lnTo>
                  <a:lnTo>
                    <a:pt x="868" y="384"/>
                  </a:lnTo>
                  <a:lnTo>
                    <a:pt x="868" y="380"/>
                  </a:lnTo>
                  <a:lnTo>
                    <a:pt x="872" y="375"/>
                  </a:lnTo>
                  <a:lnTo>
                    <a:pt x="874" y="371"/>
                  </a:lnTo>
                  <a:lnTo>
                    <a:pt x="874" y="368"/>
                  </a:lnTo>
                  <a:lnTo>
                    <a:pt x="874" y="364"/>
                  </a:lnTo>
                  <a:lnTo>
                    <a:pt x="877" y="364"/>
                  </a:lnTo>
                  <a:lnTo>
                    <a:pt x="877" y="370"/>
                  </a:lnTo>
                  <a:lnTo>
                    <a:pt x="877" y="377"/>
                  </a:lnTo>
                  <a:lnTo>
                    <a:pt x="872" y="382"/>
                  </a:lnTo>
                  <a:lnTo>
                    <a:pt x="870" y="391"/>
                  </a:lnTo>
                  <a:lnTo>
                    <a:pt x="872" y="396"/>
                  </a:lnTo>
                  <a:lnTo>
                    <a:pt x="868" y="394"/>
                  </a:lnTo>
                  <a:close/>
                  <a:moveTo>
                    <a:pt x="833" y="331"/>
                  </a:moveTo>
                  <a:lnTo>
                    <a:pt x="837" y="336"/>
                  </a:lnTo>
                  <a:lnTo>
                    <a:pt x="839" y="340"/>
                  </a:lnTo>
                  <a:lnTo>
                    <a:pt x="840" y="336"/>
                  </a:lnTo>
                  <a:lnTo>
                    <a:pt x="839" y="333"/>
                  </a:lnTo>
                  <a:lnTo>
                    <a:pt x="839" y="331"/>
                  </a:lnTo>
                  <a:lnTo>
                    <a:pt x="835" y="331"/>
                  </a:lnTo>
                  <a:lnTo>
                    <a:pt x="833" y="330"/>
                  </a:lnTo>
                  <a:lnTo>
                    <a:pt x="833" y="331"/>
                  </a:lnTo>
                  <a:close/>
                  <a:moveTo>
                    <a:pt x="828" y="300"/>
                  </a:moveTo>
                  <a:lnTo>
                    <a:pt x="826" y="298"/>
                  </a:lnTo>
                  <a:lnTo>
                    <a:pt x="825" y="300"/>
                  </a:lnTo>
                  <a:lnTo>
                    <a:pt x="828" y="300"/>
                  </a:lnTo>
                  <a:close/>
                  <a:moveTo>
                    <a:pt x="745" y="204"/>
                  </a:moveTo>
                  <a:lnTo>
                    <a:pt x="746" y="201"/>
                  </a:lnTo>
                  <a:lnTo>
                    <a:pt x="743" y="197"/>
                  </a:lnTo>
                  <a:lnTo>
                    <a:pt x="746" y="197"/>
                  </a:lnTo>
                  <a:lnTo>
                    <a:pt x="748" y="195"/>
                  </a:lnTo>
                  <a:lnTo>
                    <a:pt x="750" y="202"/>
                  </a:lnTo>
                  <a:lnTo>
                    <a:pt x="748" y="208"/>
                  </a:lnTo>
                  <a:lnTo>
                    <a:pt x="745" y="204"/>
                  </a:lnTo>
                  <a:close/>
                  <a:moveTo>
                    <a:pt x="675" y="0"/>
                  </a:moveTo>
                  <a:lnTo>
                    <a:pt x="675" y="2"/>
                  </a:lnTo>
                  <a:lnTo>
                    <a:pt x="677" y="0"/>
                  </a:lnTo>
                  <a:lnTo>
                    <a:pt x="675" y="0"/>
                  </a:lnTo>
                  <a:close/>
                  <a:moveTo>
                    <a:pt x="671" y="11"/>
                  </a:moveTo>
                  <a:lnTo>
                    <a:pt x="671" y="16"/>
                  </a:lnTo>
                  <a:lnTo>
                    <a:pt x="673" y="16"/>
                  </a:lnTo>
                  <a:lnTo>
                    <a:pt x="677" y="14"/>
                  </a:lnTo>
                  <a:lnTo>
                    <a:pt x="675" y="11"/>
                  </a:lnTo>
                  <a:lnTo>
                    <a:pt x="671" y="11"/>
                  </a:lnTo>
                  <a:close/>
                  <a:moveTo>
                    <a:pt x="602" y="166"/>
                  </a:moveTo>
                  <a:lnTo>
                    <a:pt x="603" y="167"/>
                  </a:lnTo>
                  <a:lnTo>
                    <a:pt x="605" y="167"/>
                  </a:lnTo>
                  <a:lnTo>
                    <a:pt x="605" y="164"/>
                  </a:lnTo>
                  <a:lnTo>
                    <a:pt x="602" y="166"/>
                  </a:lnTo>
                  <a:close/>
                  <a:moveTo>
                    <a:pt x="596" y="157"/>
                  </a:moveTo>
                  <a:lnTo>
                    <a:pt x="598" y="159"/>
                  </a:lnTo>
                  <a:lnTo>
                    <a:pt x="602" y="157"/>
                  </a:lnTo>
                  <a:lnTo>
                    <a:pt x="603" y="155"/>
                  </a:lnTo>
                  <a:lnTo>
                    <a:pt x="609" y="154"/>
                  </a:lnTo>
                  <a:lnTo>
                    <a:pt x="609" y="152"/>
                  </a:lnTo>
                  <a:lnTo>
                    <a:pt x="603" y="152"/>
                  </a:lnTo>
                  <a:lnTo>
                    <a:pt x="598" y="154"/>
                  </a:lnTo>
                  <a:lnTo>
                    <a:pt x="598" y="154"/>
                  </a:lnTo>
                  <a:lnTo>
                    <a:pt x="596" y="157"/>
                  </a:lnTo>
                  <a:close/>
                  <a:moveTo>
                    <a:pt x="553" y="136"/>
                  </a:moveTo>
                  <a:lnTo>
                    <a:pt x="551" y="133"/>
                  </a:lnTo>
                  <a:lnTo>
                    <a:pt x="553" y="129"/>
                  </a:lnTo>
                  <a:lnTo>
                    <a:pt x="555" y="133"/>
                  </a:lnTo>
                  <a:lnTo>
                    <a:pt x="553" y="136"/>
                  </a:lnTo>
                  <a:close/>
                  <a:moveTo>
                    <a:pt x="539" y="89"/>
                  </a:moveTo>
                  <a:lnTo>
                    <a:pt x="539" y="87"/>
                  </a:lnTo>
                  <a:lnTo>
                    <a:pt x="537" y="89"/>
                  </a:lnTo>
                  <a:lnTo>
                    <a:pt x="537" y="87"/>
                  </a:lnTo>
                  <a:lnTo>
                    <a:pt x="539" y="84"/>
                  </a:lnTo>
                  <a:lnTo>
                    <a:pt x="541" y="87"/>
                  </a:lnTo>
                  <a:lnTo>
                    <a:pt x="539" y="89"/>
                  </a:lnTo>
                  <a:close/>
                  <a:moveTo>
                    <a:pt x="544" y="94"/>
                  </a:moveTo>
                  <a:lnTo>
                    <a:pt x="542" y="96"/>
                  </a:lnTo>
                  <a:lnTo>
                    <a:pt x="544" y="98"/>
                  </a:lnTo>
                  <a:lnTo>
                    <a:pt x="548" y="96"/>
                  </a:lnTo>
                  <a:lnTo>
                    <a:pt x="553" y="96"/>
                  </a:lnTo>
                  <a:lnTo>
                    <a:pt x="555" y="93"/>
                  </a:lnTo>
                  <a:lnTo>
                    <a:pt x="553" y="93"/>
                  </a:lnTo>
                  <a:lnTo>
                    <a:pt x="551" y="93"/>
                  </a:lnTo>
                  <a:lnTo>
                    <a:pt x="549" y="93"/>
                  </a:lnTo>
                  <a:lnTo>
                    <a:pt x="553" y="89"/>
                  </a:lnTo>
                  <a:lnTo>
                    <a:pt x="553" y="87"/>
                  </a:lnTo>
                  <a:lnTo>
                    <a:pt x="549" y="89"/>
                  </a:lnTo>
                  <a:lnTo>
                    <a:pt x="549" y="86"/>
                  </a:lnTo>
                  <a:lnTo>
                    <a:pt x="548" y="86"/>
                  </a:lnTo>
                  <a:lnTo>
                    <a:pt x="546" y="89"/>
                  </a:lnTo>
                  <a:lnTo>
                    <a:pt x="542" y="87"/>
                  </a:lnTo>
                  <a:lnTo>
                    <a:pt x="544" y="89"/>
                  </a:lnTo>
                  <a:lnTo>
                    <a:pt x="542" y="91"/>
                  </a:lnTo>
                  <a:lnTo>
                    <a:pt x="544" y="94"/>
                  </a:lnTo>
                  <a:close/>
                  <a:moveTo>
                    <a:pt x="548" y="28"/>
                  </a:moveTo>
                  <a:lnTo>
                    <a:pt x="551" y="30"/>
                  </a:lnTo>
                  <a:lnTo>
                    <a:pt x="551" y="26"/>
                  </a:lnTo>
                  <a:lnTo>
                    <a:pt x="555" y="23"/>
                  </a:lnTo>
                  <a:lnTo>
                    <a:pt x="553" y="21"/>
                  </a:lnTo>
                  <a:lnTo>
                    <a:pt x="549" y="26"/>
                  </a:lnTo>
                  <a:lnTo>
                    <a:pt x="548" y="28"/>
                  </a:lnTo>
                  <a:close/>
                  <a:moveTo>
                    <a:pt x="542" y="33"/>
                  </a:moveTo>
                  <a:lnTo>
                    <a:pt x="546" y="33"/>
                  </a:lnTo>
                  <a:lnTo>
                    <a:pt x="544" y="32"/>
                  </a:lnTo>
                  <a:lnTo>
                    <a:pt x="542" y="33"/>
                  </a:lnTo>
                  <a:close/>
                  <a:moveTo>
                    <a:pt x="539" y="33"/>
                  </a:moveTo>
                  <a:lnTo>
                    <a:pt x="541" y="35"/>
                  </a:lnTo>
                  <a:lnTo>
                    <a:pt x="542" y="33"/>
                  </a:lnTo>
                  <a:lnTo>
                    <a:pt x="539" y="33"/>
                  </a:lnTo>
                  <a:close/>
                  <a:moveTo>
                    <a:pt x="532" y="39"/>
                  </a:moveTo>
                  <a:lnTo>
                    <a:pt x="534" y="39"/>
                  </a:lnTo>
                  <a:lnTo>
                    <a:pt x="534" y="37"/>
                  </a:lnTo>
                  <a:lnTo>
                    <a:pt x="532" y="39"/>
                  </a:lnTo>
                  <a:close/>
                  <a:moveTo>
                    <a:pt x="527" y="44"/>
                  </a:moveTo>
                  <a:lnTo>
                    <a:pt x="527" y="42"/>
                  </a:lnTo>
                  <a:lnTo>
                    <a:pt x="530" y="40"/>
                  </a:lnTo>
                  <a:lnTo>
                    <a:pt x="534" y="39"/>
                  </a:lnTo>
                  <a:lnTo>
                    <a:pt x="532" y="42"/>
                  </a:lnTo>
                  <a:lnTo>
                    <a:pt x="528" y="42"/>
                  </a:lnTo>
                  <a:lnTo>
                    <a:pt x="527" y="44"/>
                  </a:lnTo>
                  <a:close/>
                  <a:moveTo>
                    <a:pt x="520" y="45"/>
                  </a:moveTo>
                  <a:lnTo>
                    <a:pt x="521" y="47"/>
                  </a:lnTo>
                  <a:lnTo>
                    <a:pt x="525" y="45"/>
                  </a:lnTo>
                  <a:lnTo>
                    <a:pt x="525" y="44"/>
                  </a:lnTo>
                  <a:lnTo>
                    <a:pt x="520" y="45"/>
                  </a:lnTo>
                  <a:close/>
                  <a:moveTo>
                    <a:pt x="464" y="28"/>
                  </a:moveTo>
                  <a:lnTo>
                    <a:pt x="462" y="25"/>
                  </a:lnTo>
                  <a:lnTo>
                    <a:pt x="462" y="21"/>
                  </a:lnTo>
                  <a:lnTo>
                    <a:pt x="466" y="21"/>
                  </a:lnTo>
                  <a:lnTo>
                    <a:pt x="466" y="25"/>
                  </a:lnTo>
                  <a:lnTo>
                    <a:pt x="464" y="28"/>
                  </a:lnTo>
                  <a:close/>
                  <a:moveTo>
                    <a:pt x="417" y="26"/>
                  </a:moveTo>
                  <a:lnTo>
                    <a:pt x="417" y="32"/>
                  </a:lnTo>
                  <a:lnTo>
                    <a:pt x="420" y="35"/>
                  </a:lnTo>
                  <a:lnTo>
                    <a:pt x="424" y="40"/>
                  </a:lnTo>
                  <a:lnTo>
                    <a:pt x="429" y="42"/>
                  </a:lnTo>
                  <a:lnTo>
                    <a:pt x="438" y="33"/>
                  </a:lnTo>
                  <a:lnTo>
                    <a:pt x="440" y="35"/>
                  </a:lnTo>
                  <a:lnTo>
                    <a:pt x="440" y="32"/>
                  </a:lnTo>
                  <a:lnTo>
                    <a:pt x="441" y="30"/>
                  </a:lnTo>
                  <a:lnTo>
                    <a:pt x="440" y="30"/>
                  </a:lnTo>
                  <a:lnTo>
                    <a:pt x="438" y="26"/>
                  </a:lnTo>
                  <a:lnTo>
                    <a:pt x="436" y="26"/>
                  </a:lnTo>
                  <a:lnTo>
                    <a:pt x="434" y="28"/>
                  </a:lnTo>
                  <a:lnTo>
                    <a:pt x="427" y="28"/>
                  </a:lnTo>
                  <a:lnTo>
                    <a:pt x="426" y="32"/>
                  </a:lnTo>
                  <a:lnTo>
                    <a:pt x="424" y="30"/>
                  </a:lnTo>
                  <a:lnTo>
                    <a:pt x="422" y="28"/>
                  </a:lnTo>
                  <a:lnTo>
                    <a:pt x="420" y="28"/>
                  </a:lnTo>
                  <a:lnTo>
                    <a:pt x="417" y="25"/>
                  </a:lnTo>
                  <a:lnTo>
                    <a:pt x="417" y="25"/>
                  </a:lnTo>
                  <a:lnTo>
                    <a:pt x="417" y="26"/>
                  </a:lnTo>
                  <a:close/>
                  <a:moveTo>
                    <a:pt x="415" y="28"/>
                  </a:moveTo>
                  <a:lnTo>
                    <a:pt x="417" y="35"/>
                  </a:lnTo>
                  <a:lnTo>
                    <a:pt x="420" y="37"/>
                  </a:lnTo>
                  <a:lnTo>
                    <a:pt x="420" y="37"/>
                  </a:lnTo>
                  <a:lnTo>
                    <a:pt x="417" y="37"/>
                  </a:lnTo>
                  <a:lnTo>
                    <a:pt x="415" y="37"/>
                  </a:lnTo>
                  <a:lnTo>
                    <a:pt x="410" y="35"/>
                  </a:lnTo>
                  <a:lnTo>
                    <a:pt x="410" y="33"/>
                  </a:lnTo>
                  <a:lnTo>
                    <a:pt x="412" y="33"/>
                  </a:lnTo>
                  <a:lnTo>
                    <a:pt x="413" y="33"/>
                  </a:lnTo>
                  <a:lnTo>
                    <a:pt x="413" y="32"/>
                  </a:lnTo>
                  <a:lnTo>
                    <a:pt x="413" y="32"/>
                  </a:lnTo>
                  <a:lnTo>
                    <a:pt x="413" y="30"/>
                  </a:lnTo>
                  <a:lnTo>
                    <a:pt x="412" y="28"/>
                  </a:lnTo>
                  <a:lnTo>
                    <a:pt x="415" y="28"/>
                  </a:lnTo>
                  <a:close/>
                  <a:moveTo>
                    <a:pt x="278" y="120"/>
                  </a:moveTo>
                  <a:lnTo>
                    <a:pt x="279" y="122"/>
                  </a:lnTo>
                  <a:lnTo>
                    <a:pt x="283" y="122"/>
                  </a:lnTo>
                  <a:lnTo>
                    <a:pt x="279" y="119"/>
                  </a:lnTo>
                  <a:lnTo>
                    <a:pt x="279" y="119"/>
                  </a:lnTo>
                  <a:lnTo>
                    <a:pt x="278" y="120"/>
                  </a:lnTo>
                  <a:close/>
                  <a:moveTo>
                    <a:pt x="279" y="134"/>
                  </a:moveTo>
                  <a:lnTo>
                    <a:pt x="278" y="131"/>
                  </a:lnTo>
                  <a:lnTo>
                    <a:pt x="276" y="127"/>
                  </a:lnTo>
                  <a:lnTo>
                    <a:pt x="276" y="134"/>
                  </a:lnTo>
                  <a:lnTo>
                    <a:pt x="279" y="134"/>
                  </a:lnTo>
                  <a:close/>
                  <a:moveTo>
                    <a:pt x="297" y="103"/>
                  </a:moveTo>
                  <a:lnTo>
                    <a:pt x="293" y="103"/>
                  </a:lnTo>
                  <a:lnTo>
                    <a:pt x="295" y="101"/>
                  </a:lnTo>
                  <a:lnTo>
                    <a:pt x="297" y="101"/>
                  </a:lnTo>
                  <a:lnTo>
                    <a:pt x="297" y="103"/>
                  </a:lnTo>
                  <a:close/>
                  <a:moveTo>
                    <a:pt x="68" y="251"/>
                  </a:moveTo>
                  <a:lnTo>
                    <a:pt x="67" y="249"/>
                  </a:lnTo>
                  <a:lnTo>
                    <a:pt x="70" y="244"/>
                  </a:lnTo>
                  <a:lnTo>
                    <a:pt x="70" y="249"/>
                  </a:lnTo>
                  <a:lnTo>
                    <a:pt x="68" y="251"/>
                  </a:lnTo>
                  <a:close/>
                  <a:moveTo>
                    <a:pt x="4" y="364"/>
                  </a:moveTo>
                  <a:lnTo>
                    <a:pt x="6" y="354"/>
                  </a:lnTo>
                  <a:lnTo>
                    <a:pt x="6" y="361"/>
                  </a:lnTo>
                  <a:lnTo>
                    <a:pt x="6" y="361"/>
                  </a:lnTo>
                  <a:lnTo>
                    <a:pt x="4" y="364"/>
                  </a:lnTo>
                  <a:close/>
                  <a:moveTo>
                    <a:pt x="4" y="380"/>
                  </a:moveTo>
                  <a:lnTo>
                    <a:pt x="0" y="371"/>
                  </a:lnTo>
                  <a:lnTo>
                    <a:pt x="2" y="366"/>
                  </a:lnTo>
                  <a:lnTo>
                    <a:pt x="6" y="373"/>
                  </a:lnTo>
                  <a:lnTo>
                    <a:pt x="4" y="380"/>
                  </a:lnTo>
                  <a:close/>
                  <a:moveTo>
                    <a:pt x="481" y="661"/>
                  </a:moveTo>
                  <a:lnTo>
                    <a:pt x="481" y="664"/>
                  </a:lnTo>
                  <a:lnTo>
                    <a:pt x="481" y="666"/>
                  </a:lnTo>
                  <a:lnTo>
                    <a:pt x="485" y="666"/>
                  </a:lnTo>
                  <a:lnTo>
                    <a:pt x="483" y="668"/>
                  </a:lnTo>
                  <a:lnTo>
                    <a:pt x="487" y="668"/>
                  </a:lnTo>
                  <a:lnTo>
                    <a:pt x="488" y="666"/>
                  </a:lnTo>
                  <a:lnTo>
                    <a:pt x="492" y="668"/>
                  </a:lnTo>
                  <a:lnTo>
                    <a:pt x="488" y="671"/>
                  </a:lnTo>
                  <a:lnTo>
                    <a:pt x="481" y="669"/>
                  </a:lnTo>
                  <a:lnTo>
                    <a:pt x="480" y="671"/>
                  </a:lnTo>
                  <a:lnTo>
                    <a:pt x="478" y="671"/>
                  </a:lnTo>
                  <a:lnTo>
                    <a:pt x="478" y="673"/>
                  </a:lnTo>
                  <a:lnTo>
                    <a:pt x="474" y="673"/>
                  </a:lnTo>
                  <a:lnTo>
                    <a:pt x="473" y="671"/>
                  </a:lnTo>
                  <a:lnTo>
                    <a:pt x="471" y="671"/>
                  </a:lnTo>
                  <a:lnTo>
                    <a:pt x="467" y="671"/>
                  </a:lnTo>
                  <a:lnTo>
                    <a:pt x="466" y="671"/>
                  </a:lnTo>
                  <a:lnTo>
                    <a:pt x="460" y="671"/>
                  </a:lnTo>
                  <a:lnTo>
                    <a:pt x="457" y="669"/>
                  </a:lnTo>
                  <a:lnTo>
                    <a:pt x="457" y="666"/>
                  </a:lnTo>
                  <a:lnTo>
                    <a:pt x="462" y="664"/>
                  </a:lnTo>
                  <a:lnTo>
                    <a:pt x="474" y="661"/>
                  </a:lnTo>
                  <a:lnTo>
                    <a:pt x="478" y="661"/>
                  </a:lnTo>
                  <a:lnTo>
                    <a:pt x="481" y="661"/>
                  </a:lnTo>
                  <a:close/>
                  <a:moveTo>
                    <a:pt x="623" y="762"/>
                  </a:moveTo>
                  <a:lnTo>
                    <a:pt x="624" y="762"/>
                  </a:lnTo>
                  <a:lnTo>
                    <a:pt x="626" y="763"/>
                  </a:lnTo>
                  <a:lnTo>
                    <a:pt x="624" y="765"/>
                  </a:lnTo>
                  <a:lnTo>
                    <a:pt x="623" y="762"/>
                  </a:lnTo>
                  <a:close/>
                  <a:moveTo>
                    <a:pt x="643" y="777"/>
                  </a:moveTo>
                  <a:lnTo>
                    <a:pt x="647" y="779"/>
                  </a:lnTo>
                  <a:lnTo>
                    <a:pt x="647" y="777"/>
                  </a:lnTo>
                  <a:lnTo>
                    <a:pt x="643" y="777"/>
                  </a:lnTo>
                  <a:close/>
                  <a:moveTo>
                    <a:pt x="593" y="835"/>
                  </a:moveTo>
                  <a:lnTo>
                    <a:pt x="593" y="837"/>
                  </a:lnTo>
                  <a:lnTo>
                    <a:pt x="596" y="838"/>
                  </a:lnTo>
                  <a:lnTo>
                    <a:pt x="598" y="837"/>
                  </a:lnTo>
                  <a:lnTo>
                    <a:pt x="595" y="833"/>
                  </a:lnTo>
                  <a:lnTo>
                    <a:pt x="593" y="835"/>
                  </a:lnTo>
                  <a:close/>
                  <a:moveTo>
                    <a:pt x="595" y="826"/>
                  </a:moveTo>
                  <a:lnTo>
                    <a:pt x="595" y="830"/>
                  </a:lnTo>
                  <a:lnTo>
                    <a:pt x="596" y="830"/>
                  </a:lnTo>
                  <a:lnTo>
                    <a:pt x="596" y="824"/>
                  </a:lnTo>
                  <a:lnTo>
                    <a:pt x="595" y="826"/>
                  </a:lnTo>
                  <a:close/>
                  <a:moveTo>
                    <a:pt x="591" y="831"/>
                  </a:moveTo>
                  <a:lnTo>
                    <a:pt x="588" y="830"/>
                  </a:lnTo>
                  <a:lnTo>
                    <a:pt x="589" y="826"/>
                  </a:lnTo>
                  <a:lnTo>
                    <a:pt x="593" y="824"/>
                  </a:lnTo>
                  <a:lnTo>
                    <a:pt x="593" y="828"/>
                  </a:lnTo>
                  <a:lnTo>
                    <a:pt x="591" y="831"/>
                  </a:lnTo>
                  <a:close/>
                  <a:moveTo>
                    <a:pt x="577" y="816"/>
                  </a:moveTo>
                  <a:lnTo>
                    <a:pt x="577" y="812"/>
                  </a:lnTo>
                  <a:lnTo>
                    <a:pt x="577" y="809"/>
                  </a:lnTo>
                  <a:lnTo>
                    <a:pt x="579" y="805"/>
                  </a:lnTo>
                  <a:lnTo>
                    <a:pt x="579" y="802"/>
                  </a:lnTo>
                  <a:lnTo>
                    <a:pt x="582" y="798"/>
                  </a:lnTo>
                  <a:lnTo>
                    <a:pt x="584" y="797"/>
                  </a:lnTo>
                  <a:lnTo>
                    <a:pt x="586" y="798"/>
                  </a:lnTo>
                  <a:lnTo>
                    <a:pt x="586" y="805"/>
                  </a:lnTo>
                  <a:lnTo>
                    <a:pt x="588" y="807"/>
                  </a:lnTo>
                  <a:lnTo>
                    <a:pt x="584" y="812"/>
                  </a:lnTo>
                  <a:lnTo>
                    <a:pt x="584" y="814"/>
                  </a:lnTo>
                  <a:lnTo>
                    <a:pt x="581" y="817"/>
                  </a:lnTo>
                  <a:lnTo>
                    <a:pt x="577" y="816"/>
                  </a:lnTo>
                  <a:close/>
                  <a:moveTo>
                    <a:pt x="663" y="826"/>
                  </a:moveTo>
                  <a:lnTo>
                    <a:pt x="670" y="823"/>
                  </a:lnTo>
                  <a:lnTo>
                    <a:pt x="670" y="819"/>
                  </a:lnTo>
                  <a:lnTo>
                    <a:pt x="663" y="812"/>
                  </a:lnTo>
                  <a:lnTo>
                    <a:pt x="661" y="814"/>
                  </a:lnTo>
                  <a:lnTo>
                    <a:pt x="661" y="817"/>
                  </a:lnTo>
                  <a:lnTo>
                    <a:pt x="659" y="821"/>
                  </a:lnTo>
                  <a:lnTo>
                    <a:pt x="661" y="823"/>
                  </a:lnTo>
                  <a:lnTo>
                    <a:pt x="663" y="826"/>
                  </a:lnTo>
                  <a:close/>
                  <a:moveTo>
                    <a:pt x="659" y="831"/>
                  </a:moveTo>
                  <a:lnTo>
                    <a:pt x="659" y="833"/>
                  </a:lnTo>
                  <a:lnTo>
                    <a:pt x="666" y="835"/>
                  </a:lnTo>
                  <a:lnTo>
                    <a:pt x="670" y="835"/>
                  </a:lnTo>
                  <a:lnTo>
                    <a:pt x="670" y="833"/>
                  </a:lnTo>
                  <a:lnTo>
                    <a:pt x="666" y="830"/>
                  </a:lnTo>
                  <a:lnTo>
                    <a:pt x="661" y="830"/>
                  </a:lnTo>
                  <a:lnTo>
                    <a:pt x="659" y="831"/>
                  </a:lnTo>
                  <a:close/>
                  <a:moveTo>
                    <a:pt x="663" y="842"/>
                  </a:moveTo>
                  <a:lnTo>
                    <a:pt x="661" y="838"/>
                  </a:lnTo>
                  <a:lnTo>
                    <a:pt x="664" y="838"/>
                  </a:lnTo>
                  <a:lnTo>
                    <a:pt x="663" y="842"/>
                  </a:lnTo>
                  <a:close/>
                  <a:moveTo>
                    <a:pt x="640" y="912"/>
                  </a:moveTo>
                  <a:lnTo>
                    <a:pt x="640" y="908"/>
                  </a:lnTo>
                  <a:lnTo>
                    <a:pt x="642" y="910"/>
                  </a:lnTo>
                  <a:lnTo>
                    <a:pt x="640" y="912"/>
                  </a:lnTo>
                  <a:close/>
                  <a:moveTo>
                    <a:pt x="614" y="936"/>
                  </a:moveTo>
                  <a:lnTo>
                    <a:pt x="612" y="934"/>
                  </a:lnTo>
                  <a:lnTo>
                    <a:pt x="616" y="931"/>
                  </a:lnTo>
                  <a:lnTo>
                    <a:pt x="616" y="926"/>
                  </a:lnTo>
                  <a:lnTo>
                    <a:pt x="617" y="926"/>
                  </a:lnTo>
                  <a:lnTo>
                    <a:pt x="617" y="927"/>
                  </a:lnTo>
                  <a:lnTo>
                    <a:pt x="616" y="931"/>
                  </a:lnTo>
                  <a:lnTo>
                    <a:pt x="614" y="936"/>
                  </a:lnTo>
                  <a:close/>
                  <a:moveTo>
                    <a:pt x="586" y="934"/>
                  </a:moveTo>
                  <a:lnTo>
                    <a:pt x="586" y="929"/>
                  </a:lnTo>
                  <a:lnTo>
                    <a:pt x="589" y="927"/>
                  </a:lnTo>
                  <a:lnTo>
                    <a:pt x="584" y="926"/>
                  </a:lnTo>
                  <a:lnTo>
                    <a:pt x="584" y="920"/>
                  </a:lnTo>
                  <a:lnTo>
                    <a:pt x="584" y="919"/>
                  </a:lnTo>
                  <a:lnTo>
                    <a:pt x="582" y="917"/>
                  </a:lnTo>
                  <a:lnTo>
                    <a:pt x="582" y="905"/>
                  </a:lnTo>
                  <a:lnTo>
                    <a:pt x="584" y="903"/>
                  </a:lnTo>
                  <a:lnTo>
                    <a:pt x="581" y="899"/>
                  </a:lnTo>
                  <a:lnTo>
                    <a:pt x="581" y="892"/>
                  </a:lnTo>
                  <a:lnTo>
                    <a:pt x="582" y="887"/>
                  </a:lnTo>
                  <a:lnTo>
                    <a:pt x="586" y="892"/>
                  </a:lnTo>
                  <a:lnTo>
                    <a:pt x="589" y="892"/>
                  </a:lnTo>
                  <a:lnTo>
                    <a:pt x="586" y="889"/>
                  </a:lnTo>
                  <a:lnTo>
                    <a:pt x="586" y="885"/>
                  </a:lnTo>
                  <a:lnTo>
                    <a:pt x="584" y="884"/>
                  </a:lnTo>
                  <a:lnTo>
                    <a:pt x="586" y="878"/>
                  </a:lnTo>
                  <a:lnTo>
                    <a:pt x="584" y="870"/>
                  </a:lnTo>
                  <a:lnTo>
                    <a:pt x="584" y="861"/>
                  </a:lnTo>
                  <a:lnTo>
                    <a:pt x="584" y="856"/>
                  </a:lnTo>
                  <a:lnTo>
                    <a:pt x="584" y="847"/>
                  </a:lnTo>
                  <a:lnTo>
                    <a:pt x="584" y="842"/>
                  </a:lnTo>
                  <a:lnTo>
                    <a:pt x="584" y="842"/>
                  </a:lnTo>
                  <a:lnTo>
                    <a:pt x="586" y="837"/>
                  </a:lnTo>
                  <a:lnTo>
                    <a:pt x="586" y="835"/>
                  </a:lnTo>
                  <a:lnTo>
                    <a:pt x="591" y="838"/>
                  </a:lnTo>
                  <a:lnTo>
                    <a:pt x="595" y="840"/>
                  </a:lnTo>
                  <a:lnTo>
                    <a:pt x="598" y="842"/>
                  </a:lnTo>
                  <a:lnTo>
                    <a:pt x="598" y="840"/>
                  </a:lnTo>
                  <a:lnTo>
                    <a:pt x="600" y="838"/>
                  </a:lnTo>
                  <a:lnTo>
                    <a:pt x="600" y="844"/>
                  </a:lnTo>
                  <a:lnTo>
                    <a:pt x="609" y="849"/>
                  </a:lnTo>
                  <a:lnTo>
                    <a:pt x="614" y="854"/>
                  </a:lnTo>
                  <a:lnTo>
                    <a:pt x="617" y="858"/>
                  </a:lnTo>
                  <a:lnTo>
                    <a:pt x="621" y="854"/>
                  </a:lnTo>
                  <a:lnTo>
                    <a:pt x="624" y="854"/>
                  </a:lnTo>
                  <a:lnTo>
                    <a:pt x="628" y="858"/>
                  </a:lnTo>
                  <a:lnTo>
                    <a:pt x="628" y="854"/>
                  </a:lnTo>
                  <a:lnTo>
                    <a:pt x="631" y="852"/>
                  </a:lnTo>
                  <a:lnTo>
                    <a:pt x="643" y="852"/>
                  </a:lnTo>
                  <a:lnTo>
                    <a:pt x="645" y="851"/>
                  </a:lnTo>
                  <a:lnTo>
                    <a:pt x="649" y="849"/>
                  </a:lnTo>
                  <a:lnTo>
                    <a:pt x="652" y="849"/>
                  </a:lnTo>
                  <a:lnTo>
                    <a:pt x="652" y="851"/>
                  </a:lnTo>
                  <a:lnTo>
                    <a:pt x="656" y="845"/>
                  </a:lnTo>
                  <a:lnTo>
                    <a:pt x="657" y="845"/>
                  </a:lnTo>
                  <a:lnTo>
                    <a:pt x="663" y="849"/>
                  </a:lnTo>
                  <a:lnTo>
                    <a:pt x="661" y="854"/>
                  </a:lnTo>
                  <a:lnTo>
                    <a:pt x="659" y="865"/>
                  </a:lnTo>
                  <a:lnTo>
                    <a:pt x="654" y="870"/>
                  </a:lnTo>
                  <a:lnTo>
                    <a:pt x="654" y="877"/>
                  </a:lnTo>
                  <a:lnTo>
                    <a:pt x="652" y="882"/>
                  </a:lnTo>
                  <a:lnTo>
                    <a:pt x="652" y="887"/>
                  </a:lnTo>
                  <a:lnTo>
                    <a:pt x="652" y="889"/>
                  </a:lnTo>
                  <a:lnTo>
                    <a:pt x="652" y="892"/>
                  </a:lnTo>
                  <a:lnTo>
                    <a:pt x="649" y="898"/>
                  </a:lnTo>
                  <a:lnTo>
                    <a:pt x="649" y="894"/>
                  </a:lnTo>
                  <a:lnTo>
                    <a:pt x="647" y="889"/>
                  </a:lnTo>
                  <a:lnTo>
                    <a:pt x="645" y="892"/>
                  </a:lnTo>
                  <a:lnTo>
                    <a:pt x="642" y="894"/>
                  </a:lnTo>
                  <a:lnTo>
                    <a:pt x="642" y="903"/>
                  </a:lnTo>
                  <a:lnTo>
                    <a:pt x="640" y="905"/>
                  </a:lnTo>
                  <a:lnTo>
                    <a:pt x="637" y="905"/>
                  </a:lnTo>
                  <a:lnTo>
                    <a:pt x="637" y="910"/>
                  </a:lnTo>
                  <a:lnTo>
                    <a:pt x="633" y="913"/>
                  </a:lnTo>
                  <a:lnTo>
                    <a:pt x="637" y="917"/>
                  </a:lnTo>
                  <a:lnTo>
                    <a:pt x="637" y="919"/>
                  </a:lnTo>
                  <a:lnTo>
                    <a:pt x="631" y="926"/>
                  </a:lnTo>
                  <a:lnTo>
                    <a:pt x="630" y="926"/>
                  </a:lnTo>
                  <a:lnTo>
                    <a:pt x="626" y="927"/>
                  </a:lnTo>
                  <a:lnTo>
                    <a:pt x="626" y="920"/>
                  </a:lnTo>
                  <a:lnTo>
                    <a:pt x="631" y="922"/>
                  </a:lnTo>
                  <a:lnTo>
                    <a:pt x="631" y="919"/>
                  </a:lnTo>
                  <a:lnTo>
                    <a:pt x="630" y="917"/>
                  </a:lnTo>
                  <a:lnTo>
                    <a:pt x="626" y="919"/>
                  </a:lnTo>
                  <a:lnTo>
                    <a:pt x="623" y="922"/>
                  </a:lnTo>
                  <a:lnTo>
                    <a:pt x="621" y="920"/>
                  </a:lnTo>
                  <a:lnTo>
                    <a:pt x="621" y="915"/>
                  </a:lnTo>
                  <a:lnTo>
                    <a:pt x="619" y="920"/>
                  </a:lnTo>
                  <a:lnTo>
                    <a:pt x="616" y="924"/>
                  </a:lnTo>
                  <a:lnTo>
                    <a:pt x="614" y="926"/>
                  </a:lnTo>
                  <a:lnTo>
                    <a:pt x="610" y="924"/>
                  </a:lnTo>
                  <a:lnTo>
                    <a:pt x="609" y="931"/>
                  </a:lnTo>
                  <a:lnTo>
                    <a:pt x="609" y="934"/>
                  </a:lnTo>
                  <a:lnTo>
                    <a:pt x="603" y="939"/>
                  </a:lnTo>
                  <a:lnTo>
                    <a:pt x="600" y="939"/>
                  </a:lnTo>
                  <a:lnTo>
                    <a:pt x="598" y="936"/>
                  </a:lnTo>
                  <a:lnTo>
                    <a:pt x="598" y="932"/>
                  </a:lnTo>
                  <a:lnTo>
                    <a:pt x="595" y="938"/>
                  </a:lnTo>
                  <a:lnTo>
                    <a:pt x="593" y="934"/>
                  </a:lnTo>
                  <a:lnTo>
                    <a:pt x="588" y="936"/>
                  </a:lnTo>
                  <a:lnTo>
                    <a:pt x="588" y="936"/>
                  </a:lnTo>
                  <a:lnTo>
                    <a:pt x="586" y="934"/>
                  </a:lnTo>
                  <a:close/>
                  <a:moveTo>
                    <a:pt x="11" y="596"/>
                  </a:moveTo>
                  <a:lnTo>
                    <a:pt x="14" y="600"/>
                  </a:lnTo>
                  <a:lnTo>
                    <a:pt x="16" y="600"/>
                  </a:lnTo>
                  <a:lnTo>
                    <a:pt x="27" y="608"/>
                  </a:lnTo>
                  <a:lnTo>
                    <a:pt x="27" y="612"/>
                  </a:lnTo>
                  <a:lnTo>
                    <a:pt x="27" y="614"/>
                  </a:lnTo>
                  <a:lnTo>
                    <a:pt x="32" y="614"/>
                  </a:lnTo>
                  <a:lnTo>
                    <a:pt x="34" y="617"/>
                  </a:lnTo>
                  <a:lnTo>
                    <a:pt x="40" y="619"/>
                  </a:lnTo>
                  <a:lnTo>
                    <a:pt x="42" y="617"/>
                  </a:lnTo>
                  <a:lnTo>
                    <a:pt x="44" y="619"/>
                  </a:lnTo>
                  <a:lnTo>
                    <a:pt x="49" y="621"/>
                  </a:lnTo>
                  <a:lnTo>
                    <a:pt x="54" y="619"/>
                  </a:lnTo>
                  <a:lnTo>
                    <a:pt x="56" y="622"/>
                  </a:lnTo>
                  <a:lnTo>
                    <a:pt x="58" y="621"/>
                  </a:lnTo>
                  <a:lnTo>
                    <a:pt x="60" y="621"/>
                  </a:lnTo>
                  <a:lnTo>
                    <a:pt x="67" y="621"/>
                  </a:lnTo>
                  <a:lnTo>
                    <a:pt x="72" y="619"/>
                  </a:lnTo>
                  <a:lnTo>
                    <a:pt x="72" y="617"/>
                  </a:lnTo>
                  <a:lnTo>
                    <a:pt x="75" y="615"/>
                  </a:lnTo>
                  <a:lnTo>
                    <a:pt x="79" y="610"/>
                  </a:lnTo>
                  <a:lnTo>
                    <a:pt x="86" y="612"/>
                  </a:lnTo>
                  <a:lnTo>
                    <a:pt x="86" y="608"/>
                  </a:lnTo>
                  <a:lnTo>
                    <a:pt x="89" y="605"/>
                  </a:lnTo>
                  <a:lnTo>
                    <a:pt x="93" y="605"/>
                  </a:lnTo>
                  <a:lnTo>
                    <a:pt x="96" y="608"/>
                  </a:lnTo>
                  <a:lnTo>
                    <a:pt x="100" y="605"/>
                  </a:lnTo>
                  <a:lnTo>
                    <a:pt x="101" y="605"/>
                  </a:lnTo>
                  <a:lnTo>
                    <a:pt x="103" y="603"/>
                  </a:lnTo>
                  <a:lnTo>
                    <a:pt x="105" y="598"/>
                  </a:lnTo>
                  <a:lnTo>
                    <a:pt x="115" y="591"/>
                  </a:lnTo>
                  <a:lnTo>
                    <a:pt x="121" y="593"/>
                  </a:lnTo>
                  <a:lnTo>
                    <a:pt x="124" y="594"/>
                  </a:lnTo>
                  <a:lnTo>
                    <a:pt x="128" y="591"/>
                  </a:lnTo>
                  <a:lnTo>
                    <a:pt x="140" y="589"/>
                  </a:lnTo>
                  <a:lnTo>
                    <a:pt x="140" y="591"/>
                  </a:lnTo>
                  <a:lnTo>
                    <a:pt x="149" y="589"/>
                  </a:lnTo>
                  <a:lnTo>
                    <a:pt x="150" y="591"/>
                  </a:lnTo>
                  <a:lnTo>
                    <a:pt x="154" y="591"/>
                  </a:lnTo>
                  <a:lnTo>
                    <a:pt x="157" y="589"/>
                  </a:lnTo>
                  <a:lnTo>
                    <a:pt x="159" y="594"/>
                  </a:lnTo>
                  <a:lnTo>
                    <a:pt x="162" y="594"/>
                  </a:lnTo>
                  <a:lnTo>
                    <a:pt x="166" y="593"/>
                  </a:lnTo>
                  <a:lnTo>
                    <a:pt x="168" y="594"/>
                  </a:lnTo>
                  <a:lnTo>
                    <a:pt x="171" y="593"/>
                  </a:lnTo>
                  <a:lnTo>
                    <a:pt x="180" y="593"/>
                  </a:lnTo>
                  <a:lnTo>
                    <a:pt x="178" y="596"/>
                  </a:lnTo>
                  <a:lnTo>
                    <a:pt x="180" y="596"/>
                  </a:lnTo>
                  <a:lnTo>
                    <a:pt x="185" y="593"/>
                  </a:lnTo>
                  <a:lnTo>
                    <a:pt x="190" y="593"/>
                  </a:lnTo>
                  <a:lnTo>
                    <a:pt x="196" y="589"/>
                  </a:lnTo>
                  <a:lnTo>
                    <a:pt x="197" y="584"/>
                  </a:lnTo>
                  <a:lnTo>
                    <a:pt x="199" y="584"/>
                  </a:lnTo>
                  <a:lnTo>
                    <a:pt x="204" y="579"/>
                  </a:lnTo>
                  <a:lnTo>
                    <a:pt x="206" y="572"/>
                  </a:lnTo>
                  <a:lnTo>
                    <a:pt x="211" y="567"/>
                  </a:lnTo>
                  <a:lnTo>
                    <a:pt x="218" y="565"/>
                  </a:lnTo>
                  <a:lnTo>
                    <a:pt x="220" y="567"/>
                  </a:lnTo>
                  <a:lnTo>
                    <a:pt x="229" y="563"/>
                  </a:lnTo>
                  <a:lnTo>
                    <a:pt x="241" y="556"/>
                  </a:lnTo>
                  <a:lnTo>
                    <a:pt x="248" y="551"/>
                  </a:lnTo>
                  <a:lnTo>
                    <a:pt x="251" y="549"/>
                  </a:lnTo>
                  <a:lnTo>
                    <a:pt x="255" y="549"/>
                  </a:lnTo>
                  <a:lnTo>
                    <a:pt x="258" y="549"/>
                  </a:lnTo>
                  <a:lnTo>
                    <a:pt x="264" y="551"/>
                  </a:lnTo>
                  <a:lnTo>
                    <a:pt x="271" y="553"/>
                  </a:lnTo>
                  <a:lnTo>
                    <a:pt x="274" y="551"/>
                  </a:lnTo>
                  <a:lnTo>
                    <a:pt x="283" y="551"/>
                  </a:lnTo>
                  <a:lnTo>
                    <a:pt x="295" y="547"/>
                  </a:lnTo>
                  <a:lnTo>
                    <a:pt x="302" y="546"/>
                  </a:lnTo>
                  <a:lnTo>
                    <a:pt x="307" y="542"/>
                  </a:lnTo>
                  <a:lnTo>
                    <a:pt x="311" y="542"/>
                  </a:lnTo>
                  <a:lnTo>
                    <a:pt x="316" y="537"/>
                  </a:lnTo>
                  <a:lnTo>
                    <a:pt x="326" y="537"/>
                  </a:lnTo>
                  <a:lnTo>
                    <a:pt x="349" y="535"/>
                  </a:lnTo>
                  <a:lnTo>
                    <a:pt x="356" y="537"/>
                  </a:lnTo>
                  <a:lnTo>
                    <a:pt x="361" y="537"/>
                  </a:lnTo>
                  <a:lnTo>
                    <a:pt x="368" y="535"/>
                  </a:lnTo>
                  <a:lnTo>
                    <a:pt x="373" y="535"/>
                  </a:lnTo>
                  <a:lnTo>
                    <a:pt x="380" y="542"/>
                  </a:lnTo>
                  <a:lnTo>
                    <a:pt x="386" y="551"/>
                  </a:lnTo>
                  <a:lnTo>
                    <a:pt x="389" y="551"/>
                  </a:lnTo>
                  <a:lnTo>
                    <a:pt x="393" y="549"/>
                  </a:lnTo>
                  <a:lnTo>
                    <a:pt x="394" y="547"/>
                  </a:lnTo>
                  <a:lnTo>
                    <a:pt x="396" y="551"/>
                  </a:lnTo>
                  <a:lnTo>
                    <a:pt x="400" y="549"/>
                  </a:lnTo>
                  <a:lnTo>
                    <a:pt x="403" y="551"/>
                  </a:lnTo>
                  <a:lnTo>
                    <a:pt x="408" y="556"/>
                  </a:lnTo>
                  <a:lnTo>
                    <a:pt x="413" y="556"/>
                  </a:lnTo>
                  <a:lnTo>
                    <a:pt x="415" y="554"/>
                  </a:lnTo>
                  <a:lnTo>
                    <a:pt x="426" y="561"/>
                  </a:lnTo>
                  <a:lnTo>
                    <a:pt x="424" y="567"/>
                  </a:lnTo>
                  <a:lnTo>
                    <a:pt x="427" y="567"/>
                  </a:lnTo>
                  <a:lnTo>
                    <a:pt x="431" y="570"/>
                  </a:lnTo>
                  <a:lnTo>
                    <a:pt x="429" y="572"/>
                  </a:lnTo>
                  <a:lnTo>
                    <a:pt x="426" y="572"/>
                  </a:lnTo>
                  <a:lnTo>
                    <a:pt x="424" y="575"/>
                  </a:lnTo>
                  <a:lnTo>
                    <a:pt x="429" y="584"/>
                  </a:lnTo>
                  <a:lnTo>
                    <a:pt x="433" y="584"/>
                  </a:lnTo>
                  <a:lnTo>
                    <a:pt x="436" y="589"/>
                  </a:lnTo>
                  <a:lnTo>
                    <a:pt x="438" y="594"/>
                  </a:lnTo>
                  <a:lnTo>
                    <a:pt x="438" y="600"/>
                  </a:lnTo>
                  <a:lnTo>
                    <a:pt x="441" y="610"/>
                  </a:lnTo>
                  <a:lnTo>
                    <a:pt x="440" y="615"/>
                  </a:lnTo>
                  <a:lnTo>
                    <a:pt x="443" y="617"/>
                  </a:lnTo>
                  <a:lnTo>
                    <a:pt x="441" y="622"/>
                  </a:lnTo>
                  <a:lnTo>
                    <a:pt x="440" y="626"/>
                  </a:lnTo>
                  <a:lnTo>
                    <a:pt x="438" y="624"/>
                  </a:lnTo>
                  <a:lnTo>
                    <a:pt x="436" y="626"/>
                  </a:lnTo>
                  <a:lnTo>
                    <a:pt x="440" y="629"/>
                  </a:lnTo>
                  <a:lnTo>
                    <a:pt x="443" y="633"/>
                  </a:lnTo>
                  <a:lnTo>
                    <a:pt x="445" y="636"/>
                  </a:lnTo>
                  <a:lnTo>
                    <a:pt x="448" y="634"/>
                  </a:lnTo>
                  <a:lnTo>
                    <a:pt x="452" y="638"/>
                  </a:lnTo>
                  <a:lnTo>
                    <a:pt x="452" y="634"/>
                  </a:lnTo>
                  <a:lnTo>
                    <a:pt x="450" y="631"/>
                  </a:lnTo>
                  <a:lnTo>
                    <a:pt x="452" y="628"/>
                  </a:lnTo>
                  <a:lnTo>
                    <a:pt x="454" y="624"/>
                  </a:lnTo>
                  <a:lnTo>
                    <a:pt x="457" y="624"/>
                  </a:lnTo>
                  <a:lnTo>
                    <a:pt x="459" y="621"/>
                  </a:lnTo>
                  <a:lnTo>
                    <a:pt x="464" y="619"/>
                  </a:lnTo>
                  <a:lnTo>
                    <a:pt x="464" y="614"/>
                  </a:lnTo>
                  <a:lnTo>
                    <a:pt x="469" y="610"/>
                  </a:lnTo>
                  <a:lnTo>
                    <a:pt x="478" y="605"/>
                  </a:lnTo>
                  <a:lnTo>
                    <a:pt x="478" y="601"/>
                  </a:lnTo>
                  <a:lnTo>
                    <a:pt x="480" y="601"/>
                  </a:lnTo>
                  <a:lnTo>
                    <a:pt x="487" y="598"/>
                  </a:lnTo>
                  <a:lnTo>
                    <a:pt x="488" y="593"/>
                  </a:lnTo>
                  <a:lnTo>
                    <a:pt x="495" y="584"/>
                  </a:lnTo>
                  <a:lnTo>
                    <a:pt x="501" y="582"/>
                  </a:lnTo>
                  <a:lnTo>
                    <a:pt x="504" y="579"/>
                  </a:lnTo>
                  <a:lnTo>
                    <a:pt x="502" y="573"/>
                  </a:lnTo>
                  <a:lnTo>
                    <a:pt x="502" y="568"/>
                  </a:lnTo>
                  <a:lnTo>
                    <a:pt x="506" y="575"/>
                  </a:lnTo>
                  <a:lnTo>
                    <a:pt x="506" y="580"/>
                  </a:lnTo>
                  <a:lnTo>
                    <a:pt x="506" y="586"/>
                  </a:lnTo>
                  <a:lnTo>
                    <a:pt x="502" y="589"/>
                  </a:lnTo>
                  <a:lnTo>
                    <a:pt x="502" y="600"/>
                  </a:lnTo>
                  <a:lnTo>
                    <a:pt x="494" y="607"/>
                  </a:lnTo>
                  <a:lnTo>
                    <a:pt x="492" y="610"/>
                  </a:lnTo>
                  <a:lnTo>
                    <a:pt x="488" y="614"/>
                  </a:lnTo>
                  <a:lnTo>
                    <a:pt x="488" y="619"/>
                  </a:lnTo>
                  <a:lnTo>
                    <a:pt x="483" y="626"/>
                  </a:lnTo>
                  <a:lnTo>
                    <a:pt x="485" y="629"/>
                  </a:lnTo>
                  <a:lnTo>
                    <a:pt x="481" y="640"/>
                  </a:lnTo>
                  <a:lnTo>
                    <a:pt x="471" y="638"/>
                  </a:lnTo>
                  <a:lnTo>
                    <a:pt x="469" y="643"/>
                  </a:lnTo>
                  <a:lnTo>
                    <a:pt x="467" y="648"/>
                  </a:lnTo>
                  <a:lnTo>
                    <a:pt x="467" y="650"/>
                  </a:lnTo>
                  <a:lnTo>
                    <a:pt x="473" y="648"/>
                  </a:lnTo>
                  <a:lnTo>
                    <a:pt x="480" y="645"/>
                  </a:lnTo>
                  <a:lnTo>
                    <a:pt x="487" y="648"/>
                  </a:lnTo>
                  <a:lnTo>
                    <a:pt x="494" y="636"/>
                  </a:lnTo>
                  <a:lnTo>
                    <a:pt x="495" y="624"/>
                  </a:lnTo>
                  <a:lnTo>
                    <a:pt x="502" y="619"/>
                  </a:lnTo>
                  <a:lnTo>
                    <a:pt x="504" y="621"/>
                  </a:lnTo>
                  <a:lnTo>
                    <a:pt x="504" y="631"/>
                  </a:lnTo>
                  <a:lnTo>
                    <a:pt x="506" y="636"/>
                  </a:lnTo>
                  <a:lnTo>
                    <a:pt x="504" y="638"/>
                  </a:lnTo>
                  <a:lnTo>
                    <a:pt x="504" y="648"/>
                  </a:lnTo>
                  <a:lnTo>
                    <a:pt x="501" y="657"/>
                  </a:lnTo>
                  <a:lnTo>
                    <a:pt x="492" y="661"/>
                  </a:lnTo>
                  <a:lnTo>
                    <a:pt x="494" y="662"/>
                  </a:lnTo>
                  <a:lnTo>
                    <a:pt x="499" y="662"/>
                  </a:lnTo>
                  <a:lnTo>
                    <a:pt x="504" y="662"/>
                  </a:lnTo>
                  <a:lnTo>
                    <a:pt x="506" y="661"/>
                  </a:lnTo>
                  <a:lnTo>
                    <a:pt x="509" y="659"/>
                  </a:lnTo>
                  <a:lnTo>
                    <a:pt x="515" y="655"/>
                  </a:lnTo>
                  <a:lnTo>
                    <a:pt x="518" y="657"/>
                  </a:lnTo>
                  <a:lnTo>
                    <a:pt x="521" y="655"/>
                  </a:lnTo>
                  <a:lnTo>
                    <a:pt x="520" y="659"/>
                  </a:lnTo>
                  <a:lnTo>
                    <a:pt x="516" y="662"/>
                  </a:lnTo>
                  <a:lnTo>
                    <a:pt x="513" y="662"/>
                  </a:lnTo>
                  <a:lnTo>
                    <a:pt x="511" y="666"/>
                  </a:lnTo>
                  <a:lnTo>
                    <a:pt x="516" y="671"/>
                  </a:lnTo>
                  <a:lnTo>
                    <a:pt x="518" y="676"/>
                  </a:lnTo>
                  <a:lnTo>
                    <a:pt x="520" y="682"/>
                  </a:lnTo>
                  <a:lnTo>
                    <a:pt x="520" y="690"/>
                  </a:lnTo>
                  <a:lnTo>
                    <a:pt x="520" y="701"/>
                  </a:lnTo>
                  <a:lnTo>
                    <a:pt x="515" y="706"/>
                  </a:lnTo>
                  <a:lnTo>
                    <a:pt x="515" y="709"/>
                  </a:lnTo>
                  <a:lnTo>
                    <a:pt x="515" y="716"/>
                  </a:lnTo>
                  <a:lnTo>
                    <a:pt x="518" y="720"/>
                  </a:lnTo>
                  <a:lnTo>
                    <a:pt x="521" y="725"/>
                  </a:lnTo>
                  <a:lnTo>
                    <a:pt x="521" y="732"/>
                  </a:lnTo>
                  <a:lnTo>
                    <a:pt x="530" y="743"/>
                  </a:lnTo>
                  <a:lnTo>
                    <a:pt x="535" y="744"/>
                  </a:lnTo>
                  <a:lnTo>
                    <a:pt x="541" y="748"/>
                  </a:lnTo>
                  <a:lnTo>
                    <a:pt x="542" y="753"/>
                  </a:lnTo>
                  <a:lnTo>
                    <a:pt x="546" y="753"/>
                  </a:lnTo>
                  <a:lnTo>
                    <a:pt x="548" y="751"/>
                  </a:lnTo>
                  <a:lnTo>
                    <a:pt x="549" y="750"/>
                  </a:lnTo>
                  <a:lnTo>
                    <a:pt x="556" y="751"/>
                  </a:lnTo>
                  <a:lnTo>
                    <a:pt x="560" y="756"/>
                  </a:lnTo>
                  <a:lnTo>
                    <a:pt x="565" y="756"/>
                  </a:lnTo>
                  <a:lnTo>
                    <a:pt x="570" y="762"/>
                  </a:lnTo>
                  <a:lnTo>
                    <a:pt x="570" y="767"/>
                  </a:lnTo>
                  <a:lnTo>
                    <a:pt x="576" y="769"/>
                  </a:lnTo>
                  <a:lnTo>
                    <a:pt x="579" y="774"/>
                  </a:lnTo>
                  <a:lnTo>
                    <a:pt x="582" y="774"/>
                  </a:lnTo>
                  <a:lnTo>
                    <a:pt x="584" y="770"/>
                  </a:lnTo>
                  <a:lnTo>
                    <a:pt x="593" y="767"/>
                  </a:lnTo>
                  <a:lnTo>
                    <a:pt x="595" y="763"/>
                  </a:lnTo>
                  <a:lnTo>
                    <a:pt x="600" y="763"/>
                  </a:lnTo>
                  <a:lnTo>
                    <a:pt x="607" y="756"/>
                  </a:lnTo>
                  <a:lnTo>
                    <a:pt x="610" y="758"/>
                  </a:lnTo>
                  <a:lnTo>
                    <a:pt x="612" y="756"/>
                  </a:lnTo>
                  <a:lnTo>
                    <a:pt x="610" y="753"/>
                  </a:lnTo>
                  <a:lnTo>
                    <a:pt x="607" y="753"/>
                  </a:lnTo>
                  <a:lnTo>
                    <a:pt x="607" y="750"/>
                  </a:lnTo>
                  <a:lnTo>
                    <a:pt x="616" y="744"/>
                  </a:lnTo>
                  <a:lnTo>
                    <a:pt x="623" y="750"/>
                  </a:lnTo>
                  <a:lnTo>
                    <a:pt x="623" y="753"/>
                  </a:lnTo>
                  <a:lnTo>
                    <a:pt x="614" y="758"/>
                  </a:lnTo>
                  <a:lnTo>
                    <a:pt x="616" y="762"/>
                  </a:lnTo>
                  <a:lnTo>
                    <a:pt x="619" y="763"/>
                  </a:lnTo>
                  <a:lnTo>
                    <a:pt x="623" y="760"/>
                  </a:lnTo>
                  <a:lnTo>
                    <a:pt x="626" y="756"/>
                  </a:lnTo>
                  <a:lnTo>
                    <a:pt x="630" y="760"/>
                  </a:lnTo>
                  <a:lnTo>
                    <a:pt x="630" y="763"/>
                  </a:lnTo>
                  <a:lnTo>
                    <a:pt x="628" y="763"/>
                  </a:lnTo>
                  <a:lnTo>
                    <a:pt x="624" y="767"/>
                  </a:lnTo>
                  <a:lnTo>
                    <a:pt x="630" y="774"/>
                  </a:lnTo>
                  <a:lnTo>
                    <a:pt x="631" y="781"/>
                  </a:lnTo>
                  <a:lnTo>
                    <a:pt x="633" y="779"/>
                  </a:lnTo>
                  <a:lnTo>
                    <a:pt x="635" y="781"/>
                  </a:lnTo>
                  <a:lnTo>
                    <a:pt x="637" y="784"/>
                  </a:lnTo>
                  <a:lnTo>
                    <a:pt x="638" y="790"/>
                  </a:lnTo>
                  <a:lnTo>
                    <a:pt x="642" y="784"/>
                  </a:lnTo>
                  <a:lnTo>
                    <a:pt x="642" y="777"/>
                  </a:lnTo>
                  <a:lnTo>
                    <a:pt x="638" y="781"/>
                  </a:lnTo>
                  <a:lnTo>
                    <a:pt x="638" y="777"/>
                  </a:lnTo>
                  <a:lnTo>
                    <a:pt x="640" y="776"/>
                  </a:lnTo>
                  <a:lnTo>
                    <a:pt x="650" y="776"/>
                  </a:lnTo>
                  <a:lnTo>
                    <a:pt x="652" y="777"/>
                  </a:lnTo>
                  <a:lnTo>
                    <a:pt x="654" y="776"/>
                  </a:lnTo>
                  <a:lnTo>
                    <a:pt x="659" y="767"/>
                  </a:lnTo>
                  <a:lnTo>
                    <a:pt x="670" y="762"/>
                  </a:lnTo>
                  <a:lnTo>
                    <a:pt x="677" y="755"/>
                  </a:lnTo>
                  <a:lnTo>
                    <a:pt x="673" y="755"/>
                  </a:lnTo>
                  <a:lnTo>
                    <a:pt x="670" y="756"/>
                  </a:lnTo>
                  <a:lnTo>
                    <a:pt x="671" y="755"/>
                  </a:lnTo>
                  <a:lnTo>
                    <a:pt x="668" y="755"/>
                  </a:lnTo>
                  <a:lnTo>
                    <a:pt x="671" y="755"/>
                  </a:lnTo>
                  <a:lnTo>
                    <a:pt x="677" y="755"/>
                  </a:lnTo>
                  <a:lnTo>
                    <a:pt x="685" y="751"/>
                  </a:lnTo>
                  <a:lnTo>
                    <a:pt x="703" y="748"/>
                  </a:lnTo>
                  <a:lnTo>
                    <a:pt x="715" y="751"/>
                  </a:lnTo>
                  <a:lnTo>
                    <a:pt x="722" y="748"/>
                  </a:lnTo>
                  <a:lnTo>
                    <a:pt x="722" y="744"/>
                  </a:lnTo>
                  <a:lnTo>
                    <a:pt x="725" y="744"/>
                  </a:lnTo>
                  <a:lnTo>
                    <a:pt x="729" y="741"/>
                  </a:lnTo>
                  <a:lnTo>
                    <a:pt x="732" y="734"/>
                  </a:lnTo>
                  <a:lnTo>
                    <a:pt x="731" y="725"/>
                  </a:lnTo>
                  <a:lnTo>
                    <a:pt x="731" y="720"/>
                  </a:lnTo>
                  <a:lnTo>
                    <a:pt x="738" y="713"/>
                  </a:lnTo>
                  <a:lnTo>
                    <a:pt x="738" y="701"/>
                  </a:lnTo>
                  <a:lnTo>
                    <a:pt x="741" y="695"/>
                  </a:lnTo>
                  <a:lnTo>
                    <a:pt x="743" y="687"/>
                  </a:lnTo>
                  <a:lnTo>
                    <a:pt x="748" y="685"/>
                  </a:lnTo>
                  <a:lnTo>
                    <a:pt x="746" y="682"/>
                  </a:lnTo>
                  <a:lnTo>
                    <a:pt x="760" y="664"/>
                  </a:lnTo>
                  <a:lnTo>
                    <a:pt x="764" y="664"/>
                  </a:lnTo>
                  <a:lnTo>
                    <a:pt x="765" y="655"/>
                  </a:lnTo>
                  <a:lnTo>
                    <a:pt x="771" y="648"/>
                  </a:lnTo>
                  <a:lnTo>
                    <a:pt x="774" y="640"/>
                  </a:lnTo>
                  <a:lnTo>
                    <a:pt x="779" y="634"/>
                  </a:lnTo>
                  <a:lnTo>
                    <a:pt x="779" y="629"/>
                  </a:lnTo>
                  <a:lnTo>
                    <a:pt x="783" y="628"/>
                  </a:lnTo>
                  <a:lnTo>
                    <a:pt x="786" y="619"/>
                  </a:lnTo>
                  <a:lnTo>
                    <a:pt x="783" y="615"/>
                  </a:lnTo>
                  <a:lnTo>
                    <a:pt x="790" y="614"/>
                  </a:lnTo>
                  <a:lnTo>
                    <a:pt x="795" y="607"/>
                  </a:lnTo>
                  <a:lnTo>
                    <a:pt x="799" y="603"/>
                  </a:lnTo>
                  <a:lnTo>
                    <a:pt x="800" y="596"/>
                  </a:lnTo>
                  <a:lnTo>
                    <a:pt x="807" y="594"/>
                  </a:lnTo>
                  <a:lnTo>
                    <a:pt x="811" y="593"/>
                  </a:lnTo>
                  <a:lnTo>
                    <a:pt x="806" y="593"/>
                  </a:lnTo>
                  <a:lnTo>
                    <a:pt x="806" y="591"/>
                  </a:lnTo>
                  <a:lnTo>
                    <a:pt x="814" y="589"/>
                  </a:lnTo>
                  <a:lnTo>
                    <a:pt x="821" y="586"/>
                  </a:lnTo>
                  <a:lnTo>
                    <a:pt x="823" y="580"/>
                  </a:lnTo>
                  <a:lnTo>
                    <a:pt x="821" y="577"/>
                  </a:lnTo>
                  <a:lnTo>
                    <a:pt x="823" y="573"/>
                  </a:lnTo>
                  <a:lnTo>
                    <a:pt x="830" y="568"/>
                  </a:lnTo>
                  <a:lnTo>
                    <a:pt x="830" y="563"/>
                  </a:lnTo>
                  <a:lnTo>
                    <a:pt x="835" y="561"/>
                  </a:lnTo>
                  <a:lnTo>
                    <a:pt x="839" y="553"/>
                  </a:lnTo>
                  <a:lnTo>
                    <a:pt x="839" y="549"/>
                  </a:lnTo>
                  <a:lnTo>
                    <a:pt x="840" y="542"/>
                  </a:lnTo>
                  <a:lnTo>
                    <a:pt x="839" y="540"/>
                  </a:lnTo>
                  <a:lnTo>
                    <a:pt x="840" y="537"/>
                  </a:lnTo>
                  <a:lnTo>
                    <a:pt x="846" y="523"/>
                  </a:lnTo>
                  <a:lnTo>
                    <a:pt x="847" y="516"/>
                  </a:lnTo>
                  <a:lnTo>
                    <a:pt x="854" y="502"/>
                  </a:lnTo>
                  <a:lnTo>
                    <a:pt x="854" y="497"/>
                  </a:lnTo>
                  <a:lnTo>
                    <a:pt x="860" y="486"/>
                  </a:lnTo>
                  <a:lnTo>
                    <a:pt x="865" y="481"/>
                  </a:lnTo>
                  <a:lnTo>
                    <a:pt x="867" y="476"/>
                  </a:lnTo>
                  <a:lnTo>
                    <a:pt x="865" y="469"/>
                  </a:lnTo>
                  <a:lnTo>
                    <a:pt x="868" y="464"/>
                  </a:lnTo>
                  <a:lnTo>
                    <a:pt x="865" y="455"/>
                  </a:lnTo>
                  <a:lnTo>
                    <a:pt x="867" y="450"/>
                  </a:lnTo>
                  <a:lnTo>
                    <a:pt x="863" y="441"/>
                  </a:lnTo>
                  <a:lnTo>
                    <a:pt x="861" y="439"/>
                  </a:lnTo>
                  <a:lnTo>
                    <a:pt x="861" y="434"/>
                  </a:lnTo>
                  <a:lnTo>
                    <a:pt x="863" y="432"/>
                  </a:lnTo>
                  <a:lnTo>
                    <a:pt x="863" y="427"/>
                  </a:lnTo>
                  <a:lnTo>
                    <a:pt x="867" y="420"/>
                  </a:lnTo>
                  <a:lnTo>
                    <a:pt x="867" y="418"/>
                  </a:lnTo>
                  <a:lnTo>
                    <a:pt x="867" y="406"/>
                  </a:lnTo>
                  <a:lnTo>
                    <a:pt x="868" y="403"/>
                  </a:lnTo>
                  <a:lnTo>
                    <a:pt x="867" y="399"/>
                  </a:lnTo>
                  <a:lnTo>
                    <a:pt x="867" y="396"/>
                  </a:lnTo>
                  <a:lnTo>
                    <a:pt x="867" y="387"/>
                  </a:lnTo>
                  <a:lnTo>
                    <a:pt x="865" y="385"/>
                  </a:lnTo>
                  <a:lnTo>
                    <a:pt x="867" y="382"/>
                  </a:lnTo>
                  <a:lnTo>
                    <a:pt x="861" y="380"/>
                  </a:lnTo>
                  <a:lnTo>
                    <a:pt x="860" y="375"/>
                  </a:lnTo>
                  <a:lnTo>
                    <a:pt x="860" y="370"/>
                  </a:lnTo>
                  <a:lnTo>
                    <a:pt x="856" y="366"/>
                  </a:lnTo>
                  <a:lnTo>
                    <a:pt x="853" y="359"/>
                  </a:lnTo>
                  <a:lnTo>
                    <a:pt x="851" y="354"/>
                  </a:lnTo>
                  <a:lnTo>
                    <a:pt x="847" y="349"/>
                  </a:lnTo>
                  <a:lnTo>
                    <a:pt x="846" y="349"/>
                  </a:lnTo>
                  <a:lnTo>
                    <a:pt x="842" y="350"/>
                  </a:lnTo>
                  <a:lnTo>
                    <a:pt x="839" y="347"/>
                  </a:lnTo>
                  <a:lnTo>
                    <a:pt x="839" y="342"/>
                  </a:lnTo>
                  <a:lnTo>
                    <a:pt x="837" y="340"/>
                  </a:lnTo>
                  <a:lnTo>
                    <a:pt x="835" y="338"/>
                  </a:lnTo>
                  <a:lnTo>
                    <a:pt x="830" y="333"/>
                  </a:lnTo>
                  <a:lnTo>
                    <a:pt x="828" y="331"/>
                  </a:lnTo>
                  <a:lnTo>
                    <a:pt x="830" y="328"/>
                  </a:lnTo>
                  <a:lnTo>
                    <a:pt x="826" y="323"/>
                  </a:lnTo>
                  <a:lnTo>
                    <a:pt x="830" y="317"/>
                  </a:lnTo>
                  <a:lnTo>
                    <a:pt x="832" y="310"/>
                  </a:lnTo>
                  <a:lnTo>
                    <a:pt x="830" y="307"/>
                  </a:lnTo>
                  <a:lnTo>
                    <a:pt x="832" y="303"/>
                  </a:lnTo>
                  <a:lnTo>
                    <a:pt x="828" y="302"/>
                  </a:lnTo>
                  <a:lnTo>
                    <a:pt x="826" y="303"/>
                  </a:lnTo>
                  <a:lnTo>
                    <a:pt x="828" y="305"/>
                  </a:lnTo>
                  <a:lnTo>
                    <a:pt x="826" y="309"/>
                  </a:lnTo>
                  <a:lnTo>
                    <a:pt x="818" y="300"/>
                  </a:lnTo>
                  <a:lnTo>
                    <a:pt x="814" y="295"/>
                  </a:lnTo>
                  <a:lnTo>
                    <a:pt x="813" y="295"/>
                  </a:lnTo>
                  <a:lnTo>
                    <a:pt x="813" y="298"/>
                  </a:lnTo>
                  <a:lnTo>
                    <a:pt x="813" y="302"/>
                  </a:lnTo>
                  <a:lnTo>
                    <a:pt x="814" y="309"/>
                  </a:lnTo>
                  <a:lnTo>
                    <a:pt x="809" y="302"/>
                  </a:lnTo>
                  <a:lnTo>
                    <a:pt x="807" y="305"/>
                  </a:lnTo>
                  <a:lnTo>
                    <a:pt x="807" y="300"/>
                  </a:lnTo>
                  <a:lnTo>
                    <a:pt x="806" y="298"/>
                  </a:lnTo>
                  <a:lnTo>
                    <a:pt x="806" y="286"/>
                  </a:lnTo>
                  <a:lnTo>
                    <a:pt x="806" y="284"/>
                  </a:lnTo>
                  <a:lnTo>
                    <a:pt x="806" y="281"/>
                  </a:lnTo>
                  <a:lnTo>
                    <a:pt x="802" y="279"/>
                  </a:lnTo>
                  <a:lnTo>
                    <a:pt x="804" y="276"/>
                  </a:lnTo>
                  <a:lnTo>
                    <a:pt x="800" y="272"/>
                  </a:lnTo>
                  <a:lnTo>
                    <a:pt x="802" y="269"/>
                  </a:lnTo>
                  <a:lnTo>
                    <a:pt x="795" y="263"/>
                  </a:lnTo>
                  <a:lnTo>
                    <a:pt x="793" y="258"/>
                  </a:lnTo>
                  <a:lnTo>
                    <a:pt x="792" y="253"/>
                  </a:lnTo>
                  <a:lnTo>
                    <a:pt x="797" y="255"/>
                  </a:lnTo>
                  <a:lnTo>
                    <a:pt x="797" y="249"/>
                  </a:lnTo>
                  <a:lnTo>
                    <a:pt x="793" y="244"/>
                  </a:lnTo>
                  <a:lnTo>
                    <a:pt x="792" y="244"/>
                  </a:lnTo>
                  <a:lnTo>
                    <a:pt x="786" y="244"/>
                  </a:lnTo>
                  <a:lnTo>
                    <a:pt x="783" y="239"/>
                  </a:lnTo>
                  <a:lnTo>
                    <a:pt x="779" y="239"/>
                  </a:lnTo>
                  <a:lnTo>
                    <a:pt x="776" y="235"/>
                  </a:lnTo>
                  <a:lnTo>
                    <a:pt x="774" y="237"/>
                  </a:lnTo>
                  <a:lnTo>
                    <a:pt x="772" y="235"/>
                  </a:lnTo>
                  <a:lnTo>
                    <a:pt x="767" y="234"/>
                  </a:lnTo>
                  <a:lnTo>
                    <a:pt x="764" y="235"/>
                  </a:lnTo>
                  <a:lnTo>
                    <a:pt x="767" y="232"/>
                  </a:lnTo>
                  <a:lnTo>
                    <a:pt x="771" y="230"/>
                  </a:lnTo>
                  <a:lnTo>
                    <a:pt x="771" y="228"/>
                  </a:lnTo>
                  <a:lnTo>
                    <a:pt x="769" y="225"/>
                  </a:lnTo>
                  <a:lnTo>
                    <a:pt x="765" y="225"/>
                  </a:lnTo>
                  <a:lnTo>
                    <a:pt x="760" y="225"/>
                  </a:lnTo>
                  <a:lnTo>
                    <a:pt x="760" y="223"/>
                  </a:lnTo>
                  <a:lnTo>
                    <a:pt x="759" y="223"/>
                  </a:lnTo>
                  <a:lnTo>
                    <a:pt x="748" y="218"/>
                  </a:lnTo>
                  <a:lnTo>
                    <a:pt x="745" y="209"/>
                  </a:lnTo>
                  <a:lnTo>
                    <a:pt x="745" y="202"/>
                  </a:lnTo>
                  <a:lnTo>
                    <a:pt x="741" y="197"/>
                  </a:lnTo>
                  <a:lnTo>
                    <a:pt x="741" y="194"/>
                  </a:lnTo>
                  <a:lnTo>
                    <a:pt x="745" y="192"/>
                  </a:lnTo>
                  <a:lnTo>
                    <a:pt x="746" y="183"/>
                  </a:lnTo>
                  <a:lnTo>
                    <a:pt x="743" y="173"/>
                  </a:lnTo>
                  <a:lnTo>
                    <a:pt x="741" y="167"/>
                  </a:lnTo>
                  <a:lnTo>
                    <a:pt x="743" y="166"/>
                  </a:lnTo>
                  <a:lnTo>
                    <a:pt x="739" y="162"/>
                  </a:lnTo>
                  <a:lnTo>
                    <a:pt x="736" y="162"/>
                  </a:lnTo>
                  <a:lnTo>
                    <a:pt x="732" y="155"/>
                  </a:lnTo>
                  <a:lnTo>
                    <a:pt x="732" y="145"/>
                  </a:lnTo>
                  <a:lnTo>
                    <a:pt x="734" y="143"/>
                  </a:lnTo>
                  <a:lnTo>
                    <a:pt x="734" y="140"/>
                  </a:lnTo>
                  <a:lnTo>
                    <a:pt x="732" y="138"/>
                  </a:lnTo>
                  <a:lnTo>
                    <a:pt x="731" y="124"/>
                  </a:lnTo>
                  <a:lnTo>
                    <a:pt x="732" y="120"/>
                  </a:lnTo>
                  <a:lnTo>
                    <a:pt x="731" y="117"/>
                  </a:lnTo>
                  <a:lnTo>
                    <a:pt x="732" y="115"/>
                  </a:lnTo>
                  <a:lnTo>
                    <a:pt x="734" y="112"/>
                  </a:lnTo>
                  <a:lnTo>
                    <a:pt x="725" y="105"/>
                  </a:lnTo>
                  <a:lnTo>
                    <a:pt x="722" y="103"/>
                  </a:lnTo>
                  <a:lnTo>
                    <a:pt x="722" y="101"/>
                  </a:lnTo>
                  <a:lnTo>
                    <a:pt x="718" y="96"/>
                  </a:lnTo>
                  <a:lnTo>
                    <a:pt x="713" y="98"/>
                  </a:lnTo>
                  <a:lnTo>
                    <a:pt x="711" y="98"/>
                  </a:lnTo>
                  <a:lnTo>
                    <a:pt x="708" y="101"/>
                  </a:lnTo>
                  <a:lnTo>
                    <a:pt x="704" y="101"/>
                  </a:lnTo>
                  <a:lnTo>
                    <a:pt x="701" y="96"/>
                  </a:lnTo>
                  <a:lnTo>
                    <a:pt x="701" y="91"/>
                  </a:lnTo>
                  <a:lnTo>
                    <a:pt x="698" y="86"/>
                  </a:lnTo>
                  <a:lnTo>
                    <a:pt x="699" y="77"/>
                  </a:lnTo>
                  <a:lnTo>
                    <a:pt x="699" y="68"/>
                  </a:lnTo>
                  <a:lnTo>
                    <a:pt x="698" y="68"/>
                  </a:lnTo>
                  <a:lnTo>
                    <a:pt x="696" y="65"/>
                  </a:lnTo>
                  <a:lnTo>
                    <a:pt x="698" y="61"/>
                  </a:lnTo>
                  <a:lnTo>
                    <a:pt x="694" y="56"/>
                  </a:lnTo>
                  <a:lnTo>
                    <a:pt x="694" y="52"/>
                  </a:lnTo>
                  <a:lnTo>
                    <a:pt x="692" y="51"/>
                  </a:lnTo>
                  <a:lnTo>
                    <a:pt x="692" y="45"/>
                  </a:lnTo>
                  <a:lnTo>
                    <a:pt x="694" y="44"/>
                  </a:lnTo>
                  <a:lnTo>
                    <a:pt x="692" y="42"/>
                  </a:lnTo>
                  <a:lnTo>
                    <a:pt x="689" y="42"/>
                  </a:lnTo>
                  <a:lnTo>
                    <a:pt x="685" y="40"/>
                  </a:lnTo>
                  <a:lnTo>
                    <a:pt x="687" y="30"/>
                  </a:lnTo>
                  <a:lnTo>
                    <a:pt x="685" y="28"/>
                  </a:lnTo>
                  <a:lnTo>
                    <a:pt x="684" y="21"/>
                  </a:lnTo>
                  <a:lnTo>
                    <a:pt x="680" y="21"/>
                  </a:lnTo>
                  <a:lnTo>
                    <a:pt x="680" y="18"/>
                  </a:lnTo>
                  <a:lnTo>
                    <a:pt x="675" y="19"/>
                  </a:lnTo>
                  <a:lnTo>
                    <a:pt x="673" y="23"/>
                  </a:lnTo>
                  <a:lnTo>
                    <a:pt x="673" y="32"/>
                  </a:lnTo>
                  <a:lnTo>
                    <a:pt x="670" y="37"/>
                  </a:lnTo>
                  <a:lnTo>
                    <a:pt x="670" y="39"/>
                  </a:lnTo>
                  <a:lnTo>
                    <a:pt x="670" y="44"/>
                  </a:lnTo>
                  <a:lnTo>
                    <a:pt x="666" y="44"/>
                  </a:lnTo>
                  <a:lnTo>
                    <a:pt x="664" y="51"/>
                  </a:lnTo>
                  <a:lnTo>
                    <a:pt x="661" y="56"/>
                  </a:lnTo>
                  <a:lnTo>
                    <a:pt x="663" y="58"/>
                  </a:lnTo>
                  <a:lnTo>
                    <a:pt x="668" y="61"/>
                  </a:lnTo>
                  <a:lnTo>
                    <a:pt x="664" y="63"/>
                  </a:lnTo>
                  <a:lnTo>
                    <a:pt x="663" y="63"/>
                  </a:lnTo>
                  <a:lnTo>
                    <a:pt x="661" y="68"/>
                  </a:lnTo>
                  <a:lnTo>
                    <a:pt x="657" y="72"/>
                  </a:lnTo>
                  <a:lnTo>
                    <a:pt x="661" y="77"/>
                  </a:lnTo>
                  <a:lnTo>
                    <a:pt x="661" y="80"/>
                  </a:lnTo>
                  <a:lnTo>
                    <a:pt x="659" y="79"/>
                  </a:lnTo>
                  <a:lnTo>
                    <a:pt x="656" y="80"/>
                  </a:lnTo>
                  <a:lnTo>
                    <a:pt x="654" y="91"/>
                  </a:lnTo>
                  <a:lnTo>
                    <a:pt x="656" y="98"/>
                  </a:lnTo>
                  <a:lnTo>
                    <a:pt x="654" y="106"/>
                  </a:lnTo>
                  <a:lnTo>
                    <a:pt x="657" y="112"/>
                  </a:lnTo>
                  <a:lnTo>
                    <a:pt x="656" y="119"/>
                  </a:lnTo>
                  <a:lnTo>
                    <a:pt x="652" y="122"/>
                  </a:lnTo>
                  <a:lnTo>
                    <a:pt x="652" y="126"/>
                  </a:lnTo>
                  <a:lnTo>
                    <a:pt x="647" y="134"/>
                  </a:lnTo>
                  <a:lnTo>
                    <a:pt x="647" y="147"/>
                  </a:lnTo>
                  <a:lnTo>
                    <a:pt x="643" y="150"/>
                  </a:lnTo>
                  <a:lnTo>
                    <a:pt x="645" y="155"/>
                  </a:lnTo>
                  <a:lnTo>
                    <a:pt x="642" y="162"/>
                  </a:lnTo>
                  <a:lnTo>
                    <a:pt x="638" y="166"/>
                  </a:lnTo>
                  <a:lnTo>
                    <a:pt x="638" y="173"/>
                  </a:lnTo>
                  <a:lnTo>
                    <a:pt x="631" y="178"/>
                  </a:lnTo>
                  <a:lnTo>
                    <a:pt x="617" y="183"/>
                  </a:lnTo>
                  <a:lnTo>
                    <a:pt x="612" y="180"/>
                  </a:lnTo>
                  <a:lnTo>
                    <a:pt x="605" y="180"/>
                  </a:lnTo>
                  <a:lnTo>
                    <a:pt x="603" y="176"/>
                  </a:lnTo>
                  <a:lnTo>
                    <a:pt x="598" y="171"/>
                  </a:lnTo>
                  <a:lnTo>
                    <a:pt x="598" y="169"/>
                  </a:lnTo>
                  <a:lnTo>
                    <a:pt x="596" y="167"/>
                  </a:lnTo>
                  <a:lnTo>
                    <a:pt x="595" y="162"/>
                  </a:lnTo>
                  <a:lnTo>
                    <a:pt x="589" y="162"/>
                  </a:lnTo>
                  <a:lnTo>
                    <a:pt x="586" y="160"/>
                  </a:lnTo>
                  <a:lnTo>
                    <a:pt x="579" y="159"/>
                  </a:lnTo>
                  <a:lnTo>
                    <a:pt x="572" y="155"/>
                  </a:lnTo>
                  <a:lnTo>
                    <a:pt x="572" y="152"/>
                  </a:lnTo>
                  <a:lnTo>
                    <a:pt x="567" y="145"/>
                  </a:lnTo>
                  <a:lnTo>
                    <a:pt x="562" y="145"/>
                  </a:lnTo>
                  <a:lnTo>
                    <a:pt x="556" y="141"/>
                  </a:lnTo>
                  <a:lnTo>
                    <a:pt x="556" y="140"/>
                  </a:lnTo>
                  <a:lnTo>
                    <a:pt x="553" y="140"/>
                  </a:lnTo>
                  <a:lnTo>
                    <a:pt x="551" y="136"/>
                  </a:lnTo>
                  <a:lnTo>
                    <a:pt x="546" y="138"/>
                  </a:lnTo>
                  <a:lnTo>
                    <a:pt x="542" y="136"/>
                  </a:lnTo>
                  <a:lnTo>
                    <a:pt x="542" y="134"/>
                  </a:lnTo>
                  <a:lnTo>
                    <a:pt x="537" y="129"/>
                  </a:lnTo>
                  <a:lnTo>
                    <a:pt x="537" y="126"/>
                  </a:lnTo>
                  <a:lnTo>
                    <a:pt x="530" y="120"/>
                  </a:lnTo>
                  <a:lnTo>
                    <a:pt x="527" y="119"/>
                  </a:lnTo>
                  <a:lnTo>
                    <a:pt x="523" y="113"/>
                  </a:lnTo>
                  <a:lnTo>
                    <a:pt x="523" y="108"/>
                  </a:lnTo>
                  <a:lnTo>
                    <a:pt x="527" y="101"/>
                  </a:lnTo>
                  <a:lnTo>
                    <a:pt x="527" y="96"/>
                  </a:lnTo>
                  <a:lnTo>
                    <a:pt x="532" y="94"/>
                  </a:lnTo>
                  <a:lnTo>
                    <a:pt x="534" y="87"/>
                  </a:lnTo>
                  <a:lnTo>
                    <a:pt x="535" y="84"/>
                  </a:lnTo>
                  <a:lnTo>
                    <a:pt x="532" y="87"/>
                  </a:lnTo>
                  <a:lnTo>
                    <a:pt x="528" y="80"/>
                  </a:lnTo>
                  <a:lnTo>
                    <a:pt x="532" y="79"/>
                  </a:lnTo>
                  <a:lnTo>
                    <a:pt x="532" y="73"/>
                  </a:lnTo>
                  <a:lnTo>
                    <a:pt x="534" y="73"/>
                  </a:lnTo>
                  <a:lnTo>
                    <a:pt x="537" y="72"/>
                  </a:lnTo>
                  <a:lnTo>
                    <a:pt x="537" y="73"/>
                  </a:lnTo>
                  <a:lnTo>
                    <a:pt x="542" y="75"/>
                  </a:lnTo>
                  <a:lnTo>
                    <a:pt x="548" y="72"/>
                  </a:lnTo>
                  <a:lnTo>
                    <a:pt x="549" y="68"/>
                  </a:lnTo>
                  <a:lnTo>
                    <a:pt x="546" y="65"/>
                  </a:lnTo>
                  <a:lnTo>
                    <a:pt x="548" y="61"/>
                  </a:lnTo>
                  <a:lnTo>
                    <a:pt x="551" y="63"/>
                  </a:lnTo>
                  <a:lnTo>
                    <a:pt x="553" y="56"/>
                  </a:lnTo>
                  <a:lnTo>
                    <a:pt x="556" y="54"/>
                  </a:lnTo>
                  <a:lnTo>
                    <a:pt x="558" y="51"/>
                  </a:lnTo>
                  <a:lnTo>
                    <a:pt x="560" y="47"/>
                  </a:lnTo>
                  <a:lnTo>
                    <a:pt x="555" y="45"/>
                  </a:lnTo>
                  <a:lnTo>
                    <a:pt x="551" y="49"/>
                  </a:lnTo>
                  <a:lnTo>
                    <a:pt x="549" y="47"/>
                  </a:lnTo>
                  <a:lnTo>
                    <a:pt x="548" y="40"/>
                  </a:lnTo>
                  <a:lnTo>
                    <a:pt x="544" y="42"/>
                  </a:lnTo>
                  <a:lnTo>
                    <a:pt x="541" y="49"/>
                  </a:lnTo>
                  <a:lnTo>
                    <a:pt x="542" y="49"/>
                  </a:lnTo>
                  <a:lnTo>
                    <a:pt x="542" y="52"/>
                  </a:lnTo>
                  <a:lnTo>
                    <a:pt x="539" y="54"/>
                  </a:lnTo>
                  <a:lnTo>
                    <a:pt x="535" y="52"/>
                  </a:lnTo>
                  <a:lnTo>
                    <a:pt x="535" y="49"/>
                  </a:lnTo>
                  <a:lnTo>
                    <a:pt x="532" y="47"/>
                  </a:lnTo>
                  <a:lnTo>
                    <a:pt x="532" y="49"/>
                  </a:lnTo>
                  <a:lnTo>
                    <a:pt x="528" y="51"/>
                  </a:lnTo>
                  <a:lnTo>
                    <a:pt x="528" y="47"/>
                  </a:lnTo>
                  <a:lnTo>
                    <a:pt x="530" y="45"/>
                  </a:lnTo>
                  <a:lnTo>
                    <a:pt x="532" y="44"/>
                  </a:lnTo>
                  <a:lnTo>
                    <a:pt x="528" y="44"/>
                  </a:lnTo>
                  <a:lnTo>
                    <a:pt x="527" y="47"/>
                  </a:lnTo>
                  <a:lnTo>
                    <a:pt x="521" y="49"/>
                  </a:lnTo>
                  <a:lnTo>
                    <a:pt x="521" y="51"/>
                  </a:lnTo>
                  <a:lnTo>
                    <a:pt x="518" y="51"/>
                  </a:lnTo>
                  <a:lnTo>
                    <a:pt x="516" y="49"/>
                  </a:lnTo>
                  <a:lnTo>
                    <a:pt x="513" y="49"/>
                  </a:lnTo>
                  <a:lnTo>
                    <a:pt x="513" y="47"/>
                  </a:lnTo>
                  <a:lnTo>
                    <a:pt x="509" y="42"/>
                  </a:lnTo>
                  <a:lnTo>
                    <a:pt x="508" y="42"/>
                  </a:lnTo>
                  <a:lnTo>
                    <a:pt x="502" y="44"/>
                  </a:lnTo>
                  <a:lnTo>
                    <a:pt x="499" y="44"/>
                  </a:lnTo>
                  <a:lnTo>
                    <a:pt x="497" y="44"/>
                  </a:lnTo>
                  <a:lnTo>
                    <a:pt x="495" y="42"/>
                  </a:lnTo>
                  <a:lnTo>
                    <a:pt x="494" y="40"/>
                  </a:lnTo>
                  <a:lnTo>
                    <a:pt x="492" y="37"/>
                  </a:lnTo>
                  <a:lnTo>
                    <a:pt x="487" y="39"/>
                  </a:lnTo>
                  <a:lnTo>
                    <a:pt x="481" y="37"/>
                  </a:lnTo>
                  <a:lnTo>
                    <a:pt x="476" y="35"/>
                  </a:lnTo>
                  <a:lnTo>
                    <a:pt x="476" y="33"/>
                  </a:lnTo>
                  <a:lnTo>
                    <a:pt x="473" y="28"/>
                  </a:lnTo>
                  <a:lnTo>
                    <a:pt x="471" y="28"/>
                  </a:lnTo>
                  <a:lnTo>
                    <a:pt x="471" y="30"/>
                  </a:lnTo>
                  <a:lnTo>
                    <a:pt x="466" y="33"/>
                  </a:lnTo>
                  <a:lnTo>
                    <a:pt x="464" y="28"/>
                  </a:lnTo>
                  <a:lnTo>
                    <a:pt x="460" y="28"/>
                  </a:lnTo>
                  <a:lnTo>
                    <a:pt x="454" y="25"/>
                  </a:lnTo>
                  <a:lnTo>
                    <a:pt x="454" y="26"/>
                  </a:lnTo>
                  <a:lnTo>
                    <a:pt x="450" y="23"/>
                  </a:lnTo>
                  <a:lnTo>
                    <a:pt x="447" y="26"/>
                  </a:lnTo>
                  <a:lnTo>
                    <a:pt x="452" y="30"/>
                  </a:lnTo>
                  <a:lnTo>
                    <a:pt x="450" y="32"/>
                  </a:lnTo>
                  <a:lnTo>
                    <a:pt x="454" y="32"/>
                  </a:lnTo>
                  <a:lnTo>
                    <a:pt x="457" y="30"/>
                  </a:lnTo>
                  <a:lnTo>
                    <a:pt x="464" y="35"/>
                  </a:lnTo>
                  <a:lnTo>
                    <a:pt x="464" y="39"/>
                  </a:lnTo>
                  <a:lnTo>
                    <a:pt x="464" y="45"/>
                  </a:lnTo>
                  <a:lnTo>
                    <a:pt x="460" y="45"/>
                  </a:lnTo>
                  <a:lnTo>
                    <a:pt x="459" y="51"/>
                  </a:lnTo>
                  <a:lnTo>
                    <a:pt x="457" y="47"/>
                  </a:lnTo>
                  <a:lnTo>
                    <a:pt x="454" y="47"/>
                  </a:lnTo>
                  <a:lnTo>
                    <a:pt x="450" y="49"/>
                  </a:lnTo>
                  <a:lnTo>
                    <a:pt x="438" y="49"/>
                  </a:lnTo>
                  <a:lnTo>
                    <a:pt x="433" y="45"/>
                  </a:lnTo>
                  <a:lnTo>
                    <a:pt x="433" y="47"/>
                  </a:lnTo>
                  <a:lnTo>
                    <a:pt x="427" y="49"/>
                  </a:lnTo>
                  <a:lnTo>
                    <a:pt x="427" y="52"/>
                  </a:lnTo>
                  <a:lnTo>
                    <a:pt x="424" y="52"/>
                  </a:lnTo>
                  <a:lnTo>
                    <a:pt x="426" y="58"/>
                  </a:lnTo>
                  <a:lnTo>
                    <a:pt x="424" y="56"/>
                  </a:lnTo>
                  <a:lnTo>
                    <a:pt x="419" y="54"/>
                  </a:lnTo>
                  <a:lnTo>
                    <a:pt x="417" y="58"/>
                  </a:lnTo>
                  <a:lnTo>
                    <a:pt x="419" y="59"/>
                  </a:lnTo>
                  <a:lnTo>
                    <a:pt x="419" y="61"/>
                  </a:lnTo>
                  <a:lnTo>
                    <a:pt x="413" y="59"/>
                  </a:lnTo>
                  <a:lnTo>
                    <a:pt x="410" y="63"/>
                  </a:lnTo>
                  <a:lnTo>
                    <a:pt x="412" y="65"/>
                  </a:lnTo>
                  <a:lnTo>
                    <a:pt x="410" y="66"/>
                  </a:lnTo>
                  <a:lnTo>
                    <a:pt x="406" y="68"/>
                  </a:lnTo>
                  <a:lnTo>
                    <a:pt x="406" y="72"/>
                  </a:lnTo>
                  <a:lnTo>
                    <a:pt x="410" y="75"/>
                  </a:lnTo>
                  <a:lnTo>
                    <a:pt x="412" y="77"/>
                  </a:lnTo>
                  <a:lnTo>
                    <a:pt x="406" y="75"/>
                  </a:lnTo>
                  <a:lnTo>
                    <a:pt x="405" y="77"/>
                  </a:lnTo>
                  <a:lnTo>
                    <a:pt x="401" y="77"/>
                  </a:lnTo>
                  <a:lnTo>
                    <a:pt x="396" y="84"/>
                  </a:lnTo>
                  <a:lnTo>
                    <a:pt x="393" y="91"/>
                  </a:lnTo>
                  <a:lnTo>
                    <a:pt x="391" y="91"/>
                  </a:lnTo>
                  <a:lnTo>
                    <a:pt x="389" y="96"/>
                  </a:lnTo>
                  <a:lnTo>
                    <a:pt x="386" y="99"/>
                  </a:lnTo>
                  <a:lnTo>
                    <a:pt x="389" y="101"/>
                  </a:lnTo>
                  <a:lnTo>
                    <a:pt x="396" y="103"/>
                  </a:lnTo>
                  <a:lnTo>
                    <a:pt x="393" y="105"/>
                  </a:lnTo>
                  <a:lnTo>
                    <a:pt x="393" y="106"/>
                  </a:lnTo>
                  <a:lnTo>
                    <a:pt x="401" y="110"/>
                  </a:lnTo>
                  <a:lnTo>
                    <a:pt x="398" y="112"/>
                  </a:lnTo>
                  <a:lnTo>
                    <a:pt x="391" y="110"/>
                  </a:lnTo>
                  <a:lnTo>
                    <a:pt x="389" y="108"/>
                  </a:lnTo>
                  <a:lnTo>
                    <a:pt x="389" y="110"/>
                  </a:lnTo>
                  <a:lnTo>
                    <a:pt x="394" y="113"/>
                  </a:lnTo>
                  <a:lnTo>
                    <a:pt x="393" y="119"/>
                  </a:lnTo>
                  <a:lnTo>
                    <a:pt x="398" y="124"/>
                  </a:lnTo>
                  <a:lnTo>
                    <a:pt x="391" y="119"/>
                  </a:lnTo>
                  <a:lnTo>
                    <a:pt x="387" y="112"/>
                  </a:lnTo>
                  <a:lnTo>
                    <a:pt x="384" y="112"/>
                  </a:lnTo>
                  <a:lnTo>
                    <a:pt x="384" y="115"/>
                  </a:lnTo>
                  <a:lnTo>
                    <a:pt x="382" y="117"/>
                  </a:lnTo>
                  <a:lnTo>
                    <a:pt x="382" y="113"/>
                  </a:lnTo>
                  <a:lnTo>
                    <a:pt x="373" y="108"/>
                  </a:lnTo>
                  <a:lnTo>
                    <a:pt x="366" y="110"/>
                  </a:lnTo>
                  <a:lnTo>
                    <a:pt x="368" y="112"/>
                  </a:lnTo>
                  <a:lnTo>
                    <a:pt x="366" y="113"/>
                  </a:lnTo>
                  <a:lnTo>
                    <a:pt x="363" y="112"/>
                  </a:lnTo>
                  <a:lnTo>
                    <a:pt x="361" y="112"/>
                  </a:lnTo>
                  <a:lnTo>
                    <a:pt x="359" y="115"/>
                  </a:lnTo>
                  <a:lnTo>
                    <a:pt x="363" y="119"/>
                  </a:lnTo>
                  <a:lnTo>
                    <a:pt x="361" y="122"/>
                  </a:lnTo>
                  <a:lnTo>
                    <a:pt x="361" y="120"/>
                  </a:lnTo>
                  <a:lnTo>
                    <a:pt x="359" y="120"/>
                  </a:lnTo>
                  <a:lnTo>
                    <a:pt x="359" y="122"/>
                  </a:lnTo>
                  <a:lnTo>
                    <a:pt x="354" y="124"/>
                  </a:lnTo>
                  <a:lnTo>
                    <a:pt x="349" y="126"/>
                  </a:lnTo>
                  <a:lnTo>
                    <a:pt x="354" y="124"/>
                  </a:lnTo>
                  <a:lnTo>
                    <a:pt x="358" y="119"/>
                  </a:lnTo>
                  <a:lnTo>
                    <a:pt x="356" y="112"/>
                  </a:lnTo>
                  <a:lnTo>
                    <a:pt x="359" y="108"/>
                  </a:lnTo>
                  <a:lnTo>
                    <a:pt x="358" y="105"/>
                  </a:lnTo>
                  <a:lnTo>
                    <a:pt x="354" y="105"/>
                  </a:lnTo>
                  <a:lnTo>
                    <a:pt x="349" y="94"/>
                  </a:lnTo>
                  <a:lnTo>
                    <a:pt x="345" y="89"/>
                  </a:lnTo>
                  <a:lnTo>
                    <a:pt x="339" y="87"/>
                  </a:lnTo>
                  <a:lnTo>
                    <a:pt x="335" y="86"/>
                  </a:lnTo>
                  <a:lnTo>
                    <a:pt x="332" y="86"/>
                  </a:lnTo>
                  <a:lnTo>
                    <a:pt x="335" y="89"/>
                  </a:lnTo>
                  <a:lnTo>
                    <a:pt x="332" y="89"/>
                  </a:lnTo>
                  <a:lnTo>
                    <a:pt x="328" y="94"/>
                  </a:lnTo>
                  <a:lnTo>
                    <a:pt x="326" y="93"/>
                  </a:lnTo>
                  <a:lnTo>
                    <a:pt x="326" y="91"/>
                  </a:lnTo>
                  <a:lnTo>
                    <a:pt x="323" y="93"/>
                  </a:lnTo>
                  <a:lnTo>
                    <a:pt x="323" y="94"/>
                  </a:lnTo>
                  <a:lnTo>
                    <a:pt x="319" y="89"/>
                  </a:lnTo>
                  <a:lnTo>
                    <a:pt x="316" y="87"/>
                  </a:lnTo>
                  <a:lnTo>
                    <a:pt x="316" y="91"/>
                  </a:lnTo>
                  <a:lnTo>
                    <a:pt x="319" y="93"/>
                  </a:lnTo>
                  <a:lnTo>
                    <a:pt x="314" y="96"/>
                  </a:lnTo>
                  <a:lnTo>
                    <a:pt x="314" y="101"/>
                  </a:lnTo>
                  <a:lnTo>
                    <a:pt x="314" y="103"/>
                  </a:lnTo>
                  <a:lnTo>
                    <a:pt x="311" y="106"/>
                  </a:lnTo>
                  <a:lnTo>
                    <a:pt x="309" y="103"/>
                  </a:lnTo>
                  <a:lnTo>
                    <a:pt x="305" y="103"/>
                  </a:lnTo>
                  <a:lnTo>
                    <a:pt x="305" y="99"/>
                  </a:lnTo>
                  <a:lnTo>
                    <a:pt x="309" y="96"/>
                  </a:lnTo>
                  <a:lnTo>
                    <a:pt x="305" y="96"/>
                  </a:lnTo>
                  <a:lnTo>
                    <a:pt x="304" y="101"/>
                  </a:lnTo>
                  <a:lnTo>
                    <a:pt x="298" y="103"/>
                  </a:lnTo>
                  <a:lnTo>
                    <a:pt x="297" y="105"/>
                  </a:lnTo>
                  <a:lnTo>
                    <a:pt x="297" y="110"/>
                  </a:lnTo>
                  <a:lnTo>
                    <a:pt x="302" y="112"/>
                  </a:lnTo>
                  <a:lnTo>
                    <a:pt x="297" y="117"/>
                  </a:lnTo>
                  <a:lnTo>
                    <a:pt x="293" y="113"/>
                  </a:lnTo>
                  <a:lnTo>
                    <a:pt x="288" y="117"/>
                  </a:lnTo>
                  <a:lnTo>
                    <a:pt x="290" y="120"/>
                  </a:lnTo>
                  <a:lnTo>
                    <a:pt x="295" y="122"/>
                  </a:lnTo>
                  <a:lnTo>
                    <a:pt x="293" y="126"/>
                  </a:lnTo>
                  <a:lnTo>
                    <a:pt x="290" y="126"/>
                  </a:lnTo>
                  <a:lnTo>
                    <a:pt x="286" y="120"/>
                  </a:lnTo>
                  <a:lnTo>
                    <a:pt x="283" y="124"/>
                  </a:lnTo>
                  <a:lnTo>
                    <a:pt x="278" y="126"/>
                  </a:lnTo>
                  <a:lnTo>
                    <a:pt x="279" y="129"/>
                  </a:lnTo>
                  <a:lnTo>
                    <a:pt x="279" y="131"/>
                  </a:lnTo>
                  <a:lnTo>
                    <a:pt x="279" y="134"/>
                  </a:lnTo>
                  <a:lnTo>
                    <a:pt x="283" y="133"/>
                  </a:lnTo>
                  <a:lnTo>
                    <a:pt x="279" y="138"/>
                  </a:lnTo>
                  <a:lnTo>
                    <a:pt x="281" y="141"/>
                  </a:lnTo>
                  <a:lnTo>
                    <a:pt x="278" y="143"/>
                  </a:lnTo>
                  <a:lnTo>
                    <a:pt x="276" y="145"/>
                  </a:lnTo>
                  <a:lnTo>
                    <a:pt x="283" y="147"/>
                  </a:lnTo>
                  <a:lnTo>
                    <a:pt x="278" y="148"/>
                  </a:lnTo>
                  <a:lnTo>
                    <a:pt x="278" y="152"/>
                  </a:lnTo>
                  <a:lnTo>
                    <a:pt x="274" y="150"/>
                  </a:lnTo>
                  <a:lnTo>
                    <a:pt x="271" y="147"/>
                  </a:lnTo>
                  <a:lnTo>
                    <a:pt x="267" y="145"/>
                  </a:lnTo>
                  <a:lnTo>
                    <a:pt x="264" y="147"/>
                  </a:lnTo>
                  <a:lnTo>
                    <a:pt x="264" y="145"/>
                  </a:lnTo>
                  <a:lnTo>
                    <a:pt x="258" y="141"/>
                  </a:lnTo>
                  <a:lnTo>
                    <a:pt x="257" y="145"/>
                  </a:lnTo>
                  <a:lnTo>
                    <a:pt x="262" y="148"/>
                  </a:lnTo>
                  <a:lnTo>
                    <a:pt x="260" y="148"/>
                  </a:lnTo>
                  <a:lnTo>
                    <a:pt x="257" y="154"/>
                  </a:lnTo>
                  <a:lnTo>
                    <a:pt x="262" y="157"/>
                  </a:lnTo>
                  <a:lnTo>
                    <a:pt x="265" y="157"/>
                  </a:lnTo>
                  <a:lnTo>
                    <a:pt x="264" y="160"/>
                  </a:lnTo>
                  <a:lnTo>
                    <a:pt x="264" y="164"/>
                  </a:lnTo>
                  <a:lnTo>
                    <a:pt x="262" y="162"/>
                  </a:lnTo>
                  <a:lnTo>
                    <a:pt x="260" y="162"/>
                  </a:lnTo>
                  <a:lnTo>
                    <a:pt x="260" y="167"/>
                  </a:lnTo>
                  <a:lnTo>
                    <a:pt x="258" y="173"/>
                  </a:lnTo>
                  <a:lnTo>
                    <a:pt x="258" y="178"/>
                  </a:lnTo>
                  <a:lnTo>
                    <a:pt x="251" y="162"/>
                  </a:lnTo>
                  <a:lnTo>
                    <a:pt x="246" y="154"/>
                  </a:lnTo>
                  <a:lnTo>
                    <a:pt x="244" y="150"/>
                  </a:lnTo>
                  <a:lnTo>
                    <a:pt x="244" y="145"/>
                  </a:lnTo>
                  <a:lnTo>
                    <a:pt x="244" y="148"/>
                  </a:lnTo>
                  <a:lnTo>
                    <a:pt x="239" y="152"/>
                  </a:lnTo>
                  <a:lnTo>
                    <a:pt x="237" y="157"/>
                  </a:lnTo>
                  <a:lnTo>
                    <a:pt x="234" y="157"/>
                  </a:lnTo>
                  <a:lnTo>
                    <a:pt x="234" y="160"/>
                  </a:lnTo>
                  <a:lnTo>
                    <a:pt x="230" y="160"/>
                  </a:lnTo>
                  <a:lnTo>
                    <a:pt x="227" y="162"/>
                  </a:lnTo>
                  <a:lnTo>
                    <a:pt x="223" y="166"/>
                  </a:lnTo>
                  <a:lnTo>
                    <a:pt x="225" y="171"/>
                  </a:lnTo>
                  <a:lnTo>
                    <a:pt x="225" y="183"/>
                  </a:lnTo>
                  <a:lnTo>
                    <a:pt x="227" y="185"/>
                  </a:lnTo>
                  <a:lnTo>
                    <a:pt x="227" y="188"/>
                  </a:lnTo>
                  <a:lnTo>
                    <a:pt x="223" y="190"/>
                  </a:lnTo>
                  <a:lnTo>
                    <a:pt x="220" y="194"/>
                  </a:lnTo>
                  <a:lnTo>
                    <a:pt x="215" y="195"/>
                  </a:lnTo>
                  <a:lnTo>
                    <a:pt x="215" y="199"/>
                  </a:lnTo>
                  <a:lnTo>
                    <a:pt x="210" y="202"/>
                  </a:lnTo>
                  <a:lnTo>
                    <a:pt x="210" y="208"/>
                  </a:lnTo>
                  <a:lnTo>
                    <a:pt x="208" y="209"/>
                  </a:lnTo>
                  <a:lnTo>
                    <a:pt x="201" y="220"/>
                  </a:lnTo>
                  <a:lnTo>
                    <a:pt x="189" y="227"/>
                  </a:lnTo>
                  <a:lnTo>
                    <a:pt x="176" y="228"/>
                  </a:lnTo>
                  <a:lnTo>
                    <a:pt x="173" y="230"/>
                  </a:lnTo>
                  <a:lnTo>
                    <a:pt x="166" y="230"/>
                  </a:lnTo>
                  <a:lnTo>
                    <a:pt x="161" y="232"/>
                  </a:lnTo>
                  <a:lnTo>
                    <a:pt x="156" y="230"/>
                  </a:lnTo>
                  <a:lnTo>
                    <a:pt x="149" y="232"/>
                  </a:lnTo>
                  <a:lnTo>
                    <a:pt x="147" y="237"/>
                  </a:lnTo>
                  <a:lnTo>
                    <a:pt x="143" y="239"/>
                  </a:lnTo>
                  <a:lnTo>
                    <a:pt x="129" y="239"/>
                  </a:lnTo>
                  <a:lnTo>
                    <a:pt x="126" y="241"/>
                  </a:lnTo>
                  <a:lnTo>
                    <a:pt x="124" y="244"/>
                  </a:lnTo>
                  <a:lnTo>
                    <a:pt x="115" y="248"/>
                  </a:lnTo>
                  <a:lnTo>
                    <a:pt x="108" y="248"/>
                  </a:lnTo>
                  <a:lnTo>
                    <a:pt x="105" y="246"/>
                  </a:lnTo>
                  <a:lnTo>
                    <a:pt x="101" y="246"/>
                  </a:lnTo>
                  <a:lnTo>
                    <a:pt x="101" y="244"/>
                  </a:lnTo>
                  <a:lnTo>
                    <a:pt x="96" y="246"/>
                  </a:lnTo>
                  <a:lnTo>
                    <a:pt x="93" y="251"/>
                  </a:lnTo>
                  <a:lnTo>
                    <a:pt x="84" y="253"/>
                  </a:lnTo>
                  <a:lnTo>
                    <a:pt x="84" y="255"/>
                  </a:lnTo>
                  <a:lnTo>
                    <a:pt x="81" y="255"/>
                  </a:lnTo>
                  <a:lnTo>
                    <a:pt x="74" y="262"/>
                  </a:lnTo>
                  <a:lnTo>
                    <a:pt x="65" y="265"/>
                  </a:lnTo>
                  <a:lnTo>
                    <a:pt x="53" y="269"/>
                  </a:lnTo>
                  <a:lnTo>
                    <a:pt x="47" y="277"/>
                  </a:lnTo>
                  <a:lnTo>
                    <a:pt x="47" y="284"/>
                  </a:lnTo>
                  <a:lnTo>
                    <a:pt x="42" y="288"/>
                  </a:lnTo>
                  <a:lnTo>
                    <a:pt x="39" y="286"/>
                  </a:lnTo>
                  <a:lnTo>
                    <a:pt x="40" y="282"/>
                  </a:lnTo>
                  <a:lnTo>
                    <a:pt x="40" y="279"/>
                  </a:lnTo>
                  <a:lnTo>
                    <a:pt x="42" y="274"/>
                  </a:lnTo>
                  <a:lnTo>
                    <a:pt x="42" y="270"/>
                  </a:lnTo>
                  <a:lnTo>
                    <a:pt x="35" y="276"/>
                  </a:lnTo>
                  <a:lnTo>
                    <a:pt x="34" y="282"/>
                  </a:lnTo>
                  <a:lnTo>
                    <a:pt x="28" y="291"/>
                  </a:lnTo>
                  <a:lnTo>
                    <a:pt x="32" y="298"/>
                  </a:lnTo>
                  <a:lnTo>
                    <a:pt x="30" y="303"/>
                  </a:lnTo>
                  <a:lnTo>
                    <a:pt x="30" y="314"/>
                  </a:lnTo>
                  <a:lnTo>
                    <a:pt x="21" y="324"/>
                  </a:lnTo>
                  <a:lnTo>
                    <a:pt x="18" y="338"/>
                  </a:lnTo>
                  <a:lnTo>
                    <a:pt x="20" y="345"/>
                  </a:lnTo>
                  <a:lnTo>
                    <a:pt x="20" y="356"/>
                  </a:lnTo>
                  <a:lnTo>
                    <a:pt x="27" y="368"/>
                  </a:lnTo>
                  <a:lnTo>
                    <a:pt x="27" y="373"/>
                  </a:lnTo>
                  <a:lnTo>
                    <a:pt x="30" y="377"/>
                  </a:lnTo>
                  <a:lnTo>
                    <a:pt x="27" y="384"/>
                  </a:lnTo>
                  <a:lnTo>
                    <a:pt x="28" y="389"/>
                  </a:lnTo>
                  <a:lnTo>
                    <a:pt x="25" y="391"/>
                  </a:lnTo>
                  <a:lnTo>
                    <a:pt x="23" y="387"/>
                  </a:lnTo>
                  <a:lnTo>
                    <a:pt x="21" y="380"/>
                  </a:lnTo>
                  <a:lnTo>
                    <a:pt x="20" y="384"/>
                  </a:lnTo>
                  <a:lnTo>
                    <a:pt x="18" y="382"/>
                  </a:lnTo>
                  <a:lnTo>
                    <a:pt x="18" y="375"/>
                  </a:lnTo>
                  <a:lnTo>
                    <a:pt x="14" y="366"/>
                  </a:lnTo>
                  <a:lnTo>
                    <a:pt x="11" y="370"/>
                  </a:lnTo>
                  <a:lnTo>
                    <a:pt x="13" y="380"/>
                  </a:lnTo>
                  <a:lnTo>
                    <a:pt x="18" y="385"/>
                  </a:lnTo>
                  <a:lnTo>
                    <a:pt x="21" y="394"/>
                  </a:lnTo>
                  <a:lnTo>
                    <a:pt x="16" y="394"/>
                  </a:lnTo>
                  <a:lnTo>
                    <a:pt x="11" y="389"/>
                  </a:lnTo>
                  <a:lnTo>
                    <a:pt x="11" y="380"/>
                  </a:lnTo>
                  <a:lnTo>
                    <a:pt x="7" y="384"/>
                  </a:lnTo>
                  <a:lnTo>
                    <a:pt x="6" y="385"/>
                  </a:lnTo>
                  <a:lnTo>
                    <a:pt x="9" y="392"/>
                  </a:lnTo>
                  <a:lnTo>
                    <a:pt x="16" y="401"/>
                  </a:lnTo>
                  <a:lnTo>
                    <a:pt x="21" y="413"/>
                  </a:lnTo>
                  <a:lnTo>
                    <a:pt x="21" y="436"/>
                  </a:lnTo>
                  <a:lnTo>
                    <a:pt x="23" y="439"/>
                  </a:lnTo>
                  <a:lnTo>
                    <a:pt x="27" y="452"/>
                  </a:lnTo>
                  <a:lnTo>
                    <a:pt x="32" y="469"/>
                  </a:lnTo>
                  <a:lnTo>
                    <a:pt x="30" y="474"/>
                  </a:lnTo>
                  <a:lnTo>
                    <a:pt x="30" y="499"/>
                  </a:lnTo>
                  <a:lnTo>
                    <a:pt x="30" y="502"/>
                  </a:lnTo>
                  <a:lnTo>
                    <a:pt x="32" y="507"/>
                  </a:lnTo>
                  <a:lnTo>
                    <a:pt x="32" y="516"/>
                  </a:lnTo>
                  <a:lnTo>
                    <a:pt x="37" y="526"/>
                  </a:lnTo>
                  <a:lnTo>
                    <a:pt x="37" y="532"/>
                  </a:lnTo>
                  <a:lnTo>
                    <a:pt x="32" y="535"/>
                  </a:lnTo>
                  <a:lnTo>
                    <a:pt x="35" y="537"/>
                  </a:lnTo>
                  <a:lnTo>
                    <a:pt x="34" y="542"/>
                  </a:lnTo>
                  <a:lnTo>
                    <a:pt x="32" y="553"/>
                  </a:lnTo>
                  <a:lnTo>
                    <a:pt x="28" y="556"/>
                  </a:lnTo>
                  <a:lnTo>
                    <a:pt x="30" y="558"/>
                  </a:lnTo>
                  <a:lnTo>
                    <a:pt x="28" y="563"/>
                  </a:lnTo>
                  <a:lnTo>
                    <a:pt x="25" y="567"/>
                  </a:lnTo>
                  <a:lnTo>
                    <a:pt x="27" y="572"/>
                  </a:lnTo>
                  <a:lnTo>
                    <a:pt x="20" y="577"/>
                  </a:lnTo>
                  <a:lnTo>
                    <a:pt x="16" y="575"/>
                  </a:lnTo>
                  <a:lnTo>
                    <a:pt x="11" y="582"/>
                  </a:lnTo>
                  <a:lnTo>
                    <a:pt x="11" y="596"/>
                  </a:lnTo>
                  <a:close/>
                </a:path>
              </a:pathLst>
            </a:custGeom>
            <a:pattFill prst="ltUpDiag">
              <a:fgClr>
                <a:schemeClr val="tx2"/>
              </a:fgClr>
              <a:bgClr>
                <a:schemeClr val="tx1">
                  <a:lumMod val="85000"/>
                  <a:lumOff val="15000"/>
                </a:schemeClr>
              </a:bgClr>
            </a:patt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77" name="Freeform 10"/>
            <p:cNvSpPr>
              <a:spLocks noEditPoints="1"/>
            </p:cNvSpPr>
            <p:nvPr/>
          </p:nvSpPr>
          <p:spPr bwMode="auto">
            <a:xfrm>
              <a:off x="8716435" y="2685143"/>
              <a:ext cx="681934" cy="1359067"/>
            </a:xfrm>
            <a:custGeom>
              <a:avLst/>
              <a:gdLst>
                <a:gd name="T0" fmla="*/ 7 w 427"/>
                <a:gd name="T1" fmla="*/ 449 h 849"/>
                <a:gd name="T2" fmla="*/ 19 w 427"/>
                <a:gd name="T3" fmla="*/ 455 h 849"/>
                <a:gd name="T4" fmla="*/ 26 w 427"/>
                <a:gd name="T5" fmla="*/ 459 h 849"/>
                <a:gd name="T6" fmla="*/ 33 w 427"/>
                <a:gd name="T7" fmla="*/ 455 h 849"/>
                <a:gd name="T8" fmla="*/ 33 w 427"/>
                <a:gd name="T9" fmla="*/ 420 h 849"/>
                <a:gd name="T10" fmla="*/ 74 w 427"/>
                <a:gd name="T11" fmla="*/ 349 h 849"/>
                <a:gd name="T12" fmla="*/ 95 w 427"/>
                <a:gd name="T13" fmla="*/ 319 h 849"/>
                <a:gd name="T14" fmla="*/ 102 w 427"/>
                <a:gd name="T15" fmla="*/ 447 h 849"/>
                <a:gd name="T16" fmla="*/ 104 w 427"/>
                <a:gd name="T17" fmla="*/ 566 h 849"/>
                <a:gd name="T18" fmla="*/ 88 w 427"/>
                <a:gd name="T19" fmla="*/ 678 h 849"/>
                <a:gd name="T20" fmla="*/ 98 w 427"/>
                <a:gd name="T21" fmla="*/ 753 h 849"/>
                <a:gd name="T22" fmla="*/ 102 w 427"/>
                <a:gd name="T23" fmla="*/ 787 h 849"/>
                <a:gd name="T24" fmla="*/ 108 w 427"/>
                <a:gd name="T25" fmla="*/ 798 h 849"/>
                <a:gd name="T26" fmla="*/ 88 w 427"/>
                <a:gd name="T27" fmla="*/ 830 h 849"/>
                <a:gd name="T28" fmla="*/ 105 w 427"/>
                <a:gd name="T29" fmla="*/ 849 h 849"/>
                <a:gd name="T30" fmla="*/ 141 w 427"/>
                <a:gd name="T31" fmla="*/ 820 h 849"/>
                <a:gd name="T32" fmla="*/ 150 w 427"/>
                <a:gd name="T33" fmla="*/ 791 h 849"/>
                <a:gd name="T34" fmla="*/ 156 w 427"/>
                <a:gd name="T35" fmla="*/ 818 h 849"/>
                <a:gd name="T36" fmla="*/ 165 w 427"/>
                <a:gd name="T37" fmla="*/ 816 h 849"/>
                <a:gd name="T38" fmla="*/ 186 w 427"/>
                <a:gd name="T39" fmla="*/ 814 h 849"/>
                <a:gd name="T40" fmla="*/ 238 w 427"/>
                <a:gd name="T41" fmla="*/ 813 h 849"/>
                <a:gd name="T42" fmla="*/ 291 w 427"/>
                <a:gd name="T43" fmla="*/ 777 h 849"/>
                <a:gd name="T44" fmla="*/ 362 w 427"/>
                <a:gd name="T45" fmla="*/ 775 h 849"/>
                <a:gd name="T46" fmla="*/ 382 w 427"/>
                <a:gd name="T47" fmla="*/ 753 h 849"/>
                <a:gd name="T48" fmla="*/ 384 w 427"/>
                <a:gd name="T49" fmla="*/ 703 h 849"/>
                <a:gd name="T50" fmla="*/ 403 w 427"/>
                <a:gd name="T51" fmla="*/ 706 h 849"/>
                <a:gd name="T52" fmla="*/ 418 w 427"/>
                <a:gd name="T53" fmla="*/ 657 h 849"/>
                <a:gd name="T54" fmla="*/ 378 w 427"/>
                <a:gd name="T55" fmla="*/ 609 h 849"/>
                <a:gd name="T56" fmla="*/ 375 w 427"/>
                <a:gd name="T57" fmla="*/ 582 h 849"/>
                <a:gd name="T58" fmla="*/ 420 w 427"/>
                <a:gd name="T59" fmla="*/ 547 h 849"/>
                <a:gd name="T60" fmla="*/ 401 w 427"/>
                <a:gd name="T61" fmla="*/ 486 h 849"/>
                <a:gd name="T62" fmla="*/ 355 w 427"/>
                <a:gd name="T63" fmla="*/ 453 h 849"/>
                <a:gd name="T64" fmla="*/ 283 w 427"/>
                <a:gd name="T65" fmla="*/ 361 h 849"/>
                <a:gd name="T66" fmla="*/ 264 w 427"/>
                <a:gd name="T67" fmla="*/ 270 h 849"/>
                <a:gd name="T68" fmla="*/ 258 w 427"/>
                <a:gd name="T69" fmla="*/ 188 h 849"/>
                <a:gd name="T70" fmla="*/ 229 w 427"/>
                <a:gd name="T71" fmla="*/ 147 h 849"/>
                <a:gd name="T72" fmla="*/ 203 w 427"/>
                <a:gd name="T73" fmla="*/ 108 h 849"/>
                <a:gd name="T74" fmla="*/ 216 w 427"/>
                <a:gd name="T75" fmla="*/ 87 h 849"/>
                <a:gd name="T76" fmla="*/ 224 w 427"/>
                <a:gd name="T77" fmla="*/ 72 h 849"/>
                <a:gd name="T78" fmla="*/ 234 w 427"/>
                <a:gd name="T79" fmla="*/ 50 h 849"/>
                <a:gd name="T80" fmla="*/ 232 w 427"/>
                <a:gd name="T81" fmla="*/ 26 h 849"/>
                <a:gd name="T82" fmla="*/ 211 w 427"/>
                <a:gd name="T83" fmla="*/ 4 h 849"/>
                <a:gd name="T84" fmla="*/ 172 w 427"/>
                <a:gd name="T85" fmla="*/ 0 h 849"/>
                <a:gd name="T86" fmla="*/ 130 w 427"/>
                <a:gd name="T87" fmla="*/ 35 h 849"/>
                <a:gd name="T88" fmla="*/ 131 w 427"/>
                <a:gd name="T89" fmla="*/ 66 h 849"/>
                <a:gd name="T90" fmla="*/ 131 w 427"/>
                <a:gd name="T91" fmla="*/ 95 h 849"/>
                <a:gd name="T92" fmla="*/ 136 w 427"/>
                <a:gd name="T93" fmla="*/ 110 h 849"/>
                <a:gd name="T94" fmla="*/ 154 w 427"/>
                <a:gd name="T95" fmla="*/ 126 h 849"/>
                <a:gd name="T96" fmla="*/ 114 w 427"/>
                <a:gd name="T97" fmla="*/ 134 h 849"/>
                <a:gd name="T98" fmla="*/ 101 w 427"/>
                <a:gd name="T99" fmla="*/ 195 h 849"/>
                <a:gd name="T100" fmla="*/ 94 w 427"/>
                <a:gd name="T101" fmla="*/ 237 h 849"/>
                <a:gd name="T102" fmla="*/ 53 w 427"/>
                <a:gd name="T103" fmla="*/ 323 h 849"/>
                <a:gd name="T104" fmla="*/ 9 w 427"/>
                <a:gd name="T105" fmla="*/ 414 h 849"/>
                <a:gd name="T106" fmla="*/ 0 w 427"/>
                <a:gd name="T107" fmla="*/ 460 h 849"/>
                <a:gd name="T108" fmla="*/ 234 w 427"/>
                <a:gd name="T109" fmla="*/ 273 h 849"/>
                <a:gd name="T110" fmla="*/ 241 w 427"/>
                <a:gd name="T111" fmla="*/ 303 h 849"/>
                <a:gd name="T112" fmla="*/ 235 w 427"/>
                <a:gd name="T113" fmla="*/ 306 h 849"/>
                <a:gd name="T114" fmla="*/ 162 w 427"/>
                <a:gd name="T115" fmla="*/ 699 h 849"/>
                <a:gd name="T116" fmla="*/ 170 w 427"/>
                <a:gd name="T117" fmla="*/ 661 h 849"/>
                <a:gd name="T118" fmla="*/ 193 w 427"/>
                <a:gd name="T119" fmla="*/ 671 h 849"/>
                <a:gd name="T120" fmla="*/ 165 w 427"/>
                <a:gd name="T121" fmla="*/ 732 h 849"/>
                <a:gd name="T122" fmla="*/ 150 w 427"/>
                <a:gd name="T123" fmla="*/ 742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7" h="849">
                  <a:moveTo>
                    <a:pt x="1" y="462"/>
                  </a:moveTo>
                  <a:lnTo>
                    <a:pt x="1" y="462"/>
                  </a:lnTo>
                  <a:lnTo>
                    <a:pt x="3" y="462"/>
                  </a:lnTo>
                  <a:lnTo>
                    <a:pt x="6" y="462"/>
                  </a:lnTo>
                  <a:lnTo>
                    <a:pt x="7" y="458"/>
                  </a:lnTo>
                  <a:lnTo>
                    <a:pt x="7" y="458"/>
                  </a:lnTo>
                  <a:lnTo>
                    <a:pt x="7" y="453"/>
                  </a:lnTo>
                  <a:lnTo>
                    <a:pt x="7" y="449"/>
                  </a:lnTo>
                  <a:lnTo>
                    <a:pt x="7" y="449"/>
                  </a:lnTo>
                  <a:lnTo>
                    <a:pt x="7" y="442"/>
                  </a:lnTo>
                  <a:lnTo>
                    <a:pt x="7" y="437"/>
                  </a:lnTo>
                  <a:lnTo>
                    <a:pt x="9" y="434"/>
                  </a:lnTo>
                  <a:lnTo>
                    <a:pt x="13" y="432"/>
                  </a:lnTo>
                  <a:lnTo>
                    <a:pt x="13" y="432"/>
                  </a:lnTo>
                  <a:lnTo>
                    <a:pt x="14" y="443"/>
                  </a:lnTo>
                  <a:lnTo>
                    <a:pt x="19" y="455"/>
                  </a:lnTo>
                  <a:lnTo>
                    <a:pt x="19" y="455"/>
                  </a:lnTo>
                  <a:lnTo>
                    <a:pt x="20" y="462"/>
                  </a:lnTo>
                  <a:lnTo>
                    <a:pt x="23" y="465"/>
                  </a:lnTo>
                  <a:lnTo>
                    <a:pt x="23" y="465"/>
                  </a:lnTo>
                  <a:lnTo>
                    <a:pt x="25" y="465"/>
                  </a:lnTo>
                  <a:lnTo>
                    <a:pt x="25" y="465"/>
                  </a:lnTo>
                  <a:lnTo>
                    <a:pt x="26" y="463"/>
                  </a:lnTo>
                  <a:lnTo>
                    <a:pt x="26" y="459"/>
                  </a:lnTo>
                  <a:lnTo>
                    <a:pt x="26" y="455"/>
                  </a:lnTo>
                  <a:lnTo>
                    <a:pt x="26" y="455"/>
                  </a:lnTo>
                  <a:lnTo>
                    <a:pt x="29" y="459"/>
                  </a:lnTo>
                  <a:lnTo>
                    <a:pt x="32" y="462"/>
                  </a:lnTo>
                  <a:lnTo>
                    <a:pt x="32" y="462"/>
                  </a:lnTo>
                  <a:lnTo>
                    <a:pt x="33" y="459"/>
                  </a:lnTo>
                  <a:lnTo>
                    <a:pt x="33" y="455"/>
                  </a:lnTo>
                  <a:lnTo>
                    <a:pt x="33" y="455"/>
                  </a:lnTo>
                  <a:lnTo>
                    <a:pt x="35" y="450"/>
                  </a:lnTo>
                  <a:lnTo>
                    <a:pt x="36" y="445"/>
                  </a:lnTo>
                  <a:lnTo>
                    <a:pt x="36" y="445"/>
                  </a:lnTo>
                  <a:lnTo>
                    <a:pt x="35" y="439"/>
                  </a:lnTo>
                  <a:lnTo>
                    <a:pt x="33" y="434"/>
                  </a:lnTo>
                  <a:lnTo>
                    <a:pt x="33" y="434"/>
                  </a:lnTo>
                  <a:lnTo>
                    <a:pt x="32" y="424"/>
                  </a:lnTo>
                  <a:lnTo>
                    <a:pt x="33" y="420"/>
                  </a:lnTo>
                  <a:lnTo>
                    <a:pt x="35" y="416"/>
                  </a:lnTo>
                  <a:lnTo>
                    <a:pt x="35" y="416"/>
                  </a:lnTo>
                  <a:lnTo>
                    <a:pt x="40" y="408"/>
                  </a:lnTo>
                  <a:lnTo>
                    <a:pt x="45" y="400"/>
                  </a:lnTo>
                  <a:lnTo>
                    <a:pt x="53" y="382"/>
                  </a:lnTo>
                  <a:lnTo>
                    <a:pt x="53" y="382"/>
                  </a:lnTo>
                  <a:lnTo>
                    <a:pt x="62" y="365"/>
                  </a:lnTo>
                  <a:lnTo>
                    <a:pt x="74" y="349"/>
                  </a:lnTo>
                  <a:lnTo>
                    <a:pt x="74" y="349"/>
                  </a:lnTo>
                  <a:lnTo>
                    <a:pt x="79" y="339"/>
                  </a:lnTo>
                  <a:lnTo>
                    <a:pt x="88" y="331"/>
                  </a:lnTo>
                  <a:lnTo>
                    <a:pt x="88" y="331"/>
                  </a:lnTo>
                  <a:lnTo>
                    <a:pt x="92" y="325"/>
                  </a:lnTo>
                  <a:lnTo>
                    <a:pt x="94" y="322"/>
                  </a:lnTo>
                  <a:lnTo>
                    <a:pt x="95" y="319"/>
                  </a:lnTo>
                  <a:lnTo>
                    <a:pt x="95" y="319"/>
                  </a:lnTo>
                  <a:lnTo>
                    <a:pt x="94" y="342"/>
                  </a:lnTo>
                  <a:lnTo>
                    <a:pt x="94" y="365"/>
                  </a:lnTo>
                  <a:lnTo>
                    <a:pt x="94" y="365"/>
                  </a:lnTo>
                  <a:lnTo>
                    <a:pt x="95" y="388"/>
                  </a:lnTo>
                  <a:lnTo>
                    <a:pt x="98" y="410"/>
                  </a:lnTo>
                  <a:lnTo>
                    <a:pt x="98" y="410"/>
                  </a:lnTo>
                  <a:lnTo>
                    <a:pt x="102" y="447"/>
                  </a:lnTo>
                  <a:lnTo>
                    <a:pt x="102" y="447"/>
                  </a:lnTo>
                  <a:lnTo>
                    <a:pt x="110" y="485"/>
                  </a:lnTo>
                  <a:lnTo>
                    <a:pt x="113" y="504"/>
                  </a:lnTo>
                  <a:lnTo>
                    <a:pt x="113" y="524"/>
                  </a:lnTo>
                  <a:lnTo>
                    <a:pt x="113" y="524"/>
                  </a:lnTo>
                  <a:lnTo>
                    <a:pt x="111" y="540"/>
                  </a:lnTo>
                  <a:lnTo>
                    <a:pt x="107" y="554"/>
                  </a:lnTo>
                  <a:lnTo>
                    <a:pt x="107" y="554"/>
                  </a:lnTo>
                  <a:lnTo>
                    <a:pt x="104" y="566"/>
                  </a:lnTo>
                  <a:lnTo>
                    <a:pt x="101" y="576"/>
                  </a:lnTo>
                  <a:lnTo>
                    <a:pt x="97" y="598"/>
                  </a:lnTo>
                  <a:lnTo>
                    <a:pt x="97" y="598"/>
                  </a:lnTo>
                  <a:lnTo>
                    <a:pt x="92" y="618"/>
                  </a:lnTo>
                  <a:lnTo>
                    <a:pt x="89" y="638"/>
                  </a:lnTo>
                  <a:lnTo>
                    <a:pt x="88" y="658"/>
                  </a:lnTo>
                  <a:lnTo>
                    <a:pt x="88" y="678"/>
                  </a:lnTo>
                  <a:lnTo>
                    <a:pt x="88" y="678"/>
                  </a:lnTo>
                  <a:lnTo>
                    <a:pt x="88" y="694"/>
                  </a:lnTo>
                  <a:lnTo>
                    <a:pt x="88" y="710"/>
                  </a:lnTo>
                  <a:lnTo>
                    <a:pt x="88" y="710"/>
                  </a:lnTo>
                  <a:lnTo>
                    <a:pt x="88" y="719"/>
                  </a:lnTo>
                  <a:lnTo>
                    <a:pt x="91" y="726"/>
                  </a:lnTo>
                  <a:lnTo>
                    <a:pt x="95" y="740"/>
                  </a:lnTo>
                  <a:lnTo>
                    <a:pt x="95" y="740"/>
                  </a:lnTo>
                  <a:lnTo>
                    <a:pt x="98" y="753"/>
                  </a:lnTo>
                  <a:lnTo>
                    <a:pt x="98" y="753"/>
                  </a:lnTo>
                  <a:lnTo>
                    <a:pt x="101" y="762"/>
                  </a:lnTo>
                  <a:lnTo>
                    <a:pt x="102" y="765"/>
                  </a:lnTo>
                  <a:lnTo>
                    <a:pt x="102" y="769"/>
                  </a:lnTo>
                  <a:lnTo>
                    <a:pt x="102" y="769"/>
                  </a:lnTo>
                  <a:lnTo>
                    <a:pt x="102" y="778"/>
                  </a:lnTo>
                  <a:lnTo>
                    <a:pt x="102" y="787"/>
                  </a:lnTo>
                  <a:lnTo>
                    <a:pt x="102" y="787"/>
                  </a:lnTo>
                  <a:lnTo>
                    <a:pt x="107" y="785"/>
                  </a:lnTo>
                  <a:lnTo>
                    <a:pt x="110" y="782"/>
                  </a:lnTo>
                  <a:lnTo>
                    <a:pt x="111" y="779"/>
                  </a:lnTo>
                  <a:lnTo>
                    <a:pt x="113" y="775"/>
                  </a:lnTo>
                  <a:lnTo>
                    <a:pt x="113" y="775"/>
                  </a:lnTo>
                  <a:lnTo>
                    <a:pt x="110" y="791"/>
                  </a:lnTo>
                  <a:lnTo>
                    <a:pt x="110" y="791"/>
                  </a:lnTo>
                  <a:lnTo>
                    <a:pt x="108" y="798"/>
                  </a:lnTo>
                  <a:lnTo>
                    <a:pt x="107" y="803"/>
                  </a:lnTo>
                  <a:lnTo>
                    <a:pt x="105" y="804"/>
                  </a:lnTo>
                  <a:lnTo>
                    <a:pt x="105" y="804"/>
                  </a:lnTo>
                  <a:lnTo>
                    <a:pt x="98" y="813"/>
                  </a:lnTo>
                  <a:lnTo>
                    <a:pt x="91" y="821"/>
                  </a:lnTo>
                  <a:lnTo>
                    <a:pt x="91" y="821"/>
                  </a:lnTo>
                  <a:lnTo>
                    <a:pt x="88" y="827"/>
                  </a:lnTo>
                  <a:lnTo>
                    <a:pt x="88" y="830"/>
                  </a:lnTo>
                  <a:lnTo>
                    <a:pt x="88" y="834"/>
                  </a:lnTo>
                  <a:lnTo>
                    <a:pt x="88" y="834"/>
                  </a:lnTo>
                  <a:lnTo>
                    <a:pt x="89" y="840"/>
                  </a:lnTo>
                  <a:lnTo>
                    <a:pt x="91" y="844"/>
                  </a:lnTo>
                  <a:lnTo>
                    <a:pt x="92" y="847"/>
                  </a:lnTo>
                  <a:lnTo>
                    <a:pt x="92" y="847"/>
                  </a:lnTo>
                  <a:lnTo>
                    <a:pt x="98" y="849"/>
                  </a:lnTo>
                  <a:lnTo>
                    <a:pt x="105" y="849"/>
                  </a:lnTo>
                  <a:lnTo>
                    <a:pt x="120" y="847"/>
                  </a:lnTo>
                  <a:lnTo>
                    <a:pt x="120" y="847"/>
                  </a:lnTo>
                  <a:lnTo>
                    <a:pt x="124" y="847"/>
                  </a:lnTo>
                  <a:lnTo>
                    <a:pt x="128" y="844"/>
                  </a:lnTo>
                  <a:lnTo>
                    <a:pt x="133" y="842"/>
                  </a:lnTo>
                  <a:lnTo>
                    <a:pt x="134" y="839"/>
                  </a:lnTo>
                  <a:lnTo>
                    <a:pt x="139" y="830"/>
                  </a:lnTo>
                  <a:lnTo>
                    <a:pt x="141" y="820"/>
                  </a:lnTo>
                  <a:lnTo>
                    <a:pt x="141" y="820"/>
                  </a:lnTo>
                  <a:lnTo>
                    <a:pt x="144" y="808"/>
                  </a:lnTo>
                  <a:lnTo>
                    <a:pt x="146" y="798"/>
                  </a:lnTo>
                  <a:lnTo>
                    <a:pt x="146" y="798"/>
                  </a:lnTo>
                  <a:lnTo>
                    <a:pt x="147" y="795"/>
                  </a:lnTo>
                  <a:lnTo>
                    <a:pt x="147" y="792"/>
                  </a:lnTo>
                  <a:lnTo>
                    <a:pt x="150" y="791"/>
                  </a:lnTo>
                  <a:lnTo>
                    <a:pt x="150" y="791"/>
                  </a:lnTo>
                  <a:lnTo>
                    <a:pt x="149" y="794"/>
                  </a:lnTo>
                  <a:lnTo>
                    <a:pt x="149" y="800"/>
                  </a:lnTo>
                  <a:lnTo>
                    <a:pt x="150" y="807"/>
                  </a:lnTo>
                  <a:lnTo>
                    <a:pt x="150" y="807"/>
                  </a:lnTo>
                  <a:lnTo>
                    <a:pt x="156" y="808"/>
                  </a:lnTo>
                  <a:lnTo>
                    <a:pt x="156" y="808"/>
                  </a:lnTo>
                  <a:lnTo>
                    <a:pt x="156" y="818"/>
                  </a:lnTo>
                  <a:lnTo>
                    <a:pt x="156" y="818"/>
                  </a:lnTo>
                  <a:lnTo>
                    <a:pt x="157" y="826"/>
                  </a:lnTo>
                  <a:lnTo>
                    <a:pt x="159" y="827"/>
                  </a:lnTo>
                  <a:lnTo>
                    <a:pt x="162" y="826"/>
                  </a:lnTo>
                  <a:lnTo>
                    <a:pt x="162" y="826"/>
                  </a:lnTo>
                  <a:lnTo>
                    <a:pt x="165" y="824"/>
                  </a:lnTo>
                  <a:lnTo>
                    <a:pt x="165" y="821"/>
                  </a:lnTo>
                  <a:lnTo>
                    <a:pt x="165" y="821"/>
                  </a:lnTo>
                  <a:lnTo>
                    <a:pt x="165" y="816"/>
                  </a:lnTo>
                  <a:lnTo>
                    <a:pt x="163" y="810"/>
                  </a:lnTo>
                  <a:lnTo>
                    <a:pt x="163" y="810"/>
                  </a:lnTo>
                  <a:lnTo>
                    <a:pt x="176" y="811"/>
                  </a:lnTo>
                  <a:lnTo>
                    <a:pt x="176" y="811"/>
                  </a:lnTo>
                  <a:lnTo>
                    <a:pt x="180" y="811"/>
                  </a:lnTo>
                  <a:lnTo>
                    <a:pt x="185" y="811"/>
                  </a:lnTo>
                  <a:lnTo>
                    <a:pt x="185" y="811"/>
                  </a:lnTo>
                  <a:lnTo>
                    <a:pt x="186" y="814"/>
                  </a:lnTo>
                  <a:lnTo>
                    <a:pt x="188" y="820"/>
                  </a:lnTo>
                  <a:lnTo>
                    <a:pt x="188" y="829"/>
                  </a:lnTo>
                  <a:lnTo>
                    <a:pt x="188" y="829"/>
                  </a:lnTo>
                  <a:lnTo>
                    <a:pt x="208" y="824"/>
                  </a:lnTo>
                  <a:lnTo>
                    <a:pt x="219" y="821"/>
                  </a:lnTo>
                  <a:lnTo>
                    <a:pt x="229" y="817"/>
                  </a:lnTo>
                  <a:lnTo>
                    <a:pt x="229" y="817"/>
                  </a:lnTo>
                  <a:lnTo>
                    <a:pt x="238" y="813"/>
                  </a:lnTo>
                  <a:lnTo>
                    <a:pt x="247" y="807"/>
                  </a:lnTo>
                  <a:lnTo>
                    <a:pt x="264" y="795"/>
                  </a:lnTo>
                  <a:lnTo>
                    <a:pt x="264" y="795"/>
                  </a:lnTo>
                  <a:lnTo>
                    <a:pt x="277" y="788"/>
                  </a:lnTo>
                  <a:lnTo>
                    <a:pt x="283" y="785"/>
                  </a:lnTo>
                  <a:lnTo>
                    <a:pt x="289" y="781"/>
                  </a:lnTo>
                  <a:lnTo>
                    <a:pt x="289" y="781"/>
                  </a:lnTo>
                  <a:lnTo>
                    <a:pt x="291" y="777"/>
                  </a:lnTo>
                  <a:lnTo>
                    <a:pt x="293" y="774"/>
                  </a:lnTo>
                  <a:lnTo>
                    <a:pt x="296" y="772"/>
                  </a:lnTo>
                  <a:lnTo>
                    <a:pt x="296" y="772"/>
                  </a:lnTo>
                  <a:lnTo>
                    <a:pt x="303" y="769"/>
                  </a:lnTo>
                  <a:lnTo>
                    <a:pt x="310" y="769"/>
                  </a:lnTo>
                  <a:lnTo>
                    <a:pt x="326" y="771"/>
                  </a:lnTo>
                  <a:lnTo>
                    <a:pt x="326" y="771"/>
                  </a:lnTo>
                  <a:lnTo>
                    <a:pt x="362" y="775"/>
                  </a:lnTo>
                  <a:lnTo>
                    <a:pt x="362" y="775"/>
                  </a:lnTo>
                  <a:lnTo>
                    <a:pt x="371" y="775"/>
                  </a:lnTo>
                  <a:lnTo>
                    <a:pt x="374" y="774"/>
                  </a:lnTo>
                  <a:lnTo>
                    <a:pt x="378" y="771"/>
                  </a:lnTo>
                  <a:lnTo>
                    <a:pt x="378" y="771"/>
                  </a:lnTo>
                  <a:lnTo>
                    <a:pt x="379" y="766"/>
                  </a:lnTo>
                  <a:lnTo>
                    <a:pt x="381" y="762"/>
                  </a:lnTo>
                  <a:lnTo>
                    <a:pt x="382" y="753"/>
                  </a:lnTo>
                  <a:lnTo>
                    <a:pt x="382" y="745"/>
                  </a:lnTo>
                  <a:lnTo>
                    <a:pt x="379" y="736"/>
                  </a:lnTo>
                  <a:lnTo>
                    <a:pt x="378" y="726"/>
                  </a:lnTo>
                  <a:lnTo>
                    <a:pt x="378" y="717"/>
                  </a:lnTo>
                  <a:lnTo>
                    <a:pt x="379" y="710"/>
                  </a:lnTo>
                  <a:lnTo>
                    <a:pt x="381" y="706"/>
                  </a:lnTo>
                  <a:lnTo>
                    <a:pt x="384" y="703"/>
                  </a:lnTo>
                  <a:lnTo>
                    <a:pt x="384" y="703"/>
                  </a:lnTo>
                  <a:lnTo>
                    <a:pt x="388" y="700"/>
                  </a:lnTo>
                  <a:lnTo>
                    <a:pt x="390" y="699"/>
                  </a:lnTo>
                  <a:lnTo>
                    <a:pt x="392" y="699"/>
                  </a:lnTo>
                  <a:lnTo>
                    <a:pt x="392" y="699"/>
                  </a:lnTo>
                  <a:lnTo>
                    <a:pt x="395" y="702"/>
                  </a:lnTo>
                  <a:lnTo>
                    <a:pt x="397" y="704"/>
                  </a:lnTo>
                  <a:lnTo>
                    <a:pt x="397" y="704"/>
                  </a:lnTo>
                  <a:lnTo>
                    <a:pt x="403" y="706"/>
                  </a:lnTo>
                  <a:lnTo>
                    <a:pt x="407" y="706"/>
                  </a:lnTo>
                  <a:lnTo>
                    <a:pt x="411" y="703"/>
                  </a:lnTo>
                  <a:lnTo>
                    <a:pt x="414" y="700"/>
                  </a:lnTo>
                  <a:lnTo>
                    <a:pt x="418" y="690"/>
                  </a:lnTo>
                  <a:lnTo>
                    <a:pt x="420" y="681"/>
                  </a:lnTo>
                  <a:lnTo>
                    <a:pt x="420" y="681"/>
                  </a:lnTo>
                  <a:lnTo>
                    <a:pt x="420" y="664"/>
                  </a:lnTo>
                  <a:lnTo>
                    <a:pt x="418" y="657"/>
                  </a:lnTo>
                  <a:lnTo>
                    <a:pt x="416" y="648"/>
                  </a:lnTo>
                  <a:lnTo>
                    <a:pt x="416" y="648"/>
                  </a:lnTo>
                  <a:lnTo>
                    <a:pt x="413" y="642"/>
                  </a:lnTo>
                  <a:lnTo>
                    <a:pt x="407" y="637"/>
                  </a:lnTo>
                  <a:lnTo>
                    <a:pt x="397" y="626"/>
                  </a:lnTo>
                  <a:lnTo>
                    <a:pt x="397" y="626"/>
                  </a:lnTo>
                  <a:lnTo>
                    <a:pt x="384" y="615"/>
                  </a:lnTo>
                  <a:lnTo>
                    <a:pt x="378" y="609"/>
                  </a:lnTo>
                  <a:lnTo>
                    <a:pt x="372" y="602"/>
                  </a:lnTo>
                  <a:lnTo>
                    <a:pt x="372" y="602"/>
                  </a:lnTo>
                  <a:lnTo>
                    <a:pt x="369" y="596"/>
                  </a:lnTo>
                  <a:lnTo>
                    <a:pt x="368" y="592"/>
                  </a:lnTo>
                  <a:lnTo>
                    <a:pt x="368" y="589"/>
                  </a:lnTo>
                  <a:lnTo>
                    <a:pt x="368" y="589"/>
                  </a:lnTo>
                  <a:lnTo>
                    <a:pt x="371" y="585"/>
                  </a:lnTo>
                  <a:lnTo>
                    <a:pt x="375" y="582"/>
                  </a:lnTo>
                  <a:lnTo>
                    <a:pt x="385" y="576"/>
                  </a:lnTo>
                  <a:lnTo>
                    <a:pt x="385" y="576"/>
                  </a:lnTo>
                  <a:lnTo>
                    <a:pt x="395" y="570"/>
                  </a:lnTo>
                  <a:lnTo>
                    <a:pt x="404" y="564"/>
                  </a:lnTo>
                  <a:lnTo>
                    <a:pt x="404" y="564"/>
                  </a:lnTo>
                  <a:lnTo>
                    <a:pt x="413" y="556"/>
                  </a:lnTo>
                  <a:lnTo>
                    <a:pt x="420" y="547"/>
                  </a:lnTo>
                  <a:lnTo>
                    <a:pt x="420" y="547"/>
                  </a:lnTo>
                  <a:lnTo>
                    <a:pt x="424" y="538"/>
                  </a:lnTo>
                  <a:lnTo>
                    <a:pt x="427" y="530"/>
                  </a:lnTo>
                  <a:lnTo>
                    <a:pt x="427" y="521"/>
                  </a:lnTo>
                  <a:lnTo>
                    <a:pt x="424" y="512"/>
                  </a:lnTo>
                  <a:lnTo>
                    <a:pt x="424" y="512"/>
                  </a:lnTo>
                  <a:lnTo>
                    <a:pt x="421" y="504"/>
                  </a:lnTo>
                  <a:lnTo>
                    <a:pt x="416" y="498"/>
                  </a:lnTo>
                  <a:lnTo>
                    <a:pt x="401" y="486"/>
                  </a:lnTo>
                  <a:lnTo>
                    <a:pt x="401" y="486"/>
                  </a:lnTo>
                  <a:lnTo>
                    <a:pt x="392" y="478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71" y="465"/>
                  </a:lnTo>
                  <a:lnTo>
                    <a:pt x="362" y="459"/>
                  </a:lnTo>
                  <a:lnTo>
                    <a:pt x="362" y="459"/>
                  </a:lnTo>
                  <a:lnTo>
                    <a:pt x="355" y="453"/>
                  </a:lnTo>
                  <a:lnTo>
                    <a:pt x="348" y="446"/>
                  </a:lnTo>
                  <a:lnTo>
                    <a:pt x="336" y="432"/>
                  </a:lnTo>
                  <a:lnTo>
                    <a:pt x="336" y="432"/>
                  </a:lnTo>
                  <a:lnTo>
                    <a:pt x="313" y="401"/>
                  </a:lnTo>
                  <a:lnTo>
                    <a:pt x="287" y="372"/>
                  </a:lnTo>
                  <a:lnTo>
                    <a:pt x="287" y="372"/>
                  </a:lnTo>
                  <a:lnTo>
                    <a:pt x="284" y="367"/>
                  </a:lnTo>
                  <a:lnTo>
                    <a:pt x="283" y="361"/>
                  </a:lnTo>
                  <a:lnTo>
                    <a:pt x="281" y="348"/>
                  </a:lnTo>
                  <a:lnTo>
                    <a:pt x="281" y="348"/>
                  </a:lnTo>
                  <a:lnTo>
                    <a:pt x="280" y="322"/>
                  </a:lnTo>
                  <a:lnTo>
                    <a:pt x="280" y="322"/>
                  </a:lnTo>
                  <a:lnTo>
                    <a:pt x="277" y="305"/>
                  </a:lnTo>
                  <a:lnTo>
                    <a:pt x="271" y="289"/>
                  </a:lnTo>
                  <a:lnTo>
                    <a:pt x="271" y="289"/>
                  </a:lnTo>
                  <a:lnTo>
                    <a:pt x="264" y="270"/>
                  </a:lnTo>
                  <a:lnTo>
                    <a:pt x="263" y="260"/>
                  </a:lnTo>
                  <a:lnTo>
                    <a:pt x="261" y="250"/>
                  </a:lnTo>
                  <a:lnTo>
                    <a:pt x="261" y="250"/>
                  </a:lnTo>
                  <a:lnTo>
                    <a:pt x="260" y="214"/>
                  </a:lnTo>
                  <a:lnTo>
                    <a:pt x="260" y="214"/>
                  </a:lnTo>
                  <a:lnTo>
                    <a:pt x="260" y="201"/>
                  </a:lnTo>
                  <a:lnTo>
                    <a:pt x="258" y="188"/>
                  </a:lnTo>
                  <a:lnTo>
                    <a:pt x="258" y="188"/>
                  </a:lnTo>
                  <a:lnTo>
                    <a:pt x="254" y="175"/>
                  </a:lnTo>
                  <a:lnTo>
                    <a:pt x="250" y="162"/>
                  </a:lnTo>
                  <a:lnTo>
                    <a:pt x="250" y="162"/>
                  </a:lnTo>
                  <a:lnTo>
                    <a:pt x="245" y="156"/>
                  </a:lnTo>
                  <a:lnTo>
                    <a:pt x="238" y="153"/>
                  </a:lnTo>
                  <a:lnTo>
                    <a:pt x="238" y="153"/>
                  </a:lnTo>
                  <a:lnTo>
                    <a:pt x="234" y="150"/>
                  </a:lnTo>
                  <a:lnTo>
                    <a:pt x="229" y="147"/>
                  </a:lnTo>
                  <a:lnTo>
                    <a:pt x="229" y="147"/>
                  </a:lnTo>
                  <a:lnTo>
                    <a:pt x="222" y="143"/>
                  </a:lnTo>
                  <a:lnTo>
                    <a:pt x="216" y="136"/>
                  </a:lnTo>
                  <a:lnTo>
                    <a:pt x="211" y="128"/>
                  </a:lnTo>
                  <a:lnTo>
                    <a:pt x="208" y="121"/>
                  </a:lnTo>
                  <a:lnTo>
                    <a:pt x="208" y="121"/>
                  </a:lnTo>
                  <a:lnTo>
                    <a:pt x="205" y="113"/>
                  </a:lnTo>
                  <a:lnTo>
                    <a:pt x="203" y="108"/>
                  </a:lnTo>
                  <a:lnTo>
                    <a:pt x="203" y="105"/>
                  </a:lnTo>
                  <a:lnTo>
                    <a:pt x="203" y="105"/>
                  </a:lnTo>
                  <a:lnTo>
                    <a:pt x="205" y="101"/>
                  </a:lnTo>
                  <a:lnTo>
                    <a:pt x="208" y="100"/>
                  </a:lnTo>
                  <a:lnTo>
                    <a:pt x="211" y="98"/>
                  </a:lnTo>
                  <a:lnTo>
                    <a:pt x="214" y="95"/>
                  </a:lnTo>
                  <a:lnTo>
                    <a:pt x="214" y="95"/>
                  </a:lnTo>
                  <a:lnTo>
                    <a:pt x="216" y="87"/>
                  </a:lnTo>
                  <a:lnTo>
                    <a:pt x="216" y="78"/>
                  </a:lnTo>
                  <a:lnTo>
                    <a:pt x="216" y="78"/>
                  </a:lnTo>
                  <a:lnTo>
                    <a:pt x="216" y="72"/>
                  </a:lnTo>
                  <a:lnTo>
                    <a:pt x="218" y="69"/>
                  </a:lnTo>
                  <a:lnTo>
                    <a:pt x="218" y="68"/>
                  </a:lnTo>
                  <a:lnTo>
                    <a:pt x="219" y="69"/>
                  </a:lnTo>
                  <a:lnTo>
                    <a:pt x="219" y="69"/>
                  </a:lnTo>
                  <a:lnTo>
                    <a:pt x="224" y="72"/>
                  </a:lnTo>
                  <a:lnTo>
                    <a:pt x="228" y="74"/>
                  </a:lnTo>
                  <a:lnTo>
                    <a:pt x="232" y="72"/>
                  </a:lnTo>
                  <a:lnTo>
                    <a:pt x="235" y="68"/>
                  </a:lnTo>
                  <a:lnTo>
                    <a:pt x="235" y="68"/>
                  </a:lnTo>
                  <a:lnTo>
                    <a:pt x="237" y="63"/>
                  </a:lnTo>
                  <a:lnTo>
                    <a:pt x="237" y="59"/>
                  </a:lnTo>
                  <a:lnTo>
                    <a:pt x="234" y="50"/>
                  </a:lnTo>
                  <a:lnTo>
                    <a:pt x="234" y="50"/>
                  </a:lnTo>
                  <a:lnTo>
                    <a:pt x="232" y="48"/>
                  </a:lnTo>
                  <a:lnTo>
                    <a:pt x="228" y="46"/>
                  </a:lnTo>
                  <a:lnTo>
                    <a:pt x="225" y="43"/>
                  </a:lnTo>
                  <a:lnTo>
                    <a:pt x="225" y="42"/>
                  </a:lnTo>
                  <a:lnTo>
                    <a:pt x="225" y="40"/>
                  </a:lnTo>
                  <a:lnTo>
                    <a:pt x="225" y="40"/>
                  </a:lnTo>
                  <a:lnTo>
                    <a:pt x="229" y="33"/>
                  </a:lnTo>
                  <a:lnTo>
                    <a:pt x="232" y="26"/>
                  </a:lnTo>
                  <a:lnTo>
                    <a:pt x="232" y="26"/>
                  </a:lnTo>
                  <a:lnTo>
                    <a:pt x="232" y="20"/>
                  </a:lnTo>
                  <a:lnTo>
                    <a:pt x="231" y="16"/>
                  </a:lnTo>
                  <a:lnTo>
                    <a:pt x="224" y="9"/>
                  </a:lnTo>
                  <a:lnTo>
                    <a:pt x="224" y="9"/>
                  </a:lnTo>
                  <a:lnTo>
                    <a:pt x="218" y="6"/>
                  </a:lnTo>
                  <a:lnTo>
                    <a:pt x="215" y="4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199" y="9"/>
                  </a:lnTo>
                  <a:lnTo>
                    <a:pt x="201" y="12"/>
                  </a:lnTo>
                  <a:lnTo>
                    <a:pt x="201" y="12"/>
                  </a:lnTo>
                  <a:lnTo>
                    <a:pt x="186" y="4"/>
                  </a:lnTo>
                  <a:lnTo>
                    <a:pt x="179" y="1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59" y="1"/>
                  </a:lnTo>
                  <a:lnTo>
                    <a:pt x="152" y="3"/>
                  </a:lnTo>
                  <a:lnTo>
                    <a:pt x="146" y="7"/>
                  </a:lnTo>
                  <a:lnTo>
                    <a:pt x="146" y="7"/>
                  </a:lnTo>
                  <a:lnTo>
                    <a:pt x="140" y="13"/>
                  </a:lnTo>
                  <a:lnTo>
                    <a:pt x="136" y="19"/>
                  </a:lnTo>
                  <a:lnTo>
                    <a:pt x="131" y="26"/>
                  </a:lnTo>
                  <a:lnTo>
                    <a:pt x="130" y="3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28" y="52"/>
                  </a:lnTo>
                  <a:lnTo>
                    <a:pt x="127" y="55"/>
                  </a:lnTo>
                  <a:lnTo>
                    <a:pt x="128" y="59"/>
                  </a:lnTo>
                  <a:lnTo>
                    <a:pt x="128" y="59"/>
                  </a:lnTo>
                  <a:lnTo>
                    <a:pt x="131" y="63"/>
                  </a:lnTo>
                  <a:lnTo>
                    <a:pt x="131" y="66"/>
                  </a:lnTo>
                  <a:lnTo>
                    <a:pt x="131" y="69"/>
                  </a:lnTo>
                  <a:lnTo>
                    <a:pt x="131" y="69"/>
                  </a:lnTo>
                  <a:lnTo>
                    <a:pt x="127" y="79"/>
                  </a:lnTo>
                  <a:lnTo>
                    <a:pt x="127" y="79"/>
                  </a:lnTo>
                  <a:lnTo>
                    <a:pt x="130" y="88"/>
                  </a:lnTo>
                  <a:lnTo>
                    <a:pt x="130" y="88"/>
                  </a:lnTo>
                  <a:lnTo>
                    <a:pt x="130" y="92"/>
                  </a:lnTo>
                  <a:lnTo>
                    <a:pt x="131" y="95"/>
                  </a:lnTo>
                  <a:lnTo>
                    <a:pt x="131" y="95"/>
                  </a:lnTo>
                  <a:lnTo>
                    <a:pt x="133" y="98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3" y="104"/>
                  </a:lnTo>
                  <a:lnTo>
                    <a:pt x="133" y="108"/>
                  </a:lnTo>
                  <a:lnTo>
                    <a:pt x="133" y="108"/>
                  </a:lnTo>
                  <a:lnTo>
                    <a:pt x="136" y="110"/>
                  </a:lnTo>
                  <a:lnTo>
                    <a:pt x="139" y="111"/>
                  </a:lnTo>
                  <a:lnTo>
                    <a:pt x="146" y="113"/>
                  </a:lnTo>
                  <a:lnTo>
                    <a:pt x="153" y="111"/>
                  </a:lnTo>
                  <a:lnTo>
                    <a:pt x="159" y="110"/>
                  </a:lnTo>
                  <a:lnTo>
                    <a:pt x="159" y="110"/>
                  </a:lnTo>
                  <a:lnTo>
                    <a:pt x="159" y="120"/>
                  </a:lnTo>
                  <a:lnTo>
                    <a:pt x="157" y="124"/>
                  </a:lnTo>
                  <a:lnTo>
                    <a:pt x="154" y="126"/>
                  </a:lnTo>
                  <a:lnTo>
                    <a:pt x="153" y="126"/>
                  </a:lnTo>
                  <a:lnTo>
                    <a:pt x="153" y="126"/>
                  </a:lnTo>
                  <a:lnTo>
                    <a:pt x="144" y="127"/>
                  </a:lnTo>
                  <a:lnTo>
                    <a:pt x="137" y="127"/>
                  </a:lnTo>
                  <a:lnTo>
                    <a:pt x="128" y="127"/>
                  </a:lnTo>
                  <a:lnTo>
                    <a:pt x="121" y="130"/>
                  </a:lnTo>
                  <a:lnTo>
                    <a:pt x="121" y="130"/>
                  </a:lnTo>
                  <a:lnTo>
                    <a:pt x="114" y="134"/>
                  </a:lnTo>
                  <a:lnTo>
                    <a:pt x="108" y="141"/>
                  </a:lnTo>
                  <a:lnTo>
                    <a:pt x="105" y="150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78"/>
                  </a:lnTo>
                  <a:lnTo>
                    <a:pt x="102" y="186"/>
                  </a:lnTo>
                  <a:lnTo>
                    <a:pt x="101" y="195"/>
                  </a:lnTo>
                  <a:lnTo>
                    <a:pt x="101" y="195"/>
                  </a:lnTo>
                  <a:lnTo>
                    <a:pt x="97" y="205"/>
                  </a:lnTo>
                  <a:lnTo>
                    <a:pt x="94" y="215"/>
                  </a:lnTo>
                  <a:lnTo>
                    <a:pt x="94" y="215"/>
                  </a:lnTo>
                  <a:lnTo>
                    <a:pt x="92" y="218"/>
                  </a:lnTo>
                  <a:lnTo>
                    <a:pt x="94" y="222"/>
                  </a:lnTo>
                  <a:lnTo>
                    <a:pt x="94" y="231"/>
                  </a:lnTo>
                  <a:lnTo>
                    <a:pt x="94" y="231"/>
                  </a:lnTo>
                  <a:lnTo>
                    <a:pt x="94" y="237"/>
                  </a:lnTo>
                  <a:lnTo>
                    <a:pt x="92" y="244"/>
                  </a:lnTo>
                  <a:lnTo>
                    <a:pt x="88" y="257"/>
                  </a:lnTo>
                  <a:lnTo>
                    <a:pt x="82" y="268"/>
                  </a:lnTo>
                  <a:lnTo>
                    <a:pt x="76" y="280"/>
                  </a:lnTo>
                  <a:lnTo>
                    <a:pt x="76" y="280"/>
                  </a:lnTo>
                  <a:lnTo>
                    <a:pt x="59" y="310"/>
                  </a:lnTo>
                  <a:lnTo>
                    <a:pt x="59" y="310"/>
                  </a:lnTo>
                  <a:lnTo>
                    <a:pt x="53" y="323"/>
                  </a:lnTo>
                  <a:lnTo>
                    <a:pt x="48" y="336"/>
                  </a:lnTo>
                  <a:lnTo>
                    <a:pt x="48" y="336"/>
                  </a:lnTo>
                  <a:lnTo>
                    <a:pt x="40" y="348"/>
                  </a:lnTo>
                  <a:lnTo>
                    <a:pt x="36" y="361"/>
                  </a:lnTo>
                  <a:lnTo>
                    <a:pt x="30" y="374"/>
                  </a:lnTo>
                  <a:lnTo>
                    <a:pt x="25" y="385"/>
                  </a:lnTo>
                  <a:lnTo>
                    <a:pt x="25" y="385"/>
                  </a:lnTo>
                  <a:lnTo>
                    <a:pt x="9" y="414"/>
                  </a:lnTo>
                  <a:lnTo>
                    <a:pt x="9" y="414"/>
                  </a:lnTo>
                  <a:lnTo>
                    <a:pt x="3" y="429"/>
                  </a:lnTo>
                  <a:lnTo>
                    <a:pt x="1" y="437"/>
                  </a:lnTo>
                  <a:lnTo>
                    <a:pt x="0" y="446"/>
                  </a:lnTo>
                  <a:lnTo>
                    <a:pt x="1" y="453"/>
                  </a:lnTo>
                  <a:lnTo>
                    <a:pt x="1" y="453"/>
                  </a:lnTo>
                  <a:lnTo>
                    <a:pt x="0" y="458"/>
                  </a:lnTo>
                  <a:lnTo>
                    <a:pt x="0" y="460"/>
                  </a:lnTo>
                  <a:lnTo>
                    <a:pt x="1" y="462"/>
                  </a:lnTo>
                  <a:lnTo>
                    <a:pt x="1" y="462"/>
                  </a:lnTo>
                  <a:close/>
                  <a:moveTo>
                    <a:pt x="228" y="286"/>
                  </a:moveTo>
                  <a:lnTo>
                    <a:pt x="228" y="286"/>
                  </a:lnTo>
                  <a:lnTo>
                    <a:pt x="228" y="281"/>
                  </a:lnTo>
                  <a:lnTo>
                    <a:pt x="229" y="279"/>
                  </a:lnTo>
                  <a:lnTo>
                    <a:pt x="234" y="273"/>
                  </a:lnTo>
                  <a:lnTo>
                    <a:pt x="234" y="273"/>
                  </a:lnTo>
                  <a:lnTo>
                    <a:pt x="237" y="264"/>
                  </a:lnTo>
                  <a:lnTo>
                    <a:pt x="237" y="255"/>
                  </a:lnTo>
                  <a:lnTo>
                    <a:pt x="237" y="255"/>
                  </a:lnTo>
                  <a:lnTo>
                    <a:pt x="238" y="26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89"/>
                  </a:lnTo>
                  <a:lnTo>
                    <a:pt x="241" y="303"/>
                  </a:lnTo>
                  <a:lnTo>
                    <a:pt x="241" y="303"/>
                  </a:lnTo>
                  <a:lnTo>
                    <a:pt x="244" y="313"/>
                  </a:lnTo>
                  <a:lnTo>
                    <a:pt x="247" y="325"/>
                  </a:lnTo>
                  <a:lnTo>
                    <a:pt x="247" y="325"/>
                  </a:lnTo>
                  <a:lnTo>
                    <a:pt x="244" y="320"/>
                  </a:lnTo>
                  <a:lnTo>
                    <a:pt x="241" y="316"/>
                  </a:lnTo>
                  <a:lnTo>
                    <a:pt x="238" y="312"/>
                  </a:lnTo>
                  <a:lnTo>
                    <a:pt x="235" y="306"/>
                  </a:lnTo>
                  <a:lnTo>
                    <a:pt x="235" y="306"/>
                  </a:lnTo>
                  <a:lnTo>
                    <a:pt x="231" y="296"/>
                  </a:lnTo>
                  <a:lnTo>
                    <a:pt x="228" y="286"/>
                  </a:lnTo>
                  <a:lnTo>
                    <a:pt x="228" y="286"/>
                  </a:lnTo>
                  <a:close/>
                  <a:moveTo>
                    <a:pt x="152" y="729"/>
                  </a:moveTo>
                  <a:lnTo>
                    <a:pt x="152" y="729"/>
                  </a:lnTo>
                  <a:lnTo>
                    <a:pt x="159" y="709"/>
                  </a:lnTo>
                  <a:lnTo>
                    <a:pt x="162" y="699"/>
                  </a:lnTo>
                  <a:lnTo>
                    <a:pt x="163" y="689"/>
                  </a:lnTo>
                  <a:lnTo>
                    <a:pt x="163" y="689"/>
                  </a:lnTo>
                  <a:lnTo>
                    <a:pt x="163" y="671"/>
                  </a:lnTo>
                  <a:lnTo>
                    <a:pt x="163" y="654"/>
                  </a:lnTo>
                  <a:lnTo>
                    <a:pt x="163" y="654"/>
                  </a:lnTo>
                  <a:lnTo>
                    <a:pt x="165" y="655"/>
                  </a:lnTo>
                  <a:lnTo>
                    <a:pt x="166" y="658"/>
                  </a:lnTo>
                  <a:lnTo>
                    <a:pt x="170" y="661"/>
                  </a:lnTo>
                  <a:lnTo>
                    <a:pt x="170" y="661"/>
                  </a:lnTo>
                  <a:lnTo>
                    <a:pt x="180" y="665"/>
                  </a:lnTo>
                  <a:lnTo>
                    <a:pt x="180" y="665"/>
                  </a:lnTo>
                  <a:lnTo>
                    <a:pt x="186" y="667"/>
                  </a:lnTo>
                  <a:lnTo>
                    <a:pt x="189" y="668"/>
                  </a:lnTo>
                  <a:lnTo>
                    <a:pt x="192" y="668"/>
                  </a:lnTo>
                  <a:lnTo>
                    <a:pt x="192" y="668"/>
                  </a:lnTo>
                  <a:lnTo>
                    <a:pt x="193" y="671"/>
                  </a:lnTo>
                  <a:lnTo>
                    <a:pt x="192" y="676"/>
                  </a:lnTo>
                  <a:lnTo>
                    <a:pt x="190" y="683"/>
                  </a:lnTo>
                  <a:lnTo>
                    <a:pt x="190" y="683"/>
                  </a:lnTo>
                  <a:lnTo>
                    <a:pt x="186" y="696"/>
                  </a:lnTo>
                  <a:lnTo>
                    <a:pt x="179" y="707"/>
                  </a:lnTo>
                  <a:lnTo>
                    <a:pt x="179" y="707"/>
                  </a:lnTo>
                  <a:lnTo>
                    <a:pt x="169" y="723"/>
                  </a:lnTo>
                  <a:lnTo>
                    <a:pt x="165" y="732"/>
                  </a:lnTo>
                  <a:lnTo>
                    <a:pt x="162" y="742"/>
                  </a:lnTo>
                  <a:lnTo>
                    <a:pt x="162" y="742"/>
                  </a:lnTo>
                  <a:lnTo>
                    <a:pt x="159" y="753"/>
                  </a:lnTo>
                  <a:lnTo>
                    <a:pt x="159" y="753"/>
                  </a:lnTo>
                  <a:lnTo>
                    <a:pt x="154" y="751"/>
                  </a:lnTo>
                  <a:lnTo>
                    <a:pt x="152" y="746"/>
                  </a:lnTo>
                  <a:lnTo>
                    <a:pt x="152" y="746"/>
                  </a:lnTo>
                  <a:lnTo>
                    <a:pt x="150" y="742"/>
                  </a:lnTo>
                  <a:lnTo>
                    <a:pt x="150" y="738"/>
                  </a:lnTo>
                  <a:lnTo>
                    <a:pt x="152" y="729"/>
                  </a:lnTo>
                  <a:lnTo>
                    <a:pt x="152" y="72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5334" y="1663405"/>
            <a:ext cx="5217877" cy="1104586"/>
            <a:chOff x="595334" y="1663405"/>
            <a:chExt cx="5217877" cy="1104586"/>
          </a:xfrm>
        </p:grpSpPr>
        <p:sp>
          <p:nvSpPr>
            <p:cNvPr id="78" name="TextBox 77"/>
            <p:cNvSpPr txBox="1"/>
            <p:nvPr/>
          </p:nvSpPr>
          <p:spPr>
            <a:xfrm>
              <a:off x="595335" y="1663405"/>
              <a:ext cx="4704493" cy="45971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defTabSz="914082">
                <a:spcBef>
                  <a:spcPct val="0"/>
                </a:spcBef>
                <a:defRPr sz="6600">
                  <a:solidFill>
                    <a:srgbClr val="171717"/>
                  </a:solidFill>
                  <a:latin typeface="Bebas Neue" panose="020B0606020202050201" pitchFamily="34" charset="0"/>
                  <a:ea typeface="Roboto Light" panose="02000000000000000000" pitchFamily="2" charset="0"/>
                  <a:cs typeface="Lato Light" panose="020F0402020204030203" pitchFamily="34" charset="0"/>
                </a:defRPr>
              </a:lvl1pPr>
            </a:lstStyle>
            <a:p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市场调查</a:t>
              </a:r>
              <a:endParaRPr lang="id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95334" y="2121660"/>
              <a:ext cx="521787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200</a:t>
              </a:r>
              <a:r>
                <a:rPr lang="zh-CN" altLang="en-US" sz="12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字以内，据统计每页幻灯片的最好控制在</a:t>
              </a:r>
              <a:r>
                <a:rPr lang="en-US" altLang="zh-CN" sz="12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5</a:t>
              </a:r>
              <a:r>
                <a:rPr lang="zh-CN" altLang="en-US" sz="12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分钟之内。</a:t>
              </a:r>
              <a:endParaRPr lang="en-US" sz="1200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062728" y="3479449"/>
            <a:ext cx="1926747" cy="1734312"/>
            <a:chOff x="5062728" y="3479449"/>
            <a:chExt cx="1926747" cy="1734312"/>
          </a:xfrm>
        </p:grpSpPr>
        <p:sp>
          <p:nvSpPr>
            <p:cNvPr id="85" name="TextBox 84"/>
            <p:cNvSpPr txBox="1"/>
            <p:nvPr/>
          </p:nvSpPr>
          <p:spPr>
            <a:xfrm>
              <a:off x="5062728" y="4120083"/>
              <a:ext cx="1560277" cy="5232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defTabSz="914082">
                <a:spcBef>
                  <a:spcPct val="0"/>
                </a:spcBef>
                <a:defRPr sz="2800">
                  <a:solidFill>
                    <a:srgbClr val="171717"/>
                  </a:solidFill>
                  <a:latin typeface="Bebas Neue" panose="020B0606020202050201" pitchFamily="34" charset="0"/>
                  <a:ea typeface="Roboto Light" panose="02000000000000000000" pitchFamily="2" charset="0"/>
                  <a:cs typeface="Lato Light" panose="020F0402020204030203" pitchFamily="34" charset="0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项目名称</a:t>
              </a:r>
              <a:endParaRPr lang="id-ID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5073702" y="4567430"/>
              <a:ext cx="191577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此处添加详细文本描述，建议与标题相关并符合整体语言风格</a:t>
              </a:r>
              <a:endParaRPr lang="en-US" altLang="zh-CN" sz="1200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endParaRPr>
            </a:p>
          </p:txBody>
        </p:sp>
        <p:sp>
          <p:nvSpPr>
            <p:cNvPr id="96" name="Freeform 5"/>
            <p:cNvSpPr>
              <a:spLocks noEditPoints="1"/>
            </p:cNvSpPr>
            <p:nvPr/>
          </p:nvSpPr>
          <p:spPr bwMode="auto">
            <a:xfrm>
              <a:off x="5621916" y="3479449"/>
              <a:ext cx="442913" cy="442913"/>
            </a:xfrm>
            <a:custGeom>
              <a:avLst/>
              <a:gdLst>
                <a:gd name="T0" fmla="*/ 795 w 1116"/>
                <a:gd name="T1" fmla="*/ 774 h 1117"/>
                <a:gd name="T2" fmla="*/ 1039 w 1116"/>
                <a:gd name="T3" fmla="*/ 623 h 1117"/>
                <a:gd name="T4" fmla="*/ 970 w 1116"/>
                <a:gd name="T5" fmla="*/ 816 h 1117"/>
                <a:gd name="T6" fmla="*/ 291 w 1116"/>
                <a:gd name="T7" fmla="*/ 610 h 1117"/>
                <a:gd name="T8" fmla="*/ 309 w 1116"/>
                <a:gd name="T9" fmla="*/ 848 h 1117"/>
                <a:gd name="T10" fmla="*/ 146 w 1116"/>
                <a:gd name="T11" fmla="*/ 816 h 1117"/>
                <a:gd name="T12" fmla="*/ 77 w 1116"/>
                <a:gd name="T13" fmla="*/ 623 h 1117"/>
                <a:gd name="T14" fmla="*/ 277 w 1116"/>
                <a:gd name="T15" fmla="*/ 290 h 1117"/>
                <a:gd name="T16" fmla="*/ 293 w 1116"/>
                <a:gd name="T17" fmla="*/ 482 h 1117"/>
                <a:gd name="T18" fmla="*/ 94 w 1116"/>
                <a:gd name="T19" fmla="*/ 415 h 1117"/>
                <a:gd name="T20" fmla="*/ 182 w 1116"/>
                <a:gd name="T21" fmla="*/ 252 h 1117"/>
                <a:gd name="T22" fmla="*/ 710 w 1116"/>
                <a:gd name="T23" fmla="*/ 340 h 1117"/>
                <a:gd name="T24" fmla="*/ 790 w 1116"/>
                <a:gd name="T25" fmla="*/ 512 h 1117"/>
                <a:gd name="T26" fmla="*/ 618 w 1116"/>
                <a:gd name="T27" fmla="*/ 796 h 1117"/>
                <a:gd name="T28" fmla="*/ 769 w 1116"/>
                <a:gd name="T29" fmla="*/ 735 h 1117"/>
                <a:gd name="T30" fmla="*/ 861 w 1116"/>
                <a:gd name="T31" fmla="*/ 938 h 1117"/>
                <a:gd name="T32" fmla="*/ 734 w 1116"/>
                <a:gd name="T33" fmla="*/ 1011 h 1117"/>
                <a:gd name="T34" fmla="*/ 689 w 1116"/>
                <a:gd name="T35" fmla="*/ 980 h 1117"/>
                <a:gd name="T36" fmla="*/ 615 w 1116"/>
                <a:gd name="T37" fmla="*/ 832 h 1117"/>
                <a:gd name="T38" fmla="*/ 678 w 1116"/>
                <a:gd name="T39" fmla="*/ 933 h 1117"/>
                <a:gd name="T40" fmla="*/ 445 w 1116"/>
                <a:gd name="T41" fmla="*/ 1031 h 1117"/>
                <a:gd name="T42" fmla="*/ 308 w 1116"/>
                <a:gd name="T43" fmla="*/ 976 h 1117"/>
                <a:gd name="T44" fmla="*/ 358 w 1116"/>
                <a:gd name="T45" fmla="*/ 866 h 1117"/>
                <a:gd name="T46" fmla="*/ 540 w 1116"/>
                <a:gd name="T47" fmla="*/ 577 h 1117"/>
                <a:gd name="T48" fmla="*/ 376 w 1116"/>
                <a:gd name="T49" fmla="*/ 821 h 1117"/>
                <a:gd name="T50" fmla="*/ 540 w 1116"/>
                <a:gd name="T51" fmla="*/ 577 h 1117"/>
                <a:gd name="T52" fmla="*/ 540 w 1116"/>
                <a:gd name="T53" fmla="*/ 360 h 1117"/>
                <a:gd name="T54" fmla="*/ 356 w 1116"/>
                <a:gd name="T55" fmla="*/ 352 h 1117"/>
                <a:gd name="T56" fmla="*/ 249 w 1116"/>
                <a:gd name="T57" fmla="*/ 230 h 1117"/>
                <a:gd name="T58" fmla="*/ 322 w 1116"/>
                <a:gd name="T59" fmla="*/ 134 h 1117"/>
                <a:gd name="T60" fmla="*/ 478 w 1116"/>
                <a:gd name="T61" fmla="*/ 80 h 1117"/>
                <a:gd name="T62" fmla="*/ 540 w 1116"/>
                <a:gd name="T63" fmla="*/ 74 h 1117"/>
                <a:gd name="T64" fmla="*/ 377 w 1116"/>
                <a:gd name="T65" fmla="*/ 294 h 1117"/>
                <a:gd name="T66" fmla="*/ 539 w 1116"/>
                <a:gd name="T67" fmla="*/ 74 h 1117"/>
                <a:gd name="T68" fmla="*/ 744 w 1116"/>
                <a:gd name="T69" fmla="*/ 110 h 1117"/>
                <a:gd name="T70" fmla="*/ 883 w 1116"/>
                <a:gd name="T71" fmla="*/ 198 h 1117"/>
                <a:gd name="T72" fmla="*/ 773 w 1116"/>
                <a:gd name="T73" fmla="*/ 282 h 1117"/>
                <a:gd name="T74" fmla="*/ 578 w 1116"/>
                <a:gd name="T75" fmla="*/ 74 h 1117"/>
                <a:gd name="T76" fmla="*/ 720 w 1116"/>
                <a:gd name="T77" fmla="*/ 301 h 1117"/>
                <a:gd name="T78" fmla="*/ 577 w 1116"/>
                <a:gd name="T79" fmla="*/ 74 h 1117"/>
                <a:gd name="T80" fmla="*/ 422 w 1116"/>
                <a:gd name="T81" fmla="*/ 909 h 1117"/>
                <a:gd name="T82" fmla="*/ 521 w 1116"/>
                <a:gd name="T83" fmla="*/ 831 h 1117"/>
                <a:gd name="T84" fmla="*/ 816 w 1116"/>
                <a:gd name="T85" fmla="*/ 424 h 1117"/>
                <a:gd name="T86" fmla="*/ 873 w 1116"/>
                <a:gd name="T87" fmla="*/ 269 h 1117"/>
                <a:gd name="T88" fmla="*/ 990 w 1116"/>
                <a:gd name="T89" fmla="*/ 337 h 1117"/>
                <a:gd name="T90" fmla="*/ 1041 w 1116"/>
                <a:gd name="T91" fmla="*/ 519 h 1117"/>
                <a:gd name="T92" fmla="*/ 392 w 1116"/>
                <a:gd name="T93" fmla="*/ 26 h 1117"/>
                <a:gd name="T94" fmla="*/ 183 w 1116"/>
                <a:gd name="T95" fmla="*/ 146 h 1117"/>
                <a:gd name="T96" fmla="*/ 44 w 1116"/>
                <a:gd name="T97" fmla="*/ 342 h 1117"/>
                <a:gd name="T98" fmla="*/ 0 w 1116"/>
                <a:gd name="T99" fmla="*/ 588 h 1117"/>
                <a:gd name="T100" fmla="*/ 67 w 1116"/>
                <a:gd name="T101" fmla="*/ 824 h 1117"/>
                <a:gd name="T102" fmla="*/ 224 w 1116"/>
                <a:gd name="T103" fmla="*/ 1006 h 1117"/>
                <a:gd name="T104" fmla="*/ 445 w 1116"/>
                <a:gd name="T105" fmla="*/ 1105 h 1117"/>
                <a:gd name="T106" fmla="*/ 697 w 1116"/>
                <a:gd name="T107" fmla="*/ 1099 h 1117"/>
                <a:gd name="T108" fmla="*/ 913 w 1116"/>
                <a:gd name="T109" fmla="*/ 990 h 1117"/>
                <a:gd name="T110" fmla="*/ 1061 w 1116"/>
                <a:gd name="T111" fmla="*/ 801 h 1117"/>
                <a:gd name="T112" fmla="*/ 1116 w 1116"/>
                <a:gd name="T113" fmla="*/ 559 h 1117"/>
                <a:gd name="T114" fmla="*/ 1061 w 1116"/>
                <a:gd name="T115" fmla="*/ 317 h 1117"/>
                <a:gd name="T116" fmla="*/ 913 w 1116"/>
                <a:gd name="T117" fmla="*/ 128 h 1117"/>
                <a:gd name="T118" fmla="*/ 697 w 1116"/>
                <a:gd name="T119" fmla="*/ 19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6" h="1117">
                  <a:moveTo>
                    <a:pt x="900" y="903"/>
                  </a:moveTo>
                  <a:lnTo>
                    <a:pt x="871" y="883"/>
                  </a:lnTo>
                  <a:lnTo>
                    <a:pt x="840" y="864"/>
                  </a:lnTo>
                  <a:lnTo>
                    <a:pt x="823" y="856"/>
                  </a:lnTo>
                  <a:lnTo>
                    <a:pt x="807" y="848"/>
                  </a:lnTo>
                  <a:lnTo>
                    <a:pt x="790" y="841"/>
                  </a:lnTo>
                  <a:lnTo>
                    <a:pt x="774" y="834"/>
                  </a:lnTo>
                  <a:lnTo>
                    <a:pt x="784" y="804"/>
                  </a:lnTo>
                  <a:lnTo>
                    <a:pt x="795" y="774"/>
                  </a:lnTo>
                  <a:lnTo>
                    <a:pt x="804" y="742"/>
                  </a:lnTo>
                  <a:lnTo>
                    <a:pt x="811" y="710"/>
                  </a:lnTo>
                  <a:lnTo>
                    <a:pt x="818" y="677"/>
                  </a:lnTo>
                  <a:lnTo>
                    <a:pt x="822" y="645"/>
                  </a:lnTo>
                  <a:lnTo>
                    <a:pt x="825" y="610"/>
                  </a:lnTo>
                  <a:lnTo>
                    <a:pt x="828" y="577"/>
                  </a:lnTo>
                  <a:lnTo>
                    <a:pt x="1043" y="577"/>
                  </a:lnTo>
                  <a:lnTo>
                    <a:pt x="1041" y="601"/>
                  </a:lnTo>
                  <a:lnTo>
                    <a:pt x="1039" y="623"/>
                  </a:lnTo>
                  <a:lnTo>
                    <a:pt x="1035" y="647"/>
                  </a:lnTo>
                  <a:lnTo>
                    <a:pt x="1031" y="670"/>
                  </a:lnTo>
                  <a:lnTo>
                    <a:pt x="1025" y="691"/>
                  </a:lnTo>
                  <a:lnTo>
                    <a:pt x="1018" y="714"/>
                  </a:lnTo>
                  <a:lnTo>
                    <a:pt x="1010" y="735"/>
                  </a:lnTo>
                  <a:lnTo>
                    <a:pt x="1002" y="756"/>
                  </a:lnTo>
                  <a:lnTo>
                    <a:pt x="992" y="777"/>
                  </a:lnTo>
                  <a:lnTo>
                    <a:pt x="981" y="796"/>
                  </a:lnTo>
                  <a:lnTo>
                    <a:pt x="970" y="816"/>
                  </a:lnTo>
                  <a:lnTo>
                    <a:pt x="957" y="834"/>
                  </a:lnTo>
                  <a:lnTo>
                    <a:pt x="944" y="852"/>
                  </a:lnTo>
                  <a:lnTo>
                    <a:pt x="930" y="870"/>
                  </a:lnTo>
                  <a:lnTo>
                    <a:pt x="916" y="887"/>
                  </a:lnTo>
                  <a:lnTo>
                    <a:pt x="900" y="903"/>
                  </a:lnTo>
                  <a:lnTo>
                    <a:pt x="900" y="903"/>
                  </a:lnTo>
                  <a:close/>
                  <a:moveTo>
                    <a:pt x="73" y="577"/>
                  </a:moveTo>
                  <a:lnTo>
                    <a:pt x="289" y="577"/>
                  </a:lnTo>
                  <a:lnTo>
                    <a:pt x="291" y="610"/>
                  </a:lnTo>
                  <a:lnTo>
                    <a:pt x="294" y="645"/>
                  </a:lnTo>
                  <a:lnTo>
                    <a:pt x="298" y="677"/>
                  </a:lnTo>
                  <a:lnTo>
                    <a:pt x="305" y="710"/>
                  </a:lnTo>
                  <a:lnTo>
                    <a:pt x="312" y="742"/>
                  </a:lnTo>
                  <a:lnTo>
                    <a:pt x="321" y="774"/>
                  </a:lnTo>
                  <a:lnTo>
                    <a:pt x="331" y="804"/>
                  </a:lnTo>
                  <a:lnTo>
                    <a:pt x="343" y="834"/>
                  </a:lnTo>
                  <a:lnTo>
                    <a:pt x="325" y="841"/>
                  </a:lnTo>
                  <a:lnTo>
                    <a:pt x="309" y="848"/>
                  </a:lnTo>
                  <a:lnTo>
                    <a:pt x="293" y="856"/>
                  </a:lnTo>
                  <a:lnTo>
                    <a:pt x="277" y="864"/>
                  </a:lnTo>
                  <a:lnTo>
                    <a:pt x="245" y="883"/>
                  </a:lnTo>
                  <a:lnTo>
                    <a:pt x="215" y="903"/>
                  </a:lnTo>
                  <a:lnTo>
                    <a:pt x="200" y="887"/>
                  </a:lnTo>
                  <a:lnTo>
                    <a:pt x="185" y="870"/>
                  </a:lnTo>
                  <a:lnTo>
                    <a:pt x="171" y="852"/>
                  </a:lnTo>
                  <a:lnTo>
                    <a:pt x="158" y="834"/>
                  </a:lnTo>
                  <a:lnTo>
                    <a:pt x="146" y="816"/>
                  </a:lnTo>
                  <a:lnTo>
                    <a:pt x="134" y="796"/>
                  </a:lnTo>
                  <a:lnTo>
                    <a:pt x="123" y="777"/>
                  </a:lnTo>
                  <a:lnTo>
                    <a:pt x="114" y="756"/>
                  </a:lnTo>
                  <a:lnTo>
                    <a:pt x="105" y="735"/>
                  </a:lnTo>
                  <a:lnTo>
                    <a:pt x="98" y="714"/>
                  </a:lnTo>
                  <a:lnTo>
                    <a:pt x="91" y="691"/>
                  </a:lnTo>
                  <a:lnTo>
                    <a:pt x="86" y="670"/>
                  </a:lnTo>
                  <a:lnTo>
                    <a:pt x="80" y="647"/>
                  </a:lnTo>
                  <a:lnTo>
                    <a:pt x="77" y="623"/>
                  </a:lnTo>
                  <a:lnTo>
                    <a:pt x="75" y="601"/>
                  </a:lnTo>
                  <a:lnTo>
                    <a:pt x="73" y="577"/>
                  </a:lnTo>
                  <a:lnTo>
                    <a:pt x="73" y="577"/>
                  </a:lnTo>
                  <a:close/>
                  <a:moveTo>
                    <a:pt x="196" y="236"/>
                  </a:moveTo>
                  <a:lnTo>
                    <a:pt x="211" y="248"/>
                  </a:lnTo>
                  <a:lnTo>
                    <a:pt x="227" y="258"/>
                  </a:lnTo>
                  <a:lnTo>
                    <a:pt x="243" y="269"/>
                  </a:lnTo>
                  <a:lnTo>
                    <a:pt x="260" y="280"/>
                  </a:lnTo>
                  <a:lnTo>
                    <a:pt x="277" y="290"/>
                  </a:lnTo>
                  <a:lnTo>
                    <a:pt x="294" y="298"/>
                  </a:lnTo>
                  <a:lnTo>
                    <a:pt x="312" y="307"/>
                  </a:lnTo>
                  <a:lnTo>
                    <a:pt x="330" y="315"/>
                  </a:lnTo>
                  <a:lnTo>
                    <a:pt x="321" y="342"/>
                  </a:lnTo>
                  <a:lnTo>
                    <a:pt x="314" y="369"/>
                  </a:lnTo>
                  <a:lnTo>
                    <a:pt x="306" y="396"/>
                  </a:lnTo>
                  <a:lnTo>
                    <a:pt x="301" y="424"/>
                  </a:lnTo>
                  <a:lnTo>
                    <a:pt x="296" y="453"/>
                  </a:lnTo>
                  <a:lnTo>
                    <a:pt x="293" y="482"/>
                  </a:lnTo>
                  <a:lnTo>
                    <a:pt x="290" y="511"/>
                  </a:lnTo>
                  <a:lnTo>
                    <a:pt x="289" y="540"/>
                  </a:lnTo>
                  <a:lnTo>
                    <a:pt x="73" y="540"/>
                  </a:lnTo>
                  <a:lnTo>
                    <a:pt x="74" y="519"/>
                  </a:lnTo>
                  <a:lnTo>
                    <a:pt x="76" y="497"/>
                  </a:lnTo>
                  <a:lnTo>
                    <a:pt x="79" y="477"/>
                  </a:lnTo>
                  <a:lnTo>
                    <a:pt x="83" y="455"/>
                  </a:lnTo>
                  <a:lnTo>
                    <a:pt x="89" y="434"/>
                  </a:lnTo>
                  <a:lnTo>
                    <a:pt x="94" y="415"/>
                  </a:lnTo>
                  <a:lnTo>
                    <a:pt x="101" y="394"/>
                  </a:lnTo>
                  <a:lnTo>
                    <a:pt x="108" y="375"/>
                  </a:lnTo>
                  <a:lnTo>
                    <a:pt x="117" y="356"/>
                  </a:lnTo>
                  <a:lnTo>
                    <a:pt x="126" y="337"/>
                  </a:lnTo>
                  <a:lnTo>
                    <a:pt x="135" y="319"/>
                  </a:lnTo>
                  <a:lnTo>
                    <a:pt x="146" y="302"/>
                  </a:lnTo>
                  <a:lnTo>
                    <a:pt x="158" y="284"/>
                  </a:lnTo>
                  <a:lnTo>
                    <a:pt x="170" y="268"/>
                  </a:lnTo>
                  <a:lnTo>
                    <a:pt x="182" y="252"/>
                  </a:lnTo>
                  <a:lnTo>
                    <a:pt x="196" y="236"/>
                  </a:lnTo>
                  <a:close/>
                  <a:moveTo>
                    <a:pt x="576" y="540"/>
                  </a:moveTo>
                  <a:lnTo>
                    <a:pt x="576" y="360"/>
                  </a:lnTo>
                  <a:lnTo>
                    <a:pt x="599" y="359"/>
                  </a:lnTo>
                  <a:lnTo>
                    <a:pt x="621" y="357"/>
                  </a:lnTo>
                  <a:lnTo>
                    <a:pt x="644" y="353"/>
                  </a:lnTo>
                  <a:lnTo>
                    <a:pt x="667" y="350"/>
                  </a:lnTo>
                  <a:lnTo>
                    <a:pt x="688" y="346"/>
                  </a:lnTo>
                  <a:lnTo>
                    <a:pt x="710" y="340"/>
                  </a:lnTo>
                  <a:lnTo>
                    <a:pt x="732" y="334"/>
                  </a:lnTo>
                  <a:lnTo>
                    <a:pt x="752" y="328"/>
                  </a:lnTo>
                  <a:lnTo>
                    <a:pt x="761" y="352"/>
                  </a:lnTo>
                  <a:lnTo>
                    <a:pt x="768" y="378"/>
                  </a:lnTo>
                  <a:lnTo>
                    <a:pt x="775" y="404"/>
                  </a:lnTo>
                  <a:lnTo>
                    <a:pt x="780" y="430"/>
                  </a:lnTo>
                  <a:lnTo>
                    <a:pt x="784" y="457"/>
                  </a:lnTo>
                  <a:lnTo>
                    <a:pt x="788" y="485"/>
                  </a:lnTo>
                  <a:lnTo>
                    <a:pt x="790" y="512"/>
                  </a:lnTo>
                  <a:lnTo>
                    <a:pt x="791" y="540"/>
                  </a:lnTo>
                  <a:lnTo>
                    <a:pt x="576" y="540"/>
                  </a:lnTo>
                  <a:close/>
                  <a:moveTo>
                    <a:pt x="739" y="821"/>
                  </a:moveTo>
                  <a:lnTo>
                    <a:pt x="720" y="816"/>
                  </a:lnTo>
                  <a:lnTo>
                    <a:pt x="700" y="810"/>
                  </a:lnTo>
                  <a:lnTo>
                    <a:pt x="680" y="806"/>
                  </a:lnTo>
                  <a:lnTo>
                    <a:pt x="659" y="802"/>
                  </a:lnTo>
                  <a:lnTo>
                    <a:pt x="639" y="798"/>
                  </a:lnTo>
                  <a:lnTo>
                    <a:pt x="618" y="796"/>
                  </a:lnTo>
                  <a:lnTo>
                    <a:pt x="598" y="794"/>
                  </a:lnTo>
                  <a:lnTo>
                    <a:pt x="576" y="794"/>
                  </a:lnTo>
                  <a:lnTo>
                    <a:pt x="576" y="577"/>
                  </a:lnTo>
                  <a:lnTo>
                    <a:pt x="791" y="577"/>
                  </a:lnTo>
                  <a:lnTo>
                    <a:pt x="790" y="609"/>
                  </a:lnTo>
                  <a:lnTo>
                    <a:pt x="787" y="642"/>
                  </a:lnTo>
                  <a:lnTo>
                    <a:pt x="782" y="673"/>
                  </a:lnTo>
                  <a:lnTo>
                    <a:pt x="776" y="704"/>
                  </a:lnTo>
                  <a:lnTo>
                    <a:pt x="769" y="735"/>
                  </a:lnTo>
                  <a:lnTo>
                    <a:pt x="761" y="764"/>
                  </a:lnTo>
                  <a:lnTo>
                    <a:pt x="751" y="793"/>
                  </a:lnTo>
                  <a:lnTo>
                    <a:pt x="739" y="821"/>
                  </a:lnTo>
                  <a:close/>
                  <a:moveTo>
                    <a:pt x="759" y="866"/>
                  </a:moveTo>
                  <a:lnTo>
                    <a:pt x="789" y="879"/>
                  </a:lnTo>
                  <a:lnTo>
                    <a:pt x="818" y="893"/>
                  </a:lnTo>
                  <a:lnTo>
                    <a:pt x="846" y="910"/>
                  </a:lnTo>
                  <a:lnTo>
                    <a:pt x="873" y="928"/>
                  </a:lnTo>
                  <a:lnTo>
                    <a:pt x="861" y="938"/>
                  </a:lnTo>
                  <a:lnTo>
                    <a:pt x="848" y="947"/>
                  </a:lnTo>
                  <a:lnTo>
                    <a:pt x="835" y="957"/>
                  </a:lnTo>
                  <a:lnTo>
                    <a:pt x="821" y="967"/>
                  </a:lnTo>
                  <a:lnTo>
                    <a:pt x="807" y="976"/>
                  </a:lnTo>
                  <a:lnTo>
                    <a:pt x="793" y="983"/>
                  </a:lnTo>
                  <a:lnTo>
                    <a:pt x="779" y="991"/>
                  </a:lnTo>
                  <a:lnTo>
                    <a:pt x="764" y="998"/>
                  </a:lnTo>
                  <a:lnTo>
                    <a:pt x="750" y="1005"/>
                  </a:lnTo>
                  <a:lnTo>
                    <a:pt x="734" y="1011"/>
                  </a:lnTo>
                  <a:lnTo>
                    <a:pt x="719" y="1017"/>
                  </a:lnTo>
                  <a:lnTo>
                    <a:pt x="703" y="1022"/>
                  </a:lnTo>
                  <a:lnTo>
                    <a:pt x="687" y="1026"/>
                  </a:lnTo>
                  <a:lnTo>
                    <a:pt x="671" y="1031"/>
                  </a:lnTo>
                  <a:lnTo>
                    <a:pt x="655" y="1035"/>
                  </a:lnTo>
                  <a:lnTo>
                    <a:pt x="638" y="1037"/>
                  </a:lnTo>
                  <a:lnTo>
                    <a:pt x="656" y="1019"/>
                  </a:lnTo>
                  <a:lnTo>
                    <a:pt x="673" y="999"/>
                  </a:lnTo>
                  <a:lnTo>
                    <a:pt x="689" y="980"/>
                  </a:lnTo>
                  <a:lnTo>
                    <a:pt x="705" y="958"/>
                  </a:lnTo>
                  <a:lnTo>
                    <a:pt x="720" y="937"/>
                  </a:lnTo>
                  <a:lnTo>
                    <a:pt x="734" y="914"/>
                  </a:lnTo>
                  <a:lnTo>
                    <a:pt x="747" y="890"/>
                  </a:lnTo>
                  <a:lnTo>
                    <a:pt x="759" y="866"/>
                  </a:lnTo>
                  <a:close/>
                  <a:moveTo>
                    <a:pt x="576" y="1044"/>
                  </a:moveTo>
                  <a:lnTo>
                    <a:pt x="576" y="830"/>
                  </a:lnTo>
                  <a:lnTo>
                    <a:pt x="595" y="831"/>
                  </a:lnTo>
                  <a:lnTo>
                    <a:pt x="615" y="832"/>
                  </a:lnTo>
                  <a:lnTo>
                    <a:pt x="633" y="834"/>
                  </a:lnTo>
                  <a:lnTo>
                    <a:pt x="652" y="837"/>
                  </a:lnTo>
                  <a:lnTo>
                    <a:pt x="671" y="841"/>
                  </a:lnTo>
                  <a:lnTo>
                    <a:pt x="688" y="844"/>
                  </a:lnTo>
                  <a:lnTo>
                    <a:pt x="707" y="849"/>
                  </a:lnTo>
                  <a:lnTo>
                    <a:pt x="725" y="855"/>
                  </a:lnTo>
                  <a:lnTo>
                    <a:pt x="710" y="882"/>
                  </a:lnTo>
                  <a:lnTo>
                    <a:pt x="695" y="909"/>
                  </a:lnTo>
                  <a:lnTo>
                    <a:pt x="678" y="933"/>
                  </a:lnTo>
                  <a:lnTo>
                    <a:pt x="660" y="958"/>
                  </a:lnTo>
                  <a:lnTo>
                    <a:pt x="641" y="982"/>
                  </a:lnTo>
                  <a:lnTo>
                    <a:pt x="621" y="1004"/>
                  </a:lnTo>
                  <a:lnTo>
                    <a:pt x="600" y="1024"/>
                  </a:lnTo>
                  <a:lnTo>
                    <a:pt x="578" y="1044"/>
                  </a:lnTo>
                  <a:lnTo>
                    <a:pt x="576" y="1044"/>
                  </a:lnTo>
                  <a:close/>
                  <a:moveTo>
                    <a:pt x="478" y="1037"/>
                  </a:moveTo>
                  <a:lnTo>
                    <a:pt x="462" y="1035"/>
                  </a:lnTo>
                  <a:lnTo>
                    <a:pt x="445" y="1031"/>
                  </a:lnTo>
                  <a:lnTo>
                    <a:pt x="429" y="1026"/>
                  </a:lnTo>
                  <a:lnTo>
                    <a:pt x="413" y="1022"/>
                  </a:lnTo>
                  <a:lnTo>
                    <a:pt x="398" y="1017"/>
                  </a:lnTo>
                  <a:lnTo>
                    <a:pt x="382" y="1011"/>
                  </a:lnTo>
                  <a:lnTo>
                    <a:pt x="366" y="1005"/>
                  </a:lnTo>
                  <a:lnTo>
                    <a:pt x="351" y="998"/>
                  </a:lnTo>
                  <a:lnTo>
                    <a:pt x="337" y="991"/>
                  </a:lnTo>
                  <a:lnTo>
                    <a:pt x="322" y="983"/>
                  </a:lnTo>
                  <a:lnTo>
                    <a:pt x="308" y="976"/>
                  </a:lnTo>
                  <a:lnTo>
                    <a:pt x="294" y="967"/>
                  </a:lnTo>
                  <a:lnTo>
                    <a:pt x="281" y="957"/>
                  </a:lnTo>
                  <a:lnTo>
                    <a:pt x="268" y="947"/>
                  </a:lnTo>
                  <a:lnTo>
                    <a:pt x="255" y="938"/>
                  </a:lnTo>
                  <a:lnTo>
                    <a:pt x="242" y="928"/>
                  </a:lnTo>
                  <a:lnTo>
                    <a:pt x="269" y="910"/>
                  </a:lnTo>
                  <a:lnTo>
                    <a:pt x="298" y="893"/>
                  </a:lnTo>
                  <a:lnTo>
                    <a:pt x="328" y="879"/>
                  </a:lnTo>
                  <a:lnTo>
                    <a:pt x="358" y="866"/>
                  </a:lnTo>
                  <a:lnTo>
                    <a:pt x="370" y="890"/>
                  </a:lnTo>
                  <a:lnTo>
                    <a:pt x="383" y="914"/>
                  </a:lnTo>
                  <a:lnTo>
                    <a:pt x="397" y="937"/>
                  </a:lnTo>
                  <a:lnTo>
                    <a:pt x="412" y="958"/>
                  </a:lnTo>
                  <a:lnTo>
                    <a:pt x="427" y="980"/>
                  </a:lnTo>
                  <a:lnTo>
                    <a:pt x="443" y="999"/>
                  </a:lnTo>
                  <a:lnTo>
                    <a:pt x="460" y="1019"/>
                  </a:lnTo>
                  <a:lnTo>
                    <a:pt x="478" y="1037"/>
                  </a:lnTo>
                  <a:close/>
                  <a:moveTo>
                    <a:pt x="540" y="577"/>
                  </a:moveTo>
                  <a:lnTo>
                    <a:pt x="540" y="794"/>
                  </a:lnTo>
                  <a:lnTo>
                    <a:pt x="519" y="794"/>
                  </a:lnTo>
                  <a:lnTo>
                    <a:pt x="498" y="796"/>
                  </a:lnTo>
                  <a:lnTo>
                    <a:pt x="477" y="798"/>
                  </a:lnTo>
                  <a:lnTo>
                    <a:pt x="456" y="802"/>
                  </a:lnTo>
                  <a:lnTo>
                    <a:pt x="436" y="806"/>
                  </a:lnTo>
                  <a:lnTo>
                    <a:pt x="416" y="810"/>
                  </a:lnTo>
                  <a:lnTo>
                    <a:pt x="396" y="816"/>
                  </a:lnTo>
                  <a:lnTo>
                    <a:pt x="376" y="821"/>
                  </a:lnTo>
                  <a:lnTo>
                    <a:pt x="365" y="793"/>
                  </a:lnTo>
                  <a:lnTo>
                    <a:pt x="356" y="764"/>
                  </a:lnTo>
                  <a:lnTo>
                    <a:pt x="347" y="735"/>
                  </a:lnTo>
                  <a:lnTo>
                    <a:pt x="339" y="704"/>
                  </a:lnTo>
                  <a:lnTo>
                    <a:pt x="334" y="673"/>
                  </a:lnTo>
                  <a:lnTo>
                    <a:pt x="330" y="642"/>
                  </a:lnTo>
                  <a:lnTo>
                    <a:pt x="326" y="609"/>
                  </a:lnTo>
                  <a:lnTo>
                    <a:pt x="324" y="577"/>
                  </a:lnTo>
                  <a:lnTo>
                    <a:pt x="540" y="577"/>
                  </a:lnTo>
                  <a:close/>
                  <a:moveTo>
                    <a:pt x="364" y="328"/>
                  </a:moveTo>
                  <a:lnTo>
                    <a:pt x="385" y="334"/>
                  </a:lnTo>
                  <a:lnTo>
                    <a:pt x="406" y="340"/>
                  </a:lnTo>
                  <a:lnTo>
                    <a:pt x="428" y="346"/>
                  </a:lnTo>
                  <a:lnTo>
                    <a:pt x="450" y="350"/>
                  </a:lnTo>
                  <a:lnTo>
                    <a:pt x="472" y="353"/>
                  </a:lnTo>
                  <a:lnTo>
                    <a:pt x="494" y="357"/>
                  </a:lnTo>
                  <a:lnTo>
                    <a:pt x="517" y="359"/>
                  </a:lnTo>
                  <a:lnTo>
                    <a:pt x="540" y="360"/>
                  </a:lnTo>
                  <a:lnTo>
                    <a:pt x="540" y="540"/>
                  </a:lnTo>
                  <a:lnTo>
                    <a:pt x="324" y="540"/>
                  </a:lnTo>
                  <a:lnTo>
                    <a:pt x="326" y="512"/>
                  </a:lnTo>
                  <a:lnTo>
                    <a:pt x="329" y="485"/>
                  </a:lnTo>
                  <a:lnTo>
                    <a:pt x="332" y="457"/>
                  </a:lnTo>
                  <a:lnTo>
                    <a:pt x="336" y="430"/>
                  </a:lnTo>
                  <a:lnTo>
                    <a:pt x="342" y="404"/>
                  </a:lnTo>
                  <a:lnTo>
                    <a:pt x="348" y="378"/>
                  </a:lnTo>
                  <a:lnTo>
                    <a:pt x="356" y="352"/>
                  </a:lnTo>
                  <a:lnTo>
                    <a:pt x="364" y="328"/>
                  </a:lnTo>
                  <a:lnTo>
                    <a:pt x="364" y="328"/>
                  </a:lnTo>
                  <a:close/>
                  <a:moveTo>
                    <a:pt x="344" y="282"/>
                  </a:moveTo>
                  <a:lnTo>
                    <a:pt x="328" y="275"/>
                  </a:lnTo>
                  <a:lnTo>
                    <a:pt x="311" y="267"/>
                  </a:lnTo>
                  <a:lnTo>
                    <a:pt x="295" y="258"/>
                  </a:lnTo>
                  <a:lnTo>
                    <a:pt x="279" y="250"/>
                  </a:lnTo>
                  <a:lnTo>
                    <a:pt x="264" y="240"/>
                  </a:lnTo>
                  <a:lnTo>
                    <a:pt x="249" y="230"/>
                  </a:lnTo>
                  <a:lnTo>
                    <a:pt x="235" y="221"/>
                  </a:lnTo>
                  <a:lnTo>
                    <a:pt x="221" y="210"/>
                  </a:lnTo>
                  <a:lnTo>
                    <a:pt x="234" y="198"/>
                  </a:lnTo>
                  <a:lnTo>
                    <a:pt x="248" y="186"/>
                  </a:lnTo>
                  <a:lnTo>
                    <a:pt x="262" y="174"/>
                  </a:lnTo>
                  <a:lnTo>
                    <a:pt x="276" y="163"/>
                  </a:lnTo>
                  <a:lnTo>
                    <a:pt x="291" y="154"/>
                  </a:lnTo>
                  <a:lnTo>
                    <a:pt x="306" y="144"/>
                  </a:lnTo>
                  <a:lnTo>
                    <a:pt x="322" y="134"/>
                  </a:lnTo>
                  <a:lnTo>
                    <a:pt x="338" y="126"/>
                  </a:lnTo>
                  <a:lnTo>
                    <a:pt x="355" y="118"/>
                  </a:lnTo>
                  <a:lnTo>
                    <a:pt x="371" y="110"/>
                  </a:lnTo>
                  <a:lnTo>
                    <a:pt x="388" y="104"/>
                  </a:lnTo>
                  <a:lnTo>
                    <a:pt x="405" y="97"/>
                  </a:lnTo>
                  <a:lnTo>
                    <a:pt x="424" y="92"/>
                  </a:lnTo>
                  <a:lnTo>
                    <a:pt x="441" y="88"/>
                  </a:lnTo>
                  <a:lnTo>
                    <a:pt x="459" y="83"/>
                  </a:lnTo>
                  <a:lnTo>
                    <a:pt x="478" y="80"/>
                  </a:lnTo>
                  <a:lnTo>
                    <a:pt x="458" y="102"/>
                  </a:lnTo>
                  <a:lnTo>
                    <a:pt x="438" y="124"/>
                  </a:lnTo>
                  <a:lnTo>
                    <a:pt x="419" y="148"/>
                  </a:lnTo>
                  <a:lnTo>
                    <a:pt x="402" y="173"/>
                  </a:lnTo>
                  <a:lnTo>
                    <a:pt x="386" y="199"/>
                  </a:lnTo>
                  <a:lnTo>
                    <a:pt x="371" y="225"/>
                  </a:lnTo>
                  <a:lnTo>
                    <a:pt x="357" y="253"/>
                  </a:lnTo>
                  <a:lnTo>
                    <a:pt x="344" y="282"/>
                  </a:lnTo>
                  <a:close/>
                  <a:moveTo>
                    <a:pt x="540" y="74"/>
                  </a:moveTo>
                  <a:lnTo>
                    <a:pt x="540" y="324"/>
                  </a:lnTo>
                  <a:lnTo>
                    <a:pt x="519" y="323"/>
                  </a:lnTo>
                  <a:lnTo>
                    <a:pt x="498" y="321"/>
                  </a:lnTo>
                  <a:lnTo>
                    <a:pt x="477" y="318"/>
                  </a:lnTo>
                  <a:lnTo>
                    <a:pt x="456" y="315"/>
                  </a:lnTo>
                  <a:lnTo>
                    <a:pt x="437" y="311"/>
                  </a:lnTo>
                  <a:lnTo>
                    <a:pt x="416" y="306"/>
                  </a:lnTo>
                  <a:lnTo>
                    <a:pt x="397" y="301"/>
                  </a:lnTo>
                  <a:lnTo>
                    <a:pt x="377" y="294"/>
                  </a:lnTo>
                  <a:lnTo>
                    <a:pt x="392" y="262"/>
                  </a:lnTo>
                  <a:lnTo>
                    <a:pt x="409" y="230"/>
                  </a:lnTo>
                  <a:lnTo>
                    <a:pt x="427" y="200"/>
                  </a:lnTo>
                  <a:lnTo>
                    <a:pt x="446" y="172"/>
                  </a:lnTo>
                  <a:lnTo>
                    <a:pt x="467" y="145"/>
                  </a:lnTo>
                  <a:lnTo>
                    <a:pt x="490" y="119"/>
                  </a:lnTo>
                  <a:lnTo>
                    <a:pt x="513" y="95"/>
                  </a:lnTo>
                  <a:lnTo>
                    <a:pt x="538" y="74"/>
                  </a:lnTo>
                  <a:lnTo>
                    <a:pt x="539" y="74"/>
                  </a:lnTo>
                  <a:lnTo>
                    <a:pt x="540" y="74"/>
                  </a:lnTo>
                  <a:lnTo>
                    <a:pt x="540" y="74"/>
                  </a:lnTo>
                  <a:close/>
                  <a:moveTo>
                    <a:pt x="638" y="80"/>
                  </a:moveTo>
                  <a:lnTo>
                    <a:pt x="656" y="83"/>
                  </a:lnTo>
                  <a:lnTo>
                    <a:pt x="674" y="88"/>
                  </a:lnTo>
                  <a:lnTo>
                    <a:pt x="693" y="92"/>
                  </a:lnTo>
                  <a:lnTo>
                    <a:pt x="710" y="97"/>
                  </a:lnTo>
                  <a:lnTo>
                    <a:pt x="727" y="104"/>
                  </a:lnTo>
                  <a:lnTo>
                    <a:pt x="744" y="110"/>
                  </a:lnTo>
                  <a:lnTo>
                    <a:pt x="762" y="118"/>
                  </a:lnTo>
                  <a:lnTo>
                    <a:pt x="778" y="126"/>
                  </a:lnTo>
                  <a:lnTo>
                    <a:pt x="794" y="134"/>
                  </a:lnTo>
                  <a:lnTo>
                    <a:pt x="809" y="144"/>
                  </a:lnTo>
                  <a:lnTo>
                    <a:pt x="825" y="154"/>
                  </a:lnTo>
                  <a:lnTo>
                    <a:pt x="841" y="163"/>
                  </a:lnTo>
                  <a:lnTo>
                    <a:pt x="855" y="174"/>
                  </a:lnTo>
                  <a:lnTo>
                    <a:pt x="869" y="186"/>
                  </a:lnTo>
                  <a:lnTo>
                    <a:pt x="883" y="198"/>
                  </a:lnTo>
                  <a:lnTo>
                    <a:pt x="896" y="210"/>
                  </a:lnTo>
                  <a:lnTo>
                    <a:pt x="882" y="221"/>
                  </a:lnTo>
                  <a:lnTo>
                    <a:pt x="867" y="230"/>
                  </a:lnTo>
                  <a:lnTo>
                    <a:pt x="851" y="240"/>
                  </a:lnTo>
                  <a:lnTo>
                    <a:pt x="836" y="250"/>
                  </a:lnTo>
                  <a:lnTo>
                    <a:pt x="821" y="258"/>
                  </a:lnTo>
                  <a:lnTo>
                    <a:pt x="805" y="267"/>
                  </a:lnTo>
                  <a:lnTo>
                    <a:pt x="789" y="275"/>
                  </a:lnTo>
                  <a:lnTo>
                    <a:pt x="773" y="282"/>
                  </a:lnTo>
                  <a:lnTo>
                    <a:pt x="760" y="253"/>
                  </a:lnTo>
                  <a:lnTo>
                    <a:pt x="746" y="225"/>
                  </a:lnTo>
                  <a:lnTo>
                    <a:pt x="730" y="199"/>
                  </a:lnTo>
                  <a:lnTo>
                    <a:pt x="714" y="173"/>
                  </a:lnTo>
                  <a:lnTo>
                    <a:pt x="696" y="148"/>
                  </a:lnTo>
                  <a:lnTo>
                    <a:pt x="678" y="124"/>
                  </a:lnTo>
                  <a:lnTo>
                    <a:pt x="658" y="102"/>
                  </a:lnTo>
                  <a:lnTo>
                    <a:pt x="638" y="80"/>
                  </a:lnTo>
                  <a:close/>
                  <a:moveTo>
                    <a:pt x="578" y="74"/>
                  </a:moveTo>
                  <a:lnTo>
                    <a:pt x="603" y="95"/>
                  </a:lnTo>
                  <a:lnTo>
                    <a:pt x="627" y="119"/>
                  </a:lnTo>
                  <a:lnTo>
                    <a:pt x="648" y="145"/>
                  </a:lnTo>
                  <a:lnTo>
                    <a:pt x="670" y="172"/>
                  </a:lnTo>
                  <a:lnTo>
                    <a:pt x="689" y="200"/>
                  </a:lnTo>
                  <a:lnTo>
                    <a:pt x="708" y="230"/>
                  </a:lnTo>
                  <a:lnTo>
                    <a:pt x="724" y="262"/>
                  </a:lnTo>
                  <a:lnTo>
                    <a:pt x="739" y="294"/>
                  </a:lnTo>
                  <a:lnTo>
                    <a:pt x="720" y="301"/>
                  </a:lnTo>
                  <a:lnTo>
                    <a:pt x="699" y="306"/>
                  </a:lnTo>
                  <a:lnTo>
                    <a:pt x="680" y="311"/>
                  </a:lnTo>
                  <a:lnTo>
                    <a:pt x="659" y="315"/>
                  </a:lnTo>
                  <a:lnTo>
                    <a:pt x="639" y="318"/>
                  </a:lnTo>
                  <a:lnTo>
                    <a:pt x="618" y="321"/>
                  </a:lnTo>
                  <a:lnTo>
                    <a:pt x="598" y="323"/>
                  </a:lnTo>
                  <a:lnTo>
                    <a:pt x="576" y="324"/>
                  </a:lnTo>
                  <a:lnTo>
                    <a:pt x="576" y="74"/>
                  </a:lnTo>
                  <a:lnTo>
                    <a:pt x="577" y="74"/>
                  </a:lnTo>
                  <a:lnTo>
                    <a:pt x="578" y="74"/>
                  </a:lnTo>
                  <a:lnTo>
                    <a:pt x="578" y="74"/>
                  </a:lnTo>
                  <a:close/>
                  <a:moveTo>
                    <a:pt x="538" y="1044"/>
                  </a:moveTo>
                  <a:lnTo>
                    <a:pt x="517" y="1024"/>
                  </a:lnTo>
                  <a:lnTo>
                    <a:pt x="495" y="1004"/>
                  </a:lnTo>
                  <a:lnTo>
                    <a:pt x="476" y="982"/>
                  </a:lnTo>
                  <a:lnTo>
                    <a:pt x="456" y="958"/>
                  </a:lnTo>
                  <a:lnTo>
                    <a:pt x="438" y="933"/>
                  </a:lnTo>
                  <a:lnTo>
                    <a:pt x="422" y="909"/>
                  </a:lnTo>
                  <a:lnTo>
                    <a:pt x="405" y="882"/>
                  </a:lnTo>
                  <a:lnTo>
                    <a:pt x="391" y="855"/>
                  </a:lnTo>
                  <a:lnTo>
                    <a:pt x="410" y="849"/>
                  </a:lnTo>
                  <a:lnTo>
                    <a:pt x="427" y="844"/>
                  </a:lnTo>
                  <a:lnTo>
                    <a:pt x="445" y="841"/>
                  </a:lnTo>
                  <a:lnTo>
                    <a:pt x="464" y="837"/>
                  </a:lnTo>
                  <a:lnTo>
                    <a:pt x="483" y="834"/>
                  </a:lnTo>
                  <a:lnTo>
                    <a:pt x="501" y="832"/>
                  </a:lnTo>
                  <a:lnTo>
                    <a:pt x="521" y="831"/>
                  </a:lnTo>
                  <a:lnTo>
                    <a:pt x="540" y="830"/>
                  </a:lnTo>
                  <a:lnTo>
                    <a:pt x="540" y="1044"/>
                  </a:lnTo>
                  <a:lnTo>
                    <a:pt x="538" y="1044"/>
                  </a:lnTo>
                  <a:close/>
                  <a:moveTo>
                    <a:pt x="1043" y="540"/>
                  </a:moveTo>
                  <a:lnTo>
                    <a:pt x="828" y="540"/>
                  </a:lnTo>
                  <a:lnTo>
                    <a:pt x="825" y="511"/>
                  </a:lnTo>
                  <a:lnTo>
                    <a:pt x="823" y="482"/>
                  </a:lnTo>
                  <a:lnTo>
                    <a:pt x="820" y="453"/>
                  </a:lnTo>
                  <a:lnTo>
                    <a:pt x="816" y="424"/>
                  </a:lnTo>
                  <a:lnTo>
                    <a:pt x="809" y="396"/>
                  </a:lnTo>
                  <a:lnTo>
                    <a:pt x="803" y="369"/>
                  </a:lnTo>
                  <a:lnTo>
                    <a:pt x="795" y="342"/>
                  </a:lnTo>
                  <a:lnTo>
                    <a:pt x="786" y="315"/>
                  </a:lnTo>
                  <a:lnTo>
                    <a:pt x="804" y="307"/>
                  </a:lnTo>
                  <a:lnTo>
                    <a:pt x="821" y="298"/>
                  </a:lnTo>
                  <a:lnTo>
                    <a:pt x="840" y="290"/>
                  </a:lnTo>
                  <a:lnTo>
                    <a:pt x="856" y="280"/>
                  </a:lnTo>
                  <a:lnTo>
                    <a:pt x="873" y="269"/>
                  </a:lnTo>
                  <a:lnTo>
                    <a:pt x="889" y="258"/>
                  </a:lnTo>
                  <a:lnTo>
                    <a:pt x="904" y="248"/>
                  </a:lnTo>
                  <a:lnTo>
                    <a:pt x="921" y="236"/>
                  </a:lnTo>
                  <a:lnTo>
                    <a:pt x="933" y="252"/>
                  </a:lnTo>
                  <a:lnTo>
                    <a:pt x="946" y="268"/>
                  </a:lnTo>
                  <a:lnTo>
                    <a:pt x="958" y="284"/>
                  </a:lnTo>
                  <a:lnTo>
                    <a:pt x="970" y="302"/>
                  </a:lnTo>
                  <a:lnTo>
                    <a:pt x="980" y="319"/>
                  </a:lnTo>
                  <a:lnTo>
                    <a:pt x="990" y="337"/>
                  </a:lnTo>
                  <a:lnTo>
                    <a:pt x="999" y="356"/>
                  </a:lnTo>
                  <a:lnTo>
                    <a:pt x="1007" y="375"/>
                  </a:lnTo>
                  <a:lnTo>
                    <a:pt x="1014" y="394"/>
                  </a:lnTo>
                  <a:lnTo>
                    <a:pt x="1022" y="415"/>
                  </a:lnTo>
                  <a:lnTo>
                    <a:pt x="1027" y="434"/>
                  </a:lnTo>
                  <a:lnTo>
                    <a:pt x="1033" y="455"/>
                  </a:lnTo>
                  <a:lnTo>
                    <a:pt x="1036" y="477"/>
                  </a:lnTo>
                  <a:lnTo>
                    <a:pt x="1039" y="497"/>
                  </a:lnTo>
                  <a:lnTo>
                    <a:pt x="1041" y="519"/>
                  </a:lnTo>
                  <a:lnTo>
                    <a:pt x="1043" y="540"/>
                  </a:lnTo>
                  <a:lnTo>
                    <a:pt x="1043" y="540"/>
                  </a:lnTo>
                  <a:close/>
                  <a:moveTo>
                    <a:pt x="558" y="0"/>
                  </a:moveTo>
                  <a:lnTo>
                    <a:pt x="530" y="1"/>
                  </a:lnTo>
                  <a:lnTo>
                    <a:pt x="501" y="4"/>
                  </a:lnTo>
                  <a:lnTo>
                    <a:pt x="473" y="7"/>
                  </a:lnTo>
                  <a:lnTo>
                    <a:pt x="445" y="12"/>
                  </a:lnTo>
                  <a:lnTo>
                    <a:pt x="418" y="19"/>
                  </a:lnTo>
                  <a:lnTo>
                    <a:pt x="392" y="26"/>
                  </a:lnTo>
                  <a:lnTo>
                    <a:pt x="366" y="35"/>
                  </a:lnTo>
                  <a:lnTo>
                    <a:pt x="341" y="45"/>
                  </a:lnTo>
                  <a:lnTo>
                    <a:pt x="316" y="55"/>
                  </a:lnTo>
                  <a:lnTo>
                    <a:pt x="292" y="68"/>
                  </a:lnTo>
                  <a:lnTo>
                    <a:pt x="268" y="81"/>
                  </a:lnTo>
                  <a:lnTo>
                    <a:pt x="245" y="96"/>
                  </a:lnTo>
                  <a:lnTo>
                    <a:pt x="224" y="112"/>
                  </a:lnTo>
                  <a:lnTo>
                    <a:pt x="203" y="128"/>
                  </a:lnTo>
                  <a:lnTo>
                    <a:pt x="183" y="146"/>
                  </a:lnTo>
                  <a:lnTo>
                    <a:pt x="163" y="164"/>
                  </a:lnTo>
                  <a:lnTo>
                    <a:pt x="145" y="184"/>
                  </a:lnTo>
                  <a:lnTo>
                    <a:pt x="128" y="203"/>
                  </a:lnTo>
                  <a:lnTo>
                    <a:pt x="110" y="225"/>
                  </a:lnTo>
                  <a:lnTo>
                    <a:pt x="95" y="247"/>
                  </a:lnTo>
                  <a:lnTo>
                    <a:pt x="80" y="269"/>
                  </a:lnTo>
                  <a:lnTo>
                    <a:pt x="67" y="293"/>
                  </a:lnTo>
                  <a:lnTo>
                    <a:pt x="55" y="317"/>
                  </a:lnTo>
                  <a:lnTo>
                    <a:pt x="44" y="342"/>
                  </a:lnTo>
                  <a:lnTo>
                    <a:pt x="34" y="366"/>
                  </a:lnTo>
                  <a:lnTo>
                    <a:pt x="25" y="392"/>
                  </a:lnTo>
                  <a:lnTo>
                    <a:pt x="18" y="419"/>
                  </a:lnTo>
                  <a:lnTo>
                    <a:pt x="11" y="446"/>
                  </a:lnTo>
                  <a:lnTo>
                    <a:pt x="7" y="473"/>
                  </a:lnTo>
                  <a:lnTo>
                    <a:pt x="2" y="501"/>
                  </a:lnTo>
                  <a:lnTo>
                    <a:pt x="0" y="529"/>
                  </a:lnTo>
                  <a:lnTo>
                    <a:pt x="0" y="559"/>
                  </a:lnTo>
                  <a:lnTo>
                    <a:pt x="0" y="588"/>
                  </a:lnTo>
                  <a:lnTo>
                    <a:pt x="2" y="616"/>
                  </a:lnTo>
                  <a:lnTo>
                    <a:pt x="7" y="644"/>
                  </a:lnTo>
                  <a:lnTo>
                    <a:pt x="11" y="671"/>
                  </a:lnTo>
                  <a:lnTo>
                    <a:pt x="18" y="698"/>
                  </a:lnTo>
                  <a:lnTo>
                    <a:pt x="25" y="725"/>
                  </a:lnTo>
                  <a:lnTo>
                    <a:pt x="34" y="751"/>
                  </a:lnTo>
                  <a:lnTo>
                    <a:pt x="44" y="776"/>
                  </a:lnTo>
                  <a:lnTo>
                    <a:pt x="55" y="801"/>
                  </a:lnTo>
                  <a:lnTo>
                    <a:pt x="67" y="824"/>
                  </a:lnTo>
                  <a:lnTo>
                    <a:pt x="80" y="848"/>
                  </a:lnTo>
                  <a:lnTo>
                    <a:pt x="95" y="871"/>
                  </a:lnTo>
                  <a:lnTo>
                    <a:pt x="110" y="892"/>
                  </a:lnTo>
                  <a:lnTo>
                    <a:pt x="128" y="914"/>
                  </a:lnTo>
                  <a:lnTo>
                    <a:pt x="145" y="933"/>
                  </a:lnTo>
                  <a:lnTo>
                    <a:pt x="163" y="953"/>
                  </a:lnTo>
                  <a:lnTo>
                    <a:pt x="183" y="972"/>
                  </a:lnTo>
                  <a:lnTo>
                    <a:pt x="203" y="990"/>
                  </a:lnTo>
                  <a:lnTo>
                    <a:pt x="224" y="1006"/>
                  </a:lnTo>
                  <a:lnTo>
                    <a:pt x="245" y="1021"/>
                  </a:lnTo>
                  <a:lnTo>
                    <a:pt x="268" y="1036"/>
                  </a:lnTo>
                  <a:lnTo>
                    <a:pt x="292" y="1049"/>
                  </a:lnTo>
                  <a:lnTo>
                    <a:pt x="316" y="1062"/>
                  </a:lnTo>
                  <a:lnTo>
                    <a:pt x="341" y="1073"/>
                  </a:lnTo>
                  <a:lnTo>
                    <a:pt x="366" y="1082"/>
                  </a:lnTo>
                  <a:lnTo>
                    <a:pt x="392" y="1091"/>
                  </a:lnTo>
                  <a:lnTo>
                    <a:pt x="418" y="1099"/>
                  </a:lnTo>
                  <a:lnTo>
                    <a:pt x="445" y="1105"/>
                  </a:lnTo>
                  <a:lnTo>
                    <a:pt x="473" y="1111"/>
                  </a:lnTo>
                  <a:lnTo>
                    <a:pt x="501" y="1114"/>
                  </a:lnTo>
                  <a:lnTo>
                    <a:pt x="530" y="1116"/>
                  </a:lnTo>
                  <a:lnTo>
                    <a:pt x="558" y="1117"/>
                  </a:lnTo>
                  <a:lnTo>
                    <a:pt x="587" y="1116"/>
                  </a:lnTo>
                  <a:lnTo>
                    <a:pt x="615" y="1114"/>
                  </a:lnTo>
                  <a:lnTo>
                    <a:pt x="643" y="1111"/>
                  </a:lnTo>
                  <a:lnTo>
                    <a:pt x="670" y="1105"/>
                  </a:lnTo>
                  <a:lnTo>
                    <a:pt x="697" y="1099"/>
                  </a:lnTo>
                  <a:lnTo>
                    <a:pt x="724" y="1091"/>
                  </a:lnTo>
                  <a:lnTo>
                    <a:pt x="750" y="1082"/>
                  </a:lnTo>
                  <a:lnTo>
                    <a:pt x="775" y="1073"/>
                  </a:lnTo>
                  <a:lnTo>
                    <a:pt x="800" y="1062"/>
                  </a:lnTo>
                  <a:lnTo>
                    <a:pt x="824" y="1049"/>
                  </a:lnTo>
                  <a:lnTo>
                    <a:pt x="847" y="1036"/>
                  </a:lnTo>
                  <a:lnTo>
                    <a:pt x="870" y="1021"/>
                  </a:lnTo>
                  <a:lnTo>
                    <a:pt x="891" y="1006"/>
                  </a:lnTo>
                  <a:lnTo>
                    <a:pt x="913" y="990"/>
                  </a:lnTo>
                  <a:lnTo>
                    <a:pt x="933" y="972"/>
                  </a:lnTo>
                  <a:lnTo>
                    <a:pt x="953" y="953"/>
                  </a:lnTo>
                  <a:lnTo>
                    <a:pt x="971" y="933"/>
                  </a:lnTo>
                  <a:lnTo>
                    <a:pt x="989" y="914"/>
                  </a:lnTo>
                  <a:lnTo>
                    <a:pt x="1005" y="892"/>
                  </a:lnTo>
                  <a:lnTo>
                    <a:pt x="1021" y="871"/>
                  </a:lnTo>
                  <a:lnTo>
                    <a:pt x="1035" y="848"/>
                  </a:lnTo>
                  <a:lnTo>
                    <a:pt x="1049" y="824"/>
                  </a:lnTo>
                  <a:lnTo>
                    <a:pt x="1061" y="801"/>
                  </a:lnTo>
                  <a:lnTo>
                    <a:pt x="1072" y="776"/>
                  </a:lnTo>
                  <a:lnTo>
                    <a:pt x="1083" y="751"/>
                  </a:lnTo>
                  <a:lnTo>
                    <a:pt x="1091" y="725"/>
                  </a:lnTo>
                  <a:lnTo>
                    <a:pt x="1099" y="698"/>
                  </a:lnTo>
                  <a:lnTo>
                    <a:pt x="1104" y="671"/>
                  </a:lnTo>
                  <a:lnTo>
                    <a:pt x="1110" y="644"/>
                  </a:lnTo>
                  <a:lnTo>
                    <a:pt x="1113" y="616"/>
                  </a:lnTo>
                  <a:lnTo>
                    <a:pt x="1115" y="588"/>
                  </a:lnTo>
                  <a:lnTo>
                    <a:pt x="1116" y="559"/>
                  </a:lnTo>
                  <a:lnTo>
                    <a:pt x="1115" y="529"/>
                  </a:lnTo>
                  <a:lnTo>
                    <a:pt x="1113" y="501"/>
                  </a:lnTo>
                  <a:lnTo>
                    <a:pt x="1110" y="473"/>
                  </a:lnTo>
                  <a:lnTo>
                    <a:pt x="1104" y="446"/>
                  </a:lnTo>
                  <a:lnTo>
                    <a:pt x="1099" y="419"/>
                  </a:lnTo>
                  <a:lnTo>
                    <a:pt x="1091" y="392"/>
                  </a:lnTo>
                  <a:lnTo>
                    <a:pt x="1083" y="366"/>
                  </a:lnTo>
                  <a:lnTo>
                    <a:pt x="1072" y="342"/>
                  </a:lnTo>
                  <a:lnTo>
                    <a:pt x="1061" y="317"/>
                  </a:lnTo>
                  <a:lnTo>
                    <a:pt x="1049" y="293"/>
                  </a:lnTo>
                  <a:lnTo>
                    <a:pt x="1035" y="269"/>
                  </a:lnTo>
                  <a:lnTo>
                    <a:pt x="1021" y="247"/>
                  </a:lnTo>
                  <a:lnTo>
                    <a:pt x="1005" y="225"/>
                  </a:lnTo>
                  <a:lnTo>
                    <a:pt x="989" y="203"/>
                  </a:lnTo>
                  <a:lnTo>
                    <a:pt x="971" y="184"/>
                  </a:lnTo>
                  <a:lnTo>
                    <a:pt x="953" y="164"/>
                  </a:lnTo>
                  <a:lnTo>
                    <a:pt x="933" y="146"/>
                  </a:lnTo>
                  <a:lnTo>
                    <a:pt x="913" y="128"/>
                  </a:lnTo>
                  <a:lnTo>
                    <a:pt x="891" y="112"/>
                  </a:lnTo>
                  <a:lnTo>
                    <a:pt x="870" y="96"/>
                  </a:lnTo>
                  <a:lnTo>
                    <a:pt x="847" y="81"/>
                  </a:lnTo>
                  <a:lnTo>
                    <a:pt x="824" y="68"/>
                  </a:lnTo>
                  <a:lnTo>
                    <a:pt x="800" y="55"/>
                  </a:lnTo>
                  <a:lnTo>
                    <a:pt x="775" y="45"/>
                  </a:lnTo>
                  <a:lnTo>
                    <a:pt x="750" y="35"/>
                  </a:lnTo>
                  <a:lnTo>
                    <a:pt x="724" y="26"/>
                  </a:lnTo>
                  <a:lnTo>
                    <a:pt x="697" y="19"/>
                  </a:lnTo>
                  <a:lnTo>
                    <a:pt x="670" y="12"/>
                  </a:lnTo>
                  <a:lnTo>
                    <a:pt x="643" y="7"/>
                  </a:lnTo>
                  <a:lnTo>
                    <a:pt x="615" y="4"/>
                  </a:lnTo>
                  <a:lnTo>
                    <a:pt x="587" y="1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34552" y="3162415"/>
            <a:ext cx="2298700" cy="2504657"/>
            <a:chOff x="2534552" y="3162415"/>
            <a:chExt cx="2298700" cy="2504657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2534552" y="3162415"/>
              <a:ext cx="0" cy="250465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4833252" y="3162415"/>
              <a:ext cx="0" cy="250465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2740033" y="3479449"/>
            <a:ext cx="1915773" cy="1734312"/>
            <a:chOff x="2740033" y="3479449"/>
            <a:chExt cx="1915773" cy="1734312"/>
          </a:xfrm>
        </p:grpSpPr>
        <p:sp>
          <p:nvSpPr>
            <p:cNvPr id="84" name="TextBox 83"/>
            <p:cNvSpPr txBox="1"/>
            <p:nvPr/>
          </p:nvSpPr>
          <p:spPr>
            <a:xfrm>
              <a:off x="2778282" y="4120083"/>
              <a:ext cx="1560277" cy="5232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defTabSz="914082">
                <a:spcBef>
                  <a:spcPct val="0"/>
                </a:spcBef>
                <a:defRPr sz="2800">
                  <a:solidFill>
                    <a:srgbClr val="171717"/>
                  </a:solidFill>
                  <a:latin typeface="Bebas Neue" panose="020B0606020202050201" pitchFamily="34" charset="0"/>
                  <a:ea typeface="Roboto Light" panose="02000000000000000000" pitchFamily="2" charset="0"/>
                  <a:cs typeface="Lato Light" panose="020F0402020204030203" pitchFamily="34" charset="0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项目名称</a:t>
              </a:r>
              <a:endParaRPr lang="id-ID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740033" y="4567430"/>
              <a:ext cx="191577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此处添加详细文本描述，建议与标题相关并符合整体语言风格</a:t>
              </a:r>
              <a:endParaRPr lang="en-US" altLang="zh-CN" sz="1200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endParaRPr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3389260" y="3479449"/>
              <a:ext cx="457200" cy="442913"/>
              <a:chOff x="8085931" y="4575572"/>
              <a:chExt cx="457200" cy="442913"/>
            </a:xfrm>
            <a:solidFill>
              <a:schemeClr val="accent1"/>
            </a:solidFill>
          </p:grpSpPr>
          <p:sp>
            <p:nvSpPr>
              <p:cNvPr id="98" name="Freeform 17"/>
              <p:cNvSpPr>
                <a:spLocks/>
              </p:cNvSpPr>
              <p:nvPr/>
            </p:nvSpPr>
            <p:spPr bwMode="auto">
              <a:xfrm>
                <a:off x="8314531" y="4818459"/>
                <a:ext cx="57150" cy="57150"/>
              </a:xfrm>
              <a:custGeom>
                <a:avLst/>
                <a:gdLst>
                  <a:gd name="T0" fmla="*/ 65 w 144"/>
                  <a:gd name="T1" fmla="*/ 0 h 143"/>
                  <a:gd name="T2" fmla="*/ 51 w 144"/>
                  <a:gd name="T3" fmla="*/ 3 h 143"/>
                  <a:gd name="T4" fmla="*/ 38 w 144"/>
                  <a:gd name="T5" fmla="*/ 8 h 143"/>
                  <a:gd name="T6" fmla="*/ 26 w 144"/>
                  <a:gd name="T7" fmla="*/ 16 h 143"/>
                  <a:gd name="T8" fmla="*/ 16 w 144"/>
                  <a:gd name="T9" fmla="*/ 26 h 143"/>
                  <a:gd name="T10" fmla="*/ 9 w 144"/>
                  <a:gd name="T11" fmla="*/ 37 h 143"/>
                  <a:gd name="T12" fmla="*/ 3 w 144"/>
                  <a:gd name="T13" fmla="*/ 50 h 143"/>
                  <a:gd name="T14" fmla="*/ 0 w 144"/>
                  <a:gd name="T15" fmla="*/ 64 h 143"/>
                  <a:gd name="T16" fmla="*/ 0 w 144"/>
                  <a:gd name="T17" fmla="*/ 80 h 143"/>
                  <a:gd name="T18" fmla="*/ 3 w 144"/>
                  <a:gd name="T19" fmla="*/ 94 h 143"/>
                  <a:gd name="T20" fmla="*/ 9 w 144"/>
                  <a:gd name="T21" fmla="*/ 105 h 143"/>
                  <a:gd name="T22" fmla="*/ 16 w 144"/>
                  <a:gd name="T23" fmla="*/ 117 h 143"/>
                  <a:gd name="T24" fmla="*/ 26 w 144"/>
                  <a:gd name="T25" fmla="*/ 127 h 143"/>
                  <a:gd name="T26" fmla="*/ 38 w 144"/>
                  <a:gd name="T27" fmla="*/ 135 h 143"/>
                  <a:gd name="T28" fmla="*/ 51 w 144"/>
                  <a:gd name="T29" fmla="*/ 140 h 143"/>
                  <a:gd name="T30" fmla="*/ 65 w 144"/>
                  <a:gd name="T31" fmla="*/ 143 h 143"/>
                  <a:gd name="T32" fmla="*/ 79 w 144"/>
                  <a:gd name="T33" fmla="*/ 143 h 143"/>
                  <a:gd name="T34" fmla="*/ 93 w 144"/>
                  <a:gd name="T35" fmla="*/ 140 h 143"/>
                  <a:gd name="T36" fmla="*/ 106 w 144"/>
                  <a:gd name="T37" fmla="*/ 135 h 143"/>
                  <a:gd name="T38" fmla="*/ 118 w 144"/>
                  <a:gd name="T39" fmla="*/ 127 h 143"/>
                  <a:gd name="T40" fmla="*/ 128 w 144"/>
                  <a:gd name="T41" fmla="*/ 117 h 143"/>
                  <a:gd name="T42" fmla="*/ 135 w 144"/>
                  <a:gd name="T43" fmla="*/ 105 h 143"/>
                  <a:gd name="T44" fmla="*/ 141 w 144"/>
                  <a:gd name="T45" fmla="*/ 94 h 143"/>
                  <a:gd name="T46" fmla="*/ 144 w 144"/>
                  <a:gd name="T47" fmla="*/ 80 h 143"/>
                  <a:gd name="T48" fmla="*/ 144 w 144"/>
                  <a:gd name="T49" fmla="*/ 64 h 143"/>
                  <a:gd name="T50" fmla="*/ 141 w 144"/>
                  <a:gd name="T51" fmla="*/ 50 h 143"/>
                  <a:gd name="T52" fmla="*/ 135 w 144"/>
                  <a:gd name="T53" fmla="*/ 37 h 143"/>
                  <a:gd name="T54" fmla="*/ 128 w 144"/>
                  <a:gd name="T55" fmla="*/ 26 h 143"/>
                  <a:gd name="T56" fmla="*/ 118 w 144"/>
                  <a:gd name="T57" fmla="*/ 16 h 143"/>
                  <a:gd name="T58" fmla="*/ 106 w 144"/>
                  <a:gd name="T59" fmla="*/ 8 h 143"/>
                  <a:gd name="T60" fmla="*/ 93 w 144"/>
                  <a:gd name="T61" fmla="*/ 3 h 143"/>
                  <a:gd name="T62" fmla="*/ 79 w 144"/>
                  <a:gd name="T63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4" h="143">
                    <a:moveTo>
                      <a:pt x="73" y="0"/>
                    </a:moveTo>
                    <a:lnTo>
                      <a:pt x="65" y="0"/>
                    </a:lnTo>
                    <a:lnTo>
                      <a:pt x="57" y="1"/>
                    </a:lnTo>
                    <a:lnTo>
                      <a:pt x="51" y="3"/>
                    </a:lnTo>
                    <a:lnTo>
                      <a:pt x="44" y="5"/>
                    </a:lnTo>
                    <a:lnTo>
                      <a:pt x="38" y="8"/>
                    </a:lnTo>
                    <a:lnTo>
                      <a:pt x="31" y="12"/>
                    </a:lnTo>
                    <a:lnTo>
                      <a:pt x="26" y="16"/>
                    </a:lnTo>
                    <a:lnTo>
                      <a:pt x="21" y="21"/>
                    </a:lnTo>
                    <a:lnTo>
                      <a:pt x="16" y="26"/>
                    </a:lnTo>
                    <a:lnTo>
                      <a:pt x="12" y="31"/>
                    </a:lnTo>
                    <a:lnTo>
                      <a:pt x="9" y="37"/>
                    </a:lnTo>
                    <a:lnTo>
                      <a:pt x="6" y="44"/>
                    </a:lnTo>
                    <a:lnTo>
                      <a:pt x="3" y="50"/>
                    </a:lnTo>
                    <a:lnTo>
                      <a:pt x="1" y="57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" y="86"/>
                    </a:lnTo>
                    <a:lnTo>
                      <a:pt x="3" y="94"/>
                    </a:lnTo>
                    <a:lnTo>
                      <a:pt x="6" y="100"/>
                    </a:lnTo>
                    <a:lnTo>
                      <a:pt x="9" y="105"/>
                    </a:lnTo>
                    <a:lnTo>
                      <a:pt x="12" y="112"/>
                    </a:lnTo>
                    <a:lnTo>
                      <a:pt x="16" y="117"/>
                    </a:lnTo>
                    <a:lnTo>
                      <a:pt x="21" y="123"/>
                    </a:lnTo>
                    <a:lnTo>
                      <a:pt x="26" y="127"/>
                    </a:lnTo>
                    <a:lnTo>
                      <a:pt x="31" y="131"/>
                    </a:lnTo>
                    <a:lnTo>
                      <a:pt x="38" y="135"/>
                    </a:lnTo>
                    <a:lnTo>
                      <a:pt x="44" y="138"/>
                    </a:lnTo>
                    <a:lnTo>
                      <a:pt x="51" y="140"/>
                    </a:lnTo>
                    <a:lnTo>
                      <a:pt x="57" y="142"/>
                    </a:lnTo>
                    <a:lnTo>
                      <a:pt x="65" y="143"/>
                    </a:lnTo>
                    <a:lnTo>
                      <a:pt x="73" y="143"/>
                    </a:lnTo>
                    <a:lnTo>
                      <a:pt x="79" y="143"/>
                    </a:lnTo>
                    <a:lnTo>
                      <a:pt x="87" y="142"/>
                    </a:lnTo>
                    <a:lnTo>
                      <a:pt x="93" y="140"/>
                    </a:lnTo>
                    <a:lnTo>
                      <a:pt x="100" y="138"/>
                    </a:lnTo>
                    <a:lnTo>
                      <a:pt x="106" y="135"/>
                    </a:lnTo>
                    <a:lnTo>
                      <a:pt x="112" y="131"/>
                    </a:lnTo>
                    <a:lnTo>
                      <a:pt x="118" y="127"/>
                    </a:lnTo>
                    <a:lnTo>
                      <a:pt x="123" y="123"/>
                    </a:lnTo>
                    <a:lnTo>
                      <a:pt x="128" y="117"/>
                    </a:lnTo>
                    <a:lnTo>
                      <a:pt x="132" y="112"/>
                    </a:lnTo>
                    <a:lnTo>
                      <a:pt x="135" y="105"/>
                    </a:lnTo>
                    <a:lnTo>
                      <a:pt x="138" y="100"/>
                    </a:lnTo>
                    <a:lnTo>
                      <a:pt x="141" y="94"/>
                    </a:lnTo>
                    <a:lnTo>
                      <a:pt x="143" y="86"/>
                    </a:lnTo>
                    <a:lnTo>
                      <a:pt x="144" y="80"/>
                    </a:lnTo>
                    <a:lnTo>
                      <a:pt x="144" y="72"/>
                    </a:lnTo>
                    <a:lnTo>
                      <a:pt x="144" y="64"/>
                    </a:lnTo>
                    <a:lnTo>
                      <a:pt x="143" y="57"/>
                    </a:lnTo>
                    <a:lnTo>
                      <a:pt x="141" y="50"/>
                    </a:lnTo>
                    <a:lnTo>
                      <a:pt x="138" y="44"/>
                    </a:lnTo>
                    <a:lnTo>
                      <a:pt x="135" y="37"/>
                    </a:lnTo>
                    <a:lnTo>
                      <a:pt x="132" y="31"/>
                    </a:lnTo>
                    <a:lnTo>
                      <a:pt x="128" y="26"/>
                    </a:lnTo>
                    <a:lnTo>
                      <a:pt x="123" y="21"/>
                    </a:lnTo>
                    <a:lnTo>
                      <a:pt x="118" y="16"/>
                    </a:lnTo>
                    <a:lnTo>
                      <a:pt x="112" y="12"/>
                    </a:lnTo>
                    <a:lnTo>
                      <a:pt x="106" y="8"/>
                    </a:lnTo>
                    <a:lnTo>
                      <a:pt x="100" y="5"/>
                    </a:lnTo>
                    <a:lnTo>
                      <a:pt x="93" y="3"/>
                    </a:lnTo>
                    <a:lnTo>
                      <a:pt x="87" y="1"/>
                    </a:lnTo>
                    <a:lnTo>
                      <a:pt x="79" y="0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9" name="Freeform 18"/>
              <p:cNvSpPr>
                <a:spLocks noEditPoints="1"/>
              </p:cNvSpPr>
              <p:nvPr/>
            </p:nvSpPr>
            <p:spPr bwMode="auto">
              <a:xfrm>
                <a:off x="8085931" y="4575572"/>
                <a:ext cx="457200" cy="442913"/>
              </a:xfrm>
              <a:custGeom>
                <a:avLst/>
                <a:gdLst>
                  <a:gd name="T0" fmla="*/ 606 w 1152"/>
                  <a:gd name="T1" fmla="*/ 784 h 1117"/>
                  <a:gd name="T2" fmla="*/ 559 w 1152"/>
                  <a:gd name="T3" fmla="*/ 745 h 1117"/>
                  <a:gd name="T4" fmla="*/ 541 w 1152"/>
                  <a:gd name="T5" fmla="*/ 685 h 1117"/>
                  <a:gd name="T6" fmla="*/ 559 w 1152"/>
                  <a:gd name="T7" fmla="*/ 625 h 1117"/>
                  <a:gd name="T8" fmla="*/ 606 w 1152"/>
                  <a:gd name="T9" fmla="*/ 586 h 1117"/>
                  <a:gd name="T10" fmla="*/ 980 w 1152"/>
                  <a:gd name="T11" fmla="*/ 576 h 1117"/>
                  <a:gd name="T12" fmla="*/ 1024 w 1152"/>
                  <a:gd name="T13" fmla="*/ 554 h 1117"/>
                  <a:gd name="T14" fmla="*/ 1049 w 1152"/>
                  <a:gd name="T15" fmla="*/ 542 h 1117"/>
                  <a:gd name="T16" fmla="*/ 1079 w 1152"/>
                  <a:gd name="T17" fmla="*/ 632 h 1117"/>
                  <a:gd name="T18" fmla="*/ 1055 w 1152"/>
                  <a:gd name="T19" fmla="*/ 745 h 1117"/>
                  <a:gd name="T20" fmla="*/ 971 w 1152"/>
                  <a:gd name="T21" fmla="*/ 931 h 1117"/>
                  <a:gd name="T22" fmla="*/ 943 w 1152"/>
                  <a:gd name="T23" fmla="*/ 999 h 1117"/>
                  <a:gd name="T24" fmla="*/ 884 w 1152"/>
                  <a:gd name="T25" fmla="*/ 1039 h 1117"/>
                  <a:gd name="T26" fmla="*/ 172 w 1152"/>
                  <a:gd name="T27" fmla="*/ 1042 h 1117"/>
                  <a:gd name="T28" fmla="*/ 108 w 1152"/>
                  <a:gd name="T29" fmla="*/ 1008 h 1117"/>
                  <a:gd name="T30" fmla="*/ 75 w 1152"/>
                  <a:gd name="T31" fmla="*/ 944 h 1117"/>
                  <a:gd name="T32" fmla="*/ 114 w 1152"/>
                  <a:gd name="T33" fmla="*/ 378 h 1117"/>
                  <a:gd name="T34" fmla="*/ 792 w 1152"/>
                  <a:gd name="T35" fmla="*/ 397 h 1117"/>
                  <a:gd name="T36" fmla="*/ 966 w 1152"/>
                  <a:gd name="T37" fmla="*/ 413 h 1117"/>
                  <a:gd name="T38" fmla="*/ 629 w 1152"/>
                  <a:gd name="T39" fmla="*/ 506 h 1117"/>
                  <a:gd name="T40" fmla="*/ 534 w 1152"/>
                  <a:gd name="T41" fmla="*/ 546 h 1117"/>
                  <a:gd name="T42" fmla="*/ 476 w 1152"/>
                  <a:gd name="T43" fmla="*/ 631 h 1117"/>
                  <a:gd name="T44" fmla="*/ 476 w 1152"/>
                  <a:gd name="T45" fmla="*/ 738 h 1117"/>
                  <a:gd name="T46" fmla="*/ 534 w 1152"/>
                  <a:gd name="T47" fmla="*/ 823 h 1117"/>
                  <a:gd name="T48" fmla="*/ 629 w 1152"/>
                  <a:gd name="T49" fmla="*/ 864 h 1117"/>
                  <a:gd name="T50" fmla="*/ 792 w 1152"/>
                  <a:gd name="T51" fmla="*/ 324 h 1117"/>
                  <a:gd name="T52" fmla="*/ 144 w 1152"/>
                  <a:gd name="T53" fmla="*/ 289 h 1117"/>
                  <a:gd name="T54" fmla="*/ 900 w 1152"/>
                  <a:gd name="T55" fmla="*/ 253 h 1117"/>
                  <a:gd name="T56" fmla="*/ 198 w 1152"/>
                  <a:gd name="T57" fmla="*/ 73 h 1117"/>
                  <a:gd name="T58" fmla="*/ 962 w 1152"/>
                  <a:gd name="T59" fmla="*/ 83 h 1117"/>
                  <a:gd name="T60" fmla="*/ 973 w 1152"/>
                  <a:gd name="T61" fmla="*/ 216 h 1117"/>
                  <a:gd name="T62" fmla="*/ 936 w 1152"/>
                  <a:gd name="T63" fmla="*/ 289 h 1117"/>
                  <a:gd name="T64" fmla="*/ 925 w 1152"/>
                  <a:gd name="T65" fmla="*/ 119 h 1117"/>
                  <a:gd name="T66" fmla="*/ 137 w 1152"/>
                  <a:gd name="T67" fmla="*/ 109 h 1117"/>
                  <a:gd name="T68" fmla="*/ 108 w 1152"/>
                  <a:gd name="T69" fmla="*/ 137 h 1117"/>
                  <a:gd name="T70" fmla="*/ 87 w 1152"/>
                  <a:gd name="T71" fmla="*/ 258 h 1117"/>
                  <a:gd name="T72" fmla="*/ 73 w 1152"/>
                  <a:gd name="T73" fmla="*/ 186 h 1117"/>
                  <a:gd name="T74" fmla="*/ 101 w 1152"/>
                  <a:gd name="T75" fmla="*/ 119 h 1117"/>
                  <a:gd name="T76" fmla="*/ 160 w 1152"/>
                  <a:gd name="T77" fmla="*/ 78 h 1117"/>
                  <a:gd name="T78" fmla="*/ 1044 w 1152"/>
                  <a:gd name="T79" fmla="*/ 216 h 1117"/>
                  <a:gd name="T80" fmla="*/ 1035 w 1152"/>
                  <a:gd name="T81" fmla="*/ 66 h 1117"/>
                  <a:gd name="T82" fmla="*/ 996 w 1152"/>
                  <a:gd name="T83" fmla="*/ 19 h 1117"/>
                  <a:gd name="T84" fmla="*/ 936 w 1152"/>
                  <a:gd name="T85" fmla="*/ 0 h 1117"/>
                  <a:gd name="T86" fmla="*/ 121 w 1152"/>
                  <a:gd name="T87" fmla="*/ 16 h 1117"/>
                  <a:gd name="T88" fmla="*/ 34 w 1152"/>
                  <a:gd name="T89" fmla="*/ 88 h 1117"/>
                  <a:gd name="T90" fmla="*/ 0 w 1152"/>
                  <a:gd name="T91" fmla="*/ 199 h 1117"/>
                  <a:gd name="T92" fmla="*/ 24 w 1152"/>
                  <a:gd name="T93" fmla="*/ 1013 h 1117"/>
                  <a:gd name="T94" fmla="*/ 104 w 1152"/>
                  <a:gd name="T95" fmla="*/ 1093 h 1117"/>
                  <a:gd name="T96" fmla="*/ 846 w 1152"/>
                  <a:gd name="T97" fmla="*/ 1117 h 1117"/>
                  <a:gd name="T98" fmla="*/ 956 w 1152"/>
                  <a:gd name="T99" fmla="*/ 1082 h 1117"/>
                  <a:gd name="T100" fmla="*/ 1029 w 1152"/>
                  <a:gd name="T101" fmla="*/ 996 h 1117"/>
                  <a:gd name="T102" fmla="*/ 1044 w 1152"/>
                  <a:gd name="T103" fmla="*/ 864 h 1117"/>
                  <a:gd name="T104" fmla="*/ 1110 w 1152"/>
                  <a:gd name="T105" fmla="*/ 794 h 1117"/>
                  <a:gd name="T106" fmla="*/ 1145 w 1152"/>
                  <a:gd name="T107" fmla="*/ 709 h 1117"/>
                  <a:gd name="T108" fmla="*/ 1151 w 1152"/>
                  <a:gd name="T109" fmla="*/ 618 h 1117"/>
                  <a:gd name="T110" fmla="*/ 1125 w 1152"/>
                  <a:gd name="T111" fmla="*/ 531 h 1117"/>
                  <a:gd name="T112" fmla="*/ 1070 w 1152"/>
                  <a:gd name="T113" fmla="*/ 454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52" h="1117">
                    <a:moveTo>
                      <a:pt x="1018" y="793"/>
                    </a:moveTo>
                    <a:lnTo>
                      <a:pt x="649" y="793"/>
                    </a:lnTo>
                    <a:lnTo>
                      <a:pt x="637" y="792"/>
                    </a:lnTo>
                    <a:lnTo>
                      <a:pt x="626" y="791"/>
                    </a:lnTo>
                    <a:lnTo>
                      <a:pt x="616" y="788"/>
                    </a:lnTo>
                    <a:lnTo>
                      <a:pt x="606" y="784"/>
                    </a:lnTo>
                    <a:lnTo>
                      <a:pt x="597" y="780"/>
                    </a:lnTo>
                    <a:lnTo>
                      <a:pt x="588" y="775"/>
                    </a:lnTo>
                    <a:lnTo>
                      <a:pt x="579" y="768"/>
                    </a:lnTo>
                    <a:lnTo>
                      <a:pt x="572" y="761"/>
                    </a:lnTo>
                    <a:lnTo>
                      <a:pt x="564" y="753"/>
                    </a:lnTo>
                    <a:lnTo>
                      <a:pt x="559" y="745"/>
                    </a:lnTo>
                    <a:lnTo>
                      <a:pt x="553" y="736"/>
                    </a:lnTo>
                    <a:lnTo>
                      <a:pt x="548" y="727"/>
                    </a:lnTo>
                    <a:lnTo>
                      <a:pt x="545" y="716"/>
                    </a:lnTo>
                    <a:lnTo>
                      <a:pt x="543" y="707"/>
                    </a:lnTo>
                    <a:lnTo>
                      <a:pt x="541" y="696"/>
                    </a:lnTo>
                    <a:lnTo>
                      <a:pt x="541" y="685"/>
                    </a:lnTo>
                    <a:lnTo>
                      <a:pt x="541" y="674"/>
                    </a:lnTo>
                    <a:lnTo>
                      <a:pt x="543" y="663"/>
                    </a:lnTo>
                    <a:lnTo>
                      <a:pt x="545" y="653"/>
                    </a:lnTo>
                    <a:lnTo>
                      <a:pt x="548" y="643"/>
                    </a:lnTo>
                    <a:lnTo>
                      <a:pt x="553" y="633"/>
                    </a:lnTo>
                    <a:lnTo>
                      <a:pt x="559" y="625"/>
                    </a:lnTo>
                    <a:lnTo>
                      <a:pt x="564" y="616"/>
                    </a:lnTo>
                    <a:lnTo>
                      <a:pt x="572" y="608"/>
                    </a:lnTo>
                    <a:lnTo>
                      <a:pt x="579" y="602"/>
                    </a:lnTo>
                    <a:lnTo>
                      <a:pt x="588" y="595"/>
                    </a:lnTo>
                    <a:lnTo>
                      <a:pt x="597" y="590"/>
                    </a:lnTo>
                    <a:lnTo>
                      <a:pt x="606" y="586"/>
                    </a:lnTo>
                    <a:lnTo>
                      <a:pt x="616" y="581"/>
                    </a:lnTo>
                    <a:lnTo>
                      <a:pt x="626" y="579"/>
                    </a:lnTo>
                    <a:lnTo>
                      <a:pt x="637" y="577"/>
                    </a:lnTo>
                    <a:lnTo>
                      <a:pt x="649" y="577"/>
                    </a:lnTo>
                    <a:lnTo>
                      <a:pt x="973" y="577"/>
                    </a:lnTo>
                    <a:lnTo>
                      <a:pt x="980" y="576"/>
                    </a:lnTo>
                    <a:lnTo>
                      <a:pt x="989" y="575"/>
                    </a:lnTo>
                    <a:lnTo>
                      <a:pt x="996" y="572"/>
                    </a:lnTo>
                    <a:lnTo>
                      <a:pt x="1004" y="568"/>
                    </a:lnTo>
                    <a:lnTo>
                      <a:pt x="1011" y="565"/>
                    </a:lnTo>
                    <a:lnTo>
                      <a:pt x="1018" y="560"/>
                    </a:lnTo>
                    <a:lnTo>
                      <a:pt x="1024" y="554"/>
                    </a:lnTo>
                    <a:lnTo>
                      <a:pt x="1030" y="548"/>
                    </a:lnTo>
                    <a:lnTo>
                      <a:pt x="1035" y="540"/>
                    </a:lnTo>
                    <a:lnTo>
                      <a:pt x="1038" y="532"/>
                    </a:lnTo>
                    <a:lnTo>
                      <a:pt x="1039" y="531"/>
                    </a:lnTo>
                    <a:lnTo>
                      <a:pt x="1039" y="529"/>
                    </a:lnTo>
                    <a:lnTo>
                      <a:pt x="1049" y="542"/>
                    </a:lnTo>
                    <a:lnTo>
                      <a:pt x="1057" y="555"/>
                    </a:lnTo>
                    <a:lnTo>
                      <a:pt x="1064" y="571"/>
                    </a:lnTo>
                    <a:lnTo>
                      <a:pt x="1070" y="585"/>
                    </a:lnTo>
                    <a:lnTo>
                      <a:pt x="1074" y="601"/>
                    </a:lnTo>
                    <a:lnTo>
                      <a:pt x="1077" y="616"/>
                    </a:lnTo>
                    <a:lnTo>
                      <a:pt x="1079" y="632"/>
                    </a:lnTo>
                    <a:lnTo>
                      <a:pt x="1081" y="648"/>
                    </a:lnTo>
                    <a:lnTo>
                      <a:pt x="1079" y="669"/>
                    </a:lnTo>
                    <a:lnTo>
                      <a:pt x="1076" y="689"/>
                    </a:lnTo>
                    <a:lnTo>
                      <a:pt x="1071" y="709"/>
                    </a:lnTo>
                    <a:lnTo>
                      <a:pt x="1064" y="727"/>
                    </a:lnTo>
                    <a:lnTo>
                      <a:pt x="1055" y="745"/>
                    </a:lnTo>
                    <a:lnTo>
                      <a:pt x="1045" y="763"/>
                    </a:lnTo>
                    <a:lnTo>
                      <a:pt x="1032" y="778"/>
                    </a:lnTo>
                    <a:lnTo>
                      <a:pt x="1018" y="793"/>
                    </a:lnTo>
                    <a:lnTo>
                      <a:pt x="1018" y="793"/>
                    </a:lnTo>
                    <a:close/>
                    <a:moveTo>
                      <a:pt x="973" y="918"/>
                    </a:moveTo>
                    <a:lnTo>
                      <a:pt x="971" y="931"/>
                    </a:lnTo>
                    <a:lnTo>
                      <a:pt x="969" y="944"/>
                    </a:lnTo>
                    <a:lnTo>
                      <a:pt x="966" y="956"/>
                    </a:lnTo>
                    <a:lnTo>
                      <a:pt x="962" y="968"/>
                    </a:lnTo>
                    <a:lnTo>
                      <a:pt x="956" y="979"/>
                    </a:lnTo>
                    <a:lnTo>
                      <a:pt x="951" y="990"/>
                    </a:lnTo>
                    <a:lnTo>
                      <a:pt x="943" y="999"/>
                    </a:lnTo>
                    <a:lnTo>
                      <a:pt x="935" y="1008"/>
                    </a:lnTo>
                    <a:lnTo>
                      <a:pt x="926" y="1015"/>
                    </a:lnTo>
                    <a:lnTo>
                      <a:pt x="916" y="1023"/>
                    </a:lnTo>
                    <a:lnTo>
                      <a:pt x="906" y="1030"/>
                    </a:lnTo>
                    <a:lnTo>
                      <a:pt x="895" y="1035"/>
                    </a:lnTo>
                    <a:lnTo>
                      <a:pt x="884" y="1039"/>
                    </a:lnTo>
                    <a:lnTo>
                      <a:pt x="871" y="1042"/>
                    </a:lnTo>
                    <a:lnTo>
                      <a:pt x="859" y="1044"/>
                    </a:lnTo>
                    <a:lnTo>
                      <a:pt x="846" y="1045"/>
                    </a:lnTo>
                    <a:lnTo>
                      <a:pt x="198" y="1045"/>
                    </a:lnTo>
                    <a:lnTo>
                      <a:pt x="185" y="1044"/>
                    </a:lnTo>
                    <a:lnTo>
                      <a:pt x="172" y="1042"/>
                    </a:lnTo>
                    <a:lnTo>
                      <a:pt x="160" y="1039"/>
                    </a:lnTo>
                    <a:lnTo>
                      <a:pt x="148" y="1035"/>
                    </a:lnTo>
                    <a:lnTo>
                      <a:pt x="138" y="1030"/>
                    </a:lnTo>
                    <a:lnTo>
                      <a:pt x="128" y="1023"/>
                    </a:lnTo>
                    <a:lnTo>
                      <a:pt x="118" y="1015"/>
                    </a:lnTo>
                    <a:lnTo>
                      <a:pt x="108" y="1008"/>
                    </a:lnTo>
                    <a:lnTo>
                      <a:pt x="101" y="999"/>
                    </a:lnTo>
                    <a:lnTo>
                      <a:pt x="93" y="990"/>
                    </a:lnTo>
                    <a:lnTo>
                      <a:pt x="87" y="979"/>
                    </a:lnTo>
                    <a:lnTo>
                      <a:pt x="81" y="968"/>
                    </a:lnTo>
                    <a:lnTo>
                      <a:pt x="77" y="956"/>
                    </a:lnTo>
                    <a:lnTo>
                      <a:pt x="75" y="944"/>
                    </a:lnTo>
                    <a:lnTo>
                      <a:pt x="73" y="931"/>
                    </a:lnTo>
                    <a:lnTo>
                      <a:pt x="72" y="918"/>
                    </a:lnTo>
                    <a:lnTo>
                      <a:pt x="72" y="351"/>
                    </a:lnTo>
                    <a:lnTo>
                      <a:pt x="86" y="361"/>
                    </a:lnTo>
                    <a:lnTo>
                      <a:pt x="100" y="371"/>
                    </a:lnTo>
                    <a:lnTo>
                      <a:pt x="114" y="378"/>
                    </a:lnTo>
                    <a:lnTo>
                      <a:pt x="130" y="385"/>
                    </a:lnTo>
                    <a:lnTo>
                      <a:pt x="146" y="390"/>
                    </a:lnTo>
                    <a:lnTo>
                      <a:pt x="162" y="393"/>
                    </a:lnTo>
                    <a:lnTo>
                      <a:pt x="180" y="396"/>
                    </a:lnTo>
                    <a:lnTo>
                      <a:pt x="198" y="397"/>
                    </a:lnTo>
                    <a:lnTo>
                      <a:pt x="792" y="397"/>
                    </a:lnTo>
                    <a:lnTo>
                      <a:pt x="936" y="397"/>
                    </a:lnTo>
                    <a:lnTo>
                      <a:pt x="943" y="398"/>
                    </a:lnTo>
                    <a:lnTo>
                      <a:pt x="950" y="400"/>
                    </a:lnTo>
                    <a:lnTo>
                      <a:pt x="956" y="403"/>
                    </a:lnTo>
                    <a:lnTo>
                      <a:pt x="962" y="407"/>
                    </a:lnTo>
                    <a:lnTo>
                      <a:pt x="966" y="413"/>
                    </a:lnTo>
                    <a:lnTo>
                      <a:pt x="969" y="418"/>
                    </a:lnTo>
                    <a:lnTo>
                      <a:pt x="971" y="426"/>
                    </a:lnTo>
                    <a:lnTo>
                      <a:pt x="973" y="432"/>
                    </a:lnTo>
                    <a:lnTo>
                      <a:pt x="973" y="505"/>
                    </a:lnTo>
                    <a:lnTo>
                      <a:pt x="649" y="505"/>
                    </a:lnTo>
                    <a:lnTo>
                      <a:pt x="629" y="506"/>
                    </a:lnTo>
                    <a:lnTo>
                      <a:pt x="612" y="508"/>
                    </a:lnTo>
                    <a:lnTo>
                      <a:pt x="595" y="513"/>
                    </a:lnTo>
                    <a:lnTo>
                      <a:pt x="578" y="519"/>
                    </a:lnTo>
                    <a:lnTo>
                      <a:pt x="562" y="526"/>
                    </a:lnTo>
                    <a:lnTo>
                      <a:pt x="547" y="536"/>
                    </a:lnTo>
                    <a:lnTo>
                      <a:pt x="534" y="546"/>
                    </a:lnTo>
                    <a:lnTo>
                      <a:pt x="521" y="558"/>
                    </a:lnTo>
                    <a:lnTo>
                      <a:pt x="509" y="571"/>
                    </a:lnTo>
                    <a:lnTo>
                      <a:pt x="498" y="585"/>
                    </a:lnTo>
                    <a:lnTo>
                      <a:pt x="490" y="599"/>
                    </a:lnTo>
                    <a:lnTo>
                      <a:pt x="482" y="615"/>
                    </a:lnTo>
                    <a:lnTo>
                      <a:pt x="476" y="631"/>
                    </a:lnTo>
                    <a:lnTo>
                      <a:pt x="471" y="648"/>
                    </a:lnTo>
                    <a:lnTo>
                      <a:pt x="469" y="667"/>
                    </a:lnTo>
                    <a:lnTo>
                      <a:pt x="468" y="685"/>
                    </a:lnTo>
                    <a:lnTo>
                      <a:pt x="469" y="703"/>
                    </a:lnTo>
                    <a:lnTo>
                      <a:pt x="471" y="721"/>
                    </a:lnTo>
                    <a:lnTo>
                      <a:pt x="476" y="738"/>
                    </a:lnTo>
                    <a:lnTo>
                      <a:pt x="482" y="755"/>
                    </a:lnTo>
                    <a:lnTo>
                      <a:pt x="490" y="770"/>
                    </a:lnTo>
                    <a:lnTo>
                      <a:pt x="498" y="785"/>
                    </a:lnTo>
                    <a:lnTo>
                      <a:pt x="509" y="799"/>
                    </a:lnTo>
                    <a:lnTo>
                      <a:pt x="521" y="812"/>
                    </a:lnTo>
                    <a:lnTo>
                      <a:pt x="534" y="823"/>
                    </a:lnTo>
                    <a:lnTo>
                      <a:pt x="547" y="834"/>
                    </a:lnTo>
                    <a:lnTo>
                      <a:pt x="562" y="843"/>
                    </a:lnTo>
                    <a:lnTo>
                      <a:pt x="578" y="850"/>
                    </a:lnTo>
                    <a:lnTo>
                      <a:pt x="595" y="857"/>
                    </a:lnTo>
                    <a:lnTo>
                      <a:pt x="612" y="861"/>
                    </a:lnTo>
                    <a:lnTo>
                      <a:pt x="629" y="864"/>
                    </a:lnTo>
                    <a:lnTo>
                      <a:pt x="649" y="864"/>
                    </a:lnTo>
                    <a:lnTo>
                      <a:pt x="973" y="864"/>
                    </a:lnTo>
                    <a:lnTo>
                      <a:pt x="973" y="918"/>
                    </a:lnTo>
                    <a:close/>
                    <a:moveTo>
                      <a:pt x="900" y="289"/>
                    </a:moveTo>
                    <a:lnTo>
                      <a:pt x="900" y="324"/>
                    </a:lnTo>
                    <a:lnTo>
                      <a:pt x="792" y="324"/>
                    </a:lnTo>
                    <a:lnTo>
                      <a:pt x="198" y="324"/>
                    </a:lnTo>
                    <a:lnTo>
                      <a:pt x="184" y="324"/>
                    </a:lnTo>
                    <a:lnTo>
                      <a:pt x="170" y="321"/>
                    </a:lnTo>
                    <a:lnTo>
                      <a:pt x="157" y="318"/>
                    </a:lnTo>
                    <a:lnTo>
                      <a:pt x="144" y="312"/>
                    </a:lnTo>
                    <a:lnTo>
                      <a:pt x="144" y="289"/>
                    </a:lnTo>
                    <a:lnTo>
                      <a:pt x="900" y="289"/>
                    </a:lnTo>
                    <a:close/>
                    <a:moveTo>
                      <a:pt x="900" y="253"/>
                    </a:moveTo>
                    <a:lnTo>
                      <a:pt x="144" y="253"/>
                    </a:lnTo>
                    <a:lnTo>
                      <a:pt x="144" y="216"/>
                    </a:lnTo>
                    <a:lnTo>
                      <a:pt x="900" y="216"/>
                    </a:lnTo>
                    <a:lnTo>
                      <a:pt x="900" y="253"/>
                    </a:lnTo>
                    <a:close/>
                    <a:moveTo>
                      <a:pt x="900" y="181"/>
                    </a:moveTo>
                    <a:lnTo>
                      <a:pt x="144" y="181"/>
                    </a:lnTo>
                    <a:lnTo>
                      <a:pt x="144" y="145"/>
                    </a:lnTo>
                    <a:lnTo>
                      <a:pt x="900" y="145"/>
                    </a:lnTo>
                    <a:lnTo>
                      <a:pt x="900" y="181"/>
                    </a:lnTo>
                    <a:close/>
                    <a:moveTo>
                      <a:pt x="198" y="73"/>
                    </a:moveTo>
                    <a:lnTo>
                      <a:pt x="792" y="73"/>
                    </a:lnTo>
                    <a:lnTo>
                      <a:pt x="936" y="73"/>
                    </a:lnTo>
                    <a:lnTo>
                      <a:pt x="943" y="74"/>
                    </a:lnTo>
                    <a:lnTo>
                      <a:pt x="950" y="76"/>
                    </a:lnTo>
                    <a:lnTo>
                      <a:pt x="956" y="79"/>
                    </a:lnTo>
                    <a:lnTo>
                      <a:pt x="962" y="83"/>
                    </a:lnTo>
                    <a:lnTo>
                      <a:pt x="966" y="89"/>
                    </a:lnTo>
                    <a:lnTo>
                      <a:pt x="969" y="94"/>
                    </a:lnTo>
                    <a:lnTo>
                      <a:pt x="971" y="102"/>
                    </a:lnTo>
                    <a:lnTo>
                      <a:pt x="973" y="108"/>
                    </a:lnTo>
                    <a:lnTo>
                      <a:pt x="973" y="199"/>
                    </a:lnTo>
                    <a:lnTo>
                      <a:pt x="973" y="216"/>
                    </a:lnTo>
                    <a:lnTo>
                      <a:pt x="973" y="332"/>
                    </a:lnTo>
                    <a:lnTo>
                      <a:pt x="964" y="329"/>
                    </a:lnTo>
                    <a:lnTo>
                      <a:pt x="954" y="326"/>
                    </a:lnTo>
                    <a:lnTo>
                      <a:pt x="946" y="325"/>
                    </a:lnTo>
                    <a:lnTo>
                      <a:pt x="936" y="324"/>
                    </a:lnTo>
                    <a:lnTo>
                      <a:pt x="936" y="289"/>
                    </a:lnTo>
                    <a:lnTo>
                      <a:pt x="936" y="216"/>
                    </a:lnTo>
                    <a:lnTo>
                      <a:pt x="936" y="145"/>
                    </a:lnTo>
                    <a:lnTo>
                      <a:pt x="936" y="137"/>
                    </a:lnTo>
                    <a:lnTo>
                      <a:pt x="934" y="131"/>
                    </a:lnTo>
                    <a:lnTo>
                      <a:pt x="929" y="124"/>
                    </a:lnTo>
                    <a:lnTo>
                      <a:pt x="925" y="119"/>
                    </a:lnTo>
                    <a:lnTo>
                      <a:pt x="920" y="115"/>
                    </a:lnTo>
                    <a:lnTo>
                      <a:pt x="914" y="112"/>
                    </a:lnTo>
                    <a:lnTo>
                      <a:pt x="908" y="109"/>
                    </a:lnTo>
                    <a:lnTo>
                      <a:pt x="900" y="108"/>
                    </a:lnTo>
                    <a:lnTo>
                      <a:pt x="144" y="108"/>
                    </a:lnTo>
                    <a:lnTo>
                      <a:pt x="137" y="109"/>
                    </a:lnTo>
                    <a:lnTo>
                      <a:pt x="130" y="112"/>
                    </a:lnTo>
                    <a:lnTo>
                      <a:pt x="124" y="115"/>
                    </a:lnTo>
                    <a:lnTo>
                      <a:pt x="118" y="119"/>
                    </a:lnTo>
                    <a:lnTo>
                      <a:pt x="114" y="124"/>
                    </a:lnTo>
                    <a:lnTo>
                      <a:pt x="111" y="131"/>
                    </a:lnTo>
                    <a:lnTo>
                      <a:pt x="108" y="137"/>
                    </a:lnTo>
                    <a:lnTo>
                      <a:pt x="108" y="145"/>
                    </a:lnTo>
                    <a:lnTo>
                      <a:pt x="108" y="216"/>
                    </a:lnTo>
                    <a:lnTo>
                      <a:pt x="108" y="286"/>
                    </a:lnTo>
                    <a:lnTo>
                      <a:pt x="100" y="278"/>
                    </a:lnTo>
                    <a:lnTo>
                      <a:pt x="93" y="268"/>
                    </a:lnTo>
                    <a:lnTo>
                      <a:pt x="87" y="258"/>
                    </a:lnTo>
                    <a:lnTo>
                      <a:pt x="81" y="247"/>
                    </a:lnTo>
                    <a:lnTo>
                      <a:pt x="77" y="236"/>
                    </a:lnTo>
                    <a:lnTo>
                      <a:pt x="75" y="224"/>
                    </a:lnTo>
                    <a:lnTo>
                      <a:pt x="73" y="211"/>
                    </a:lnTo>
                    <a:lnTo>
                      <a:pt x="72" y="199"/>
                    </a:lnTo>
                    <a:lnTo>
                      <a:pt x="73" y="186"/>
                    </a:lnTo>
                    <a:lnTo>
                      <a:pt x="75" y="173"/>
                    </a:lnTo>
                    <a:lnTo>
                      <a:pt x="77" y="161"/>
                    </a:lnTo>
                    <a:lnTo>
                      <a:pt x="81" y="149"/>
                    </a:lnTo>
                    <a:lnTo>
                      <a:pt x="87" y="139"/>
                    </a:lnTo>
                    <a:lnTo>
                      <a:pt x="93" y="128"/>
                    </a:lnTo>
                    <a:lnTo>
                      <a:pt x="101" y="119"/>
                    </a:lnTo>
                    <a:lnTo>
                      <a:pt x="108" y="109"/>
                    </a:lnTo>
                    <a:lnTo>
                      <a:pt x="118" y="102"/>
                    </a:lnTo>
                    <a:lnTo>
                      <a:pt x="128" y="94"/>
                    </a:lnTo>
                    <a:lnTo>
                      <a:pt x="138" y="88"/>
                    </a:lnTo>
                    <a:lnTo>
                      <a:pt x="148" y="82"/>
                    </a:lnTo>
                    <a:lnTo>
                      <a:pt x="160" y="78"/>
                    </a:lnTo>
                    <a:lnTo>
                      <a:pt x="172" y="75"/>
                    </a:lnTo>
                    <a:lnTo>
                      <a:pt x="185" y="74"/>
                    </a:lnTo>
                    <a:lnTo>
                      <a:pt x="198" y="73"/>
                    </a:lnTo>
                    <a:close/>
                    <a:moveTo>
                      <a:pt x="1044" y="432"/>
                    </a:moveTo>
                    <a:lnTo>
                      <a:pt x="1044" y="432"/>
                    </a:lnTo>
                    <a:lnTo>
                      <a:pt x="1044" y="216"/>
                    </a:lnTo>
                    <a:lnTo>
                      <a:pt x="1044" y="199"/>
                    </a:lnTo>
                    <a:lnTo>
                      <a:pt x="1044" y="108"/>
                    </a:lnTo>
                    <a:lnTo>
                      <a:pt x="1044" y="97"/>
                    </a:lnTo>
                    <a:lnTo>
                      <a:pt x="1042" y="87"/>
                    </a:lnTo>
                    <a:lnTo>
                      <a:pt x="1039" y="77"/>
                    </a:lnTo>
                    <a:lnTo>
                      <a:pt x="1035" y="66"/>
                    </a:lnTo>
                    <a:lnTo>
                      <a:pt x="1031" y="58"/>
                    </a:lnTo>
                    <a:lnTo>
                      <a:pt x="1025" y="48"/>
                    </a:lnTo>
                    <a:lnTo>
                      <a:pt x="1019" y="40"/>
                    </a:lnTo>
                    <a:lnTo>
                      <a:pt x="1012" y="33"/>
                    </a:lnTo>
                    <a:lnTo>
                      <a:pt x="1005" y="25"/>
                    </a:lnTo>
                    <a:lnTo>
                      <a:pt x="996" y="19"/>
                    </a:lnTo>
                    <a:lnTo>
                      <a:pt x="988" y="13"/>
                    </a:lnTo>
                    <a:lnTo>
                      <a:pt x="978" y="9"/>
                    </a:lnTo>
                    <a:lnTo>
                      <a:pt x="968" y="6"/>
                    </a:lnTo>
                    <a:lnTo>
                      <a:pt x="957" y="2"/>
                    </a:lnTo>
                    <a:lnTo>
                      <a:pt x="947" y="1"/>
                    </a:lnTo>
                    <a:lnTo>
                      <a:pt x="936" y="0"/>
                    </a:lnTo>
                    <a:lnTo>
                      <a:pt x="792" y="0"/>
                    </a:lnTo>
                    <a:lnTo>
                      <a:pt x="198" y="0"/>
                    </a:lnTo>
                    <a:lnTo>
                      <a:pt x="178" y="1"/>
                    </a:lnTo>
                    <a:lnTo>
                      <a:pt x="158" y="5"/>
                    </a:lnTo>
                    <a:lnTo>
                      <a:pt x="139" y="10"/>
                    </a:lnTo>
                    <a:lnTo>
                      <a:pt x="121" y="16"/>
                    </a:lnTo>
                    <a:lnTo>
                      <a:pt x="104" y="25"/>
                    </a:lnTo>
                    <a:lnTo>
                      <a:pt x="87" y="35"/>
                    </a:lnTo>
                    <a:lnTo>
                      <a:pt x="72" y="46"/>
                    </a:lnTo>
                    <a:lnTo>
                      <a:pt x="58" y="59"/>
                    </a:lnTo>
                    <a:lnTo>
                      <a:pt x="45" y="73"/>
                    </a:lnTo>
                    <a:lnTo>
                      <a:pt x="34" y="88"/>
                    </a:lnTo>
                    <a:lnTo>
                      <a:pt x="24" y="104"/>
                    </a:lnTo>
                    <a:lnTo>
                      <a:pt x="16" y="121"/>
                    </a:lnTo>
                    <a:lnTo>
                      <a:pt x="9" y="140"/>
                    </a:lnTo>
                    <a:lnTo>
                      <a:pt x="4" y="159"/>
                    </a:lnTo>
                    <a:lnTo>
                      <a:pt x="0" y="178"/>
                    </a:lnTo>
                    <a:lnTo>
                      <a:pt x="0" y="199"/>
                    </a:lnTo>
                    <a:lnTo>
                      <a:pt x="0" y="918"/>
                    </a:lnTo>
                    <a:lnTo>
                      <a:pt x="0" y="939"/>
                    </a:lnTo>
                    <a:lnTo>
                      <a:pt x="4" y="958"/>
                    </a:lnTo>
                    <a:lnTo>
                      <a:pt x="9" y="978"/>
                    </a:lnTo>
                    <a:lnTo>
                      <a:pt x="16" y="996"/>
                    </a:lnTo>
                    <a:lnTo>
                      <a:pt x="24" y="1013"/>
                    </a:lnTo>
                    <a:lnTo>
                      <a:pt x="34" y="1030"/>
                    </a:lnTo>
                    <a:lnTo>
                      <a:pt x="45" y="1045"/>
                    </a:lnTo>
                    <a:lnTo>
                      <a:pt x="58" y="1059"/>
                    </a:lnTo>
                    <a:lnTo>
                      <a:pt x="72" y="1072"/>
                    </a:lnTo>
                    <a:lnTo>
                      <a:pt x="87" y="1082"/>
                    </a:lnTo>
                    <a:lnTo>
                      <a:pt x="104" y="1093"/>
                    </a:lnTo>
                    <a:lnTo>
                      <a:pt x="121" y="1101"/>
                    </a:lnTo>
                    <a:lnTo>
                      <a:pt x="139" y="1107"/>
                    </a:lnTo>
                    <a:lnTo>
                      <a:pt x="158" y="1113"/>
                    </a:lnTo>
                    <a:lnTo>
                      <a:pt x="178" y="1116"/>
                    </a:lnTo>
                    <a:lnTo>
                      <a:pt x="198" y="1117"/>
                    </a:lnTo>
                    <a:lnTo>
                      <a:pt x="846" y="1117"/>
                    </a:lnTo>
                    <a:lnTo>
                      <a:pt x="867" y="1116"/>
                    </a:lnTo>
                    <a:lnTo>
                      <a:pt x="886" y="1113"/>
                    </a:lnTo>
                    <a:lnTo>
                      <a:pt x="904" y="1107"/>
                    </a:lnTo>
                    <a:lnTo>
                      <a:pt x="923" y="1101"/>
                    </a:lnTo>
                    <a:lnTo>
                      <a:pt x="940" y="1093"/>
                    </a:lnTo>
                    <a:lnTo>
                      <a:pt x="956" y="1082"/>
                    </a:lnTo>
                    <a:lnTo>
                      <a:pt x="971" y="1072"/>
                    </a:lnTo>
                    <a:lnTo>
                      <a:pt x="985" y="1059"/>
                    </a:lnTo>
                    <a:lnTo>
                      <a:pt x="998" y="1045"/>
                    </a:lnTo>
                    <a:lnTo>
                      <a:pt x="1010" y="1030"/>
                    </a:lnTo>
                    <a:lnTo>
                      <a:pt x="1020" y="1013"/>
                    </a:lnTo>
                    <a:lnTo>
                      <a:pt x="1029" y="996"/>
                    </a:lnTo>
                    <a:lnTo>
                      <a:pt x="1035" y="978"/>
                    </a:lnTo>
                    <a:lnTo>
                      <a:pt x="1039" y="958"/>
                    </a:lnTo>
                    <a:lnTo>
                      <a:pt x="1043" y="939"/>
                    </a:lnTo>
                    <a:lnTo>
                      <a:pt x="1044" y="918"/>
                    </a:lnTo>
                    <a:lnTo>
                      <a:pt x="1044" y="864"/>
                    </a:lnTo>
                    <a:lnTo>
                      <a:pt x="1044" y="864"/>
                    </a:lnTo>
                    <a:lnTo>
                      <a:pt x="1057" y="855"/>
                    </a:lnTo>
                    <a:lnTo>
                      <a:pt x="1070" y="844"/>
                    </a:lnTo>
                    <a:lnTo>
                      <a:pt x="1081" y="832"/>
                    </a:lnTo>
                    <a:lnTo>
                      <a:pt x="1091" y="820"/>
                    </a:lnTo>
                    <a:lnTo>
                      <a:pt x="1101" y="807"/>
                    </a:lnTo>
                    <a:lnTo>
                      <a:pt x="1110" y="794"/>
                    </a:lnTo>
                    <a:lnTo>
                      <a:pt x="1118" y="780"/>
                    </a:lnTo>
                    <a:lnTo>
                      <a:pt x="1125" y="767"/>
                    </a:lnTo>
                    <a:lnTo>
                      <a:pt x="1131" y="753"/>
                    </a:lnTo>
                    <a:lnTo>
                      <a:pt x="1137" y="738"/>
                    </a:lnTo>
                    <a:lnTo>
                      <a:pt x="1141" y="724"/>
                    </a:lnTo>
                    <a:lnTo>
                      <a:pt x="1145" y="709"/>
                    </a:lnTo>
                    <a:lnTo>
                      <a:pt x="1149" y="694"/>
                    </a:lnTo>
                    <a:lnTo>
                      <a:pt x="1151" y="679"/>
                    </a:lnTo>
                    <a:lnTo>
                      <a:pt x="1152" y="663"/>
                    </a:lnTo>
                    <a:lnTo>
                      <a:pt x="1152" y="648"/>
                    </a:lnTo>
                    <a:lnTo>
                      <a:pt x="1152" y="633"/>
                    </a:lnTo>
                    <a:lnTo>
                      <a:pt x="1151" y="618"/>
                    </a:lnTo>
                    <a:lnTo>
                      <a:pt x="1149" y="603"/>
                    </a:lnTo>
                    <a:lnTo>
                      <a:pt x="1145" y="589"/>
                    </a:lnTo>
                    <a:lnTo>
                      <a:pt x="1141" y="574"/>
                    </a:lnTo>
                    <a:lnTo>
                      <a:pt x="1137" y="559"/>
                    </a:lnTo>
                    <a:lnTo>
                      <a:pt x="1131" y="545"/>
                    </a:lnTo>
                    <a:lnTo>
                      <a:pt x="1125" y="531"/>
                    </a:lnTo>
                    <a:lnTo>
                      <a:pt x="1118" y="517"/>
                    </a:lnTo>
                    <a:lnTo>
                      <a:pt x="1110" y="504"/>
                    </a:lnTo>
                    <a:lnTo>
                      <a:pt x="1101" y="491"/>
                    </a:lnTo>
                    <a:lnTo>
                      <a:pt x="1091" y="478"/>
                    </a:lnTo>
                    <a:lnTo>
                      <a:pt x="1081" y="466"/>
                    </a:lnTo>
                    <a:lnTo>
                      <a:pt x="1070" y="454"/>
                    </a:lnTo>
                    <a:lnTo>
                      <a:pt x="1057" y="443"/>
                    </a:lnTo>
                    <a:lnTo>
                      <a:pt x="1044" y="4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584360" y="3472305"/>
            <a:ext cx="1926746" cy="1741456"/>
            <a:chOff x="584360" y="3472305"/>
            <a:chExt cx="1926746" cy="1741456"/>
          </a:xfrm>
        </p:grpSpPr>
        <p:sp>
          <p:nvSpPr>
            <p:cNvPr id="83" name="TextBox 82"/>
            <p:cNvSpPr txBox="1"/>
            <p:nvPr/>
          </p:nvSpPr>
          <p:spPr>
            <a:xfrm>
              <a:off x="584360" y="4120083"/>
              <a:ext cx="1560277" cy="5232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defTabSz="914082">
                <a:spcBef>
                  <a:spcPct val="0"/>
                </a:spcBef>
                <a:defRPr sz="2800">
                  <a:solidFill>
                    <a:srgbClr val="171717"/>
                  </a:solidFill>
                  <a:latin typeface="Bebas Neue" panose="020B0606020202050201" pitchFamily="34" charset="0"/>
                  <a:ea typeface="Roboto Light" panose="02000000000000000000" pitchFamily="2" charset="0"/>
                  <a:cs typeface="Lato Light" panose="020F0402020204030203" pitchFamily="34" charset="0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项目名称</a:t>
              </a:r>
              <a:endParaRPr lang="id-ID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595333" y="4567430"/>
              <a:ext cx="191577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此处添加详细文本描述，建议与标题相关并符合整体语言风格</a:t>
              </a:r>
              <a:endParaRPr lang="en-US" sz="1200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endParaRPr>
            </a:p>
          </p:txBody>
        </p:sp>
        <p:grpSp>
          <p:nvGrpSpPr>
            <p:cNvPr id="100" name="Group 99"/>
            <p:cNvGrpSpPr/>
            <p:nvPr/>
          </p:nvGrpSpPr>
          <p:grpSpPr>
            <a:xfrm>
              <a:off x="1156603" y="3472305"/>
              <a:ext cx="457200" cy="457200"/>
              <a:chOff x="6257131" y="1818084"/>
              <a:chExt cx="457200" cy="457200"/>
            </a:xfrm>
            <a:solidFill>
              <a:schemeClr val="accent1"/>
            </a:solidFill>
          </p:grpSpPr>
          <p:sp>
            <p:nvSpPr>
              <p:cNvPr id="101" name="Freeform 85"/>
              <p:cNvSpPr>
                <a:spLocks noEditPoints="1"/>
              </p:cNvSpPr>
              <p:nvPr/>
            </p:nvSpPr>
            <p:spPr bwMode="auto">
              <a:xfrm>
                <a:off x="6257131" y="1818084"/>
                <a:ext cx="457200" cy="457200"/>
              </a:xfrm>
              <a:custGeom>
                <a:avLst/>
                <a:gdLst>
                  <a:gd name="T0" fmla="*/ 1079 w 1152"/>
                  <a:gd name="T1" fmla="*/ 1022 h 1152"/>
                  <a:gd name="T2" fmla="*/ 1071 w 1152"/>
                  <a:gd name="T3" fmla="*/ 1042 h 1152"/>
                  <a:gd name="T4" fmla="*/ 1058 w 1152"/>
                  <a:gd name="T5" fmla="*/ 1059 h 1152"/>
                  <a:gd name="T6" fmla="*/ 1042 w 1152"/>
                  <a:gd name="T7" fmla="*/ 1071 h 1152"/>
                  <a:gd name="T8" fmla="*/ 1023 w 1152"/>
                  <a:gd name="T9" fmla="*/ 1079 h 1152"/>
                  <a:gd name="T10" fmla="*/ 144 w 1152"/>
                  <a:gd name="T11" fmla="*/ 1080 h 1152"/>
                  <a:gd name="T12" fmla="*/ 123 w 1152"/>
                  <a:gd name="T13" fmla="*/ 1076 h 1152"/>
                  <a:gd name="T14" fmla="*/ 104 w 1152"/>
                  <a:gd name="T15" fmla="*/ 1068 h 1152"/>
                  <a:gd name="T16" fmla="*/ 89 w 1152"/>
                  <a:gd name="T17" fmla="*/ 1054 h 1152"/>
                  <a:gd name="T18" fmla="*/ 78 w 1152"/>
                  <a:gd name="T19" fmla="*/ 1035 h 1152"/>
                  <a:gd name="T20" fmla="*/ 72 w 1152"/>
                  <a:gd name="T21" fmla="*/ 1015 h 1152"/>
                  <a:gd name="T22" fmla="*/ 72 w 1152"/>
                  <a:gd name="T23" fmla="*/ 280 h 1152"/>
                  <a:gd name="T24" fmla="*/ 82 w 1152"/>
                  <a:gd name="T25" fmla="*/ 262 h 1152"/>
                  <a:gd name="T26" fmla="*/ 100 w 1152"/>
                  <a:gd name="T27" fmla="*/ 252 h 1152"/>
                  <a:gd name="T28" fmla="*/ 144 w 1152"/>
                  <a:gd name="T29" fmla="*/ 972 h 1152"/>
                  <a:gd name="T30" fmla="*/ 150 w 1152"/>
                  <a:gd name="T31" fmla="*/ 992 h 1152"/>
                  <a:gd name="T32" fmla="*/ 166 w 1152"/>
                  <a:gd name="T33" fmla="*/ 1005 h 1152"/>
                  <a:gd name="T34" fmla="*/ 187 w 1152"/>
                  <a:gd name="T35" fmla="*/ 1007 h 1152"/>
                  <a:gd name="T36" fmla="*/ 205 w 1152"/>
                  <a:gd name="T37" fmla="*/ 998 h 1152"/>
                  <a:gd name="T38" fmla="*/ 215 w 1152"/>
                  <a:gd name="T39" fmla="*/ 979 h 1152"/>
                  <a:gd name="T40" fmla="*/ 217 w 1152"/>
                  <a:gd name="T41" fmla="*/ 100 h 1152"/>
                  <a:gd name="T42" fmla="*/ 227 w 1152"/>
                  <a:gd name="T43" fmla="*/ 83 h 1152"/>
                  <a:gd name="T44" fmla="*/ 245 w 1152"/>
                  <a:gd name="T45" fmla="*/ 73 h 1152"/>
                  <a:gd name="T46" fmla="*/ 1051 w 1152"/>
                  <a:gd name="T47" fmla="*/ 73 h 1152"/>
                  <a:gd name="T48" fmla="*/ 1069 w 1152"/>
                  <a:gd name="T49" fmla="*/ 83 h 1152"/>
                  <a:gd name="T50" fmla="*/ 1079 w 1152"/>
                  <a:gd name="T51" fmla="*/ 100 h 1152"/>
                  <a:gd name="T52" fmla="*/ 1044 w 1152"/>
                  <a:gd name="T53" fmla="*/ 0 h 1152"/>
                  <a:gd name="T54" fmla="*/ 230 w 1152"/>
                  <a:gd name="T55" fmla="*/ 2 h 1152"/>
                  <a:gd name="T56" fmla="*/ 201 w 1152"/>
                  <a:gd name="T57" fmla="*/ 13 h 1152"/>
                  <a:gd name="T58" fmla="*/ 176 w 1152"/>
                  <a:gd name="T59" fmla="*/ 31 h 1152"/>
                  <a:gd name="T60" fmla="*/ 157 w 1152"/>
                  <a:gd name="T61" fmla="*/ 56 h 1152"/>
                  <a:gd name="T62" fmla="*/ 146 w 1152"/>
                  <a:gd name="T63" fmla="*/ 86 h 1152"/>
                  <a:gd name="T64" fmla="*/ 144 w 1152"/>
                  <a:gd name="T65" fmla="*/ 180 h 1152"/>
                  <a:gd name="T66" fmla="*/ 86 w 1152"/>
                  <a:gd name="T67" fmla="*/ 182 h 1152"/>
                  <a:gd name="T68" fmla="*/ 56 w 1152"/>
                  <a:gd name="T69" fmla="*/ 193 h 1152"/>
                  <a:gd name="T70" fmla="*/ 31 w 1152"/>
                  <a:gd name="T71" fmla="*/ 211 h 1152"/>
                  <a:gd name="T72" fmla="*/ 13 w 1152"/>
                  <a:gd name="T73" fmla="*/ 236 h 1152"/>
                  <a:gd name="T74" fmla="*/ 2 w 1152"/>
                  <a:gd name="T75" fmla="*/ 266 h 1152"/>
                  <a:gd name="T76" fmla="*/ 0 w 1152"/>
                  <a:gd name="T77" fmla="*/ 1007 h 1152"/>
                  <a:gd name="T78" fmla="*/ 6 w 1152"/>
                  <a:gd name="T79" fmla="*/ 1050 h 1152"/>
                  <a:gd name="T80" fmla="*/ 25 w 1152"/>
                  <a:gd name="T81" fmla="*/ 1088 h 1152"/>
                  <a:gd name="T82" fmla="*/ 53 w 1152"/>
                  <a:gd name="T83" fmla="*/ 1119 h 1152"/>
                  <a:gd name="T84" fmla="*/ 87 w 1152"/>
                  <a:gd name="T85" fmla="*/ 1140 h 1152"/>
                  <a:gd name="T86" fmla="*/ 130 w 1152"/>
                  <a:gd name="T87" fmla="*/ 1151 h 1152"/>
                  <a:gd name="T88" fmla="*/ 1023 w 1152"/>
                  <a:gd name="T89" fmla="*/ 1151 h 1152"/>
                  <a:gd name="T90" fmla="*/ 1064 w 1152"/>
                  <a:gd name="T91" fmla="*/ 1140 h 1152"/>
                  <a:gd name="T92" fmla="*/ 1099 w 1152"/>
                  <a:gd name="T93" fmla="*/ 1119 h 1152"/>
                  <a:gd name="T94" fmla="*/ 1128 w 1152"/>
                  <a:gd name="T95" fmla="*/ 1088 h 1152"/>
                  <a:gd name="T96" fmla="*/ 1146 w 1152"/>
                  <a:gd name="T97" fmla="*/ 1050 h 1152"/>
                  <a:gd name="T98" fmla="*/ 1152 w 1152"/>
                  <a:gd name="T99" fmla="*/ 1007 h 1152"/>
                  <a:gd name="T100" fmla="*/ 1150 w 1152"/>
                  <a:gd name="T101" fmla="*/ 86 h 1152"/>
                  <a:gd name="T102" fmla="*/ 1139 w 1152"/>
                  <a:gd name="T103" fmla="*/ 56 h 1152"/>
                  <a:gd name="T104" fmla="*/ 1120 w 1152"/>
                  <a:gd name="T105" fmla="*/ 31 h 1152"/>
                  <a:gd name="T106" fmla="*/ 1095 w 1152"/>
                  <a:gd name="T107" fmla="*/ 13 h 1152"/>
                  <a:gd name="T108" fmla="*/ 1066 w 1152"/>
                  <a:gd name="T109" fmla="*/ 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52" h="1152">
                    <a:moveTo>
                      <a:pt x="1080" y="1007"/>
                    </a:moveTo>
                    <a:lnTo>
                      <a:pt x="1080" y="1015"/>
                    </a:lnTo>
                    <a:lnTo>
                      <a:pt x="1079" y="1022"/>
                    </a:lnTo>
                    <a:lnTo>
                      <a:pt x="1077" y="1029"/>
                    </a:lnTo>
                    <a:lnTo>
                      <a:pt x="1075" y="1035"/>
                    </a:lnTo>
                    <a:lnTo>
                      <a:pt x="1071" y="1042"/>
                    </a:lnTo>
                    <a:lnTo>
                      <a:pt x="1068" y="1048"/>
                    </a:lnTo>
                    <a:lnTo>
                      <a:pt x="1064" y="1054"/>
                    </a:lnTo>
                    <a:lnTo>
                      <a:pt x="1058" y="1059"/>
                    </a:lnTo>
                    <a:lnTo>
                      <a:pt x="1054" y="1063"/>
                    </a:lnTo>
                    <a:lnTo>
                      <a:pt x="1049" y="1068"/>
                    </a:lnTo>
                    <a:lnTo>
                      <a:pt x="1042" y="1071"/>
                    </a:lnTo>
                    <a:lnTo>
                      <a:pt x="1036" y="1074"/>
                    </a:lnTo>
                    <a:lnTo>
                      <a:pt x="1029" y="1076"/>
                    </a:lnTo>
                    <a:lnTo>
                      <a:pt x="1023" y="1079"/>
                    </a:lnTo>
                    <a:lnTo>
                      <a:pt x="1015" y="1080"/>
                    </a:lnTo>
                    <a:lnTo>
                      <a:pt x="1008" y="1080"/>
                    </a:lnTo>
                    <a:lnTo>
                      <a:pt x="144" y="1080"/>
                    </a:lnTo>
                    <a:lnTo>
                      <a:pt x="137" y="1080"/>
                    </a:lnTo>
                    <a:lnTo>
                      <a:pt x="130" y="1079"/>
                    </a:lnTo>
                    <a:lnTo>
                      <a:pt x="123" y="1076"/>
                    </a:lnTo>
                    <a:lnTo>
                      <a:pt x="116" y="1074"/>
                    </a:lnTo>
                    <a:lnTo>
                      <a:pt x="110" y="1071"/>
                    </a:lnTo>
                    <a:lnTo>
                      <a:pt x="104" y="1068"/>
                    </a:lnTo>
                    <a:lnTo>
                      <a:pt x="98" y="1063"/>
                    </a:lnTo>
                    <a:lnTo>
                      <a:pt x="93" y="1059"/>
                    </a:lnTo>
                    <a:lnTo>
                      <a:pt x="89" y="1054"/>
                    </a:lnTo>
                    <a:lnTo>
                      <a:pt x="84" y="1048"/>
                    </a:lnTo>
                    <a:lnTo>
                      <a:pt x="81" y="1042"/>
                    </a:lnTo>
                    <a:lnTo>
                      <a:pt x="78" y="1035"/>
                    </a:lnTo>
                    <a:lnTo>
                      <a:pt x="76" y="1029"/>
                    </a:lnTo>
                    <a:lnTo>
                      <a:pt x="73" y="1022"/>
                    </a:lnTo>
                    <a:lnTo>
                      <a:pt x="72" y="1015"/>
                    </a:lnTo>
                    <a:lnTo>
                      <a:pt x="72" y="1007"/>
                    </a:lnTo>
                    <a:lnTo>
                      <a:pt x="72" y="288"/>
                    </a:lnTo>
                    <a:lnTo>
                      <a:pt x="72" y="280"/>
                    </a:lnTo>
                    <a:lnTo>
                      <a:pt x="75" y="274"/>
                    </a:lnTo>
                    <a:lnTo>
                      <a:pt x="78" y="267"/>
                    </a:lnTo>
                    <a:lnTo>
                      <a:pt x="82" y="262"/>
                    </a:lnTo>
                    <a:lnTo>
                      <a:pt x="87" y="258"/>
                    </a:lnTo>
                    <a:lnTo>
                      <a:pt x="94" y="255"/>
                    </a:lnTo>
                    <a:lnTo>
                      <a:pt x="100" y="252"/>
                    </a:lnTo>
                    <a:lnTo>
                      <a:pt x="108" y="252"/>
                    </a:lnTo>
                    <a:lnTo>
                      <a:pt x="144" y="252"/>
                    </a:lnTo>
                    <a:lnTo>
                      <a:pt x="144" y="972"/>
                    </a:lnTo>
                    <a:lnTo>
                      <a:pt x="145" y="979"/>
                    </a:lnTo>
                    <a:lnTo>
                      <a:pt x="147" y="986"/>
                    </a:lnTo>
                    <a:lnTo>
                      <a:pt x="150" y="992"/>
                    </a:lnTo>
                    <a:lnTo>
                      <a:pt x="154" y="998"/>
                    </a:lnTo>
                    <a:lnTo>
                      <a:pt x="160" y="1002"/>
                    </a:lnTo>
                    <a:lnTo>
                      <a:pt x="166" y="1005"/>
                    </a:lnTo>
                    <a:lnTo>
                      <a:pt x="173" y="1007"/>
                    </a:lnTo>
                    <a:lnTo>
                      <a:pt x="180" y="1007"/>
                    </a:lnTo>
                    <a:lnTo>
                      <a:pt x="187" y="1007"/>
                    </a:lnTo>
                    <a:lnTo>
                      <a:pt x="194" y="1005"/>
                    </a:lnTo>
                    <a:lnTo>
                      <a:pt x="200" y="1002"/>
                    </a:lnTo>
                    <a:lnTo>
                      <a:pt x="205" y="998"/>
                    </a:lnTo>
                    <a:lnTo>
                      <a:pt x="210" y="992"/>
                    </a:lnTo>
                    <a:lnTo>
                      <a:pt x="213" y="986"/>
                    </a:lnTo>
                    <a:lnTo>
                      <a:pt x="215" y="979"/>
                    </a:lnTo>
                    <a:lnTo>
                      <a:pt x="216" y="972"/>
                    </a:lnTo>
                    <a:lnTo>
                      <a:pt x="216" y="108"/>
                    </a:lnTo>
                    <a:lnTo>
                      <a:pt x="217" y="100"/>
                    </a:lnTo>
                    <a:lnTo>
                      <a:pt x="219" y="94"/>
                    </a:lnTo>
                    <a:lnTo>
                      <a:pt x="222" y="88"/>
                    </a:lnTo>
                    <a:lnTo>
                      <a:pt x="227" y="83"/>
                    </a:lnTo>
                    <a:lnTo>
                      <a:pt x="232" y="78"/>
                    </a:lnTo>
                    <a:lnTo>
                      <a:pt x="238" y="74"/>
                    </a:lnTo>
                    <a:lnTo>
                      <a:pt x="245" y="73"/>
                    </a:lnTo>
                    <a:lnTo>
                      <a:pt x="252" y="72"/>
                    </a:lnTo>
                    <a:lnTo>
                      <a:pt x="1044" y="72"/>
                    </a:lnTo>
                    <a:lnTo>
                      <a:pt x="1051" y="73"/>
                    </a:lnTo>
                    <a:lnTo>
                      <a:pt x="1058" y="74"/>
                    </a:lnTo>
                    <a:lnTo>
                      <a:pt x="1064" y="78"/>
                    </a:lnTo>
                    <a:lnTo>
                      <a:pt x="1069" y="83"/>
                    </a:lnTo>
                    <a:lnTo>
                      <a:pt x="1074" y="88"/>
                    </a:lnTo>
                    <a:lnTo>
                      <a:pt x="1077" y="94"/>
                    </a:lnTo>
                    <a:lnTo>
                      <a:pt x="1079" y="100"/>
                    </a:lnTo>
                    <a:lnTo>
                      <a:pt x="1080" y="108"/>
                    </a:lnTo>
                    <a:lnTo>
                      <a:pt x="1080" y="1007"/>
                    </a:lnTo>
                    <a:close/>
                    <a:moveTo>
                      <a:pt x="1044" y="0"/>
                    </a:moveTo>
                    <a:lnTo>
                      <a:pt x="252" y="0"/>
                    </a:lnTo>
                    <a:lnTo>
                      <a:pt x="241" y="1"/>
                    </a:lnTo>
                    <a:lnTo>
                      <a:pt x="230" y="2"/>
                    </a:lnTo>
                    <a:lnTo>
                      <a:pt x="220" y="5"/>
                    </a:lnTo>
                    <a:lnTo>
                      <a:pt x="210" y="8"/>
                    </a:lnTo>
                    <a:lnTo>
                      <a:pt x="201" y="13"/>
                    </a:lnTo>
                    <a:lnTo>
                      <a:pt x="191" y="18"/>
                    </a:lnTo>
                    <a:lnTo>
                      <a:pt x="184" y="24"/>
                    </a:lnTo>
                    <a:lnTo>
                      <a:pt x="176" y="31"/>
                    </a:lnTo>
                    <a:lnTo>
                      <a:pt x="168" y="40"/>
                    </a:lnTo>
                    <a:lnTo>
                      <a:pt x="162" y="47"/>
                    </a:lnTo>
                    <a:lnTo>
                      <a:pt x="157" y="56"/>
                    </a:lnTo>
                    <a:lnTo>
                      <a:pt x="152" y="66"/>
                    </a:lnTo>
                    <a:lnTo>
                      <a:pt x="149" y="75"/>
                    </a:lnTo>
                    <a:lnTo>
                      <a:pt x="146" y="86"/>
                    </a:lnTo>
                    <a:lnTo>
                      <a:pt x="145" y="97"/>
                    </a:lnTo>
                    <a:lnTo>
                      <a:pt x="144" y="108"/>
                    </a:lnTo>
                    <a:lnTo>
                      <a:pt x="144" y="180"/>
                    </a:lnTo>
                    <a:lnTo>
                      <a:pt x="108" y="180"/>
                    </a:lnTo>
                    <a:lnTo>
                      <a:pt x="97" y="180"/>
                    </a:lnTo>
                    <a:lnTo>
                      <a:pt x="86" y="182"/>
                    </a:lnTo>
                    <a:lnTo>
                      <a:pt x="76" y="184"/>
                    </a:lnTo>
                    <a:lnTo>
                      <a:pt x="66" y="189"/>
                    </a:lnTo>
                    <a:lnTo>
                      <a:pt x="56" y="193"/>
                    </a:lnTo>
                    <a:lnTo>
                      <a:pt x="48" y="198"/>
                    </a:lnTo>
                    <a:lnTo>
                      <a:pt x="39" y="205"/>
                    </a:lnTo>
                    <a:lnTo>
                      <a:pt x="31" y="211"/>
                    </a:lnTo>
                    <a:lnTo>
                      <a:pt x="25" y="219"/>
                    </a:lnTo>
                    <a:lnTo>
                      <a:pt x="18" y="228"/>
                    </a:lnTo>
                    <a:lnTo>
                      <a:pt x="13" y="236"/>
                    </a:lnTo>
                    <a:lnTo>
                      <a:pt x="9" y="246"/>
                    </a:lnTo>
                    <a:lnTo>
                      <a:pt x="4" y="256"/>
                    </a:lnTo>
                    <a:lnTo>
                      <a:pt x="2" y="266"/>
                    </a:lnTo>
                    <a:lnTo>
                      <a:pt x="1" y="277"/>
                    </a:lnTo>
                    <a:lnTo>
                      <a:pt x="0" y="288"/>
                    </a:lnTo>
                    <a:lnTo>
                      <a:pt x="0" y="1007"/>
                    </a:lnTo>
                    <a:lnTo>
                      <a:pt x="1" y="1022"/>
                    </a:lnTo>
                    <a:lnTo>
                      <a:pt x="3" y="1036"/>
                    </a:lnTo>
                    <a:lnTo>
                      <a:pt x="6" y="1050"/>
                    </a:lnTo>
                    <a:lnTo>
                      <a:pt x="11" y="1063"/>
                    </a:lnTo>
                    <a:lnTo>
                      <a:pt x="17" y="1076"/>
                    </a:lnTo>
                    <a:lnTo>
                      <a:pt x="25" y="1088"/>
                    </a:lnTo>
                    <a:lnTo>
                      <a:pt x="32" y="1099"/>
                    </a:lnTo>
                    <a:lnTo>
                      <a:pt x="42" y="1110"/>
                    </a:lnTo>
                    <a:lnTo>
                      <a:pt x="53" y="1119"/>
                    </a:lnTo>
                    <a:lnTo>
                      <a:pt x="64" y="1127"/>
                    </a:lnTo>
                    <a:lnTo>
                      <a:pt x="76" y="1135"/>
                    </a:lnTo>
                    <a:lnTo>
                      <a:pt x="87" y="1140"/>
                    </a:lnTo>
                    <a:lnTo>
                      <a:pt x="102" y="1146"/>
                    </a:lnTo>
                    <a:lnTo>
                      <a:pt x="114" y="1149"/>
                    </a:lnTo>
                    <a:lnTo>
                      <a:pt x="130" y="1151"/>
                    </a:lnTo>
                    <a:lnTo>
                      <a:pt x="144" y="1152"/>
                    </a:lnTo>
                    <a:lnTo>
                      <a:pt x="1008" y="1152"/>
                    </a:lnTo>
                    <a:lnTo>
                      <a:pt x="1023" y="1151"/>
                    </a:lnTo>
                    <a:lnTo>
                      <a:pt x="1037" y="1149"/>
                    </a:lnTo>
                    <a:lnTo>
                      <a:pt x="1051" y="1146"/>
                    </a:lnTo>
                    <a:lnTo>
                      <a:pt x="1064" y="1140"/>
                    </a:lnTo>
                    <a:lnTo>
                      <a:pt x="1077" y="1135"/>
                    </a:lnTo>
                    <a:lnTo>
                      <a:pt x="1089" y="1127"/>
                    </a:lnTo>
                    <a:lnTo>
                      <a:pt x="1099" y="1119"/>
                    </a:lnTo>
                    <a:lnTo>
                      <a:pt x="1110" y="1110"/>
                    </a:lnTo>
                    <a:lnTo>
                      <a:pt x="1119" y="1099"/>
                    </a:lnTo>
                    <a:lnTo>
                      <a:pt x="1128" y="1088"/>
                    </a:lnTo>
                    <a:lnTo>
                      <a:pt x="1135" y="1076"/>
                    </a:lnTo>
                    <a:lnTo>
                      <a:pt x="1141" y="1063"/>
                    </a:lnTo>
                    <a:lnTo>
                      <a:pt x="1146" y="1050"/>
                    </a:lnTo>
                    <a:lnTo>
                      <a:pt x="1149" y="1036"/>
                    </a:lnTo>
                    <a:lnTo>
                      <a:pt x="1151" y="1022"/>
                    </a:lnTo>
                    <a:lnTo>
                      <a:pt x="1152" y="1007"/>
                    </a:lnTo>
                    <a:lnTo>
                      <a:pt x="1152" y="108"/>
                    </a:lnTo>
                    <a:lnTo>
                      <a:pt x="1151" y="97"/>
                    </a:lnTo>
                    <a:lnTo>
                      <a:pt x="1150" y="86"/>
                    </a:lnTo>
                    <a:lnTo>
                      <a:pt x="1147" y="75"/>
                    </a:lnTo>
                    <a:lnTo>
                      <a:pt x="1144" y="66"/>
                    </a:lnTo>
                    <a:lnTo>
                      <a:pt x="1139" y="56"/>
                    </a:lnTo>
                    <a:lnTo>
                      <a:pt x="1134" y="47"/>
                    </a:lnTo>
                    <a:lnTo>
                      <a:pt x="1128" y="40"/>
                    </a:lnTo>
                    <a:lnTo>
                      <a:pt x="1120" y="31"/>
                    </a:lnTo>
                    <a:lnTo>
                      <a:pt x="1112" y="24"/>
                    </a:lnTo>
                    <a:lnTo>
                      <a:pt x="1105" y="18"/>
                    </a:lnTo>
                    <a:lnTo>
                      <a:pt x="1095" y="13"/>
                    </a:lnTo>
                    <a:lnTo>
                      <a:pt x="1087" y="8"/>
                    </a:lnTo>
                    <a:lnTo>
                      <a:pt x="1076" y="5"/>
                    </a:lnTo>
                    <a:lnTo>
                      <a:pt x="1066" y="2"/>
                    </a:lnTo>
                    <a:lnTo>
                      <a:pt x="1055" y="1"/>
                    </a:lnTo>
                    <a:lnTo>
                      <a:pt x="104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2" name="Freeform 86"/>
              <p:cNvSpPr>
                <a:spLocks/>
              </p:cNvSpPr>
              <p:nvPr/>
            </p:nvSpPr>
            <p:spPr bwMode="auto">
              <a:xfrm>
                <a:off x="6528594" y="1989534"/>
                <a:ext cx="128588" cy="14288"/>
              </a:xfrm>
              <a:custGeom>
                <a:avLst/>
                <a:gdLst>
                  <a:gd name="T0" fmla="*/ 18 w 324"/>
                  <a:gd name="T1" fmla="*/ 36 h 36"/>
                  <a:gd name="T2" fmla="*/ 306 w 324"/>
                  <a:gd name="T3" fmla="*/ 36 h 36"/>
                  <a:gd name="T4" fmla="*/ 310 w 324"/>
                  <a:gd name="T5" fmla="*/ 35 h 36"/>
                  <a:gd name="T6" fmla="*/ 313 w 324"/>
                  <a:gd name="T7" fmla="*/ 34 h 36"/>
                  <a:gd name="T8" fmla="*/ 316 w 324"/>
                  <a:gd name="T9" fmla="*/ 33 h 36"/>
                  <a:gd name="T10" fmla="*/ 318 w 324"/>
                  <a:gd name="T11" fmla="*/ 31 h 36"/>
                  <a:gd name="T12" fmla="*/ 320 w 324"/>
                  <a:gd name="T13" fmla="*/ 28 h 36"/>
                  <a:gd name="T14" fmla="*/ 323 w 324"/>
                  <a:gd name="T15" fmla="*/ 26 h 36"/>
                  <a:gd name="T16" fmla="*/ 324 w 324"/>
                  <a:gd name="T17" fmla="*/ 21 h 36"/>
                  <a:gd name="T18" fmla="*/ 324 w 324"/>
                  <a:gd name="T19" fmla="*/ 18 h 36"/>
                  <a:gd name="T20" fmla="*/ 324 w 324"/>
                  <a:gd name="T21" fmla="*/ 15 h 36"/>
                  <a:gd name="T22" fmla="*/ 323 w 324"/>
                  <a:gd name="T23" fmla="*/ 12 h 36"/>
                  <a:gd name="T24" fmla="*/ 320 w 324"/>
                  <a:gd name="T25" fmla="*/ 8 h 36"/>
                  <a:gd name="T26" fmla="*/ 318 w 324"/>
                  <a:gd name="T27" fmla="*/ 5 h 36"/>
                  <a:gd name="T28" fmla="*/ 316 w 324"/>
                  <a:gd name="T29" fmla="*/ 3 h 36"/>
                  <a:gd name="T30" fmla="*/ 313 w 324"/>
                  <a:gd name="T31" fmla="*/ 2 h 36"/>
                  <a:gd name="T32" fmla="*/ 310 w 324"/>
                  <a:gd name="T33" fmla="*/ 1 h 36"/>
                  <a:gd name="T34" fmla="*/ 306 w 324"/>
                  <a:gd name="T35" fmla="*/ 0 h 36"/>
                  <a:gd name="T36" fmla="*/ 18 w 324"/>
                  <a:gd name="T37" fmla="*/ 0 h 36"/>
                  <a:gd name="T38" fmla="*/ 15 w 324"/>
                  <a:gd name="T39" fmla="*/ 1 h 36"/>
                  <a:gd name="T40" fmla="*/ 10 w 324"/>
                  <a:gd name="T41" fmla="*/ 2 h 36"/>
                  <a:gd name="T42" fmla="*/ 8 w 324"/>
                  <a:gd name="T43" fmla="*/ 3 h 36"/>
                  <a:gd name="T44" fmla="*/ 5 w 324"/>
                  <a:gd name="T45" fmla="*/ 5 h 36"/>
                  <a:gd name="T46" fmla="*/ 3 w 324"/>
                  <a:gd name="T47" fmla="*/ 8 h 36"/>
                  <a:gd name="T48" fmla="*/ 2 w 324"/>
                  <a:gd name="T49" fmla="*/ 12 h 36"/>
                  <a:gd name="T50" fmla="*/ 1 w 324"/>
                  <a:gd name="T51" fmla="*/ 15 h 36"/>
                  <a:gd name="T52" fmla="*/ 0 w 324"/>
                  <a:gd name="T53" fmla="*/ 18 h 36"/>
                  <a:gd name="T54" fmla="*/ 1 w 324"/>
                  <a:gd name="T55" fmla="*/ 21 h 36"/>
                  <a:gd name="T56" fmla="*/ 2 w 324"/>
                  <a:gd name="T57" fmla="*/ 26 h 36"/>
                  <a:gd name="T58" fmla="*/ 3 w 324"/>
                  <a:gd name="T59" fmla="*/ 28 h 36"/>
                  <a:gd name="T60" fmla="*/ 5 w 324"/>
                  <a:gd name="T61" fmla="*/ 31 h 36"/>
                  <a:gd name="T62" fmla="*/ 8 w 324"/>
                  <a:gd name="T63" fmla="*/ 33 h 36"/>
                  <a:gd name="T64" fmla="*/ 10 w 324"/>
                  <a:gd name="T65" fmla="*/ 34 h 36"/>
                  <a:gd name="T66" fmla="*/ 15 w 324"/>
                  <a:gd name="T67" fmla="*/ 35 h 36"/>
                  <a:gd name="T68" fmla="*/ 18 w 324"/>
                  <a:gd name="T6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4" h="36">
                    <a:moveTo>
                      <a:pt x="18" y="36"/>
                    </a:moveTo>
                    <a:lnTo>
                      <a:pt x="306" y="36"/>
                    </a:lnTo>
                    <a:lnTo>
                      <a:pt x="310" y="35"/>
                    </a:lnTo>
                    <a:lnTo>
                      <a:pt x="313" y="34"/>
                    </a:lnTo>
                    <a:lnTo>
                      <a:pt x="316" y="33"/>
                    </a:lnTo>
                    <a:lnTo>
                      <a:pt x="318" y="31"/>
                    </a:lnTo>
                    <a:lnTo>
                      <a:pt x="320" y="28"/>
                    </a:lnTo>
                    <a:lnTo>
                      <a:pt x="323" y="26"/>
                    </a:lnTo>
                    <a:lnTo>
                      <a:pt x="324" y="21"/>
                    </a:lnTo>
                    <a:lnTo>
                      <a:pt x="324" y="18"/>
                    </a:lnTo>
                    <a:lnTo>
                      <a:pt x="324" y="15"/>
                    </a:lnTo>
                    <a:lnTo>
                      <a:pt x="323" y="12"/>
                    </a:lnTo>
                    <a:lnTo>
                      <a:pt x="320" y="8"/>
                    </a:lnTo>
                    <a:lnTo>
                      <a:pt x="318" y="5"/>
                    </a:lnTo>
                    <a:lnTo>
                      <a:pt x="316" y="3"/>
                    </a:lnTo>
                    <a:lnTo>
                      <a:pt x="313" y="2"/>
                    </a:lnTo>
                    <a:lnTo>
                      <a:pt x="310" y="1"/>
                    </a:lnTo>
                    <a:lnTo>
                      <a:pt x="306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0" y="2"/>
                    </a:lnTo>
                    <a:lnTo>
                      <a:pt x="8" y="3"/>
                    </a:lnTo>
                    <a:lnTo>
                      <a:pt x="5" y="5"/>
                    </a:lnTo>
                    <a:lnTo>
                      <a:pt x="3" y="8"/>
                    </a:lnTo>
                    <a:lnTo>
                      <a:pt x="2" y="12"/>
                    </a:lnTo>
                    <a:lnTo>
                      <a:pt x="1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6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5" y="35"/>
                    </a:lnTo>
                    <a:lnTo>
                      <a:pt x="18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3" name="Freeform 87"/>
              <p:cNvSpPr>
                <a:spLocks/>
              </p:cNvSpPr>
              <p:nvPr/>
            </p:nvSpPr>
            <p:spPr bwMode="auto">
              <a:xfrm>
                <a:off x="6528594" y="1946672"/>
                <a:ext cx="128588" cy="14288"/>
              </a:xfrm>
              <a:custGeom>
                <a:avLst/>
                <a:gdLst>
                  <a:gd name="T0" fmla="*/ 18 w 324"/>
                  <a:gd name="T1" fmla="*/ 36 h 36"/>
                  <a:gd name="T2" fmla="*/ 306 w 324"/>
                  <a:gd name="T3" fmla="*/ 36 h 36"/>
                  <a:gd name="T4" fmla="*/ 310 w 324"/>
                  <a:gd name="T5" fmla="*/ 35 h 36"/>
                  <a:gd name="T6" fmla="*/ 313 w 324"/>
                  <a:gd name="T7" fmla="*/ 34 h 36"/>
                  <a:gd name="T8" fmla="*/ 316 w 324"/>
                  <a:gd name="T9" fmla="*/ 33 h 36"/>
                  <a:gd name="T10" fmla="*/ 318 w 324"/>
                  <a:gd name="T11" fmla="*/ 31 h 36"/>
                  <a:gd name="T12" fmla="*/ 320 w 324"/>
                  <a:gd name="T13" fmla="*/ 28 h 36"/>
                  <a:gd name="T14" fmla="*/ 323 w 324"/>
                  <a:gd name="T15" fmla="*/ 26 h 36"/>
                  <a:gd name="T16" fmla="*/ 324 w 324"/>
                  <a:gd name="T17" fmla="*/ 21 h 36"/>
                  <a:gd name="T18" fmla="*/ 324 w 324"/>
                  <a:gd name="T19" fmla="*/ 18 h 36"/>
                  <a:gd name="T20" fmla="*/ 324 w 324"/>
                  <a:gd name="T21" fmla="*/ 15 h 36"/>
                  <a:gd name="T22" fmla="*/ 323 w 324"/>
                  <a:gd name="T23" fmla="*/ 12 h 36"/>
                  <a:gd name="T24" fmla="*/ 320 w 324"/>
                  <a:gd name="T25" fmla="*/ 8 h 36"/>
                  <a:gd name="T26" fmla="*/ 318 w 324"/>
                  <a:gd name="T27" fmla="*/ 5 h 36"/>
                  <a:gd name="T28" fmla="*/ 316 w 324"/>
                  <a:gd name="T29" fmla="*/ 3 h 36"/>
                  <a:gd name="T30" fmla="*/ 313 w 324"/>
                  <a:gd name="T31" fmla="*/ 2 h 36"/>
                  <a:gd name="T32" fmla="*/ 310 w 324"/>
                  <a:gd name="T33" fmla="*/ 1 h 36"/>
                  <a:gd name="T34" fmla="*/ 306 w 324"/>
                  <a:gd name="T35" fmla="*/ 0 h 36"/>
                  <a:gd name="T36" fmla="*/ 18 w 324"/>
                  <a:gd name="T37" fmla="*/ 0 h 36"/>
                  <a:gd name="T38" fmla="*/ 15 w 324"/>
                  <a:gd name="T39" fmla="*/ 1 h 36"/>
                  <a:gd name="T40" fmla="*/ 10 w 324"/>
                  <a:gd name="T41" fmla="*/ 2 h 36"/>
                  <a:gd name="T42" fmla="*/ 8 w 324"/>
                  <a:gd name="T43" fmla="*/ 3 h 36"/>
                  <a:gd name="T44" fmla="*/ 5 w 324"/>
                  <a:gd name="T45" fmla="*/ 5 h 36"/>
                  <a:gd name="T46" fmla="*/ 3 w 324"/>
                  <a:gd name="T47" fmla="*/ 8 h 36"/>
                  <a:gd name="T48" fmla="*/ 2 w 324"/>
                  <a:gd name="T49" fmla="*/ 12 h 36"/>
                  <a:gd name="T50" fmla="*/ 1 w 324"/>
                  <a:gd name="T51" fmla="*/ 15 h 36"/>
                  <a:gd name="T52" fmla="*/ 0 w 324"/>
                  <a:gd name="T53" fmla="*/ 18 h 36"/>
                  <a:gd name="T54" fmla="*/ 1 w 324"/>
                  <a:gd name="T55" fmla="*/ 21 h 36"/>
                  <a:gd name="T56" fmla="*/ 2 w 324"/>
                  <a:gd name="T57" fmla="*/ 26 h 36"/>
                  <a:gd name="T58" fmla="*/ 3 w 324"/>
                  <a:gd name="T59" fmla="*/ 28 h 36"/>
                  <a:gd name="T60" fmla="*/ 5 w 324"/>
                  <a:gd name="T61" fmla="*/ 31 h 36"/>
                  <a:gd name="T62" fmla="*/ 8 w 324"/>
                  <a:gd name="T63" fmla="*/ 33 h 36"/>
                  <a:gd name="T64" fmla="*/ 10 w 324"/>
                  <a:gd name="T65" fmla="*/ 34 h 36"/>
                  <a:gd name="T66" fmla="*/ 15 w 324"/>
                  <a:gd name="T67" fmla="*/ 35 h 36"/>
                  <a:gd name="T68" fmla="*/ 18 w 324"/>
                  <a:gd name="T6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4" h="36">
                    <a:moveTo>
                      <a:pt x="18" y="36"/>
                    </a:moveTo>
                    <a:lnTo>
                      <a:pt x="306" y="36"/>
                    </a:lnTo>
                    <a:lnTo>
                      <a:pt x="310" y="35"/>
                    </a:lnTo>
                    <a:lnTo>
                      <a:pt x="313" y="34"/>
                    </a:lnTo>
                    <a:lnTo>
                      <a:pt x="316" y="33"/>
                    </a:lnTo>
                    <a:lnTo>
                      <a:pt x="318" y="31"/>
                    </a:lnTo>
                    <a:lnTo>
                      <a:pt x="320" y="28"/>
                    </a:lnTo>
                    <a:lnTo>
                      <a:pt x="323" y="26"/>
                    </a:lnTo>
                    <a:lnTo>
                      <a:pt x="324" y="21"/>
                    </a:lnTo>
                    <a:lnTo>
                      <a:pt x="324" y="18"/>
                    </a:lnTo>
                    <a:lnTo>
                      <a:pt x="324" y="15"/>
                    </a:lnTo>
                    <a:lnTo>
                      <a:pt x="323" y="12"/>
                    </a:lnTo>
                    <a:lnTo>
                      <a:pt x="320" y="8"/>
                    </a:lnTo>
                    <a:lnTo>
                      <a:pt x="318" y="5"/>
                    </a:lnTo>
                    <a:lnTo>
                      <a:pt x="316" y="3"/>
                    </a:lnTo>
                    <a:lnTo>
                      <a:pt x="313" y="2"/>
                    </a:lnTo>
                    <a:lnTo>
                      <a:pt x="310" y="1"/>
                    </a:lnTo>
                    <a:lnTo>
                      <a:pt x="306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0" y="2"/>
                    </a:lnTo>
                    <a:lnTo>
                      <a:pt x="8" y="3"/>
                    </a:lnTo>
                    <a:lnTo>
                      <a:pt x="5" y="5"/>
                    </a:lnTo>
                    <a:lnTo>
                      <a:pt x="3" y="8"/>
                    </a:lnTo>
                    <a:lnTo>
                      <a:pt x="2" y="12"/>
                    </a:lnTo>
                    <a:lnTo>
                      <a:pt x="1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6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5" y="35"/>
                    </a:lnTo>
                    <a:lnTo>
                      <a:pt x="18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4" name="Freeform 88"/>
              <p:cNvSpPr>
                <a:spLocks/>
              </p:cNvSpPr>
              <p:nvPr/>
            </p:nvSpPr>
            <p:spPr bwMode="auto">
              <a:xfrm>
                <a:off x="6528594" y="1903809"/>
                <a:ext cx="128588" cy="14288"/>
              </a:xfrm>
              <a:custGeom>
                <a:avLst/>
                <a:gdLst>
                  <a:gd name="T0" fmla="*/ 18 w 324"/>
                  <a:gd name="T1" fmla="*/ 36 h 36"/>
                  <a:gd name="T2" fmla="*/ 306 w 324"/>
                  <a:gd name="T3" fmla="*/ 36 h 36"/>
                  <a:gd name="T4" fmla="*/ 310 w 324"/>
                  <a:gd name="T5" fmla="*/ 35 h 36"/>
                  <a:gd name="T6" fmla="*/ 313 w 324"/>
                  <a:gd name="T7" fmla="*/ 34 h 36"/>
                  <a:gd name="T8" fmla="*/ 316 w 324"/>
                  <a:gd name="T9" fmla="*/ 33 h 36"/>
                  <a:gd name="T10" fmla="*/ 318 w 324"/>
                  <a:gd name="T11" fmla="*/ 31 h 36"/>
                  <a:gd name="T12" fmla="*/ 320 w 324"/>
                  <a:gd name="T13" fmla="*/ 28 h 36"/>
                  <a:gd name="T14" fmla="*/ 323 w 324"/>
                  <a:gd name="T15" fmla="*/ 26 h 36"/>
                  <a:gd name="T16" fmla="*/ 324 w 324"/>
                  <a:gd name="T17" fmla="*/ 21 h 36"/>
                  <a:gd name="T18" fmla="*/ 324 w 324"/>
                  <a:gd name="T19" fmla="*/ 18 h 36"/>
                  <a:gd name="T20" fmla="*/ 324 w 324"/>
                  <a:gd name="T21" fmla="*/ 15 h 36"/>
                  <a:gd name="T22" fmla="*/ 323 w 324"/>
                  <a:gd name="T23" fmla="*/ 12 h 36"/>
                  <a:gd name="T24" fmla="*/ 320 w 324"/>
                  <a:gd name="T25" fmla="*/ 8 h 36"/>
                  <a:gd name="T26" fmla="*/ 318 w 324"/>
                  <a:gd name="T27" fmla="*/ 5 h 36"/>
                  <a:gd name="T28" fmla="*/ 316 w 324"/>
                  <a:gd name="T29" fmla="*/ 3 h 36"/>
                  <a:gd name="T30" fmla="*/ 313 w 324"/>
                  <a:gd name="T31" fmla="*/ 2 h 36"/>
                  <a:gd name="T32" fmla="*/ 310 w 324"/>
                  <a:gd name="T33" fmla="*/ 1 h 36"/>
                  <a:gd name="T34" fmla="*/ 306 w 324"/>
                  <a:gd name="T35" fmla="*/ 0 h 36"/>
                  <a:gd name="T36" fmla="*/ 18 w 324"/>
                  <a:gd name="T37" fmla="*/ 0 h 36"/>
                  <a:gd name="T38" fmla="*/ 15 w 324"/>
                  <a:gd name="T39" fmla="*/ 1 h 36"/>
                  <a:gd name="T40" fmla="*/ 10 w 324"/>
                  <a:gd name="T41" fmla="*/ 2 h 36"/>
                  <a:gd name="T42" fmla="*/ 8 w 324"/>
                  <a:gd name="T43" fmla="*/ 3 h 36"/>
                  <a:gd name="T44" fmla="*/ 5 w 324"/>
                  <a:gd name="T45" fmla="*/ 5 h 36"/>
                  <a:gd name="T46" fmla="*/ 3 w 324"/>
                  <a:gd name="T47" fmla="*/ 8 h 36"/>
                  <a:gd name="T48" fmla="*/ 2 w 324"/>
                  <a:gd name="T49" fmla="*/ 12 h 36"/>
                  <a:gd name="T50" fmla="*/ 1 w 324"/>
                  <a:gd name="T51" fmla="*/ 15 h 36"/>
                  <a:gd name="T52" fmla="*/ 0 w 324"/>
                  <a:gd name="T53" fmla="*/ 18 h 36"/>
                  <a:gd name="T54" fmla="*/ 1 w 324"/>
                  <a:gd name="T55" fmla="*/ 21 h 36"/>
                  <a:gd name="T56" fmla="*/ 2 w 324"/>
                  <a:gd name="T57" fmla="*/ 26 h 36"/>
                  <a:gd name="T58" fmla="*/ 3 w 324"/>
                  <a:gd name="T59" fmla="*/ 28 h 36"/>
                  <a:gd name="T60" fmla="*/ 5 w 324"/>
                  <a:gd name="T61" fmla="*/ 31 h 36"/>
                  <a:gd name="T62" fmla="*/ 8 w 324"/>
                  <a:gd name="T63" fmla="*/ 33 h 36"/>
                  <a:gd name="T64" fmla="*/ 10 w 324"/>
                  <a:gd name="T65" fmla="*/ 34 h 36"/>
                  <a:gd name="T66" fmla="*/ 15 w 324"/>
                  <a:gd name="T67" fmla="*/ 35 h 36"/>
                  <a:gd name="T68" fmla="*/ 18 w 324"/>
                  <a:gd name="T6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4" h="36">
                    <a:moveTo>
                      <a:pt x="18" y="36"/>
                    </a:moveTo>
                    <a:lnTo>
                      <a:pt x="306" y="36"/>
                    </a:lnTo>
                    <a:lnTo>
                      <a:pt x="310" y="35"/>
                    </a:lnTo>
                    <a:lnTo>
                      <a:pt x="313" y="34"/>
                    </a:lnTo>
                    <a:lnTo>
                      <a:pt x="316" y="33"/>
                    </a:lnTo>
                    <a:lnTo>
                      <a:pt x="318" y="31"/>
                    </a:lnTo>
                    <a:lnTo>
                      <a:pt x="320" y="28"/>
                    </a:lnTo>
                    <a:lnTo>
                      <a:pt x="323" y="26"/>
                    </a:lnTo>
                    <a:lnTo>
                      <a:pt x="324" y="21"/>
                    </a:lnTo>
                    <a:lnTo>
                      <a:pt x="324" y="18"/>
                    </a:lnTo>
                    <a:lnTo>
                      <a:pt x="324" y="15"/>
                    </a:lnTo>
                    <a:lnTo>
                      <a:pt x="323" y="12"/>
                    </a:lnTo>
                    <a:lnTo>
                      <a:pt x="320" y="8"/>
                    </a:lnTo>
                    <a:lnTo>
                      <a:pt x="318" y="5"/>
                    </a:lnTo>
                    <a:lnTo>
                      <a:pt x="316" y="3"/>
                    </a:lnTo>
                    <a:lnTo>
                      <a:pt x="313" y="2"/>
                    </a:lnTo>
                    <a:lnTo>
                      <a:pt x="310" y="1"/>
                    </a:lnTo>
                    <a:lnTo>
                      <a:pt x="306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0" y="2"/>
                    </a:lnTo>
                    <a:lnTo>
                      <a:pt x="8" y="3"/>
                    </a:lnTo>
                    <a:lnTo>
                      <a:pt x="5" y="5"/>
                    </a:lnTo>
                    <a:lnTo>
                      <a:pt x="3" y="8"/>
                    </a:lnTo>
                    <a:lnTo>
                      <a:pt x="2" y="12"/>
                    </a:lnTo>
                    <a:lnTo>
                      <a:pt x="1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6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5" y="35"/>
                    </a:lnTo>
                    <a:lnTo>
                      <a:pt x="18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5" name="Freeform 89"/>
              <p:cNvSpPr>
                <a:spLocks/>
              </p:cNvSpPr>
              <p:nvPr/>
            </p:nvSpPr>
            <p:spPr bwMode="auto">
              <a:xfrm>
                <a:off x="6371431" y="2203847"/>
                <a:ext cx="128588" cy="14288"/>
              </a:xfrm>
              <a:custGeom>
                <a:avLst/>
                <a:gdLst>
                  <a:gd name="T0" fmla="*/ 306 w 324"/>
                  <a:gd name="T1" fmla="*/ 0 h 36"/>
                  <a:gd name="T2" fmla="*/ 18 w 324"/>
                  <a:gd name="T3" fmla="*/ 0 h 36"/>
                  <a:gd name="T4" fmla="*/ 14 w 324"/>
                  <a:gd name="T5" fmla="*/ 1 h 36"/>
                  <a:gd name="T6" fmla="*/ 11 w 324"/>
                  <a:gd name="T7" fmla="*/ 2 h 36"/>
                  <a:gd name="T8" fmla="*/ 8 w 324"/>
                  <a:gd name="T9" fmla="*/ 3 h 36"/>
                  <a:gd name="T10" fmla="*/ 6 w 324"/>
                  <a:gd name="T11" fmla="*/ 5 h 36"/>
                  <a:gd name="T12" fmla="*/ 4 w 324"/>
                  <a:gd name="T13" fmla="*/ 8 h 36"/>
                  <a:gd name="T14" fmla="*/ 1 w 324"/>
                  <a:gd name="T15" fmla="*/ 10 h 36"/>
                  <a:gd name="T16" fmla="*/ 0 w 324"/>
                  <a:gd name="T17" fmla="*/ 15 h 36"/>
                  <a:gd name="T18" fmla="*/ 0 w 324"/>
                  <a:gd name="T19" fmla="*/ 18 h 36"/>
                  <a:gd name="T20" fmla="*/ 0 w 324"/>
                  <a:gd name="T21" fmla="*/ 21 h 36"/>
                  <a:gd name="T22" fmla="*/ 1 w 324"/>
                  <a:gd name="T23" fmla="*/ 24 h 36"/>
                  <a:gd name="T24" fmla="*/ 4 w 324"/>
                  <a:gd name="T25" fmla="*/ 28 h 36"/>
                  <a:gd name="T26" fmla="*/ 6 w 324"/>
                  <a:gd name="T27" fmla="*/ 31 h 36"/>
                  <a:gd name="T28" fmla="*/ 8 w 324"/>
                  <a:gd name="T29" fmla="*/ 33 h 36"/>
                  <a:gd name="T30" fmla="*/ 11 w 324"/>
                  <a:gd name="T31" fmla="*/ 34 h 36"/>
                  <a:gd name="T32" fmla="*/ 14 w 324"/>
                  <a:gd name="T33" fmla="*/ 35 h 36"/>
                  <a:gd name="T34" fmla="*/ 18 w 324"/>
                  <a:gd name="T35" fmla="*/ 36 h 36"/>
                  <a:gd name="T36" fmla="*/ 306 w 324"/>
                  <a:gd name="T37" fmla="*/ 36 h 36"/>
                  <a:gd name="T38" fmla="*/ 309 w 324"/>
                  <a:gd name="T39" fmla="*/ 35 h 36"/>
                  <a:gd name="T40" fmla="*/ 312 w 324"/>
                  <a:gd name="T41" fmla="*/ 34 h 36"/>
                  <a:gd name="T42" fmla="*/ 316 w 324"/>
                  <a:gd name="T43" fmla="*/ 33 h 36"/>
                  <a:gd name="T44" fmla="*/ 319 w 324"/>
                  <a:gd name="T45" fmla="*/ 31 h 36"/>
                  <a:gd name="T46" fmla="*/ 321 w 324"/>
                  <a:gd name="T47" fmla="*/ 28 h 36"/>
                  <a:gd name="T48" fmla="*/ 322 w 324"/>
                  <a:gd name="T49" fmla="*/ 24 h 36"/>
                  <a:gd name="T50" fmla="*/ 323 w 324"/>
                  <a:gd name="T51" fmla="*/ 21 h 36"/>
                  <a:gd name="T52" fmla="*/ 324 w 324"/>
                  <a:gd name="T53" fmla="*/ 18 h 36"/>
                  <a:gd name="T54" fmla="*/ 323 w 324"/>
                  <a:gd name="T55" fmla="*/ 15 h 36"/>
                  <a:gd name="T56" fmla="*/ 322 w 324"/>
                  <a:gd name="T57" fmla="*/ 10 h 36"/>
                  <a:gd name="T58" fmla="*/ 321 w 324"/>
                  <a:gd name="T59" fmla="*/ 8 h 36"/>
                  <a:gd name="T60" fmla="*/ 319 w 324"/>
                  <a:gd name="T61" fmla="*/ 5 h 36"/>
                  <a:gd name="T62" fmla="*/ 316 w 324"/>
                  <a:gd name="T63" fmla="*/ 3 h 36"/>
                  <a:gd name="T64" fmla="*/ 312 w 324"/>
                  <a:gd name="T65" fmla="*/ 2 h 36"/>
                  <a:gd name="T66" fmla="*/ 309 w 324"/>
                  <a:gd name="T67" fmla="*/ 1 h 36"/>
                  <a:gd name="T68" fmla="*/ 306 w 324"/>
                  <a:gd name="T6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4" h="36">
                    <a:moveTo>
                      <a:pt x="306" y="0"/>
                    </a:moveTo>
                    <a:lnTo>
                      <a:pt x="18" y="0"/>
                    </a:lnTo>
                    <a:lnTo>
                      <a:pt x="14" y="1"/>
                    </a:lnTo>
                    <a:lnTo>
                      <a:pt x="11" y="2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1" y="24"/>
                    </a:lnTo>
                    <a:lnTo>
                      <a:pt x="4" y="28"/>
                    </a:lnTo>
                    <a:lnTo>
                      <a:pt x="6" y="31"/>
                    </a:lnTo>
                    <a:lnTo>
                      <a:pt x="8" y="33"/>
                    </a:lnTo>
                    <a:lnTo>
                      <a:pt x="11" y="34"/>
                    </a:lnTo>
                    <a:lnTo>
                      <a:pt x="14" y="35"/>
                    </a:lnTo>
                    <a:lnTo>
                      <a:pt x="18" y="36"/>
                    </a:lnTo>
                    <a:lnTo>
                      <a:pt x="306" y="36"/>
                    </a:lnTo>
                    <a:lnTo>
                      <a:pt x="309" y="35"/>
                    </a:lnTo>
                    <a:lnTo>
                      <a:pt x="312" y="34"/>
                    </a:lnTo>
                    <a:lnTo>
                      <a:pt x="316" y="33"/>
                    </a:lnTo>
                    <a:lnTo>
                      <a:pt x="319" y="31"/>
                    </a:lnTo>
                    <a:lnTo>
                      <a:pt x="321" y="28"/>
                    </a:lnTo>
                    <a:lnTo>
                      <a:pt x="322" y="24"/>
                    </a:lnTo>
                    <a:lnTo>
                      <a:pt x="323" y="21"/>
                    </a:lnTo>
                    <a:lnTo>
                      <a:pt x="324" y="18"/>
                    </a:lnTo>
                    <a:lnTo>
                      <a:pt x="323" y="15"/>
                    </a:lnTo>
                    <a:lnTo>
                      <a:pt x="322" y="10"/>
                    </a:lnTo>
                    <a:lnTo>
                      <a:pt x="321" y="8"/>
                    </a:lnTo>
                    <a:lnTo>
                      <a:pt x="319" y="5"/>
                    </a:lnTo>
                    <a:lnTo>
                      <a:pt x="316" y="3"/>
                    </a:lnTo>
                    <a:lnTo>
                      <a:pt x="312" y="2"/>
                    </a:lnTo>
                    <a:lnTo>
                      <a:pt x="309" y="1"/>
                    </a:lnTo>
                    <a:lnTo>
                      <a:pt x="30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6" name="Freeform 90"/>
              <p:cNvSpPr>
                <a:spLocks/>
              </p:cNvSpPr>
              <p:nvPr/>
            </p:nvSpPr>
            <p:spPr bwMode="auto">
              <a:xfrm>
                <a:off x="6371431" y="2160984"/>
                <a:ext cx="128588" cy="14288"/>
              </a:xfrm>
              <a:custGeom>
                <a:avLst/>
                <a:gdLst>
                  <a:gd name="T0" fmla="*/ 306 w 324"/>
                  <a:gd name="T1" fmla="*/ 0 h 36"/>
                  <a:gd name="T2" fmla="*/ 18 w 324"/>
                  <a:gd name="T3" fmla="*/ 0 h 36"/>
                  <a:gd name="T4" fmla="*/ 14 w 324"/>
                  <a:gd name="T5" fmla="*/ 1 h 36"/>
                  <a:gd name="T6" fmla="*/ 11 w 324"/>
                  <a:gd name="T7" fmla="*/ 2 h 36"/>
                  <a:gd name="T8" fmla="*/ 8 w 324"/>
                  <a:gd name="T9" fmla="*/ 3 h 36"/>
                  <a:gd name="T10" fmla="*/ 6 w 324"/>
                  <a:gd name="T11" fmla="*/ 5 h 36"/>
                  <a:gd name="T12" fmla="*/ 4 w 324"/>
                  <a:gd name="T13" fmla="*/ 8 h 36"/>
                  <a:gd name="T14" fmla="*/ 1 w 324"/>
                  <a:gd name="T15" fmla="*/ 10 h 36"/>
                  <a:gd name="T16" fmla="*/ 0 w 324"/>
                  <a:gd name="T17" fmla="*/ 15 h 36"/>
                  <a:gd name="T18" fmla="*/ 0 w 324"/>
                  <a:gd name="T19" fmla="*/ 18 h 36"/>
                  <a:gd name="T20" fmla="*/ 0 w 324"/>
                  <a:gd name="T21" fmla="*/ 21 h 36"/>
                  <a:gd name="T22" fmla="*/ 1 w 324"/>
                  <a:gd name="T23" fmla="*/ 24 h 36"/>
                  <a:gd name="T24" fmla="*/ 4 w 324"/>
                  <a:gd name="T25" fmla="*/ 28 h 36"/>
                  <a:gd name="T26" fmla="*/ 6 w 324"/>
                  <a:gd name="T27" fmla="*/ 31 h 36"/>
                  <a:gd name="T28" fmla="*/ 8 w 324"/>
                  <a:gd name="T29" fmla="*/ 33 h 36"/>
                  <a:gd name="T30" fmla="*/ 11 w 324"/>
                  <a:gd name="T31" fmla="*/ 34 h 36"/>
                  <a:gd name="T32" fmla="*/ 14 w 324"/>
                  <a:gd name="T33" fmla="*/ 35 h 36"/>
                  <a:gd name="T34" fmla="*/ 18 w 324"/>
                  <a:gd name="T35" fmla="*/ 36 h 36"/>
                  <a:gd name="T36" fmla="*/ 306 w 324"/>
                  <a:gd name="T37" fmla="*/ 36 h 36"/>
                  <a:gd name="T38" fmla="*/ 309 w 324"/>
                  <a:gd name="T39" fmla="*/ 35 h 36"/>
                  <a:gd name="T40" fmla="*/ 312 w 324"/>
                  <a:gd name="T41" fmla="*/ 34 h 36"/>
                  <a:gd name="T42" fmla="*/ 316 w 324"/>
                  <a:gd name="T43" fmla="*/ 33 h 36"/>
                  <a:gd name="T44" fmla="*/ 319 w 324"/>
                  <a:gd name="T45" fmla="*/ 31 h 36"/>
                  <a:gd name="T46" fmla="*/ 321 w 324"/>
                  <a:gd name="T47" fmla="*/ 28 h 36"/>
                  <a:gd name="T48" fmla="*/ 322 w 324"/>
                  <a:gd name="T49" fmla="*/ 24 h 36"/>
                  <a:gd name="T50" fmla="*/ 323 w 324"/>
                  <a:gd name="T51" fmla="*/ 21 h 36"/>
                  <a:gd name="T52" fmla="*/ 324 w 324"/>
                  <a:gd name="T53" fmla="*/ 18 h 36"/>
                  <a:gd name="T54" fmla="*/ 323 w 324"/>
                  <a:gd name="T55" fmla="*/ 15 h 36"/>
                  <a:gd name="T56" fmla="*/ 322 w 324"/>
                  <a:gd name="T57" fmla="*/ 10 h 36"/>
                  <a:gd name="T58" fmla="*/ 321 w 324"/>
                  <a:gd name="T59" fmla="*/ 8 h 36"/>
                  <a:gd name="T60" fmla="*/ 319 w 324"/>
                  <a:gd name="T61" fmla="*/ 5 h 36"/>
                  <a:gd name="T62" fmla="*/ 316 w 324"/>
                  <a:gd name="T63" fmla="*/ 3 h 36"/>
                  <a:gd name="T64" fmla="*/ 312 w 324"/>
                  <a:gd name="T65" fmla="*/ 2 h 36"/>
                  <a:gd name="T66" fmla="*/ 309 w 324"/>
                  <a:gd name="T67" fmla="*/ 1 h 36"/>
                  <a:gd name="T68" fmla="*/ 306 w 324"/>
                  <a:gd name="T6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4" h="36">
                    <a:moveTo>
                      <a:pt x="306" y="0"/>
                    </a:moveTo>
                    <a:lnTo>
                      <a:pt x="18" y="0"/>
                    </a:lnTo>
                    <a:lnTo>
                      <a:pt x="14" y="1"/>
                    </a:lnTo>
                    <a:lnTo>
                      <a:pt x="11" y="2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1" y="24"/>
                    </a:lnTo>
                    <a:lnTo>
                      <a:pt x="4" y="28"/>
                    </a:lnTo>
                    <a:lnTo>
                      <a:pt x="6" y="31"/>
                    </a:lnTo>
                    <a:lnTo>
                      <a:pt x="8" y="33"/>
                    </a:lnTo>
                    <a:lnTo>
                      <a:pt x="11" y="34"/>
                    </a:lnTo>
                    <a:lnTo>
                      <a:pt x="14" y="35"/>
                    </a:lnTo>
                    <a:lnTo>
                      <a:pt x="18" y="36"/>
                    </a:lnTo>
                    <a:lnTo>
                      <a:pt x="306" y="36"/>
                    </a:lnTo>
                    <a:lnTo>
                      <a:pt x="309" y="35"/>
                    </a:lnTo>
                    <a:lnTo>
                      <a:pt x="312" y="34"/>
                    </a:lnTo>
                    <a:lnTo>
                      <a:pt x="316" y="33"/>
                    </a:lnTo>
                    <a:lnTo>
                      <a:pt x="319" y="31"/>
                    </a:lnTo>
                    <a:lnTo>
                      <a:pt x="321" y="28"/>
                    </a:lnTo>
                    <a:lnTo>
                      <a:pt x="322" y="24"/>
                    </a:lnTo>
                    <a:lnTo>
                      <a:pt x="323" y="21"/>
                    </a:lnTo>
                    <a:lnTo>
                      <a:pt x="324" y="18"/>
                    </a:lnTo>
                    <a:lnTo>
                      <a:pt x="323" y="15"/>
                    </a:lnTo>
                    <a:lnTo>
                      <a:pt x="322" y="10"/>
                    </a:lnTo>
                    <a:lnTo>
                      <a:pt x="321" y="8"/>
                    </a:lnTo>
                    <a:lnTo>
                      <a:pt x="319" y="5"/>
                    </a:lnTo>
                    <a:lnTo>
                      <a:pt x="316" y="3"/>
                    </a:lnTo>
                    <a:lnTo>
                      <a:pt x="312" y="2"/>
                    </a:lnTo>
                    <a:lnTo>
                      <a:pt x="309" y="1"/>
                    </a:lnTo>
                    <a:lnTo>
                      <a:pt x="30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7" name="Freeform 91"/>
              <p:cNvSpPr>
                <a:spLocks/>
              </p:cNvSpPr>
              <p:nvPr/>
            </p:nvSpPr>
            <p:spPr bwMode="auto">
              <a:xfrm>
                <a:off x="6371431" y="2118122"/>
                <a:ext cx="128588" cy="14288"/>
              </a:xfrm>
              <a:custGeom>
                <a:avLst/>
                <a:gdLst>
                  <a:gd name="T0" fmla="*/ 306 w 324"/>
                  <a:gd name="T1" fmla="*/ 0 h 36"/>
                  <a:gd name="T2" fmla="*/ 18 w 324"/>
                  <a:gd name="T3" fmla="*/ 0 h 36"/>
                  <a:gd name="T4" fmla="*/ 14 w 324"/>
                  <a:gd name="T5" fmla="*/ 1 h 36"/>
                  <a:gd name="T6" fmla="*/ 11 w 324"/>
                  <a:gd name="T7" fmla="*/ 2 h 36"/>
                  <a:gd name="T8" fmla="*/ 8 w 324"/>
                  <a:gd name="T9" fmla="*/ 3 h 36"/>
                  <a:gd name="T10" fmla="*/ 6 w 324"/>
                  <a:gd name="T11" fmla="*/ 5 h 36"/>
                  <a:gd name="T12" fmla="*/ 4 w 324"/>
                  <a:gd name="T13" fmla="*/ 8 h 36"/>
                  <a:gd name="T14" fmla="*/ 1 w 324"/>
                  <a:gd name="T15" fmla="*/ 12 h 36"/>
                  <a:gd name="T16" fmla="*/ 0 w 324"/>
                  <a:gd name="T17" fmla="*/ 15 h 36"/>
                  <a:gd name="T18" fmla="*/ 0 w 324"/>
                  <a:gd name="T19" fmla="*/ 18 h 36"/>
                  <a:gd name="T20" fmla="*/ 0 w 324"/>
                  <a:gd name="T21" fmla="*/ 21 h 36"/>
                  <a:gd name="T22" fmla="*/ 1 w 324"/>
                  <a:gd name="T23" fmla="*/ 24 h 36"/>
                  <a:gd name="T24" fmla="*/ 4 w 324"/>
                  <a:gd name="T25" fmla="*/ 28 h 36"/>
                  <a:gd name="T26" fmla="*/ 6 w 324"/>
                  <a:gd name="T27" fmla="*/ 31 h 36"/>
                  <a:gd name="T28" fmla="*/ 8 w 324"/>
                  <a:gd name="T29" fmla="*/ 33 h 36"/>
                  <a:gd name="T30" fmla="*/ 11 w 324"/>
                  <a:gd name="T31" fmla="*/ 34 h 36"/>
                  <a:gd name="T32" fmla="*/ 14 w 324"/>
                  <a:gd name="T33" fmla="*/ 35 h 36"/>
                  <a:gd name="T34" fmla="*/ 18 w 324"/>
                  <a:gd name="T35" fmla="*/ 36 h 36"/>
                  <a:gd name="T36" fmla="*/ 306 w 324"/>
                  <a:gd name="T37" fmla="*/ 36 h 36"/>
                  <a:gd name="T38" fmla="*/ 309 w 324"/>
                  <a:gd name="T39" fmla="*/ 35 h 36"/>
                  <a:gd name="T40" fmla="*/ 312 w 324"/>
                  <a:gd name="T41" fmla="*/ 34 h 36"/>
                  <a:gd name="T42" fmla="*/ 316 w 324"/>
                  <a:gd name="T43" fmla="*/ 33 h 36"/>
                  <a:gd name="T44" fmla="*/ 319 w 324"/>
                  <a:gd name="T45" fmla="*/ 31 h 36"/>
                  <a:gd name="T46" fmla="*/ 321 w 324"/>
                  <a:gd name="T47" fmla="*/ 28 h 36"/>
                  <a:gd name="T48" fmla="*/ 322 w 324"/>
                  <a:gd name="T49" fmla="*/ 24 h 36"/>
                  <a:gd name="T50" fmla="*/ 323 w 324"/>
                  <a:gd name="T51" fmla="*/ 21 h 36"/>
                  <a:gd name="T52" fmla="*/ 324 w 324"/>
                  <a:gd name="T53" fmla="*/ 18 h 36"/>
                  <a:gd name="T54" fmla="*/ 323 w 324"/>
                  <a:gd name="T55" fmla="*/ 15 h 36"/>
                  <a:gd name="T56" fmla="*/ 322 w 324"/>
                  <a:gd name="T57" fmla="*/ 12 h 36"/>
                  <a:gd name="T58" fmla="*/ 321 w 324"/>
                  <a:gd name="T59" fmla="*/ 8 h 36"/>
                  <a:gd name="T60" fmla="*/ 319 w 324"/>
                  <a:gd name="T61" fmla="*/ 5 h 36"/>
                  <a:gd name="T62" fmla="*/ 316 w 324"/>
                  <a:gd name="T63" fmla="*/ 3 h 36"/>
                  <a:gd name="T64" fmla="*/ 312 w 324"/>
                  <a:gd name="T65" fmla="*/ 2 h 36"/>
                  <a:gd name="T66" fmla="*/ 309 w 324"/>
                  <a:gd name="T67" fmla="*/ 1 h 36"/>
                  <a:gd name="T68" fmla="*/ 306 w 324"/>
                  <a:gd name="T6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4" h="36">
                    <a:moveTo>
                      <a:pt x="306" y="0"/>
                    </a:moveTo>
                    <a:lnTo>
                      <a:pt x="18" y="0"/>
                    </a:lnTo>
                    <a:lnTo>
                      <a:pt x="14" y="1"/>
                    </a:lnTo>
                    <a:lnTo>
                      <a:pt x="11" y="2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4" y="8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1" y="24"/>
                    </a:lnTo>
                    <a:lnTo>
                      <a:pt x="4" y="28"/>
                    </a:lnTo>
                    <a:lnTo>
                      <a:pt x="6" y="31"/>
                    </a:lnTo>
                    <a:lnTo>
                      <a:pt x="8" y="33"/>
                    </a:lnTo>
                    <a:lnTo>
                      <a:pt x="11" y="34"/>
                    </a:lnTo>
                    <a:lnTo>
                      <a:pt x="14" y="35"/>
                    </a:lnTo>
                    <a:lnTo>
                      <a:pt x="18" y="36"/>
                    </a:lnTo>
                    <a:lnTo>
                      <a:pt x="306" y="36"/>
                    </a:lnTo>
                    <a:lnTo>
                      <a:pt x="309" y="35"/>
                    </a:lnTo>
                    <a:lnTo>
                      <a:pt x="312" y="34"/>
                    </a:lnTo>
                    <a:lnTo>
                      <a:pt x="316" y="33"/>
                    </a:lnTo>
                    <a:lnTo>
                      <a:pt x="319" y="31"/>
                    </a:lnTo>
                    <a:lnTo>
                      <a:pt x="321" y="28"/>
                    </a:lnTo>
                    <a:lnTo>
                      <a:pt x="322" y="24"/>
                    </a:lnTo>
                    <a:lnTo>
                      <a:pt x="323" y="21"/>
                    </a:lnTo>
                    <a:lnTo>
                      <a:pt x="324" y="18"/>
                    </a:lnTo>
                    <a:lnTo>
                      <a:pt x="323" y="15"/>
                    </a:lnTo>
                    <a:lnTo>
                      <a:pt x="322" y="12"/>
                    </a:lnTo>
                    <a:lnTo>
                      <a:pt x="321" y="8"/>
                    </a:lnTo>
                    <a:lnTo>
                      <a:pt x="319" y="5"/>
                    </a:lnTo>
                    <a:lnTo>
                      <a:pt x="316" y="3"/>
                    </a:lnTo>
                    <a:lnTo>
                      <a:pt x="312" y="2"/>
                    </a:lnTo>
                    <a:lnTo>
                      <a:pt x="309" y="1"/>
                    </a:lnTo>
                    <a:lnTo>
                      <a:pt x="30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8" name="Freeform 92"/>
              <p:cNvSpPr>
                <a:spLocks/>
              </p:cNvSpPr>
              <p:nvPr/>
            </p:nvSpPr>
            <p:spPr bwMode="auto">
              <a:xfrm>
                <a:off x="6528594" y="2203847"/>
                <a:ext cx="128588" cy="14288"/>
              </a:xfrm>
              <a:custGeom>
                <a:avLst/>
                <a:gdLst>
                  <a:gd name="T0" fmla="*/ 306 w 324"/>
                  <a:gd name="T1" fmla="*/ 0 h 36"/>
                  <a:gd name="T2" fmla="*/ 18 w 324"/>
                  <a:gd name="T3" fmla="*/ 0 h 36"/>
                  <a:gd name="T4" fmla="*/ 15 w 324"/>
                  <a:gd name="T5" fmla="*/ 1 h 36"/>
                  <a:gd name="T6" fmla="*/ 10 w 324"/>
                  <a:gd name="T7" fmla="*/ 2 h 36"/>
                  <a:gd name="T8" fmla="*/ 8 w 324"/>
                  <a:gd name="T9" fmla="*/ 3 h 36"/>
                  <a:gd name="T10" fmla="*/ 5 w 324"/>
                  <a:gd name="T11" fmla="*/ 5 h 36"/>
                  <a:gd name="T12" fmla="*/ 3 w 324"/>
                  <a:gd name="T13" fmla="*/ 8 h 36"/>
                  <a:gd name="T14" fmla="*/ 2 w 324"/>
                  <a:gd name="T15" fmla="*/ 10 h 36"/>
                  <a:gd name="T16" fmla="*/ 1 w 324"/>
                  <a:gd name="T17" fmla="*/ 15 h 36"/>
                  <a:gd name="T18" fmla="*/ 0 w 324"/>
                  <a:gd name="T19" fmla="*/ 18 h 36"/>
                  <a:gd name="T20" fmla="*/ 1 w 324"/>
                  <a:gd name="T21" fmla="*/ 21 h 36"/>
                  <a:gd name="T22" fmla="*/ 2 w 324"/>
                  <a:gd name="T23" fmla="*/ 24 h 36"/>
                  <a:gd name="T24" fmla="*/ 3 w 324"/>
                  <a:gd name="T25" fmla="*/ 28 h 36"/>
                  <a:gd name="T26" fmla="*/ 5 w 324"/>
                  <a:gd name="T27" fmla="*/ 31 h 36"/>
                  <a:gd name="T28" fmla="*/ 8 w 324"/>
                  <a:gd name="T29" fmla="*/ 33 h 36"/>
                  <a:gd name="T30" fmla="*/ 10 w 324"/>
                  <a:gd name="T31" fmla="*/ 34 h 36"/>
                  <a:gd name="T32" fmla="*/ 15 w 324"/>
                  <a:gd name="T33" fmla="*/ 35 h 36"/>
                  <a:gd name="T34" fmla="*/ 18 w 324"/>
                  <a:gd name="T35" fmla="*/ 36 h 36"/>
                  <a:gd name="T36" fmla="*/ 306 w 324"/>
                  <a:gd name="T37" fmla="*/ 36 h 36"/>
                  <a:gd name="T38" fmla="*/ 310 w 324"/>
                  <a:gd name="T39" fmla="*/ 35 h 36"/>
                  <a:gd name="T40" fmla="*/ 313 w 324"/>
                  <a:gd name="T41" fmla="*/ 34 h 36"/>
                  <a:gd name="T42" fmla="*/ 316 w 324"/>
                  <a:gd name="T43" fmla="*/ 33 h 36"/>
                  <a:gd name="T44" fmla="*/ 318 w 324"/>
                  <a:gd name="T45" fmla="*/ 31 h 36"/>
                  <a:gd name="T46" fmla="*/ 320 w 324"/>
                  <a:gd name="T47" fmla="*/ 28 h 36"/>
                  <a:gd name="T48" fmla="*/ 323 w 324"/>
                  <a:gd name="T49" fmla="*/ 24 h 36"/>
                  <a:gd name="T50" fmla="*/ 324 w 324"/>
                  <a:gd name="T51" fmla="*/ 21 h 36"/>
                  <a:gd name="T52" fmla="*/ 324 w 324"/>
                  <a:gd name="T53" fmla="*/ 18 h 36"/>
                  <a:gd name="T54" fmla="*/ 324 w 324"/>
                  <a:gd name="T55" fmla="*/ 15 h 36"/>
                  <a:gd name="T56" fmla="*/ 323 w 324"/>
                  <a:gd name="T57" fmla="*/ 10 h 36"/>
                  <a:gd name="T58" fmla="*/ 320 w 324"/>
                  <a:gd name="T59" fmla="*/ 8 h 36"/>
                  <a:gd name="T60" fmla="*/ 318 w 324"/>
                  <a:gd name="T61" fmla="*/ 5 h 36"/>
                  <a:gd name="T62" fmla="*/ 316 w 324"/>
                  <a:gd name="T63" fmla="*/ 3 h 36"/>
                  <a:gd name="T64" fmla="*/ 313 w 324"/>
                  <a:gd name="T65" fmla="*/ 2 h 36"/>
                  <a:gd name="T66" fmla="*/ 310 w 324"/>
                  <a:gd name="T67" fmla="*/ 1 h 36"/>
                  <a:gd name="T68" fmla="*/ 306 w 324"/>
                  <a:gd name="T6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4" h="36">
                    <a:moveTo>
                      <a:pt x="306" y="0"/>
                    </a:moveTo>
                    <a:lnTo>
                      <a:pt x="18" y="0"/>
                    </a:lnTo>
                    <a:lnTo>
                      <a:pt x="15" y="1"/>
                    </a:lnTo>
                    <a:lnTo>
                      <a:pt x="10" y="2"/>
                    </a:lnTo>
                    <a:lnTo>
                      <a:pt x="8" y="3"/>
                    </a:lnTo>
                    <a:lnTo>
                      <a:pt x="5" y="5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4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306" y="36"/>
                    </a:lnTo>
                    <a:lnTo>
                      <a:pt x="310" y="35"/>
                    </a:lnTo>
                    <a:lnTo>
                      <a:pt x="313" y="34"/>
                    </a:lnTo>
                    <a:lnTo>
                      <a:pt x="316" y="33"/>
                    </a:lnTo>
                    <a:lnTo>
                      <a:pt x="318" y="31"/>
                    </a:lnTo>
                    <a:lnTo>
                      <a:pt x="320" y="28"/>
                    </a:lnTo>
                    <a:lnTo>
                      <a:pt x="323" y="24"/>
                    </a:lnTo>
                    <a:lnTo>
                      <a:pt x="324" y="21"/>
                    </a:lnTo>
                    <a:lnTo>
                      <a:pt x="324" y="18"/>
                    </a:lnTo>
                    <a:lnTo>
                      <a:pt x="324" y="15"/>
                    </a:lnTo>
                    <a:lnTo>
                      <a:pt x="323" y="10"/>
                    </a:lnTo>
                    <a:lnTo>
                      <a:pt x="320" y="8"/>
                    </a:lnTo>
                    <a:lnTo>
                      <a:pt x="318" y="5"/>
                    </a:lnTo>
                    <a:lnTo>
                      <a:pt x="316" y="3"/>
                    </a:lnTo>
                    <a:lnTo>
                      <a:pt x="313" y="2"/>
                    </a:lnTo>
                    <a:lnTo>
                      <a:pt x="310" y="1"/>
                    </a:lnTo>
                    <a:lnTo>
                      <a:pt x="30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9" name="Freeform 93"/>
              <p:cNvSpPr>
                <a:spLocks/>
              </p:cNvSpPr>
              <p:nvPr/>
            </p:nvSpPr>
            <p:spPr bwMode="auto">
              <a:xfrm>
                <a:off x="6528594" y="2160984"/>
                <a:ext cx="128588" cy="14288"/>
              </a:xfrm>
              <a:custGeom>
                <a:avLst/>
                <a:gdLst>
                  <a:gd name="T0" fmla="*/ 306 w 324"/>
                  <a:gd name="T1" fmla="*/ 0 h 36"/>
                  <a:gd name="T2" fmla="*/ 18 w 324"/>
                  <a:gd name="T3" fmla="*/ 0 h 36"/>
                  <a:gd name="T4" fmla="*/ 15 w 324"/>
                  <a:gd name="T5" fmla="*/ 1 h 36"/>
                  <a:gd name="T6" fmla="*/ 10 w 324"/>
                  <a:gd name="T7" fmla="*/ 2 h 36"/>
                  <a:gd name="T8" fmla="*/ 8 w 324"/>
                  <a:gd name="T9" fmla="*/ 3 h 36"/>
                  <a:gd name="T10" fmla="*/ 5 w 324"/>
                  <a:gd name="T11" fmla="*/ 5 h 36"/>
                  <a:gd name="T12" fmla="*/ 3 w 324"/>
                  <a:gd name="T13" fmla="*/ 8 h 36"/>
                  <a:gd name="T14" fmla="*/ 2 w 324"/>
                  <a:gd name="T15" fmla="*/ 10 h 36"/>
                  <a:gd name="T16" fmla="*/ 1 w 324"/>
                  <a:gd name="T17" fmla="*/ 15 h 36"/>
                  <a:gd name="T18" fmla="*/ 0 w 324"/>
                  <a:gd name="T19" fmla="*/ 18 h 36"/>
                  <a:gd name="T20" fmla="*/ 1 w 324"/>
                  <a:gd name="T21" fmla="*/ 21 h 36"/>
                  <a:gd name="T22" fmla="*/ 2 w 324"/>
                  <a:gd name="T23" fmla="*/ 24 h 36"/>
                  <a:gd name="T24" fmla="*/ 3 w 324"/>
                  <a:gd name="T25" fmla="*/ 28 h 36"/>
                  <a:gd name="T26" fmla="*/ 5 w 324"/>
                  <a:gd name="T27" fmla="*/ 31 h 36"/>
                  <a:gd name="T28" fmla="*/ 8 w 324"/>
                  <a:gd name="T29" fmla="*/ 33 h 36"/>
                  <a:gd name="T30" fmla="*/ 10 w 324"/>
                  <a:gd name="T31" fmla="*/ 34 h 36"/>
                  <a:gd name="T32" fmla="*/ 15 w 324"/>
                  <a:gd name="T33" fmla="*/ 35 h 36"/>
                  <a:gd name="T34" fmla="*/ 18 w 324"/>
                  <a:gd name="T35" fmla="*/ 36 h 36"/>
                  <a:gd name="T36" fmla="*/ 306 w 324"/>
                  <a:gd name="T37" fmla="*/ 36 h 36"/>
                  <a:gd name="T38" fmla="*/ 310 w 324"/>
                  <a:gd name="T39" fmla="*/ 35 h 36"/>
                  <a:gd name="T40" fmla="*/ 313 w 324"/>
                  <a:gd name="T41" fmla="*/ 34 h 36"/>
                  <a:gd name="T42" fmla="*/ 316 w 324"/>
                  <a:gd name="T43" fmla="*/ 33 h 36"/>
                  <a:gd name="T44" fmla="*/ 318 w 324"/>
                  <a:gd name="T45" fmla="*/ 31 h 36"/>
                  <a:gd name="T46" fmla="*/ 320 w 324"/>
                  <a:gd name="T47" fmla="*/ 28 h 36"/>
                  <a:gd name="T48" fmla="*/ 323 w 324"/>
                  <a:gd name="T49" fmla="*/ 24 h 36"/>
                  <a:gd name="T50" fmla="*/ 324 w 324"/>
                  <a:gd name="T51" fmla="*/ 21 h 36"/>
                  <a:gd name="T52" fmla="*/ 324 w 324"/>
                  <a:gd name="T53" fmla="*/ 18 h 36"/>
                  <a:gd name="T54" fmla="*/ 324 w 324"/>
                  <a:gd name="T55" fmla="*/ 15 h 36"/>
                  <a:gd name="T56" fmla="*/ 323 w 324"/>
                  <a:gd name="T57" fmla="*/ 10 h 36"/>
                  <a:gd name="T58" fmla="*/ 320 w 324"/>
                  <a:gd name="T59" fmla="*/ 8 h 36"/>
                  <a:gd name="T60" fmla="*/ 318 w 324"/>
                  <a:gd name="T61" fmla="*/ 5 h 36"/>
                  <a:gd name="T62" fmla="*/ 316 w 324"/>
                  <a:gd name="T63" fmla="*/ 3 h 36"/>
                  <a:gd name="T64" fmla="*/ 313 w 324"/>
                  <a:gd name="T65" fmla="*/ 2 h 36"/>
                  <a:gd name="T66" fmla="*/ 310 w 324"/>
                  <a:gd name="T67" fmla="*/ 1 h 36"/>
                  <a:gd name="T68" fmla="*/ 306 w 324"/>
                  <a:gd name="T6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4" h="36">
                    <a:moveTo>
                      <a:pt x="306" y="0"/>
                    </a:moveTo>
                    <a:lnTo>
                      <a:pt x="18" y="0"/>
                    </a:lnTo>
                    <a:lnTo>
                      <a:pt x="15" y="1"/>
                    </a:lnTo>
                    <a:lnTo>
                      <a:pt x="10" y="2"/>
                    </a:lnTo>
                    <a:lnTo>
                      <a:pt x="8" y="3"/>
                    </a:lnTo>
                    <a:lnTo>
                      <a:pt x="5" y="5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4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306" y="36"/>
                    </a:lnTo>
                    <a:lnTo>
                      <a:pt x="310" y="35"/>
                    </a:lnTo>
                    <a:lnTo>
                      <a:pt x="313" y="34"/>
                    </a:lnTo>
                    <a:lnTo>
                      <a:pt x="316" y="33"/>
                    </a:lnTo>
                    <a:lnTo>
                      <a:pt x="318" y="31"/>
                    </a:lnTo>
                    <a:lnTo>
                      <a:pt x="320" y="28"/>
                    </a:lnTo>
                    <a:lnTo>
                      <a:pt x="323" y="24"/>
                    </a:lnTo>
                    <a:lnTo>
                      <a:pt x="324" y="21"/>
                    </a:lnTo>
                    <a:lnTo>
                      <a:pt x="324" y="18"/>
                    </a:lnTo>
                    <a:lnTo>
                      <a:pt x="324" y="15"/>
                    </a:lnTo>
                    <a:lnTo>
                      <a:pt x="323" y="10"/>
                    </a:lnTo>
                    <a:lnTo>
                      <a:pt x="320" y="8"/>
                    </a:lnTo>
                    <a:lnTo>
                      <a:pt x="318" y="5"/>
                    </a:lnTo>
                    <a:lnTo>
                      <a:pt x="316" y="3"/>
                    </a:lnTo>
                    <a:lnTo>
                      <a:pt x="313" y="2"/>
                    </a:lnTo>
                    <a:lnTo>
                      <a:pt x="310" y="1"/>
                    </a:lnTo>
                    <a:lnTo>
                      <a:pt x="30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10" name="Freeform 94"/>
              <p:cNvSpPr>
                <a:spLocks/>
              </p:cNvSpPr>
              <p:nvPr/>
            </p:nvSpPr>
            <p:spPr bwMode="auto">
              <a:xfrm>
                <a:off x="6528594" y="2118122"/>
                <a:ext cx="128588" cy="14288"/>
              </a:xfrm>
              <a:custGeom>
                <a:avLst/>
                <a:gdLst>
                  <a:gd name="T0" fmla="*/ 306 w 324"/>
                  <a:gd name="T1" fmla="*/ 0 h 36"/>
                  <a:gd name="T2" fmla="*/ 18 w 324"/>
                  <a:gd name="T3" fmla="*/ 0 h 36"/>
                  <a:gd name="T4" fmla="*/ 15 w 324"/>
                  <a:gd name="T5" fmla="*/ 1 h 36"/>
                  <a:gd name="T6" fmla="*/ 10 w 324"/>
                  <a:gd name="T7" fmla="*/ 2 h 36"/>
                  <a:gd name="T8" fmla="*/ 8 w 324"/>
                  <a:gd name="T9" fmla="*/ 3 h 36"/>
                  <a:gd name="T10" fmla="*/ 5 w 324"/>
                  <a:gd name="T11" fmla="*/ 5 h 36"/>
                  <a:gd name="T12" fmla="*/ 3 w 324"/>
                  <a:gd name="T13" fmla="*/ 8 h 36"/>
                  <a:gd name="T14" fmla="*/ 2 w 324"/>
                  <a:gd name="T15" fmla="*/ 12 h 36"/>
                  <a:gd name="T16" fmla="*/ 1 w 324"/>
                  <a:gd name="T17" fmla="*/ 15 h 36"/>
                  <a:gd name="T18" fmla="*/ 0 w 324"/>
                  <a:gd name="T19" fmla="*/ 18 h 36"/>
                  <a:gd name="T20" fmla="*/ 1 w 324"/>
                  <a:gd name="T21" fmla="*/ 21 h 36"/>
                  <a:gd name="T22" fmla="*/ 2 w 324"/>
                  <a:gd name="T23" fmla="*/ 24 h 36"/>
                  <a:gd name="T24" fmla="*/ 3 w 324"/>
                  <a:gd name="T25" fmla="*/ 28 h 36"/>
                  <a:gd name="T26" fmla="*/ 5 w 324"/>
                  <a:gd name="T27" fmla="*/ 31 h 36"/>
                  <a:gd name="T28" fmla="*/ 8 w 324"/>
                  <a:gd name="T29" fmla="*/ 33 h 36"/>
                  <a:gd name="T30" fmla="*/ 10 w 324"/>
                  <a:gd name="T31" fmla="*/ 34 h 36"/>
                  <a:gd name="T32" fmla="*/ 15 w 324"/>
                  <a:gd name="T33" fmla="*/ 35 h 36"/>
                  <a:gd name="T34" fmla="*/ 18 w 324"/>
                  <a:gd name="T35" fmla="*/ 36 h 36"/>
                  <a:gd name="T36" fmla="*/ 306 w 324"/>
                  <a:gd name="T37" fmla="*/ 36 h 36"/>
                  <a:gd name="T38" fmla="*/ 310 w 324"/>
                  <a:gd name="T39" fmla="*/ 35 h 36"/>
                  <a:gd name="T40" fmla="*/ 313 w 324"/>
                  <a:gd name="T41" fmla="*/ 34 h 36"/>
                  <a:gd name="T42" fmla="*/ 316 w 324"/>
                  <a:gd name="T43" fmla="*/ 33 h 36"/>
                  <a:gd name="T44" fmla="*/ 318 w 324"/>
                  <a:gd name="T45" fmla="*/ 31 h 36"/>
                  <a:gd name="T46" fmla="*/ 320 w 324"/>
                  <a:gd name="T47" fmla="*/ 28 h 36"/>
                  <a:gd name="T48" fmla="*/ 323 w 324"/>
                  <a:gd name="T49" fmla="*/ 24 h 36"/>
                  <a:gd name="T50" fmla="*/ 324 w 324"/>
                  <a:gd name="T51" fmla="*/ 21 h 36"/>
                  <a:gd name="T52" fmla="*/ 324 w 324"/>
                  <a:gd name="T53" fmla="*/ 18 h 36"/>
                  <a:gd name="T54" fmla="*/ 324 w 324"/>
                  <a:gd name="T55" fmla="*/ 15 h 36"/>
                  <a:gd name="T56" fmla="*/ 323 w 324"/>
                  <a:gd name="T57" fmla="*/ 12 h 36"/>
                  <a:gd name="T58" fmla="*/ 320 w 324"/>
                  <a:gd name="T59" fmla="*/ 8 h 36"/>
                  <a:gd name="T60" fmla="*/ 318 w 324"/>
                  <a:gd name="T61" fmla="*/ 5 h 36"/>
                  <a:gd name="T62" fmla="*/ 316 w 324"/>
                  <a:gd name="T63" fmla="*/ 3 h 36"/>
                  <a:gd name="T64" fmla="*/ 313 w 324"/>
                  <a:gd name="T65" fmla="*/ 2 h 36"/>
                  <a:gd name="T66" fmla="*/ 310 w 324"/>
                  <a:gd name="T67" fmla="*/ 1 h 36"/>
                  <a:gd name="T68" fmla="*/ 306 w 324"/>
                  <a:gd name="T6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4" h="36">
                    <a:moveTo>
                      <a:pt x="306" y="0"/>
                    </a:moveTo>
                    <a:lnTo>
                      <a:pt x="18" y="0"/>
                    </a:lnTo>
                    <a:lnTo>
                      <a:pt x="15" y="1"/>
                    </a:lnTo>
                    <a:lnTo>
                      <a:pt x="10" y="2"/>
                    </a:lnTo>
                    <a:lnTo>
                      <a:pt x="8" y="3"/>
                    </a:lnTo>
                    <a:lnTo>
                      <a:pt x="5" y="5"/>
                    </a:lnTo>
                    <a:lnTo>
                      <a:pt x="3" y="8"/>
                    </a:lnTo>
                    <a:lnTo>
                      <a:pt x="2" y="12"/>
                    </a:lnTo>
                    <a:lnTo>
                      <a:pt x="1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4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306" y="36"/>
                    </a:lnTo>
                    <a:lnTo>
                      <a:pt x="310" y="35"/>
                    </a:lnTo>
                    <a:lnTo>
                      <a:pt x="313" y="34"/>
                    </a:lnTo>
                    <a:lnTo>
                      <a:pt x="316" y="33"/>
                    </a:lnTo>
                    <a:lnTo>
                      <a:pt x="318" y="31"/>
                    </a:lnTo>
                    <a:lnTo>
                      <a:pt x="320" y="28"/>
                    </a:lnTo>
                    <a:lnTo>
                      <a:pt x="323" y="24"/>
                    </a:lnTo>
                    <a:lnTo>
                      <a:pt x="324" y="21"/>
                    </a:lnTo>
                    <a:lnTo>
                      <a:pt x="324" y="18"/>
                    </a:lnTo>
                    <a:lnTo>
                      <a:pt x="324" y="15"/>
                    </a:lnTo>
                    <a:lnTo>
                      <a:pt x="323" y="12"/>
                    </a:lnTo>
                    <a:lnTo>
                      <a:pt x="320" y="8"/>
                    </a:lnTo>
                    <a:lnTo>
                      <a:pt x="318" y="5"/>
                    </a:lnTo>
                    <a:lnTo>
                      <a:pt x="316" y="3"/>
                    </a:lnTo>
                    <a:lnTo>
                      <a:pt x="313" y="2"/>
                    </a:lnTo>
                    <a:lnTo>
                      <a:pt x="310" y="1"/>
                    </a:lnTo>
                    <a:lnTo>
                      <a:pt x="30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11" name="Freeform 95"/>
              <p:cNvSpPr>
                <a:spLocks/>
              </p:cNvSpPr>
              <p:nvPr/>
            </p:nvSpPr>
            <p:spPr bwMode="auto">
              <a:xfrm>
                <a:off x="6371431" y="2032397"/>
                <a:ext cx="285750" cy="14288"/>
              </a:xfrm>
              <a:custGeom>
                <a:avLst/>
                <a:gdLst>
                  <a:gd name="T0" fmla="*/ 702 w 720"/>
                  <a:gd name="T1" fmla="*/ 0 h 36"/>
                  <a:gd name="T2" fmla="*/ 18 w 720"/>
                  <a:gd name="T3" fmla="*/ 0 h 36"/>
                  <a:gd name="T4" fmla="*/ 14 w 720"/>
                  <a:gd name="T5" fmla="*/ 1 h 36"/>
                  <a:gd name="T6" fmla="*/ 11 w 720"/>
                  <a:gd name="T7" fmla="*/ 2 h 36"/>
                  <a:gd name="T8" fmla="*/ 8 w 720"/>
                  <a:gd name="T9" fmla="*/ 3 h 36"/>
                  <a:gd name="T10" fmla="*/ 6 w 720"/>
                  <a:gd name="T11" fmla="*/ 5 h 36"/>
                  <a:gd name="T12" fmla="*/ 4 w 720"/>
                  <a:gd name="T13" fmla="*/ 8 h 36"/>
                  <a:gd name="T14" fmla="*/ 1 w 720"/>
                  <a:gd name="T15" fmla="*/ 10 h 36"/>
                  <a:gd name="T16" fmla="*/ 0 w 720"/>
                  <a:gd name="T17" fmla="*/ 15 h 36"/>
                  <a:gd name="T18" fmla="*/ 0 w 720"/>
                  <a:gd name="T19" fmla="*/ 18 h 36"/>
                  <a:gd name="T20" fmla="*/ 0 w 720"/>
                  <a:gd name="T21" fmla="*/ 21 h 36"/>
                  <a:gd name="T22" fmla="*/ 1 w 720"/>
                  <a:gd name="T23" fmla="*/ 24 h 36"/>
                  <a:gd name="T24" fmla="*/ 4 w 720"/>
                  <a:gd name="T25" fmla="*/ 28 h 36"/>
                  <a:gd name="T26" fmla="*/ 6 w 720"/>
                  <a:gd name="T27" fmla="*/ 31 h 36"/>
                  <a:gd name="T28" fmla="*/ 8 w 720"/>
                  <a:gd name="T29" fmla="*/ 33 h 36"/>
                  <a:gd name="T30" fmla="*/ 11 w 720"/>
                  <a:gd name="T31" fmla="*/ 34 h 36"/>
                  <a:gd name="T32" fmla="*/ 14 w 720"/>
                  <a:gd name="T33" fmla="*/ 35 h 36"/>
                  <a:gd name="T34" fmla="*/ 18 w 720"/>
                  <a:gd name="T35" fmla="*/ 36 h 36"/>
                  <a:gd name="T36" fmla="*/ 702 w 720"/>
                  <a:gd name="T37" fmla="*/ 36 h 36"/>
                  <a:gd name="T38" fmla="*/ 706 w 720"/>
                  <a:gd name="T39" fmla="*/ 35 h 36"/>
                  <a:gd name="T40" fmla="*/ 709 w 720"/>
                  <a:gd name="T41" fmla="*/ 34 h 36"/>
                  <a:gd name="T42" fmla="*/ 712 w 720"/>
                  <a:gd name="T43" fmla="*/ 33 h 36"/>
                  <a:gd name="T44" fmla="*/ 714 w 720"/>
                  <a:gd name="T45" fmla="*/ 31 h 36"/>
                  <a:gd name="T46" fmla="*/ 716 w 720"/>
                  <a:gd name="T47" fmla="*/ 28 h 36"/>
                  <a:gd name="T48" fmla="*/ 719 w 720"/>
                  <a:gd name="T49" fmla="*/ 24 h 36"/>
                  <a:gd name="T50" fmla="*/ 720 w 720"/>
                  <a:gd name="T51" fmla="*/ 21 h 36"/>
                  <a:gd name="T52" fmla="*/ 720 w 720"/>
                  <a:gd name="T53" fmla="*/ 18 h 36"/>
                  <a:gd name="T54" fmla="*/ 720 w 720"/>
                  <a:gd name="T55" fmla="*/ 15 h 36"/>
                  <a:gd name="T56" fmla="*/ 719 w 720"/>
                  <a:gd name="T57" fmla="*/ 10 h 36"/>
                  <a:gd name="T58" fmla="*/ 716 w 720"/>
                  <a:gd name="T59" fmla="*/ 8 h 36"/>
                  <a:gd name="T60" fmla="*/ 714 w 720"/>
                  <a:gd name="T61" fmla="*/ 5 h 36"/>
                  <a:gd name="T62" fmla="*/ 712 w 720"/>
                  <a:gd name="T63" fmla="*/ 3 h 36"/>
                  <a:gd name="T64" fmla="*/ 709 w 720"/>
                  <a:gd name="T65" fmla="*/ 2 h 36"/>
                  <a:gd name="T66" fmla="*/ 706 w 720"/>
                  <a:gd name="T67" fmla="*/ 1 h 36"/>
                  <a:gd name="T68" fmla="*/ 702 w 720"/>
                  <a:gd name="T6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0" h="36">
                    <a:moveTo>
                      <a:pt x="702" y="0"/>
                    </a:moveTo>
                    <a:lnTo>
                      <a:pt x="18" y="0"/>
                    </a:lnTo>
                    <a:lnTo>
                      <a:pt x="14" y="1"/>
                    </a:lnTo>
                    <a:lnTo>
                      <a:pt x="11" y="2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1" y="24"/>
                    </a:lnTo>
                    <a:lnTo>
                      <a:pt x="4" y="28"/>
                    </a:lnTo>
                    <a:lnTo>
                      <a:pt x="6" y="31"/>
                    </a:lnTo>
                    <a:lnTo>
                      <a:pt x="8" y="33"/>
                    </a:lnTo>
                    <a:lnTo>
                      <a:pt x="11" y="34"/>
                    </a:lnTo>
                    <a:lnTo>
                      <a:pt x="14" y="35"/>
                    </a:lnTo>
                    <a:lnTo>
                      <a:pt x="18" y="36"/>
                    </a:lnTo>
                    <a:lnTo>
                      <a:pt x="702" y="36"/>
                    </a:lnTo>
                    <a:lnTo>
                      <a:pt x="706" y="35"/>
                    </a:lnTo>
                    <a:lnTo>
                      <a:pt x="709" y="34"/>
                    </a:lnTo>
                    <a:lnTo>
                      <a:pt x="712" y="33"/>
                    </a:lnTo>
                    <a:lnTo>
                      <a:pt x="714" y="31"/>
                    </a:lnTo>
                    <a:lnTo>
                      <a:pt x="716" y="28"/>
                    </a:lnTo>
                    <a:lnTo>
                      <a:pt x="719" y="24"/>
                    </a:lnTo>
                    <a:lnTo>
                      <a:pt x="720" y="21"/>
                    </a:lnTo>
                    <a:lnTo>
                      <a:pt x="720" y="18"/>
                    </a:lnTo>
                    <a:lnTo>
                      <a:pt x="720" y="15"/>
                    </a:lnTo>
                    <a:lnTo>
                      <a:pt x="719" y="10"/>
                    </a:lnTo>
                    <a:lnTo>
                      <a:pt x="716" y="8"/>
                    </a:lnTo>
                    <a:lnTo>
                      <a:pt x="714" y="5"/>
                    </a:lnTo>
                    <a:lnTo>
                      <a:pt x="712" y="3"/>
                    </a:lnTo>
                    <a:lnTo>
                      <a:pt x="709" y="2"/>
                    </a:lnTo>
                    <a:lnTo>
                      <a:pt x="706" y="1"/>
                    </a:lnTo>
                    <a:lnTo>
                      <a:pt x="70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12" name="Freeform 96"/>
              <p:cNvSpPr>
                <a:spLocks/>
              </p:cNvSpPr>
              <p:nvPr/>
            </p:nvSpPr>
            <p:spPr bwMode="auto">
              <a:xfrm>
                <a:off x="6371431" y="2075259"/>
                <a:ext cx="285750" cy="14288"/>
              </a:xfrm>
              <a:custGeom>
                <a:avLst/>
                <a:gdLst>
                  <a:gd name="T0" fmla="*/ 702 w 720"/>
                  <a:gd name="T1" fmla="*/ 0 h 36"/>
                  <a:gd name="T2" fmla="*/ 18 w 720"/>
                  <a:gd name="T3" fmla="*/ 0 h 36"/>
                  <a:gd name="T4" fmla="*/ 14 w 720"/>
                  <a:gd name="T5" fmla="*/ 1 h 36"/>
                  <a:gd name="T6" fmla="*/ 11 w 720"/>
                  <a:gd name="T7" fmla="*/ 2 h 36"/>
                  <a:gd name="T8" fmla="*/ 8 w 720"/>
                  <a:gd name="T9" fmla="*/ 3 h 36"/>
                  <a:gd name="T10" fmla="*/ 6 w 720"/>
                  <a:gd name="T11" fmla="*/ 5 h 36"/>
                  <a:gd name="T12" fmla="*/ 4 w 720"/>
                  <a:gd name="T13" fmla="*/ 8 h 36"/>
                  <a:gd name="T14" fmla="*/ 1 w 720"/>
                  <a:gd name="T15" fmla="*/ 10 h 36"/>
                  <a:gd name="T16" fmla="*/ 0 w 720"/>
                  <a:gd name="T17" fmla="*/ 15 h 36"/>
                  <a:gd name="T18" fmla="*/ 0 w 720"/>
                  <a:gd name="T19" fmla="*/ 18 h 36"/>
                  <a:gd name="T20" fmla="*/ 0 w 720"/>
                  <a:gd name="T21" fmla="*/ 21 h 36"/>
                  <a:gd name="T22" fmla="*/ 1 w 720"/>
                  <a:gd name="T23" fmla="*/ 24 h 36"/>
                  <a:gd name="T24" fmla="*/ 4 w 720"/>
                  <a:gd name="T25" fmla="*/ 28 h 36"/>
                  <a:gd name="T26" fmla="*/ 6 w 720"/>
                  <a:gd name="T27" fmla="*/ 31 h 36"/>
                  <a:gd name="T28" fmla="*/ 8 w 720"/>
                  <a:gd name="T29" fmla="*/ 33 h 36"/>
                  <a:gd name="T30" fmla="*/ 11 w 720"/>
                  <a:gd name="T31" fmla="*/ 34 h 36"/>
                  <a:gd name="T32" fmla="*/ 14 w 720"/>
                  <a:gd name="T33" fmla="*/ 35 h 36"/>
                  <a:gd name="T34" fmla="*/ 18 w 720"/>
                  <a:gd name="T35" fmla="*/ 36 h 36"/>
                  <a:gd name="T36" fmla="*/ 702 w 720"/>
                  <a:gd name="T37" fmla="*/ 36 h 36"/>
                  <a:gd name="T38" fmla="*/ 706 w 720"/>
                  <a:gd name="T39" fmla="*/ 35 h 36"/>
                  <a:gd name="T40" fmla="*/ 709 w 720"/>
                  <a:gd name="T41" fmla="*/ 34 h 36"/>
                  <a:gd name="T42" fmla="*/ 712 w 720"/>
                  <a:gd name="T43" fmla="*/ 33 h 36"/>
                  <a:gd name="T44" fmla="*/ 714 w 720"/>
                  <a:gd name="T45" fmla="*/ 31 h 36"/>
                  <a:gd name="T46" fmla="*/ 716 w 720"/>
                  <a:gd name="T47" fmla="*/ 28 h 36"/>
                  <a:gd name="T48" fmla="*/ 719 w 720"/>
                  <a:gd name="T49" fmla="*/ 24 h 36"/>
                  <a:gd name="T50" fmla="*/ 720 w 720"/>
                  <a:gd name="T51" fmla="*/ 21 h 36"/>
                  <a:gd name="T52" fmla="*/ 720 w 720"/>
                  <a:gd name="T53" fmla="*/ 18 h 36"/>
                  <a:gd name="T54" fmla="*/ 720 w 720"/>
                  <a:gd name="T55" fmla="*/ 15 h 36"/>
                  <a:gd name="T56" fmla="*/ 719 w 720"/>
                  <a:gd name="T57" fmla="*/ 10 h 36"/>
                  <a:gd name="T58" fmla="*/ 716 w 720"/>
                  <a:gd name="T59" fmla="*/ 8 h 36"/>
                  <a:gd name="T60" fmla="*/ 714 w 720"/>
                  <a:gd name="T61" fmla="*/ 5 h 36"/>
                  <a:gd name="T62" fmla="*/ 712 w 720"/>
                  <a:gd name="T63" fmla="*/ 3 h 36"/>
                  <a:gd name="T64" fmla="*/ 709 w 720"/>
                  <a:gd name="T65" fmla="*/ 2 h 36"/>
                  <a:gd name="T66" fmla="*/ 706 w 720"/>
                  <a:gd name="T67" fmla="*/ 1 h 36"/>
                  <a:gd name="T68" fmla="*/ 702 w 720"/>
                  <a:gd name="T6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0" h="36">
                    <a:moveTo>
                      <a:pt x="702" y="0"/>
                    </a:moveTo>
                    <a:lnTo>
                      <a:pt x="18" y="0"/>
                    </a:lnTo>
                    <a:lnTo>
                      <a:pt x="14" y="1"/>
                    </a:lnTo>
                    <a:lnTo>
                      <a:pt x="11" y="2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1" y="24"/>
                    </a:lnTo>
                    <a:lnTo>
                      <a:pt x="4" y="28"/>
                    </a:lnTo>
                    <a:lnTo>
                      <a:pt x="6" y="31"/>
                    </a:lnTo>
                    <a:lnTo>
                      <a:pt x="8" y="33"/>
                    </a:lnTo>
                    <a:lnTo>
                      <a:pt x="11" y="34"/>
                    </a:lnTo>
                    <a:lnTo>
                      <a:pt x="14" y="35"/>
                    </a:lnTo>
                    <a:lnTo>
                      <a:pt x="18" y="36"/>
                    </a:lnTo>
                    <a:lnTo>
                      <a:pt x="702" y="36"/>
                    </a:lnTo>
                    <a:lnTo>
                      <a:pt x="706" y="35"/>
                    </a:lnTo>
                    <a:lnTo>
                      <a:pt x="709" y="34"/>
                    </a:lnTo>
                    <a:lnTo>
                      <a:pt x="712" y="33"/>
                    </a:lnTo>
                    <a:lnTo>
                      <a:pt x="714" y="31"/>
                    </a:lnTo>
                    <a:lnTo>
                      <a:pt x="716" y="28"/>
                    </a:lnTo>
                    <a:lnTo>
                      <a:pt x="719" y="24"/>
                    </a:lnTo>
                    <a:lnTo>
                      <a:pt x="720" y="21"/>
                    </a:lnTo>
                    <a:lnTo>
                      <a:pt x="720" y="18"/>
                    </a:lnTo>
                    <a:lnTo>
                      <a:pt x="720" y="15"/>
                    </a:lnTo>
                    <a:lnTo>
                      <a:pt x="719" y="10"/>
                    </a:lnTo>
                    <a:lnTo>
                      <a:pt x="716" y="8"/>
                    </a:lnTo>
                    <a:lnTo>
                      <a:pt x="714" y="5"/>
                    </a:lnTo>
                    <a:lnTo>
                      <a:pt x="712" y="3"/>
                    </a:lnTo>
                    <a:lnTo>
                      <a:pt x="709" y="2"/>
                    </a:lnTo>
                    <a:lnTo>
                      <a:pt x="706" y="1"/>
                    </a:lnTo>
                    <a:lnTo>
                      <a:pt x="70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13" name="Freeform 97"/>
              <p:cNvSpPr>
                <a:spLocks noEditPoints="1"/>
              </p:cNvSpPr>
              <p:nvPr/>
            </p:nvSpPr>
            <p:spPr bwMode="auto">
              <a:xfrm>
                <a:off x="6371431" y="1875234"/>
                <a:ext cx="128588" cy="128588"/>
              </a:xfrm>
              <a:custGeom>
                <a:avLst/>
                <a:gdLst>
                  <a:gd name="T0" fmla="*/ 72 w 324"/>
                  <a:gd name="T1" fmla="*/ 72 h 324"/>
                  <a:gd name="T2" fmla="*/ 252 w 324"/>
                  <a:gd name="T3" fmla="*/ 72 h 324"/>
                  <a:gd name="T4" fmla="*/ 252 w 324"/>
                  <a:gd name="T5" fmla="*/ 252 h 324"/>
                  <a:gd name="T6" fmla="*/ 72 w 324"/>
                  <a:gd name="T7" fmla="*/ 252 h 324"/>
                  <a:gd name="T8" fmla="*/ 72 w 324"/>
                  <a:gd name="T9" fmla="*/ 72 h 324"/>
                  <a:gd name="T10" fmla="*/ 36 w 324"/>
                  <a:gd name="T11" fmla="*/ 324 h 324"/>
                  <a:gd name="T12" fmla="*/ 288 w 324"/>
                  <a:gd name="T13" fmla="*/ 324 h 324"/>
                  <a:gd name="T14" fmla="*/ 295 w 324"/>
                  <a:gd name="T15" fmla="*/ 323 h 324"/>
                  <a:gd name="T16" fmla="*/ 302 w 324"/>
                  <a:gd name="T17" fmla="*/ 321 h 324"/>
                  <a:gd name="T18" fmla="*/ 308 w 324"/>
                  <a:gd name="T19" fmla="*/ 318 h 324"/>
                  <a:gd name="T20" fmla="*/ 314 w 324"/>
                  <a:gd name="T21" fmla="*/ 314 h 324"/>
                  <a:gd name="T22" fmla="*/ 318 w 324"/>
                  <a:gd name="T23" fmla="*/ 308 h 324"/>
                  <a:gd name="T24" fmla="*/ 321 w 324"/>
                  <a:gd name="T25" fmla="*/ 302 h 324"/>
                  <a:gd name="T26" fmla="*/ 323 w 324"/>
                  <a:gd name="T27" fmla="*/ 295 h 324"/>
                  <a:gd name="T28" fmla="*/ 324 w 324"/>
                  <a:gd name="T29" fmla="*/ 288 h 324"/>
                  <a:gd name="T30" fmla="*/ 324 w 324"/>
                  <a:gd name="T31" fmla="*/ 36 h 324"/>
                  <a:gd name="T32" fmla="*/ 323 w 324"/>
                  <a:gd name="T33" fmla="*/ 28 h 324"/>
                  <a:gd name="T34" fmla="*/ 321 w 324"/>
                  <a:gd name="T35" fmla="*/ 22 h 324"/>
                  <a:gd name="T36" fmla="*/ 318 w 324"/>
                  <a:gd name="T37" fmla="*/ 15 h 324"/>
                  <a:gd name="T38" fmla="*/ 314 w 324"/>
                  <a:gd name="T39" fmla="*/ 10 h 324"/>
                  <a:gd name="T40" fmla="*/ 308 w 324"/>
                  <a:gd name="T41" fmla="*/ 6 h 324"/>
                  <a:gd name="T42" fmla="*/ 302 w 324"/>
                  <a:gd name="T43" fmla="*/ 3 h 324"/>
                  <a:gd name="T44" fmla="*/ 295 w 324"/>
                  <a:gd name="T45" fmla="*/ 0 h 324"/>
                  <a:gd name="T46" fmla="*/ 288 w 324"/>
                  <a:gd name="T47" fmla="*/ 0 h 324"/>
                  <a:gd name="T48" fmla="*/ 36 w 324"/>
                  <a:gd name="T49" fmla="*/ 0 h 324"/>
                  <a:gd name="T50" fmla="*/ 28 w 324"/>
                  <a:gd name="T51" fmla="*/ 0 h 324"/>
                  <a:gd name="T52" fmla="*/ 22 w 324"/>
                  <a:gd name="T53" fmla="*/ 3 h 324"/>
                  <a:gd name="T54" fmla="*/ 15 w 324"/>
                  <a:gd name="T55" fmla="*/ 6 h 324"/>
                  <a:gd name="T56" fmla="*/ 10 w 324"/>
                  <a:gd name="T57" fmla="*/ 10 h 324"/>
                  <a:gd name="T58" fmla="*/ 6 w 324"/>
                  <a:gd name="T59" fmla="*/ 15 h 324"/>
                  <a:gd name="T60" fmla="*/ 3 w 324"/>
                  <a:gd name="T61" fmla="*/ 22 h 324"/>
                  <a:gd name="T62" fmla="*/ 0 w 324"/>
                  <a:gd name="T63" fmla="*/ 28 h 324"/>
                  <a:gd name="T64" fmla="*/ 0 w 324"/>
                  <a:gd name="T65" fmla="*/ 36 h 324"/>
                  <a:gd name="T66" fmla="*/ 0 w 324"/>
                  <a:gd name="T67" fmla="*/ 288 h 324"/>
                  <a:gd name="T68" fmla="*/ 0 w 324"/>
                  <a:gd name="T69" fmla="*/ 295 h 324"/>
                  <a:gd name="T70" fmla="*/ 3 w 324"/>
                  <a:gd name="T71" fmla="*/ 302 h 324"/>
                  <a:gd name="T72" fmla="*/ 6 w 324"/>
                  <a:gd name="T73" fmla="*/ 308 h 324"/>
                  <a:gd name="T74" fmla="*/ 10 w 324"/>
                  <a:gd name="T75" fmla="*/ 314 h 324"/>
                  <a:gd name="T76" fmla="*/ 15 w 324"/>
                  <a:gd name="T77" fmla="*/ 318 h 324"/>
                  <a:gd name="T78" fmla="*/ 22 w 324"/>
                  <a:gd name="T79" fmla="*/ 321 h 324"/>
                  <a:gd name="T80" fmla="*/ 28 w 324"/>
                  <a:gd name="T81" fmla="*/ 323 h 324"/>
                  <a:gd name="T82" fmla="*/ 36 w 324"/>
                  <a:gd name="T83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24" h="324">
                    <a:moveTo>
                      <a:pt x="72" y="72"/>
                    </a:moveTo>
                    <a:lnTo>
                      <a:pt x="252" y="72"/>
                    </a:lnTo>
                    <a:lnTo>
                      <a:pt x="252" y="252"/>
                    </a:lnTo>
                    <a:lnTo>
                      <a:pt x="72" y="252"/>
                    </a:lnTo>
                    <a:lnTo>
                      <a:pt x="72" y="72"/>
                    </a:lnTo>
                    <a:close/>
                    <a:moveTo>
                      <a:pt x="36" y="324"/>
                    </a:moveTo>
                    <a:lnTo>
                      <a:pt x="288" y="324"/>
                    </a:lnTo>
                    <a:lnTo>
                      <a:pt x="295" y="323"/>
                    </a:lnTo>
                    <a:lnTo>
                      <a:pt x="302" y="321"/>
                    </a:lnTo>
                    <a:lnTo>
                      <a:pt x="308" y="318"/>
                    </a:lnTo>
                    <a:lnTo>
                      <a:pt x="314" y="314"/>
                    </a:lnTo>
                    <a:lnTo>
                      <a:pt x="318" y="308"/>
                    </a:lnTo>
                    <a:lnTo>
                      <a:pt x="321" y="302"/>
                    </a:lnTo>
                    <a:lnTo>
                      <a:pt x="323" y="295"/>
                    </a:lnTo>
                    <a:lnTo>
                      <a:pt x="324" y="288"/>
                    </a:lnTo>
                    <a:lnTo>
                      <a:pt x="324" y="36"/>
                    </a:lnTo>
                    <a:lnTo>
                      <a:pt x="323" y="28"/>
                    </a:lnTo>
                    <a:lnTo>
                      <a:pt x="321" y="22"/>
                    </a:lnTo>
                    <a:lnTo>
                      <a:pt x="318" y="15"/>
                    </a:lnTo>
                    <a:lnTo>
                      <a:pt x="314" y="10"/>
                    </a:lnTo>
                    <a:lnTo>
                      <a:pt x="308" y="6"/>
                    </a:lnTo>
                    <a:lnTo>
                      <a:pt x="302" y="3"/>
                    </a:lnTo>
                    <a:lnTo>
                      <a:pt x="295" y="0"/>
                    </a:lnTo>
                    <a:lnTo>
                      <a:pt x="288" y="0"/>
                    </a:lnTo>
                    <a:lnTo>
                      <a:pt x="36" y="0"/>
                    </a:lnTo>
                    <a:lnTo>
                      <a:pt x="28" y="0"/>
                    </a:lnTo>
                    <a:lnTo>
                      <a:pt x="22" y="3"/>
                    </a:lnTo>
                    <a:lnTo>
                      <a:pt x="15" y="6"/>
                    </a:lnTo>
                    <a:lnTo>
                      <a:pt x="10" y="10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8"/>
                    </a:lnTo>
                    <a:lnTo>
                      <a:pt x="0" y="36"/>
                    </a:lnTo>
                    <a:lnTo>
                      <a:pt x="0" y="288"/>
                    </a:lnTo>
                    <a:lnTo>
                      <a:pt x="0" y="295"/>
                    </a:lnTo>
                    <a:lnTo>
                      <a:pt x="3" y="302"/>
                    </a:lnTo>
                    <a:lnTo>
                      <a:pt x="6" y="308"/>
                    </a:lnTo>
                    <a:lnTo>
                      <a:pt x="10" y="314"/>
                    </a:lnTo>
                    <a:lnTo>
                      <a:pt x="15" y="318"/>
                    </a:lnTo>
                    <a:lnTo>
                      <a:pt x="22" y="321"/>
                    </a:lnTo>
                    <a:lnTo>
                      <a:pt x="28" y="323"/>
                    </a:lnTo>
                    <a:lnTo>
                      <a:pt x="36" y="3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11318519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32"/>
          <p:cNvSpPr/>
          <p:nvPr userDrawn="1"/>
        </p:nvSpPr>
        <p:spPr>
          <a:xfrm flipV="1">
            <a:off x="3634103" y="2394302"/>
            <a:ext cx="1263632" cy="1785811"/>
          </a:xfrm>
          <a:custGeom>
            <a:avLst/>
            <a:gdLst>
              <a:gd name="connsiteX0" fmla="*/ 359623 w 827067"/>
              <a:gd name="connsiteY0" fmla="*/ 0 h 377967"/>
              <a:gd name="connsiteX1" fmla="*/ 827067 w 827067"/>
              <a:gd name="connsiteY1" fmla="*/ 0 h 377967"/>
              <a:gd name="connsiteX2" fmla="*/ 827067 w 827067"/>
              <a:gd name="connsiteY2" fmla="*/ 377967 h 377967"/>
              <a:gd name="connsiteX3" fmla="*/ 0 w 827067"/>
              <a:gd name="connsiteY3" fmla="*/ 377967 h 377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7067" h="377967">
                <a:moveTo>
                  <a:pt x="359623" y="0"/>
                </a:moveTo>
                <a:lnTo>
                  <a:pt x="827067" y="0"/>
                </a:lnTo>
                <a:lnTo>
                  <a:pt x="827067" y="377967"/>
                </a:lnTo>
                <a:lnTo>
                  <a:pt x="0" y="377967"/>
                </a:lnTo>
                <a:close/>
              </a:path>
            </a:pathLst>
          </a:custGeom>
          <a:pattFill prst="ltUpDiag">
            <a:fgClr>
              <a:schemeClr val="tx1">
                <a:lumMod val="50000"/>
                <a:lumOff val="50000"/>
              </a:schemeClr>
            </a:fgClr>
            <a:bgClr>
              <a:schemeClr val="bg1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12248" y="2482948"/>
            <a:ext cx="4278923" cy="831374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1000"/>
              </a:spcBef>
              <a:defRPr sz="9600" b="1" spc="-200">
                <a:solidFill>
                  <a:schemeClr val="bg1"/>
                </a:solidFill>
                <a:latin typeface="Bebas Neue" panose="020B0606020202050201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谢谢欣赏</a:t>
            </a:r>
            <a:endParaRPr lang="id-ID" sz="7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912247" y="3317317"/>
            <a:ext cx="3971728" cy="110915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sz="7200" b="1" spc="-200" dirty="0">
                <a:solidFill>
                  <a:schemeClr val="accent1"/>
                </a:solidFill>
                <a:cs typeface="Open Sans Semibold" panose="020B0706030804020204" pitchFamily="34" charset="0"/>
              </a:rPr>
              <a:t>THANKS</a:t>
            </a:r>
            <a:endParaRPr lang="id-ID" sz="7200" b="1" spc="-200" dirty="0">
              <a:solidFill>
                <a:schemeClr val="accent1"/>
              </a:solidFill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12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/>
      <p:bldP spid="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3" y="4437112"/>
            <a:ext cx="9025003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28408" y="3097348"/>
            <a:ext cx="5471583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69" y="356247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581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占位符 9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3416" y="0"/>
            <a:ext cx="3711211" cy="6845715"/>
          </a:xfrm>
        </p:spPr>
      </p:pic>
      <p:sp>
        <p:nvSpPr>
          <p:cNvPr id="3" name="Rectangle 2"/>
          <p:cNvSpPr/>
          <p:nvPr/>
        </p:nvSpPr>
        <p:spPr>
          <a:xfrm>
            <a:off x="483417" y="3483429"/>
            <a:ext cx="3711211" cy="301648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638801" y="795900"/>
            <a:ext cx="3832688" cy="1569660"/>
            <a:chOff x="4638801" y="795900"/>
            <a:chExt cx="3832688" cy="1569660"/>
          </a:xfrm>
        </p:grpSpPr>
        <p:sp>
          <p:nvSpPr>
            <p:cNvPr id="6" name="Rectangle 5"/>
            <p:cNvSpPr/>
            <p:nvPr/>
          </p:nvSpPr>
          <p:spPr>
            <a:xfrm>
              <a:off x="5460815" y="1057510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800" noProof="1">
                  <a:solidFill>
                    <a:schemeClr val="accent1"/>
                  </a:solidFill>
                  <a:latin typeface="+mn-ea"/>
                  <a:cs typeface="Lato Light" panose="020F0402020204030203" pitchFamily="34" charset="0"/>
                </a:rPr>
                <a:t>添加标题</a:t>
              </a:r>
              <a:endParaRPr lang="en-US" sz="2800" noProof="1">
                <a:solidFill>
                  <a:schemeClr val="accent1"/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460815" y="1461131"/>
              <a:ext cx="301067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此处添加详细文本描述，建议与标题相关并符合整体语言风格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638801" y="795900"/>
              <a:ext cx="473206" cy="156966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en-US" sz="9600" b="1" noProof="1">
                  <a:solidFill>
                    <a:schemeClr val="tx1">
                      <a:lumMod val="85000"/>
                      <a:lumOff val="15000"/>
                    </a:schemeClr>
                  </a:solidFill>
                  <a:cs typeface="Lato Light" panose="020F0402020204030203" pitchFamily="34" charset="0"/>
                </a:rPr>
                <a:t>1</a:t>
              </a: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5236404" y="1121472"/>
              <a:ext cx="0" cy="87664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6160740" y="2419758"/>
            <a:ext cx="3985611" cy="1569660"/>
            <a:chOff x="6160740" y="2419758"/>
            <a:chExt cx="3985611" cy="1569660"/>
          </a:xfrm>
        </p:grpSpPr>
        <p:sp>
          <p:nvSpPr>
            <p:cNvPr id="26" name="Rectangle 25"/>
            <p:cNvSpPr/>
            <p:nvPr/>
          </p:nvSpPr>
          <p:spPr>
            <a:xfrm>
              <a:off x="7135677" y="2681368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800" noProof="1">
                  <a:solidFill>
                    <a:schemeClr val="accent1"/>
                  </a:solidFill>
                  <a:latin typeface="+mn-ea"/>
                  <a:cs typeface="Lato Light" panose="020F0402020204030203" pitchFamily="34" charset="0"/>
                </a:rPr>
                <a:t>添加标题</a:t>
              </a:r>
              <a:endParaRPr lang="en-US" sz="2800" noProof="1">
                <a:solidFill>
                  <a:schemeClr val="accent1"/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135677" y="3084989"/>
              <a:ext cx="301067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此处添加详细文本描述，建议与标题相关并符合整体语言风格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160740" y="2419758"/>
              <a:ext cx="728084" cy="156966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en-US" sz="9600" b="1" noProof="1">
                  <a:solidFill>
                    <a:schemeClr val="tx1">
                      <a:lumMod val="85000"/>
                      <a:lumOff val="15000"/>
                    </a:schemeClr>
                  </a:solidFill>
                  <a:cs typeface="Lato Light" panose="020F0402020204030203" pitchFamily="34" charset="0"/>
                </a:rPr>
                <a:t>2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6911266" y="2745330"/>
              <a:ext cx="0" cy="87664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7825390" y="4285278"/>
            <a:ext cx="3985611" cy="1569660"/>
            <a:chOff x="7825390" y="4285278"/>
            <a:chExt cx="3985611" cy="1569660"/>
          </a:xfrm>
        </p:grpSpPr>
        <p:sp>
          <p:nvSpPr>
            <p:cNvPr id="30" name="Rectangle 29"/>
            <p:cNvSpPr/>
            <p:nvPr/>
          </p:nvSpPr>
          <p:spPr>
            <a:xfrm>
              <a:off x="8800327" y="4546888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800" noProof="1">
                  <a:solidFill>
                    <a:schemeClr val="accent1"/>
                  </a:solidFill>
                  <a:latin typeface="+mn-ea"/>
                  <a:cs typeface="Lato Light" panose="020F0402020204030203" pitchFamily="34" charset="0"/>
                </a:rPr>
                <a:t>添加标题</a:t>
              </a:r>
              <a:endParaRPr lang="en-US" sz="2800" noProof="1">
                <a:solidFill>
                  <a:schemeClr val="accent1"/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800327" y="4950509"/>
              <a:ext cx="301067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此处添加详细文本描述，建议与标题相关并符合整体语言风格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825390" y="4285278"/>
              <a:ext cx="750526" cy="156966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en-US" sz="9600" b="1" noProof="1">
                  <a:solidFill>
                    <a:schemeClr val="tx1">
                      <a:lumMod val="85000"/>
                      <a:lumOff val="15000"/>
                    </a:schemeClr>
                  </a:solidFill>
                  <a:cs typeface="Lato Light" panose="020F0402020204030203" pitchFamily="34" charset="0"/>
                </a:rPr>
                <a:t>3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8575916" y="4610850"/>
              <a:ext cx="0" cy="87664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64210" y="3731320"/>
            <a:ext cx="3274440" cy="2177150"/>
            <a:chOff x="664210" y="3731320"/>
            <a:chExt cx="3274440" cy="2177150"/>
          </a:xfrm>
        </p:grpSpPr>
        <p:sp>
          <p:nvSpPr>
            <p:cNvPr id="47" name="Rectangle 46"/>
            <p:cNvSpPr/>
            <p:nvPr/>
          </p:nvSpPr>
          <p:spPr>
            <a:xfrm>
              <a:off x="664211" y="3731320"/>
              <a:ext cx="2541687" cy="36927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en-US" sz="3200" b="1" noProof="1">
                  <a:solidFill>
                    <a:schemeClr val="bg1">
                      <a:lumMod val="95000"/>
                    </a:schemeClr>
                  </a:solidFill>
                  <a:cs typeface="Lato Light" panose="020F0402020204030203" pitchFamily="34" charset="0"/>
                </a:rPr>
                <a:t>TIFFANY DAY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64211" y="4018270"/>
              <a:ext cx="26468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4800" b="1" noProof="1">
                  <a:solidFill>
                    <a:schemeClr val="bg1">
                      <a:lumMod val="95000"/>
                    </a:schemeClr>
                  </a:solidFill>
                  <a:latin typeface="+mn-ea"/>
                  <a:cs typeface="Lato Light" panose="020F0402020204030203" pitchFamily="34" charset="0"/>
                </a:rPr>
                <a:t>艺术之美</a:t>
              </a:r>
              <a:endParaRPr lang="en-US" sz="4800" b="1" noProof="1">
                <a:solidFill>
                  <a:schemeClr val="bg1">
                    <a:lumMod val="9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64210" y="4708141"/>
              <a:ext cx="327444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rgbClr val="E24848"/>
                </a:buClr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+mn-ea"/>
                  <a:cs typeface="Arial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+mn-ea"/>
                  <a:cs typeface="Arial" charset="0"/>
                </a:rPr>
                <a:t>200</a:t>
              </a: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+mn-ea"/>
                  <a:cs typeface="Arial" charset="0"/>
                </a:rPr>
                <a:t>字以内，据统计每页幻灯片的最好控制在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+mn-ea"/>
                  <a:cs typeface="Arial" charset="0"/>
                </a:rPr>
                <a:t>5</a:t>
              </a: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+mn-ea"/>
                  <a:cs typeface="Arial" charset="0"/>
                </a:rPr>
                <a:t>分钟之内。</a:t>
              </a:r>
              <a:endParaRPr lang="en-US" sz="1200" dirty="0">
                <a:solidFill>
                  <a:schemeClr val="bg1">
                    <a:lumMod val="95000"/>
                  </a:schemeClr>
                </a:solidFill>
                <a:latin typeface="+mn-ea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0356702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grpSp>
        <p:nvGrpSpPr>
          <p:cNvPr id="8" name="组合 7"/>
          <p:cNvGrpSpPr/>
          <p:nvPr/>
        </p:nvGrpSpPr>
        <p:grpSpPr>
          <a:xfrm>
            <a:off x="1417306" y="4166861"/>
            <a:ext cx="2466293" cy="1220508"/>
            <a:chOff x="1417306" y="4166861"/>
            <a:chExt cx="2466293" cy="1220508"/>
          </a:xfrm>
        </p:grpSpPr>
        <p:sp>
          <p:nvSpPr>
            <p:cNvPr id="9" name="Rectangle 3"/>
            <p:cNvSpPr txBox="1">
              <a:spLocks noChangeArrowheads="1"/>
            </p:cNvSpPr>
            <p:nvPr/>
          </p:nvSpPr>
          <p:spPr>
            <a:xfrm>
              <a:off x="1497816" y="4166861"/>
              <a:ext cx="2334983" cy="492377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227013" indent="-227013" algn="l" defTabSz="914400" rtl="0" eaLnBrk="1" latinLnBrk="0" hangingPunct="1">
                <a:spcBef>
                  <a:spcPts val="1200"/>
                </a:spcBef>
                <a:buClr>
                  <a:schemeClr val="bg2"/>
                </a:buClr>
                <a:buSzPct val="80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228600" algn="l" defTabSz="914400" rtl="0" eaLnBrk="1" latinLnBrk="0" hangingPunct="1">
                <a:spcBef>
                  <a:spcPts val="600"/>
                </a:spcBef>
                <a:spcAft>
                  <a:spcPts val="0"/>
                </a:spcAft>
                <a:buClr>
                  <a:schemeClr val="bg2"/>
                </a:buClr>
                <a:buSzPct val="80000"/>
                <a:buFont typeface="BentonSansF Book" pitchFamily="50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indent="-215900" algn="l" defTabSz="914400" rtl="0" eaLnBrk="1" latinLnBrk="0" hangingPunct="1">
                <a:spcBef>
                  <a:spcPts val="400"/>
                </a:spcBef>
                <a:spcAft>
                  <a:spcPts val="400"/>
                </a:spcAft>
                <a:buClr>
                  <a:schemeClr val="accent1"/>
                </a:buClr>
                <a:buSzPct val="8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914400" indent="-22860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Pct val="80000"/>
                <a:buFont typeface="BentonSansF Book" pitchFamily="50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43000" indent="-230188" algn="l" defTabSz="914400" rtl="0" eaLnBrk="1" latinLnBrk="0" hangingPunct="1">
                <a:spcBef>
                  <a:spcPts val="0"/>
                </a:spcBef>
                <a:spcAft>
                  <a:spcPts val="400"/>
                </a:spcAft>
                <a:buClr>
                  <a:schemeClr val="bg2"/>
                </a:buClr>
                <a:buSzPct val="80000"/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143000" indent="-228600" algn="l" defTabSz="914400" rtl="0" eaLnBrk="1" latinLnBrk="0" hangingPunct="1">
                <a:spcBef>
                  <a:spcPts val="960"/>
                </a:spcBef>
                <a:buClr>
                  <a:schemeClr val="bg2"/>
                </a:buClr>
                <a:buSzPct val="80000"/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1990" indent="0" algn="ctr">
                <a:spcBef>
                  <a:spcPts val="600"/>
                </a:spcBef>
                <a:buClr>
                  <a:srgbClr val="1D5B2D"/>
                </a:buClr>
                <a:buSzPct val="100000"/>
                <a:buNone/>
              </a:pPr>
              <a:r>
                <a:rPr lang="zh-CN" altLang="en-US" sz="28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n-ea"/>
                </a:rPr>
                <a:t>添加标题</a:t>
              </a:r>
              <a:endPara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417306" y="4741038"/>
              <a:ext cx="246629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71990" algn="just">
                <a:spcBef>
                  <a:spcPts val="600"/>
                </a:spcBef>
                <a:buClr>
                  <a:srgbClr val="1D5B2D"/>
                </a:buClr>
                <a:buSzPct val="100000"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51306" y="4166861"/>
            <a:ext cx="2488518" cy="1220508"/>
            <a:chOff x="4951306" y="4166861"/>
            <a:chExt cx="2488518" cy="1220508"/>
          </a:xfrm>
        </p:grpSpPr>
        <p:sp>
          <p:nvSpPr>
            <p:cNvPr id="14" name="Rectangle 3"/>
            <p:cNvSpPr txBox="1">
              <a:spLocks noChangeArrowheads="1"/>
            </p:cNvSpPr>
            <p:nvPr/>
          </p:nvSpPr>
          <p:spPr>
            <a:xfrm>
              <a:off x="4951306" y="4166861"/>
              <a:ext cx="2334983" cy="492377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227013" indent="-227013" algn="l" defTabSz="914400" rtl="0" eaLnBrk="1" latinLnBrk="0" hangingPunct="1">
                <a:spcBef>
                  <a:spcPts val="1200"/>
                </a:spcBef>
                <a:buClr>
                  <a:schemeClr val="bg2"/>
                </a:buClr>
                <a:buSzPct val="80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228600" algn="l" defTabSz="914400" rtl="0" eaLnBrk="1" latinLnBrk="0" hangingPunct="1">
                <a:spcBef>
                  <a:spcPts val="600"/>
                </a:spcBef>
                <a:spcAft>
                  <a:spcPts val="0"/>
                </a:spcAft>
                <a:buClr>
                  <a:schemeClr val="bg2"/>
                </a:buClr>
                <a:buSzPct val="80000"/>
                <a:buFont typeface="BentonSansF Book" pitchFamily="50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indent="-215900" algn="l" defTabSz="914400" rtl="0" eaLnBrk="1" latinLnBrk="0" hangingPunct="1">
                <a:spcBef>
                  <a:spcPts val="400"/>
                </a:spcBef>
                <a:spcAft>
                  <a:spcPts val="400"/>
                </a:spcAft>
                <a:buClr>
                  <a:schemeClr val="accent1"/>
                </a:buClr>
                <a:buSzPct val="8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914400" indent="-22860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Pct val="80000"/>
                <a:buFont typeface="BentonSansF Book" pitchFamily="50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43000" indent="-230188" algn="l" defTabSz="914400" rtl="0" eaLnBrk="1" latinLnBrk="0" hangingPunct="1">
                <a:spcBef>
                  <a:spcPts val="0"/>
                </a:spcBef>
                <a:spcAft>
                  <a:spcPts val="400"/>
                </a:spcAft>
                <a:buClr>
                  <a:schemeClr val="bg2"/>
                </a:buClr>
                <a:buSzPct val="80000"/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143000" indent="-228600" algn="l" defTabSz="914400" rtl="0" eaLnBrk="1" latinLnBrk="0" hangingPunct="1">
                <a:spcBef>
                  <a:spcPts val="960"/>
                </a:spcBef>
                <a:buClr>
                  <a:schemeClr val="bg2"/>
                </a:buClr>
                <a:buSzPct val="80000"/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1990" indent="0" algn="ctr">
                <a:spcBef>
                  <a:spcPts val="600"/>
                </a:spcBef>
                <a:buClr>
                  <a:srgbClr val="1D5B2D"/>
                </a:buClr>
                <a:buSzPct val="100000"/>
                <a:buNone/>
              </a:pPr>
              <a:r>
                <a:rPr lang="zh-CN" altLang="en-US" sz="2800" dirty="0">
                  <a:solidFill>
                    <a:schemeClr val="accent1"/>
                  </a:solidFill>
                  <a:latin typeface="+mn-ea"/>
                </a:rPr>
                <a:t>添加标题</a:t>
              </a:r>
              <a:endParaRPr lang="en-US" sz="2800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973531" y="4741038"/>
              <a:ext cx="246629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71990" algn="just">
                <a:spcBef>
                  <a:spcPts val="600"/>
                </a:spcBef>
                <a:buClr>
                  <a:srgbClr val="1D5B2D"/>
                </a:buClr>
                <a:buSzPct val="100000"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308401" y="4166861"/>
            <a:ext cx="2466293" cy="1220508"/>
            <a:chOff x="8308401" y="4166861"/>
            <a:chExt cx="2466293" cy="1220508"/>
          </a:xfrm>
        </p:grpSpPr>
        <p:sp>
          <p:nvSpPr>
            <p:cNvPr id="16" name="Rectangle 3"/>
            <p:cNvSpPr txBox="1">
              <a:spLocks noChangeArrowheads="1"/>
            </p:cNvSpPr>
            <p:nvPr/>
          </p:nvSpPr>
          <p:spPr>
            <a:xfrm>
              <a:off x="8357354" y="4166861"/>
              <a:ext cx="2334983" cy="492377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227013" indent="-227013" algn="l" defTabSz="914400" rtl="0" eaLnBrk="1" latinLnBrk="0" hangingPunct="1">
                <a:spcBef>
                  <a:spcPts val="1200"/>
                </a:spcBef>
                <a:buClr>
                  <a:schemeClr val="bg2"/>
                </a:buClr>
                <a:buSzPct val="80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228600" algn="l" defTabSz="914400" rtl="0" eaLnBrk="1" latinLnBrk="0" hangingPunct="1">
                <a:spcBef>
                  <a:spcPts val="600"/>
                </a:spcBef>
                <a:spcAft>
                  <a:spcPts val="0"/>
                </a:spcAft>
                <a:buClr>
                  <a:schemeClr val="bg2"/>
                </a:buClr>
                <a:buSzPct val="80000"/>
                <a:buFont typeface="BentonSansF Book" pitchFamily="50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indent="-215900" algn="l" defTabSz="914400" rtl="0" eaLnBrk="1" latinLnBrk="0" hangingPunct="1">
                <a:spcBef>
                  <a:spcPts val="400"/>
                </a:spcBef>
                <a:spcAft>
                  <a:spcPts val="400"/>
                </a:spcAft>
                <a:buClr>
                  <a:schemeClr val="accent1"/>
                </a:buClr>
                <a:buSzPct val="8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914400" indent="-22860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Pct val="80000"/>
                <a:buFont typeface="BentonSansF Book" pitchFamily="50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43000" indent="-230188" algn="l" defTabSz="914400" rtl="0" eaLnBrk="1" latinLnBrk="0" hangingPunct="1">
                <a:spcBef>
                  <a:spcPts val="0"/>
                </a:spcBef>
                <a:spcAft>
                  <a:spcPts val="400"/>
                </a:spcAft>
                <a:buClr>
                  <a:schemeClr val="bg2"/>
                </a:buClr>
                <a:buSzPct val="80000"/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143000" indent="-228600" algn="l" defTabSz="914400" rtl="0" eaLnBrk="1" latinLnBrk="0" hangingPunct="1">
                <a:spcBef>
                  <a:spcPts val="960"/>
                </a:spcBef>
                <a:buClr>
                  <a:schemeClr val="bg2"/>
                </a:buClr>
                <a:buSzPct val="80000"/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1990" indent="0" algn="ctr">
                <a:spcBef>
                  <a:spcPts val="600"/>
                </a:spcBef>
                <a:buClr>
                  <a:srgbClr val="1D5B2D"/>
                </a:buClr>
                <a:buSzPct val="100000"/>
                <a:buNone/>
              </a:pPr>
              <a:r>
                <a:rPr lang="zh-CN" altLang="en-US" sz="2800" dirty="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添加标题</a:t>
              </a:r>
              <a:endParaRPr lang="en-US" sz="2800" dirty="0">
                <a:solidFill>
                  <a:schemeClr val="accent1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308401" y="4741038"/>
              <a:ext cx="246629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71990" algn="just">
                <a:spcBef>
                  <a:spcPts val="600"/>
                </a:spcBef>
                <a:buClr>
                  <a:srgbClr val="1D5B2D"/>
                </a:buClr>
                <a:buSzPct val="100000"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17306" y="2364383"/>
            <a:ext cx="2569028" cy="1603307"/>
            <a:chOff x="1417306" y="2364383"/>
            <a:chExt cx="2569028" cy="1603307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417306" y="3193143"/>
              <a:ext cx="2569028" cy="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1891001" y="2364383"/>
              <a:ext cx="1603330" cy="1603307"/>
            </a:xfrm>
            <a:custGeom>
              <a:avLst/>
              <a:gdLst>
                <a:gd name="connsiteX0" fmla="*/ 0 w 2134032"/>
                <a:gd name="connsiteY0" fmla="*/ 1067001 h 2134002"/>
                <a:gd name="connsiteX1" fmla="*/ 1067016 w 2134032"/>
                <a:gd name="connsiteY1" fmla="*/ 0 h 2134002"/>
                <a:gd name="connsiteX2" fmla="*/ 2134032 w 2134032"/>
                <a:gd name="connsiteY2" fmla="*/ 1067001 h 2134002"/>
                <a:gd name="connsiteX3" fmla="*/ 1067016 w 2134032"/>
                <a:gd name="connsiteY3" fmla="*/ 2134002 h 2134002"/>
                <a:gd name="connsiteX4" fmla="*/ 0 w 2134032"/>
                <a:gd name="connsiteY4" fmla="*/ 1067001 h 213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4032" h="2134002">
                  <a:moveTo>
                    <a:pt x="0" y="1067001"/>
                  </a:moveTo>
                  <a:cubicBezTo>
                    <a:pt x="0" y="477713"/>
                    <a:pt x="477719" y="0"/>
                    <a:pt x="1067016" y="0"/>
                  </a:cubicBezTo>
                  <a:cubicBezTo>
                    <a:pt x="1656313" y="0"/>
                    <a:pt x="2134032" y="477713"/>
                    <a:pt x="2134032" y="1067001"/>
                  </a:cubicBezTo>
                  <a:cubicBezTo>
                    <a:pt x="2134032" y="1656289"/>
                    <a:pt x="1656313" y="2134002"/>
                    <a:pt x="1067016" y="2134002"/>
                  </a:cubicBezTo>
                  <a:cubicBezTo>
                    <a:pt x="477719" y="2134002"/>
                    <a:pt x="0" y="1656289"/>
                    <a:pt x="0" y="106700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100" dirty="0">
                <a:solidFill>
                  <a:schemeClr val="bg1"/>
                </a:solidFill>
                <a:latin typeface="+mn-ea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384688" y="2875570"/>
              <a:ext cx="685064" cy="580930"/>
              <a:chOff x="587375" y="665164"/>
              <a:chExt cx="198438" cy="168275"/>
            </a:xfrm>
            <a:solidFill>
              <a:schemeClr val="bg1"/>
            </a:solidFill>
          </p:grpSpPr>
          <p:sp>
            <p:nvSpPr>
              <p:cNvPr id="23" name="Freeform 12"/>
              <p:cNvSpPr>
                <a:spLocks/>
              </p:cNvSpPr>
              <p:nvPr/>
            </p:nvSpPr>
            <p:spPr bwMode="auto">
              <a:xfrm>
                <a:off x="650875" y="762001"/>
                <a:ext cx="36513" cy="36513"/>
              </a:xfrm>
              <a:custGeom>
                <a:avLst/>
                <a:gdLst>
                  <a:gd name="T0" fmla="*/ 68 w 68"/>
                  <a:gd name="T1" fmla="*/ 38 h 70"/>
                  <a:gd name="T2" fmla="*/ 30 w 68"/>
                  <a:gd name="T3" fmla="*/ 0 h 70"/>
                  <a:gd name="T4" fmla="*/ 30 w 68"/>
                  <a:gd name="T5" fmla="*/ 0 h 70"/>
                  <a:gd name="T6" fmla="*/ 0 w 68"/>
                  <a:gd name="T7" fmla="*/ 70 h 70"/>
                  <a:gd name="T8" fmla="*/ 68 w 68"/>
                  <a:gd name="T9" fmla="*/ 3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70">
                    <a:moveTo>
                      <a:pt x="68" y="38"/>
                    </a:moveTo>
                    <a:lnTo>
                      <a:pt x="30" y="0"/>
                    </a:lnTo>
                    <a:lnTo>
                      <a:pt x="30" y="0"/>
                    </a:lnTo>
                    <a:lnTo>
                      <a:pt x="0" y="70"/>
                    </a:lnTo>
                    <a:lnTo>
                      <a:pt x="68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4" name="Freeform 13"/>
              <p:cNvSpPr>
                <a:spLocks/>
              </p:cNvSpPr>
              <p:nvPr/>
            </p:nvSpPr>
            <p:spPr bwMode="auto">
              <a:xfrm>
                <a:off x="687388" y="781051"/>
                <a:ext cx="1588" cy="0"/>
              </a:xfrm>
              <a:custGeom>
                <a:avLst/>
                <a:gdLst>
                  <a:gd name="T0" fmla="*/ 0 w 2"/>
                  <a:gd name="T1" fmla="*/ 0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5" name="Freeform 14"/>
              <p:cNvSpPr>
                <a:spLocks/>
              </p:cNvSpPr>
              <p:nvPr/>
            </p:nvSpPr>
            <p:spPr bwMode="auto">
              <a:xfrm>
                <a:off x="671513" y="673101"/>
                <a:ext cx="92075" cy="92075"/>
              </a:xfrm>
              <a:custGeom>
                <a:avLst/>
                <a:gdLst>
                  <a:gd name="T0" fmla="*/ 158 w 174"/>
                  <a:gd name="T1" fmla="*/ 0 h 173"/>
                  <a:gd name="T2" fmla="*/ 0 w 174"/>
                  <a:gd name="T3" fmla="*/ 158 h 173"/>
                  <a:gd name="T4" fmla="*/ 16 w 174"/>
                  <a:gd name="T5" fmla="*/ 173 h 173"/>
                  <a:gd name="T6" fmla="*/ 174 w 174"/>
                  <a:gd name="T7" fmla="*/ 16 h 173"/>
                  <a:gd name="T8" fmla="*/ 158 w 174"/>
                  <a:gd name="T9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173">
                    <a:moveTo>
                      <a:pt x="158" y="0"/>
                    </a:moveTo>
                    <a:lnTo>
                      <a:pt x="0" y="158"/>
                    </a:lnTo>
                    <a:lnTo>
                      <a:pt x="16" y="173"/>
                    </a:lnTo>
                    <a:lnTo>
                      <a:pt x="174" y="16"/>
                    </a:lnTo>
                    <a:lnTo>
                      <a:pt x="15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6" name="Freeform 15"/>
              <p:cNvSpPr>
                <a:spLocks/>
              </p:cNvSpPr>
              <p:nvPr/>
            </p:nvSpPr>
            <p:spPr bwMode="auto">
              <a:xfrm>
                <a:off x="685800" y="685801"/>
                <a:ext cx="92075" cy="92075"/>
              </a:xfrm>
              <a:custGeom>
                <a:avLst/>
                <a:gdLst>
                  <a:gd name="T0" fmla="*/ 0 w 174"/>
                  <a:gd name="T1" fmla="*/ 156 h 172"/>
                  <a:gd name="T2" fmla="*/ 16 w 174"/>
                  <a:gd name="T3" fmla="*/ 172 h 172"/>
                  <a:gd name="T4" fmla="*/ 174 w 174"/>
                  <a:gd name="T5" fmla="*/ 15 h 172"/>
                  <a:gd name="T6" fmla="*/ 158 w 174"/>
                  <a:gd name="T7" fmla="*/ 0 h 172"/>
                  <a:gd name="T8" fmla="*/ 0 w 174"/>
                  <a:gd name="T9" fmla="*/ 15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172">
                    <a:moveTo>
                      <a:pt x="0" y="156"/>
                    </a:moveTo>
                    <a:lnTo>
                      <a:pt x="16" y="172"/>
                    </a:lnTo>
                    <a:lnTo>
                      <a:pt x="174" y="15"/>
                    </a:lnTo>
                    <a:lnTo>
                      <a:pt x="158" y="0"/>
                    </a:lnTo>
                    <a:lnTo>
                      <a:pt x="0" y="1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7" name="Freeform 16"/>
              <p:cNvSpPr>
                <a:spLocks/>
              </p:cNvSpPr>
              <p:nvPr/>
            </p:nvSpPr>
            <p:spPr bwMode="auto">
              <a:xfrm>
                <a:off x="762000" y="665164"/>
                <a:ext cx="23813" cy="23813"/>
              </a:xfrm>
              <a:custGeom>
                <a:avLst/>
                <a:gdLst>
                  <a:gd name="T0" fmla="*/ 36 w 45"/>
                  <a:gd name="T1" fmla="*/ 8 h 44"/>
                  <a:gd name="T2" fmla="*/ 36 w 45"/>
                  <a:gd name="T3" fmla="*/ 8 h 44"/>
                  <a:gd name="T4" fmla="*/ 29 w 45"/>
                  <a:gd name="T5" fmla="*/ 3 h 44"/>
                  <a:gd name="T6" fmla="*/ 23 w 45"/>
                  <a:gd name="T7" fmla="*/ 2 h 44"/>
                  <a:gd name="T8" fmla="*/ 17 w 45"/>
                  <a:gd name="T9" fmla="*/ 0 h 44"/>
                  <a:gd name="T10" fmla="*/ 11 w 45"/>
                  <a:gd name="T11" fmla="*/ 2 h 44"/>
                  <a:gd name="T12" fmla="*/ 4 w 45"/>
                  <a:gd name="T13" fmla="*/ 5 h 44"/>
                  <a:gd name="T14" fmla="*/ 0 w 45"/>
                  <a:gd name="T15" fmla="*/ 6 h 44"/>
                  <a:gd name="T16" fmla="*/ 39 w 45"/>
                  <a:gd name="T17" fmla="*/ 44 h 44"/>
                  <a:gd name="T18" fmla="*/ 39 w 45"/>
                  <a:gd name="T19" fmla="*/ 44 h 44"/>
                  <a:gd name="T20" fmla="*/ 40 w 45"/>
                  <a:gd name="T21" fmla="*/ 41 h 44"/>
                  <a:gd name="T22" fmla="*/ 43 w 45"/>
                  <a:gd name="T23" fmla="*/ 34 h 44"/>
                  <a:gd name="T24" fmla="*/ 45 w 45"/>
                  <a:gd name="T25" fmla="*/ 28 h 44"/>
                  <a:gd name="T26" fmla="*/ 43 w 45"/>
                  <a:gd name="T27" fmla="*/ 22 h 44"/>
                  <a:gd name="T28" fmla="*/ 40 w 45"/>
                  <a:gd name="T29" fmla="*/ 15 h 44"/>
                  <a:gd name="T30" fmla="*/ 36 w 45"/>
                  <a:gd name="T31" fmla="*/ 8 h 44"/>
                  <a:gd name="T32" fmla="*/ 36 w 45"/>
                  <a:gd name="T33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" h="44">
                    <a:moveTo>
                      <a:pt x="36" y="8"/>
                    </a:moveTo>
                    <a:lnTo>
                      <a:pt x="36" y="8"/>
                    </a:lnTo>
                    <a:lnTo>
                      <a:pt x="29" y="3"/>
                    </a:lnTo>
                    <a:lnTo>
                      <a:pt x="23" y="2"/>
                    </a:lnTo>
                    <a:lnTo>
                      <a:pt x="17" y="0"/>
                    </a:lnTo>
                    <a:lnTo>
                      <a:pt x="11" y="2"/>
                    </a:lnTo>
                    <a:lnTo>
                      <a:pt x="4" y="5"/>
                    </a:lnTo>
                    <a:lnTo>
                      <a:pt x="0" y="6"/>
                    </a:lnTo>
                    <a:lnTo>
                      <a:pt x="39" y="44"/>
                    </a:lnTo>
                    <a:lnTo>
                      <a:pt x="39" y="44"/>
                    </a:lnTo>
                    <a:lnTo>
                      <a:pt x="40" y="41"/>
                    </a:lnTo>
                    <a:lnTo>
                      <a:pt x="43" y="34"/>
                    </a:lnTo>
                    <a:lnTo>
                      <a:pt x="45" y="28"/>
                    </a:lnTo>
                    <a:lnTo>
                      <a:pt x="43" y="22"/>
                    </a:lnTo>
                    <a:lnTo>
                      <a:pt x="40" y="15"/>
                    </a:lnTo>
                    <a:lnTo>
                      <a:pt x="36" y="8"/>
                    </a:lnTo>
                    <a:lnTo>
                      <a:pt x="36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8" name="Freeform 17"/>
              <p:cNvSpPr>
                <a:spLocks/>
              </p:cNvSpPr>
              <p:nvPr/>
            </p:nvSpPr>
            <p:spPr bwMode="auto">
              <a:xfrm>
                <a:off x="587375" y="665164"/>
                <a:ext cx="169863" cy="168275"/>
              </a:xfrm>
              <a:custGeom>
                <a:avLst/>
                <a:gdLst>
                  <a:gd name="T0" fmla="*/ 281 w 320"/>
                  <a:gd name="T1" fmla="*/ 282 h 319"/>
                  <a:gd name="T2" fmla="*/ 39 w 320"/>
                  <a:gd name="T3" fmla="*/ 282 h 319"/>
                  <a:gd name="T4" fmla="*/ 39 w 320"/>
                  <a:gd name="T5" fmla="*/ 39 h 319"/>
                  <a:gd name="T6" fmla="*/ 266 w 320"/>
                  <a:gd name="T7" fmla="*/ 39 h 319"/>
                  <a:gd name="T8" fmla="*/ 307 w 320"/>
                  <a:gd name="T9" fmla="*/ 0 h 319"/>
                  <a:gd name="T10" fmla="*/ 0 w 320"/>
                  <a:gd name="T11" fmla="*/ 0 h 319"/>
                  <a:gd name="T12" fmla="*/ 0 w 320"/>
                  <a:gd name="T13" fmla="*/ 319 h 319"/>
                  <a:gd name="T14" fmla="*/ 320 w 320"/>
                  <a:gd name="T15" fmla="*/ 319 h 319"/>
                  <a:gd name="T16" fmla="*/ 320 w 320"/>
                  <a:gd name="T17" fmla="*/ 119 h 319"/>
                  <a:gd name="T18" fmla="*/ 281 w 320"/>
                  <a:gd name="T19" fmla="*/ 158 h 319"/>
                  <a:gd name="T20" fmla="*/ 281 w 320"/>
                  <a:gd name="T21" fmla="*/ 282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0" h="319">
                    <a:moveTo>
                      <a:pt x="281" y="282"/>
                    </a:moveTo>
                    <a:lnTo>
                      <a:pt x="39" y="282"/>
                    </a:lnTo>
                    <a:lnTo>
                      <a:pt x="39" y="39"/>
                    </a:lnTo>
                    <a:lnTo>
                      <a:pt x="266" y="39"/>
                    </a:lnTo>
                    <a:lnTo>
                      <a:pt x="307" y="0"/>
                    </a:lnTo>
                    <a:lnTo>
                      <a:pt x="0" y="0"/>
                    </a:lnTo>
                    <a:lnTo>
                      <a:pt x="0" y="319"/>
                    </a:lnTo>
                    <a:lnTo>
                      <a:pt x="320" y="319"/>
                    </a:lnTo>
                    <a:lnTo>
                      <a:pt x="320" y="119"/>
                    </a:lnTo>
                    <a:lnTo>
                      <a:pt x="281" y="158"/>
                    </a:lnTo>
                    <a:lnTo>
                      <a:pt x="281" y="2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870796" y="2364383"/>
            <a:ext cx="2569028" cy="1603307"/>
            <a:chOff x="4870796" y="2364383"/>
            <a:chExt cx="2569028" cy="1603307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4870796" y="3193143"/>
              <a:ext cx="2569028" cy="0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 10"/>
            <p:cNvSpPr/>
            <p:nvPr/>
          </p:nvSpPr>
          <p:spPr>
            <a:xfrm>
              <a:off x="5315402" y="2364383"/>
              <a:ext cx="1603330" cy="1603307"/>
            </a:xfrm>
            <a:custGeom>
              <a:avLst/>
              <a:gdLst>
                <a:gd name="connsiteX0" fmla="*/ 0 w 2134032"/>
                <a:gd name="connsiteY0" fmla="*/ 1067001 h 2134002"/>
                <a:gd name="connsiteX1" fmla="*/ 1067016 w 2134032"/>
                <a:gd name="connsiteY1" fmla="*/ 0 h 2134002"/>
                <a:gd name="connsiteX2" fmla="*/ 2134032 w 2134032"/>
                <a:gd name="connsiteY2" fmla="*/ 1067001 h 2134002"/>
                <a:gd name="connsiteX3" fmla="*/ 1067016 w 2134032"/>
                <a:gd name="connsiteY3" fmla="*/ 2134002 h 2134002"/>
                <a:gd name="connsiteX4" fmla="*/ 0 w 2134032"/>
                <a:gd name="connsiteY4" fmla="*/ 1067001 h 213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4032" h="2134002">
                  <a:moveTo>
                    <a:pt x="0" y="1067001"/>
                  </a:moveTo>
                  <a:cubicBezTo>
                    <a:pt x="0" y="477713"/>
                    <a:pt x="477719" y="0"/>
                    <a:pt x="1067016" y="0"/>
                  </a:cubicBezTo>
                  <a:cubicBezTo>
                    <a:pt x="1656313" y="0"/>
                    <a:pt x="2134032" y="477713"/>
                    <a:pt x="2134032" y="1067001"/>
                  </a:cubicBezTo>
                  <a:cubicBezTo>
                    <a:pt x="2134032" y="1656289"/>
                    <a:pt x="1656313" y="2134002"/>
                    <a:pt x="1067016" y="2134002"/>
                  </a:cubicBezTo>
                  <a:cubicBezTo>
                    <a:pt x="477719" y="2134002"/>
                    <a:pt x="0" y="1656289"/>
                    <a:pt x="0" y="10670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100">
                <a:solidFill>
                  <a:srgbClr val="262626"/>
                </a:solidFill>
                <a:latin typeface="+mn-ea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5733311" y="2900238"/>
              <a:ext cx="843997" cy="602858"/>
              <a:chOff x="869950" y="989014"/>
              <a:chExt cx="222250" cy="158750"/>
            </a:xfrm>
            <a:solidFill>
              <a:schemeClr val="bg1"/>
            </a:solidFill>
          </p:grpSpPr>
          <p:sp>
            <p:nvSpPr>
              <p:cNvPr id="30" name="Freeform 48"/>
              <p:cNvSpPr>
                <a:spLocks/>
              </p:cNvSpPr>
              <p:nvPr/>
            </p:nvSpPr>
            <p:spPr bwMode="auto">
              <a:xfrm>
                <a:off x="869950" y="989014"/>
                <a:ext cx="190500" cy="77788"/>
              </a:xfrm>
              <a:custGeom>
                <a:avLst/>
                <a:gdLst>
                  <a:gd name="T0" fmla="*/ 359 w 359"/>
                  <a:gd name="T1" fmla="*/ 18 h 148"/>
                  <a:gd name="T2" fmla="*/ 359 w 359"/>
                  <a:gd name="T3" fmla="*/ 0 h 148"/>
                  <a:gd name="T4" fmla="*/ 0 w 359"/>
                  <a:gd name="T5" fmla="*/ 0 h 148"/>
                  <a:gd name="T6" fmla="*/ 0 w 359"/>
                  <a:gd name="T7" fmla="*/ 20 h 148"/>
                  <a:gd name="T8" fmla="*/ 180 w 359"/>
                  <a:gd name="T9" fmla="*/ 148 h 148"/>
                  <a:gd name="T10" fmla="*/ 359 w 359"/>
                  <a:gd name="T1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148">
                    <a:moveTo>
                      <a:pt x="359" y="18"/>
                    </a:moveTo>
                    <a:lnTo>
                      <a:pt x="359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80" y="148"/>
                    </a:lnTo>
                    <a:lnTo>
                      <a:pt x="35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1" name="Freeform 49"/>
              <p:cNvSpPr>
                <a:spLocks noEditPoints="1"/>
              </p:cNvSpPr>
              <p:nvPr/>
            </p:nvSpPr>
            <p:spPr bwMode="auto">
              <a:xfrm>
                <a:off x="869950" y="1014414"/>
                <a:ext cx="222250" cy="133350"/>
              </a:xfrm>
              <a:custGeom>
                <a:avLst/>
                <a:gdLst>
                  <a:gd name="T0" fmla="*/ 359 w 420"/>
                  <a:gd name="T1" fmla="*/ 0 h 253"/>
                  <a:gd name="T2" fmla="*/ 0 w 420"/>
                  <a:gd name="T3" fmla="*/ 0 h 253"/>
                  <a:gd name="T4" fmla="*/ 240 w 420"/>
                  <a:gd name="T5" fmla="*/ 206 h 253"/>
                  <a:gd name="T6" fmla="*/ 247 w 420"/>
                  <a:gd name="T7" fmla="*/ 216 h 253"/>
                  <a:gd name="T8" fmla="*/ 264 w 420"/>
                  <a:gd name="T9" fmla="*/ 234 h 253"/>
                  <a:gd name="T10" fmla="*/ 286 w 420"/>
                  <a:gd name="T11" fmla="*/ 245 h 253"/>
                  <a:gd name="T12" fmla="*/ 309 w 420"/>
                  <a:gd name="T13" fmla="*/ 253 h 253"/>
                  <a:gd name="T14" fmla="*/ 322 w 420"/>
                  <a:gd name="T15" fmla="*/ 253 h 253"/>
                  <a:gd name="T16" fmla="*/ 343 w 420"/>
                  <a:gd name="T17" fmla="*/ 251 h 253"/>
                  <a:gd name="T18" fmla="*/ 360 w 420"/>
                  <a:gd name="T19" fmla="*/ 245 h 253"/>
                  <a:gd name="T20" fmla="*/ 378 w 420"/>
                  <a:gd name="T21" fmla="*/ 237 h 253"/>
                  <a:gd name="T22" fmla="*/ 392 w 420"/>
                  <a:gd name="T23" fmla="*/ 224 h 253"/>
                  <a:gd name="T24" fmla="*/ 404 w 420"/>
                  <a:gd name="T25" fmla="*/ 211 h 253"/>
                  <a:gd name="T26" fmla="*/ 413 w 420"/>
                  <a:gd name="T27" fmla="*/ 193 h 253"/>
                  <a:gd name="T28" fmla="*/ 418 w 420"/>
                  <a:gd name="T29" fmla="*/ 176 h 253"/>
                  <a:gd name="T30" fmla="*/ 420 w 420"/>
                  <a:gd name="T31" fmla="*/ 155 h 253"/>
                  <a:gd name="T32" fmla="*/ 418 w 420"/>
                  <a:gd name="T33" fmla="*/ 141 h 253"/>
                  <a:gd name="T34" fmla="*/ 410 w 420"/>
                  <a:gd name="T35" fmla="*/ 113 h 253"/>
                  <a:gd name="T36" fmla="*/ 394 w 420"/>
                  <a:gd name="T37" fmla="*/ 90 h 253"/>
                  <a:gd name="T38" fmla="*/ 372 w 420"/>
                  <a:gd name="T39" fmla="*/ 71 h 253"/>
                  <a:gd name="T40" fmla="*/ 359 w 420"/>
                  <a:gd name="T41" fmla="*/ 65 h 253"/>
                  <a:gd name="T42" fmla="*/ 322 w 420"/>
                  <a:gd name="T43" fmla="*/ 225 h 253"/>
                  <a:gd name="T44" fmla="*/ 298 w 420"/>
                  <a:gd name="T45" fmla="*/ 219 h 253"/>
                  <a:gd name="T46" fmla="*/ 276 w 420"/>
                  <a:gd name="T47" fmla="*/ 206 h 253"/>
                  <a:gd name="T48" fmla="*/ 266 w 420"/>
                  <a:gd name="T49" fmla="*/ 196 h 253"/>
                  <a:gd name="T50" fmla="*/ 256 w 420"/>
                  <a:gd name="T51" fmla="*/ 170 h 253"/>
                  <a:gd name="T52" fmla="*/ 253 w 420"/>
                  <a:gd name="T53" fmla="*/ 155 h 253"/>
                  <a:gd name="T54" fmla="*/ 259 w 420"/>
                  <a:gd name="T55" fmla="*/ 129 h 253"/>
                  <a:gd name="T56" fmla="*/ 273 w 420"/>
                  <a:gd name="T57" fmla="*/ 106 h 253"/>
                  <a:gd name="T58" fmla="*/ 296 w 420"/>
                  <a:gd name="T59" fmla="*/ 91 h 253"/>
                  <a:gd name="T60" fmla="*/ 322 w 420"/>
                  <a:gd name="T61" fmla="*/ 86 h 253"/>
                  <a:gd name="T62" fmla="*/ 333 w 420"/>
                  <a:gd name="T63" fmla="*/ 87 h 253"/>
                  <a:gd name="T64" fmla="*/ 352 w 420"/>
                  <a:gd name="T65" fmla="*/ 93 h 253"/>
                  <a:gd name="T66" fmla="*/ 359 w 420"/>
                  <a:gd name="T67" fmla="*/ 97 h 253"/>
                  <a:gd name="T68" fmla="*/ 373 w 420"/>
                  <a:gd name="T69" fmla="*/ 107 h 253"/>
                  <a:gd name="T70" fmla="*/ 383 w 420"/>
                  <a:gd name="T71" fmla="*/ 122 h 253"/>
                  <a:gd name="T72" fmla="*/ 389 w 420"/>
                  <a:gd name="T73" fmla="*/ 138 h 253"/>
                  <a:gd name="T74" fmla="*/ 392 w 420"/>
                  <a:gd name="T75" fmla="*/ 155 h 253"/>
                  <a:gd name="T76" fmla="*/ 391 w 420"/>
                  <a:gd name="T77" fmla="*/ 170 h 253"/>
                  <a:gd name="T78" fmla="*/ 381 w 420"/>
                  <a:gd name="T79" fmla="*/ 195 h 253"/>
                  <a:gd name="T80" fmla="*/ 362 w 420"/>
                  <a:gd name="T81" fmla="*/ 214 h 253"/>
                  <a:gd name="T82" fmla="*/ 337 w 420"/>
                  <a:gd name="T83" fmla="*/ 224 h 253"/>
                  <a:gd name="T84" fmla="*/ 322 w 420"/>
                  <a:gd name="T85" fmla="*/ 225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20" h="253">
                    <a:moveTo>
                      <a:pt x="359" y="65"/>
                    </a:moveTo>
                    <a:lnTo>
                      <a:pt x="359" y="0"/>
                    </a:lnTo>
                    <a:lnTo>
                      <a:pt x="180" y="128"/>
                    </a:lnTo>
                    <a:lnTo>
                      <a:pt x="0" y="0"/>
                    </a:lnTo>
                    <a:lnTo>
                      <a:pt x="0" y="206"/>
                    </a:lnTo>
                    <a:lnTo>
                      <a:pt x="240" y="206"/>
                    </a:lnTo>
                    <a:lnTo>
                      <a:pt x="240" y="206"/>
                    </a:lnTo>
                    <a:lnTo>
                      <a:pt x="247" y="216"/>
                    </a:lnTo>
                    <a:lnTo>
                      <a:pt x="256" y="225"/>
                    </a:lnTo>
                    <a:lnTo>
                      <a:pt x="264" y="234"/>
                    </a:lnTo>
                    <a:lnTo>
                      <a:pt x="275" y="240"/>
                    </a:lnTo>
                    <a:lnTo>
                      <a:pt x="286" y="245"/>
                    </a:lnTo>
                    <a:lnTo>
                      <a:pt x="298" y="250"/>
                    </a:lnTo>
                    <a:lnTo>
                      <a:pt x="309" y="253"/>
                    </a:lnTo>
                    <a:lnTo>
                      <a:pt x="322" y="253"/>
                    </a:lnTo>
                    <a:lnTo>
                      <a:pt x="322" y="253"/>
                    </a:lnTo>
                    <a:lnTo>
                      <a:pt x="333" y="253"/>
                    </a:lnTo>
                    <a:lnTo>
                      <a:pt x="343" y="251"/>
                    </a:lnTo>
                    <a:lnTo>
                      <a:pt x="352" y="248"/>
                    </a:lnTo>
                    <a:lnTo>
                      <a:pt x="360" y="245"/>
                    </a:lnTo>
                    <a:lnTo>
                      <a:pt x="369" y="241"/>
                    </a:lnTo>
                    <a:lnTo>
                      <a:pt x="378" y="237"/>
                    </a:lnTo>
                    <a:lnTo>
                      <a:pt x="385" y="231"/>
                    </a:lnTo>
                    <a:lnTo>
                      <a:pt x="392" y="224"/>
                    </a:lnTo>
                    <a:lnTo>
                      <a:pt x="398" y="218"/>
                    </a:lnTo>
                    <a:lnTo>
                      <a:pt x="404" y="211"/>
                    </a:lnTo>
                    <a:lnTo>
                      <a:pt x="408" y="202"/>
                    </a:lnTo>
                    <a:lnTo>
                      <a:pt x="413" y="193"/>
                    </a:lnTo>
                    <a:lnTo>
                      <a:pt x="415" y="184"/>
                    </a:lnTo>
                    <a:lnTo>
                      <a:pt x="418" y="176"/>
                    </a:lnTo>
                    <a:lnTo>
                      <a:pt x="420" y="166"/>
                    </a:lnTo>
                    <a:lnTo>
                      <a:pt x="420" y="155"/>
                    </a:lnTo>
                    <a:lnTo>
                      <a:pt x="420" y="155"/>
                    </a:lnTo>
                    <a:lnTo>
                      <a:pt x="418" y="141"/>
                    </a:lnTo>
                    <a:lnTo>
                      <a:pt x="415" y="126"/>
                    </a:lnTo>
                    <a:lnTo>
                      <a:pt x="410" y="113"/>
                    </a:lnTo>
                    <a:lnTo>
                      <a:pt x="402" y="100"/>
                    </a:lnTo>
                    <a:lnTo>
                      <a:pt x="394" y="90"/>
                    </a:lnTo>
                    <a:lnTo>
                      <a:pt x="383" y="80"/>
                    </a:lnTo>
                    <a:lnTo>
                      <a:pt x="372" y="71"/>
                    </a:lnTo>
                    <a:lnTo>
                      <a:pt x="359" y="65"/>
                    </a:lnTo>
                    <a:lnTo>
                      <a:pt x="359" y="65"/>
                    </a:lnTo>
                    <a:close/>
                    <a:moveTo>
                      <a:pt x="322" y="225"/>
                    </a:moveTo>
                    <a:lnTo>
                      <a:pt x="322" y="225"/>
                    </a:lnTo>
                    <a:lnTo>
                      <a:pt x="309" y="224"/>
                    </a:lnTo>
                    <a:lnTo>
                      <a:pt x="298" y="219"/>
                    </a:lnTo>
                    <a:lnTo>
                      <a:pt x="286" y="214"/>
                    </a:lnTo>
                    <a:lnTo>
                      <a:pt x="276" y="206"/>
                    </a:lnTo>
                    <a:lnTo>
                      <a:pt x="276" y="206"/>
                    </a:lnTo>
                    <a:lnTo>
                      <a:pt x="266" y="196"/>
                    </a:lnTo>
                    <a:lnTo>
                      <a:pt x="260" y="184"/>
                    </a:lnTo>
                    <a:lnTo>
                      <a:pt x="256" y="170"/>
                    </a:lnTo>
                    <a:lnTo>
                      <a:pt x="253" y="155"/>
                    </a:lnTo>
                    <a:lnTo>
                      <a:pt x="253" y="155"/>
                    </a:lnTo>
                    <a:lnTo>
                      <a:pt x="254" y="141"/>
                    </a:lnTo>
                    <a:lnTo>
                      <a:pt x="259" y="129"/>
                    </a:lnTo>
                    <a:lnTo>
                      <a:pt x="266" y="116"/>
                    </a:lnTo>
                    <a:lnTo>
                      <a:pt x="273" y="106"/>
                    </a:lnTo>
                    <a:lnTo>
                      <a:pt x="285" y="99"/>
                    </a:lnTo>
                    <a:lnTo>
                      <a:pt x="296" y="91"/>
                    </a:lnTo>
                    <a:lnTo>
                      <a:pt x="309" y="87"/>
                    </a:lnTo>
                    <a:lnTo>
                      <a:pt x="322" y="86"/>
                    </a:lnTo>
                    <a:lnTo>
                      <a:pt x="322" y="86"/>
                    </a:lnTo>
                    <a:lnTo>
                      <a:pt x="333" y="87"/>
                    </a:lnTo>
                    <a:lnTo>
                      <a:pt x="343" y="89"/>
                    </a:lnTo>
                    <a:lnTo>
                      <a:pt x="352" y="93"/>
                    </a:lnTo>
                    <a:lnTo>
                      <a:pt x="359" y="97"/>
                    </a:lnTo>
                    <a:lnTo>
                      <a:pt x="359" y="97"/>
                    </a:lnTo>
                    <a:lnTo>
                      <a:pt x="366" y="102"/>
                    </a:lnTo>
                    <a:lnTo>
                      <a:pt x="373" y="107"/>
                    </a:lnTo>
                    <a:lnTo>
                      <a:pt x="378" y="115"/>
                    </a:lnTo>
                    <a:lnTo>
                      <a:pt x="383" y="122"/>
                    </a:lnTo>
                    <a:lnTo>
                      <a:pt x="386" y="129"/>
                    </a:lnTo>
                    <a:lnTo>
                      <a:pt x="389" y="138"/>
                    </a:lnTo>
                    <a:lnTo>
                      <a:pt x="392" y="147"/>
                    </a:lnTo>
                    <a:lnTo>
                      <a:pt x="392" y="155"/>
                    </a:lnTo>
                    <a:lnTo>
                      <a:pt x="392" y="155"/>
                    </a:lnTo>
                    <a:lnTo>
                      <a:pt x="391" y="170"/>
                    </a:lnTo>
                    <a:lnTo>
                      <a:pt x="386" y="183"/>
                    </a:lnTo>
                    <a:lnTo>
                      <a:pt x="381" y="195"/>
                    </a:lnTo>
                    <a:lnTo>
                      <a:pt x="372" y="205"/>
                    </a:lnTo>
                    <a:lnTo>
                      <a:pt x="362" y="214"/>
                    </a:lnTo>
                    <a:lnTo>
                      <a:pt x="350" y="219"/>
                    </a:lnTo>
                    <a:lnTo>
                      <a:pt x="337" y="224"/>
                    </a:lnTo>
                    <a:lnTo>
                      <a:pt x="322" y="225"/>
                    </a:lnTo>
                    <a:lnTo>
                      <a:pt x="322" y="2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2" name="Freeform 50"/>
              <p:cNvSpPr>
                <a:spLocks/>
              </p:cNvSpPr>
              <p:nvPr/>
            </p:nvSpPr>
            <p:spPr bwMode="auto">
              <a:xfrm>
                <a:off x="1014413" y="1069976"/>
                <a:ext cx="52388" cy="52388"/>
              </a:xfrm>
              <a:custGeom>
                <a:avLst/>
                <a:gdLst>
                  <a:gd name="T0" fmla="*/ 64 w 97"/>
                  <a:gd name="T1" fmla="*/ 0 h 97"/>
                  <a:gd name="T2" fmla="*/ 35 w 97"/>
                  <a:gd name="T3" fmla="*/ 0 h 97"/>
                  <a:gd name="T4" fmla="*/ 35 w 97"/>
                  <a:gd name="T5" fmla="*/ 33 h 97"/>
                  <a:gd name="T6" fmla="*/ 0 w 97"/>
                  <a:gd name="T7" fmla="*/ 33 h 97"/>
                  <a:gd name="T8" fmla="*/ 0 w 97"/>
                  <a:gd name="T9" fmla="*/ 62 h 97"/>
                  <a:gd name="T10" fmla="*/ 35 w 97"/>
                  <a:gd name="T11" fmla="*/ 62 h 97"/>
                  <a:gd name="T12" fmla="*/ 35 w 97"/>
                  <a:gd name="T13" fmla="*/ 97 h 97"/>
                  <a:gd name="T14" fmla="*/ 64 w 97"/>
                  <a:gd name="T15" fmla="*/ 97 h 97"/>
                  <a:gd name="T16" fmla="*/ 64 w 97"/>
                  <a:gd name="T17" fmla="*/ 62 h 97"/>
                  <a:gd name="T18" fmla="*/ 97 w 97"/>
                  <a:gd name="T19" fmla="*/ 62 h 97"/>
                  <a:gd name="T20" fmla="*/ 97 w 97"/>
                  <a:gd name="T21" fmla="*/ 33 h 97"/>
                  <a:gd name="T22" fmla="*/ 64 w 97"/>
                  <a:gd name="T23" fmla="*/ 33 h 97"/>
                  <a:gd name="T24" fmla="*/ 64 w 97"/>
                  <a:gd name="T2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7" h="97">
                    <a:moveTo>
                      <a:pt x="64" y="0"/>
                    </a:moveTo>
                    <a:lnTo>
                      <a:pt x="35" y="0"/>
                    </a:lnTo>
                    <a:lnTo>
                      <a:pt x="35" y="33"/>
                    </a:lnTo>
                    <a:lnTo>
                      <a:pt x="0" y="33"/>
                    </a:lnTo>
                    <a:lnTo>
                      <a:pt x="0" y="62"/>
                    </a:lnTo>
                    <a:lnTo>
                      <a:pt x="35" y="62"/>
                    </a:lnTo>
                    <a:lnTo>
                      <a:pt x="35" y="97"/>
                    </a:lnTo>
                    <a:lnTo>
                      <a:pt x="64" y="97"/>
                    </a:lnTo>
                    <a:lnTo>
                      <a:pt x="64" y="62"/>
                    </a:lnTo>
                    <a:lnTo>
                      <a:pt x="97" y="62"/>
                    </a:lnTo>
                    <a:lnTo>
                      <a:pt x="97" y="33"/>
                    </a:lnTo>
                    <a:lnTo>
                      <a:pt x="64" y="33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8205666" y="2364383"/>
            <a:ext cx="2569028" cy="1603307"/>
            <a:chOff x="8205666" y="2364383"/>
            <a:chExt cx="2569028" cy="160330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8205666" y="3193143"/>
              <a:ext cx="2569028" cy="0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 11"/>
            <p:cNvSpPr/>
            <p:nvPr/>
          </p:nvSpPr>
          <p:spPr>
            <a:xfrm>
              <a:off x="8739802" y="2364383"/>
              <a:ext cx="1603330" cy="1603307"/>
            </a:xfrm>
            <a:custGeom>
              <a:avLst/>
              <a:gdLst>
                <a:gd name="connsiteX0" fmla="*/ 0 w 2134032"/>
                <a:gd name="connsiteY0" fmla="*/ 1067001 h 2134002"/>
                <a:gd name="connsiteX1" fmla="*/ 1067016 w 2134032"/>
                <a:gd name="connsiteY1" fmla="*/ 0 h 2134002"/>
                <a:gd name="connsiteX2" fmla="*/ 2134032 w 2134032"/>
                <a:gd name="connsiteY2" fmla="*/ 1067001 h 2134002"/>
                <a:gd name="connsiteX3" fmla="*/ 1067016 w 2134032"/>
                <a:gd name="connsiteY3" fmla="*/ 2134002 h 2134002"/>
                <a:gd name="connsiteX4" fmla="*/ 0 w 2134032"/>
                <a:gd name="connsiteY4" fmla="*/ 1067001 h 213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4032" h="2134002">
                  <a:moveTo>
                    <a:pt x="0" y="1067001"/>
                  </a:moveTo>
                  <a:cubicBezTo>
                    <a:pt x="0" y="477713"/>
                    <a:pt x="477719" y="0"/>
                    <a:pt x="1067016" y="0"/>
                  </a:cubicBezTo>
                  <a:cubicBezTo>
                    <a:pt x="1656313" y="0"/>
                    <a:pt x="2134032" y="477713"/>
                    <a:pt x="2134032" y="1067001"/>
                  </a:cubicBezTo>
                  <a:cubicBezTo>
                    <a:pt x="2134032" y="1656289"/>
                    <a:pt x="1656313" y="2134002"/>
                    <a:pt x="1067016" y="2134002"/>
                  </a:cubicBezTo>
                  <a:cubicBezTo>
                    <a:pt x="477719" y="2134002"/>
                    <a:pt x="0" y="1656289"/>
                    <a:pt x="0" y="106700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chemeClr val="lt1"/>
                </a:solidFill>
                <a:latin typeface="+mn-ea"/>
              </a:endParaRPr>
            </a:p>
          </p:txBody>
        </p:sp>
        <p:sp>
          <p:nvSpPr>
            <p:cNvPr id="33" name="Freeform 519"/>
            <p:cNvSpPr>
              <a:spLocks noEditPoints="1"/>
            </p:cNvSpPr>
            <p:nvPr/>
          </p:nvSpPr>
          <p:spPr bwMode="auto">
            <a:xfrm>
              <a:off x="9195868" y="2817449"/>
              <a:ext cx="749353" cy="669772"/>
            </a:xfrm>
            <a:custGeom>
              <a:avLst/>
              <a:gdLst>
                <a:gd name="T0" fmla="*/ 306 w 339"/>
                <a:gd name="T1" fmla="*/ 7 h 301"/>
                <a:gd name="T2" fmla="*/ 294 w 339"/>
                <a:gd name="T3" fmla="*/ 6 h 301"/>
                <a:gd name="T4" fmla="*/ 288 w 339"/>
                <a:gd name="T5" fmla="*/ 11 h 301"/>
                <a:gd name="T6" fmla="*/ 285 w 339"/>
                <a:gd name="T7" fmla="*/ 17 h 301"/>
                <a:gd name="T8" fmla="*/ 202 w 339"/>
                <a:gd name="T9" fmla="*/ 97 h 301"/>
                <a:gd name="T10" fmla="*/ 202 w 339"/>
                <a:gd name="T11" fmla="*/ 107 h 301"/>
                <a:gd name="T12" fmla="*/ 207 w 339"/>
                <a:gd name="T13" fmla="*/ 125 h 301"/>
                <a:gd name="T14" fmla="*/ 191 w 339"/>
                <a:gd name="T15" fmla="*/ 144 h 301"/>
                <a:gd name="T16" fmla="*/ 136 w 339"/>
                <a:gd name="T17" fmla="*/ 78 h 301"/>
                <a:gd name="T18" fmla="*/ 134 w 339"/>
                <a:gd name="T19" fmla="*/ 51 h 301"/>
                <a:gd name="T20" fmla="*/ 122 w 339"/>
                <a:gd name="T21" fmla="*/ 27 h 301"/>
                <a:gd name="T22" fmla="*/ 109 w 339"/>
                <a:gd name="T23" fmla="*/ 14 h 301"/>
                <a:gd name="T24" fmla="*/ 85 w 339"/>
                <a:gd name="T25" fmla="*/ 3 h 301"/>
                <a:gd name="T26" fmla="*/ 59 w 339"/>
                <a:gd name="T27" fmla="*/ 1 h 301"/>
                <a:gd name="T28" fmla="*/ 79 w 339"/>
                <a:gd name="T29" fmla="*/ 78 h 301"/>
                <a:gd name="T30" fmla="*/ 2 w 339"/>
                <a:gd name="T31" fmla="*/ 51 h 301"/>
                <a:gd name="T32" fmla="*/ 0 w 339"/>
                <a:gd name="T33" fmla="*/ 77 h 301"/>
                <a:gd name="T34" fmla="*/ 9 w 339"/>
                <a:gd name="T35" fmla="*/ 102 h 301"/>
                <a:gd name="T36" fmla="*/ 19 w 339"/>
                <a:gd name="T37" fmla="*/ 116 h 301"/>
                <a:gd name="T38" fmla="*/ 44 w 339"/>
                <a:gd name="T39" fmla="*/ 132 h 301"/>
                <a:gd name="T40" fmla="*/ 72 w 339"/>
                <a:gd name="T41" fmla="*/ 136 h 301"/>
                <a:gd name="T42" fmla="*/ 89 w 339"/>
                <a:gd name="T43" fmla="*/ 133 h 301"/>
                <a:gd name="T44" fmla="*/ 89 w 339"/>
                <a:gd name="T45" fmla="*/ 238 h 301"/>
                <a:gd name="T46" fmla="*/ 56 w 339"/>
                <a:gd name="T47" fmla="*/ 296 h 301"/>
                <a:gd name="T48" fmla="*/ 104 w 339"/>
                <a:gd name="T49" fmla="*/ 254 h 301"/>
                <a:gd name="T50" fmla="*/ 247 w 339"/>
                <a:gd name="T51" fmla="*/ 290 h 301"/>
                <a:gd name="T52" fmla="*/ 263 w 339"/>
                <a:gd name="T53" fmla="*/ 299 h 301"/>
                <a:gd name="T54" fmla="*/ 276 w 339"/>
                <a:gd name="T55" fmla="*/ 299 h 301"/>
                <a:gd name="T56" fmla="*/ 292 w 339"/>
                <a:gd name="T57" fmla="*/ 290 h 301"/>
                <a:gd name="T58" fmla="*/ 300 w 339"/>
                <a:gd name="T59" fmla="*/ 280 h 301"/>
                <a:gd name="T60" fmla="*/ 301 w 339"/>
                <a:gd name="T61" fmla="*/ 263 h 301"/>
                <a:gd name="T62" fmla="*/ 292 w 339"/>
                <a:gd name="T63" fmla="*/ 245 h 301"/>
                <a:gd name="T64" fmla="*/ 227 w 339"/>
                <a:gd name="T65" fmla="*/ 147 h 301"/>
                <a:gd name="T66" fmla="*/ 236 w 339"/>
                <a:gd name="T67" fmla="*/ 142 h 301"/>
                <a:gd name="T68" fmla="*/ 324 w 339"/>
                <a:gd name="T69" fmla="*/ 64 h 301"/>
                <a:gd name="T70" fmla="*/ 324 w 339"/>
                <a:gd name="T71" fmla="*/ 62 h 301"/>
                <a:gd name="T72" fmla="*/ 327 w 339"/>
                <a:gd name="T73" fmla="*/ 56 h 301"/>
                <a:gd name="T74" fmla="*/ 336 w 339"/>
                <a:gd name="T75" fmla="*/ 54 h 301"/>
                <a:gd name="T76" fmla="*/ 339 w 339"/>
                <a:gd name="T77" fmla="*/ 42 h 301"/>
                <a:gd name="T78" fmla="*/ 274 w 339"/>
                <a:gd name="T79" fmla="*/ 261 h 301"/>
                <a:gd name="T80" fmla="*/ 282 w 339"/>
                <a:gd name="T81" fmla="*/ 264 h 301"/>
                <a:gd name="T82" fmla="*/ 285 w 339"/>
                <a:gd name="T83" fmla="*/ 273 h 301"/>
                <a:gd name="T84" fmla="*/ 278 w 339"/>
                <a:gd name="T85" fmla="*/ 285 h 301"/>
                <a:gd name="T86" fmla="*/ 268 w 339"/>
                <a:gd name="T87" fmla="*/ 285 h 301"/>
                <a:gd name="T88" fmla="*/ 260 w 339"/>
                <a:gd name="T89" fmla="*/ 273 h 301"/>
                <a:gd name="T90" fmla="*/ 265 w 339"/>
                <a:gd name="T91" fmla="*/ 264 h 301"/>
                <a:gd name="T92" fmla="*/ 274 w 339"/>
                <a:gd name="T93" fmla="*/ 261 h 301"/>
                <a:gd name="T94" fmla="*/ 282 w 339"/>
                <a:gd name="T95" fmla="*/ 38 h 301"/>
                <a:gd name="T96" fmla="*/ 247 w 339"/>
                <a:gd name="T97" fmla="*/ 120 h 301"/>
                <a:gd name="T98" fmla="*/ 306 w 339"/>
                <a:gd name="T99" fmla="*/ 6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9" h="301">
                  <a:moveTo>
                    <a:pt x="336" y="38"/>
                  </a:moveTo>
                  <a:lnTo>
                    <a:pt x="306" y="7"/>
                  </a:lnTo>
                  <a:lnTo>
                    <a:pt x="306" y="7"/>
                  </a:lnTo>
                  <a:lnTo>
                    <a:pt x="303" y="6"/>
                  </a:lnTo>
                  <a:lnTo>
                    <a:pt x="298" y="4"/>
                  </a:lnTo>
                  <a:lnTo>
                    <a:pt x="294" y="6"/>
                  </a:lnTo>
                  <a:lnTo>
                    <a:pt x="291" y="7"/>
                  </a:lnTo>
                  <a:lnTo>
                    <a:pt x="291" y="7"/>
                  </a:lnTo>
                  <a:lnTo>
                    <a:pt x="288" y="11"/>
                  </a:lnTo>
                  <a:lnTo>
                    <a:pt x="288" y="17"/>
                  </a:lnTo>
                  <a:lnTo>
                    <a:pt x="288" y="17"/>
                  </a:lnTo>
                  <a:lnTo>
                    <a:pt x="285" y="17"/>
                  </a:lnTo>
                  <a:lnTo>
                    <a:pt x="282" y="19"/>
                  </a:lnTo>
                  <a:lnTo>
                    <a:pt x="281" y="19"/>
                  </a:lnTo>
                  <a:lnTo>
                    <a:pt x="202" y="97"/>
                  </a:lnTo>
                  <a:lnTo>
                    <a:pt x="202" y="97"/>
                  </a:lnTo>
                  <a:lnTo>
                    <a:pt x="204" y="102"/>
                  </a:lnTo>
                  <a:lnTo>
                    <a:pt x="202" y="107"/>
                  </a:lnTo>
                  <a:lnTo>
                    <a:pt x="201" y="112"/>
                  </a:lnTo>
                  <a:lnTo>
                    <a:pt x="198" y="117"/>
                  </a:lnTo>
                  <a:lnTo>
                    <a:pt x="207" y="125"/>
                  </a:lnTo>
                  <a:lnTo>
                    <a:pt x="207" y="125"/>
                  </a:lnTo>
                  <a:lnTo>
                    <a:pt x="207" y="126"/>
                  </a:lnTo>
                  <a:lnTo>
                    <a:pt x="191" y="144"/>
                  </a:lnTo>
                  <a:lnTo>
                    <a:pt x="133" y="87"/>
                  </a:lnTo>
                  <a:lnTo>
                    <a:pt x="133" y="87"/>
                  </a:lnTo>
                  <a:lnTo>
                    <a:pt x="136" y="78"/>
                  </a:lnTo>
                  <a:lnTo>
                    <a:pt x="136" y="70"/>
                  </a:lnTo>
                  <a:lnTo>
                    <a:pt x="136" y="59"/>
                  </a:lnTo>
                  <a:lnTo>
                    <a:pt x="134" y="51"/>
                  </a:lnTo>
                  <a:lnTo>
                    <a:pt x="131" y="43"/>
                  </a:lnTo>
                  <a:lnTo>
                    <a:pt x="127" y="35"/>
                  </a:lnTo>
                  <a:lnTo>
                    <a:pt x="122" y="27"/>
                  </a:lnTo>
                  <a:lnTo>
                    <a:pt x="117" y="20"/>
                  </a:lnTo>
                  <a:lnTo>
                    <a:pt x="117" y="20"/>
                  </a:lnTo>
                  <a:lnTo>
                    <a:pt x="109" y="14"/>
                  </a:lnTo>
                  <a:lnTo>
                    <a:pt x="101" y="9"/>
                  </a:lnTo>
                  <a:lnTo>
                    <a:pt x="93" y="6"/>
                  </a:lnTo>
                  <a:lnTo>
                    <a:pt x="85" y="3"/>
                  </a:lnTo>
                  <a:lnTo>
                    <a:pt x="76" y="1"/>
                  </a:lnTo>
                  <a:lnTo>
                    <a:pt x="67" y="0"/>
                  </a:lnTo>
                  <a:lnTo>
                    <a:pt x="59" y="1"/>
                  </a:lnTo>
                  <a:lnTo>
                    <a:pt x="50" y="3"/>
                  </a:lnTo>
                  <a:lnTo>
                    <a:pt x="89" y="40"/>
                  </a:lnTo>
                  <a:lnTo>
                    <a:pt x="79" y="78"/>
                  </a:lnTo>
                  <a:lnTo>
                    <a:pt x="41" y="88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0" y="59"/>
                  </a:lnTo>
                  <a:lnTo>
                    <a:pt x="0" y="68"/>
                  </a:lnTo>
                  <a:lnTo>
                    <a:pt x="0" y="77"/>
                  </a:lnTo>
                  <a:lnTo>
                    <a:pt x="2" y="86"/>
                  </a:lnTo>
                  <a:lnTo>
                    <a:pt x="5" y="93"/>
                  </a:lnTo>
                  <a:lnTo>
                    <a:pt x="9" y="102"/>
                  </a:lnTo>
                  <a:lnTo>
                    <a:pt x="13" y="109"/>
                  </a:lnTo>
                  <a:lnTo>
                    <a:pt x="19" y="116"/>
                  </a:lnTo>
                  <a:lnTo>
                    <a:pt x="19" y="116"/>
                  </a:lnTo>
                  <a:lnTo>
                    <a:pt x="28" y="122"/>
                  </a:lnTo>
                  <a:lnTo>
                    <a:pt x="35" y="128"/>
                  </a:lnTo>
                  <a:lnTo>
                    <a:pt x="44" y="132"/>
                  </a:lnTo>
                  <a:lnTo>
                    <a:pt x="53" y="135"/>
                  </a:lnTo>
                  <a:lnTo>
                    <a:pt x="61" y="135"/>
                  </a:lnTo>
                  <a:lnTo>
                    <a:pt x="72" y="136"/>
                  </a:lnTo>
                  <a:lnTo>
                    <a:pt x="80" y="135"/>
                  </a:lnTo>
                  <a:lnTo>
                    <a:pt x="89" y="132"/>
                  </a:lnTo>
                  <a:lnTo>
                    <a:pt x="89" y="133"/>
                  </a:lnTo>
                  <a:lnTo>
                    <a:pt x="144" y="189"/>
                  </a:lnTo>
                  <a:lnTo>
                    <a:pt x="92" y="241"/>
                  </a:lnTo>
                  <a:lnTo>
                    <a:pt x="89" y="238"/>
                  </a:lnTo>
                  <a:lnTo>
                    <a:pt x="74" y="250"/>
                  </a:lnTo>
                  <a:lnTo>
                    <a:pt x="50" y="290"/>
                  </a:lnTo>
                  <a:lnTo>
                    <a:pt x="56" y="296"/>
                  </a:lnTo>
                  <a:lnTo>
                    <a:pt x="95" y="272"/>
                  </a:lnTo>
                  <a:lnTo>
                    <a:pt x="106" y="257"/>
                  </a:lnTo>
                  <a:lnTo>
                    <a:pt x="104" y="254"/>
                  </a:lnTo>
                  <a:lnTo>
                    <a:pt x="157" y="200"/>
                  </a:lnTo>
                  <a:lnTo>
                    <a:pt x="247" y="290"/>
                  </a:lnTo>
                  <a:lnTo>
                    <a:pt x="247" y="290"/>
                  </a:lnTo>
                  <a:lnTo>
                    <a:pt x="253" y="295"/>
                  </a:lnTo>
                  <a:lnTo>
                    <a:pt x="258" y="298"/>
                  </a:lnTo>
                  <a:lnTo>
                    <a:pt x="263" y="299"/>
                  </a:lnTo>
                  <a:lnTo>
                    <a:pt x="271" y="301"/>
                  </a:lnTo>
                  <a:lnTo>
                    <a:pt x="271" y="301"/>
                  </a:lnTo>
                  <a:lnTo>
                    <a:pt x="276" y="299"/>
                  </a:lnTo>
                  <a:lnTo>
                    <a:pt x="282" y="298"/>
                  </a:lnTo>
                  <a:lnTo>
                    <a:pt x="288" y="295"/>
                  </a:lnTo>
                  <a:lnTo>
                    <a:pt x="292" y="290"/>
                  </a:lnTo>
                  <a:lnTo>
                    <a:pt x="292" y="290"/>
                  </a:lnTo>
                  <a:lnTo>
                    <a:pt x="297" y="286"/>
                  </a:lnTo>
                  <a:lnTo>
                    <a:pt x="300" y="280"/>
                  </a:lnTo>
                  <a:lnTo>
                    <a:pt x="301" y="274"/>
                  </a:lnTo>
                  <a:lnTo>
                    <a:pt x="303" y="269"/>
                  </a:lnTo>
                  <a:lnTo>
                    <a:pt x="301" y="263"/>
                  </a:lnTo>
                  <a:lnTo>
                    <a:pt x="300" y="256"/>
                  </a:lnTo>
                  <a:lnTo>
                    <a:pt x="297" y="251"/>
                  </a:lnTo>
                  <a:lnTo>
                    <a:pt x="292" y="245"/>
                  </a:lnTo>
                  <a:lnTo>
                    <a:pt x="202" y="155"/>
                  </a:lnTo>
                  <a:lnTo>
                    <a:pt x="220" y="138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31" y="144"/>
                  </a:lnTo>
                  <a:lnTo>
                    <a:pt x="236" y="142"/>
                  </a:lnTo>
                  <a:lnTo>
                    <a:pt x="242" y="141"/>
                  </a:lnTo>
                  <a:lnTo>
                    <a:pt x="247" y="141"/>
                  </a:lnTo>
                  <a:lnTo>
                    <a:pt x="324" y="64"/>
                  </a:lnTo>
                  <a:lnTo>
                    <a:pt x="326" y="62"/>
                  </a:lnTo>
                  <a:lnTo>
                    <a:pt x="324" y="62"/>
                  </a:lnTo>
                  <a:lnTo>
                    <a:pt x="324" y="62"/>
                  </a:lnTo>
                  <a:lnTo>
                    <a:pt x="327" y="59"/>
                  </a:lnTo>
                  <a:lnTo>
                    <a:pt x="327" y="56"/>
                  </a:lnTo>
                  <a:lnTo>
                    <a:pt x="327" y="56"/>
                  </a:lnTo>
                  <a:lnTo>
                    <a:pt x="332" y="55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9" y="49"/>
                  </a:lnTo>
                  <a:lnTo>
                    <a:pt x="339" y="45"/>
                  </a:lnTo>
                  <a:lnTo>
                    <a:pt x="339" y="42"/>
                  </a:lnTo>
                  <a:lnTo>
                    <a:pt x="336" y="38"/>
                  </a:lnTo>
                  <a:lnTo>
                    <a:pt x="336" y="38"/>
                  </a:lnTo>
                  <a:close/>
                  <a:moveTo>
                    <a:pt x="274" y="261"/>
                  </a:moveTo>
                  <a:lnTo>
                    <a:pt x="274" y="261"/>
                  </a:lnTo>
                  <a:lnTo>
                    <a:pt x="278" y="261"/>
                  </a:lnTo>
                  <a:lnTo>
                    <a:pt x="282" y="264"/>
                  </a:lnTo>
                  <a:lnTo>
                    <a:pt x="284" y="269"/>
                  </a:lnTo>
                  <a:lnTo>
                    <a:pt x="285" y="273"/>
                  </a:lnTo>
                  <a:lnTo>
                    <a:pt x="285" y="273"/>
                  </a:lnTo>
                  <a:lnTo>
                    <a:pt x="284" y="279"/>
                  </a:lnTo>
                  <a:lnTo>
                    <a:pt x="282" y="282"/>
                  </a:lnTo>
                  <a:lnTo>
                    <a:pt x="278" y="285"/>
                  </a:lnTo>
                  <a:lnTo>
                    <a:pt x="274" y="286"/>
                  </a:lnTo>
                  <a:lnTo>
                    <a:pt x="274" y="286"/>
                  </a:lnTo>
                  <a:lnTo>
                    <a:pt x="268" y="285"/>
                  </a:lnTo>
                  <a:lnTo>
                    <a:pt x="265" y="282"/>
                  </a:lnTo>
                  <a:lnTo>
                    <a:pt x="262" y="279"/>
                  </a:lnTo>
                  <a:lnTo>
                    <a:pt x="260" y="273"/>
                  </a:lnTo>
                  <a:lnTo>
                    <a:pt x="260" y="273"/>
                  </a:lnTo>
                  <a:lnTo>
                    <a:pt x="262" y="269"/>
                  </a:lnTo>
                  <a:lnTo>
                    <a:pt x="265" y="264"/>
                  </a:lnTo>
                  <a:lnTo>
                    <a:pt x="268" y="261"/>
                  </a:lnTo>
                  <a:lnTo>
                    <a:pt x="274" y="261"/>
                  </a:lnTo>
                  <a:lnTo>
                    <a:pt x="274" y="261"/>
                  </a:lnTo>
                  <a:close/>
                  <a:moveTo>
                    <a:pt x="229" y="102"/>
                  </a:moveTo>
                  <a:lnTo>
                    <a:pt x="224" y="96"/>
                  </a:lnTo>
                  <a:lnTo>
                    <a:pt x="282" y="38"/>
                  </a:lnTo>
                  <a:lnTo>
                    <a:pt x="287" y="43"/>
                  </a:lnTo>
                  <a:lnTo>
                    <a:pt x="229" y="102"/>
                  </a:lnTo>
                  <a:close/>
                  <a:moveTo>
                    <a:pt x="247" y="120"/>
                  </a:moveTo>
                  <a:lnTo>
                    <a:pt x="243" y="115"/>
                  </a:lnTo>
                  <a:lnTo>
                    <a:pt x="301" y="56"/>
                  </a:lnTo>
                  <a:lnTo>
                    <a:pt x="306" y="62"/>
                  </a:lnTo>
                  <a:lnTo>
                    <a:pt x="247" y="1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2594248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452623" y="1929634"/>
            <a:ext cx="2816803" cy="820302"/>
            <a:chOff x="8452623" y="1929634"/>
            <a:chExt cx="2816803" cy="820302"/>
          </a:xfrm>
        </p:grpSpPr>
        <p:sp>
          <p:nvSpPr>
            <p:cNvPr id="744" name="Rectangle 743"/>
            <p:cNvSpPr/>
            <p:nvPr/>
          </p:nvSpPr>
          <p:spPr>
            <a:xfrm>
              <a:off x="8452623" y="1929634"/>
              <a:ext cx="150714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4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添加标题</a:t>
              </a:r>
              <a:r>
                <a:rPr lang="en-US" sz="24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 </a:t>
              </a:r>
            </a:p>
          </p:txBody>
        </p:sp>
        <p:sp>
          <p:nvSpPr>
            <p:cNvPr id="745" name="Rectangle 744"/>
            <p:cNvSpPr/>
            <p:nvPr/>
          </p:nvSpPr>
          <p:spPr>
            <a:xfrm>
              <a:off x="8452624" y="2288271"/>
              <a:ext cx="281680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097446" y="3407879"/>
            <a:ext cx="2816803" cy="820302"/>
            <a:chOff x="9097446" y="3407879"/>
            <a:chExt cx="2816803" cy="820302"/>
          </a:xfrm>
        </p:grpSpPr>
        <p:sp>
          <p:nvSpPr>
            <p:cNvPr id="746" name="Rectangle 745"/>
            <p:cNvSpPr/>
            <p:nvPr/>
          </p:nvSpPr>
          <p:spPr>
            <a:xfrm>
              <a:off x="9097446" y="3407879"/>
              <a:ext cx="150714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4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添加标题</a:t>
              </a:r>
              <a:r>
                <a:rPr lang="en-US" sz="24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 </a:t>
              </a:r>
            </a:p>
          </p:txBody>
        </p:sp>
        <p:sp>
          <p:nvSpPr>
            <p:cNvPr id="747" name="Rectangle 746"/>
            <p:cNvSpPr/>
            <p:nvPr/>
          </p:nvSpPr>
          <p:spPr>
            <a:xfrm>
              <a:off x="9097447" y="3766516"/>
              <a:ext cx="281680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82966" y="1780873"/>
            <a:ext cx="2816802" cy="820302"/>
            <a:chOff x="782966" y="1780873"/>
            <a:chExt cx="2816802" cy="820302"/>
          </a:xfrm>
        </p:grpSpPr>
        <p:sp>
          <p:nvSpPr>
            <p:cNvPr id="748" name="Rectangle 747"/>
            <p:cNvSpPr/>
            <p:nvPr/>
          </p:nvSpPr>
          <p:spPr>
            <a:xfrm>
              <a:off x="2092624" y="1780873"/>
              <a:ext cx="150714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914082">
                <a:spcBef>
                  <a:spcPct val="0"/>
                </a:spcBef>
              </a:pPr>
              <a:r>
                <a:rPr lang="zh-CN" altLang="en-US" sz="24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添加标题</a:t>
              </a:r>
              <a:r>
                <a:rPr lang="en-US" sz="24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 </a:t>
              </a:r>
            </a:p>
          </p:txBody>
        </p:sp>
        <p:sp>
          <p:nvSpPr>
            <p:cNvPr id="749" name="Rectangle 748"/>
            <p:cNvSpPr/>
            <p:nvPr/>
          </p:nvSpPr>
          <p:spPr>
            <a:xfrm>
              <a:off x="782966" y="2139510"/>
              <a:ext cx="281680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89626" y="3785548"/>
            <a:ext cx="2816802" cy="820302"/>
            <a:chOff x="289626" y="3785548"/>
            <a:chExt cx="2816802" cy="820302"/>
          </a:xfrm>
        </p:grpSpPr>
        <p:sp>
          <p:nvSpPr>
            <p:cNvPr id="750" name="Rectangle 749"/>
            <p:cNvSpPr/>
            <p:nvPr/>
          </p:nvSpPr>
          <p:spPr>
            <a:xfrm>
              <a:off x="1599284" y="3785548"/>
              <a:ext cx="150714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914082">
                <a:spcBef>
                  <a:spcPct val="0"/>
                </a:spcBef>
              </a:pPr>
              <a:r>
                <a:rPr lang="zh-CN" altLang="en-US" sz="24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添加标题</a:t>
              </a:r>
              <a:r>
                <a:rPr lang="en-US" sz="24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 </a:t>
              </a:r>
            </a:p>
          </p:txBody>
        </p:sp>
        <p:sp>
          <p:nvSpPr>
            <p:cNvPr id="751" name="Rectangle 750"/>
            <p:cNvSpPr/>
            <p:nvPr/>
          </p:nvSpPr>
          <p:spPr>
            <a:xfrm>
              <a:off x="289626" y="4144185"/>
              <a:ext cx="281680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179507" y="1589783"/>
            <a:ext cx="5816329" cy="4252685"/>
            <a:chOff x="3179507" y="1589783"/>
            <a:chExt cx="5816329" cy="4252685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4326627" y="2574407"/>
              <a:ext cx="660752" cy="96699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0" name="Straight Connector 739"/>
            <p:cNvCxnSpPr/>
            <p:nvPr/>
          </p:nvCxnSpPr>
          <p:spPr>
            <a:xfrm flipV="1">
              <a:off x="3540728" y="4041781"/>
              <a:ext cx="2051981" cy="216266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2" name="Straight Connector 741"/>
            <p:cNvCxnSpPr/>
            <p:nvPr/>
          </p:nvCxnSpPr>
          <p:spPr>
            <a:xfrm flipV="1">
              <a:off x="6436890" y="2456603"/>
              <a:ext cx="1623310" cy="131766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3" name="Straight Connector 742"/>
            <p:cNvCxnSpPr/>
            <p:nvPr/>
          </p:nvCxnSpPr>
          <p:spPr>
            <a:xfrm flipV="1">
              <a:off x="6594128" y="3917540"/>
              <a:ext cx="1997759" cy="68101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4" name="Group 693"/>
            <p:cNvGrpSpPr/>
            <p:nvPr/>
          </p:nvGrpSpPr>
          <p:grpSpPr>
            <a:xfrm>
              <a:off x="4326627" y="1589783"/>
              <a:ext cx="3131998" cy="4252685"/>
              <a:chOff x="4648185" y="0"/>
              <a:chExt cx="2009771" cy="2728906"/>
            </a:xfrm>
          </p:grpSpPr>
          <p:sp>
            <p:nvSpPr>
              <p:cNvPr id="695" name="Freeform 255"/>
              <p:cNvSpPr>
                <a:spLocks/>
              </p:cNvSpPr>
              <p:nvPr/>
            </p:nvSpPr>
            <p:spPr bwMode="auto">
              <a:xfrm>
                <a:off x="5286358" y="2373308"/>
                <a:ext cx="733423" cy="331787"/>
              </a:xfrm>
              <a:custGeom>
                <a:avLst/>
                <a:gdLst>
                  <a:gd name="T0" fmla="*/ 462 w 925"/>
                  <a:gd name="T1" fmla="*/ 0 h 419"/>
                  <a:gd name="T2" fmla="*/ 212 w 925"/>
                  <a:gd name="T3" fmla="*/ 0 h 419"/>
                  <a:gd name="T4" fmla="*/ 212 w 925"/>
                  <a:gd name="T5" fmla="*/ 0 h 419"/>
                  <a:gd name="T6" fmla="*/ 212 w 925"/>
                  <a:gd name="T7" fmla="*/ 36 h 419"/>
                  <a:gd name="T8" fmla="*/ 210 w 925"/>
                  <a:gd name="T9" fmla="*/ 74 h 419"/>
                  <a:gd name="T10" fmla="*/ 207 w 925"/>
                  <a:gd name="T11" fmla="*/ 119 h 419"/>
                  <a:gd name="T12" fmla="*/ 205 w 925"/>
                  <a:gd name="T13" fmla="*/ 142 h 419"/>
                  <a:gd name="T14" fmla="*/ 202 w 925"/>
                  <a:gd name="T15" fmla="*/ 166 h 419"/>
                  <a:gd name="T16" fmla="*/ 197 w 925"/>
                  <a:gd name="T17" fmla="*/ 188 h 419"/>
                  <a:gd name="T18" fmla="*/ 192 w 925"/>
                  <a:gd name="T19" fmla="*/ 210 h 419"/>
                  <a:gd name="T20" fmla="*/ 186 w 925"/>
                  <a:gd name="T21" fmla="*/ 230 h 419"/>
                  <a:gd name="T22" fmla="*/ 180 w 925"/>
                  <a:gd name="T23" fmla="*/ 247 h 419"/>
                  <a:gd name="T24" fmla="*/ 176 w 925"/>
                  <a:gd name="T25" fmla="*/ 255 h 419"/>
                  <a:gd name="T26" fmla="*/ 172 w 925"/>
                  <a:gd name="T27" fmla="*/ 262 h 419"/>
                  <a:gd name="T28" fmla="*/ 168 w 925"/>
                  <a:gd name="T29" fmla="*/ 268 h 419"/>
                  <a:gd name="T30" fmla="*/ 163 w 925"/>
                  <a:gd name="T31" fmla="*/ 273 h 419"/>
                  <a:gd name="T32" fmla="*/ 163 w 925"/>
                  <a:gd name="T33" fmla="*/ 273 h 419"/>
                  <a:gd name="T34" fmla="*/ 116 w 925"/>
                  <a:gd name="T35" fmla="*/ 316 h 419"/>
                  <a:gd name="T36" fmla="*/ 62 w 925"/>
                  <a:gd name="T37" fmla="*/ 364 h 419"/>
                  <a:gd name="T38" fmla="*/ 0 w 925"/>
                  <a:gd name="T39" fmla="*/ 419 h 419"/>
                  <a:gd name="T40" fmla="*/ 462 w 925"/>
                  <a:gd name="T41" fmla="*/ 419 h 419"/>
                  <a:gd name="T42" fmla="*/ 925 w 925"/>
                  <a:gd name="T43" fmla="*/ 419 h 419"/>
                  <a:gd name="T44" fmla="*/ 925 w 925"/>
                  <a:gd name="T45" fmla="*/ 419 h 419"/>
                  <a:gd name="T46" fmla="*/ 862 w 925"/>
                  <a:gd name="T47" fmla="*/ 364 h 419"/>
                  <a:gd name="T48" fmla="*/ 809 w 925"/>
                  <a:gd name="T49" fmla="*/ 316 h 419"/>
                  <a:gd name="T50" fmla="*/ 762 w 925"/>
                  <a:gd name="T51" fmla="*/ 273 h 419"/>
                  <a:gd name="T52" fmla="*/ 762 w 925"/>
                  <a:gd name="T53" fmla="*/ 273 h 419"/>
                  <a:gd name="T54" fmla="*/ 757 w 925"/>
                  <a:gd name="T55" fmla="*/ 268 h 419"/>
                  <a:gd name="T56" fmla="*/ 753 w 925"/>
                  <a:gd name="T57" fmla="*/ 262 h 419"/>
                  <a:gd name="T58" fmla="*/ 749 w 925"/>
                  <a:gd name="T59" fmla="*/ 255 h 419"/>
                  <a:gd name="T60" fmla="*/ 744 w 925"/>
                  <a:gd name="T61" fmla="*/ 247 h 419"/>
                  <a:gd name="T62" fmla="*/ 737 w 925"/>
                  <a:gd name="T63" fmla="*/ 230 h 419"/>
                  <a:gd name="T64" fmla="*/ 732 w 925"/>
                  <a:gd name="T65" fmla="*/ 210 h 419"/>
                  <a:gd name="T66" fmla="*/ 727 w 925"/>
                  <a:gd name="T67" fmla="*/ 188 h 419"/>
                  <a:gd name="T68" fmla="*/ 723 w 925"/>
                  <a:gd name="T69" fmla="*/ 166 h 419"/>
                  <a:gd name="T70" fmla="*/ 720 w 925"/>
                  <a:gd name="T71" fmla="*/ 142 h 419"/>
                  <a:gd name="T72" fmla="*/ 718 w 925"/>
                  <a:gd name="T73" fmla="*/ 119 h 419"/>
                  <a:gd name="T74" fmla="*/ 714 w 925"/>
                  <a:gd name="T75" fmla="*/ 74 h 419"/>
                  <a:gd name="T76" fmla="*/ 713 w 925"/>
                  <a:gd name="T77" fmla="*/ 36 h 419"/>
                  <a:gd name="T78" fmla="*/ 713 w 925"/>
                  <a:gd name="T79" fmla="*/ 0 h 419"/>
                  <a:gd name="T80" fmla="*/ 462 w 925"/>
                  <a:gd name="T81" fmla="*/ 0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25" h="419">
                    <a:moveTo>
                      <a:pt x="462" y="0"/>
                    </a:moveTo>
                    <a:lnTo>
                      <a:pt x="212" y="0"/>
                    </a:lnTo>
                    <a:lnTo>
                      <a:pt x="212" y="0"/>
                    </a:lnTo>
                    <a:lnTo>
                      <a:pt x="212" y="36"/>
                    </a:lnTo>
                    <a:lnTo>
                      <a:pt x="210" y="74"/>
                    </a:lnTo>
                    <a:lnTo>
                      <a:pt x="207" y="119"/>
                    </a:lnTo>
                    <a:lnTo>
                      <a:pt x="205" y="142"/>
                    </a:lnTo>
                    <a:lnTo>
                      <a:pt x="202" y="166"/>
                    </a:lnTo>
                    <a:lnTo>
                      <a:pt x="197" y="188"/>
                    </a:lnTo>
                    <a:lnTo>
                      <a:pt x="192" y="210"/>
                    </a:lnTo>
                    <a:lnTo>
                      <a:pt x="186" y="230"/>
                    </a:lnTo>
                    <a:lnTo>
                      <a:pt x="180" y="247"/>
                    </a:lnTo>
                    <a:lnTo>
                      <a:pt x="176" y="255"/>
                    </a:lnTo>
                    <a:lnTo>
                      <a:pt x="172" y="262"/>
                    </a:lnTo>
                    <a:lnTo>
                      <a:pt x="168" y="268"/>
                    </a:lnTo>
                    <a:lnTo>
                      <a:pt x="163" y="273"/>
                    </a:lnTo>
                    <a:lnTo>
                      <a:pt x="163" y="273"/>
                    </a:lnTo>
                    <a:lnTo>
                      <a:pt x="116" y="316"/>
                    </a:lnTo>
                    <a:lnTo>
                      <a:pt x="62" y="364"/>
                    </a:lnTo>
                    <a:lnTo>
                      <a:pt x="0" y="419"/>
                    </a:lnTo>
                    <a:lnTo>
                      <a:pt x="462" y="419"/>
                    </a:lnTo>
                    <a:lnTo>
                      <a:pt x="925" y="419"/>
                    </a:lnTo>
                    <a:lnTo>
                      <a:pt x="925" y="419"/>
                    </a:lnTo>
                    <a:lnTo>
                      <a:pt x="862" y="364"/>
                    </a:lnTo>
                    <a:lnTo>
                      <a:pt x="809" y="316"/>
                    </a:lnTo>
                    <a:lnTo>
                      <a:pt x="762" y="273"/>
                    </a:lnTo>
                    <a:lnTo>
                      <a:pt x="762" y="273"/>
                    </a:lnTo>
                    <a:lnTo>
                      <a:pt x="757" y="268"/>
                    </a:lnTo>
                    <a:lnTo>
                      <a:pt x="753" y="262"/>
                    </a:lnTo>
                    <a:lnTo>
                      <a:pt x="749" y="255"/>
                    </a:lnTo>
                    <a:lnTo>
                      <a:pt x="744" y="247"/>
                    </a:lnTo>
                    <a:lnTo>
                      <a:pt x="737" y="230"/>
                    </a:lnTo>
                    <a:lnTo>
                      <a:pt x="732" y="210"/>
                    </a:lnTo>
                    <a:lnTo>
                      <a:pt x="727" y="188"/>
                    </a:lnTo>
                    <a:lnTo>
                      <a:pt x="723" y="166"/>
                    </a:lnTo>
                    <a:lnTo>
                      <a:pt x="720" y="142"/>
                    </a:lnTo>
                    <a:lnTo>
                      <a:pt x="718" y="119"/>
                    </a:lnTo>
                    <a:lnTo>
                      <a:pt x="714" y="74"/>
                    </a:lnTo>
                    <a:lnTo>
                      <a:pt x="713" y="36"/>
                    </a:lnTo>
                    <a:lnTo>
                      <a:pt x="713" y="0"/>
                    </a:lnTo>
                    <a:lnTo>
                      <a:pt x="462" y="0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pic>
            <p:nvPicPr>
              <p:cNvPr id="696" name="Picture 256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83183" y="2701918"/>
                <a:ext cx="738186" cy="26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97" name="Freeform 257"/>
              <p:cNvSpPr>
                <a:spLocks/>
              </p:cNvSpPr>
              <p:nvPr/>
            </p:nvSpPr>
            <p:spPr bwMode="auto">
              <a:xfrm>
                <a:off x="4648185" y="1116010"/>
                <a:ext cx="2009769" cy="1284285"/>
              </a:xfrm>
              <a:custGeom>
                <a:avLst/>
                <a:gdLst>
                  <a:gd name="T0" fmla="*/ 2531 w 2531"/>
                  <a:gd name="T1" fmla="*/ 1529 h 1618"/>
                  <a:gd name="T2" fmla="*/ 2529 w 2531"/>
                  <a:gd name="T3" fmla="*/ 1547 h 1618"/>
                  <a:gd name="T4" fmla="*/ 2524 w 2531"/>
                  <a:gd name="T5" fmla="*/ 1564 h 1618"/>
                  <a:gd name="T6" fmla="*/ 2515 w 2531"/>
                  <a:gd name="T7" fmla="*/ 1579 h 1618"/>
                  <a:gd name="T8" fmla="*/ 2505 w 2531"/>
                  <a:gd name="T9" fmla="*/ 1592 h 1618"/>
                  <a:gd name="T10" fmla="*/ 2491 w 2531"/>
                  <a:gd name="T11" fmla="*/ 1603 h 1618"/>
                  <a:gd name="T12" fmla="*/ 2476 w 2531"/>
                  <a:gd name="T13" fmla="*/ 1611 h 1618"/>
                  <a:gd name="T14" fmla="*/ 2459 w 2531"/>
                  <a:gd name="T15" fmla="*/ 1617 h 1618"/>
                  <a:gd name="T16" fmla="*/ 2441 w 2531"/>
                  <a:gd name="T17" fmla="*/ 1618 h 1618"/>
                  <a:gd name="T18" fmla="*/ 89 w 2531"/>
                  <a:gd name="T19" fmla="*/ 1618 h 1618"/>
                  <a:gd name="T20" fmla="*/ 71 w 2531"/>
                  <a:gd name="T21" fmla="*/ 1617 h 1618"/>
                  <a:gd name="T22" fmla="*/ 55 w 2531"/>
                  <a:gd name="T23" fmla="*/ 1611 h 1618"/>
                  <a:gd name="T24" fmla="*/ 39 w 2531"/>
                  <a:gd name="T25" fmla="*/ 1603 h 1618"/>
                  <a:gd name="T26" fmla="*/ 26 w 2531"/>
                  <a:gd name="T27" fmla="*/ 1592 h 1618"/>
                  <a:gd name="T28" fmla="*/ 15 w 2531"/>
                  <a:gd name="T29" fmla="*/ 1579 h 1618"/>
                  <a:gd name="T30" fmla="*/ 7 w 2531"/>
                  <a:gd name="T31" fmla="*/ 1564 h 1618"/>
                  <a:gd name="T32" fmla="*/ 2 w 2531"/>
                  <a:gd name="T33" fmla="*/ 1547 h 1618"/>
                  <a:gd name="T34" fmla="*/ 0 w 2531"/>
                  <a:gd name="T35" fmla="*/ 1529 h 1618"/>
                  <a:gd name="T36" fmla="*/ 0 w 2531"/>
                  <a:gd name="T37" fmla="*/ 90 h 1618"/>
                  <a:gd name="T38" fmla="*/ 2 w 2531"/>
                  <a:gd name="T39" fmla="*/ 71 h 1618"/>
                  <a:gd name="T40" fmla="*/ 7 w 2531"/>
                  <a:gd name="T41" fmla="*/ 55 h 1618"/>
                  <a:gd name="T42" fmla="*/ 15 w 2531"/>
                  <a:gd name="T43" fmla="*/ 39 h 1618"/>
                  <a:gd name="T44" fmla="*/ 26 w 2531"/>
                  <a:gd name="T45" fmla="*/ 26 h 1618"/>
                  <a:gd name="T46" fmla="*/ 39 w 2531"/>
                  <a:gd name="T47" fmla="*/ 15 h 1618"/>
                  <a:gd name="T48" fmla="*/ 55 w 2531"/>
                  <a:gd name="T49" fmla="*/ 7 h 1618"/>
                  <a:gd name="T50" fmla="*/ 71 w 2531"/>
                  <a:gd name="T51" fmla="*/ 2 h 1618"/>
                  <a:gd name="T52" fmla="*/ 89 w 2531"/>
                  <a:gd name="T53" fmla="*/ 0 h 1618"/>
                  <a:gd name="T54" fmla="*/ 2441 w 2531"/>
                  <a:gd name="T55" fmla="*/ 0 h 1618"/>
                  <a:gd name="T56" fmla="*/ 2459 w 2531"/>
                  <a:gd name="T57" fmla="*/ 2 h 1618"/>
                  <a:gd name="T58" fmla="*/ 2476 w 2531"/>
                  <a:gd name="T59" fmla="*/ 7 h 1618"/>
                  <a:gd name="T60" fmla="*/ 2491 w 2531"/>
                  <a:gd name="T61" fmla="*/ 15 h 1618"/>
                  <a:gd name="T62" fmla="*/ 2505 w 2531"/>
                  <a:gd name="T63" fmla="*/ 26 h 1618"/>
                  <a:gd name="T64" fmla="*/ 2515 w 2531"/>
                  <a:gd name="T65" fmla="*/ 39 h 1618"/>
                  <a:gd name="T66" fmla="*/ 2524 w 2531"/>
                  <a:gd name="T67" fmla="*/ 55 h 1618"/>
                  <a:gd name="T68" fmla="*/ 2529 w 2531"/>
                  <a:gd name="T69" fmla="*/ 71 h 1618"/>
                  <a:gd name="T70" fmla="*/ 2531 w 2531"/>
                  <a:gd name="T71" fmla="*/ 90 h 1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31" h="1618">
                    <a:moveTo>
                      <a:pt x="2531" y="1529"/>
                    </a:moveTo>
                    <a:lnTo>
                      <a:pt x="2531" y="1529"/>
                    </a:lnTo>
                    <a:lnTo>
                      <a:pt x="2530" y="1538"/>
                    </a:lnTo>
                    <a:lnTo>
                      <a:pt x="2529" y="1547"/>
                    </a:lnTo>
                    <a:lnTo>
                      <a:pt x="2527" y="1556"/>
                    </a:lnTo>
                    <a:lnTo>
                      <a:pt x="2524" y="1564"/>
                    </a:lnTo>
                    <a:lnTo>
                      <a:pt x="2520" y="1572"/>
                    </a:lnTo>
                    <a:lnTo>
                      <a:pt x="2515" y="1579"/>
                    </a:lnTo>
                    <a:lnTo>
                      <a:pt x="2510" y="1586"/>
                    </a:lnTo>
                    <a:lnTo>
                      <a:pt x="2505" y="1592"/>
                    </a:lnTo>
                    <a:lnTo>
                      <a:pt x="2498" y="1598"/>
                    </a:lnTo>
                    <a:lnTo>
                      <a:pt x="2491" y="1603"/>
                    </a:lnTo>
                    <a:lnTo>
                      <a:pt x="2484" y="1608"/>
                    </a:lnTo>
                    <a:lnTo>
                      <a:pt x="2476" y="1611"/>
                    </a:lnTo>
                    <a:lnTo>
                      <a:pt x="2468" y="1614"/>
                    </a:lnTo>
                    <a:lnTo>
                      <a:pt x="2459" y="1617"/>
                    </a:lnTo>
                    <a:lnTo>
                      <a:pt x="2450" y="1618"/>
                    </a:lnTo>
                    <a:lnTo>
                      <a:pt x="2441" y="1618"/>
                    </a:lnTo>
                    <a:lnTo>
                      <a:pt x="89" y="1618"/>
                    </a:lnTo>
                    <a:lnTo>
                      <a:pt x="89" y="1618"/>
                    </a:lnTo>
                    <a:lnTo>
                      <a:pt x="80" y="1618"/>
                    </a:lnTo>
                    <a:lnTo>
                      <a:pt x="71" y="1617"/>
                    </a:lnTo>
                    <a:lnTo>
                      <a:pt x="63" y="1614"/>
                    </a:lnTo>
                    <a:lnTo>
                      <a:pt x="55" y="1611"/>
                    </a:lnTo>
                    <a:lnTo>
                      <a:pt x="47" y="1608"/>
                    </a:lnTo>
                    <a:lnTo>
                      <a:pt x="39" y="1603"/>
                    </a:lnTo>
                    <a:lnTo>
                      <a:pt x="32" y="1598"/>
                    </a:lnTo>
                    <a:lnTo>
                      <a:pt x="26" y="1592"/>
                    </a:lnTo>
                    <a:lnTo>
                      <a:pt x="20" y="1586"/>
                    </a:lnTo>
                    <a:lnTo>
                      <a:pt x="15" y="1579"/>
                    </a:lnTo>
                    <a:lnTo>
                      <a:pt x="11" y="1572"/>
                    </a:lnTo>
                    <a:lnTo>
                      <a:pt x="7" y="1564"/>
                    </a:lnTo>
                    <a:lnTo>
                      <a:pt x="4" y="1556"/>
                    </a:lnTo>
                    <a:lnTo>
                      <a:pt x="2" y="1547"/>
                    </a:lnTo>
                    <a:lnTo>
                      <a:pt x="0" y="1538"/>
                    </a:lnTo>
                    <a:lnTo>
                      <a:pt x="0" y="152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0" y="80"/>
                    </a:lnTo>
                    <a:lnTo>
                      <a:pt x="2" y="71"/>
                    </a:lnTo>
                    <a:lnTo>
                      <a:pt x="4" y="63"/>
                    </a:lnTo>
                    <a:lnTo>
                      <a:pt x="7" y="55"/>
                    </a:lnTo>
                    <a:lnTo>
                      <a:pt x="11" y="47"/>
                    </a:lnTo>
                    <a:lnTo>
                      <a:pt x="15" y="39"/>
                    </a:lnTo>
                    <a:lnTo>
                      <a:pt x="20" y="33"/>
                    </a:lnTo>
                    <a:lnTo>
                      <a:pt x="26" y="26"/>
                    </a:lnTo>
                    <a:lnTo>
                      <a:pt x="32" y="20"/>
                    </a:lnTo>
                    <a:lnTo>
                      <a:pt x="39" y="15"/>
                    </a:lnTo>
                    <a:lnTo>
                      <a:pt x="47" y="11"/>
                    </a:lnTo>
                    <a:lnTo>
                      <a:pt x="55" y="7"/>
                    </a:lnTo>
                    <a:lnTo>
                      <a:pt x="63" y="4"/>
                    </a:lnTo>
                    <a:lnTo>
                      <a:pt x="71" y="2"/>
                    </a:lnTo>
                    <a:lnTo>
                      <a:pt x="80" y="1"/>
                    </a:lnTo>
                    <a:lnTo>
                      <a:pt x="89" y="0"/>
                    </a:lnTo>
                    <a:lnTo>
                      <a:pt x="2441" y="0"/>
                    </a:lnTo>
                    <a:lnTo>
                      <a:pt x="2441" y="0"/>
                    </a:lnTo>
                    <a:lnTo>
                      <a:pt x="2450" y="1"/>
                    </a:lnTo>
                    <a:lnTo>
                      <a:pt x="2459" y="2"/>
                    </a:lnTo>
                    <a:lnTo>
                      <a:pt x="2468" y="4"/>
                    </a:lnTo>
                    <a:lnTo>
                      <a:pt x="2476" y="7"/>
                    </a:lnTo>
                    <a:lnTo>
                      <a:pt x="2484" y="11"/>
                    </a:lnTo>
                    <a:lnTo>
                      <a:pt x="2491" y="15"/>
                    </a:lnTo>
                    <a:lnTo>
                      <a:pt x="2498" y="20"/>
                    </a:lnTo>
                    <a:lnTo>
                      <a:pt x="2505" y="26"/>
                    </a:lnTo>
                    <a:lnTo>
                      <a:pt x="2510" y="33"/>
                    </a:lnTo>
                    <a:lnTo>
                      <a:pt x="2515" y="39"/>
                    </a:lnTo>
                    <a:lnTo>
                      <a:pt x="2520" y="47"/>
                    </a:lnTo>
                    <a:lnTo>
                      <a:pt x="2524" y="55"/>
                    </a:lnTo>
                    <a:lnTo>
                      <a:pt x="2527" y="63"/>
                    </a:lnTo>
                    <a:lnTo>
                      <a:pt x="2529" y="71"/>
                    </a:lnTo>
                    <a:lnTo>
                      <a:pt x="2530" y="80"/>
                    </a:lnTo>
                    <a:lnTo>
                      <a:pt x="2531" y="90"/>
                    </a:lnTo>
                    <a:lnTo>
                      <a:pt x="2531" y="1529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99" name="Freeform 259"/>
              <p:cNvSpPr>
                <a:spLocks/>
              </p:cNvSpPr>
              <p:nvPr/>
            </p:nvSpPr>
            <p:spPr bwMode="auto">
              <a:xfrm>
                <a:off x="5135546" y="1116010"/>
                <a:ext cx="1522409" cy="1284285"/>
              </a:xfrm>
              <a:custGeom>
                <a:avLst/>
                <a:gdLst>
                  <a:gd name="T0" fmla="*/ 1063 w 1917"/>
                  <a:gd name="T1" fmla="*/ 0 h 1618"/>
                  <a:gd name="T2" fmla="*/ 1064 w 1917"/>
                  <a:gd name="T3" fmla="*/ 57 h 1618"/>
                  <a:gd name="T4" fmla="*/ 1064 w 1917"/>
                  <a:gd name="T5" fmla="*/ 99 h 1618"/>
                  <a:gd name="T6" fmla="*/ 1060 w 1917"/>
                  <a:gd name="T7" fmla="*/ 181 h 1618"/>
                  <a:gd name="T8" fmla="*/ 1052 w 1917"/>
                  <a:gd name="T9" fmla="*/ 263 h 1618"/>
                  <a:gd name="T10" fmla="*/ 1039 w 1917"/>
                  <a:gd name="T11" fmla="*/ 345 h 1618"/>
                  <a:gd name="T12" fmla="*/ 1023 w 1917"/>
                  <a:gd name="T13" fmla="*/ 425 h 1618"/>
                  <a:gd name="T14" fmla="*/ 1003 w 1917"/>
                  <a:gd name="T15" fmla="*/ 505 h 1618"/>
                  <a:gd name="T16" fmla="*/ 979 w 1917"/>
                  <a:gd name="T17" fmla="*/ 584 h 1618"/>
                  <a:gd name="T18" fmla="*/ 952 w 1917"/>
                  <a:gd name="T19" fmla="*/ 661 h 1618"/>
                  <a:gd name="T20" fmla="*/ 919 w 1917"/>
                  <a:gd name="T21" fmla="*/ 737 h 1618"/>
                  <a:gd name="T22" fmla="*/ 884 w 1917"/>
                  <a:gd name="T23" fmla="*/ 811 h 1618"/>
                  <a:gd name="T24" fmla="*/ 846 w 1917"/>
                  <a:gd name="T25" fmla="*/ 884 h 1618"/>
                  <a:gd name="T26" fmla="*/ 804 w 1917"/>
                  <a:gd name="T27" fmla="*/ 954 h 1618"/>
                  <a:gd name="T28" fmla="*/ 758 w 1917"/>
                  <a:gd name="T29" fmla="*/ 1022 h 1618"/>
                  <a:gd name="T30" fmla="*/ 709 w 1917"/>
                  <a:gd name="T31" fmla="*/ 1089 h 1618"/>
                  <a:gd name="T32" fmla="*/ 657 w 1917"/>
                  <a:gd name="T33" fmla="*/ 1153 h 1618"/>
                  <a:gd name="T34" fmla="*/ 601 w 1917"/>
                  <a:gd name="T35" fmla="*/ 1215 h 1618"/>
                  <a:gd name="T36" fmla="*/ 572 w 1917"/>
                  <a:gd name="T37" fmla="*/ 1244 h 1618"/>
                  <a:gd name="T38" fmla="*/ 510 w 1917"/>
                  <a:gd name="T39" fmla="*/ 1304 h 1618"/>
                  <a:gd name="T40" fmla="*/ 444 w 1917"/>
                  <a:gd name="T41" fmla="*/ 1360 h 1618"/>
                  <a:gd name="T42" fmla="*/ 375 w 1917"/>
                  <a:gd name="T43" fmla="*/ 1413 h 1618"/>
                  <a:gd name="T44" fmla="*/ 304 w 1917"/>
                  <a:gd name="T45" fmla="*/ 1461 h 1618"/>
                  <a:gd name="T46" fmla="*/ 231 w 1917"/>
                  <a:gd name="T47" fmla="*/ 1506 h 1618"/>
                  <a:gd name="T48" fmla="*/ 156 w 1917"/>
                  <a:gd name="T49" fmla="*/ 1548 h 1618"/>
                  <a:gd name="T50" fmla="*/ 79 w 1917"/>
                  <a:gd name="T51" fmla="*/ 1585 h 1618"/>
                  <a:gd name="T52" fmla="*/ 0 w 1917"/>
                  <a:gd name="T53" fmla="*/ 1618 h 1618"/>
                  <a:gd name="T54" fmla="*/ 1827 w 1917"/>
                  <a:gd name="T55" fmla="*/ 1618 h 1618"/>
                  <a:gd name="T56" fmla="*/ 1845 w 1917"/>
                  <a:gd name="T57" fmla="*/ 1617 h 1618"/>
                  <a:gd name="T58" fmla="*/ 1862 w 1917"/>
                  <a:gd name="T59" fmla="*/ 1611 h 1618"/>
                  <a:gd name="T60" fmla="*/ 1877 w 1917"/>
                  <a:gd name="T61" fmla="*/ 1603 h 1618"/>
                  <a:gd name="T62" fmla="*/ 1891 w 1917"/>
                  <a:gd name="T63" fmla="*/ 1592 h 1618"/>
                  <a:gd name="T64" fmla="*/ 1901 w 1917"/>
                  <a:gd name="T65" fmla="*/ 1579 h 1618"/>
                  <a:gd name="T66" fmla="*/ 1910 w 1917"/>
                  <a:gd name="T67" fmla="*/ 1564 h 1618"/>
                  <a:gd name="T68" fmla="*/ 1915 w 1917"/>
                  <a:gd name="T69" fmla="*/ 1547 h 1618"/>
                  <a:gd name="T70" fmla="*/ 1917 w 1917"/>
                  <a:gd name="T71" fmla="*/ 1529 h 1618"/>
                  <a:gd name="T72" fmla="*/ 1917 w 1917"/>
                  <a:gd name="T73" fmla="*/ 90 h 1618"/>
                  <a:gd name="T74" fmla="*/ 1915 w 1917"/>
                  <a:gd name="T75" fmla="*/ 71 h 1618"/>
                  <a:gd name="T76" fmla="*/ 1910 w 1917"/>
                  <a:gd name="T77" fmla="*/ 55 h 1618"/>
                  <a:gd name="T78" fmla="*/ 1901 w 1917"/>
                  <a:gd name="T79" fmla="*/ 39 h 1618"/>
                  <a:gd name="T80" fmla="*/ 1891 w 1917"/>
                  <a:gd name="T81" fmla="*/ 26 h 1618"/>
                  <a:gd name="T82" fmla="*/ 1877 w 1917"/>
                  <a:gd name="T83" fmla="*/ 15 h 1618"/>
                  <a:gd name="T84" fmla="*/ 1862 w 1917"/>
                  <a:gd name="T85" fmla="*/ 7 h 1618"/>
                  <a:gd name="T86" fmla="*/ 1845 w 1917"/>
                  <a:gd name="T87" fmla="*/ 2 h 1618"/>
                  <a:gd name="T88" fmla="*/ 1827 w 1917"/>
                  <a:gd name="T89" fmla="*/ 0 h 1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17" h="1618">
                    <a:moveTo>
                      <a:pt x="1827" y="0"/>
                    </a:moveTo>
                    <a:lnTo>
                      <a:pt x="1063" y="0"/>
                    </a:lnTo>
                    <a:lnTo>
                      <a:pt x="1063" y="0"/>
                    </a:lnTo>
                    <a:lnTo>
                      <a:pt x="1064" y="57"/>
                    </a:lnTo>
                    <a:lnTo>
                      <a:pt x="1064" y="57"/>
                    </a:lnTo>
                    <a:lnTo>
                      <a:pt x="1064" y="99"/>
                    </a:lnTo>
                    <a:lnTo>
                      <a:pt x="1062" y="140"/>
                    </a:lnTo>
                    <a:lnTo>
                      <a:pt x="1060" y="181"/>
                    </a:lnTo>
                    <a:lnTo>
                      <a:pt x="1056" y="222"/>
                    </a:lnTo>
                    <a:lnTo>
                      <a:pt x="1052" y="263"/>
                    </a:lnTo>
                    <a:lnTo>
                      <a:pt x="1046" y="304"/>
                    </a:lnTo>
                    <a:lnTo>
                      <a:pt x="1039" y="345"/>
                    </a:lnTo>
                    <a:lnTo>
                      <a:pt x="1032" y="385"/>
                    </a:lnTo>
                    <a:lnTo>
                      <a:pt x="1023" y="425"/>
                    </a:lnTo>
                    <a:lnTo>
                      <a:pt x="1014" y="465"/>
                    </a:lnTo>
                    <a:lnTo>
                      <a:pt x="1003" y="505"/>
                    </a:lnTo>
                    <a:lnTo>
                      <a:pt x="992" y="545"/>
                    </a:lnTo>
                    <a:lnTo>
                      <a:pt x="979" y="584"/>
                    </a:lnTo>
                    <a:lnTo>
                      <a:pt x="966" y="623"/>
                    </a:lnTo>
                    <a:lnTo>
                      <a:pt x="952" y="661"/>
                    </a:lnTo>
                    <a:lnTo>
                      <a:pt x="935" y="700"/>
                    </a:lnTo>
                    <a:lnTo>
                      <a:pt x="919" y="737"/>
                    </a:lnTo>
                    <a:lnTo>
                      <a:pt x="902" y="774"/>
                    </a:lnTo>
                    <a:lnTo>
                      <a:pt x="884" y="811"/>
                    </a:lnTo>
                    <a:lnTo>
                      <a:pt x="865" y="848"/>
                    </a:lnTo>
                    <a:lnTo>
                      <a:pt x="846" y="884"/>
                    </a:lnTo>
                    <a:lnTo>
                      <a:pt x="825" y="919"/>
                    </a:lnTo>
                    <a:lnTo>
                      <a:pt x="804" y="954"/>
                    </a:lnTo>
                    <a:lnTo>
                      <a:pt x="781" y="989"/>
                    </a:lnTo>
                    <a:lnTo>
                      <a:pt x="758" y="1022"/>
                    </a:lnTo>
                    <a:lnTo>
                      <a:pt x="734" y="1056"/>
                    </a:lnTo>
                    <a:lnTo>
                      <a:pt x="709" y="1089"/>
                    </a:lnTo>
                    <a:lnTo>
                      <a:pt x="683" y="1122"/>
                    </a:lnTo>
                    <a:lnTo>
                      <a:pt x="657" y="1153"/>
                    </a:lnTo>
                    <a:lnTo>
                      <a:pt x="630" y="1184"/>
                    </a:lnTo>
                    <a:lnTo>
                      <a:pt x="601" y="1215"/>
                    </a:lnTo>
                    <a:lnTo>
                      <a:pt x="572" y="1244"/>
                    </a:lnTo>
                    <a:lnTo>
                      <a:pt x="572" y="1244"/>
                    </a:lnTo>
                    <a:lnTo>
                      <a:pt x="541" y="1275"/>
                    </a:lnTo>
                    <a:lnTo>
                      <a:pt x="510" y="1304"/>
                    </a:lnTo>
                    <a:lnTo>
                      <a:pt x="477" y="1333"/>
                    </a:lnTo>
                    <a:lnTo>
                      <a:pt x="444" y="1360"/>
                    </a:lnTo>
                    <a:lnTo>
                      <a:pt x="410" y="1387"/>
                    </a:lnTo>
                    <a:lnTo>
                      <a:pt x="375" y="1413"/>
                    </a:lnTo>
                    <a:lnTo>
                      <a:pt x="340" y="1437"/>
                    </a:lnTo>
                    <a:lnTo>
                      <a:pt x="304" y="1461"/>
                    </a:lnTo>
                    <a:lnTo>
                      <a:pt x="268" y="1484"/>
                    </a:lnTo>
                    <a:lnTo>
                      <a:pt x="231" y="1506"/>
                    </a:lnTo>
                    <a:lnTo>
                      <a:pt x="194" y="1528"/>
                    </a:lnTo>
                    <a:lnTo>
                      <a:pt x="156" y="1548"/>
                    </a:lnTo>
                    <a:lnTo>
                      <a:pt x="117" y="1567"/>
                    </a:lnTo>
                    <a:lnTo>
                      <a:pt x="79" y="1585"/>
                    </a:lnTo>
                    <a:lnTo>
                      <a:pt x="39" y="1602"/>
                    </a:lnTo>
                    <a:lnTo>
                      <a:pt x="0" y="1618"/>
                    </a:lnTo>
                    <a:lnTo>
                      <a:pt x="1827" y="1618"/>
                    </a:lnTo>
                    <a:lnTo>
                      <a:pt x="1827" y="1618"/>
                    </a:lnTo>
                    <a:lnTo>
                      <a:pt x="1836" y="1618"/>
                    </a:lnTo>
                    <a:lnTo>
                      <a:pt x="1845" y="1617"/>
                    </a:lnTo>
                    <a:lnTo>
                      <a:pt x="1854" y="1614"/>
                    </a:lnTo>
                    <a:lnTo>
                      <a:pt x="1862" y="1611"/>
                    </a:lnTo>
                    <a:lnTo>
                      <a:pt x="1870" y="1608"/>
                    </a:lnTo>
                    <a:lnTo>
                      <a:pt x="1877" y="1603"/>
                    </a:lnTo>
                    <a:lnTo>
                      <a:pt x="1884" y="1598"/>
                    </a:lnTo>
                    <a:lnTo>
                      <a:pt x="1891" y="1592"/>
                    </a:lnTo>
                    <a:lnTo>
                      <a:pt x="1896" y="1586"/>
                    </a:lnTo>
                    <a:lnTo>
                      <a:pt x="1901" y="1579"/>
                    </a:lnTo>
                    <a:lnTo>
                      <a:pt x="1906" y="1572"/>
                    </a:lnTo>
                    <a:lnTo>
                      <a:pt x="1910" y="1564"/>
                    </a:lnTo>
                    <a:lnTo>
                      <a:pt x="1913" y="1556"/>
                    </a:lnTo>
                    <a:lnTo>
                      <a:pt x="1915" y="1547"/>
                    </a:lnTo>
                    <a:lnTo>
                      <a:pt x="1916" y="1538"/>
                    </a:lnTo>
                    <a:lnTo>
                      <a:pt x="1917" y="1529"/>
                    </a:lnTo>
                    <a:lnTo>
                      <a:pt x="1917" y="90"/>
                    </a:lnTo>
                    <a:lnTo>
                      <a:pt x="1917" y="90"/>
                    </a:lnTo>
                    <a:lnTo>
                      <a:pt x="1916" y="80"/>
                    </a:lnTo>
                    <a:lnTo>
                      <a:pt x="1915" y="71"/>
                    </a:lnTo>
                    <a:lnTo>
                      <a:pt x="1913" y="63"/>
                    </a:lnTo>
                    <a:lnTo>
                      <a:pt x="1910" y="55"/>
                    </a:lnTo>
                    <a:lnTo>
                      <a:pt x="1906" y="47"/>
                    </a:lnTo>
                    <a:lnTo>
                      <a:pt x="1901" y="39"/>
                    </a:lnTo>
                    <a:lnTo>
                      <a:pt x="1896" y="33"/>
                    </a:lnTo>
                    <a:lnTo>
                      <a:pt x="1891" y="26"/>
                    </a:lnTo>
                    <a:lnTo>
                      <a:pt x="1884" y="20"/>
                    </a:lnTo>
                    <a:lnTo>
                      <a:pt x="1877" y="15"/>
                    </a:lnTo>
                    <a:lnTo>
                      <a:pt x="1870" y="11"/>
                    </a:lnTo>
                    <a:lnTo>
                      <a:pt x="1862" y="7"/>
                    </a:lnTo>
                    <a:lnTo>
                      <a:pt x="1854" y="4"/>
                    </a:lnTo>
                    <a:lnTo>
                      <a:pt x="1845" y="2"/>
                    </a:lnTo>
                    <a:lnTo>
                      <a:pt x="1836" y="1"/>
                    </a:lnTo>
                    <a:lnTo>
                      <a:pt x="1827" y="0"/>
                    </a:lnTo>
                    <a:close/>
                  </a:path>
                </a:pathLst>
              </a:custGeom>
              <a:solidFill>
                <a:srgbClr val="0806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00" name="Freeform 260"/>
              <p:cNvSpPr>
                <a:spLocks/>
              </p:cNvSpPr>
              <p:nvPr/>
            </p:nvSpPr>
            <p:spPr bwMode="auto">
              <a:xfrm>
                <a:off x="5135547" y="1116010"/>
                <a:ext cx="1522409" cy="1284285"/>
              </a:xfrm>
              <a:custGeom>
                <a:avLst/>
                <a:gdLst>
                  <a:gd name="T0" fmla="*/ 1063 w 1917"/>
                  <a:gd name="T1" fmla="*/ 0 h 1618"/>
                  <a:gd name="T2" fmla="*/ 1064 w 1917"/>
                  <a:gd name="T3" fmla="*/ 57 h 1618"/>
                  <a:gd name="T4" fmla="*/ 1064 w 1917"/>
                  <a:gd name="T5" fmla="*/ 99 h 1618"/>
                  <a:gd name="T6" fmla="*/ 1060 w 1917"/>
                  <a:gd name="T7" fmla="*/ 181 h 1618"/>
                  <a:gd name="T8" fmla="*/ 1052 w 1917"/>
                  <a:gd name="T9" fmla="*/ 263 h 1618"/>
                  <a:gd name="T10" fmla="*/ 1039 w 1917"/>
                  <a:gd name="T11" fmla="*/ 345 h 1618"/>
                  <a:gd name="T12" fmla="*/ 1023 w 1917"/>
                  <a:gd name="T13" fmla="*/ 425 h 1618"/>
                  <a:gd name="T14" fmla="*/ 1003 w 1917"/>
                  <a:gd name="T15" fmla="*/ 505 h 1618"/>
                  <a:gd name="T16" fmla="*/ 979 w 1917"/>
                  <a:gd name="T17" fmla="*/ 584 h 1618"/>
                  <a:gd name="T18" fmla="*/ 952 w 1917"/>
                  <a:gd name="T19" fmla="*/ 661 h 1618"/>
                  <a:gd name="T20" fmla="*/ 919 w 1917"/>
                  <a:gd name="T21" fmla="*/ 737 h 1618"/>
                  <a:gd name="T22" fmla="*/ 884 w 1917"/>
                  <a:gd name="T23" fmla="*/ 811 h 1618"/>
                  <a:gd name="T24" fmla="*/ 846 w 1917"/>
                  <a:gd name="T25" fmla="*/ 884 h 1618"/>
                  <a:gd name="T26" fmla="*/ 804 w 1917"/>
                  <a:gd name="T27" fmla="*/ 954 h 1618"/>
                  <a:gd name="T28" fmla="*/ 758 w 1917"/>
                  <a:gd name="T29" fmla="*/ 1022 h 1618"/>
                  <a:gd name="T30" fmla="*/ 709 w 1917"/>
                  <a:gd name="T31" fmla="*/ 1089 h 1618"/>
                  <a:gd name="T32" fmla="*/ 657 w 1917"/>
                  <a:gd name="T33" fmla="*/ 1153 h 1618"/>
                  <a:gd name="T34" fmla="*/ 601 w 1917"/>
                  <a:gd name="T35" fmla="*/ 1215 h 1618"/>
                  <a:gd name="T36" fmla="*/ 572 w 1917"/>
                  <a:gd name="T37" fmla="*/ 1244 h 1618"/>
                  <a:gd name="T38" fmla="*/ 510 w 1917"/>
                  <a:gd name="T39" fmla="*/ 1304 h 1618"/>
                  <a:gd name="T40" fmla="*/ 444 w 1917"/>
                  <a:gd name="T41" fmla="*/ 1360 h 1618"/>
                  <a:gd name="T42" fmla="*/ 375 w 1917"/>
                  <a:gd name="T43" fmla="*/ 1413 h 1618"/>
                  <a:gd name="T44" fmla="*/ 304 w 1917"/>
                  <a:gd name="T45" fmla="*/ 1461 h 1618"/>
                  <a:gd name="T46" fmla="*/ 231 w 1917"/>
                  <a:gd name="T47" fmla="*/ 1506 h 1618"/>
                  <a:gd name="T48" fmla="*/ 156 w 1917"/>
                  <a:gd name="T49" fmla="*/ 1548 h 1618"/>
                  <a:gd name="T50" fmla="*/ 79 w 1917"/>
                  <a:gd name="T51" fmla="*/ 1585 h 1618"/>
                  <a:gd name="T52" fmla="*/ 0 w 1917"/>
                  <a:gd name="T53" fmla="*/ 1618 h 1618"/>
                  <a:gd name="T54" fmla="*/ 1827 w 1917"/>
                  <a:gd name="T55" fmla="*/ 1618 h 1618"/>
                  <a:gd name="T56" fmla="*/ 1845 w 1917"/>
                  <a:gd name="T57" fmla="*/ 1617 h 1618"/>
                  <a:gd name="T58" fmla="*/ 1862 w 1917"/>
                  <a:gd name="T59" fmla="*/ 1611 h 1618"/>
                  <a:gd name="T60" fmla="*/ 1877 w 1917"/>
                  <a:gd name="T61" fmla="*/ 1603 h 1618"/>
                  <a:gd name="T62" fmla="*/ 1891 w 1917"/>
                  <a:gd name="T63" fmla="*/ 1592 h 1618"/>
                  <a:gd name="T64" fmla="*/ 1901 w 1917"/>
                  <a:gd name="T65" fmla="*/ 1579 h 1618"/>
                  <a:gd name="T66" fmla="*/ 1910 w 1917"/>
                  <a:gd name="T67" fmla="*/ 1564 h 1618"/>
                  <a:gd name="T68" fmla="*/ 1915 w 1917"/>
                  <a:gd name="T69" fmla="*/ 1547 h 1618"/>
                  <a:gd name="T70" fmla="*/ 1917 w 1917"/>
                  <a:gd name="T71" fmla="*/ 1529 h 1618"/>
                  <a:gd name="T72" fmla="*/ 1917 w 1917"/>
                  <a:gd name="T73" fmla="*/ 90 h 1618"/>
                  <a:gd name="T74" fmla="*/ 1915 w 1917"/>
                  <a:gd name="T75" fmla="*/ 71 h 1618"/>
                  <a:gd name="T76" fmla="*/ 1910 w 1917"/>
                  <a:gd name="T77" fmla="*/ 55 h 1618"/>
                  <a:gd name="T78" fmla="*/ 1901 w 1917"/>
                  <a:gd name="T79" fmla="*/ 39 h 1618"/>
                  <a:gd name="T80" fmla="*/ 1891 w 1917"/>
                  <a:gd name="T81" fmla="*/ 26 h 1618"/>
                  <a:gd name="T82" fmla="*/ 1877 w 1917"/>
                  <a:gd name="T83" fmla="*/ 15 h 1618"/>
                  <a:gd name="T84" fmla="*/ 1862 w 1917"/>
                  <a:gd name="T85" fmla="*/ 7 h 1618"/>
                  <a:gd name="T86" fmla="*/ 1845 w 1917"/>
                  <a:gd name="T87" fmla="*/ 2 h 1618"/>
                  <a:gd name="T88" fmla="*/ 1827 w 1917"/>
                  <a:gd name="T89" fmla="*/ 0 h 1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17" h="1618">
                    <a:moveTo>
                      <a:pt x="1827" y="0"/>
                    </a:moveTo>
                    <a:lnTo>
                      <a:pt x="1063" y="0"/>
                    </a:lnTo>
                    <a:lnTo>
                      <a:pt x="1063" y="0"/>
                    </a:lnTo>
                    <a:lnTo>
                      <a:pt x="1064" y="57"/>
                    </a:lnTo>
                    <a:lnTo>
                      <a:pt x="1064" y="57"/>
                    </a:lnTo>
                    <a:lnTo>
                      <a:pt x="1064" y="99"/>
                    </a:lnTo>
                    <a:lnTo>
                      <a:pt x="1062" y="140"/>
                    </a:lnTo>
                    <a:lnTo>
                      <a:pt x="1060" y="181"/>
                    </a:lnTo>
                    <a:lnTo>
                      <a:pt x="1056" y="222"/>
                    </a:lnTo>
                    <a:lnTo>
                      <a:pt x="1052" y="263"/>
                    </a:lnTo>
                    <a:lnTo>
                      <a:pt x="1046" y="304"/>
                    </a:lnTo>
                    <a:lnTo>
                      <a:pt x="1039" y="345"/>
                    </a:lnTo>
                    <a:lnTo>
                      <a:pt x="1032" y="385"/>
                    </a:lnTo>
                    <a:lnTo>
                      <a:pt x="1023" y="425"/>
                    </a:lnTo>
                    <a:lnTo>
                      <a:pt x="1014" y="465"/>
                    </a:lnTo>
                    <a:lnTo>
                      <a:pt x="1003" y="505"/>
                    </a:lnTo>
                    <a:lnTo>
                      <a:pt x="992" y="545"/>
                    </a:lnTo>
                    <a:lnTo>
                      <a:pt x="979" y="584"/>
                    </a:lnTo>
                    <a:lnTo>
                      <a:pt x="966" y="623"/>
                    </a:lnTo>
                    <a:lnTo>
                      <a:pt x="952" y="661"/>
                    </a:lnTo>
                    <a:lnTo>
                      <a:pt x="935" y="700"/>
                    </a:lnTo>
                    <a:lnTo>
                      <a:pt x="919" y="737"/>
                    </a:lnTo>
                    <a:lnTo>
                      <a:pt x="902" y="774"/>
                    </a:lnTo>
                    <a:lnTo>
                      <a:pt x="884" y="811"/>
                    </a:lnTo>
                    <a:lnTo>
                      <a:pt x="865" y="848"/>
                    </a:lnTo>
                    <a:lnTo>
                      <a:pt x="846" y="884"/>
                    </a:lnTo>
                    <a:lnTo>
                      <a:pt x="825" y="919"/>
                    </a:lnTo>
                    <a:lnTo>
                      <a:pt x="804" y="954"/>
                    </a:lnTo>
                    <a:lnTo>
                      <a:pt x="781" y="989"/>
                    </a:lnTo>
                    <a:lnTo>
                      <a:pt x="758" y="1022"/>
                    </a:lnTo>
                    <a:lnTo>
                      <a:pt x="734" y="1056"/>
                    </a:lnTo>
                    <a:lnTo>
                      <a:pt x="709" y="1089"/>
                    </a:lnTo>
                    <a:lnTo>
                      <a:pt x="683" y="1122"/>
                    </a:lnTo>
                    <a:lnTo>
                      <a:pt x="657" y="1153"/>
                    </a:lnTo>
                    <a:lnTo>
                      <a:pt x="630" y="1184"/>
                    </a:lnTo>
                    <a:lnTo>
                      <a:pt x="601" y="1215"/>
                    </a:lnTo>
                    <a:lnTo>
                      <a:pt x="572" y="1244"/>
                    </a:lnTo>
                    <a:lnTo>
                      <a:pt x="572" y="1244"/>
                    </a:lnTo>
                    <a:lnTo>
                      <a:pt x="541" y="1275"/>
                    </a:lnTo>
                    <a:lnTo>
                      <a:pt x="510" y="1304"/>
                    </a:lnTo>
                    <a:lnTo>
                      <a:pt x="477" y="1333"/>
                    </a:lnTo>
                    <a:lnTo>
                      <a:pt x="444" y="1360"/>
                    </a:lnTo>
                    <a:lnTo>
                      <a:pt x="410" y="1387"/>
                    </a:lnTo>
                    <a:lnTo>
                      <a:pt x="375" y="1413"/>
                    </a:lnTo>
                    <a:lnTo>
                      <a:pt x="340" y="1437"/>
                    </a:lnTo>
                    <a:lnTo>
                      <a:pt x="304" y="1461"/>
                    </a:lnTo>
                    <a:lnTo>
                      <a:pt x="268" y="1484"/>
                    </a:lnTo>
                    <a:lnTo>
                      <a:pt x="231" y="1506"/>
                    </a:lnTo>
                    <a:lnTo>
                      <a:pt x="194" y="1528"/>
                    </a:lnTo>
                    <a:lnTo>
                      <a:pt x="156" y="1548"/>
                    </a:lnTo>
                    <a:lnTo>
                      <a:pt x="117" y="1567"/>
                    </a:lnTo>
                    <a:lnTo>
                      <a:pt x="79" y="1585"/>
                    </a:lnTo>
                    <a:lnTo>
                      <a:pt x="39" y="1602"/>
                    </a:lnTo>
                    <a:lnTo>
                      <a:pt x="0" y="1618"/>
                    </a:lnTo>
                    <a:lnTo>
                      <a:pt x="1827" y="1618"/>
                    </a:lnTo>
                    <a:lnTo>
                      <a:pt x="1827" y="1618"/>
                    </a:lnTo>
                    <a:lnTo>
                      <a:pt x="1836" y="1618"/>
                    </a:lnTo>
                    <a:lnTo>
                      <a:pt x="1845" y="1617"/>
                    </a:lnTo>
                    <a:lnTo>
                      <a:pt x="1854" y="1614"/>
                    </a:lnTo>
                    <a:lnTo>
                      <a:pt x="1862" y="1611"/>
                    </a:lnTo>
                    <a:lnTo>
                      <a:pt x="1870" y="1608"/>
                    </a:lnTo>
                    <a:lnTo>
                      <a:pt x="1877" y="1603"/>
                    </a:lnTo>
                    <a:lnTo>
                      <a:pt x="1884" y="1598"/>
                    </a:lnTo>
                    <a:lnTo>
                      <a:pt x="1891" y="1592"/>
                    </a:lnTo>
                    <a:lnTo>
                      <a:pt x="1896" y="1586"/>
                    </a:lnTo>
                    <a:lnTo>
                      <a:pt x="1901" y="1579"/>
                    </a:lnTo>
                    <a:lnTo>
                      <a:pt x="1906" y="1572"/>
                    </a:lnTo>
                    <a:lnTo>
                      <a:pt x="1910" y="1564"/>
                    </a:lnTo>
                    <a:lnTo>
                      <a:pt x="1913" y="1556"/>
                    </a:lnTo>
                    <a:lnTo>
                      <a:pt x="1915" y="1547"/>
                    </a:lnTo>
                    <a:lnTo>
                      <a:pt x="1916" y="1538"/>
                    </a:lnTo>
                    <a:lnTo>
                      <a:pt x="1917" y="1529"/>
                    </a:lnTo>
                    <a:lnTo>
                      <a:pt x="1917" y="90"/>
                    </a:lnTo>
                    <a:lnTo>
                      <a:pt x="1917" y="90"/>
                    </a:lnTo>
                    <a:lnTo>
                      <a:pt x="1916" y="80"/>
                    </a:lnTo>
                    <a:lnTo>
                      <a:pt x="1915" y="71"/>
                    </a:lnTo>
                    <a:lnTo>
                      <a:pt x="1913" y="63"/>
                    </a:lnTo>
                    <a:lnTo>
                      <a:pt x="1910" y="55"/>
                    </a:lnTo>
                    <a:lnTo>
                      <a:pt x="1906" y="47"/>
                    </a:lnTo>
                    <a:lnTo>
                      <a:pt x="1901" y="39"/>
                    </a:lnTo>
                    <a:lnTo>
                      <a:pt x="1896" y="33"/>
                    </a:lnTo>
                    <a:lnTo>
                      <a:pt x="1891" y="26"/>
                    </a:lnTo>
                    <a:lnTo>
                      <a:pt x="1884" y="20"/>
                    </a:lnTo>
                    <a:lnTo>
                      <a:pt x="1877" y="15"/>
                    </a:lnTo>
                    <a:lnTo>
                      <a:pt x="1870" y="11"/>
                    </a:lnTo>
                    <a:lnTo>
                      <a:pt x="1862" y="7"/>
                    </a:lnTo>
                    <a:lnTo>
                      <a:pt x="1854" y="4"/>
                    </a:lnTo>
                    <a:lnTo>
                      <a:pt x="1845" y="2"/>
                    </a:lnTo>
                    <a:lnTo>
                      <a:pt x="1836" y="1"/>
                    </a:lnTo>
                    <a:lnTo>
                      <a:pt x="18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01" name="Rectangle 261"/>
              <p:cNvSpPr>
                <a:spLocks noChangeArrowheads="1"/>
              </p:cNvSpPr>
              <p:nvPr/>
            </p:nvSpPr>
            <p:spPr bwMode="auto">
              <a:xfrm>
                <a:off x="4716448" y="1189035"/>
                <a:ext cx="1871657" cy="1138235"/>
              </a:xfrm>
              <a:prstGeom prst="rect">
                <a:avLst/>
              </a:prstGeom>
              <a:pattFill prst="pct5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02" name="Freeform 262"/>
              <p:cNvSpPr>
                <a:spLocks/>
              </p:cNvSpPr>
              <p:nvPr/>
            </p:nvSpPr>
            <p:spPr bwMode="auto">
              <a:xfrm>
                <a:off x="5630845" y="1131885"/>
                <a:ext cx="42863" cy="42863"/>
              </a:xfrm>
              <a:custGeom>
                <a:avLst/>
                <a:gdLst>
                  <a:gd name="T0" fmla="*/ 53 w 53"/>
                  <a:gd name="T1" fmla="*/ 27 h 53"/>
                  <a:gd name="T2" fmla="*/ 53 w 53"/>
                  <a:gd name="T3" fmla="*/ 27 h 53"/>
                  <a:gd name="T4" fmla="*/ 52 w 53"/>
                  <a:gd name="T5" fmla="*/ 32 h 53"/>
                  <a:gd name="T6" fmla="*/ 51 w 53"/>
                  <a:gd name="T7" fmla="*/ 37 h 53"/>
                  <a:gd name="T8" fmla="*/ 48 w 53"/>
                  <a:gd name="T9" fmla="*/ 41 h 53"/>
                  <a:gd name="T10" fmla="*/ 45 w 53"/>
                  <a:gd name="T11" fmla="*/ 45 h 53"/>
                  <a:gd name="T12" fmla="*/ 41 w 53"/>
                  <a:gd name="T13" fmla="*/ 49 h 53"/>
                  <a:gd name="T14" fmla="*/ 37 w 53"/>
                  <a:gd name="T15" fmla="*/ 51 h 53"/>
                  <a:gd name="T16" fmla="*/ 32 w 53"/>
                  <a:gd name="T17" fmla="*/ 53 h 53"/>
                  <a:gd name="T18" fmla="*/ 26 w 53"/>
                  <a:gd name="T19" fmla="*/ 53 h 53"/>
                  <a:gd name="T20" fmla="*/ 26 w 53"/>
                  <a:gd name="T21" fmla="*/ 53 h 53"/>
                  <a:gd name="T22" fmla="*/ 21 w 53"/>
                  <a:gd name="T23" fmla="*/ 53 h 53"/>
                  <a:gd name="T24" fmla="*/ 16 w 53"/>
                  <a:gd name="T25" fmla="*/ 51 h 53"/>
                  <a:gd name="T26" fmla="*/ 12 w 53"/>
                  <a:gd name="T27" fmla="*/ 49 h 53"/>
                  <a:gd name="T28" fmla="*/ 8 w 53"/>
                  <a:gd name="T29" fmla="*/ 45 h 53"/>
                  <a:gd name="T30" fmla="*/ 4 w 53"/>
                  <a:gd name="T31" fmla="*/ 41 h 53"/>
                  <a:gd name="T32" fmla="*/ 2 w 53"/>
                  <a:gd name="T33" fmla="*/ 37 h 53"/>
                  <a:gd name="T34" fmla="*/ 0 w 53"/>
                  <a:gd name="T35" fmla="*/ 32 h 53"/>
                  <a:gd name="T36" fmla="*/ 0 w 53"/>
                  <a:gd name="T37" fmla="*/ 27 h 53"/>
                  <a:gd name="T38" fmla="*/ 0 w 53"/>
                  <a:gd name="T39" fmla="*/ 27 h 53"/>
                  <a:gd name="T40" fmla="*/ 0 w 53"/>
                  <a:gd name="T41" fmla="*/ 21 h 53"/>
                  <a:gd name="T42" fmla="*/ 2 w 53"/>
                  <a:gd name="T43" fmla="*/ 16 h 53"/>
                  <a:gd name="T44" fmla="*/ 4 w 53"/>
                  <a:gd name="T45" fmla="*/ 12 h 53"/>
                  <a:gd name="T46" fmla="*/ 8 w 53"/>
                  <a:gd name="T47" fmla="*/ 8 h 53"/>
                  <a:gd name="T48" fmla="*/ 12 w 53"/>
                  <a:gd name="T49" fmla="*/ 5 h 53"/>
                  <a:gd name="T50" fmla="*/ 16 w 53"/>
                  <a:gd name="T51" fmla="*/ 2 h 53"/>
                  <a:gd name="T52" fmla="*/ 21 w 53"/>
                  <a:gd name="T53" fmla="*/ 1 h 53"/>
                  <a:gd name="T54" fmla="*/ 26 w 53"/>
                  <a:gd name="T55" fmla="*/ 0 h 53"/>
                  <a:gd name="T56" fmla="*/ 26 w 53"/>
                  <a:gd name="T57" fmla="*/ 0 h 53"/>
                  <a:gd name="T58" fmla="*/ 32 w 53"/>
                  <a:gd name="T59" fmla="*/ 1 h 53"/>
                  <a:gd name="T60" fmla="*/ 37 w 53"/>
                  <a:gd name="T61" fmla="*/ 2 h 53"/>
                  <a:gd name="T62" fmla="*/ 41 w 53"/>
                  <a:gd name="T63" fmla="*/ 5 h 53"/>
                  <a:gd name="T64" fmla="*/ 45 w 53"/>
                  <a:gd name="T65" fmla="*/ 8 h 53"/>
                  <a:gd name="T66" fmla="*/ 48 w 53"/>
                  <a:gd name="T67" fmla="*/ 12 h 53"/>
                  <a:gd name="T68" fmla="*/ 51 w 53"/>
                  <a:gd name="T69" fmla="*/ 16 h 53"/>
                  <a:gd name="T70" fmla="*/ 52 w 53"/>
                  <a:gd name="T71" fmla="*/ 21 h 53"/>
                  <a:gd name="T72" fmla="*/ 53 w 53"/>
                  <a:gd name="T73" fmla="*/ 2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53">
                    <a:moveTo>
                      <a:pt x="53" y="27"/>
                    </a:moveTo>
                    <a:lnTo>
                      <a:pt x="53" y="27"/>
                    </a:lnTo>
                    <a:lnTo>
                      <a:pt x="52" y="32"/>
                    </a:lnTo>
                    <a:lnTo>
                      <a:pt x="51" y="37"/>
                    </a:lnTo>
                    <a:lnTo>
                      <a:pt x="48" y="41"/>
                    </a:lnTo>
                    <a:lnTo>
                      <a:pt x="45" y="45"/>
                    </a:lnTo>
                    <a:lnTo>
                      <a:pt x="41" y="49"/>
                    </a:lnTo>
                    <a:lnTo>
                      <a:pt x="37" y="51"/>
                    </a:lnTo>
                    <a:lnTo>
                      <a:pt x="32" y="53"/>
                    </a:lnTo>
                    <a:lnTo>
                      <a:pt x="26" y="53"/>
                    </a:lnTo>
                    <a:lnTo>
                      <a:pt x="26" y="53"/>
                    </a:lnTo>
                    <a:lnTo>
                      <a:pt x="21" y="53"/>
                    </a:lnTo>
                    <a:lnTo>
                      <a:pt x="16" y="51"/>
                    </a:lnTo>
                    <a:lnTo>
                      <a:pt x="12" y="49"/>
                    </a:lnTo>
                    <a:lnTo>
                      <a:pt x="8" y="45"/>
                    </a:lnTo>
                    <a:lnTo>
                      <a:pt x="4" y="41"/>
                    </a:lnTo>
                    <a:lnTo>
                      <a:pt x="2" y="37"/>
                    </a:lnTo>
                    <a:lnTo>
                      <a:pt x="0" y="32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1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8" y="8"/>
                    </a:lnTo>
                    <a:lnTo>
                      <a:pt x="12" y="5"/>
                    </a:lnTo>
                    <a:lnTo>
                      <a:pt x="16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32" y="1"/>
                    </a:lnTo>
                    <a:lnTo>
                      <a:pt x="37" y="2"/>
                    </a:lnTo>
                    <a:lnTo>
                      <a:pt x="41" y="5"/>
                    </a:lnTo>
                    <a:lnTo>
                      <a:pt x="45" y="8"/>
                    </a:lnTo>
                    <a:lnTo>
                      <a:pt x="48" y="12"/>
                    </a:lnTo>
                    <a:lnTo>
                      <a:pt x="51" y="16"/>
                    </a:lnTo>
                    <a:lnTo>
                      <a:pt x="52" y="21"/>
                    </a:lnTo>
                    <a:lnTo>
                      <a:pt x="53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03" name="Freeform 263"/>
              <p:cNvSpPr>
                <a:spLocks/>
              </p:cNvSpPr>
              <p:nvPr/>
            </p:nvSpPr>
            <p:spPr bwMode="auto">
              <a:xfrm>
                <a:off x="5630845" y="1131885"/>
                <a:ext cx="42863" cy="42863"/>
              </a:xfrm>
              <a:custGeom>
                <a:avLst/>
                <a:gdLst>
                  <a:gd name="T0" fmla="*/ 53 w 53"/>
                  <a:gd name="T1" fmla="*/ 27 h 53"/>
                  <a:gd name="T2" fmla="*/ 53 w 53"/>
                  <a:gd name="T3" fmla="*/ 27 h 53"/>
                  <a:gd name="T4" fmla="*/ 52 w 53"/>
                  <a:gd name="T5" fmla="*/ 32 h 53"/>
                  <a:gd name="T6" fmla="*/ 51 w 53"/>
                  <a:gd name="T7" fmla="*/ 37 h 53"/>
                  <a:gd name="T8" fmla="*/ 48 w 53"/>
                  <a:gd name="T9" fmla="*/ 41 h 53"/>
                  <a:gd name="T10" fmla="*/ 45 w 53"/>
                  <a:gd name="T11" fmla="*/ 45 h 53"/>
                  <a:gd name="T12" fmla="*/ 41 w 53"/>
                  <a:gd name="T13" fmla="*/ 49 h 53"/>
                  <a:gd name="T14" fmla="*/ 37 w 53"/>
                  <a:gd name="T15" fmla="*/ 51 h 53"/>
                  <a:gd name="T16" fmla="*/ 32 w 53"/>
                  <a:gd name="T17" fmla="*/ 53 h 53"/>
                  <a:gd name="T18" fmla="*/ 26 w 53"/>
                  <a:gd name="T19" fmla="*/ 53 h 53"/>
                  <a:gd name="T20" fmla="*/ 26 w 53"/>
                  <a:gd name="T21" fmla="*/ 53 h 53"/>
                  <a:gd name="T22" fmla="*/ 21 w 53"/>
                  <a:gd name="T23" fmla="*/ 53 h 53"/>
                  <a:gd name="T24" fmla="*/ 16 w 53"/>
                  <a:gd name="T25" fmla="*/ 51 h 53"/>
                  <a:gd name="T26" fmla="*/ 12 w 53"/>
                  <a:gd name="T27" fmla="*/ 49 h 53"/>
                  <a:gd name="T28" fmla="*/ 8 w 53"/>
                  <a:gd name="T29" fmla="*/ 45 h 53"/>
                  <a:gd name="T30" fmla="*/ 4 w 53"/>
                  <a:gd name="T31" fmla="*/ 41 h 53"/>
                  <a:gd name="T32" fmla="*/ 2 w 53"/>
                  <a:gd name="T33" fmla="*/ 37 h 53"/>
                  <a:gd name="T34" fmla="*/ 0 w 53"/>
                  <a:gd name="T35" fmla="*/ 32 h 53"/>
                  <a:gd name="T36" fmla="*/ 0 w 53"/>
                  <a:gd name="T37" fmla="*/ 27 h 53"/>
                  <a:gd name="T38" fmla="*/ 0 w 53"/>
                  <a:gd name="T39" fmla="*/ 27 h 53"/>
                  <a:gd name="T40" fmla="*/ 0 w 53"/>
                  <a:gd name="T41" fmla="*/ 21 h 53"/>
                  <a:gd name="T42" fmla="*/ 2 w 53"/>
                  <a:gd name="T43" fmla="*/ 16 h 53"/>
                  <a:gd name="T44" fmla="*/ 4 w 53"/>
                  <a:gd name="T45" fmla="*/ 12 h 53"/>
                  <a:gd name="T46" fmla="*/ 8 w 53"/>
                  <a:gd name="T47" fmla="*/ 8 h 53"/>
                  <a:gd name="T48" fmla="*/ 12 w 53"/>
                  <a:gd name="T49" fmla="*/ 5 h 53"/>
                  <a:gd name="T50" fmla="*/ 16 w 53"/>
                  <a:gd name="T51" fmla="*/ 2 h 53"/>
                  <a:gd name="T52" fmla="*/ 21 w 53"/>
                  <a:gd name="T53" fmla="*/ 1 h 53"/>
                  <a:gd name="T54" fmla="*/ 26 w 53"/>
                  <a:gd name="T55" fmla="*/ 0 h 53"/>
                  <a:gd name="T56" fmla="*/ 26 w 53"/>
                  <a:gd name="T57" fmla="*/ 0 h 53"/>
                  <a:gd name="T58" fmla="*/ 32 w 53"/>
                  <a:gd name="T59" fmla="*/ 1 h 53"/>
                  <a:gd name="T60" fmla="*/ 37 w 53"/>
                  <a:gd name="T61" fmla="*/ 2 h 53"/>
                  <a:gd name="T62" fmla="*/ 41 w 53"/>
                  <a:gd name="T63" fmla="*/ 5 h 53"/>
                  <a:gd name="T64" fmla="*/ 45 w 53"/>
                  <a:gd name="T65" fmla="*/ 8 h 53"/>
                  <a:gd name="T66" fmla="*/ 48 w 53"/>
                  <a:gd name="T67" fmla="*/ 12 h 53"/>
                  <a:gd name="T68" fmla="*/ 51 w 53"/>
                  <a:gd name="T69" fmla="*/ 16 h 53"/>
                  <a:gd name="T70" fmla="*/ 52 w 53"/>
                  <a:gd name="T71" fmla="*/ 21 h 53"/>
                  <a:gd name="T72" fmla="*/ 53 w 53"/>
                  <a:gd name="T73" fmla="*/ 2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53">
                    <a:moveTo>
                      <a:pt x="53" y="27"/>
                    </a:moveTo>
                    <a:lnTo>
                      <a:pt x="53" y="27"/>
                    </a:lnTo>
                    <a:lnTo>
                      <a:pt x="52" y="32"/>
                    </a:lnTo>
                    <a:lnTo>
                      <a:pt x="51" y="37"/>
                    </a:lnTo>
                    <a:lnTo>
                      <a:pt x="48" y="41"/>
                    </a:lnTo>
                    <a:lnTo>
                      <a:pt x="45" y="45"/>
                    </a:lnTo>
                    <a:lnTo>
                      <a:pt x="41" y="49"/>
                    </a:lnTo>
                    <a:lnTo>
                      <a:pt x="37" y="51"/>
                    </a:lnTo>
                    <a:lnTo>
                      <a:pt x="32" y="53"/>
                    </a:lnTo>
                    <a:lnTo>
                      <a:pt x="26" y="53"/>
                    </a:lnTo>
                    <a:lnTo>
                      <a:pt x="26" y="53"/>
                    </a:lnTo>
                    <a:lnTo>
                      <a:pt x="21" y="53"/>
                    </a:lnTo>
                    <a:lnTo>
                      <a:pt x="16" y="51"/>
                    </a:lnTo>
                    <a:lnTo>
                      <a:pt x="12" y="49"/>
                    </a:lnTo>
                    <a:lnTo>
                      <a:pt x="8" y="45"/>
                    </a:lnTo>
                    <a:lnTo>
                      <a:pt x="4" y="41"/>
                    </a:lnTo>
                    <a:lnTo>
                      <a:pt x="2" y="37"/>
                    </a:lnTo>
                    <a:lnTo>
                      <a:pt x="0" y="32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1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8" y="8"/>
                    </a:lnTo>
                    <a:lnTo>
                      <a:pt x="12" y="5"/>
                    </a:lnTo>
                    <a:lnTo>
                      <a:pt x="16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32" y="1"/>
                    </a:lnTo>
                    <a:lnTo>
                      <a:pt x="37" y="2"/>
                    </a:lnTo>
                    <a:lnTo>
                      <a:pt x="41" y="5"/>
                    </a:lnTo>
                    <a:lnTo>
                      <a:pt x="45" y="8"/>
                    </a:lnTo>
                    <a:lnTo>
                      <a:pt x="48" y="12"/>
                    </a:lnTo>
                    <a:lnTo>
                      <a:pt x="51" y="16"/>
                    </a:lnTo>
                    <a:lnTo>
                      <a:pt x="52" y="21"/>
                    </a:lnTo>
                    <a:lnTo>
                      <a:pt x="53" y="2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04" name="Freeform 264"/>
              <p:cNvSpPr>
                <a:spLocks/>
              </p:cNvSpPr>
              <p:nvPr/>
            </p:nvSpPr>
            <p:spPr bwMode="auto">
              <a:xfrm>
                <a:off x="5630845" y="1131885"/>
                <a:ext cx="42863" cy="42863"/>
              </a:xfrm>
              <a:custGeom>
                <a:avLst/>
                <a:gdLst>
                  <a:gd name="T0" fmla="*/ 53 w 53"/>
                  <a:gd name="T1" fmla="*/ 27 h 53"/>
                  <a:gd name="T2" fmla="*/ 53 w 53"/>
                  <a:gd name="T3" fmla="*/ 27 h 53"/>
                  <a:gd name="T4" fmla="*/ 52 w 53"/>
                  <a:gd name="T5" fmla="*/ 32 h 53"/>
                  <a:gd name="T6" fmla="*/ 51 w 53"/>
                  <a:gd name="T7" fmla="*/ 37 h 53"/>
                  <a:gd name="T8" fmla="*/ 48 w 53"/>
                  <a:gd name="T9" fmla="*/ 41 h 53"/>
                  <a:gd name="T10" fmla="*/ 45 w 53"/>
                  <a:gd name="T11" fmla="*/ 45 h 53"/>
                  <a:gd name="T12" fmla="*/ 41 w 53"/>
                  <a:gd name="T13" fmla="*/ 49 h 53"/>
                  <a:gd name="T14" fmla="*/ 37 w 53"/>
                  <a:gd name="T15" fmla="*/ 51 h 53"/>
                  <a:gd name="T16" fmla="*/ 32 w 53"/>
                  <a:gd name="T17" fmla="*/ 53 h 53"/>
                  <a:gd name="T18" fmla="*/ 26 w 53"/>
                  <a:gd name="T19" fmla="*/ 53 h 53"/>
                  <a:gd name="T20" fmla="*/ 26 w 53"/>
                  <a:gd name="T21" fmla="*/ 53 h 53"/>
                  <a:gd name="T22" fmla="*/ 21 w 53"/>
                  <a:gd name="T23" fmla="*/ 53 h 53"/>
                  <a:gd name="T24" fmla="*/ 16 w 53"/>
                  <a:gd name="T25" fmla="*/ 51 h 53"/>
                  <a:gd name="T26" fmla="*/ 12 w 53"/>
                  <a:gd name="T27" fmla="*/ 49 h 53"/>
                  <a:gd name="T28" fmla="*/ 8 w 53"/>
                  <a:gd name="T29" fmla="*/ 45 h 53"/>
                  <a:gd name="T30" fmla="*/ 4 w 53"/>
                  <a:gd name="T31" fmla="*/ 41 h 53"/>
                  <a:gd name="T32" fmla="*/ 2 w 53"/>
                  <a:gd name="T33" fmla="*/ 37 h 53"/>
                  <a:gd name="T34" fmla="*/ 0 w 53"/>
                  <a:gd name="T35" fmla="*/ 32 h 53"/>
                  <a:gd name="T36" fmla="*/ 0 w 53"/>
                  <a:gd name="T37" fmla="*/ 27 h 53"/>
                  <a:gd name="T38" fmla="*/ 0 w 53"/>
                  <a:gd name="T39" fmla="*/ 27 h 53"/>
                  <a:gd name="T40" fmla="*/ 0 w 53"/>
                  <a:gd name="T41" fmla="*/ 21 h 53"/>
                  <a:gd name="T42" fmla="*/ 2 w 53"/>
                  <a:gd name="T43" fmla="*/ 16 h 53"/>
                  <a:gd name="T44" fmla="*/ 4 w 53"/>
                  <a:gd name="T45" fmla="*/ 12 h 53"/>
                  <a:gd name="T46" fmla="*/ 8 w 53"/>
                  <a:gd name="T47" fmla="*/ 8 h 53"/>
                  <a:gd name="T48" fmla="*/ 12 w 53"/>
                  <a:gd name="T49" fmla="*/ 5 h 53"/>
                  <a:gd name="T50" fmla="*/ 16 w 53"/>
                  <a:gd name="T51" fmla="*/ 2 h 53"/>
                  <a:gd name="T52" fmla="*/ 21 w 53"/>
                  <a:gd name="T53" fmla="*/ 1 h 53"/>
                  <a:gd name="T54" fmla="*/ 26 w 53"/>
                  <a:gd name="T55" fmla="*/ 0 h 53"/>
                  <a:gd name="T56" fmla="*/ 26 w 53"/>
                  <a:gd name="T57" fmla="*/ 0 h 53"/>
                  <a:gd name="T58" fmla="*/ 32 w 53"/>
                  <a:gd name="T59" fmla="*/ 1 h 53"/>
                  <a:gd name="T60" fmla="*/ 37 w 53"/>
                  <a:gd name="T61" fmla="*/ 2 h 53"/>
                  <a:gd name="T62" fmla="*/ 41 w 53"/>
                  <a:gd name="T63" fmla="*/ 5 h 53"/>
                  <a:gd name="T64" fmla="*/ 45 w 53"/>
                  <a:gd name="T65" fmla="*/ 8 h 53"/>
                  <a:gd name="T66" fmla="*/ 48 w 53"/>
                  <a:gd name="T67" fmla="*/ 12 h 53"/>
                  <a:gd name="T68" fmla="*/ 51 w 53"/>
                  <a:gd name="T69" fmla="*/ 16 h 53"/>
                  <a:gd name="T70" fmla="*/ 52 w 53"/>
                  <a:gd name="T71" fmla="*/ 21 h 53"/>
                  <a:gd name="T72" fmla="*/ 53 w 53"/>
                  <a:gd name="T73" fmla="*/ 27 h 53"/>
                  <a:gd name="T74" fmla="*/ 53 w 53"/>
                  <a:gd name="T75" fmla="*/ 2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3" h="53">
                    <a:moveTo>
                      <a:pt x="53" y="27"/>
                    </a:moveTo>
                    <a:lnTo>
                      <a:pt x="53" y="27"/>
                    </a:lnTo>
                    <a:lnTo>
                      <a:pt x="52" y="32"/>
                    </a:lnTo>
                    <a:lnTo>
                      <a:pt x="51" y="37"/>
                    </a:lnTo>
                    <a:lnTo>
                      <a:pt x="48" y="41"/>
                    </a:lnTo>
                    <a:lnTo>
                      <a:pt x="45" y="45"/>
                    </a:lnTo>
                    <a:lnTo>
                      <a:pt x="41" y="49"/>
                    </a:lnTo>
                    <a:lnTo>
                      <a:pt x="37" y="51"/>
                    </a:lnTo>
                    <a:lnTo>
                      <a:pt x="32" y="53"/>
                    </a:lnTo>
                    <a:lnTo>
                      <a:pt x="26" y="53"/>
                    </a:lnTo>
                    <a:lnTo>
                      <a:pt x="26" y="53"/>
                    </a:lnTo>
                    <a:lnTo>
                      <a:pt x="21" y="53"/>
                    </a:lnTo>
                    <a:lnTo>
                      <a:pt x="16" y="51"/>
                    </a:lnTo>
                    <a:lnTo>
                      <a:pt x="12" y="49"/>
                    </a:lnTo>
                    <a:lnTo>
                      <a:pt x="8" y="45"/>
                    </a:lnTo>
                    <a:lnTo>
                      <a:pt x="4" y="41"/>
                    </a:lnTo>
                    <a:lnTo>
                      <a:pt x="2" y="37"/>
                    </a:lnTo>
                    <a:lnTo>
                      <a:pt x="0" y="32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1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8" y="8"/>
                    </a:lnTo>
                    <a:lnTo>
                      <a:pt x="12" y="5"/>
                    </a:lnTo>
                    <a:lnTo>
                      <a:pt x="16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32" y="1"/>
                    </a:lnTo>
                    <a:lnTo>
                      <a:pt x="37" y="2"/>
                    </a:lnTo>
                    <a:lnTo>
                      <a:pt x="41" y="5"/>
                    </a:lnTo>
                    <a:lnTo>
                      <a:pt x="45" y="8"/>
                    </a:lnTo>
                    <a:lnTo>
                      <a:pt x="48" y="12"/>
                    </a:lnTo>
                    <a:lnTo>
                      <a:pt x="51" y="16"/>
                    </a:lnTo>
                    <a:lnTo>
                      <a:pt x="52" y="21"/>
                    </a:lnTo>
                    <a:lnTo>
                      <a:pt x="53" y="27"/>
                    </a:lnTo>
                    <a:lnTo>
                      <a:pt x="53" y="27"/>
                    </a:lnTo>
                    <a:close/>
                  </a:path>
                </a:pathLst>
              </a:custGeom>
              <a:noFill/>
              <a:ln w="7938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06" name="Freeform 266"/>
              <p:cNvSpPr>
                <a:spLocks/>
              </p:cNvSpPr>
              <p:nvPr/>
            </p:nvSpPr>
            <p:spPr bwMode="auto">
              <a:xfrm>
                <a:off x="4718036" y="887411"/>
                <a:ext cx="1808158" cy="1439859"/>
              </a:xfrm>
              <a:custGeom>
                <a:avLst/>
                <a:gdLst>
                  <a:gd name="T0" fmla="*/ 2152 w 2279"/>
                  <a:gd name="T1" fmla="*/ 437 h 1814"/>
                  <a:gd name="T2" fmla="*/ 2045 w 2279"/>
                  <a:gd name="T3" fmla="*/ 269 h 1814"/>
                  <a:gd name="T4" fmla="*/ 1907 w 2279"/>
                  <a:gd name="T5" fmla="*/ 100 h 1814"/>
                  <a:gd name="T6" fmla="*/ 1714 w 2279"/>
                  <a:gd name="T7" fmla="*/ 98 h 1814"/>
                  <a:gd name="T8" fmla="*/ 1857 w 2279"/>
                  <a:gd name="T9" fmla="*/ 254 h 1814"/>
                  <a:gd name="T10" fmla="*/ 1973 w 2279"/>
                  <a:gd name="T11" fmla="*/ 410 h 1814"/>
                  <a:gd name="T12" fmla="*/ 2061 w 2279"/>
                  <a:gd name="T13" fmla="*/ 561 h 1814"/>
                  <a:gd name="T14" fmla="*/ 2109 w 2279"/>
                  <a:gd name="T15" fmla="*/ 681 h 1814"/>
                  <a:gd name="T16" fmla="*/ 2139 w 2279"/>
                  <a:gd name="T17" fmla="*/ 822 h 1814"/>
                  <a:gd name="T18" fmla="*/ 2132 w 2279"/>
                  <a:gd name="T19" fmla="*/ 951 h 1814"/>
                  <a:gd name="T20" fmla="*/ 2099 w 2279"/>
                  <a:gd name="T21" fmla="*/ 1045 h 1814"/>
                  <a:gd name="T22" fmla="*/ 2018 w 2279"/>
                  <a:gd name="T23" fmla="*/ 1156 h 1814"/>
                  <a:gd name="T24" fmla="*/ 1893 w 2279"/>
                  <a:gd name="T25" fmla="*/ 1251 h 1814"/>
                  <a:gd name="T26" fmla="*/ 1726 w 2279"/>
                  <a:gd name="T27" fmla="*/ 1329 h 1814"/>
                  <a:gd name="T28" fmla="*/ 1562 w 2279"/>
                  <a:gd name="T29" fmla="*/ 1379 h 1814"/>
                  <a:gd name="T30" fmla="*/ 1372 w 2279"/>
                  <a:gd name="T31" fmla="*/ 1418 h 1814"/>
                  <a:gd name="T32" fmla="*/ 1333 w 2279"/>
                  <a:gd name="T33" fmla="*/ 1374 h 1814"/>
                  <a:gd name="T34" fmla="*/ 1308 w 2279"/>
                  <a:gd name="T35" fmla="*/ 1346 h 1814"/>
                  <a:gd name="T36" fmla="*/ 1318 w 2279"/>
                  <a:gd name="T37" fmla="*/ 1296 h 1814"/>
                  <a:gd name="T38" fmla="*/ 1305 w 2279"/>
                  <a:gd name="T39" fmla="*/ 1256 h 1814"/>
                  <a:gd name="T40" fmla="*/ 1278 w 2279"/>
                  <a:gd name="T41" fmla="*/ 1227 h 1814"/>
                  <a:gd name="T42" fmla="*/ 1240 w 2279"/>
                  <a:gd name="T43" fmla="*/ 1211 h 1814"/>
                  <a:gd name="T44" fmla="*/ 1245 w 2279"/>
                  <a:gd name="T45" fmla="*/ 1170 h 1814"/>
                  <a:gd name="T46" fmla="*/ 1232 w 2279"/>
                  <a:gd name="T47" fmla="*/ 1105 h 1814"/>
                  <a:gd name="T48" fmla="*/ 1185 w 2279"/>
                  <a:gd name="T49" fmla="*/ 1042 h 1814"/>
                  <a:gd name="T50" fmla="*/ 1112 w 2279"/>
                  <a:gd name="T51" fmla="*/ 1007 h 1814"/>
                  <a:gd name="T52" fmla="*/ 1059 w 2279"/>
                  <a:gd name="T53" fmla="*/ 1005 h 1814"/>
                  <a:gd name="T54" fmla="*/ 1008 w 2279"/>
                  <a:gd name="T55" fmla="*/ 1008 h 1814"/>
                  <a:gd name="T56" fmla="*/ 1014 w 2279"/>
                  <a:gd name="T57" fmla="*/ 948 h 1814"/>
                  <a:gd name="T58" fmla="*/ 990 w 2279"/>
                  <a:gd name="T59" fmla="*/ 880 h 1814"/>
                  <a:gd name="T60" fmla="*/ 937 w 2279"/>
                  <a:gd name="T61" fmla="*/ 832 h 1814"/>
                  <a:gd name="T62" fmla="*/ 865 w 2279"/>
                  <a:gd name="T63" fmla="*/ 813 h 1814"/>
                  <a:gd name="T64" fmla="*/ 831 w 2279"/>
                  <a:gd name="T65" fmla="*/ 813 h 1814"/>
                  <a:gd name="T66" fmla="*/ 823 w 2279"/>
                  <a:gd name="T67" fmla="*/ 768 h 1814"/>
                  <a:gd name="T68" fmla="*/ 796 w 2279"/>
                  <a:gd name="T69" fmla="*/ 720 h 1814"/>
                  <a:gd name="T70" fmla="*/ 752 w 2279"/>
                  <a:gd name="T71" fmla="*/ 686 h 1814"/>
                  <a:gd name="T72" fmla="*/ 739 w 2279"/>
                  <a:gd name="T73" fmla="*/ 652 h 1814"/>
                  <a:gd name="T74" fmla="*/ 738 w 2279"/>
                  <a:gd name="T75" fmla="*/ 593 h 1814"/>
                  <a:gd name="T76" fmla="*/ 706 w 2279"/>
                  <a:gd name="T77" fmla="*/ 525 h 1814"/>
                  <a:gd name="T78" fmla="*/ 647 w 2279"/>
                  <a:gd name="T79" fmla="*/ 481 h 1814"/>
                  <a:gd name="T80" fmla="*/ 587 w 2279"/>
                  <a:gd name="T81" fmla="*/ 469 h 1814"/>
                  <a:gd name="T82" fmla="*/ 534 w 2279"/>
                  <a:gd name="T83" fmla="*/ 478 h 1814"/>
                  <a:gd name="T84" fmla="*/ 507 w 2279"/>
                  <a:gd name="T85" fmla="*/ 481 h 1814"/>
                  <a:gd name="T86" fmla="*/ 503 w 2279"/>
                  <a:gd name="T87" fmla="*/ 433 h 1814"/>
                  <a:gd name="T88" fmla="*/ 478 w 2279"/>
                  <a:gd name="T89" fmla="*/ 380 h 1814"/>
                  <a:gd name="T90" fmla="*/ 0 w 2279"/>
                  <a:gd name="T91" fmla="*/ 1813 h 1814"/>
                  <a:gd name="T92" fmla="*/ 1575 w 2279"/>
                  <a:gd name="T93" fmla="*/ 1798 h 1814"/>
                  <a:gd name="T94" fmla="*/ 1567 w 2279"/>
                  <a:gd name="T95" fmla="*/ 1754 h 1814"/>
                  <a:gd name="T96" fmla="*/ 1547 w 2279"/>
                  <a:gd name="T97" fmla="*/ 1716 h 1814"/>
                  <a:gd name="T98" fmla="*/ 1570 w 2279"/>
                  <a:gd name="T99" fmla="*/ 1666 h 1814"/>
                  <a:gd name="T100" fmla="*/ 1574 w 2279"/>
                  <a:gd name="T101" fmla="*/ 1617 h 1814"/>
                  <a:gd name="T102" fmla="*/ 1548 w 2279"/>
                  <a:gd name="T103" fmla="*/ 1551 h 1814"/>
                  <a:gd name="T104" fmla="*/ 1658 w 2279"/>
                  <a:gd name="T105" fmla="*/ 1498 h 1814"/>
                  <a:gd name="T106" fmla="*/ 1818 w 2279"/>
                  <a:gd name="T107" fmla="*/ 1443 h 1814"/>
                  <a:gd name="T108" fmla="*/ 2007 w 2279"/>
                  <a:gd name="T109" fmla="*/ 1343 h 1814"/>
                  <a:gd name="T110" fmla="*/ 2148 w 2279"/>
                  <a:gd name="T111" fmla="*/ 1220 h 1814"/>
                  <a:gd name="T112" fmla="*/ 2238 w 2279"/>
                  <a:gd name="T113" fmla="*/ 1074 h 1814"/>
                  <a:gd name="T114" fmla="*/ 2272 w 2279"/>
                  <a:gd name="T115" fmla="*/ 952 h 1814"/>
                  <a:gd name="T116" fmla="*/ 2274 w 2279"/>
                  <a:gd name="T117" fmla="*/ 786 h 1814"/>
                  <a:gd name="T118" fmla="*/ 2231 w 2279"/>
                  <a:gd name="T119" fmla="*/ 609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79" h="1814">
                    <a:moveTo>
                      <a:pt x="2201" y="534"/>
                    </a:moveTo>
                    <a:lnTo>
                      <a:pt x="2201" y="534"/>
                    </a:lnTo>
                    <a:lnTo>
                      <a:pt x="2186" y="502"/>
                    </a:lnTo>
                    <a:lnTo>
                      <a:pt x="2170" y="469"/>
                    </a:lnTo>
                    <a:lnTo>
                      <a:pt x="2152" y="437"/>
                    </a:lnTo>
                    <a:lnTo>
                      <a:pt x="2133" y="404"/>
                    </a:lnTo>
                    <a:lnTo>
                      <a:pt x="2113" y="370"/>
                    </a:lnTo>
                    <a:lnTo>
                      <a:pt x="2091" y="337"/>
                    </a:lnTo>
                    <a:lnTo>
                      <a:pt x="2069" y="303"/>
                    </a:lnTo>
                    <a:lnTo>
                      <a:pt x="2045" y="269"/>
                    </a:lnTo>
                    <a:lnTo>
                      <a:pt x="2020" y="235"/>
                    </a:lnTo>
                    <a:lnTo>
                      <a:pt x="1993" y="202"/>
                    </a:lnTo>
                    <a:lnTo>
                      <a:pt x="1965" y="168"/>
                    </a:lnTo>
                    <a:lnTo>
                      <a:pt x="1937" y="134"/>
                    </a:lnTo>
                    <a:lnTo>
                      <a:pt x="1907" y="100"/>
                    </a:lnTo>
                    <a:lnTo>
                      <a:pt x="1877" y="67"/>
                    </a:lnTo>
                    <a:lnTo>
                      <a:pt x="1845" y="33"/>
                    </a:lnTo>
                    <a:lnTo>
                      <a:pt x="1812" y="0"/>
                    </a:lnTo>
                    <a:lnTo>
                      <a:pt x="1714" y="98"/>
                    </a:lnTo>
                    <a:lnTo>
                      <a:pt x="1714" y="98"/>
                    </a:lnTo>
                    <a:lnTo>
                      <a:pt x="1745" y="129"/>
                    </a:lnTo>
                    <a:lnTo>
                      <a:pt x="1774" y="160"/>
                    </a:lnTo>
                    <a:lnTo>
                      <a:pt x="1803" y="191"/>
                    </a:lnTo>
                    <a:lnTo>
                      <a:pt x="1830" y="223"/>
                    </a:lnTo>
                    <a:lnTo>
                      <a:pt x="1857" y="254"/>
                    </a:lnTo>
                    <a:lnTo>
                      <a:pt x="1882" y="286"/>
                    </a:lnTo>
                    <a:lnTo>
                      <a:pt x="1907" y="317"/>
                    </a:lnTo>
                    <a:lnTo>
                      <a:pt x="1930" y="348"/>
                    </a:lnTo>
                    <a:lnTo>
                      <a:pt x="1952" y="379"/>
                    </a:lnTo>
                    <a:lnTo>
                      <a:pt x="1973" y="410"/>
                    </a:lnTo>
                    <a:lnTo>
                      <a:pt x="1993" y="441"/>
                    </a:lnTo>
                    <a:lnTo>
                      <a:pt x="2012" y="471"/>
                    </a:lnTo>
                    <a:lnTo>
                      <a:pt x="2030" y="501"/>
                    </a:lnTo>
                    <a:lnTo>
                      <a:pt x="2046" y="531"/>
                    </a:lnTo>
                    <a:lnTo>
                      <a:pt x="2061" y="561"/>
                    </a:lnTo>
                    <a:lnTo>
                      <a:pt x="2074" y="591"/>
                    </a:lnTo>
                    <a:lnTo>
                      <a:pt x="2074" y="591"/>
                    </a:lnTo>
                    <a:lnTo>
                      <a:pt x="2088" y="621"/>
                    </a:lnTo>
                    <a:lnTo>
                      <a:pt x="2099" y="651"/>
                    </a:lnTo>
                    <a:lnTo>
                      <a:pt x="2109" y="681"/>
                    </a:lnTo>
                    <a:lnTo>
                      <a:pt x="2118" y="710"/>
                    </a:lnTo>
                    <a:lnTo>
                      <a:pt x="2125" y="739"/>
                    </a:lnTo>
                    <a:lnTo>
                      <a:pt x="2131" y="767"/>
                    </a:lnTo>
                    <a:lnTo>
                      <a:pt x="2136" y="795"/>
                    </a:lnTo>
                    <a:lnTo>
                      <a:pt x="2139" y="822"/>
                    </a:lnTo>
                    <a:lnTo>
                      <a:pt x="2140" y="850"/>
                    </a:lnTo>
                    <a:lnTo>
                      <a:pt x="2140" y="876"/>
                    </a:lnTo>
                    <a:lnTo>
                      <a:pt x="2139" y="901"/>
                    </a:lnTo>
                    <a:lnTo>
                      <a:pt x="2136" y="926"/>
                    </a:lnTo>
                    <a:lnTo>
                      <a:pt x="2132" y="951"/>
                    </a:lnTo>
                    <a:lnTo>
                      <a:pt x="2126" y="975"/>
                    </a:lnTo>
                    <a:lnTo>
                      <a:pt x="2119" y="998"/>
                    </a:lnTo>
                    <a:lnTo>
                      <a:pt x="2110" y="1021"/>
                    </a:lnTo>
                    <a:lnTo>
                      <a:pt x="2110" y="1021"/>
                    </a:lnTo>
                    <a:lnTo>
                      <a:pt x="2099" y="1045"/>
                    </a:lnTo>
                    <a:lnTo>
                      <a:pt x="2086" y="1069"/>
                    </a:lnTo>
                    <a:lnTo>
                      <a:pt x="2072" y="1092"/>
                    </a:lnTo>
                    <a:lnTo>
                      <a:pt x="2056" y="1114"/>
                    </a:lnTo>
                    <a:lnTo>
                      <a:pt x="2038" y="1135"/>
                    </a:lnTo>
                    <a:lnTo>
                      <a:pt x="2018" y="1156"/>
                    </a:lnTo>
                    <a:lnTo>
                      <a:pt x="1996" y="1177"/>
                    </a:lnTo>
                    <a:lnTo>
                      <a:pt x="1972" y="1196"/>
                    </a:lnTo>
                    <a:lnTo>
                      <a:pt x="1948" y="1215"/>
                    </a:lnTo>
                    <a:lnTo>
                      <a:pt x="1921" y="1234"/>
                    </a:lnTo>
                    <a:lnTo>
                      <a:pt x="1893" y="1251"/>
                    </a:lnTo>
                    <a:lnTo>
                      <a:pt x="1863" y="1268"/>
                    </a:lnTo>
                    <a:lnTo>
                      <a:pt x="1831" y="1285"/>
                    </a:lnTo>
                    <a:lnTo>
                      <a:pt x="1798" y="1300"/>
                    </a:lnTo>
                    <a:lnTo>
                      <a:pt x="1763" y="1315"/>
                    </a:lnTo>
                    <a:lnTo>
                      <a:pt x="1726" y="1329"/>
                    </a:lnTo>
                    <a:lnTo>
                      <a:pt x="1726" y="1329"/>
                    </a:lnTo>
                    <a:lnTo>
                      <a:pt x="1688" y="1343"/>
                    </a:lnTo>
                    <a:lnTo>
                      <a:pt x="1648" y="1356"/>
                    </a:lnTo>
                    <a:lnTo>
                      <a:pt x="1606" y="1368"/>
                    </a:lnTo>
                    <a:lnTo>
                      <a:pt x="1562" y="1379"/>
                    </a:lnTo>
                    <a:lnTo>
                      <a:pt x="1518" y="1391"/>
                    </a:lnTo>
                    <a:lnTo>
                      <a:pt x="1471" y="1401"/>
                    </a:lnTo>
                    <a:lnTo>
                      <a:pt x="1422" y="1410"/>
                    </a:lnTo>
                    <a:lnTo>
                      <a:pt x="1372" y="1418"/>
                    </a:lnTo>
                    <a:lnTo>
                      <a:pt x="1372" y="1418"/>
                    </a:lnTo>
                    <a:lnTo>
                      <a:pt x="1366" y="1408"/>
                    </a:lnTo>
                    <a:lnTo>
                      <a:pt x="1359" y="1399"/>
                    </a:lnTo>
                    <a:lnTo>
                      <a:pt x="1351" y="1390"/>
                    </a:lnTo>
                    <a:lnTo>
                      <a:pt x="1343" y="1381"/>
                    </a:lnTo>
                    <a:lnTo>
                      <a:pt x="1333" y="1374"/>
                    </a:lnTo>
                    <a:lnTo>
                      <a:pt x="1323" y="1368"/>
                    </a:lnTo>
                    <a:lnTo>
                      <a:pt x="1313" y="1362"/>
                    </a:lnTo>
                    <a:lnTo>
                      <a:pt x="1301" y="1358"/>
                    </a:lnTo>
                    <a:lnTo>
                      <a:pt x="1301" y="1358"/>
                    </a:lnTo>
                    <a:lnTo>
                      <a:pt x="1308" y="1346"/>
                    </a:lnTo>
                    <a:lnTo>
                      <a:pt x="1314" y="1333"/>
                    </a:lnTo>
                    <a:lnTo>
                      <a:pt x="1317" y="1319"/>
                    </a:lnTo>
                    <a:lnTo>
                      <a:pt x="1318" y="1304"/>
                    </a:lnTo>
                    <a:lnTo>
                      <a:pt x="1318" y="1304"/>
                    </a:lnTo>
                    <a:lnTo>
                      <a:pt x="1318" y="1296"/>
                    </a:lnTo>
                    <a:lnTo>
                      <a:pt x="1317" y="1287"/>
                    </a:lnTo>
                    <a:lnTo>
                      <a:pt x="1315" y="1279"/>
                    </a:lnTo>
                    <a:lnTo>
                      <a:pt x="1312" y="1271"/>
                    </a:lnTo>
                    <a:lnTo>
                      <a:pt x="1309" y="1263"/>
                    </a:lnTo>
                    <a:lnTo>
                      <a:pt x="1305" y="1256"/>
                    </a:lnTo>
                    <a:lnTo>
                      <a:pt x="1301" y="1249"/>
                    </a:lnTo>
                    <a:lnTo>
                      <a:pt x="1296" y="1243"/>
                    </a:lnTo>
                    <a:lnTo>
                      <a:pt x="1290" y="1237"/>
                    </a:lnTo>
                    <a:lnTo>
                      <a:pt x="1284" y="1231"/>
                    </a:lnTo>
                    <a:lnTo>
                      <a:pt x="1278" y="1227"/>
                    </a:lnTo>
                    <a:lnTo>
                      <a:pt x="1271" y="1222"/>
                    </a:lnTo>
                    <a:lnTo>
                      <a:pt x="1264" y="1218"/>
                    </a:lnTo>
                    <a:lnTo>
                      <a:pt x="1256" y="1215"/>
                    </a:lnTo>
                    <a:lnTo>
                      <a:pt x="1248" y="1212"/>
                    </a:lnTo>
                    <a:lnTo>
                      <a:pt x="1240" y="1211"/>
                    </a:lnTo>
                    <a:lnTo>
                      <a:pt x="1240" y="1211"/>
                    </a:lnTo>
                    <a:lnTo>
                      <a:pt x="1242" y="1201"/>
                    </a:lnTo>
                    <a:lnTo>
                      <a:pt x="1244" y="1191"/>
                    </a:lnTo>
                    <a:lnTo>
                      <a:pt x="1245" y="1180"/>
                    </a:lnTo>
                    <a:lnTo>
                      <a:pt x="1245" y="1170"/>
                    </a:lnTo>
                    <a:lnTo>
                      <a:pt x="1245" y="1170"/>
                    </a:lnTo>
                    <a:lnTo>
                      <a:pt x="1244" y="1153"/>
                    </a:lnTo>
                    <a:lnTo>
                      <a:pt x="1242" y="1137"/>
                    </a:lnTo>
                    <a:lnTo>
                      <a:pt x="1238" y="1121"/>
                    </a:lnTo>
                    <a:lnTo>
                      <a:pt x="1232" y="1105"/>
                    </a:lnTo>
                    <a:lnTo>
                      <a:pt x="1225" y="1091"/>
                    </a:lnTo>
                    <a:lnTo>
                      <a:pt x="1217" y="1077"/>
                    </a:lnTo>
                    <a:lnTo>
                      <a:pt x="1207" y="1064"/>
                    </a:lnTo>
                    <a:lnTo>
                      <a:pt x="1197" y="1052"/>
                    </a:lnTo>
                    <a:lnTo>
                      <a:pt x="1185" y="1042"/>
                    </a:lnTo>
                    <a:lnTo>
                      <a:pt x="1172" y="1032"/>
                    </a:lnTo>
                    <a:lnTo>
                      <a:pt x="1158" y="1024"/>
                    </a:lnTo>
                    <a:lnTo>
                      <a:pt x="1144" y="1017"/>
                    </a:lnTo>
                    <a:lnTo>
                      <a:pt x="1128" y="1011"/>
                    </a:lnTo>
                    <a:lnTo>
                      <a:pt x="1112" y="1007"/>
                    </a:lnTo>
                    <a:lnTo>
                      <a:pt x="1096" y="1005"/>
                    </a:lnTo>
                    <a:lnTo>
                      <a:pt x="1079" y="1004"/>
                    </a:lnTo>
                    <a:lnTo>
                      <a:pt x="1079" y="1004"/>
                    </a:lnTo>
                    <a:lnTo>
                      <a:pt x="1069" y="1004"/>
                    </a:lnTo>
                    <a:lnTo>
                      <a:pt x="1059" y="1005"/>
                    </a:lnTo>
                    <a:lnTo>
                      <a:pt x="1039" y="1008"/>
                    </a:lnTo>
                    <a:lnTo>
                      <a:pt x="1021" y="1014"/>
                    </a:lnTo>
                    <a:lnTo>
                      <a:pt x="1003" y="1022"/>
                    </a:lnTo>
                    <a:lnTo>
                      <a:pt x="1003" y="1022"/>
                    </a:lnTo>
                    <a:lnTo>
                      <a:pt x="1008" y="1008"/>
                    </a:lnTo>
                    <a:lnTo>
                      <a:pt x="1012" y="994"/>
                    </a:lnTo>
                    <a:lnTo>
                      <a:pt x="1014" y="979"/>
                    </a:lnTo>
                    <a:lnTo>
                      <a:pt x="1015" y="964"/>
                    </a:lnTo>
                    <a:lnTo>
                      <a:pt x="1015" y="964"/>
                    </a:lnTo>
                    <a:lnTo>
                      <a:pt x="1014" y="948"/>
                    </a:lnTo>
                    <a:lnTo>
                      <a:pt x="1012" y="934"/>
                    </a:lnTo>
                    <a:lnTo>
                      <a:pt x="1008" y="919"/>
                    </a:lnTo>
                    <a:lnTo>
                      <a:pt x="1003" y="905"/>
                    </a:lnTo>
                    <a:lnTo>
                      <a:pt x="997" y="892"/>
                    </a:lnTo>
                    <a:lnTo>
                      <a:pt x="990" y="880"/>
                    </a:lnTo>
                    <a:lnTo>
                      <a:pt x="981" y="869"/>
                    </a:lnTo>
                    <a:lnTo>
                      <a:pt x="971" y="858"/>
                    </a:lnTo>
                    <a:lnTo>
                      <a:pt x="961" y="848"/>
                    </a:lnTo>
                    <a:lnTo>
                      <a:pt x="949" y="840"/>
                    </a:lnTo>
                    <a:lnTo>
                      <a:pt x="937" y="832"/>
                    </a:lnTo>
                    <a:lnTo>
                      <a:pt x="924" y="825"/>
                    </a:lnTo>
                    <a:lnTo>
                      <a:pt x="909" y="820"/>
                    </a:lnTo>
                    <a:lnTo>
                      <a:pt x="895" y="816"/>
                    </a:lnTo>
                    <a:lnTo>
                      <a:pt x="880" y="814"/>
                    </a:lnTo>
                    <a:lnTo>
                      <a:pt x="865" y="813"/>
                    </a:lnTo>
                    <a:lnTo>
                      <a:pt x="865" y="813"/>
                    </a:lnTo>
                    <a:lnTo>
                      <a:pt x="847" y="814"/>
                    </a:lnTo>
                    <a:lnTo>
                      <a:pt x="830" y="817"/>
                    </a:lnTo>
                    <a:lnTo>
                      <a:pt x="830" y="817"/>
                    </a:lnTo>
                    <a:lnTo>
                      <a:pt x="831" y="813"/>
                    </a:lnTo>
                    <a:lnTo>
                      <a:pt x="831" y="813"/>
                    </a:lnTo>
                    <a:lnTo>
                      <a:pt x="830" y="801"/>
                    </a:lnTo>
                    <a:lnTo>
                      <a:pt x="829" y="790"/>
                    </a:lnTo>
                    <a:lnTo>
                      <a:pt x="826" y="779"/>
                    </a:lnTo>
                    <a:lnTo>
                      <a:pt x="823" y="768"/>
                    </a:lnTo>
                    <a:lnTo>
                      <a:pt x="819" y="757"/>
                    </a:lnTo>
                    <a:lnTo>
                      <a:pt x="814" y="747"/>
                    </a:lnTo>
                    <a:lnTo>
                      <a:pt x="809" y="738"/>
                    </a:lnTo>
                    <a:lnTo>
                      <a:pt x="803" y="729"/>
                    </a:lnTo>
                    <a:lnTo>
                      <a:pt x="796" y="720"/>
                    </a:lnTo>
                    <a:lnTo>
                      <a:pt x="788" y="712"/>
                    </a:lnTo>
                    <a:lnTo>
                      <a:pt x="780" y="705"/>
                    </a:lnTo>
                    <a:lnTo>
                      <a:pt x="771" y="698"/>
                    </a:lnTo>
                    <a:lnTo>
                      <a:pt x="762" y="692"/>
                    </a:lnTo>
                    <a:lnTo>
                      <a:pt x="752" y="686"/>
                    </a:lnTo>
                    <a:lnTo>
                      <a:pt x="742" y="682"/>
                    </a:lnTo>
                    <a:lnTo>
                      <a:pt x="732" y="678"/>
                    </a:lnTo>
                    <a:lnTo>
                      <a:pt x="732" y="678"/>
                    </a:lnTo>
                    <a:lnTo>
                      <a:pt x="736" y="665"/>
                    </a:lnTo>
                    <a:lnTo>
                      <a:pt x="739" y="652"/>
                    </a:lnTo>
                    <a:lnTo>
                      <a:pt x="741" y="638"/>
                    </a:lnTo>
                    <a:lnTo>
                      <a:pt x="741" y="624"/>
                    </a:lnTo>
                    <a:lnTo>
                      <a:pt x="741" y="624"/>
                    </a:lnTo>
                    <a:lnTo>
                      <a:pt x="741" y="608"/>
                    </a:lnTo>
                    <a:lnTo>
                      <a:pt x="738" y="593"/>
                    </a:lnTo>
                    <a:lnTo>
                      <a:pt x="734" y="578"/>
                    </a:lnTo>
                    <a:lnTo>
                      <a:pt x="729" y="564"/>
                    </a:lnTo>
                    <a:lnTo>
                      <a:pt x="723" y="550"/>
                    </a:lnTo>
                    <a:lnTo>
                      <a:pt x="715" y="537"/>
                    </a:lnTo>
                    <a:lnTo>
                      <a:pt x="706" y="525"/>
                    </a:lnTo>
                    <a:lnTo>
                      <a:pt x="696" y="514"/>
                    </a:lnTo>
                    <a:lnTo>
                      <a:pt x="685" y="504"/>
                    </a:lnTo>
                    <a:lnTo>
                      <a:pt x="673" y="496"/>
                    </a:lnTo>
                    <a:lnTo>
                      <a:pt x="660" y="488"/>
                    </a:lnTo>
                    <a:lnTo>
                      <a:pt x="647" y="481"/>
                    </a:lnTo>
                    <a:lnTo>
                      <a:pt x="633" y="476"/>
                    </a:lnTo>
                    <a:lnTo>
                      <a:pt x="618" y="472"/>
                    </a:lnTo>
                    <a:lnTo>
                      <a:pt x="603" y="470"/>
                    </a:lnTo>
                    <a:lnTo>
                      <a:pt x="587" y="469"/>
                    </a:lnTo>
                    <a:lnTo>
                      <a:pt x="587" y="469"/>
                    </a:lnTo>
                    <a:lnTo>
                      <a:pt x="576" y="470"/>
                    </a:lnTo>
                    <a:lnTo>
                      <a:pt x="565" y="471"/>
                    </a:lnTo>
                    <a:lnTo>
                      <a:pt x="554" y="473"/>
                    </a:lnTo>
                    <a:lnTo>
                      <a:pt x="544" y="475"/>
                    </a:lnTo>
                    <a:lnTo>
                      <a:pt x="534" y="478"/>
                    </a:lnTo>
                    <a:lnTo>
                      <a:pt x="524" y="482"/>
                    </a:lnTo>
                    <a:lnTo>
                      <a:pt x="515" y="487"/>
                    </a:lnTo>
                    <a:lnTo>
                      <a:pt x="506" y="492"/>
                    </a:lnTo>
                    <a:lnTo>
                      <a:pt x="506" y="492"/>
                    </a:lnTo>
                    <a:lnTo>
                      <a:pt x="507" y="481"/>
                    </a:lnTo>
                    <a:lnTo>
                      <a:pt x="507" y="469"/>
                    </a:lnTo>
                    <a:lnTo>
                      <a:pt x="507" y="469"/>
                    </a:lnTo>
                    <a:lnTo>
                      <a:pt x="507" y="457"/>
                    </a:lnTo>
                    <a:lnTo>
                      <a:pt x="505" y="445"/>
                    </a:lnTo>
                    <a:lnTo>
                      <a:pt x="503" y="433"/>
                    </a:lnTo>
                    <a:lnTo>
                      <a:pt x="500" y="422"/>
                    </a:lnTo>
                    <a:lnTo>
                      <a:pt x="495" y="411"/>
                    </a:lnTo>
                    <a:lnTo>
                      <a:pt x="490" y="400"/>
                    </a:lnTo>
                    <a:lnTo>
                      <a:pt x="485" y="390"/>
                    </a:lnTo>
                    <a:lnTo>
                      <a:pt x="478" y="380"/>
                    </a:lnTo>
                    <a:lnTo>
                      <a:pt x="239" y="380"/>
                    </a:lnTo>
                    <a:lnTo>
                      <a:pt x="239" y="380"/>
                    </a:lnTo>
                    <a:lnTo>
                      <a:pt x="239" y="381"/>
                    </a:lnTo>
                    <a:lnTo>
                      <a:pt x="0" y="381"/>
                    </a:lnTo>
                    <a:lnTo>
                      <a:pt x="0" y="1813"/>
                    </a:lnTo>
                    <a:lnTo>
                      <a:pt x="1228" y="1814"/>
                    </a:lnTo>
                    <a:lnTo>
                      <a:pt x="1228" y="1813"/>
                    </a:lnTo>
                    <a:lnTo>
                      <a:pt x="1574" y="1813"/>
                    </a:lnTo>
                    <a:lnTo>
                      <a:pt x="1574" y="1813"/>
                    </a:lnTo>
                    <a:lnTo>
                      <a:pt x="1575" y="1798"/>
                    </a:lnTo>
                    <a:lnTo>
                      <a:pt x="1575" y="1798"/>
                    </a:lnTo>
                    <a:lnTo>
                      <a:pt x="1574" y="1787"/>
                    </a:lnTo>
                    <a:lnTo>
                      <a:pt x="1573" y="1776"/>
                    </a:lnTo>
                    <a:lnTo>
                      <a:pt x="1570" y="1765"/>
                    </a:lnTo>
                    <a:lnTo>
                      <a:pt x="1567" y="1754"/>
                    </a:lnTo>
                    <a:lnTo>
                      <a:pt x="1563" y="1744"/>
                    </a:lnTo>
                    <a:lnTo>
                      <a:pt x="1558" y="1734"/>
                    </a:lnTo>
                    <a:lnTo>
                      <a:pt x="1553" y="1724"/>
                    </a:lnTo>
                    <a:lnTo>
                      <a:pt x="1547" y="1716"/>
                    </a:lnTo>
                    <a:lnTo>
                      <a:pt x="1547" y="1716"/>
                    </a:lnTo>
                    <a:lnTo>
                      <a:pt x="1553" y="1707"/>
                    </a:lnTo>
                    <a:lnTo>
                      <a:pt x="1558" y="1697"/>
                    </a:lnTo>
                    <a:lnTo>
                      <a:pt x="1563" y="1687"/>
                    </a:lnTo>
                    <a:lnTo>
                      <a:pt x="1567" y="1677"/>
                    </a:lnTo>
                    <a:lnTo>
                      <a:pt x="1570" y="1666"/>
                    </a:lnTo>
                    <a:lnTo>
                      <a:pt x="1573" y="1655"/>
                    </a:lnTo>
                    <a:lnTo>
                      <a:pt x="1574" y="1644"/>
                    </a:lnTo>
                    <a:lnTo>
                      <a:pt x="1575" y="1632"/>
                    </a:lnTo>
                    <a:lnTo>
                      <a:pt x="1575" y="1632"/>
                    </a:lnTo>
                    <a:lnTo>
                      <a:pt x="1574" y="1617"/>
                    </a:lnTo>
                    <a:lnTo>
                      <a:pt x="1571" y="1603"/>
                    </a:lnTo>
                    <a:lnTo>
                      <a:pt x="1568" y="1589"/>
                    </a:lnTo>
                    <a:lnTo>
                      <a:pt x="1562" y="1575"/>
                    </a:lnTo>
                    <a:lnTo>
                      <a:pt x="1556" y="1563"/>
                    </a:lnTo>
                    <a:lnTo>
                      <a:pt x="1548" y="1551"/>
                    </a:lnTo>
                    <a:lnTo>
                      <a:pt x="1539" y="1540"/>
                    </a:lnTo>
                    <a:lnTo>
                      <a:pt x="1529" y="1530"/>
                    </a:lnTo>
                    <a:lnTo>
                      <a:pt x="1529" y="1530"/>
                    </a:lnTo>
                    <a:lnTo>
                      <a:pt x="1595" y="1515"/>
                    </a:lnTo>
                    <a:lnTo>
                      <a:pt x="1658" y="1498"/>
                    </a:lnTo>
                    <a:lnTo>
                      <a:pt x="1718" y="1480"/>
                    </a:lnTo>
                    <a:lnTo>
                      <a:pt x="1746" y="1470"/>
                    </a:lnTo>
                    <a:lnTo>
                      <a:pt x="1774" y="1460"/>
                    </a:lnTo>
                    <a:lnTo>
                      <a:pt x="1774" y="1460"/>
                    </a:lnTo>
                    <a:lnTo>
                      <a:pt x="1818" y="1443"/>
                    </a:lnTo>
                    <a:lnTo>
                      <a:pt x="1860" y="1425"/>
                    </a:lnTo>
                    <a:lnTo>
                      <a:pt x="1899" y="1406"/>
                    </a:lnTo>
                    <a:lnTo>
                      <a:pt x="1937" y="1385"/>
                    </a:lnTo>
                    <a:lnTo>
                      <a:pt x="1973" y="1364"/>
                    </a:lnTo>
                    <a:lnTo>
                      <a:pt x="2007" y="1343"/>
                    </a:lnTo>
                    <a:lnTo>
                      <a:pt x="2040" y="1320"/>
                    </a:lnTo>
                    <a:lnTo>
                      <a:pt x="2070" y="1296"/>
                    </a:lnTo>
                    <a:lnTo>
                      <a:pt x="2098" y="1272"/>
                    </a:lnTo>
                    <a:lnTo>
                      <a:pt x="2124" y="1246"/>
                    </a:lnTo>
                    <a:lnTo>
                      <a:pt x="2148" y="1220"/>
                    </a:lnTo>
                    <a:lnTo>
                      <a:pt x="2170" y="1192"/>
                    </a:lnTo>
                    <a:lnTo>
                      <a:pt x="2190" y="1164"/>
                    </a:lnTo>
                    <a:lnTo>
                      <a:pt x="2208" y="1135"/>
                    </a:lnTo>
                    <a:lnTo>
                      <a:pt x="2224" y="1105"/>
                    </a:lnTo>
                    <a:lnTo>
                      <a:pt x="2238" y="1074"/>
                    </a:lnTo>
                    <a:lnTo>
                      <a:pt x="2238" y="1074"/>
                    </a:lnTo>
                    <a:lnTo>
                      <a:pt x="2249" y="1044"/>
                    </a:lnTo>
                    <a:lnTo>
                      <a:pt x="2259" y="1014"/>
                    </a:lnTo>
                    <a:lnTo>
                      <a:pt x="2266" y="983"/>
                    </a:lnTo>
                    <a:lnTo>
                      <a:pt x="2272" y="952"/>
                    </a:lnTo>
                    <a:lnTo>
                      <a:pt x="2276" y="920"/>
                    </a:lnTo>
                    <a:lnTo>
                      <a:pt x="2278" y="888"/>
                    </a:lnTo>
                    <a:lnTo>
                      <a:pt x="2279" y="855"/>
                    </a:lnTo>
                    <a:lnTo>
                      <a:pt x="2277" y="820"/>
                    </a:lnTo>
                    <a:lnTo>
                      <a:pt x="2274" y="786"/>
                    </a:lnTo>
                    <a:lnTo>
                      <a:pt x="2269" y="752"/>
                    </a:lnTo>
                    <a:lnTo>
                      <a:pt x="2262" y="717"/>
                    </a:lnTo>
                    <a:lnTo>
                      <a:pt x="2254" y="681"/>
                    </a:lnTo>
                    <a:lnTo>
                      <a:pt x="2243" y="645"/>
                    </a:lnTo>
                    <a:lnTo>
                      <a:pt x="2231" y="609"/>
                    </a:lnTo>
                    <a:lnTo>
                      <a:pt x="2217" y="572"/>
                    </a:lnTo>
                    <a:lnTo>
                      <a:pt x="2201" y="53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07" name="Freeform 267"/>
              <p:cNvSpPr>
                <a:spLocks/>
              </p:cNvSpPr>
              <p:nvPr/>
            </p:nvSpPr>
            <p:spPr bwMode="auto">
              <a:xfrm>
                <a:off x="4716450" y="903286"/>
                <a:ext cx="1789108" cy="1423985"/>
              </a:xfrm>
              <a:custGeom>
                <a:avLst/>
                <a:gdLst>
                  <a:gd name="T0" fmla="*/ 2130 w 2253"/>
                  <a:gd name="T1" fmla="*/ 430 h 1795"/>
                  <a:gd name="T2" fmla="*/ 2024 w 2253"/>
                  <a:gd name="T3" fmla="*/ 266 h 1795"/>
                  <a:gd name="T4" fmla="*/ 1888 w 2253"/>
                  <a:gd name="T5" fmla="*/ 99 h 1795"/>
                  <a:gd name="T6" fmla="*/ 1734 w 2253"/>
                  <a:gd name="T7" fmla="*/ 60 h 1795"/>
                  <a:gd name="T8" fmla="*/ 1878 w 2253"/>
                  <a:gd name="T9" fmla="*/ 218 h 1795"/>
                  <a:gd name="T10" fmla="*/ 1996 w 2253"/>
                  <a:gd name="T11" fmla="*/ 377 h 1795"/>
                  <a:gd name="T12" fmla="*/ 2086 w 2253"/>
                  <a:gd name="T13" fmla="*/ 531 h 1795"/>
                  <a:gd name="T14" fmla="*/ 2136 w 2253"/>
                  <a:gd name="T15" fmla="*/ 655 h 1795"/>
                  <a:gd name="T16" fmla="*/ 2166 w 2253"/>
                  <a:gd name="T17" fmla="*/ 803 h 1795"/>
                  <a:gd name="T18" fmla="*/ 2158 w 2253"/>
                  <a:gd name="T19" fmla="*/ 938 h 1795"/>
                  <a:gd name="T20" fmla="*/ 2126 w 2253"/>
                  <a:gd name="T21" fmla="*/ 1033 h 1795"/>
                  <a:gd name="T22" fmla="*/ 2058 w 2253"/>
                  <a:gd name="T23" fmla="*/ 1134 h 1795"/>
                  <a:gd name="T24" fmla="*/ 1959 w 2253"/>
                  <a:gd name="T25" fmla="*/ 1221 h 1795"/>
                  <a:gd name="T26" fmla="*/ 1830 w 2253"/>
                  <a:gd name="T27" fmla="*/ 1296 h 1795"/>
                  <a:gd name="T28" fmla="*/ 1671 w 2253"/>
                  <a:gd name="T29" fmla="*/ 1357 h 1795"/>
                  <a:gd name="T30" fmla="*/ 1482 w 2253"/>
                  <a:gd name="T31" fmla="*/ 1406 h 1795"/>
                  <a:gd name="T32" fmla="*/ 1263 w 2253"/>
                  <a:gd name="T33" fmla="*/ 1441 h 1795"/>
                  <a:gd name="T34" fmla="*/ 1208 w 2253"/>
                  <a:gd name="T35" fmla="*/ 1393 h 1795"/>
                  <a:gd name="T36" fmla="*/ 1163 w 2253"/>
                  <a:gd name="T37" fmla="*/ 1320 h 1795"/>
                  <a:gd name="T38" fmla="*/ 1090 w 2253"/>
                  <a:gd name="T39" fmla="*/ 1276 h 1795"/>
                  <a:gd name="T40" fmla="*/ 1024 w 2253"/>
                  <a:gd name="T41" fmla="*/ 1268 h 1795"/>
                  <a:gd name="T42" fmla="*/ 960 w 2253"/>
                  <a:gd name="T43" fmla="*/ 1285 h 1795"/>
                  <a:gd name="T44" fmla="*/ 907 w 2253"/>
                  <a:gd name="T45" fmla="*/ 1282 h 1795"/>
                  <a:gd name="T46" fmla="*/ 880 w 2253"/>
                  <a:gd name="T47" fmla="*/ 1243 h 1795"/>
                  <a:gd name="T48" fmla="*/ 881 w 2253"/>
                  <a:gd name="T49" fmla="*/ 1187 h 1795"/>
                  <a:gd name="T50" fmla="*/ 867 w 2253"/>
                  <a:gd name="T51" fmla="*/ 1125 h 1795"/>
                  <a:gd name="T52" fmla="*/ 824 w 2253"/>
                  <a:gd name="T53" fmla="*/ 1050 h 1795"/>
                  <a:gd name="T54" fmla="*/ 737 w 2253"/>
                  <a:gd name="T55" fmla="*/ 982 h 1795"/>
                  <a:gd name="T56" fmla="*/ 678 w 2253"/>
                  <a:gd name="T57" fmla="*/ 962 h 1795"/>
                  <a:gd name="T58" fmla="*/ 627 w 2253"/>
                  <a:gd name="T59" fmla="*/ 957 h 1795"/>
                  <a:gd name="T60" fmla="*/ 554 w 2253"/>
                  <a:gd name="T61" fmla="*/ 968 h 1795"/>
                  <a:gd name="T62" fmla="*/ 519 w 2253"/>
                  <a:gd name="T63" fmla="*/ 909 h 1795"/>
                  <a:gd name="T64" fmla="*/ 469 w 2253"/>
                  <a:gd name="T65" fmla="*/ 864 h 1795"/>
                  <a:gd name="T66" fmla="*/ 408 w 2253"/>
                  <a:gd name="T67" fmla="*/ 834 h 1795"/>
                  <a:gd name="T68" fmla="*/ 381 w 2253"/>
                  <a:gd name="T69" fmla="*/ 765 h 1795"/>
                  <a:gd name="T70" fmla="*/ 323 w 2253"/>
                  <a:gd name="T71" fmla="*/ 678 h 1795"/>
                  <a:gd name="T72" fmla="*/ 232 w 2253"/>
                  <a:gd name="T73" fmla="*/ 626 h 1795"/>
                  <a:gd name="T74" fmla="*/ 155 w 2253"/>
                  <a:gd name="T75" fmla="*/ 617 h 1795"/>
                  <a:gd name="T76" fmla="*/ 96 w 2253"/>
                  <a:gd name="T77" fmla="*/ 628 h 1795"/>
                  <a:gd name="T78" fmla="*/ 34 w 2253"/>
                  <a:gd name="T79" fmla="*/ 660 h 1795"/>
                  <a:gd name="T80" fmla="*/ 1 w 2253"/>
                  <a:gd name="T81" fmla="*/ 1272 h 1795"/>
                  <a:gd name="T82" fmla="*/ 1392 w 2253"/>
                  <a:gd name="T83" fmla="*/ 1753 h 1795"/>
                  <a:gd name="T84" fmla="*/ 1395 w 2253"/>
                  <a:gd name="T85" fmla="*/ 1680 h 1795"/>
                  <a:gd name="T86" fmla="*/ 1378 w 2253"/>
                  <a:gd name="T87" fmla="*/ 1615 h 1795"/>
                  <a:gd name="T88" fmla="*/ 1344 w 2253"/>
                  <a:gd name="T89" fmla="*/ 1559 h 1795"/>
                  <a:gd name="T90" fmla="*/ 1307 w 2253"/>
                  <a:gd name="T91" fmla="*/ 1522 h 1795"/>
                  <a:gd name="T92" fmla="*/ 1612 w 2253"/>
                  <a:gd name="T93" fmla="*/ 1465 h 1795"/>
                  <a:gd name="T94" fmla="*/ 1808 w 2253"/>
                  <a:gd name="T95" fmla="*/ 1400 h 1795"/>
                  <a:gd name="T96" fmla="*/ 1992 w 2253"/>
                  <a:gd name="T97" fmla="*/ 1303 h 1795"/>
                  <a:gd name="T98" fmla="*/ 2128 w 2253"/>
                  <a:gd name="T99" fmla="*/ 1185 h 1795"/>
                  <a:gd name="T100" fmla="*/ 2215 w 2253"/>
                  <a:gd name="T101" fmla="*/ 1045 h 1795"/>
                  <a:gd name="T102" fmla="*/ 2247 w 2253"/>
                  <a:gd name="T103" fmla="*/ 928 h 1795"/>
                  <a:gd name="T104" fmla="*/ 2249 w 2253"/>
                  <a:gd name="T105" fmla="*/ 769 h 1795"/>
                  <a:gd name="T106" fmla="*/ 2207 w 2253"/>
                  <a:gd name="T107" fmla="*/ 598 h 1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53" h="1795">
                    <a:moveTo>
                      <a:pt x="2178" y="526"/>
                    </a:moveTo>
                    <a:lnTo>
                      <a:pt x="2178" y="526"/>
                    </a:lnTo>
                    <a:lnTo>
                      <a:pt x="2163" y="494"/>
                    </a:lnTo>
                    <a:lnTo>
                      <a:pt x="2147" y="462"/>
                    </a:lnTo>
                    <a:lnTo>
                      <a:pt x="2130" y="430"/>
                    </a:lnTo>
                    <a:lnTo>
                      <a:pt x="2111" y="397"/>
                    </a:lnTo>
                    <a:lnTo>
                      <a:pt x="2091" y="365"/>
                    </a:lnTo>
                    <a:lnTo>
                      <a:pt x="2070" y="332"/>
                    </a:lnTo>
                    <a:lnTo>
                      <a:pt x="2048" y="299"/>
                    </a:lnTo>
                    <a:lnTo>
                      <a:pt x="2024" y="266"/>
                    </a:lnTo>
                    <a:lnTo>
                      <a:pt x="1999" y="232"/>
                    </a:lnTo>
                    <a:lnTo>
                      <a:pt x="1973" y="198"/>
                    </a:lnTo>
                    <a:lnTo>
                      <a:pt x="1946" y="165"/>
                    </a:lnTo>
                    <a:lnTo>
                      <a:pt x="1918" y="132"/>
                    </a:lnTo>
                    <a:lnTo>
                      <a:pt x="1888" y="99"/>
                    </a:lnTo>
                    <a:lnTo>
                      <a:pt x="1858" y="66"/>
                    </a:lnTo>
                    <a:lnTo>
                      <a:pt x="1827" y="33"/>
                    </a:lnTo>
                    <a:lnTo>
                      <a:pt x="1795" y="0"/>
                    </a:lnTo>
                    <a:lnTo>
                      <a:pt x="1734" y="60"/>
                    </a:lnTo>
                    <a:lnTo>
                      <a:pt x="1734" y="60"/>
                    </a:lnTo>
                    <a:lnTo>
                      <a:pt x="1765" y="92"/>
                    </a:lnTo>
                    <a:lnTo>
                      <a:pt x="1795" y="123"/>
                    </a:lnTo>
                    <a:lnTo>
                      <a:pt x="1824" y="155"/>
                    </a:lnTo>
                    <a:lnTo>
                      <a:pt x="1852" y="187"/>
                    </a:lnTo>
                    <a:lnTo>
                      <a:pt x="1878" y="218"/>
                    </a:lnTo>
                    <a:lnTo>
                      <a:pt x="1904" y="250"/>
                    </a:lnTo>
                    <a:lnTo>
                      <a:pt x="1929" y="283"/>
                    </a:lnTo>
                    <a:lnTo>
                      <a:pt x="1952" y="314"/>
                    </a:lnTo>
                    <a:lnTo>
                      <a:pt x="1975" y="346"/>
                    </a:lnTo>
                    <a:lnTo>
                      <a:pt x="1996" y="377"/>
                    </a:lnTo>
                    <a:lnTo>
                      <a:pt x="2017" y="408"/>
                    </a:lnTo>
                    <a:lnTo>
                      <a:pt x="2036" y="439"/>
                    </a:lnTo>
                    <a:lnTo>
                      <a:pt x="2054" y="470"/>
                    </a:lnTo>
                    <a:lnTo>
                      <a:pt x="2070" y="501"/>
                    </a:lnTo>
                    <a:lnTo>
                      <a:pt x="2086" y="531"/>
                    </a:lnTo>
                    <a:lnTo>
                      <a:pt x="2099" y="561"/>
                    </a:lnTo>
                    <a:lnTo>
                      <a:pt x="2099" y="561"/>
                    </a:lnTo>
                    <a:lnTo>
                      <a:pt x="2113" y="593"/>
                    </a:lnTo>
                    <a:lnTo>
                      <a:pt x="2125" y="624"/>
                    </a:lnTo>
                    <a:lnTo>
                      <a:pt x="2136" y="655"/>
                    </a:lnTo>
                    <a:lnTo>
                      <a:pt x="2145" y="686"/>
                    </a:lnTo>
                    <a:lnTo>
                      <a:pt x="2152" y="716"/>
                    </a:lnTo>
                    <a:lnTo>
                      <a:pt x="2158" y="745"/>
                    </a:lnTo>
                    <a:lnTo>
                      <a:pt x="2163" y="774"/>
                    </a:lnTo>
                    <a:lnTo>
                      <a:pt x="2166" y="803"/>
                    </a:lnTo>
                    <a:lnTo>
                      <a:pt x="2167" y="832"/>
                    </a:lnTo>
                    <a:lnTo>
                      <a:pt x="2167" y="859"/>
                    </a:lnTo>
                    <a:lnTo>
                      <a:pt x="2166" y="886"/>
                    </a:lnTo>
                    <a:lnTo>
                      <a:pt x="2163" y="912"/>
                    </a:lnTo>
                    <a:lnTo>
                      <a:pt x="2158" y="938"/>
                    </a:lnTo>
                    <a:lnTo>
                      <a:pt x="2152" y="963"/>
                    </a:lnTo>
                    <a:lnTo>
                      <a:pt x="2145" y="988"/>
                    </a:lnTo>
                    <a:lnTo>
                      <a:pt x="2135" y="1012"/>
                    </a:lnTo>
                    <a:lnTo>
                      <a:pt x="2135" y="1012"/>
                    </a:lnTo>
                    <a:lnTo>
                      <a:pt x="2126" y="1033"/>
                    </a:lnTo>
                    <a:lnTo>
                      <a:pt x="2115" y="1055"/>
                    </a:lnTo>
                    <a:lnTo>
                      <a:pt x="2103" y="1075"/>
                    </a:lnTo>
                    <a:lnTo>
                      <a:pt x="2089" y="1095"/>
                    </a:lnTo>
                    <a:lnTo>
                      <a:pt x="2074" y="1115"/>
                    </a:lnTo>
                    <a:lnTo>
                      <a:pt x="2058" y="1134"/>
                    </a:lnTo>
                    <a:lnTo>
                      <a:pt x="2041" y="1152"/>
                    </a:lnTo>
                    <a:lnTo>
                      <a:pt x="2023" y="1170"/>
                    </a:lnTo>
                    <a:lnTo>
                      <a:pt x="2002" y="1188"/>
                    </a:lnTo>
                    <a:lnTo>
                      <a:pt x="1981" y="1205"/>
                    </a:lnTo>
                    <a:lnTo>
                      <a:pt x="1959" y="1221"/>
                    </a:lnTo>
                    <a:lnTo>
                      <a:pt x="1935" y="1237"/>
                    </a:lnTo>
                    <a:lnTo>
                      <a:pt x="1911" y="1253"/>
                    </a:lnTo>
                    <a:lnTo>
                      <a:pt x="1885" y="1268"/>
                    </a:lnTo>
                    <a:lnTo>
                      <a:pt x="1858" y="1282"/>
                    </a:lnTo>
                    <a:lnTo>
                      <a:pt x="1830" y="1296"/>
                    </a:lnTo>
                    <a:lnTo>
                      <a:pt x="1800" y="1309"/>
                    </a:lnTo>
                    <a:lnTo>
                      <a:pt x="1770" y="1322"/>
                    </a:lnTo>
                    <a:lnTo>
                      <a:pt x="1738" y="1334"/>
                    </a:lnTo>
                    <a:lnTo>
                      <a:pt x="1705" y="1346"/>
                    </a:lnTo>
                    <a:lnTo>
                      <a:pt x="1671" y="1357"/>
                    </a:lnTo>
                    <a:lnTo>
                      <a:pt x="1635" y="1369"/>
                    </a:lnTo>
                    <a:lnTo>
                      <a:pt x="1599" y="1379"/>
                    </a:lnTo>
                    <a:lnTo>
                      <a:pt x="1561" y="1389"/>
                    </a:lnTo>
                    <a:lnTo>
                      <a:pt x="1522" y="1398"/>
                    </a:lnTo>
                    <a:lnTo>
                      <a:pt x="1482" y="1406"/>
                    </a:lnTo>
                    <a:lnTo>
                      <a:pt x="1440" y="1414"/>
                    </a:lnTo>
                    <a:lnTo>
                      <a:pt x="1397" y="1422"/>
                    </a:lnTo>
                    <a:lnTo>
                      <a:pt x="1354" y="1429"/>
                    </a:lnTo>
                    <a:lnTo>
                      <a:pt x="1309" y="1435"/>
                    </a:lnTo>
                    <a:lnTo>
                      <a:pt x="1263" y="1441"/>
                    </a:lnTo>
                    <a:lnTo>
                      <a:pt x="1216" y="1446"/>
                    </a:lnTo>
                    <a:lnTo>
                      <a:pt x="1216" y="1446"/>
                    </a:lnTo>
                    <a:lnTo>
                      <a:pt x="1215" y="1428"/>
                    </a:lnTo>
                    <a:lnTo>
                      <a:pt x="1212" y="1410"/>
                    </a:lnTo>
                    <a:lnTo>
                      <a:pt x="1208" y="1393"/>
                    </a:lnTo>
                    <a:lnTo>
                      <a:pt x="1202" y="1377"/>
                    </a:lnTo>
                    <a:lnTo>
                      <a:pt x="1194" y="1361"/>
                    </a:lnTo>
                    <a:lnTo>
                      <a:pt x="1185" y="1346"/>
                    </a:lnTo>
                    <a:lnTo>
                      <a:pt x="1175" y="1332"/>
                    </a:lnTo>
                    <a:lnTo>
                      <a:pt x="1163" y="1320"/>
                    </a:lnTo>
                    <a:lnTo>
                      <a:pt x="1151" y="1308"/>
                    </a:lnTo>
                    <a:lnTo>
                      <a:pt x="1137" y="1298"/>
                    </a:lnTo>
                    <a:lnTo>
                      <a:pt x="1122" y="1289"/>
                    </a:lnTo>
                    <a:lnTo>
                      <a:pt x="1107" y="1282"/>
                    </a:lnTo>
                    <a:lnTo>
                      <a:pt x="1090" y="1276"/>
                    </a:lnTo>
                    <a:lnTo>
                      <a:pt x="1073" y="1271"/>
                    </a:lnTo>
                    <a:lnTo>
                      <a:pt x="1056" y="1269"/>
                    </a:lnTo>
                    <a:lnTo>
                      <a:pt x="1038" y="1268"/>
                    </a:lnTo>
                    <a:lnTo>
                      <a:pt x="1038" y="1268"/>
                    </a:lnTo>
                    <a:lnTo>
                      <a:pt x="1024" y="1268"/>
                    </a:lnTo>
                    <a:lnTo>
                      <a:pt x="1010" y="1270"/>
                    </a:lnTo>
                    <a:lnTo>
                      <a:pt x="997" y="1272"/>
                    </a:lnTo>
                    <a:lnTo>
                      <a:pt x="984" y="1276"/>
                    </a:lnTo>
                    <a:lnTo>
                      <a:pt x="972" y="1280"/>
                    </a:lnTo>
                    <a:lnTo>
                      <a:pt x="960" y="1285"/>
                    </a:lnTo>
                    <a:lnTo>
                      <a:pt x="948" y="1292"/>
                    </a:lnTo>
                    <a:lnTo>
                      <a:pt x="937" y="1298"/>
                    </a:lnTo>
                    <a:lnTo>
                      <a:pt x="937" y="1298"/>
                    </a:lnTo>
                    <a:lnTo>
                      <a:pt x="923" y="1290"/>
                    </a:lnTo>
                    <a:lnTo>
                      <a:pt x="907" y="1282"/>
                    </a:lnTo>
                    <a:lnTo>
                      <a:pt x="892" y="1276"/>
                    </a:lnTo>
                    <a:lnTo>
                      <a:pt x="875" y="1272"/>
                    </a:lnTo>
                    <a:lnTo>
                      <a:pt x="875" y="1272"/>
                    </a:lnTo>
                    <a:lnTo>
                      <a:pt x="878" y="1258"/>
                    </a:lnTo>
                    <a:lnTo>
                      <a:pt x="880" y="1243"/>
                    </a:lnTo>
                    <a:lnTo>
                      <a:pt x="882" y="1228"/>
                    </a:lnTo>
                    <a:lnTo>
                      <a:pt x="882" y="1213"/>
                    </a:lnTo>
                    <a:lnTo>
                      <a:pt x="882" y="1213"/>
                    </a:lnTo>
                    <a:lnTo>
                      <a:pt x="882" y="1200"/>
                    </a:lnTo>
                    <a:lnTo>
                      <a:pt x="881" y="1187"/>
                    </a:lnTo>
                    <a:lnTo>
                      <a:pt x="879" y="1174"/>
                    </a:lnTo>
                    <a:lnTo>
                      <a:pt x="877" y="1161"/>
                    </a:lnTo>
                    <a:lnTo>
                      <a:pt x="874" y="1149"/>
                    </a:lnTo>
                    <a:lnTo>
                      <a:pt x="871" y="1137"/>
                    </a:lnTo>
                    <a:lnTo>
                      <a:pt x="867" y="1125"/>
                    </a:lnTo>
                    <a:lnTo>
                      <a:pt x="862" y="1113"/>
                    </a:lnTo>
                    <a:lnTo>
                      <a:pt x="857" y="1102"/>
                    </a:lnTo>
                    <a:lnTo>
                      <a:pt x="851" y="1091"/>
                    </a:lnTo>
                    <a:lnTo>
                      <a:pt x="838" y="1070"/>
                    </a:lnTo>
                    <a:lnTo>
                      <a:pt x="824" y="1050"/>
                    </a:lnTo>
                    <a:lnTo>
                      <a:pt x="807" y="1032"/>
                    </a:lnTo>
                    <a:lnTo>
                      <a:pt x="789" y="1015"/>
                    </a:lnTo>
                    <a:lnTo>
                      <a:pt x="769" y="1001"/>
                    </a:lnTo>
                    <a:lnTo>
                      <a:pt x="748" y="988"/>
                    </a:lnTo>
                    <a:lnTo>
                      <a:pt x="737" y="982"/>
                    </a:lnTo>
                    <a:lnTo>
                      <a:pt x="726" y="977"/>
                    </a:lnTo>
                    <a:lnTo>
                      <a:pt x="714" y="972"/>
                    </a:lnTo>
                    <a:lnTo>
                      <a:pt x="703" y="968"/>
                    </a:lnTo>
                    <a:lnTo>
                      <a:pt x="690" y="965"/>
                    </a:lnTo>
                    <a:lnTo>
                      <a:pt x="678" y="962"/>
                    </a:lnTo>
                    <a:lnTo>
                      <a:pt x="666" y="960"/>
                    </a:lnTo>
                    <a:lnTo>
                      <a:pt x="653" y="958"/>
                    </a:lnTo>
                    <a:lnTo>
                      <a:pt x="640" y="957"/>
                    </a:lnTo>
                    <a:lnTo>
                      <a:pt x="627" y="957"/>
                    </a:lnTo>
                    <a:lnTo>
                      <a:pt x="627" y="957"/>
                    </a:lnTo>
                    <a:lnTo>
                      <a:pt x="608" y="958"/>
                    </a:lnTo>
                    <a:lnTo>
                      <a:pt x="589" y="960"/>
                    </a:lnTo>
                    <a:lnTo>
                      <a:pt x="571" y="963"/>
                    </a:lnTo>
                    <a:lnTo>
                      <a:pt x="554" y="968"/>
                    </a:lnTo>
                    <a:lnTo>
                      <a:pt x="554" y="968"/>
                    </a:lnTo>
                    <a:lnTo>
                      <a:pt x="548" y="955"/>
                    </a:lnTo>
                    <a:lnTo>
                      <a:pt x="542" y="943"/>
                    </a:lnTo>
                    <a:lnTo>
                      <a:pt x="535" y="931"/>
                    </a:lnTo>
                    <a:lnTo>
                      <a:pt x="527" y="920"/>
                    </a:lnTo>
                    <a:lnTo>
                      <a:pt x="519" y="909"/>
                    </a:lnTo>
                    <a:lnTo>
                      <a:pt x="510" y="899"/>
                    </a:lnTo>
                    <a:lnTo>
                      <a:pt x="501" y="889"/>
                    </a:lnTo>
                    <a:lnTo>
                      <a:pt x="491" y="880"/>
                    </a:lnTo>
                    <a:lnTo>
                      <a:pt x="480" y="872"/>
                    </a:lnTo>
                    <a:lnTo>
                      <a:pt x="469" y="864"/>
                    </a:lnTo>
                    <a:lnTo>
                      <a:pt x="458" y="856"/>
                    </a:lnTo>
                    <a:lnTo>
                      <a:pt x="446" y="850"/>
                    </a:lnTo>
                    <a:lnTo>
                      <a:pt x="434" y="844"/>
                    </a:lnTo>
                    <a:lnTo>
                      <a:pt x="421" y="838"/>
                    </a:lnTo>
                    <a:lnTo>
                      <a:pt x="408" y="834"/>
                    </a:lnTo>
                    <a:lnTo>
                      <a:pt x="395" y="830"/>
                    </a:lnTo>
                    <a:lnTo>
                      <a:pt x="395" y="830"/>
                    </a:lnTo>
                    <a:lnTo>
                      <a:pt x="392" y="807"/>
                    </a:lnTo>
                    <a:lnTo>
                      <a:pt x="388" y="786"/>
                    </a:lnTo>
                    <a:lnTo>
                      <a:pt x="381" y="765"/>
                    </a:lnTo>
                    <a:lnTo>
                      <a:pt x="373" y="746"/>
                    </a:lnTo>
                    <a:lnTo>
                      <a:pt x="362" y="727"/>
                    </a:lnTo>
                    <a:lnTo>
                      <a:pt x="350" y="710"/>
                    </a:lnTo>
                    <a:lnTo>
                      <a:pt x="337" y="693"/>
                    </a:lnTo>
                    <a:lnTo>
                      <a:pt x="323" y="678"/>
                    </a:lnTo>
                    <a:lnTo>
                      <a:pt x="307" y="665"/>
                    </a:lnTo>
                    <a:lnTo>
                      <a:pt x="290" y="652"/>
                    </a:lnTo>
                    <a:lnTo>
                      <a:pt x="272" y="642"/>
                    </a:lnTo>
                    <a:lnTo>
                      <a:pt x="253" y="633"/>
                    </a:lnTo>
                    <a:lnTo>
                      <a:pt x="232" y="626"/>
                    </a:lnTo>
                    <a:lnTo>
                      <a:pt x="211" y="621"/>
                    </a:lnTo>
                    <a:lnTo>
                      <a:pt x="190" y="618"/>
                    </a:lnTo>
                    <a:lnTo>
                      <a:pt x="167" y="616"/>
                    </a:lnTo>
                    <a:lnTo>
                      <a:pt x="167" y="616"/>
                    </a:lnTo>
                    <a:lnTo>
                      <a:pt x="155" y="617"/>
                    </a:lnTo>
                    <a:lnTo>
                      <a:pt x="143" y="618"/>
                    </a:lnTo>
                    <a:lnTo>
                      <a:pt x="131" y="619"/>
                    </a:lnTo>
                    <a:lnTo>
                      <a:pt x="119" y="622"/>
                    </a:lnTo>
                    <a:lnTo>
                      <a:pt x="108" y="624"/>
                    </a:lnTo>
                    <a:lnTo>
                      <a:pt x="96" y="628"/>
                    </a:lnTo>
                    <a:lnTo>
                      <a:pt x="85" y="632"/>
                    </a:lnTo>
                    <a:lnTo>
                      <a:pt x="74" y="636"/>
                    </a:lnTo>
                    <a:lnTo>
                      <a:pt x="64" y="641"/>
                    </a:lnTo>
                    <a:lnTo>
                      <a:pt x="54" y="647"/>
                    </a:lnTo>
                    <a:lnTo>
                      <a:pt x="34" y="660"/>
                    </a:lnTo>
                    <a:lnTo>
                      <a:pt x="16" y="674"/>
                    </a:lnTo>
                    <a:lnTo>
                      <a:pt x="0" y="691"/>
                    </a:lnTo>
                    <a:lnTo>
                      <a:pt x="0" y="1271"/>
                    </a:lnTo>
                    <a:lnTo>
                      <a:pt x="0" y="1271"/>
                    </a:lnTo>
                    <a:lnTo>
                      <a:pt x="1" y="1272"/>
                    </a:lnTo>
                    <a:lnTo>
                      <a:pt x="1" y="1795"/>
                    </a:lnTo>
                    <a:lnTo>
                      <a:pt x="1380" y="1795"/>
                    </a:lnTo>
                    <a:lnTo>
                      <a:pt x="1380" y="1795"/>
                    </a:lnTo>
                    <a:lnTo>
                      <a:pt x="1387" y="1774"/>
                    </a:lnTo>
                    <a:lnTo>
                      <a:pt x="1392" y="1753"/>
                    </a:lnTo>
                    <a:lnTo>
                      <a:pt x="1395" y="1731"/>
                    </a:lnTo>
                    <a:lnTo>
                      <a:pt x="1396" y="1708"/>
                    </a:lnTo>
                    <a:lnTo>
                      <a:pt x="1396" y="1708"/>
                    </a:lnTo>
                    <a:lnTo>
                      <a:pt x="1396" y="1694"/>
                    </a:lnTo>
                    <a:lnTo>
                      <a:pt x="1395" y="1680"/>
                    </a:lnTo>
                    <a:lnTo>
                      <a:pt x="1393" y="1667"/>
                    </a:lnTo>
                    <a:lnTo>
                      <a:pt x="1390" y="1654"/>
                    </a:lnTo>
                    <a:lnTo>
                      <a:pt x="1387" y="1641"/>
                    </a:lnTo>
                    <a:lnTo>
                      <a:pt x="1382" y="1628"/>
                    </a:lnTo>
                    <a:lnTo>
                      <a:pt x="1378" y="1615"/>
                    </a:lnTo>
                    <a:lnTo>
                      <a:pt x="1372" y="1603"/>
                    </a:lnTo>
                    <a:lnTo>
                      <a:pt x="1366" y="1592"/>
                    </a:lnTo>
                    <a:lnTo>
                      <a:pt x="1359" y="1580"/>
                    </a:lnTo>
                    <a:lnTo>
                      <a:pt x="1352" y="1569"/>
                    </a:lnTo>
                    <a:lnTo>
                      <a:pt x="1344" y="1559"/>
                    </a:lnTo>
                    <a:lnTo>
                      <a:pt x="1335" y="1549"/>
                    </a:lnTo>
                    <a:lnTo>
                      <a:pt x="1326" y="1540"/>
                    </a:lnTo>
                    <a:lnTo>
                      <a:pt x="1317" y="1531"/>
                    </a:lnTo>
                    <a:lnTo>
                      <a:pt x="1307" y="1522"/>
                    </a:lnTo>
                    <a:lnTo>
                      <a:pt x="1307" y="1522"/>
                    </a:lnTo>
                    <a:lnTo>
                      <a:pt x="1372" y="1513"/>
                    </a:lnTo>
                    <a:lnTo>
                      <a:pt x="1435" y="1502"/>
                    </a:lnTo>
                    <a:lnTo>
                      <a:pt x="1497" y="1491"/>
                    </a:lnTo>
                    <a:lnTo>
                      <a:pt x="1555" y="1478"/>
                    </a:lnTo>
                    <a:lnTo>
                      <a:pt x="1612" y="1465"/>
                    </a:lnTo>
                    <a:lnTo>
                      <a:pt x="1666" y="1450"/>
                    </a:lnTo>
                    <a:lnTo>
                      <a:pt x="1717" y="1434"/>
                    </a:lnTo>
                    <a:lnTo>
                      <a:pt x="1766" y="1416"/>
                    </a:lnTo>
                    <a:lnTo>
                      <a:pt x="1766" y="1416"/>
                    </a:lnTo>
                    <a:lnTo>
                      <a:pt x="1808" y="1400"/>
                    </a:lnTo>
                    <a:lnTo>
                      <a:pt x="1849" y="1383"/>
                    </a:lnTo>
                    <a:lnTo>
                      <a:pt x="1887" y="1363"/>
                    </a:lnTo>
                    <a:lnTo>
                      <a:pt x="1924" y="1344"/>
                    </a:lnTo>
                    <a:lnTo>
                      <a:pt x="1959" y="1324"/>
                    </a:lnTo>
                    <a:lnTo>
                      <a:pt x="1992" y="1303"/>
                    </a:lnTo>
                    <a:lnTo>
                      <a:pt x="2023" y="1281"/>
                    </a:lnTo>
                    <a:lnTo>
                      <a:pt x="2052" y="1258"/>
                    </a:lnTo>
                    <a:lnTo>
                      <a:pt x="2080" y="1235"/>
                    </a:lnTo>
                    <a:lnTo>
                      <a:pt x="2105" y="1210"/>
                    </a:lnTo>
                    <a:lnTo>
                      <a:pt x="2128" y="1185"/>
                    </a:lnTo>
                    <a:lnTo>
                      <a:pt x="2149" y="1158"/>
                    </a:lnTo>
                    <a:lnTo>
                      <a:pt x="2168" y="1131"/>
                    </a:lnTo>
                    <a:lnTo>
                      <a:pt x="2186" y="1103"/>
                    </a:lnTo>
                    <a:lnTo>
                      <a:pt x="2201" y="1074"/>
                    </a:lnTo>
                    <a:lnTo>
                      <a:pt x="2215" y="1045"/>
                    </a:lnTo>
                    <a:lnTo>
                      <a:pt x="2215" y="1045"/>
                    </a:lnTo>
                    <a:lnTo>
                      <a:pt x="2225" y="1016"/>
                    </a:lnTo>
                    <a:lnTo>
                      <a:pt x="2234" y="988"/>
                    </a:lnTo>
                    <a:lnTo>
                      <a:pt x="2242" y="958"/>
                    </a:lnTo>
                    <a:lnTo>
                      <a:pt x="2247" y="928"/>
                    </a:lnTo>
                    <a:lnTo>
                      <a:pt x="2251" y="898"/>
                    </a:lnTo>
                    <a:lnTo>
                      <a:pt x="2253" y="866"/>
                    </a:lnTo>
                    <a:lnTo>
                      <a:pt x="2253" y="835"/>
                    </a:lnTo>
                    <a:lnTo>
                      <a:pt x="2252" y="802"/>
                    </a:lnTo>
                    <a:lnTo>
                      <a:pt x="2249" y="769"/>
                    </a:lnTo>
                    <a:lnTo>
                      <a:pt x="2244" y="736"/>
                    </a:lnTo>
                    <a:lnTo>
                      <a:pt x="2237" y="702"/>
                    </a:lnTo>
                    <a:lnTo>
                      <a:pt x="2229" y="668"/>
                    </a:lnTo>
                    <a:lnTo>
                      <a:pt x="2219" y="633"/>
                    </a:lnTo>
                    <a:lnTo>
                      <a:pt x="2207" y="598"/>
                    </a:lnTo>
                    <a:lnTo>
                      <a:pt x="2193" y="562"/>
                    </a:lnTo>
                    <a:lnTo>
                      <a:pt x="2178" y="52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08" name="Freeform 268"/>
              <p:cNvSpPr>
                <a:spLocks/>
              </p:cNvSpPr>
              <p:nvPr/>
            </p:nvSpPr>
            <p:spPr bwMode="auto">
              <a:xfrm>
                <a:off x="4716451" y="903286"/>
                <a:ext cx="1789109" cy="1423985"/>
              </a:xfrm>
              <a:custGeom>
                <a:avLst/>
                <a:gdLst>
                  <a:gd name="T0" fmla="*/ 2130 w 2253"/>
                  <a:gd name="T1" fmla="*/ 430 h 1795"/>
                  <a:gd name="T2" fmla="*/ 2024 w 2253"/>
                  <a:gd name="T3" fmla="*/ 266 h 1795"/>
                  <a:gd name="T4" fmla="*/ 1888 w 2253"/>
                  <a:gd name="T5" fmla="*/ 99 h 1795"/>
                  <a:gd name="T6" fmla="*/ 1734 w 2253"/>
                  <a:gd name="T7" fmla="*/ 60 h 1795"/>
                  <a:gd name="T8" fmla="*/ 1878 w 2253"/>
                  <a:gd name="T9" fmla="*/ 218 h 1795"/>
                  <a:gd name="T10" fmla="*/ 1996 w 2253"/>
                  <a:gd name="T11" fmla="*/ 377 h 1795"/>
                  <a:gd name="T12" fmla="*/ 2086 w 2253"/>
                  <a:gd name="T13" fmla="*/ 531 h 1795"/>
                  <a:gd name="T14" fmla="*/ 2136 w 2253"/>
                  <a:gd name="T15" fmla="*/ 655 h 1795"/>
                  <a:gd name="T16" fmla="*/ 2166 w 2253"/>
                  <a:gd name="T17" fmla="*/ 803 h 1795"/>
                  <a:gd name="T18" fmla="*/ 2158 w 2253"/>
                  <a:gd name="T19" fmla="*/ 938 h 1795"/>
                  <a:gd name="T20" fmla="*/ 2126 w 2253"/>
                  <a:gd name="T21" fmla="*/ 1033 h 1795"/>
                  <a:gd name="T22" fmla="*/ 2058 w 2253"/>
                  <a:gd name="T23" fmla="*/ 1134 h 1795"/>
                  <a:gd name="T24" fmla="*/ 1959 w 2253"/>
                  <a:gd name="T25" fmla="*/ 1221 h 1795"/>
                  <a:gd name="T26" fmla="*/ 1830 w 2253"/>
                  <a:gd name="T27" fmla="*/ 1296 h 1795"/>
                  <a:gd name="T28" fmla="*/ 1671 w 2253"/>
                  <a:gd name="T29" fmla="*/ 1357 h 1795"/>
                  <a:gd name="T30" fmla="*/ 1482 w 2253"/>
                  <a:gd name="T31" fmla="*/ 1406 h 1795"/>
                  <a:gd name="T32" fmla="*/ 1263 w 2253"/>
                  <a:gd name="T33" fmla="*/ 1441 h 1795"/>
                  <a:gd name="T34" fmla="*/ 1208 w 2253"/>
                  <a:gd name="T35" fmla="*/ 1393 h 1795"/>
                  <a:gd name="T36" fmla="*/ 1163 w 2253"/>
                  <a:gd name="T37" fmla="*/ 1320 h 1795"/>
                  <a:gd name="T38" fmla="*/ 1090 w 2253"/>
                  <a:gd name="T39" fmla="*/ 1276 h 1795"/>
                  <a:gd name="T40" fmla="*/ 1024 w 2253"/>
                  <a:gd name="T41" fmla="*/ 1268 h 1795"/>
                  <a:gd name="T42" fmla="*/ 960 w 2253"/>
                  <a:gd name="T43" fmla="*/ 1285 h 1795"/>
                  <a:gd name="T44" fmla="*/ 907 w 2253"/>
                  <a:gd name="T45" fmla="*/ 1282 h 1795"/>
                  <a:gd name="T46" fmla="*/ 880 w 2253"/>
                  <a:gd name="T47" fmla="*/ 1243 h 1795"/>
                  <a:gd name="T48" fmla="*/ 881 w 2253"/>
                  <a:gd name="T49" fmla="*/ 1187 h 1795"/>
                  <a:gd name="T50" fmla="*/ 867 w 2253"/>
                  <a:gd name="T51" fmla="*/ 1125 h 1795"/>
                  <a:gd name="T52" fmla="*/ 824 w 2253"/>
                  <a:gd name="T53" fmla="*/ 1050 h 1795"/>
                  <a:gd name="T54" fmla="*/ 737 w 2253"/>
                  <a:gd name="T55" fmla="*/ 982 h 1795"/>
                  <a:gd name="T56" fmla="*/ 678 w 2253"/>
                  <a:gd name="T57" fmla="*/ 962 h 1795"/>
                  <a:gd name="T58" fmla="*/ 627 w 2253"/>
                  <a:gd name="T59" fmla="*/ 957 h 1795"/>
                  <a:gd name="T60" fmla="*/ 554 w 2253"/>
                  <a:gd name="T61" fmla="*/ 968 h 1795"/>
                  <a:gd name="T62" fmla="*/ 519 w 2253"/>
                  <a:gd name="T63" fmla="*/ 909 h 1795"/>
                  <a:gd name="T64" fmla="*/ 469 w 2253"/>
                  <a:gd name="T65" fmla="*/ 864 h 1795"/>
                  <a:gd name="T66" fmla="*/ 408 w 2253"/>
                  <a:gd name="T67" fmla="*/ 834 h 1795"/>
                  <a:gd name="T68" fmla="*/ 381 w 2253"/>
                  <a:gd name="T69" fmla="*/ 765 h 1795"/>
                  <a:gd name="T70" fmla="*/ 323 w 2253"/>
                  <a:gd name="T71" fmla="*/ 678 h 1795"/>
                  <a:gd name="T72" fmla="*/ 232 w 2253"/>
                  <a:gd name="T73" fmla="*/ 626 h 1795"/>
                  <a:gd name="T74" fmla="*/ 155 w 2253"/>
                  <a:gd name="T75" fmla="*/ 617 h 1795"/>
                  <a:gd name="T76" fmla="*/ 96 w 2253"/>
                  <a:gd name="T77" fmla="*/ 628 h 1795"/>
                  <a:gd name="T78" fmla="*/ 34 w 2253"/>
                  <a:gd name="T79" fmla="*/ 660 h 1795"/>
                  <a:gd name="T80" fmla="*/ 1 w 2253"/>
                  <a:gd name="T81" fmla="*/ 1272 h 1795"/>
                  <a:gd name="T82" fmla="*/ 1392 w 2253"/>
                  <a:gd name="T83" fmla="*/ 1753 h 1795"/>
                  <a:gd name="T84" fmla="*/ 1395 w 2253"/>
                  <a:gd name="T85" fmla="*/ 1680 h 1795"/>
                  <a:gd name="T86" fmla="*/ 1378 w 2253"/>
                  <a:gd name="T87" fmla="*/ 1615 h 1795"/>
                  <a:gd name="T88" fmla="*/ 1344 w 2253"/>
                  <a:gd name="T89" fmla="*/ 1559 h 1795"/>
                  <a:gd name="T90" fmla="*/ 1307 w 2253"/>
                  <a:gd name="T91" fmla="*/ 1522 h 1795"/>
                  <a:gd name="T92" fmla="*/ 1612 w 2253"/>
                  <a:gd name="T93" fmla="*/ 1465 h 1795"/>
                  <a:gd name="T94" fmla="*/ 1808 w 2253"/>
                  <a:gd name="T95" fmla="*/ 1400 h 1795"/>
                  <a:gd name="T96" fmla="*/ 1992 w 2253"/>
                  <a:gd name="T97" fmla="*/ 1303 h 1795"/>
                  <a:gd name="T98" fmla="*/ 2128 w 2253"/>
                  <a:gd name="T99" fmla="*/ 1185 h 1795"/>
                  <a:gd name="T100" fmla="*/ 2215 w 2253"/>
                  <a:gd name="T101" fmla="*/ 1045 h 1795"/>
                  <a:gd name="T102" fmla="*/ 2247 w 2253"/>
                  <a:gd name="T103" fmla="*/ 928 h 1795"/>
                  <a:gd name="T104" fmla="*/ 2249 w 2253"/>
                  <a:gd name="T105" fmla="*/ 769 h 1795"/>
                  <a:gd name="T106" fmla="*/ 2207 w 2253"/>
                  <a:gd name="T107" fmla="*/ 598 h 1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53" h="1795">
                    <a:moveTo>
                      <a:pt x="2178" y="526"/>
                    </a:moveTo>
                    <a:lnTo>
                      <a:pt x="2178" y="526"/>
                    </a:lnTo>
                    <a:lnTo>
                      <a:pt x="2163" y="494"/>
                    </a:lnTo>
                    <a:lnTo>
                      <a:pt x="2147" y="462"/>
                    </a:lnTo>
                    <a:lnTo>
                      <a:pt x="2130" y="430"/>
                    </a:lnTo>
                    <a:lnTo>
                      <a:pt x="2111" y="397"/>
                    </a:lnTo>
                    <a:lnTo>
                      <a:pt x="2091" y="365"/>
                    </a:lnTo>
                    <a:lnTo>
                      <a:pt x="2070" y="332"/>
                    </a:lnTo>
                    <a:lnTo>
                      <a:pt x="2048" y="299"/>
                    </a:lnTo>
                    <a:lnTo>
                      <a:pt x="2024" y="266"/>
                    </a:lnTo>
                    <a:lnTo>
                      <a:pt x="1999" y="232"/>
                    </a:lnTo>
                    <a:lnTo>
                      <a:pt x="1973" y="198"/>
                    </a:lnTo>
                    <a:lnTo>
                      <a:pt x="1946" y="165"/>
                    </a:lnTo>
                    <a:lnTo>
                      <a:pt x="1918" y="132"/>
                    </a:lnTo>
                    <a:lnTo>
                      <a:pt x="1888" y="99"/>
                    </a:lnTo>
                    <a:lnTo>
                      <a:pt x="1858" y="66"/>
                    </a:lnTo>
                    <a:lnTo>
                      <a:pt x="1827" y="33"/>
                    </a:lnTo>
                    <a:lnTo>
                      <a:pt x="1795" y="0"/>
                    </a:lnTo>
                    <a:lnTo>
                      <a:pt x="1734" y="60"/>
                    </a:lnTo>
                    <a:lnTo>
                      <a:pt x="1734" y="60"/>
                    </a:lnTo>
                    <a:lnTo>
                      <a:pt x="1765" y="92"/>
                    </a:lnTo>
                    <a:lnTo>
                      <a:pt x="1795" y="123"/>
                    </a:lnTo>
                    <a:lnTo>
                      <a:pt x="1824" y="155"/>
                    </a:lnTo>
                    <a:lnTo>
                      <a:pt x="1852" y="187"/>
                    </a:lnTo>
                    <a:lnTo>
                      <a:pt x="1878" y="218"/>
                    </a:lnTo>
                    <a:lnTo>
                      <a:pt x="1904" y="250"/>
                    </a:lnTo>
                    <a:lnTo>
                      <a:pt x="1929" y="283"/>
                    </a:lnTo>
                    <a:lnTo>
                      <a:pt x="1952" y="314"/>
                    </a:lnTo>
                    <a:lnTo>
                      <a:pt x="1975" y="346"/>
                    </a:lnTo>
                    <a:lnTo>
                      <a:pt x="1996" y="377"/>
                    </a:lnTo>
                    <a:lnTo>
                      <a:pt x="2017" y="408"/>
                    </a:lnTo>
                    <a:lnTo>
                      <a:pt x="2036" y="439"/>
                    </a:lnTo>
                    <a:lnTo>
                      <a:pt x="2054" y="470"/>
                    </a:lnTo>
                    <a:lnTo>
                      <a:pt x="2070" y="501"/>
                    </a:lnTo>
                    <a:lnTo>
                      <a:pt x="2086" y="531"/>
                    </a:lnTo>
                    <a:lnTo>
                      <a:pt x="2099" y="561"/>
                    </a:lnTo>
                    <a:lnTo>
                      <a:pt x="2099" y="561"/>
                    </a:lnTo>
                    <a:lnTo>
                      <a:pt x="2113" y="593"/>
                    </a:lnTo>
                    <a:lnTo>
                      <a:pt x="2125" y="624"/>
                    </a:lnTo>
                    <a:lnTo>
                      <a:pt x="2136" y="655"/>
                    </a:lnTo>
                    <a:lnTo>
                      <a:pt x="2145" y="686"/>
                    </a:lnTo>
                    <a:lnTo>
                      <a:pt x="2152" y="716"/>
                    </a:lnTo>
                    <a:lnTo>
                      <a:pt x="2158" y="745"/>
                    </a:lnTo>
                    <a:lnTo>
                      <a:pt x="2163" y="774"/>
                    </a:lnTo>
                    <a:lnTo>
                      <a:pt x="2166" y="803"/>
                    </a:lnTo>
                    <a:lnTo>
                      <a:pt x="2167" y="832"/>
                    </a:lnTo>
                    <a:lnTo>
                      <a:pt x="2167" y="859"/>
                    </a:lnTo>
                    <a:lnTo>
                      <a:pt x="2166" y="886"/>
                    </a:lnTo>
                    <a:lnTo>
                      <a:pt x="2163" y="912"/>
                    </a:lnTo>
                    <a:lnTo>
                      <a:pt x="2158" y="938"/>
                    </a:lnTo>
                    <a:lnTo>
                      <a:pt x="2152" y="963"/>
                    </a:lnTo>
                    <a:lnTo>
                      <a:pt x="2145" y="988"/>
                    </a:lnTo>
                    <a:lnTo>
                      <a:pt x="2135" y="1012"/>
                    </a:lnTo>
                    <a:lnTo>
                      <a:pt x="2135" y="1012"/>
                    </a:lnTo>
                    <a:lnTo>
                      <a:pt x="2126" y="1033"/>
                    </a:lnTo>
                    <a:lnTo>
                      <a:pt x="2115" y="1055"/>
                    </a:lnTo>
                    <a:lnTo>
                      <a:pt x="2103" y="1075"/>
                    </a:lnTo>
                    <a:lnTo>
                      <a:pt x="2089" y="1095"/>
                    </a:lnTo>
                    <a:lnTo>
                      <a:pt x="2074" y="1115"/>
                    </a:lnTo>
                    <a:lnTo>
                      <a:pt x="2058" y="1134"/>
                    </a:lnTo>
                    <a:lnTo>
                      <a:pt x="2041" y="1152"/>
                    </a:lnTo>
                    <a:lnTo>
                      <a:pt x="2023" y="1170"/>
                    </a:lnTo>
                    <a:lnTo>
                      <a:pt x="2002" y="1188"/>
                    </a:lnTo>
                    <a:lnTo>
                      <a:pt x="1981" y="1205"/>
                    </a:lnTo>
                    <a:lnTo>
                      <a:pt x="1959" y="1221"/>
                    </a:lnTo>
                    <a:lnTo>
                      <a:pt x="1935" y="1237"/>
                    </a:lnTo>
                    <a:lnTo>
                      <a:pt x="1911" y="1253"/>
                    </a:lnTo>
                    <a:lnTo>
                      <a:pt x="1885" y="1268"/>
                    </a:lnTo>
                    <a:lnTo>
                      <a:pt x="1858" y="1282"/>
                    </a:lnTo>
                    <a:lnTo>
                      <a:pt x="1830" y="1296"/>
                    </a:lnTo>
                    <a:lnTo>
                      <a:pt x="1800" y="1309"/>
                    </a:lnTo>
                    <a:lnTo>
                      <a:pt x="1770" y="1322"/>
                    </a:lnTo>
                    <a:lnTo>
                      <a:pt x="1738" y="1334"/>
                    </a:lnTo>
                    <a:lnTo>
                      <a:pt x="1705" y="1346"/>
                    </a:lnTo>
                    <a:lnTo>
                      <a:pt x="1671" y="1357"/>
                    </a:lnTo>
                    <a:lnTo>
                      <a:pt x="1635" y="1369"/>
                    </a:lnTo>
                    <a:lnTo>
                      <a:pt x="1599" y="1379"/>
                    </a:lnTo>
                    <a:lnTo>
                      <a:pt x="1561" y="1389"/>
                    </a:lnTo>
                    <a:lnTo>
                      <a:pt x="1522" y="1398"/>
                    </a:lnTo>
                    <a:lnTo>
                      <a:pt x="1482" y="1406"/>
                    </a:lnTo>
                    <a:lnTo>
                      <a:pt x="1440" y="1414"/>
                    </a:lnTo>
                    <a:lnTo>
                      <a:pt x="1397" y="1422"/>
                    </a:lnTo>
                    <a:lnTo>
                      <a:pt x="1354" y="1429"/>
                    </a:lnTo>
                    <a:lnTo>
                      <a:pt x="1309" y="1435"/>
                    </a:lnTo>
                    <a:lnTo>
                      <a:pt x="1263" y="1441"/>
                    </a:lnTo>
                    <a:lnTo>
                      <a:pt x="1216" y="1446"/>
                    </a:lnTo>
                    <a:lnTo>
                      <a:pt x="1216" y="1446"/>
                    </a:lnTo>
                    <a:lnTo>
                      <a:pt x="1215" y="1428"/>
                    </a:lnTo>
                    <a:lnTo>
                      <a:pt x="1212" y="1410"/>
                    </a:lnTo>
                    <a:lnTo>
                      <a:pt x="1208" y="1393"/>
                    </a:lnTo>
                    <a:lnTo>
                      <a:pt x="1202" y="1377"/>
                    </a:lnTo>
                    <a:lnTo>
                      <a:pt x="1194" y="1361"/>
                    </a:lnTo>
                    <a:lnTo>
                      <a:pt x="1185" y="1346"/>
                    </a:lnTo>
                    <a:lnTo>
                      <a:pt x="1175" y="1332"/>
                    </a:lnTo>
                    <a:lnTo>
                      <a:pt x="1163" y="1320"/>
                    </a:lnTo>
                    <a:lnTo>
                      <a:pt x="1151" y="1308"/>
                    </a:lnTo>
                    <a:lnTo>
                      <a:pt x="1137" y="1298"/>
                    </a:lnTo>
                    <a:lnTo>
                      <a:pt x="1122" y="1289"/>
                    </a:lnTo>
                    <a:lnTo>
                      <a:pt x="1107" y="1282"/>
                    </a:lnTo>
                    <a:lnTo>
                      <a:pt x="1090" y="1276"/>
                    </a:lnTo>
                    <a:lnTo>
                      <a:pt x="1073" y="1271"/>
                    </a:lnTo>
                    <a:lnTo>
                      <a:pt x="1056" y="1269"/>
                    </a:lnTo>
                    <a:lnTo>
                      <a:pt x="1038" y="1268"/>
                    </a:lnTo>
                    <a:lnTo>
                      <a:pt x="1038" y="1268"/>
                    </a:lnTo>
                    <a:lnTo>
                      <a:pt x="1024" y="1268"/>
                    </a:lnTo>
                    <a:lnTo>
                      <a:pt x="1010" y="1270"/>
                    </a:lnTo>
                    <a:lnTo>
                      <a:pt x="997" y="1272"/>
                    </a:lnTo>
                    <a:lnTo>
                      <a:pt x="984" y="1276"/>
                    </a:lnTo>
                    <a:lnTo>
                      <a:pt x="972" y="1280"/>
                    </a:lnTo>
                    <a:lnTo>
                      <a:pt x="960" y="1285"/>
                    </a:lnTo>
                    <a:lnTo>
                      <a:pt x="948" y="1292"/>
                    </a:lnTo>
                    <a:lnTo>
                      <a:pt x="937" y="1298"/>
                    </a:lnTo>
                    <a:lnTo>
                      <a:pt x="937" y="1298"/>
                    </a:lnTo>
                    <a:lnTo>
                      <a:pt x="923" y="1290"/>
                    </a:lnTo>
                    <a:lnTo>
                      <a:pt x="907" y="1282"/>
                    </a:lnTo>
                    <a:lnTo>
                      <a:pt x="892" y="1276"/>
                    </a:lnTo>
                    <a:lnTo>
                      <a:pt x="875" y="1272"/>
                    </a:lnTo>
                    <a:lnTo>
                      <a:pt x="875" y="1272"/>
                    </a:lnTo>
                    <a:lnTo>
                      <a:pt x="878" y="1258"/>
                    </a:lnTo>
                    <a:lnTo>
                      <a:pt x="880" y="1243"/>
                    </a:lnTo>
                    <a:lnTo>
                      <a:pt x="882" y="1228"/>
                    </a:lnTo>
                    <a:lnTo>
                      <a:pt x="882" y="1213"/>
                    </a:lnTo>
                    <a:lnTo>
                      <a:pt x="882" y="1213"/>
                    </a:lnTo>
                    <a:lnTo>
                      <a:pt x="882" y="1200"/>
                    </a:lnTo>
                    <a:lnTo>
                      <a:pt x="881" y="1187"/>
                    </a:lnTo>
                    <a:lnTo>
                      <a:pt x="879" y="1174"/>
                    </a:lnTo>
                    <a:lnTo>
                      <a:pt x="877" y="1161"/>
                    </a:lnTo>
                    <a:lnTo>
                      <a:pt x="874" y="1149"/>
                    </a:lnTo>
                    <a:lnTo>
                      <a:pt x="871" y="1137"/>
                    </a:lnTo>
                    <a:lnTo>
                      <a:pt x="867" y="1125"/>
                    </a:lnTo>
                    <a:lnTo>
                      <a:pt x="862" y="1113"/>
                    </a:lnTo>
                    <a:lnTo>
                      <a:pt x="857" y="1102"/>
                    </a:lnTo>
                    <a:lnTo>
                      <a:pt x="851" y="1091"/>
                    </a:lnTo>
                    <a:lnTo>
                      <a:pt x="838" y="1070"/>
                    </a:lnTo>
                    <a:lnTo>
                      <a:pt x="824" y="1050"/>
                    </a:lnTo>
                    <a:lnTo>
                      <a:pt x="807" y="1032"/>
                    </a:lnTo>
                    <a:lnTo>
                      <a:pt x="789" y="1015"/>
                    </a:lnTo>
                    <a:lnTo>
                      <a:pt x="769" y="1001"/>
                    </a:lnTo>
                    <a:lnTo>
                      <a:pt x="748" y="988"/>
                    </a:lnTo>
                    <a:lnTo>
                      <a:pt x="737" y="982"/>
                    </a:lnTo>
                    <a:lnTo>
                      <a:pt x="726" y="977"/>
                    </a:lnTo>
                    <a:lnTo>
                      <a:pt x="714" y="972"/>
                    </a:lnTo>
                    <a:lnTo>
                      <a:pt x="703" y="968"/>
                    </a:lnTo>
                    <a:lnTo>
                      <a:pt x="690" y="965"/>
                    </a:lnTo>
                    <a:lnTo>
                      <a:pt x="678" y="962"/>
                    </a:lnTo>
                    <a:lnTo>
                      <a:pt x="666" y="960"/>
                    </a:lnTo>
                    <a:lnTo>
                      <a:pt x="653" y="958"/>
                    </a:lnTo>
                    <a:lnTo>
                      <a:pt x="640" y="957"/>
                    </a:lnTo>
                    <a:lnTo>
                      <a:pt x="627" y="957"/>
                    </a:lnTo>
                    <a:lnTo>
                      <a:pt x="627" y="957"/>
                    </a:lnTo>
                    <a:lnTo>
                      <a:pt x="608" y="958"/>
                    </a:lnTo>
                    <a:lnTo>
                      <a:pt x="589" y="960"/>
                    </a:lnTo>
                    <a:lnTo>
                      <a:pt x="571" y="963"/>
                    </a:lnTo>
                    <a:lnTo>
                      <a:pt x="554" y="968"/>
                    </a:lnTo>
                    <a:lnTo>
                      <a:pt x="554" y="968"/>
                    </a:lnTo>
                    <a:lnTo>
                      <a:pt x="548" y="955"/>
                    </a:lnTo>
                    <a:lnTo>
                      <a:pt x="542" y="943"/>
                    </a:lnTo>
                    <a:lnTo>
                      <a:pt x="535" y="931"/>
                    </a:lnTo>
                    <a:lnTo>
                      <a:pt x="527" y="920"/>
                    </a:lnTo>
                    <a:lnTo>
                      <a:pt x="519" y="909"/>
                    </a:lnTo>
                    <a:lnTo>
                      <a:pt x="510" y="899"/>
                    </a:lnTo>
                    <a:lnTo>
                      <a:pt x="501" y="889"/>
                    </a:lnTo>
                    <a:lnTo>
                      <a:pt x="491" y="880"/>
                    </a:lnTo>
                    <a:lnTo>
                      <a:pt x="480" y="872"/>
                    </a:lnTo>
                    <a:lnTo>
                      <a:pt x="469" y="864"/>
                    </a:lnTo>
                    <a:lnTo>
                      <a:pt x="458" y="856"/>
                    </a:lnTo>
                    <a:lnTo>
                      <a:pt x="446" y="850"/>
                    </a:lnTo>
                    <a:lnTo>
                      <a:pt x="434" y="844"/>
                    </a:lnTo>
                    <a:lnTo>
                      <a:pt x="421" y="838"/>
                    </a:lnTo>
                    <a:lnTo>
                      <a:pt x="408" y="834"/>
                    </a:lnTo>
                    <a:lnTo>
                      <a:pt x="395" y="830"/>
                    </a:lnTo>
                    <a:lnTo>
                      <a:pt x="395" y="830"/>
                    </a:lnTo>
                    <a:lnTo>
                      <a:pt x="392" y="807"/>
                    </a:lnTo>
                    <a:lnTo>
                      <a:pt x="388" y="786"/>
                    </a:lnTo>
                    <a:lnTo>
                      <a:pt x="381" y="765"/>
                    </a:lnTo>
                    <a:lnTo>
                      <a:pt x="373" y="746"/>
                    </a:lnTo>
                    <a:lnTo>
                      <a:pt x="362" y="727"/>
                    </a:lnTo>
                    <a:lnTo>
                      <a:pt x="350" y="710"/>
                    </a:lnTo>
                    <a:lnTo>
                      <a:pt x="337" y="693"/>
                    </a:lnTo>
                    <a:lnTo>
                      <a:pt x="323" y="678"/>
                    </a:lnTo>
                    <a:lnTo>
                      <a:pt x="307" y="665"/>
                    </a:lnTo>
                    <a:lnTo>
                      <a:pt x="290" y="652"/>
                    </a:lnTo>
                    <a:lnTo>
                      <a:pt x="272" y="642"/>
                    </a:lnTo>
                    <a:lnTo>
                      <a:pt x="253" y="633"/>
                    </a:lnTo>
                    <a:lnTo>
                      <a:pt x="232" y="626"/>
                    </a:lnTo>
                    <a:lnTo>
                      <a:pt x="211" y="621"/>
                    </a:lnTo>
                    <a:lnTo>
                      <a:pt x="190" y="618"/>
                    </a:lnTo>
                    <a:lnTo>
                      <a:pt x="167" y="616"/>
                    </a:lnTo>
                    <a:lnTo>
                      <a:pt x="167" y="616"/>
                    </a:lnTo>
                    <a:lnTo>
                      <a:pt x="155" y="617"/>
                    </a:lnTo>
                    <a:lnTo>
                      <a:pt x="143" y="618"/>
                    </a:lnTo>
                    <a:lnTo>
                      <a:pt x="131" y="619"/>
                    </a:lnTo>
                    <a:lnTo>
                      <a:pt x="119" y="622"/>
                    </a:lnTo>
                    <a:lnTo>
                      <a:pt x="108" y="624"/>
                    </a:lnTo>
                    <a:lnTo>
                      <a:pt x="96" y="628"/>
                    </a:lnTo>
                    <a:lnTo>
                      <a:pt x="85" y="632"/>
                    </a:lnTo>
                    <a:lnTo>
                      <a:pt x="74" y="636"/>
                    </a:lnTo>
                    <a:lnTo>
                      <a:pt x="64" y="641"/>
                    </a:lnTo>
                    <a:lnTo>
                      <a:pt x="54" y="647"/>
                    </a:lnTo>
                    <a:lnTo>
                      <a:pt x="34" y="660"/>
                    </a:lnTo>
                    <a:lnTo>
                      <a:pt x="16" y="674"/>
                    </a:lnTo>
                    <a:lnTo>
                      <a:pt x="0" y="691"/>
                    </a:lnTo>
                    <a:lnTo>
                      <a:pt x="0" y="1271"/>
                    </a:lnTo>
                    <a:lnTo>
                      <a:pt x="0" y="1271"/>
                    </a:lnTo>
                    <a:lnTo>
                      <a:pt x="1" y="1272"/>
                    </a:lnTo>
                    <a:lnTo>
                      <a:pt x="1" y="1795"/>
                    </a:lnTo>
                    <a:lnTo>
                      <a:pt x="1380" y="1795"/>
                    </a:lnTo>
                    <a:lnTo>
                      <a:pt x="1380" y="1795"/>
                    </a:lnTo>
                    <a:lnTo>
                      <a:pt x="1387" y="1774"/>
                    </a:lnTo>
                    <a:lnTo>
                      <a:pt x="1392" y="1753"/>
                    </a:lnTo>
                    <a:lnTo>
                      <a:pt x="1395" y="1731"/>
                    </a:lnTo>
                    <a:lnTo>
                      <a:pt x="1396" y="1708"/>
                    </a:lnTo>
                    <a:lnTo>
                      <a:pt x="1396" y="1708"/>
                    </a:lnTo>
                    <a:lnTo>
                      <a:pt x="1396" y="1694"/>
                    </a:lnTo>
                    <a:lnTo>
                      <a:pt x="1395" y="1680"/>
                    </a:lnTo>
                    <a:lnTo>
                      <a:pt x="1393" y="1667"/>
                    </a:lnTo>
                    <a:lnTo>
                      <a:pt x="1390" y="1654"/>
                    </a:lnTo>
                    <a:lnTo>
                      <a:pt x="1387" y="1641"/>
                    </a:lnTo>
                    <a:lnTo>
                      <a:pt x="1382" y="1628"/>
                    </a:lnTo>
                    <a:lnTo>
                      <a:pt x="1378" y="1615"/>
                    </a:lnTo>
                    <a:lnTo>
                      <a:pt x="1372" y="1603"/>
                    </a:lnTo>
                    <a:lnTo>
                      <a:pt x="1366" y="1592"/>
                    </a:lnTo>
                    <a:lnTo>
                      <a:pt x="1359" y="1580"/>
                    </a:lnTo>
                    <a:lnTo>
                      <a:pt x="1352" y="1569"/>
                    </a:lnTo>
                    <a:lnTo>
                      <a:pt x="1344" y="1559"/>
                    </a:lnTo>
                    <a:lnTo>
                      <a:pt x="1335" y="1549"/>
                    </a:lnTo>
                    <a:lnTo>
                      <a:pt x="1326" y="1540"/>
                    </a:lnTo>
                    <a:lnTo>
                      <a:pt x="1317" y="1531"/>
                    </a:lnTo>
                    <a:lnTo>
                      <a:pt x="1307" y="1522"/>
                    </a:lnTo>
                    <a:lnTo>
                      <a:pt x="1307" y="1522"/>
                    </a:lnTo>
                    <a:lnTo>
                      <a:pt x="1372" y="1513"/>
                    </a:lnTo>
                    <a:lnTo>
                      <a:pt x="1435" y="1502"/>
                    </a:lnTo>
                    <a:lnTo>
                      <a:pt x="1497" y="1491"/>
                    </a:lnTo>
                    <a:lnTo>
                      <a:pt x="1555" y="1478"/>
                    </a:lnTo>
                    <a:lnTo>
                      <a:pt x="1612" y="1465"/>
                    </a:lnTo>
                    <a:lnTo>
                      <a:pt x="1666" y="1450"/>
                    </a:lnTo>
                    <a:lnTo>
                      <a:pt x="1717" y="1434"/>
                    </a:lnTo>
                    <a:lnTo>
                      <a:pt x="1766" y="1416"/>
                    </a:lnTo>
                    <a:lnTo>
                      <a:pt x="1766" y="1416"/>
                    </a:lnTo>
                    <a:lnTo>
                      <a:pt x="1808" y="1400"/>
                    </a:lnTo>
                    <a:lnTo>
                      <a:pt x="1849" y="1383"/>
                    </a:lnTo>
                    <a:lnTo>
                      <a:pt x="1887" y="1363"/>
                    </a:lnTo>
                    <a:lnTo>
                      <a:pt x="1924" y="1344"/>
                    </a:lnTo>
                    <a:lnTo>
                      <a:pt x="1959" y="1324"/>
                    </a:lnTo>
                    <a:lnTo>
                      <a:pt x="1992" y="1303"/>
                    </a:lnTo>
                    <a:lnTo>
                      <a:pt x="2023" y="1281"/>
                    </a:lnTo>
                    <a:lnTo>
                      <a:pt x="2052" y="1258"/>
                    </a:lnTo>
                    <a:lnTo>
                      <a:pt x="2080" y="1235"/>
                    </a:lnTo>
                    <a:lnTo>
                      <a:pt x="2105" y="1210"/>
                    </a:lnTo>
                    <a:lnTo>
                      <a:pt x="2128" y="1185"/>
                    </a:lnTo>
                    <a:lnTo>
                      <a:pt x="2149" y="1158"/>
                    </a:lnTo>
                    <a:lnTo>
                      <a:pt x="2168" y="1131"/>
                    </a:lnTo>
                    <a:lnTo>
                      <a:pt x="2186" y="1103"/>
                    </a:lnTo>
                    <a:lnTo>
                      <a:pt x="2201" y="1074"/>
                    </a:lnTo>
                    <a:lnTo>
                      <a:pt x="2215" y="1045"/>
                    </a:lnTo>
                    <a:lnTo>
                      <a:pt x="2215" y="1045"/>
                    </a:lnTo>
                    <a:lnTo>
                      <a:pt x="2225" y="1016"/>
                    </a:lnTo>
                    <a:lnTo>
                      <a:pt x="2234" y="988"/>
                    </a:lnTo>
                    <a:lnTo>
                      <a:pt x="2242" y="958"/>
                    </a:lnTo>
                    <a:lnTo>
                      <a:pt x="2247" y="928"/>
                    </a:lnTo>
                    <a:lnTo>
                      <a:pt x="2251" y="898"/>
                    </a:lnTo>
                    <a:lnTo>
                      <a:pt x="2253" y="866"/>
                    </a:lnTo>
                    <a:lnTo>
                      <a:pt x="2253" y="835"/>
                    </a:lnTo>
                    <a:lnTo>
                      <a:pt x="2252" y="802"/>
                    </a:lnTo>
                    <a:lnTo>
                      <a:pt x="2249" y="769"/>
                    </a:lnTo>
                    <a:lnTo>
                      <a:pt x="2244" y="736"/>
                    </a:lnTo>
                    <a:lnTo>
                      <a:pt x="2237" y="702"/>
                    </a:lnTo>
                    <a:lnTo>
                      <a:pt x="2229" y="668"/>
                    </a:lnTo>
                    <a:lnTo>
                      <a:pt x="2219" y="633"/>
                    </a:lnTo>
                    <a:lnTo>
                      <a:pt x="2207" y="598"/>
                    </a:lnTo>
                    <a:lnTo>
                      <a:pt x="2193" y="562"/>
                    </a:lnTo>
                    <a:lnTo>
                      <a:pt x="2178" y="52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09" name="Freeform 269"/>
              <p:cNvSpPr>
                <a:spLocks/>
              </p:cNvSpPr>
              <p:nvPr/>
            </p:nvSpPr>
            <p:spPr bwMode="auto">
              <a:xfrm>
                <a:off x="4722801" y="908048"/>
                <a:ext cx="1771646" cy="1425572"/>
              </a:xfrm>
              <a:custGeom>
                <a:avLst/>
                <a:gdLst>
                  <a:gd name="T0" fmla="*/ 1769 w 2232"/>
                  <a:gd name="T1" fmla="*/ 71 h 1797"/>
                  <a:gd name="T2" fmla="*/ 1891 w 2232"/>
                  <a:gd name="T3" fmla="*/ 205 h 1797"/>
                  <a:gd name="T4" fmla="*/ 1991 w 2232"/>
                  <a:gd name="T5" fmla="*/ 337 h 1797"/>
                  <a:gd name="T6" fmla="*/ 2072 w 2232"/>
                  <a:gd name="T7" fmla="*/ 466 h 1797"/>
                  <a:gd name="T8" fmla="*/ 2130 w 2232"/>
                  <a:gd name="T9" fmla="*/ 590 h 1797"/>
                  <a:gd name="T10" fmla="*/ 2166 w 2232"/>
                  <a:gd name="T11" fmla="*/ 710 h 1797"/>
                  <a:gd name="T12" fmla="*/ 2180 w 2232"/>
                  <a:gd name="T13" fmla="*/ 824 h 1797"/>
                  <a:gd name="T14" fmla="*/ 2171 w 2232"/>
                  <a:gd name="T15" fmla="*/ 930 h 1797"/>
                  <a:gd name="T16" fmla="*/ 2149 w 2232"/>
                  <a:gd name="T17" fmla="*/ 1004 h 1797"/>
                  <a:gd name="T18" fmla="*/ 2088 w 2232"/>
                  <a:gd name="T19" fmla="*/ 1109 h 1797"/>
                  <a:gd name="T20" fmla="*/ 1994 w 2232"/>
                  <a:gd name="T21" fmla="*/ 1202 h 1797"/>
                  <a:gd name="T22" fmla="*/ 1871 w 2232"/>
                  <a:gd name="T23" fmla="*/ 1281 h 1797"/>
                  <a:gd name="T24" fmla="*/ 1717 w 2232"/>
                  <a:gd name="T25" fmla="*/ 1348 h 1797"/>
                  <a:gd name="T26" fmla="*/ 1534 w 2232"/>
                  <a:gd name="T27" fmla="*/ 1403 h 1797"/>
                  <a:gd name="T28" fmla="*/ 1321 w 2232"/>
                  <a:gd name="T29" fmla="*/ 1443 h 1797"/>
                  <a:gd name="T30" fmla="*/ 1079 w 2232"/>
                  <a:gd name="T31" fmla="*/ 1469 h 1797"/>
                  <a:gd name="T32" fmla="*/ 809 w 2232"/>
                  <a:gd name="T33" fmla="*/ 1482 h 1797"/>
                  <a:gd name="T34" fmla="*/ 809 w 2232"/>
                  <a:gd name="T35" fmla="*/ 1457 h 1797"/>
                  <a:gd name="T36" fmla="*/ 790 w 2232"/>
                  <a:gd name="T37" fmla="*/ 1398 h 1797"/>
                  <a:gd name="T38" fmla="*/ 752 w 2232"/>
                  <a:gd name="T39" fmla="*/ 1351 h 1797"/>
                  <a:gd name="T40" fmla="*/ 699 w 2232"/>
                  <a:gd name="T41" fmla="*/ 1323 h 1797"/>
                  <a:gd name="T42" fmla="*/ 652 w 2232"/>
                  <a:gd name="T43" fmla="*/ 1316 h 1797"/>
                  <a:gd name="T44" fmla="*/ 612 w 2232"/>
                  <a:gd name="T45" fmla="*/ 1322 h 1797"/>
                  <a:gd name="T46" fmla="*/ 577 w 2232"/>
                  <a:gd name="T47" fmla="*/ 1337 h 1797"/>
                  <a:gd name="T48" fmla="*/ 521 w 2232"/>
                  <a:gd name="T49" fmla="*/ 1285 h 1797"/>
                  <a:gd name="T50" fmla="*/ 447 w 2232"/>
                  <a:gd name="T51" fmla="*/ 1262 h 1797"/>
                  <a:gd name="T52" fmla="*/ 446 w 2232"/>
                  <a:gd name="T53" fmla="*/ 1245 h 1797"/>
                  <a:gd name="T54" fmla="*/ 428 w 2232"/>
                  <a:gd name="T55" fmla="*/ 1186 h 1797"/>
                  <a:gd name="T56" fmla="*/ 389 w 2232"/>
                  <a:gd name="T57" fmla="*/ 1140 h 1797"/>
                  <a:gd name="T58" fmla="*/ 335 w 2232"/>
                  <a:gd name="T59" fmla="*/ 1112 h 1797"/>
                  <a:gd name="T60" fmla="*/ 288 w 2232"/>
                  <a:gd name="T61" fmla="*/ 1105 h 1797"/>
                  <a:gd name="T62" fmla="*/ 241 w 2232"/>
                  <a:gd name="T63" fmla="*/ 1112 h 1797"/>
                  <a:gd name="T64" fmla="*/ 201 w 2232"/>
                  <a:gd name="T65" fmla="*/ 1132 h 1797"/>
                  <a:gd name="T66" fmla="*/ 167 w 2232"/>
                  <a:gd name="T67" fmla="*/ 1162 h 1797"/>
                  <a:gd name="T68" fmla="*/ 144 w 2232"/>
                  <a:gd name="T69" fmla="*/ 1201 h 1797"/>
                  <a:gd name="T70" fmla="*/ 110 w 2232"/>
                  <a:gd name="T71" fmla="*/ 1193 h 1797"/>
                  <a:gd name="T72" fmla="*/ 69 w 2232"/>
                  <a:gd name="T73" fmla="*/ 1196 h 1797"/>
                  <a:gd name="T74" fmla="*/ 20 w 2232"/>
                  <a:gd name="T75" fmla="*/ 1219 h 1797"/>
                  <a:gd name="T76" fmla="*/ 959 w 2232"/>
                  <a:gd name="T77" fmla="*/ 1789 h 1797"/>
                  <a:gd name="T78" fmla="*/ 995 w 2232"/>
                  <a:gd name="T79" fmla="*/ 1748 h 1797"/>
                  <a:gd name="T80" fmla="*/ 1018 w 2232"/>
                  <a:gd name="T81" fmla="*/ 1679 h 1797"/>
                  <a:gd name="T82" fmla="*/ 1014 w 2232"/>
                  <a:gd name="T83" fmla="*/ 1621 h 1797"/>
                  <a:gd name="T84" fmla="*/ 980 w 2232"/>
                  <a:gd name="T85" fmla="*/ 1555 h 1797"/>
                  <a:gd name="T86" fmla="*/ 1014 w 2232"/>
                  <a:gd name="T87" fmla="*/ 1526 h 1797"/>
                  <a:gd name="T88" fmla="*/ 1246 w 2232"/>
                  <a:gd name="T89" fmla="*/ 1506 h 1797"/>
                  <a:gd name="T90" fmla="*/ 1454 w 2232"/>
                  <a:gd name="T91" fmla="*/ 1474 h 1797"/>
                  <a:gd name="T92" fmla="*/ 1639 w 2232"/>
                  <a:gd name="T93" fmla="*/ 1430 h 1797"/>
                  <a:gd name="T94" fmla="*/ 1761 w 2232"/>
                  <a:gd name="T95" fmla="*/ 1389 h 1797"/>
                  <a:gd name="T96" fmla="*/ 1915 w 2232"/>
                  <a:gd name="T97" fmla="*/ 1317 h 1797"/>
                  <a:gd name="T98" fmla="*/ 2040 w 2232"/>
                  <a:gd name="T99" fmla="*/ 1233 h 1797"/>
                  <a:gd name="T100" fmla="*/ 2134 w 2232"/>
                  <a:gd name="T101" fmla="*/ 1134 h 1797"/>
                  <a:gd name="T102" fmla="*/ 2197 w 2232"/>
                  <a:gd name="T103" fmla="*/ 1023 h 1797"/>
                  <a:gd name="T104" fmla="*/ 2222 w 2232"/>
                  <a:gd name="T105" fmla="*/ 944 h 1797"/>
                  <a:gd name="T106" fmla="*/ 2232 w 2232"/>
                  <a:gd name="T107" fmla="*/ 830 h 1797"/>
                  <a:gd name="T108" fmla="*/ 2219 w 2232"/>
                  <a:gd name="T109" fmla="*/ 708 h 1797"/>
                  <a:gd name="T110" fmla="*/ 2182 w 2232"/>
                  <a:gd name="T111" fmla="*/ 582 h 1797"/>
                  <a:gd name="T112" fmla="*/ 2122 w 2232"/>
                  <a:gd name="T113" fmla="*/ 450 h 1797"/>
                  <a:gd name="T114" fmla="*/ 2040 w 2232"/>
                  <a:gd name="T115" fmla="*/ 314 h 1797"/>
                  <a:gd name="T116" fmla="*/ 1934 w 2232"/>
                  <a:gd name="T117" fmla="*/ 175 h 1797"/>
                  <a:gd name="T118" fmla="*/ 1807 w 2232"/>
                  <a:gd name="T119" fmla="*/ 35 h 17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32" h="1797">
                    <a:moveTo>
                      <a:pt x="1772" y="0"/>
                    </a:moveTo>
                    <a:lnTo>
                      <a:pt x="1735" y="37"/>
                    </a:lnTo>
                    <a:lnTo>
                      <a:pt x="1735" y="37"/>
                    </a:lnTo>
                    <a:lnTo>
                      <a:pt x="1769" y="71"/>
                    </a:lnTo>
                    <a:lnTo>
                      <a:pt x="1801" y="105"/>
                    </a:lnTo>
                    <a:lnTo>
                      <a:pt x="1832" y="138"/>
                    </a:lnTo>
                    <a:lnTo>
                      <a:pt x="1862" y="171"/>
                    </a:lnTo>
                    <a:lnTo>
                      <a:pt x="1891" y="205"/>
                    </a:lnTo>
                    <a:lnTo>
                      <a:pt x="1918" y="238"/>
                    </a:lnTo>
                    <a:lnTo>
                      <a:pt x="1944" y="272"/>
                    </a:lnTo>
                    <a:lnTo>
                      <a:pt x="1968" y="305"/>
                    </a:lnTo>
                    <a:lnTo>
                      <a:pt x="1991" y="337"/>
                    </a:lnTo>
                    <a:lnTo>
                      <a:pt x="2014" y="370"/>
                    </a:lnTo>
                    <a:lnTo>
                      <a:pt x="2035" y="402"/>
                    </a:lnTo>
                    <a:lnTo>
                      <a:pt x="2054" y="434"/>
                    </a:lnTo>
                    <a:lnTo>
                      <a:pt x="2072" y="466"/>
                    </a:lnTo>
                    <a:lnTo>
                      <a:pt x="2089" y="498"/>
                    </a:lnTo>
                    <a:lnTo>
                      <a:pt x="2104" y="529"/>
                    </a:lnTo>
                    <a:lnTo>
                      <a:pt x="2118" y="560"/>
                    </a:lnTo>
                    <a:lnTo>
                      <a:pt x="2130" y="590"/>
                    </a:lnTo>
                    <a:lnTo>
                      <a:pt x="2141" y="621"/>
                    </a:lnTo>
                    <a:lnTo>
                      <a:pt x="2151" y="651"/>
                    </a:lnTo>
                    <a:lnTo>
                      <a:pt x="2160" y="680"/>
                    </a:lnTo>
                    <a:lnTo>
                      <a:pt x="2166" y="710"/>
                    </a:lnTo>
                    <a:lnTo>
                      <a:pt x="2172" y="739"/>
                    </a:lnTo>
                    <a:lnTo>
                      <a:pt x="2176" y="767"/>
                    </a:lnTo>
                    <a:lnTo>
                      <a:pt x="2179" y="795"/>
                    </a:lnTo>
                    <a:lnTo>
                      <a:pt x="2180" y="824"/>
                    </a:lnTo>
                    <a:lnTo>
                      <a:pt x="2180" y="851"/>
                    </a:lnTo>
                    <a:lnTo>
                      <a:pt x="2178" y="878"/>
                    </a:lnTo>
                    <a:lnTo>
                      <a:pt x="2175" y="904"/>
                    </a:lnTo>
                    <a:lnTo>
                      <a:pt x="2171" y="930"/>
                    </a:lnTo>
                    <a:lnTo>
                      <a:pt x="2165" y="955"/>
                    </a:lnTo>
                    <a:lnTo>
                      <a:pt x="2157" y="980"/>
                    </a:lnTo>
                    <a:lnTo>
                      <a:pt x="2149" y="1004"/>
                    </a:lnTo>
                    <a:lnTo>
                      <a:pt x="2149" y="1004"/>
                    </a:lnTo>
                    <a:lnTo>
                      <a:pt x="2136" y="1031"/>
                    </a:lnTo>
                    <a:lnTo>
                      <a:pt x="2122" y="1058"/>
                    </a:lnTo>
                    <a:lnTo>
                      <a:pt x="2106" y="1084"/>
                    </a:lnTo>
                    <a:lnTo>
                      <a:pt x="2088" y="1109"/>
                    </a:lnTo>
                    <a:lnTo>
                      <a:pt x="2067" y="1133"/>
                    </a:lnTo>
                    <a:lnTo>
                      <a:pt x="2045" y="1157"/>
                    </a:lnTo>
                    <a:lnTo>
                      <a:pt x="2021" y="1180"/>
                    </a:lnTo>
                    <a:lnTo>
                      <a:pt x="1994" y="1202"/>
                    </a:lnTo>
                    <a:lnTo>
                      <a:pt x="1966" y="1223"/>
                    </a:lnTo>
                    <a:lnTo>
                      <a:pt x="1936" y="1243"/>
                    </a:lnTo>
                    <a:lnTo>
                      <a:pt x="1905" y="1263"/>
                    </a:lnTo>
                    <a:lnTo>
                      <a:pt x="1871" y="1281"/>
                    </a:lnTo>
                    <a:lnTo>
                      <a:pt x="1835" y="1299"/>
                    </a:lnTo>
                    <a:lnTo>
                      <a:pt x="1798" y="1316"/>
                    </a:lnTo>
                    <a:lnTo>
                      <a:pt x="1758" y="1333"/>
                    </a:lnTo>
                    <a:lnTo>
                      <a:pt x="1717" y="1348"/>
                    </a:lnTo>
                    <a:lnTo>
                      <a:pt x="1674" y="1364"/>
                    </a:lnTo>
                    <a:lnTo>
                      <a:pt x="1629" y="1378"/>
                    </a:lnTo>
                    <a:lnTo>
                      <a:pt x="1583" y="1391"/>
                    </a:lnTo>
                    <a:lnTo>
                      <a:pt x="1534" y="1403"/>
                    </a:lnTo>
                    <a:lnTo>
                      <a:pt x="1484" y="1414"/>
                    </a:lnTo>
                    <a:lnTo>
                      <a:pt x="1430" y="1424"/>
                    </a:lnTo>
                    <a:lnTo>
                      <a:pt x="1376" y="1434"/>
                    </a:lnTo>
                    <a:lnTo>
                      <a:pt x="1321" y="1443"/>
                    </a:lnTo>
                    <a:lnTo>
                      <a:pt x="1263" y="1451"/>
                    </a:lnTo>
                    <a:lnTo>
                      <a:pt x="1204" y="1458"/>
                    </a:lnTo>
                    <a:lnTo>
                      <a:pt x="1142" y="1464"/>
                    </a:lnTo>
                    <a:lnTo>
                      <a:pt x="1079" y="1469"/>
                    </a:lnTo>
                    <a:lnTo>
                      <a:pt x="1015" y="1474"/>
                    </a:lnTo>
                    <a:lnTo>
                      <a:pt x="948" y="1477"/>
                    </a:lnTo>
                    <a:lnTo>
                      <a:pt x="879" y="1480"/>
                    </a:lnTo>
                    <a:lnTo>
                      <a:pt x="809" y="1482"/>
                    </a:lnTo>
                    <a:lnTo>
                      <a:pt x="809" y="1482"/>
                    </a:lnTo>
                    <a:lnTo>
                      <a:pt x="810" y="1473"/>
                    </a:lnTo>
                    <a:lnTo>
                      <a:pt x="810" y="1473"/>
                    </a:lnTo>
                    <a:lnTo>
                      <a:pt x="809" y="1457"/>
                    </a:lnTo>
                    <a:lnTo>
                      <a:pt x="806" y="1441"/>
                    </a:lnTo>
                    <a:lnTo>
                      <a:pt x="802" y="1426"/>
                    </a:lnTo>
                    <a:lnTo>
                      <a:pt x="797" y="1412"/>
                    </a:lnTo>
                    <a:lnTo>
                      <a:pt x="790" y="1398"/>
                    </a:lnTo>
                    <a:lnTo>
                      <a:pt x="782" y="1385"/>
                    </a:lnTo>
                    <a:lnTo>
                      <a:pt x="773" y="1373"/>
                    </a:lnTo>
                    <a:lnTo>
                      <a:pt x="763" y="1361"/>
                    </a:lnTo>
                    <a:lnTo>
                      <a:pt x="752" y="1351"/>
                    </a:lnTo>
                    <a:lnTo>
                      <a:pt x="740" y="1342"/>
                    </a:lnTo>
                    <a:lnTo>
                      <a:pt x="727" y="1335"/>
                    </a:lnTo>
                    <a:lnTo>
                      <a:pt x="713" y="1328"/>
                    </a:lnTo>
                    <a:lnTo>
                      <a:pt x="699" y="1323"/>
                    </a:lnTo>
                    <a:lnTo>
                      <a:pt x="683" y="1319"/>
                    </a:lnTo>
                    <a:lnTo>
                      <a:pt x="668" y="1317"/>
                    </a:lnTo>
                    <a:lnTo>
                      <a:pt x="652" y="1316"/>
                    </a:lnTo>
                    <a:lnTo>
                      <a:pt x="652" y="1316"/>
                    </a:lnTo>
                    <a:lnTo>
                      <a:pt x="642" y="1317"/>
                    </a:lnTo>
                    <a:lnTo>
                      <a:pt x="632" y="1318"/>
                    </a:lnTo>
                    <a:lnTo>
                      <a:pt x="622" y="1320"/>
                    </a:lnTo>
                    <a:lnTo>
                      <a:pt x="612" y="1322"/>
                    </a:lnTo>
                    <a:lnTo>
                      <a:pt x="603" y="1325"/>
                    </a:lnTo>
                    <a:lnTo>
                      <a:pt x="594" y="1328"/>
                    </a:lnTo>
                    <a:lnTo>
                      <a:pt x="577" y="1337"/>
                    </a:lnTo>
                    <a:lnTo>
                      <a:pt x="577" y="1337"/>
                    </a:lnTo>
                    <a:lnTo>
                      <a:pt x="565" y="1321"/>
                    </a:lnTo>
                    <a:lnTo>
                      <a:pt x="552" y="1308"/>
                    </a:lnTo>
                    <a:lnTo>
                      <a:pt x="537" y="1295"/>
                    </a:lnTo>
                    <a:lnTo>
                      <a:pt x="521" y="1285"/>
                    </a:lnTo>
                    <a:lnTo>
                      <a:pt x="504" y="1276"/>
                    </a:lnTo>
                    <a:lnTo>
                      <a:pt x="486" y="1269"/>
                    </a:lnTo>
                    <a:lnTo>
                      <a:pt x="467" y="1264"/>
                    </a:lnTo>
                    <a:lnTo>
                      <a:pt x="447" y="1262"/>
                    </a:lnTo>
                    <a:lnTo>
                      <a:pt x="447" y="1262"/>
                    </a:lnTo>
                    <a:lnTo>
                      <a:pt x="447" y="1261"/>
                    </a:lnTo>
                    <a:lnTo>
                      <a:pt x="447" y="1261"/>
                    </a:lnTo>
                    <a:lnTo>
                      <a:pt x="446" y="1245"/>
                    </a:lnTo>
                    <a:lnTo>
                      <a:pt x="444" y="1229"/>
                    </a:lnTo>
                    <a:lnTo>
                      <a:pt x="440" y="1214"/>
                    </a:lnTo>
                    <a:lnTo>
                      <a:pt x="434" y="1200"/>
                    </a:lnTo>
                    <a:lnTo>
                      <a:pt x="428" y="1186"/>
                    </a:lnTo>
                    <a:lnTo>
                      <a:pt x="420" y="1173"/>
                    </a:lnTo>
                    <a:lnTo>
                      <a:pt x="411" y="1161"/>
                    </a:lnTo>
                    <a:lnTo>
                      <a:pt x="400" y="1150"/>
                    </a:lnTo>
                    <a:lnTo>
                      <a:pt x="389" y="1140"/>
                    </a:lnTo>
                    <a:lnTo>
                      <a:pt x="377" y="1131"/>
                    </a:lnTo>
                    <a:lnTo>
                      <a:pt x="364" y="1123"/>
                    </a:lnTo>
                    <a:lnTo>
                      <a:pt x="349" y="1117"/>
                    </a:lnTo>
                    <a:lnTo>
                      <a:pt x="335" y="1112"/>
                    </a:lnTo>
                    <a:lnTo>
                      <a:pt x="319" y="1108"/>
                    </a:lnTo>
                    <a:lnTo>
                      <a:pt x="304" y="1106"/>
                    </a:lnTo>
                    <a:lnTo>
                      <a:pt x="288" y="1105"/>
                    </a:lnTo>
                    <a:lnTo>
                      <a:pt x="288" y="1105"/>
                    </a:lnTo>
                    <a:lnTo>
                      <a:pt x="276" y="1105"/>
                    </a:lnTo>
                    <a:lnTo>
                      <a:pt x="264" y="1107"/>
                    </a:lnTo>
                    <a:lnTo>
                      <a:pt x="252" y="1109"/>
                    </a:lnTo>
                    <a:lnTo>
                      <a:pt x="241" y="1112"/>
                    </a:lnTo>
                    <a:lnTo>
                      <a:pt x="231" y="1116"/>
                    </a:lnTo>
                    <a:lnTo>
                      <a:pt x="220" y="1121"/>
                    </a:lnTo>
                    <a:lnTo>
                      <a:pt x="210" y="1126"/>
                    </a:lnTo>
                    <a:lnTo>
                      <a:pt x="201" y="1132"/>
                    </a:lnTo>
                    <a:lnTo>
                      <a:pt x="192" y="1139"/>
                    </a:lnTo>
                    <a:lnTo>
                      <a:pt x="183" y="1146"/>
                    </a:lnTo>
                    <a:lnTo>
                      <a:pt x="175" y="1154"/>
                    </a:lnTo>
                    <a:lnTo>
                      <a:pt x="167" y="1162"/>
                    </a:lnTo>
                    <a:lnTo>
                      <a:pt x="161" y="1171"/>
                    </a:lnTo>
                    <a:lnTo>
                      <a:pt x="154" y="1180"/>
                    </a:lnTo>
                    <a:lnTo>
                      <a:pt x="149" y="1190"/>
                    </a:lnTo>
                    <a:lnTo>
                      <a:pt x="144" y="1201"/>
                    </a:lnTo>
                    <a:lnTo>
                      <a:pt x="144" y="1201"/>
                    </a:lnTo>
                    <a:lnTo>
                      <a:pt x="133" y="1197"/>
                    </a:lnTo>
                    <a:lnTo>
                      <a:pt x="122" y="1194"/>
                    </a:lnTo>
                    <a:lnTo>
                      <a:pt x="110" y="1193"/>
                    </a:lnTo>
                    <a:lnTo>
                      <a:pt x="98" y="1192"/>
                    </a:lnTo>
                    <a:lnTo>
                      <a:pt x="98" y="1192"/>
                    </a:lnTo>
                    <a:lnTo>
                      <a:pt x="83" y="1193"/>
                    </a:lnTo>
                    <a:lnTo>
                      <a:pt x="69" y="1196"/>
                    </a:lnTo>
                    <a:lnTo>
                      <a:pt x="56" y="1200"/>
                    </a:lnTo>
                    <a:lnTo>
                      <a:pt x="43" y="1205"/>
                    </a:lnTo>
                    <a:lnTo>
                      <a:pt x="31" y="1211"/>
                    </a:lnTo>
                    <a:lnTo>
                      <a:pt x="20" y="1219"/>
                    </a:lnTo>
                    <a:lnTo>
                      <a:pt x="10" y="1228"/>
                    </a:lnTo>
                    <a:lnTo>
                      <a:pt x="0" y="1238"/>
                    </a:lnTo>
                    <a:lnTo>
                      <a:pt x="5" y="1797"/>
                    </a:lnTo>
                    <a:lnTo>
                      <a:pt x="959" y="1789"/>
                    </a:lnTo>
                    <a:lnTo>
                      <a:pt x="959" y="1789"/>
                    </a:lnTo>
                    <a:lnTo>
                      <a:pt x="972" y="1777"/>
                    </a:lnTo>
                    <a:lnTo>
                      <a:pt x="984" y="1763"/>
                    </a:lnTo>
                    <a:lnTo>
                      <a:pt x="995" y="1748"/>
                    </a:lnTo>
                    <a:lnTo>
                      <a:pt x="1003" y="1733"/>
                    </a:lnTo>
                    <a:lnTo>
                      <a:pt x="1010" y="1716"/>
                    </a:lnTo>
                    <a:lnTo>
                      <a:pt x="1015" y="1698"/>
                    </a:lnTo>
                    <a:lnTo>
                      <a:pt x="1018" y="1679"/>
                    </a:lnTo>
                    <a:lnTo>
                      <a:pt x="1019" y="1660"/>
                    </a:lnTo>
                    <a:lnTo>
                      <a:pt x="1019" y="1660"/>
                    </a:lnTo>
                    <a:lnTo>
                      <a:pt x="1018" y="1640"/>
                    </a:lnTo>
                    <a:lnTo>
                      <a:pt x="1014" y="1621"/>
                    </a:lnTo>
                    <a:lnTo>
                      <a:pt x="1009" y="1603"/>
                    </a:lnTo>
                    <a:lnTo>
                      <a:pt x="1001" y="1586"/>
                    </a:lnTo>
                    <a:lnTo>
                      <a:pt x="991" y="1570"/>
                    </a:lnTo>
                    <a:lnTo>
                      <a:pt x="980" y="1555"/>
                    </a:lnTo>
                    <a:lnTo>
                      <a:pt x="967" y="1541"/>
                    </a:lnTo>
                    <a:lnTo>
                      <a:pt x="953" y="1530"/>
                    </a:lnTo>
                    <a:lnTo>
                      <a:pt x="953" y="1530"/>
                    </a:lnTo>
                    <a:lnTo>
                      <a:pt x="1014" y="1526"/>
                    </a:lnTo>
                    <a:lnTo>
                      <a:pt x="1075" y="1522"/>
                    </a:lnTo>
                    <a:lnTo>
                      <a:pt x="1133" y="1517"/>
                    </a:lnTo>
                    <a:lnTo>
                      <a:pt x="1190" y="1512"/>
                    </a:lnTo>
                    <a:lnTo>
                      <a:pt x="1246" y="1506"/>
                    </a:lnTo>
                    <a:lnTo>
                      <a:pt x="1300" y="1499"/>
                    </a:lnTo>
                    <a:lnTo>
                      <a:pt x="1353" y="1491"/>
                    </a:lnTo>
                    <a:lnTo>
                      <a:pt x="1404" y="1483"/>
                    </a:lnTo>
                    <a:lnTo>
                      <a:pt x="1454" y="1474"/>
                    </a:lnTo>
                    <a:lnTo>
                      <a:pt x="1504" y="1464"/>
                    </a:lnTo>
                    <a:lnTo>
                      <a:pt x="1550" y="1453"/>
                    </a:lnTo>
                    <a:lnTo>
                      <a:pt x="1596" y="1442"/>
                    </a:lnTo>
                    <a:lnTo>
                      <a:pt x="1639" y="1430"/>
                    </a:lnTo>
                    <a:lnTo>
                      <a:pt x="1682" y="1417"/>
                    </a:lnTo>
                    <a:lnTo>
                      <a:pt x="1722" y="1404"/>
                    </a:lnTo>
                    <a:lnTo>
                      <a:pt x="1761" y="1389"/>
                    </a:lnTo>
                    <a:lnTo>
                      <a:pt x="1761" y="1389"/>
                    </a:lnTo>
                    <a:lnTo>
                      <a:pt x="1803" y="1373"/>
                    </a:lnTo>
                    <a:lnTo>
                      <a:pt x="1842" y="1355"/>
                    </a:lnTo>
                    <a:lnTo>
                      <a:pt x="1880" y="1336"/>
                    </a:lnTo>
                    <a:lnTo>
                      <a:pt x="1915" y="1317"/>
                    </a:lnTo>
                    <a:lnTo>
                      <a:pt x="1949" y="1297"/>
                    </a:lnTo>
                    <a:lnTo>
                      <a:pt x="1981" y="1277"/>
                    </a:lnTo>
                    <a:lnTo>
                      <a:pt x="2012" y="1255"/>
                    </a:lnTo>
                    <a:lnTo>
                      <a:pt x="2040" y="1233"/>
                    </a:lnTo>
                    <a:lnTo>
                      <a:pt x="2067" y="1209"/>
                    </a:lnTo>
                    <a:lnTo>
                      <a:pt x="2091" y="1185"/>
                    </a:lnTo>
                    <a:lnTo>
                      <a:pt x="2114" y="1160"/>
                    </a:lnTo>
                    <a:lnTo>
                      <a:pt x="2134" y="1134"/>
                    </a:lnTo>
                    <a:lnTo>
                      <a:pt x="2153" y="1108"/>
                    </a:lnTo>
                    <a:lnTo>
                      <a:pt x="2170" y="1081"/>
                    </a:lnTo>
                    <a:lnTo>
                      <a:pt x="2184" y="1052"/>
                    </a:lnTo>
                    <a:lnTo>
                      <a:pt x="2197" y="1023"/>
                    </a:lnTo>
                    <a:lnTo>
                      <a:pt x="2197" y="1023"/>
                    </a:lnTo>
                    <a:lnTo>
                      <a:pt x="2207" y="997"/>
                    </a:lnTo>
                    <a:lnTo>
                      <a:pt x="2215" y="971"/>
                    </a:lnTo>
                    <a:lnTo>
                      <a:pt x="2222" y="944"/>
                    </a:lnTo>
                    <a:lnTo>
                      <a:pt x="2227" y="916"/>
                    </a:lnTo>
                    <a:lnTo>
                      <a:pt x="2230" y="888"/>
                    </a:lnTo>
                    <a:lnTo>
                      <a:pt x="2232" y="859"/>
                    </a:lnTo>
                    <a:lnTo>
                      <a:pt x="2232" y="830"/>
                    </a:lnTo>
                    <a:lnTo>
                      <a:pt x="2231" y="799"/>
                    </a:lnTo>
                    <a:lnTo>
                      <a:pt x="2229" y="770"/>
                    </a:lnTo>
                    <a:lnTo>
                      <a:pt x="2225" y="739"/>
                    </a:lnTo>
                    <a:lnTo>
                      <a:pt x="2219" y="708"/>
                    </a:lnTo>
                    <a:lnTo>
                      <a:pt x="2212" y="677"/>
                    </a:lnTo>
                    <a:lnTo>
                      <a:pt x="2204" y="646"/>
                    </a:lnTo>
                    <a:lnTo>
                      <a:pt x="2194" y="614"/>
                    </a:lnTo>
                    <a:lnTo>
                      <a:pt x="2182" y="582"/>
                    </a:lnTo>
                    <a:lnTo>
                      <a:pt x="2170" y="549"/>
                    </a:lnTo>
                    <a:lnTo>
                      <a:pt x="2155" y="516"/>
                    </a:lnTo>
                    <a:lnTo>
                      <a:pt x="2140" y="483"/>
                    </a:lnTo>
                    <a:lnTo>
                      <a:pt x="2122" y="450"/>
                    </a:lnTo>
                    <a:lnTo>
                      <a:pt x="2104" y="416"/>
                    </a:lnTo>
                    <a:lnTo>
                      <a:pt x="2084" y="382"/>
                    </a:lnTo>
                    <a:lnTo>
                      <a:pt x="2063" y="348"/>
                    </a:lnTo>
                    <a:lnTo>
                      <a:pt x="2040" y="314"/>
                    </a:lnTo>
                    <a:lnTo>
                      <a:pt x="2016" y="280"/>
                    </a:lnTo>
                    <a:lnTo>
                      <a:pt x="1989" y="244"/>
                    </a:lnTo>
                    <a:lnTo>
                      <a:pt x="1962" y="210"/>
                    </a:lnTo>
                    <a:lnTo>
                      <a:pt x="1934" y="175"/>
                    </a:lnTo>
                    <a:lnTo>
                      <a:pt x="1904" y="140"/>
                    </a:lnTo>
                    <a:lnTo>
                      <a:pt x="1873" y="105"/>
                    </a:lnTo>
                    <a:lnTo>
                      <a:pt x="1841" y="70"/>
                    </a:lnTo>
                    <a:lnTo>
                      <a:pt x="1807" y="35"/>
                    </a:lnTo>
                    <a:lnTo>
                      <a:pt x="177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10" name="Freeform 270"/>
              <p:cNvSpPr>
                <a:spLocks/>
              </p:cNvSpPr>
              <p:nvPr/>
            </p:nvSpPr>
            <p:spPr bwMode="auto">
              <a:xfrm>
                <a:off x="4722802" y="908048"/>
                <a:ext cx="1771646" cy="1425572"/>
              </a:xfrm>
              <a:custGeom>
                <a:avLst/>
                <a:gdLst>
                  <a:gd name="T0" fmla="*/ 1769 w 2232"/>
                  <a:gd name="T1" fmla="*/ 71 h 1797"/>
                  <a:gd name="T2" fmla="*/ 1891 w 2232"/>
                  <a:gd name="T3" fmla="*/ 205 h 1797"/>
                  <a:gd name="T4" fmla="*/ 1991 w 2232"/>
                  <a:gd name="T5" fmla="*/ 337 h 1797"/>
                  <a:gd name="T6" fmla="*/ 2072 w 2232"/>
                  <a:gd name="T7" fmla="*/ 466 h 1797"/>
                  <a:gd name="T8" fmla="*/ 2130 w 2232"/>
                  <a:gd name="T9" fmla="*/ 590 h 1797"/>
                  <a:gd name="T10" fmla="*/ 2166 w 2232"/>
                  <a:gd name="T11" fmla="*/ 710 h 1797"/>
                  <a:gd name="T12" fmla="*/ 2180 w 2232"/>
                  <a:gd name="T13" fmla="*/ 824 h 1797"/>
                  <a:gd name="T14" fmla="*/ 2171 w 2232"/>
                  <a:gd name="T15" fmla="*/ 930 h 1797"/>
                  <a:gd name="T16" fmla="*/ 2149 w 2232"/>
                  <a:gd name="T17" fmla="*/ 1004 h 1797"/>
                  <a:gd name="T18" fmla="*/ 2088 w 2232"/>
                  <a:gd name="T19" fmla="*/ 1109 h 1797"/>
                  <a:gd name="T20" fmla="*/ 1994 w 2232"/>
                  <a:gd name="T21" fmla="*/ 1202 h 1797"/>
                  <a:gd name="T22" fmla="*/ 1871 w 2232"/>
                  <a:gd name="T23" fmla="*/ 1281 h 1797"/>
                  <a:gd name="T24" fmla="*/ 1717 w 2232"/>
                  <a:gd name="T25" fmla="*/ 1348 h 1797"/>
                  <a:gd name="T26" fmla="*/ 1534 w 2232"/>
                  <a:gd name="T27" fmla="*/ 1403 h 1797"/>
                  <a:gd name="T28" fmla="*/ 1321 w 2232"/>
                  <a:gd name="T29" fmla="*/ 1443 h 1797"/>
                  <a:gd name="T30" fmla="*/ 1079 w 2232"/>
                  <a:gd name="T31" fmla="*/ 1469 h 1797"/>
                  <a:gd name="T32" fmla="*/ 809 w 2232"/>
                  <a:gd name="T33" fmla="*/ 1482 h 1797"/>
                  <a:gd name="T34" fmla="*/ 809 w 2232"/>
                  <a:gd name="T35" fmla="*/ 1457 h 1797"/>
                  <a:gd name="T36" fmla="*/ 790 w 2232"/>
                  <a:gd name="T37" fmla="*/ 1398 h 1797"/>
                  <a:gd name="T38" fmla="*/ 752 w 2232"/>
                  <a:gd name="T39" fmla="*/ 1351 h 1797"/>
                  <a:gd name="T40" fmla="*/ 699 w 2232"/>
                  <a:gd name="T41" fmla="*/ 1323 h 1797"/>
                  <a:gd name="T42" fmla="*/ 652 w 2232"/>
                  <a:gd name="T43" fmla="*/ 1316 h 1797"/>
                  <a:gd name="T44" fmla="*/ 612 w 2232"/>
                  <a:gd name="T45" fmla="*/ 1322 h 1797"/>
                  <a:gd name="T46" fmla="*/ 577 w 2232"/>
                  <a:gd name="T47" fmla="*/ 1337 h 1797"/>
                  <a:gd name="T48" fmla="*/ 521 w 2232"/>
                  <a:gd name="T49" fmla="*/ 1285 h 1797"/>
                  <a:gd name="T50" fmla="*/ 447 w 2232"/>
                  <a:gd name="T51" fmla="*/ 1262 h 1797"/>
                  <a:gd name="T52" fmla="*/ 446 w 2232"/>
                  <a:gd name="T53" fmla="*/ 1245 h 1797"/>
                  <a:gd name="T54" fmla="*/ 428 w 2232"/>
                  <a:gd name="T55" fmla="*/ 1186 h 1797"/>
                  <a:gd name="T56" fmla="*/ 389 w 2232"/>
                  <a:gd name="T57" fmla="*/ 1140 h 1797"/>
                  <a:gd name="T58" fmla="*/ 335 w 2232"/>
                  <a:gd name="T59" fmla="*/ 1112 h 1797"/>
                  <a:gd name="T60" fmla="*/ 288 w 2232"/>
                  <a:gd name="T61" fmla="*/ 1105 h 1797"/>
                  <a:gd name="T62" fmla="*/ 241 w 2232"/>
                  <a:gd name="T63" fmla="*/ 1112 h 1797"/>
                  <a:gd name="T64" fmla="*/ 201 w 2232"/>
                  <a:gd name="T65" fmla="*/ 1132 h 1797"/>
                  <a:gd name="T66" fmla="*/ 167 w 2232"/>
                  <a:gd name="T67" fmla="*/ 1162 h 1797"/>
                  <a:gd name="T68" fmla="*/ 144 w 2232"/>
                  <a:gd name="T69" fmla="*/ 1201 h 1797"/>
                  <a:gd name="T70" fmla="*/ 110 w 2232"/>
                  <a:gd name="T71" fmla="*/ 1193 h 1797"/>
                  <a:gd name="T72" fmla="*/ 69 w 2232"/>
                  <a:gd name="T73" fmla="*/ 1196 h 1797"/>
                  <a:gd name="T74" fmla="*/ 20 w 2232"/>
                  <a:gd name="T75" fmla="*/ 1219 h 1797"/>
                  <a:gd name="T76" fmla="*/ 959 w 2232"/>
                  <a:gd name="T77" fmla="*/ 1789 h 1797"/>
                  <a:gd name="T78" fmla="*/ 995 w 2232"/>
                  <a:gd name="T79" fmla="*/ 1748 h 1797"/>
                  <a:gd name="T80" fmla="*/ 1018 w 2232"/>
                  <a:gd name="T81" fmla="*/ 1679 h 1797"/>
                  <a:gd name="T82" fmla="*/ 1014 w 2232"/>
                  <a:gd name="T83" fmla="*/ 1621 h 1797"/>
                  <a:gd name="T84" fmla="*/ 980 w 2232"/>
                  <a:gd name="T85" fmla="*/ 1555 h 1797"/>
                  <a:gd name="T86" fmla="*/ 1014 w 2232"/>
                  <a:gd name="T87" fmla="*/ 1526 h 1797"/>
                  <a:gd name="T88" fmla="*/ 1246 w 2232"/>
                  <a:gd name="T89" fmla="*/ 1506 h 1797"/>
                  <a:gd name="T90" fmla="*/ 1454 w 2232"/>
                  <a:gd name="T91" fmla="*/ 1474 h 1797"/>
                  <a:gd name="T92" fmla="*/ 1639 w 2232"/>
                  <a:gd name="T93" fmla="*/ 1430 h 1797"/>
                  <a:gd name="T94" fmla="*/ 1761 w 2232"/>
                  <a:gd name="T95" fmla="*/ 1389 h 1797"/>
                  <a:gd name="T96" fmla="*/ 1915 w 2232"/>
                  <a:gd name="T97" fmla="*/ 1317 h 1797"/>
                  <a:gd name="T98" fmla="*/ 2040 w 2232"/>
                  <a:gd name="T99" fmla="*/ 1233 h 1797"/>
                  <a:gd name="T100" fmla="*/ 2134 w 2232"/>
                  <a:gd name="T101" fmla="*/ 1134 h 1797"/>
                  <a:gd name="T102" fmla="*/ 2197 w 2232"/>
                  <a:gd name="T103" fmla="*/ 1023 h 1797"/>
                  <a:gd name="T104" fmla="*/ 2222 w 2232"/>
                  <a:gd name="T105" fmla="*/ 944 h 1797"/>
                  <a:gd name="T106" fmla="*/ 2232 w 2232"/>
                  <a:gd name="T107" fmla="*/ 830 h 1797"/>
                  <a:gd name="T108" fmla="*/ 2219 w 2232"/>
                  <a:gd name="T109" fmla="*/ 708 h 1797"/>
                  <a:gd name="T110" fmla="*/ 2182 w 2232"/>
                  <a:gd name="T111" fmla="*/ 582 h 1797"/>
                  <a:gd name="T112" fmla="*/ 2122 w 2232"/>
                  <a:gd name="T113" fmla="*/ 450 h 1797"/>
                  <a:gd name="T114" fmla="*/ 2040 w 2232"/>
                  <a:gd name="T115" fmla="*/ 314 h 1797"/>
                  <a:gd name="T116" fmla="*/ 1934 w 2232"/>
                  <a:gd name="T117" fmla="*/ 175 h 1797"/>
                  <a:gd name="T118" fmla="*/ 1807 w 2232"/>
                  <a:gd name="T119" fmla="*/ 35 h 17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32" h="1797">
                    <a:moveTo>
                      <a:pt x="1772" y="0"/>
                    </a:moveTo>
                    <a:lnTo>
                      <a:pt x="1735" y="37"/>
                    </a:lnTo>
                    <a:lnTo>
                      <a:pt x="1735" y="37"/>
                    </a:lnTo>
                    <a:lnTo>
                      <a:pt x="1769" y="71"/>
                    </a:lnTo>
                    <a:lnTo>
                      <a:pt x="1801" y="105"/>
                    </a:lnTo>
                    <a:lnTo>
                      <a:pt x="1832" y="138"/>
                    </a:lnTo>
                    <a:lnTo>
                      <a:pt x="1862" y="171"/>
                    </a:lnTo>
                    <a:lnTo>
                      <a:pt x="1891" y="205"/>
                    </a:lnTo>
                    <a:lnTo>
                      <a:pt x="1918" y="238"/>
                    </a:lnTo>
                    <a:lnTo>
                      <a:pt x="1944" y="272"/>
                    </a:lnTo>
                    <a:lnTo>
                      <a:pt x="1968" y="305"/>
                    </a:lnTo>
                    <a:lnTo>
                      <a:pt x="1991" y="337"/>
                    </a:lnTo>
                    <a:lnTo>
                      <a:pt x="2014" y="370"/>
                    </a:lnTo>
                    <a:lnTo>
                      <a:pt x="2035" y="402"/>
                    </a:lnTo>
                    <a:lnTo>
                      <a:pt x="2054" y="434"/>
                    </a:lnTo>
                    <a:lnTo>
                      <a:pt x="2072" y="466"/>
                    </a:lnTo>
                    <a:lnTo>
                      <a:pt x="2089" y="498"/>
                    </a:lnTo>
                    <a:lnTo>
                      <a:pt x="2104" y="529"/>
                    </a:lnTo>
                    <a:lnTo>
                      <a:pt x="2118" y="560"/>
                    </a:lnTo>
                    <a:lnTo>
                      <a:pt x="2130" y="590"/>
                    </a:lnTo>
                    <a:lnTo>
                      <a:pt x="2141" y="621"/>
                    </a:lnTo>
                    <a:lnTo>
                      <a:pt x="2151" y="651"/>
                    </a:lnTo>
                    <a:lnTo>
                      <a:pt x="2160" y="680"/>
                    </a:lnTo>
                    <a:lnTo>
                      <a:pt x="2166" y="710"/>
                    </a:lnTo>
                    <a:lnTo>
                      <a:pt x="2172" y="739"/>
                    </a:lnTo>
                    <a:lnTo>
                      <a:pt x="2176" y="767"/>
                    </a:lnTo>
                    <a:lnTo>
                      <a:pt x="2179" y="795"/>
                    </a:lnTo>
                    <a:lnTo>
                      <a:pt x="2180" y="824"/>
                    </a:lnTo>
                    <a:lnTo>
                      <a:pt x="2180" y="851"/>
                    </a:lnTo>
                    <a:lnTo>
                      <a:pt x="2178" y="878"/>
                    </a:lnTo>
                    <a:lnTo>
                      <a:pt x="2175" y="904"/>
                    </a:lnTo>
                    <a:lnTo>
                      <a:pt x="2171" y="930"/>
                    </a:lnTo>
                    <a:lnTo>
                      <a:pt x="2165" y="955"/>
                    </a:lnTo>
                    <a:lnTo>
                      <a:pt x="2157" y="980"/>
                    </a:lnTo>
                    <a:lnTo>
                      <a:pt x="2149" y="1004"/>
                    </a:lnTo>
                    <a:lnTo>
                      <a:pt x="2149" y="1004"/>
                    </a:lnTo>
                    <a:lnTo>
                      <a:pt x="2136" y="1031"/>
                    </a:lnTo>
                    <a:lnTo>
                      <a:pt x="2122" y="1058"/>
                    </a:lnTo>
                    <a:lnTo>
                      <a:pt x="2106" y="1084"/>
                    </a:lnTo>
                    <a:lnTo>
                      <a:pt x="2088" y="1109"/>
                    </a:lnTo>
                    <a:lnTo>
                      <a:pt x="2067" y="1133"/>
                    </a:lnTo>
                    <a:lnTo>
                      <a:pt x="2045" y="1157"/>
                    </a:lnTo>
                    <a:lnTo>
                      <a:pt x="2021" y="1180"/>
                    </a:lnTo>
                    <a:lnTo>
                      <a:pt x="1994" y="1202"/>
                    </a:lnTo>
                    <a:lnTo>
                      <a:pt x="1966" y="1223"/>
                    </a:lnTo>
                    <a:lnTo>
                      <a:pt x="1936" y="1243"/>
                    </a:lnTo>
                    <a:lnTo>
                      <a:pt x="1905" y="1263"/>
                    </a:lnTo>
                    <a:lnTo>
                      <a:pt x="1871" y="1281"/>
                    </a:lnTo>
                    <a:lnTo>
                      <a:pt x="1835" y="1299"/>
                    </a:lnTo>
                    <a:lnTo>
                      <a:pt x="1798" y="1316"/>
                    </a:lnTo>
                    <a:lnTo>
                      <a:pt x="1758" y="1333"/>
                    </a:lnTo>
                    <a:lnTo>
                      <a:pt x="1717" y="1348"/>
                    </a:lnTo>
                    <a:lnTo>
                      <a:pt x="1674" y="1364"/>
                    </a:lnTo>
                    <a:lnTo>
                      <a:pt x="1629" y="1378"/>
                    </a:lnTo>
                    <a:lnTo>
                      <a:pt x="1583" y="1391"/>
                    </a:lnTo>
                    <a:lnTo>
                      <a:pt x="1534" y="1403"/>
                    </a:lnTo>
                    <a:lnTo>
                      <a:pt x="1484" y="1414"/>
                    </a:lnTo>
                    <a:lnTo>
                      <a:pt x="1430" y="1424"/>
                    </a:lnTo>
                    <a:lnTo>
                      <a:pt x="1376" y="1434"/>
                    </a:lnTo>
                    <a:lnTo>
                      <a:pt x="1321" y="1443"/>
                    </a:lnTo>
                    <a:lnTo>
                      <a:pt x="1263" y="1451"/>
                    </a:lnTo>
                    <a:lnTo>
                      <a:pt x="1204" y="1458"/>
                    </a:lnTo>
                    <a:lnTo>
                      <a:pt x="1142" y="1464"/>
                    </a:lnTo>
                    <a:lnTo>
                      <a:pt x="1079" y="1469"/>
                    </a:lnTo>
                    <a:lnTo>
                      <a:pt x="1015" y="1474"/>
                    </a:lnTo>
                    <a:lnTo>
                      <a:pt x="948" y="1477"/>
                    </a:lnTo>
                    <a:lnTo>
                      <a:pt x="879" y="1480"/>
                    </a:lnTo>
                    <a:lnTo>
                      <a:pt x="809" y="1482"/>
                    </a:lnTo>
                    <a:lnTo>
                      <a:pt x="809" y="1482"/>
                    </a:lnTo>
                    <a:lnTo>
                      <a:pt x="810" y="1473"/>
                    </a:lnTo>
                    <a:lnTo>
                      <a:pt x="810" y="1473"/>
                    </a:lnTo>
                    <a:lnTo>
                      <a:pt x="809" y="1457"/>
                    </a:lnTo>
                    <a:lnTo>
                      <a:pt x="806" y="1441"/>
                    </a:lnTo>
                    <a:lnTo>
                      <a:pt x="802" y="1426"/>
                    </a:lnTo>
                    <a:lnTo>
                      <a:pt x="797" y="1412"/>
                    </a:lnTo>
                    <a:lnTo>
                      <a:pt x="790" y="1398"/>
                    </a:lnTo>
                    <a:lnTo>
                      <a:pt x="782" y="1385"/>
                    </a:lnTo>
                    <a:lnTo>
                      <a:pt x="773" y="1373"/>
                    </a:lnTo>
                    <a:lnTo>
                      <a:pt x="763" y="1361"/>
                    </a:lnTo>
                    <a:lnTo>
                      <a:pt x="752" y="1351"/>
                    </a:lnTo>
                    <a:lnTo>
                      <a:pt x="740" y="1342"/>
                    </a:lnTo>
                    <a:lnTo>
                      <a:pt x="727" y="1335"/>
                    </a:lnTo>
                    <a:lnTo>
                      <a:pt x="713" y="1328"/>
                    </a:lnTo>
                    <a:lnTo>
                      <a:pt x="699" y="1323"/>
                    </a:lnTo>
                    <a:lnTo>
                      <a:pt x="683" y="1319"/>
                    </a:lnTo>
                    <a:lnTo>
                      <a:pt x="668" y="1317"/>
                    </a:lnTo>
                    <a:lnTo>
                      <a:pt x="652" y="1316"/>
                    </a:lnTo>
                    <a:lnTo>
                      <a:pt x="652" y="1316"/>
                    </a:lnTo>
                    <a:lnTo>
                      <a:pt x="642" y="1317"/>
                    </a:lnTo>
                    <a:lnTo>
                      <a:pt x="632" y="1318"/>
                    </a:lnTo>
                    <a:lnTo>
                      <a:pt x="622" y="1320"/>
                    </a:lnTo>
                    <a:lnTo>
                      <a:pt x="612" y="1322"/>
                    </a:lnTo>
                    <a:lnTo>
                      <a:pt x="603" y="1325"/>
                    </a:lnTo>
                    <a:lnTo>
                      <a:pt x="594" y="1328"/>
                    </a:lnTo>
                    <a:lnTo>
                      <a:pt x="577" y="1337"/>
                    </a:lnTo>
                    <a:lnTo>
                      <a:pt x="577" y="1337"/>
                    </a:lnTo>
                    <a:lnTo>
                      <a:pt x="565" y="1321"/>
                    </a:lnTo>
                    <a:lnTo>
                      <a:pt x="552" y="1308"/>
                    </a:lnTo>
                    <a:lnTo>
                      <a:pt x="537" y="1295"/>
                    </a:lnTo>
                    <a:lnTo>
                      <a:pt x="521" y="1285"/>
                    </a:lnTo>
                    <a:lnTo>
                      <a:pt x="504" y="1276"/>
                    </a:lnTo>
                    <a:lnTo>
                      <a:pt x="486" y="1269"/>
                    </a:lnTo>
                    <a:lnTo>
                      <a:pt x="467" y="1264"/>
                    </a:lnTo>
                    <a:lnTo>
                      <a:pt x="447" y="1262"/>
                    </a:lnTo>
                    <a:lnTo>
                      <a:pt x="447" y="1262"/>
                    </a:lnTo>
                    <a:lnTo>
                      <a:pt x="447" y="1261"/>
                    </a:lnTo>
                    <a:lnTo>
                      <a:pt x="447" y="1261"/>
                    </a:lnTo>
                    <a:lnTo>
                      <a:pt x="446" y="1245"/>
                    </a:lnTo>
                    <a:lnTo>
                      <a:pt x="444" y="1229"/>
                    </a:lnTo>
                    <a:lnTo>
                      <a:pt x="440" y="1214"/>
                    </a:lnTo>
                    <a:lnTo>
                      <a:pt x="434" y="1200"/>
                    </a:lnTo>
                    <a:lnTo>
                      <a:pt x="428" y="1186"/>
                    </a:lnTo>
                    <a:lnTo>
                      <a:pt x="420" y="1173"/>
                    </a:lnTo>
                    <a:lnTo>
                      <a:pt x="411" y="1161"/>
                    </a:lnTo>
                    <a:lnTo>
                      <a:pt x="400" y="1150"/>
                    </a:lnTo>
                    <a:lnTo>
                      <a:pt x="389" y="1140"/>
                    </a:lnTo>
                    <a:lnTo>
                      <a:pt x="377" y="1131"/>
                    </a:lnTo>
                    <a:lnTo>
                      <a:pt x="364" y="1123"/>
                    </a:lnTo>
                    <a:lnTo>
                      <a:pt x="349" y="1117"/>
                    </a:lnTo>
                    <a:lnTo>
                      <a:pt x="335" y="1112"/>
                    </a:lnTo>
                    <a:lnTo>
                      <a:pt x="319" y="1108"/>
                    </a:lnTo>
                    <a:lnTo>
                      <a:pt x="304" y="1106"/>
                    </a:lnTo>
                    <a:lnTo>
                      <a:pt x="288" y="1105"/>
                    </a:lnTo>
                    <a:lnTo>
                      <a:pt x="288" y="1105"/>
                    </a:lnTo>
                    <a:lnTo>
                      <a:pt x="276" y="1105"/>
                    </a:lnTo>
                    <a:lnTo>
                      <a:pt x="264" y="1107"/>
                    </a:lnTo>
                    <a:lnTo>
                      <a:pt x="252" y="1109"/>
                    </a:lnTo>
                    <a:lnTo>
                      <a:pt x="241" y="1112"/>
                    </a:lnTo>
                    <a:lnTo>
                      <a:pt x="231" y="1116"/>
                    </a:lnTo>
                    <a:lnTo>
                      <a:pt x="220" y="1121"/>
                    </a:lnTo>
                    <a:lnTo>
                      <a:pt x="210" y="1126"/>
                    </a:lnTo>
                    <a:lnTo>
                      <a:pt x="201" y="1132"/>
                    </a:lnTo>
                    <a:lnTo>
                      <a:pt x="192" y="1139"/>
                    </a:lnTo>
                    <a:lnTo>
                      <a:pt x="183" y="1146"/>
                    </a:lnTo>
                    <a:lnTo>
                      <a:pt x="175" y="1154"/>
                    </a:lnTo>
                    <a:lnTo>
                      <a:pt x="167" y="1162"/>
                    </a:lnTo>
                    <a:lnTo>
                      <a:pt x="161" y="1171"/>
                    </a:lnTo>
                    <a:lnTo>
                      <a:pt x="154" y="1180"/>
                    </a:lnTo>
                    <a:lnTo>
                      <a:pt x="149" y="1190"/>
                    </a:lnTo>
                    <a:lnTo>
                      <a:pt x="144" y="1201"/>
                    </a:lnTo>
                    <a:lnTo>
                      <a:pt x="144" y="1201"/>
                    </a:lnTo>
                    <a:lnTo>
                      <a:pt x="133" y="1197"/>
                    </a:lnTo>
                    <a:lnTo>
                      <a:pt x="122" y="1194"/>
                    </a:lnTo>
                    <a:lnTo>
                      <a:pt x="110" y="1193"/>
                    </a:lnTo>
                    <a:lnTo>
                      <a:pt x="98" y="1192"/>
                    </a:lnTo>
                    <a:lnTo>
                      <a:pt x="98" y="1192"/>
                    </a:lnTo>
                    <a:lnTo>
                      <a:pt x="83" y="1193"/>
                    </a:lnTo>
                    <a:lnTo>
                      <a:pt x="69" y="1196"/>
                    </a:lnTo>
                    <a:lnTo>
                      <a:pt x="56" y="1200"/>
                    </a:lnTo>
                    <a:lnTo>
                      <a:pt x="43" y="1205"/>
                    </a:lnTo>
                    <a:lnTo>
                      <a:pt x="31" y="1211"/>
                    </a:lnTo>
                    <a:lnTo>
                      <a:pt x="20" y="1219"/>
                    </a:lnTo>
                    <a:lnTo>
                      <a:pt x="10" y="1228"/>
                    </a:lnTo>
                    <a:lnTo>
                      <a:pt x="0" y="1238"/>
                    </a:lnTo>
                    <a:lnTo>
                      <a:pt x="5" y="1797"/>
                    </a:lnTo>
                    <a:lnTo>
                      <a:pt x="959" y="1789"/>
                    </a:lnTo>
                    <a:lnTo>
                      <a:pt x="959" y="1789"/>
                    </a:lnTo>
                    <a:lnTo>
                      <a:pt x="972" y="1777"/>
                    </a:lnTo>
                    <a:lnTo>
                      <a:pt x="984" y="1763"/>
                    </a:lnTo>
                    <a:lnTo>
                      <a:pt x="995" y="1748"/>
                    </a:lnTo>
                    <a:lnTo>
                      <a:pt x="1003" y="1733"/>
                    </a:lnTo>
                    <a:lnTo>
                      <a:pt x="1010" y="1716"/>
                    </a:lnTo>
                    <a:lnTo>
                      <a:pt x="1015" y="1698"/>
                    </a:lnTo>
                    <a:lnTo>
                      <a:pt x="1018" y="1679"/>
                    </a:lnTo>
                    <a:lnTo>
                      <a:pt x="1019" y="1660"/>
                    </a:lnTo>
                    <a:lnTo>
                      <a:pt x="1019" y="1660"/>
                    </a:lnTo>
                    <a:lnTo>
                      <a:pt x="1018" y="1640"/>
                    </a:lnTo>
                    <a:lnTo>
                      <a:pt x="1014" y="1621"/>
                    </a:lnTo>
                    <a:lnTo>
                      <a:pt x="1009" y="1603"/>
                    </a:lnTo>
                    <a:lnTo>
                      <a:pt x="1001" y="1586"/>
                    </a:lnTo>
                    <a:lnTo>
                      <a:pt x="991" y="1570"/>
                    </a:lnTo>
                    <a:lnTo>
                      <a:pt x="980" y="1555"/>
                    </a:lnTo>
                    <a:lnTo>
                      <a:pt x="967" y="1541"/>
                    </a:lnTo>
                    <a:lnTo>
                      <a:pt x="953" y="1530"/>
                    </a:lnTo>
                    <a:lnTo>
                      <a:pt x="953" y="1530"/>
                    </a:lnTo>
                    <a:lnTo>
                      <a:pt x="1014" y="1526"/>
                    </a:lnTo>
                    <a:lnTo>
                      <a:pt x="1075" y="1522"/>
                    </a:lnTo>
                    <a:lnTo>
                      <a:pt x="1133" y="1517"/>
                    </a:lnTo>
                    <a:lnTo>
                      <a:pt x="1190" y="1512"/>
                    </a:lnTo>
                    <a:lnTo>
                      <a:pt x="1246" y="1506"/>
                    </a:lnTo>
                    <a:lnTo>
                      <a:pt x="1300" y="1499"/>
                    </a:lnTo>
                    <a:lnTo>
                      <a:pt x="1353" y="1491"/>
                    </a:lnTo>
                    <a:lnTo>
                      <a:pt x="1404" y="1483"/>
                    </a:lnTo>
                    <a:lnTo>
                      <a:pt x="1454" y="1474"/>
                    </a:lnTo>
                    <a:lnTo>
                      <a:pt x="1504" y="1464"/>
                    </a:lnTo>
                    <a:lnTo>
                      <a:pt x="1550" y="1453"/>
                    </a:lnTo>
                    <a:lnTo>
                      <a:pt x="1596" y="1442"/>
                    </a:lnTo>
                    <a:lnTo>
                      <a:pt x="1639" y="1430"/>
                    </a:lnTo>
                    <a:lnTo>
                      <a:pt x="1682" y="1417"/>
                    </a:lnTo>
                    <a:lnTo>
                      <a:pt x="1722" y="1404"/>
                    </a:lnTo>
                    <a:lnTo>
                      <a:pt x="1761" y="1389"/>
                    </a:lnTo>
                    <a:lnTo>
                      <a:pt x="1761" y="1389"/>
                    </a:lnTo>
                    <a:lnTo>
                      <a:pt x="1803" y="1373"/>
                    </a:lnTo>
                    <a:lnTo>
                      <a:pt x="1842" y="1355"/>
                    </a:lnTo>
                    <a:lnTo>
                      <a:pt x="1880" y="1336"/>
                    </a:lnTo>
                    <a:lnTo>
                      <a:pt x="1915" y="1317"/>
                    </a:lnTo>
                    <a:lnTo>
                      <a:pt x="1949" y="1297"/>
                    </a:lnTo>
                    <a:lnTo>
                      <a:pt x="1981" y="1277"/>
                    </a:lnTo>
                    <a:lnTo>
                      <a:pt x="2012" y="1255"/>
                    </a:lnTo>
                    <a:lnTo>
                      <a:pt x="2040" y="1233"/>
                    </a:lnTo>
                    <a:lnTo>
                      <a:pt x="2067" y="1209"/>
                    </a:lnTo>
                    <a:lnTo>
                      <a:pt x="2091" y="1185"/>
                    </a:lnTo>
                    <a:lnTo>
                      <a:pt x="2114" y="1160"/>
                    </a:lnTo>
                    <a:lnTo>
                      <a:pt x="2134" y="1134"/>
                    </a:lnTo>
                    <a:lnTo>
                      <a:pt x="2153" y="1108"/>
                    </a:lnTo>
                    <a:lnTo>
                      <a:pt x="2170" y="1081"/>
                    </a:lnTo>
                    <a:lnTo>
                      <a:pt x="2184" y="1052"/>
                    </a:lnTo>
                    <a:lnTo>
                      <a:pt x="2197" y="1023"/>
                    </a:lnTo>
                    <a:lnTo>
                      <a:pt x="2197" y="1023"/>
                    </a:lnTo>
                    <a:lnTo>
                      <a:pt x="2207" y="997"/>
                    </a:lnTo>
                    <a:lnTo>
                      <a:pt x="2215" y="971"/>
                    </a:lnTo>
                    <a:lnTo>
                      <a:pt x="2222" y="944"/>
                    </a:lnTo>
                    <a:lnTo>
                      <a:pt x="2227" y="916"/>
                    </a:lnTo>
                    <a:lnTo>
                      <a:pt x="2230" y="888"/>
                    </a:lnTo>
                    <a:lnTo>
                      <a:pt x="2232" y="859"/>
                    </a:lnTo>
                    <a:lnTo>
                      <a:pt x="2232" y="830"/>
                    </a:lnTo>
                    <a:lnTo>
                      <a:pt x="2231" y="799"/>
                    </a:lnTo>
                    <a:lnTo>
                      <a:pt x="2229" y="770"/>
                    </a:lnTo>
                    <a:lnTo>
                      <a:pt x="2225" y="739"/>
                    </a:lnTo>
                    <a:lnTo>
                      <a:pt x="2219" y="708"/>
                    </a:lnTo>
                    <a:lnTo>
                      <a:pt x="2212" y="677"/>
                    </a:lnTo>
                    <a:lnTo>
                      <a:pt x="2204" y="646"/>
                    </a:lnTo>
                    <a:lnTo>
                      <a:pt x="2194" y="614"/>
                    </a:lnTo>
                    <a:lnTo>
                      <a:pt x="2182" y="582"/>
                    </a:lnTo>
                    <a:lnTo>
                      <a:pt x="2170" y="549"/>
                    </a:lnTo>
                    <a:lnTo>
                      <a:pt x="2155" y="516"/>
                    </a:lnTo>
                    <a:lnTo>
                      <a:pt x="2140" y="483"/>
                    </a:lnTo>
                    <a:lnTo>
                      <a:pt x="2122" y="450"/>
                    </a:lnTo>
                    <a:lnTo>
                      <a:pt x="2104" y="416"/>
                    </a:lnTo>
                    <a:lnTo>
                      <a:pt x="2084" y="382"/>
                    </a:lnTo>
                    <a:lnTo>
                      <a:pt x="2063" y="348"/>
                    </a:lnTo>
                    <a:lnTo>
                      <a:pt x="2040" y="314"/>
                    </a:lnTo>
                    <a:lnTo>
                      <a:pt x="2016" y="280"/>
                    </a:lnTo>
                    <a:lnTo>
                      <a:pt x="1989" y="244"/>
                    </a:lnTo>
                    <a:lnTo>
                      <a:pt x="1962" y="210"/>
                    </a:lnTo>
                    <a:lnTo>
                      <a:pt x="1934" y="175"/>
                    </a:lnTo>
                    <a:lnTo>
                      <a:pt x="1904" y="140"/>
                    </a:lnTo>
                    <a:lnTo>
                      <a:pt x="1873" y="105"/>
                    </a:lnTo>
                    <a:lnTo>
                      <a:pt x="1841" y="70"/>
                    </a:lnTo>
                    <a:lnTo>
                      <a:pt x="1807" y="35"/>
                    </a:lnTo>
                    <a:lnTo>
                      <a:pt x="177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11" name="Freeform 271"/>
              <p:cNvSpPr>
                <a:spLocks/>
              </p:cNvSpPr>
              <p:nvPr/>
            </p:nvSpPr>
            <p:spPr bwMode="auto">
              <a:xfrm>
                <a:off x="5989624" y="831848"/>
                <a:ext cx="222249" cy="187325"/>
              </a:xfrm>
              <a:custGeom>
                <a:avLst/>
                <a:gdLst>
                  <a:gd name="T0" fmla="*/ 0 w 278"/>
                  <a:gd name="T1" fmla="*/ 42 h 235"/>
                  <a:gd name="T2" fmla="*/ 0 w 278"/>
                  <a:gd name="T3" fmla="*/ 42 h 235"/>
                  <a:gd name="T4" fmla="*/ 0 w 278"/>
                  <a:gd name="T5" fmla="*/ 47 h 235"/>
                  <a:gd name="T6" fmla="*/ 2 w 278"/>
                  <a:gd name="T7" fmla="*/ 60 h 235"/>
                  <a:gd name="T8" fmla="*/ 6 w 278"/>
                  <a:gd name="T9" fmla="*/ 79 h 235"/>
                  <a:gd name="T10" fmla="*/ 8 w 278"/>
                  <a:gd name="T11" fmla="*/ 90 h 235"/>
                  <a:gd name="T12" fmla="*/ 12 w 278"/>
                  <a:gd name="T13" fmla="*/ 102 h 235"/>
                  <a:gd name="T14" fmla="*/ 16 w 278"/>
                  <a:gd name="T15" fmla="*/ 114 h 235"/>
                  <a:gd name="T16" fmla="*/ 22 w 278"/>
                  <a:gd name="T17" fmla="*/ 127 h 235"/>
                  <a:gd name="T18" fmla="*/ 28 w 278"/>
                  <a:gd name="T19" fmla="*/ 139 h 235"/>
                  <a:gd name="T20" fmla="*/ 36 w 278"/>
                  <a:gd name="T21" fmla="*/ 151 h 235"/>
                  <a:gd name="T22" fmla="*/ 45 w 278"/>
                  <a:gd name="T23" fmla="*/ 162 h 235"/>
                  <a:gd name="T24" fmla="*/ 55 w 278"/>
                  <a:gd name="T25" fmla="*/ 173 h 235"/>
                  <a:gd name="T26" fmla="*/ 67 w 278"/>
                  <a:gd name="T27" fmla="*/ 182 h 235"/>
                  <a:gd name="T28" fmla="*/ 81 w 278"/>
                  <a:gd name="T29" fmla="*/ 190 h 235"/>
                  <a:gd name="T30" fmla="*/ 81 w 278"/>
                  <a:gd name="T31" fmla="*/ 190 h 235"/>
                  <a:gd name="T32" fmla="*/ 95 w 278"/>
                  <a:gd name="T33" fmla="*/ 196 h 235"/>
                  <a:gd name="T34" fmla="*/ 111 w 278"/>
                  <a:gd name="T35" fmla="*/ 202 h 235"/>
                  <a:gd name="T36" fmla="*/ 127 w 278"/>
                  <a:gd name="T37" fmla="*/ 207 h 235"/>
                  <a:gd name="T38" fmla="*/ 143 w 278"/>
                  <a:gd name="T39" fmla="*/ 212 h 235"/>
                  <a:gd name="T40" fmla="*/ 176 w 278"/>
                  <a:gd name="T41" fmla="*/ 220 h 235"/>
                  <a:gd name="T42" fmla="*/ 208 w 278"/>
                  <a:gd name="T43" fmla="*/ 226 h 235"/>
                  <a:gd name="T44" fmla="*/ 235 w 278"/>
                  <a:gd name="T45" fmla="*/ 230 h 235"/>
                  <a:gd name="T46" fmla="*/ 258 w 278"/>
                  <a:gd name="T47" fmla="*/ 233 h 235"/>
                  <a:gd name="T48" fmla="*/ 278 w 278"/>
                  <a:gd name="T49" fmla="*/ 235 h 235"/>
                  <a:gd name="T50" fmla="*/ 42 w 278"/>
                  <a:gd name="T51" fmla="*/ 0 h 235"/>
                  <a:gd name="T52" fmla="*/ 0 w 278"/>
                  <a:gd name="T53" fmla="*/ 42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8" h="235">
                    <a:moveTo>
                      <a:pt x="0" y="42"/>
                    </a:moveTo>
                    <a:lnTo>
                      <a:pt x="0" y="42"/>
                    </a:lnTo>
                    <a:lnTo>
                      <a:pt x="0" y="47"/>
                    </a:lnTo>
                    <a:lnTo>
                      <a:pt x="2" y="60"/>
                    </a:lnTo>
                    <a:lnTo>
                      <a:pt x="6" y="79"/>
                    </a:lnTo>
                    <a:lnTo>
                      <a:pt x="8" y="90"/>
                    </a:lnTo>
                    <a:lnTo>
                      <a:pt x="12" y="102"/>
                    </a:lnTo>
                    <a:lnTo>
                      <a:pt x="16" y="114"/>
                    </a:lnTo>
                    <a:lnTo>
                      <a:pt x="22" y="127"/>
                    </a:lnTo>
                    <a:lnTo>
                      <a:pt x="28" y="139"/>
                    </a:lnTo>
                    <a:lnTo>
                      <a:pt x="36" y="151"/>
                    </a:lnTo>
                    <a:lnTo>
                      <a:pt x="45" y="162"/>
                    </a:lnTo>
                    <a:lnTo>
                      <a:pt x="55" y="173"/>
                    </a:lnTo>
                    <a:lnTo>
                      <a:pt x="67" y="182"/>
                    </a:lnTo>
                    <a:lnTo>
                      <a:pt x="81" y="190"/>
                    </a:lnTo>
                    <a:lnTo>
                      <a:pt x="81" y="190"/>
                    </a:lnTo>
                    <a:lnTo>
                      <a:pt x="95" y="196"/>
                    </a:lnTo>
                    <a:lnTo>
                      <a:pt x="111" y="202"/>
                    </a:lnTo>
                    <a:lnTo>
                      <a:pt x="127" y="207"/>
                    </a:lnTo>
                    <a:lnTo>
                      <a:pt x="143" y="212"/>
                    </a:lnTo>
                    <a:lnTo>
                      <a:pt x="176" y="220"/>
                    </a:lnTo>
                    <a:lnTo>
                      <a:pt x="208" y="226"/>
                    </a:lnTo>
                    <a:lnTo>
                      <a:pt x="235" y="230"/>
                    </a:lnTo>
                    <a:lnTo>
                      <a:pt x="258" y="233"/>
                    </a:lnTo>
                    <a:lnTo>
                      <a:pt x="278" y="235"/>
                    </a:lnTo>
                    <a:lnTo>
                      <a:pt x="42" y="0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12" name="Freeform 272"/>
              <p:cNvSpPr>
                <a:spLocks/>
              </p:cNvSpPr>
              <p:nvPr/>
            </p:nvSpPr>
            <p:spPr bwMode="auto">
              <a:xfrm>
                <a:off x="6002324" y="831848"/>
                <a:ext cx="141288" cy="119063"/>
              </a:xfrm>
              <a:custGeom>
                <a:avLst/>
                <a:gdLst>
                  <a:gd name="T0" fmla="*/ 0 w 177"/>
                  <a:gd name="T1" fmla="*/ 27 h 150"/>
                  <a:gd name="T2" fmla="*/ 0 w 177"/>
                  <a:gd name="T3" fmla="*/ 27 h 150"/>
                  <a:gd name="T4" fmla="*/ 2 w 177"/>
                  <a:gd name="T5" fmla="*/ 38 h 150"/>
                  <a:gd name="T6" fmla="*/ 4 w 177"/>
                  <a:gd name="T7" fmla="*/ 50 h 150"/>
                  <a:gd name="T8" fmla="*/ 8 w 177"/>
                  <a:gd name="T9" fmla="*/ 65 h 150"/>
                  <a:gd name="T10" fmla="*/ 14 w 177"/>
                  <a:gd name="T11" fmla="*/ 81 h 150"/>
                  <a:gd name="T12" fmla="*/ 18 w 177"/>
                  <a:gd name="T13" fmla="*/ 89 h 150"/>
                  <a:gd name="T14" fmla="*/ 23 w 177"/>
                  <a:gd name="T15" fmla="*/ 96 h 150"/>
                  <a:gd name="T16" fmla="*/ 29 w 177"/>
                  <a:gd name="T17" fmla="*/ 103 h 150"/>
                  <a:gd name="T18" fmla="*/ 35 w 177"/>
                  <a:gd name="T19" fmla="*/ 110 h 150"/>
                  <a:gd name="T20" fmla="*/ 43 w 177"/>
                  <a:gd name="T21" fmla="*/ 116 h 150"/>
                  <a:gd name="T22" fmla="*/ 52 w 177"/>
                  <a:gd name="T23" fmla="*/ 121 h 150"/>
                  <a:gd name="T24" fmla="*/ 52 w 177"/>
                  <a:gd name="T25" fmla="*/ 121 h 150"/>
                  <a:gd name="T26" fmla="*/ 71 w 177"/>
                  <a:gd name="T27" fmla="*/ 129 h 150"/>
                  <a:gd name="T28" fmla="*/ 92 w 177"/>
                  <a:gd name="T29" fmla="*/ 135 h 150"/>
                  <a:gd name="T30" fmla="*/ 113 w 177"/>
                  <a:gd name="T31" fmla="*/ 140 h 150"/>
                  <a:gd name="T32" fmla="*/ 133 w 177"/>
                  <a:gd name="T33" fmla="*/ 144 h 150"/>
                  <a:gd name="T34" fmla="*/ 164 w 177"/>
                  <a:gd name="T35" fmla="*/ 148 h 150"/>
                  <a:gd name="T36" fmla="*/ 177 w 177"/>
                  <a:gd name="T37" fmla="*/ 150 h 150"/>
                  <a:gd name="T38" fmla="*/ 27 w 177"/>
                  <a:gd name="T39" fmla="*/ 0 h 150"/>
                  <a:gd name="T40" fmla="*/ 0 w 177"/>
                  <a:gd name="T41" fmla="*/ 2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7" h="150">
                    <a:moveTo>
                      <a:pt x="0" y="27"/>
                    </a:moveTo>
                    <a:lnTo>
                      <a:pt x="0" y="27"/>
                    </a:lnTo>
                    <a:lnTo>
                      <a:pt x="2" y="38"/>
                    </a:lnTo>
                    <a:lnTo>
                      <a:pt x="4" y="50"/>
                    </a:lnTo>
                    <a:lnTo>
                      <a:pt x="8" y="65"/>
                    </a:lnTo>
                    <a:lnTo>
                      <a:pt x="14" y="81"/>
                    </a:lnTo>
                    <a:lnTo>
                      <a:pt x="18" y="89"/>
                    </a:lnTo>
                    <a:lnTo>
                      <a:pt x="23" y="96"/>
                    </a:lnTo>
                    <a:lnTo>
                      <a:pt x="29" y="103"/>
                    </a:lnTo>
                    <a:lnTo>
                      <a:pt x="35" y="110"/>
                    </a:lnTo>
                    <a:lnTo>
                      <a:pt x="43" y="116"/>
                    </a:lnTo>
                    <a:lnTo>
                      <a:pt x="52" y="121"/>
                    </a:lnTo>
                    <a:lnTo>
                      <a:pt x="52" y="121"/>
                    </a:lnTo>
                    <a:lnTo>
                      <a:pt x="71" y="129"/>
                    </a:lnTo>
                    <a:lnTo>
                      <a:pt x="92" y="135"/>
                    </a:lnTo>
                    <a:lnTo>
                      <a:pt x="113" y="140"/>
                    </a:lnTo>
                    <a:lnTo>
                      <a:pt x="133" y="144"/>
                    </a:lnTo>
                    <a:lnTo>
                      <a:pt x="164" y="148"/>
                    </a:lnTo>
                    <a:lnTo>
                      <a:pt x="177" y="150"/>
                    </a:lnTo>
                    <a:lnTo>
                      <a:pt x="27" y="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13" name="Freeform 273"/>
              <p:cNvSpPr>
                <a:spLocks/>
              </p:cNvSpPr>
              <p:nvPr/>
            </p:nvSpPr>
            <p:spPr bwMode="auto">
              <a:xfrm>
                <a:off x="6022961" y="798511"/>
                <a:ext cx="188912" cy="220662"/>
              </a:xfrm>
              <a:custGeom>
                <a:avLst/>
                <a:gdLst>
                  <a:gd name="T0" fmla="*/ 42 w 236"/>
                  <a:gd name="T1" fmla="*/ 0 h 277"/>
                  <a:gd name="T2" fmla="*/ 42 w 236"/>
                  <a:gd name="T3" fmla="*/ 0 h 277"/>
                  <a:gd name="T4" fmla="*/ 47 w 236"/>
                  <a:gd name="T5" fmla="*/ 0 h 277"/>
                  <a:gd name="T6" fmla="*/ 60 w 236"/>
                  <a:gd name="T7" fmla="*/ 2 h 277"/>
                  <a:gd name="T8" fmla="*/ 79 w 236"/>
                  <a:gd name="T9" fmla="*/ 5 h 277"/>
                  <a:gd name="T10" fmla="*/ 90 w 236"/>
                  <a:gd name="T11" fmla="*/ 8 h 277"/>
                  <a:gd name="T12" fmla="*/ 102 w 236"/>
                  <a:gd name="T13" fmla="*/ 11 h 277"/>
                  <a:gd name="T14" fmla="*/ 114 w 236"/>
                  <a:gd name="T15" fmla="*/ 16 h 277"/>
                  <a:gd name="T16" fmla="*/ 127 w 236"/>
                  <a:gd name="T17" fmla="*/ 21 h 277"/>
                  <a:gd name="T18" fmla="*/ 139 w 236"/>
                  <a:gd name="T19" fmla="*/ 28 h 277"/>
                  <a:gd name="T20" fmla="*/ 151 w 236"/>
                  <a:gd name="T21" fmla="*/ 35 h 277"/>
                  <a:gd name="T22" fmla="*/ 163 w 236"/>
                  <a:gd name="T23" fmla="*/ 44 h 277"/>
                  <a:gd name="T24" fmla="*/ 173 w 236"/>
                  <a:gd name="T25" fmla="*/ 55 h 277"/>
                  <a:gd name="T26" fmla="*/ 182 w 236"/>
                  <a:gd name="T27" fmla="*/ 66 h 277"/>
                  <a:gd name="T28" fmla="*/ 190 w 236"/>
                  <a:gd name="T29" fmla="*/ 80 h 277"/>
                  <a:gd name="T30" fmla="*/ 190 w 236"/>
                  <a:gd name="T31" fmla="*/ 80 h 277"/>
                  <a:gd name="T32" fmla="*/ 196 w 236"/>
                  <a:gd name="T33" fmla="*/ 95 h 277"/>
                  <a:gd name="T34" fmla="*/ 202 w 236"/>
                  <a:gd name="T35" fmla="*/ 110 h 277"/>
                  <a:gd name="T36" fmla="*/ 208 w 236"/>
                  <a:gd name="T37" fmla="*/ 126 h 277"/>
                  <a:gd name="T38" fmla="*/ 213 w 236"/>
                  <a:gd name="T39" fmla="*/ 143 h 277"/>
                  <a:gd name="T40" fmla="*/ 221 w 236"/>
                  <a:gd name="T41" fmla="*/ 176 h 277"/>
                  <a:gd name="T42" fmla="*/ 227 w 236"/>
                  <a:gd name="T43" fmla="*/ 207 h 277"/>
                  <a:gd name="T44" fmla="*/ 231 w 236"/>
                  <a:gd name="T45" fmla="*/ 235 h 277"/>
                  <a:gd name="T46" fmla="*/ 234 w 236"/>
                  <a:gd name="T47" fmla="*/ 257 h 277"/>
                  <a:gd name="T48" fmla="*/ 236 w 236"/>
                  <a:gd name="T49" fmla="*/ 277 h 277"/>
                  <a:gd name="T50" fmla="*/ 0 w 236"/>
                  <a:gd name="T51" fmla="*/ 42 h 277"/>
                  <a:gd name="T52" fmla="*/ 42 w 236"/>
                  <a:gd name="T53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36" h="277">
                    <a:moveTo>
                      <a:pt x="42" y="0"/>
                    </a:moveTo>
                    <a:lnTo>
                      <a:pt x="42" y="0"/>
                    </a:lnTo>
                    <a:lnTo>
                      <a:pt x="47" y="0"/>
                    </a:lnTo>
                    <a:lnTo>
                      <a:pt x="60" y="2"/>
                    </a:lnTo>
                    <a:lnTo>
                      <a:pt x="79" y="5"/>
                    </a:lnTo>
                    <a:lnTo>
                      <a:pt x="90" y="8"/>
                    </a:lnTo>
                    <a:lnTo>
                      <a:pt x="102" y="11"/>
                    </a:lnTo>
                    <a:lnTo>
                      <a:pt x="114" y="16"/>
                    </a:lnTo>
                    <a:lnTo>
                      <a:pt x="127" y="21"/>
                    </a:lnTo>
                    <a:lnTo>
                      <a:pt x="139" y="28"/>
                    </a:lnTo>
                    <a:lnTo>
                      <a:pt x="151" y="35"/>
                    </a:lnTo>
                    <a:lnTo>
                      <a:pt x="163" y="44"/>
                    </a:lnTo>
                    <a:lnTo>
                      <a:pt x="173" y="55"/>
                    </a:lnTo>
                    <a:lnTo>
                      <a:pt x="182" y="66"/>
                    </a:lnTo>
                    <a:lnTo>
                      <a:pt x="190" y="80"/>
                    </a:lnTo>
                    <a:lnTo>
                      <a:pt x="190" y="80"/>
                    </a:lnTo>
                    <a:lnTo>
                      <a:pt x="196" y="95"/>
                    </a:lnTo>
                    <a:lnTo>
                      <a:pt x="202" y="110"/>
                    </a:lnTo>
                    <a:lnTo>
                      <a:pt x="208" y="126"/>
                    </a:lnTo>
                    <a:lnTo>
                      <a:pt x="213" y="143"/>
                    </a:lnTo>
                    <a:lnTo>
                      <a:pt x="221" y="176"/>
                    </a:lnTo>
                    <a:lnTo>
                      <a:pt x="227" y="207"/>
                    </a:lnTo>
                    <a:lnTo>
                      <a:pt x="231" y="235"/>
                    </a:lnTo>
                    <a:lnTo>
                      <a:pt x="234" y="257"/>
                    </a:lnTo>
                    <a:lnTo>
                      <a:pt x="236" y="277"/>
                    </a:lnTo>
                    <a:lnTo>
                      <a:pt x="0" y="42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8B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14" name="Freeform 274"/>
              <p:cNvSpPr>
                <a:spLocks/>
              </p:cNvSpPr>
              <p:nvPr/>
            </p:nvSpPr>
            <p:spPr bwMode="auto">
              <a:xfrm>
                <a:off x="6022961" y="809623"/>
                <a:ext cx="120650" cy="141288"/>
              </a:xfrm>
              <a:custGeom>
                <a:avLst/>
                <a:gdLst>
                  <a:gd name="T0" fmla="*/ 27 w 150"/>
                  <a:gd name="T1" fmla="*/ 0 h 177"/>
                  <a:gd name="T2" fmla="*/ 27 w 150"/>
                  <a:gd name="T3" fmla="*/ 0 h 177"/>
                  <a:gd name="T4" fmla="*/ 38 w 150"/>
                  <a:gd name="T5" fmla="*/ 1 h 177"/>
                  <a:gd name="T6" fmla="*/ 50 w 150"/>
                  <a:gd name="T7" fmla="*/ 3 h 177"/>
                  <a:gd name="T8" fmla="*/ 65 w 150"/>
                  <a:gd name="T9" fmla="*/ 7 h 177"/>
                  <a:gd name="T10" fmla="*/ 81 w 150"/>
                  <a:gd name="T11" fmla="*/ 14 h 177"/>
                  <a:gd name="T12" fmla="*/ 89 w 150"/>
                  <a:gd name="T13" fmla="*/ 18 h 177"/>
                  <a:gd name="T14" fmla="*/ 96 w 150"/>
                  <a:gd name="T15" fmla="*/ 23 h 177"/>
                  <a:gd name="T16" fmla="*/ 104 w 150"/>
                  <a:gd name="T17" fmla="*/ 28 h 177"/>
                  <a:gd name="T18" fmla="*/ 110 w 150"/>
                  <a:gd name="T19" fmla="*/ 35 h 177"/>
                  <a:gd name="T20" fmla="*/ 116 w 150"/>
                  <a:gd name="T21" fmla="*/ 43 h 177"/>
                  <a:gd name="T22" fmla="*/ 121 w 150"/>
                  <a:gd name="T23" fmla="*/ 51 h 177"/>
                  <a:gd name="T24" fmla="*/ 121 w 150"/>
                  <a:gd name="T25" fmla="*/ 51 h 177"/>
                  <a:gd name="T26" fmla="*/ 129 w 150"/>
                  <a:gd name="T27" fmla="*/ 70 h 177"/>
                  <a:gd name="T28" fmla="*/ 135 w 150"/>
                  <a:gd name="T29" fmla="*/ 91 h 177"/>
                  <a:gd name="T30" fmla="*/ 141 w 150"/>
                  <a:gd name="T31" fmla="*/ 112 h 177"/>
                  <a:gd name="T32" fmla="*/ 144 w 150"/>
                  <a:gd name="T33" fmla="*/ 132 h 177"/>
                  <a:gd name="T34" fmla="*/ 149 w 150"/>
                  <a:gd name="T35" fmla="*/ 164 h 177"/>
                  <a:gd name="T36" fmla="*/ 150 w 150"/>
                  <a:gd name="T37" fmla="*/ 177 h 177"/>
                  <a:gd name="T38" fmla="*/ 0 w 150"/>
                  <a:gd name="T39" fmla="*/ 27 h 177"/>
                  <a:gd name="T40" fmla="*/ 27 w 150"/>
                  <a:gd name="T41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0" h="177">
                    <a:moveTo>
                      <a:pt x="27" y="0"/>
                    </a:moveTo>
                    <a:lnTo>
                      <a:pt x="27" y="0"/>
                    </a:lnTo>
                    <a:lnTo>
                      <a:pt x="38" y="1"/>
                    </a:lnTo>
                    <a:lnTo>
                      <a:pt x="50" y="3"/>
                    </a:lnTo>
                    <a:lnTo>
                      <a:pt x="65" y="7"/>
                    </a:lnTo>
                    <a:lnTo>
                      <a:pt x="81" y="14"/>
                    </a:lnTo>
                    <a:lnTo>
                      <a:pt x="89" y="18"/>
                    </a:lnTo>
                    <a:lnTo>
                      <a:pt x="96" y="23"/>
                    </a:lnTo>
                    <a:lnTo>
                      <a:pt x="104" y="28"/>
                    </a:lnTo>
                    <a:lnTo>
                      <a:pt x="110" y="35"/>
                    </a:lnTo>
                    <a:lnTo>
                      <a:pt x="116" y="43"/>
                    </a:lnTo>
                    <a:lnTo>
                      <a:pt x="121" y="51"/>
                    </a:lnTo>
                    <a:lnTo>
                      <a:pt x="121" y="51"/>
                    </a:lnTo>
                    <a:lnTo>
                      <a:pt x="129" y="70"/>
                    </a:lnTo>
                    <a:lnTo>
                      <a:pt x="135" y="91"/>
                    </a:lnTo>
                    <a:lnTo>
                      <a:pt x="141" y="112"/>
                    </a:lnTo>
                    <a:lnTo>
                      <a:pt x="144" y="132"/>
                    </a:lnTo>
                    <a:lnTo>
                      <a:pt x="149" y="164"/>
                    </a:lnTo>
                    <a:lnTo>
                      <a:pt x="150" y="177"/>
                    </a:lnTo>
                    <a:lnTo>
                      <a:pt x="0" y="27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A57C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15" name="Freeform 275"/>
              <p:cNvSpPr>
                <a:spLocks/>
              </p:cNvSpPr>
              <p:nvPr/>
            </p:nvSpPr>
            <p:spPr bwMode="auto">
              <a:xfrm>
                <a:off x="5200638" y="0"/>
                <a:ext cx="785811" cy="792161"/>
              </a:xfrm>
              <a:custGeom>
                <a:avLst/>
                <a:gdLst>
                  <a:gd name="T0" fmla="*/ 974 w 989"/>
                  <a:gd name="T1" fmla="*/ 999 h 999"/>
                  <a:gd name="T2" fmla="*/ 970 w 989"/>
                  <a:gd name="T3" fmla="*/ 998 h 999"/>
                  <a:gd name="T4" fmla="*/ 957 w 989"/>
                  <a:gd name="T5" fmla="*/ 994 h 999"/>
                  <a:gd name="T6" fmla="*/ 912 w 989"/>
                  <a:gd name="T7" fmla="*/ 977 h 999"/>
                  <a:gd name="T8" fmla="*/ 882 w 989"/>
                  <a:gd name="T9" fmla="*/ 964 h 999"/>
                  <a:gd name="T10" fmla="*/ 846 w 989"/>
                  <a:gd name="T11" fmla="*/ 946 h 999"/>
                  <a:gd name="T12" fmla="*/ 767 w 989"/>
                  <a:gd name="T13" fmla="*/ 900 h 999"/>
                  <a:gd name="T14" fmla="*/ 725 w 989"/>
                  <a:gd name="T15" fmla="*/ 872 h 999"/>
                  <a:gd name="T16" fmla="*/ 703 w 989"/>
                  <a:gd name="T17" fmla="*/ 856 h 999"/>
                  <a:gd name="T18" fmla="*/ 681 w 989"/>
                  <a:gd name="T19" fmla="*/ 839 h 999"/>
                  <a:gd name="T20" fmla="*/ 637 w 989"/>
                  <a:gd name="T21" fmla="*/ 802 h 999"/>
                  <a:gd name="T22" fmla="*/ 594 w 989"/>
                  <a:gd name="T23" fmla="*/ 761 h 999"/>
                  <a:gd name="T24" fmla="*/ 573 w 989"/>
                  <a:gd name="T25" fmla="*/ 738 h 999"/>
                  <a:gd name="T26" fmla="*/ 553 w 989"/>
                  <a:gd name="T27" fmla="*/ 715 h 999"/>
                  <a:gd name="T28" fmla="*/ 514 w 989"/>
                  <a:gd name="T29" fmla="*/ 665 h 999"/>
                  <a:gd name="T30" fmla="*/ 475 w 989"/>
                  <a:gd name="T31" fmla="*/ 613 h 999"/>
                  <a:gd name="T32" fmla="*/ 434 w 989"/>
                  <a:gd name="T33" fmla="*/ 563 h 999"/>
                  <a:gd name="T34" fmla="*/ 393 w 989"/>
                  <a:gd name="T35" fmla="*/ 513 h 999"/>
                  <a:gd name="T36" fmla="*/ 352 w 989"/>
                  <a:gd name="T37" fmla="*/ 464 h 999"/>
                  <a:gd name="T38" fmla="*/ 272 w 989"/>
                  <a:gd name="T39" fmla="*/ 367 h 999"/>
                  <a:gd name="T40" fmla="*/ 199 w 989"/>
                  <a:gd name="T41" fmla="*/ 274 h 999"/>
                  <a:gd name="T42" fmla="*/ 166 w 989"/>
                  <a:gd name="T43" fmla="*/ 232 h 999"/>
                  <a:gd name="T44" fmla="*/ 134 w 989"/>
                  <a:gd name="T45" fmla="*/ 192 h 999"/>
                  <a:gd name="T46" fmla="*/ 80 w 989"/>
                  <a:gd name="T47" fmla="*/ 121 h 999"/>
                  <a:gd name="T48" fmla="*/ 58 w 989"/>
                  <a:gd name="T49" fmla="*/ 92 h 999"/>
                  <a:gd name="T50" fmla="*/ 39 w 989"/>
                  <a:gd name="T51" fmla="*/ 67 h 999"/>
                  <a:gd name="T52" fmla="*/ 13 w 989"/>
                  <a:gd name="T53" fmla="*/ 31 h 999"/>
                  <a:gd name="T54" fmla="*/ 3 w 989"/>
                  <a:gd name="T55" fmla="*/ 19 h 999"/>
                  <a:gd name="T56" fmla="*/ 2 w 989"/>
                  <a:gd name="T57" fmla="*/ 17 h 999"/>
                  <a:gd name="T58" fmla="*/ 0 w 989"/>
                  <a:gd name="T59" fmla="*/ 11 h 999"/>
                  <a:gd name="T60" fmla="*/ 1 w 989"/>
                  <a:gd name="T61" fmla="*/ 5 h 999"/>
                  <a:gd name="T62" fmla="*/ 3 w 989"/>
                  <a:gd name="T63" fmla="*/ 3 h 999"/>
                  <a:gd name="T64" fmla="*/ 8 w 989"/>
                  <a:gd name="T65" fmla="*/ 0 h 999"/>
                  <a:gd name="T66" fmla="*/ 13 w 989"/>
                  <a:gd name="T67" fmla="*/ 1 h 999"/>
                  <a:gd name="T68" fmla="*/ 19 w 989"/>
                  <a:gd name="T69" fmla="*/ 3 h 999"/>
                  <a:gd name="T70" fmla="*/ 31 w 989"/>
                  <a:gd name="T71" fmla="*/ 13 h 999"/>
                  <a:gd name="T72" fmla="*/ 66 w 989"/>
                  <a:gd name="T73" fmla="*/ 40 h 999"/>
                  <a:gd name="T74" fmla="*/ 91 w 989"/>
                  <a:gd name="T75" fmla="*/ 59 h 999"/>
                  <a:gd name="T76" fmla="*/ 121 w 989"/>
                  <a:gd name="T77" fmla="*/ 81 h 999"/>
                  <a:gd name="T78" fmla="*/ 190 w 989"/>
                  <a:gd name="T79" fmla="*/ 136 h 999"/>
                  <a:gd name="T80" fmla="*/ 230 w 989"/>
                  <a:gd name="T81" fmla="*/ 168 h 999"/>
                  <a:gd name="T82" fmla="*/ 272 w 989"/>
                  <a:gd name="T83" fmla="*/ 202 h 999"/>
                  <a:gd name="T84" fmla="*/ 364 w 989"/>
                  <a:gd name="T85" fmla="*/ 276 h 999"/>
                  <a:gd name="T86" fmla="*/ 412 w 989"/>
                  <a:gd name="T87" fmla="*/ 316 h 999"/>
                  <a:gd name="T88" fmla="*/ 460 w 989"/>
                  <a:gd name="T89" fmla="*/ 356 h 999"/>
                  <a:gd name="T90" fmla="*/ 558 w 989"/>
                  <a:gd name="T91" fmla="*/ 440 h 999"/>
                  <a:gd name="T92" fmla="*/ 583 w 989"/>
                  <a:gd name="T93" fmla="*/ 461 h 999"/>
                  <a:gd name="T94" fmla="*/ 659 w 989"/>
                  <a:gd name="T95" fmla="*/ 521 h 999"/>
                  <a:gd name="T96" fmla="*/ 685 w 989"/>
                  <a:gd name="T97" fmla="*/ 540 h 999"/>
                  <a:gd name="T98" fmla="*/ 709 w 989"/>
                  <a:gd name="T99" fmla="*/ 560 h 999"/>
                  <a:gd name="T100" fmla="*/ 755 w 989"/>
                  <a:gd name="T101" fmla="*/ 601 h 999"/>
                  <a:gd name="T102" fmla="*/ 776 w 989"/>
                  <a:gd name="T103" fmla="*/ 623 h 999"/>
                  <a:gd name="T104" fmla="*/ 814 w 989"/>
                  <a:gd name="T105" fmla="*/ 667 h 999"/>
                  <a:gd name="T106" fmla="*/ 831 w 989"/>
                  <a:gd name="T107" fmla="*/ 689 h 999"/>
                  <a:gd name="T108" fmla="*/ 864 w 989"/>
                  <a:gd name="T109" fmla="*/ 733 h 999"/>
                  <a:gd name="T110" fmla="*/ 893 w 989"/>
                  <a:gd name="T111" fmla="*/ 776 h 999"/>
                  <a:gd name="T112" fmla="*/ 917 w 989"/>
                  <a:gd name="T113" fmla="*/ 817 h 999"/>
                  <a:gd name="T114" fmla="*/ 938 w 989"/>
                  <a:gd name="T115" fmla="*/ 856 h 999"/>
                  <a:gd name="T116" fmla="*/ 968 w 989"/>
                  <a:gd name="T117" fmla="*/ 922 h 999"/>
                  <a:gd name="T118" fmla="*/ 978 w 989"/>
                  <a:gd name="T119" fmla="*/ 948 h 999"/>
                  <a:gd name="T120" fmla="*/ 984 w 989"/>
                  <a:gd name="T121" fmla="*/ 967 h 999"/>
                  <a:gd name="T122" fmla="*/ 988 w 989"/>
                  <a:gd name="T123" fmla="*/ 980 h 999"/>
                  <a:gd name="T124" fmla="*/ 974 w 989"/>
                  <a:gd name="T125" fmla="*/ 999 h 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9" h="999">
                    <a:moveTo>
                      <a:pt x="974" y="999"/>
                    </a:moveTo>
                    <a:lnTo>
                      <a:pt x="974" y="999"/>
                    </a:lnTo>
                    <a:lnTo>
                      <a:pt x="970" y="998"/>
                    </a:lnTo>
                    <a:lnTo>
                      <a:pt x="970" y="998"/>
                    </a:lnTo>
                    <a:lnTo>
                      <a:pt x="957" y="994"/>
                    </a:lnTo>
                    <a:lnTo>
                      <a:pt x="957" y="994"/>
                    </a:lnTo>
                    <a:lnTo>
                      <a:pt x="938" y="987"/>
                    </a:lnTo>
                    <a:lnTo>
                      <a:pt x="912" y="977"/>
                    </a:lnTo>
                    <a:lnTo>
                      <a:pt x="912" y="977"/>
                    </a:lnTo>
                    <a:lnTo>
                      <a:pt x="882" y="964"/>
                    </a:lnTo>
                    <a:lnTo>
                      <a:pt x="846" y="946"/>
                    </a:lnTo>
                    <a:lnTo>
                      <a:pt x="846" y="946"/>
                    </a:lnTo>
                    <a:lnTo>
                      <a:pt x="808" y="925"/>
                    </a:lnTo>
                    <a:lnTo>
                      <a:pt x="767" y="900"/>
                    </a:lnTo>
                    <a:lnTo>
                      <a:pt x="767" y="900"/>
                    </a:lnTo>
                    <a:lnTo>
                      <a:pt x="725" y="872"/>
                    </a:lnTo>
                    <a:lnTo>
                      <a:pt x="725" y="872"/>
                    </a:lnTo>
                    <a:lnTo>
                      <a:pt x="703" y="856"/>
                    </a:lnTo>
                    <a:lnTo>
                      <a:pt x="681" y="839"/>
                    </a:lnTo>
                    <a:lnTo>
                      <a:pt x="681" y="839"/>
                    </a:lnTo>
                    <a:lnTo>
                      <a:pt x="659" y="821"/>
                    </a:lnTo>
                    <a:lnTo>
                      <a:pt x="637" y="802"/>
                    </a:lnTo>
                    <a:lnTo>
                      <a:pt x="615" y="782"/>
                    </a:lnTo>
                    <a:lnTo>
                      <a:pt x="594" y="761"/>
                    </a:lnTo>
                    <a:lnTo>
                      <a:pt x="594" y="761"/>
                    </a:lnTo>
                    <a:lnTo>
                      <a:pt x="573" y="738"/>
                    </a:lnTo>
                    <a:lnTo>
                      <a:pt x="553" y="715"/>
                    </a:lnTo>
                    <a:lnTo>
                      <a:pt x="553" y="715"/>
                    </a:lnTo>
                    <a:lnTo>
                      <a:pt x="533" y="690"/>
                    </a:lnTo>
                    <a:lnTo>
                      <a:pt x="514" y="665"/>
                    </a:lnTo>
                    <a:lnTo>
                      <a:pt x="514" y="665"/>
                    </a:lnTo>
                    <a:lnTo>
                      <a:pt x="475" y="613"/>
                    </a:lnTo>
                    <a:lnTo>
                      <a:pt x="455" y="588"/>
                    </a:lnTo>
                    <a:lnTo>
                      <a:pt x="434" y="563"/>
                    </a:lnTo>
                    <a:lnTo>
                      <a:pt x="434" y="563"/>
                    </a:lnTo>
                    <a:lnTo>
                      <a:pt x="393" y="513"/>
                    </a:lnTo>
                    <a:lnTo>
                      <a:pt x="352" y="464"/>
                    </a:lnTo>
                    <a:lnTo>
                      <a:pt x="352" y="464"/>
                    </a:lnTo>
                    <a:lnTo>
                      <a:pt x="312" y="415"/>
                    </a:lnTo>
                    <a:lnTo>
                      <a:pt x="272" y="367"/>
                    </a:lnTo>
                    <a:lnTo>
                      <a:pt x="272" y="367"/>
                    </a:lnTo>
                    <a:lnTo>
                      <a:pt x="199" y="274"/>
                    </a:lnTo>
                    <a:lnTo>
                      <a:pt x="199" y="274"/>
                    </a:lnTo>
                    <a:lnTo>
                      <a:pt x="166" y="232"/>
                    </a:lnTo>
                    <a:lnTo>
                      <a:pt x="166" y="232"/>
                    </a:lnTo>
                    <a:lnTo>
                      <a:pt x="134" y="192"/>
                    </a:lnTo>
                    <a:lnTo>
                      <a:pt x="134" y="192"/>
                    </a:lnTo>
                    <a:lnTo>
                      <a:pt x="80" y="121"/>
                    </a:lnTo>
                    <a:lnTo>
                      <a:pt x="80" y="121"/>
                    </a:lnTo>
                    <a:lnTo>
                      <a:pt x="58" y="92"/>
                    </a:lnTo>
                    <a:lnTo>
                      <a:pt x="58" y="92"/>
                    </a:lnTo>
                    <a:lnTo>
                      <a:pt x="39" y="67"/>
                    </a:lnTo>
                    <a:lnTo>
                      <a:pt x="39" y="67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3" y="19"/>
                    </a:lnTo>
                    <a:lnTo>
                      <a:pt x="3" y="19"/>
                    </a:lnTo>
                    <a:lnTo>
                      <a:pt x="2" y="17"/>
                    </a:lnTo>
                    <a:lnTo>
                      <a:pt x="1" y="13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3" y="1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19" y="3"/>
                    </a:lnTo>
                    <a:lnTo>
                      <a:pt x="31" y="13"/>
                    </a:lnTo>
                    <a:lnTo>
                      <a:pt x="31" y="13"/>
                    </a:lnTo>
                    <a:lnTo>
                      <a:pt x="66" y="40"/>
                    </a:lnTo>
                    <a:lnTo>
                      <a:pt x="66" y="40"/>
                    </a:lnTo>
                    <a:lnTo>
                      <a:pt x="91" y="59"/>
                    </a:lnTo>
                    <a:lnTo>
                      <a:pt x="91" y="59"/>
                    </a:lnTo>
                    <a:lnTo>
                      <a:pt x="121" y="81"/>
                    </a:lnTo>
                    <a:lnTo>
                      <a:pt x="121" y="81"/>
                    </a:lnTo>
                    <a:lnTo>
                      <a:pt x="190" y="136"/>
                    </a:lnTo>
                    <a:lnTo>
                      <a:pt x="190" y="136"/>
                    </a:lnTo>
                    <a:lnTo>
                      <a:pt x="230" y="168"/>
                    </a:lnTo>
                    <a:lnTo>
                      <a:pt x="230" y="168"/>
                    </a:lnTo>
                    <a:lnTo>
                      <a:pt x="272" y="202"/>
                    </a:lnTo>
                    <a:lnTo>
                      <a:pt x="272" y="202"/>
                    </a:lnTo>
                    <a:lnTo>
                      <a:pt x="364" y="276"/>
                    </a:lnTo>
                    <a:lnTo>
                      <a:pt x="364" y="276"/>
                    </a:lnTo>
                    <a:lnTo>
                      <a:pt x="412" y="316"/>
                    </a:lnTo>
                    <a:lnTo>
                      <a:pt x="460" y="356"/>
                    </a:lnTo>
                    <a:lnTo>
                      <a:pt x="460" y="356"/>
                    </a:lnTo>
                    <a:lnTo>
                      <a:pt x="509" y="398"/>
                    </a:lnTo>
                    <a:lnTo>
                      <a:pt x="558" y="440"/>
                    </a:lnTo>
                    <a:lnTo>
                      <a:pt x="558" y="440"/>
                    </a:lnTo>
                    <a:lnTo>
                      <a:pt x="583" y="461"/>
                    </a:lnTo>
                    <a:lnTo>
                      <a:pt x="608" y="481"/>
                    </a:lnTo>
                    <a:lnTo>
                      <a:pt x="659" y="521"/>
                    </a:lnTo>
                    <a:lnTo>
                      <a:pt x="659" y="521"/>
                    </a:lnTo>
                    <a:lnTo>
                      <a:pt x="685" y="540"/>
                    </a:lnTo>
                    <a:lnTo>
                      <a:pt x="709" y="560"/>
                    </a:lnTo>
                    <a:lnTo>
                      <a:pt x="709" y="560"/>
                    </a:lnTo>
                    <a:lnTo>
                      <a:pt x="733" y="580"/>
                    </a:lnTo>
                    <a:lnTo>
                      <a:pt x="755" y="601"/>
                    </a:lnTo>
                    <a:lnTo>
                      <a:pt x="755" y="601"/>
                    </a:lnTo>
                    <a:lnTo>
                      <a:pt x="776" y="623"/>
                    </a:lnTo>
                    <a:lnTo>
                      <a:pt x="795" y="645"/>
                    </a:lnTo>
                    <a:lnTo>
                      <a:pt x="814" y="667"/>
                    </a:lnTo>
                    <a:lnTo>
                      <a:pt x="831" y="689"/>
                    </a:lnTo>
                    <a:lnTo>
                      <a:pt x="831" y="689"/>
                    </a:lnTo>
                    <a:lnTo>
                      <a:pt x="848" y="711"/>
                    </a:lnTo>
                    <a:lnTo>
                      <a:pt x="864" y="733"/>
                    </a:lnTo>
                    <a:lnTo>
                      <a:pt x="864" y="733"/>
                    </a:lnTo>
                    <a:lnTo>
                      <a:pt x="893" y="776"/>
                    </a:lnTo>
                    <a:lnTo>
                      <a:pt x="893" y="776"/>
                    </a:lnTo>
                    <a:lnTo>
                      <a:pt x="917" y="817"/>
                    </a:lnTo>
                    <a:lnTo>
                      <a:pt x="938" y="856"/>
                    </a:lnTo>
                    <a:lnTo>
                      <a:pt x="938" y="856"/>
                    </a:lnTo>
                    <a:lnTo>
                      <a:pt x="955" y="891"/>
                    </a:lnTo>
                    <a:lnTo>
                      <a:pt x="968" y="922"/>
                    </a:lnTo>
                    <a:lnTo>
                      <a:pt x="968" y="922"/>
                    </a:lnTo>
                    <a:lnTo>
                      <a:pt x="978" y="948"/>
                    </a:lnTo>
                    <a:lnTo>
                      <a:pt x="984" y="967"/>
                    </a:lnTo>
                    <a:lnTo>
                      <a:pt x="984" y="967"/>
                    </a:lnTo>
                    <a:lnTo>
                      <a:pt x="988" y="980"/>
                    </a:lnTo>
                    <a:lnTo>
                      <a:pt x="988" y="980"/>
                    </a:lnTo>
                    <a:lnTo>
                      <a:pt x="989" y="984"/>
                    </a:lnTo>
                    <a:lnTo>
                      <a:pt x="974" y="999"/>
                    </a:lnTo>
                    <a:close/>
                  </a:path>
                </a:pathLst>
              </a:custGeom>
              <a:solidFill>
                <a:srgbClr val="C59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16" name="Freeform 276"/>
              <p:cNvSpPr>
                <a:spLocks/>
              </p:cNvSpPr>
              <p:nvPr/>
            </p:nvSpPr>
            <p:spPr bwMode="auto">
              <a:xfrm>
                <a:off x="5968986" y="668336"/>
                <a:ext cx="236537" cy="173038"/>
              </a:xfrm>
              <a:custGeom>
                <a:avLst/>
                <a:gdLst>
                  <a:gd name="T0" fmla="*/ 0 w 298"/>
                  <a:gd name="T1" fmla="*/ 0 h 217"/>
                  <a:gd name="T2" fmla="*/ 0 w 298"/>
                  <a:gd name="T3" fmla="*/ 0 h 217"/>
                  <a:gd name="T4" fmla="*/ 24 w 298"/>
                  <a:gd name="T5" fmla="*/ 6 h 217"/>
                  <a:gd name="T6" fmla="*/ 49 w 298"/>
                  <a:gd name="T7" fmla="*/ 12 h 217"/>
                  <a:gd name="T8" fmla="*/ 80 w 298"/>
                  <a:gd name="T9" fmla="*/ 20 h 217"/>
                  <a:gd name="T10" fmla="*/ 113 w 298"/>
                  <a:gd name="T11" fmla="*/ 31 h 217"/>
                  <a:gd name="T12" fmla="*/ 130 w 298"/>
                  <a:gd name="T13" fmla="*/ 37 h 217"/>
                  <a:gd name="T14" fmla="*/ 146 w 298"/>
                  <a:gd name="T15" fmla="*/ 43 h 217"/>
                  <a:gd name="T16" fmla="*/ 161 w 298"/>
                  <a:gd name="T17" fmla="*/ 50 h 217"/>
                  <a:gd name="T18" fmla="*/ 175 w 298"/>
                  <a:gd name="T19" fmla="*/ 57 h 217"/>
                  <a:gd name="T20" fmla="*/ 187 w 298"/>
                  <a:gd name="T21" fmla="*/ 64 h 217"/>
                  <a:gd name="T22" fmla="*/ 198 w 298"/>
                  <a:gd name="T23" fmla="*/ 72 h 217"/>
                  <a:gd name="T24" fmla="*/ 198 w 298"/>
                  <a:gd name="T25" fmla="*/ 72 h 217"/>
                  <a:gd name="T26" fmla="*/ 207 w 298"/>
                  <a:gd name="T27" fmla="*/ 81 h 217"/>
                  <a:gd name="T28" fmla="*/ 216 w 298"/>
                  <a:gd name="T29" fmla="*/ 91 h 217"/>
                  <a:gd name="T30" fmla="*/ 225 w 298"/>
                  <a:gd name="T31" fmla="*/ 101 h 217"/>
                  <a:gd name="T32" fmla="*/ 234 w 298"/>
                  <a:gd name="T33" fmla="*/ 113 h 217"/>
                  <a:gd name="T34" fmla="*/ 251 w 298"/>
                  <a:gd name="T35" fmla="*/ 137 h 217"/>
                  <a:gd name="T36" fmla="*/ 266 w 298"/>
                  <a:gd name="T37" fmla="*/ 160 h 217"/>
                  <a:gd name="T38" fmla="*/ 279 w 298"/>
                  <a:gd name="T39" fmla="*/ 182 h 217"/>
                  <a:gd name="T40" fmla="*/ 289 w 298"/>
                  <a:gd name="T41" fmla="*/ 200 h 217"/>
                  <a:gd name="T42" fmla="*/ 298 w 298"/>
                  <a:gd name="T43" fmla="*/ 217 h 217"/>
                  <a:gd name="T44" fmla="*/ 91 w 298"/>
                  <a:gd name="T45" fmla="*/ 122 h 217"/>
                  <a:gd name="T46" fmla="*/ 0 w 298"/>
                  <a:gd name="T47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8" h="217">
                    <a:moveTo>
                      <a:pt x="0" y="0"/>
                    </a:moveTo>
                    <a:lnTo>
                      <a:pt x="0" y="0"/>
                    </a:lnTo>
                    <a:lnTo>
                      <a:pt x="24" y="6"/>
                    </a:lnTo>
                    <a:lnTo>
                      <a:pt x="49" y="12"/>
                    </a:lnTo>
                    <a:lnTo>
                      <a:pt x="80" y="20"/>
                    </a:lnTo>
                    <a:lnTo>
                      <a:pt x="113" y="31"/>
                    </a:lnTo>
                    <a:lnTo>
                      <a:pt x="130" y="37"/>
                    </a:lnTo>
                    <a:lnTo>
                      <a:pt x="146" y="43"/>
                    </a:lnTo>
                    <a:lnTo>
                      <a:pt x="161" y="50"/>
                    </a:lnTo>
                    <a:lnTo>
                      <a:pt x="175" y="57"/>
                    </a:lnTo>
                    <a:lnTo>
                      <a:pt x="187" y="64"/>
                    </a:lnTo>
                    <a:lnTo>
                      <a:pt x="198" y="72"/>
                    </a:lnTo>
                    <a:lnTo>
                      <a:pt x="198" y="72"/>
                    </a:lnTo>
                    <a:lnTo>
                      <a:pt x="207" y="81"/>
                    </a:lnTo>
                    <a:lnTo>
                      <a:pt x="216" y="91"/>
                    </a:lnTo>
                    <a:lnTo>
                      <a:pt x="225" y="101"/>
                    </a:lnTo>
                    <a:lnTo>
                      <a:pt x="234" y="113"/>
                    </a:lnTo>
                    <a:lnTo>
                      <a:pt x="251" y="137"/>
                    </a:lnTo>
                    <a:lnTo>
                      <a:pt x="266" y="160"/>
                    </a:lnTo>
                    <a:lnTo>
                      <a:pt x="279" y="182"/>
                    </a:lnTo>
                    <a:lnTo>
                      <a:pt x="289" y="200"/>
                    </a:lnTo>
                    <a:lnTo>
                      <a:pt x="298" y="217"/>
                    </a:lnTo>
                    <a:lnTo>
                      <a:pt x="91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17" name="Freeform 277"/>
              <p:cNvSpPr>
                <a:spLocks/>
              </p:cNvSpPr>
              <p:nvPr/>
            </p:nvSpPr>
            <p:spPr bwMode="auto">
              <a:xfrm>
                <a:off x="5862624" y="773111"/>
                <a:ext cx="169862" cy="239712"/>
              </a:xfrm>
              <a:custGeom>
                <a:avLst/>
                <a:gdLst>
                  <a:gd name="T0" fmla="*/ 0 w 215"/>
                  <a:gd name="T1" fmla="*/ 0 h 301"/>
                  <a:gd name="T2" fmla="*/ 0 w 215"/>
                  <a:gd name="T3" fmla="*/ 0 h 301"/>
                  <a:gd name="T4" fmla="*/ 5 w 215"/>
                  <a:gd name="T5" fmla="*/ 24 h 301"/>
                  <a:gd name="T6" fmla="*/ 11 w 215"/>
                  <a:gd name="T7" fmla="*/ 50 h 301"/>
                  <a:gd name="T8" fmla="*/ 20 w 215"/>
                  <a:gd name="T9" fmla="*/ 81 h 301"/>
                  <a:gd name="T10" fmla="*/ 31 w 215"/>
                  <a:gd name="T11" fmla="*/ 114 h 301"/>
                  <a:gd name="T12" fmla="*/ 36 w 215"/>
                  <a:gd name="T13" fmla="*/ 131 h 301"/>
                  <a:gd name="T14" fmla="*/ 43 w 215"/>
                  <a:gd name="T15" fmla="*/ 147 h 301"/>
                  <a:gd name="T16" fmla="*/ 49 w 215"/>
                  <a:gd name="T17" fmla="*/ 162 h 301"/>
                  <a:gd name="T18" fmla="*/ 56 w 215"/>
                  <a:gd name="T19" fmla="*/ 176 h 301"/>
                  <a:gd name="T20" fmla="*/ 63 w 215"/>
                  <a:gd name="T21" fmla="*/ 188 h 301"/>
                  <a:gd name="T22" fmla="*/ 71 w 215"/>
                  <a:gd name="T23" fmla="*/ 199 h 301"/>
                  <a:gd name="T24" fmla="*/ 71 w 215"/>
                  <a:gd name="T25" fmla="*/ 199 h 301"/>
                  <a:gd name="T26" fmla="*/ 80 w 215"/>
                  <a:gd name="T27" fmla="*/ 208 h 301"/>
                  <a:gd name="T28" fmla="*/ 90 w 215"/>
                  <a:gd name="T29" fmla="*/ 217 h 301"/>
                  <a:gd name="T30" fmla="*/ 100 w 215"/>
                  <a:gd name="T31" fmla="*/ 227 h 301"/>
                  <a:gd name="T32" fmla="*/ 111 w 215"/>
                  <a:gd name="T33" fmla="*/ 236 h 301"/>
                  <a:gd name="T34" fmla="*/ 135 w 215"/>
                  <a:gd name="T35" fmla="*/ 253 h 301"/>
                  <a:gd name="T36" fmla="*/ 159 w 215"/>
                  <a:gd name="T37" fmla="*/ 268 h 301"/>
                  <a:gd name="T38" fmla="*/ 181 w 215"/>
                  <a:gd name="T39" fmla="*/ 281 h 301"/>
                  <a:gd name="T40" fmla="*/ 198 w 215"/>
                  <a:gd name="T41" fmla="*/ 292 h 301"/>
                  <a:gd name="T42" fmla="*/ 215 w 215"/>
                  <a:gd name="T43" fmla="*/ 301 h 301"/>
                  <a:gd name="T44" fmla="*/ 122 w 215"/>
                  <a:gd name="T45" fmla="*/ 93 h 301"/>
                  <a:gd name="T46" fmla="*/ 0 w 215"/>
                  <a:gd name="T47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5" h="301">
                    <a:moveTo>
                      <a:pt x="0" y="0"/>
                    </a:moveTo>
                    <a:lnTo>
                      <a:pt x="0" y="0"/>
                    </a:lnTo>
                    <a:lnTo>
                      <a:pt x="5" y="24"/>
                    </a:lnTo>
                    <a:lnTo>
                      <a:pt x="11" y="50"/>
                    </a:lnTo>
                    <a:lnTo>
                      <a:pt x="20" y="81"/>
                    </a:lnTo>
                    <a:lnTo>
                      <a:pt x="31" y="114"/>
                    </a:lnTo>
                    <a:lnTo>
                      <a:pt x="36" y="131"/>
                    </a:lnTo>
                    <a:lnTo>
                      <a:pt x="43" y="147"/>
                    </a:lnTo>
                    <a:lnTo>
                      <a:pt x="49" y="162"/>
                    </a:lnTo>
                    <a:lnTo>
                      <a:pt x="56" y="176"/>
                    </a:lnTo>
                    <a:lnTo>
                      <a:pt x="63" y="188"/>
                    </a:lnTo>
                    <a:lnTo>
                      <a:pt x="71" y="199"/>
                    </a:lnTo>
                    <a:lnTo>
                      <a:pt x="71" y="199"/>
                    </a:lnTo>
                    <a:lnTo>
                      <a:pt x="80" y="208"/>
                    </a:lnTo>
                    <a:lnTo>
                      <a:pt x="90" y="217"/>
                    </a:lnTo>
                    <a:lnTo>
                      <a:pt x="100" y="227"/>
                    </a:lnTo>
                    <a:lnTo>
                      <a:pt x="111" y="236"/>
                    </a:lnTo>
                    <a:lnTo>
                      <a:pt x="135" y="253"/>
                    </a:lnTo>
                    <a:lnTo>
                      <a:pt x="159" y="268"/>
                    </a:lnTo>
                    <a:lnTo>
                      <a:pt x="181" y="281"/>
                    </a:lnTo>
                    <a:lnTo>
                      <a:pt x="198" y="292"/>
                    </a:lnTo>
                    <a:lnTo>
                      <a:pt x="215" y="301"/>
                    </a:lnTo>
                    <a:lnTo>
                      <a:pt x="122" y="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3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18" name="Freeform 278"/>
              <p:cNvSpPr>
                <a:spLocks/>
              </p:cNvSpPr>
              <p:nvPr/>
            </p:nvSpPr>
            <p:spPr bwMode="auto">
              <a:xfrm>
                <a:off x="5938824" y="746123"/>
                <a:ext cx="139700" cy="139700"/>
              </a:xfrm>
              <a:custGeom>
                <a:avLst/>
                <a:gdLst>
                  <a:gd name="T0" fmla="*/ 169 w 176"/>
                  <a:gd name="T1" fmla="*/ 9 h 175"/>
                  <a:gd name="T2" fmla="*/ 169 w 176"/>
                  <a:gd name="T3" fmla="*/ 9 h 175"/>
                  <a:gd name="T4" fmla="*/ 172 w 176"/>
                  <a:gd name="T5" fmla="*/ 13 h 175"/>
                  <a:gd name="T6" fmla="*/ 174 w 176"/>
                  <a:gd name="T7" fmla="*/ 17 h 175"/>
                  <a:gd name="T8" fmla="*/ 176 w 176"/>
                  <a:gd name="T9" fmla="*/ 22 h 175"/>
                  <a:gd name="T10" fmla="*/ 176 w 176"/>
                  <a:gd name="T11" fmla="*/ 27 h 175"/>
                  <a:gd name="T12" fmla="*/ 176 w 176"/>
                  <a:gd name="T13" fmla="*/ 32 h 175"/>
                  <a:gd name="T14" fmla="*/ 175 w 176"/>
                  <a:gd name="T15" fmla="*/ 37 h 175"/>
                  <a:gd name="T16" fmla="*/ 172 w 176"/>
                  <a:gd name="T17" fmla="*/ 42 h 175"/>
                  <a:gd name="T18" fmla="*/ 169 w 176"/>
                  <a:gd name="T19" fmla="*/ 46 h 175"/>
                  <a:gd name="T20" fmla="*/ 46 w 176"/>
                  <a:gd name="T21" fmla="*/ 168 h 175"/>
                  <a:gd name="T22" fmla="*/ 46 w 176"/>
                  <a:gd name="T23" fmla="*/ 168 h 175"/>
                  <a:gd name="T24" fmla="*/ 41 w 176"/>
                  <a:gd name="T25" fmla="*/ 171 h 175"/>
                  <a:gd name="T26" fmla="*/ 37 w 176"/>
                  <a:gd name="T27" fmla="*/ 174 h 175"/>
                  <a:gd name="T28" fmla="*/ 32 w 176"/>
                  <a:gd name="T29" fmla="*/ 175 h 175"/>
                  <a:gd name="T30" fmla="*/ 27 w 176"/>
                  <a:gd name="T31" fmla="*/ 175 h 175"/>
                  <a:gd name="T32" fmla="*/ 22 w 176"/>
                  <a:gd name="T33" fmla="*/ 175 h 175"/>
                  <a:gd name="T34" fmla="*/ 17 w 176"/>
                  <a:gd name="T35" fmla="*/ 173 h 175"/>
                  <a:gd name="T36" fmla="*/ 12 w 176"/>
                  <a:gd name="T37" fmla="*/ 171 h 175"/>
                  <a:gd name="T38" fmla="*/ 8 w 176"/>
                  <a:gd name="T39" fmla="*/ 167 h 175"/>
                  <a:gd name="T40" fmla="*/ 8 w 176"/>
                  <a:gd name="T41" fmla="*/ 167 h 175"/>
                  <a:gd name="T42" fmla="*/ 5 w 176"/>
                  <a:gd name="T43" fmla="*/ 163 h 175"/>
                  <a:gd name="T44" fmla="*/ 2 w 176"/>
                  <a:gd name="T45" fmla="*/ 158 h 175"/>
                  <a:gd name="T46" fmla="*/ 1 w 176"/>
                  <a:gd name="T47" fmla="*/ 153 h 175"/>
                  <a:gd name="T48" fmla="*/ 0 w 176"/>
                  <a:gd name="T49" fmla="*/ 148 h 175"/>
                  <a:gd name="T50" fmla="*/ 1 w 176"/>
                  <a:gd name="T51" fmla="*/ 143 h 175"/>
                  <a:gd name="T52" fmla="*/ 2 w 176"/>
                  <a:gd name="T53" fmla="*/ 138 h 175"/>
                  <a:gd name="T54" fmla="*/ 5 w 176"/>
                  <a:gd name="T55" fmla="*/ 134 h 175"/>
                  <a:gd name="T56" fmla="*/ 8 w 176"/>
                  <a:gd name="T57" fmla="*/ 130 h 175"/>
                  <a:gd name="T58" fmla="*/ 131 w 176"/>
                  <a:gd name="T59" fmla="*/ 8 h 175"/>
                  <a:gd name="T60" fmla="*/ 131 w 176"/>
                  <a:gd name="T61" fmla="*/ 8 h 175"/>
                  <a:gd name="T62" fmla="*/ 135 w 176"/>
                  <a:gd name="T63" fmla="*/ 4 h 175"/>
                  <a:gd name="T64" fmla="*/ 140 w 176"/>
                  <a:gd name="T65" fmla="*/ 2 h 175"/>
                  <a:gd name="T66" fmla="*/ 145 w 176"/>
                  <a:gd name="T67" fmla="*/ 1 h 175"/>
                  <a:gd name="T68" fmla="*/ 150 w 176"/>
                  <a:gd name="T69" fmla="*/ 0 h 175"/>
                  <a:gd name="T70" fmla="*/ 155 w 176"/>
                  <a:gd name="T71" fmla="*/ 1 h 175"/>
                  <a:gd name="T72" fmla="*/ 160 w 176"/>
                  <a:gd name="T73" fmla="*/ 3 h 175"/>
                  <a:gd name="T74" fmla="*/ 164 w 176"/>
                  <a:gd name="T75" fmla="*/ 5 h 175"/>
                  <a:gd name="T76" fmla="*/ 169 w 176"/>
                  <a:gd name="T77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6" h="175">
                    <a:moveTo>
                      <a:pt x="169" y="9"/>
                    </a:moveTo>
                    <a:lnTo>
                      <a:pt x="169" y="9"/>
                    </a:lnTo>
                    <a:lnTo>
                      <a:pt x="172" y="13"/>
                    </a:lnTo>
                    <a:lnTo>
                      <a:pt x="174" y="17"/>
                    </a:lnTo>
                    <a:lnTo>
                      <a:pt x="176" y="22"/>
                    </a:lnTo>
                    <a:lnTo>
                      <a:pt x="176" y="27"/>
                    </a:lnTo>
                    <a:lnTo>
                      <a:pt x="176" y="32"/>
                    </a:lnTo>
                    <a:lnTo>
                      <a:pt x="175" y="37"/>
                    </a:lnTo>
                    <a:lnTo>
                      <a:pt x="172" y="42"/>
                    </a:lnTo>
                    <a:lnTo>
                      <a:pt x="169" y="46"/>
                    </a:lnTo>
                    <a:lnTo>
                      <a:pt x="46" y="168"/>
                    </a:lnTo>
                    <a:lnTo>
                      <a:pt x="46" y="168"/>
                    </a:lnTo>
                    <a:lnTo>
                      <a:pt x="41" y="171"/>
                    </a:lnTo>
                    <a:lnTo>
                      <a:pt x="37" y="174"/>
                    </a:lnTo>
                    <a:lnTo>
                      <a:pt x="32" y="175"/>
                    </a:lnTo>
                    <a:lnTo>
                      <a:pt x="27" y="175"/>
                    </a:lnTo>
                    <a:lnTo>
                      <a:pt x="22" y="175"/>
                    </a:lnTo>
                    <a:lnTo>
                      <a:pt x="17" y="173"/>
                    </a:lnTo>
                    <a:lnTo>
                      <a:pt x="12" y="171"/>
                    </a:lnTo>
                    <a:lnTo>
                      <a:pt x="8" y="167"/>
                    </a:lnTo>
                    <a:lnTo>
                      <a:pt x="8" y="167"/>
                    </a:lnTo>
                    <a:lnTo>
                      <a:pt x="5" y="163"/>
                    </a:lnTo>
                    <a:lnTo>
                      <a:pt x="2" y="158"/>
                    </a:lnTo>
                    <a:lnTo>
                      <a:pt x="1" y="153"/>
                    </a:lnTo>
                    <a:lnTo>
                      <a:pt x="0" y="148"/>
                    </a:lnTo>
                    <a:lnTo>
                      <a:pt x="1" y="143"/>
                    </a:lnTo>
                    <a:lnTo>
                      <a:pt x="2" y="138"/>
                    </a:lnTo>
                    <a:lnTo>
                      <a:pt x="5" y="134"/>
                    </a:lnTo>
                    <a:lnTo>
                      <a:pt x="8" y="130"/>
                    </a:lnTo>
                    <a:lnTo>
                      <a:pt x="131" y="8"/>
                    </a:lnTo>
                    <a:lnTo>
                      <a:pt x="131" y="8"/>
                    </a:lnTo>
                    <a:lnTo>
                      <a:pt x="135" y="4"/>
                    </a:lnTo>
                    <a:lnTo>
                      <a:pt x="140" y="2"/>
                    </a:lnTo>
                    <a:lnTo>
                      <a:pt x="145" y="1"/>
                    </a:lnTo>
                    <a:lnTo>
                      <a:pt x="150" y="0"/>
                    </a:lnTo>
                    <a:lnTo>
                      <a:pt x="155" y="1"/>
                    </a:lnTo>
                    <a:lnTo>
                      <a:pt x="160" y="3"/>
                    </a:lnTo>
                    <a:lnTo>
                      <a:pt x="164" y="5"/>
                    </a:lnTo>
                    <a:lnTo>
                      <a:pt x="169" y="9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19" name="Freeform 279"/>
              <p:cNvSpPr>
                <a:spLocks/>
              </p:cNvSpPr>
              <p:nvPr/>
            </p:nvSpPr>
            <p:spPr bwMode="auto">
              <a:xfrm>
                <a:off x="5938824" y="746123"/>
                <a:ext cx="139700" cy="139700"/>
              </a:xfrm>
              <a:custGeom>
                <a:avLst/>
                <a:gdLst>
                  <a:gd name="T0" fmla="*/ 169 w 176"/>
                  <a:gd name="T1" fmla="*/ 9 h 175"/>
                  <a:gd name="T2" fmla="*/ 169 w 176"/>
                  <a:gd name="T3" fmla="*/ 9 h 175"/>
                  <a:gd name="T4" fmla="*/ 172 w 176"/>
                  <a:gd name="T5" fmla="*/ 13 h 175"/>
                  <a:gd name="T6" fmla="*/ 174 w 176"/>
                  <a:gd name="T7" fmla="*/ 17 h 175"/>
                  <a:gd name="T8" fmla="*/ 176 w 176"/>
                  <a:gd name="T9" fmla="*/ 22 h 175"/>
                  <a:gd name="T10" fmla="*/ 176 w 176"/>
                  <a:gd name="T11" fmla="*/ 27 h 175"/>
                  <a:gd name="T12" fmla="*/ 176 w 176"/>
                  <a:gd name="T13" fmla="*/ 32 h 175"/>
                  <a:gd name="T14" fmla="*/ 175 w 176"/>
                  <a:gd name="T15" fmla="*/ 37 h 175"/>
                  <a:gd name="T16" fmla="*/ 172 w 176"/>
                  <a:gd name="T17" fmla="*/ 42 h 175"/>
                  <a:gd name="T18" fmla="*/ 169 w 176"/>
                  <a:gd name="T19" fmla="*/ 46 h 175"/>
                  <a:gd name="T20" fmla="*/ 46 w 176"/>
                  <a:gd name="T21" fmla="*/ 168 h 175"/>
                  <a:gd name="T22" fmla="*/ 46 w 176"/>
                  <a:gd name="T23" fmla="*/ 168 h 175"/>
                  <a:gd name="T24" fmla="*/ 41 w 176"/>
                  <a:gd name="T25" fmla="*/ 171 h 175"/>
                  <a:gd name="T26" fmla="*/ 37 w 176"/>
                  <a:gd name="T27" fmla="*/ 174 h 175"/>
                  <a:gd name="T28" fmla="*/ 32 w 176"/>
                  <a:gd name="T29" fmla="*/ 175 h 175"/>
                  <a:gd name="T30" fmla="*/ 27 w 176"/>
                  <a:gd name="T31" fmla="*/ 175 h 175"/>
                  <a:gd name="T32" fmla="*/ 22 w 176"/>
                  <a:gd name="T33" fmla="*/ 175 h 175"/>
                  <a:gd name="T34" fmla="*/ 17 w 176"/>
                  <a:gd name="T35" fmla="*/ 173 h 175"/>
                  <a:gd name="T36" fmla="*/ 12 w 176"/>
                  <a:gd name="T37" fmla="*/ 171 h 175"/>
                  <a:gd name="T38" fmla="*/ 8 w 176"/>
                  <a:gd name="T39" fmla="*/ 167 h 175"/>
                  <a:gd name="T40" fmla="*/ 8 w 176"/>
                  <a:gd name="T41" fmla="*/ 167 h 175"/>
                  <a:gd name="T42" fmla="*/ 5 w 176"/>
                  <a:gd name="T43" fmla="*/ 163 h 175"/>
                  <a:gd name="T44" fmla="*/ 2 w 176"/>
                  <a:gd name="T45" fmla="*/ 158 h 175"/>
                  <a:gd name="T46" fmla="*/ 1 w 176"/>
                  <a:gd name="T47" fmla="*/ 153 h 175"/>
                  <a:gd name="T48" fmla="*/ 0 w 176"/>
                  <a:gd name="T49" fmla="*/ 148 h 175"/>
                  <a:gd name="T50" fmla="*/ 1 w 176"/>
                  <a:gd name="T51" fmla="*/ 143 h 175"/>
                  <a:gd name="T52" fmla="*/ 2 w 176"/>
                  <a:gd name="T53" fmla="*/ 138 h 175"/>
                  <a:gd name="T54" fmla="*/ 5 w 176"/>
                  <a:gd name="T55" fmla="*/ 134 h 175"/>
                  <a:gd name="T56" fmla="*/ 8 w 176"/>
                  <a:gd name="T57" fmla="*/ 130 h 175"/>
                  <a:gd name="T58" fmla="*/ 131 w 176"/>
                  <a:gd name="T59" fmla="*/ 8 h 175"/>
                  <a:gd name="T60" fmla="*/ 131 w 176"/>
                  <a:gd name="T61" fmla="*/ 8 h 175"/>
                  <a:gd name="T62" fmla="*/ 135 w 176"/>
                  <a:gd name="T63" fmla="*/ 4 h 175"/>
                  <a:gd name="T64" fmla="*/ 140 w 176"/>
                  <a:gd name="T65" fmla="*/ 2 h 175"/>
                  <a:gd name="T66" fmla="*/ 145 w 176"/>
                  <a:gd name="T67" fmla="*/ 1 h 175"/>
                  <a:gd name="T68" fmla="*/ 150 w 176"/>
                  <a:gd name="T69" fmla="*/ 0 h 175"/>
                  <a:gd name="T70" fmla="*/ 155 w 176"/>
                  <a:gd name="T71" fmla="*/ 1 h 175"/>
                  <a:gd name="T72" fmla="*/ 160 w 176"/>
                  <a:gd name="T73" fmla="*/ 3 h 175"/>
                  <a:gd name="T74" fmla="*/ 164 w 176"/>
                  <a:gd name="T75" fmla="*/ 5 h 175"/>
                  <a:gd name="T76" fmla="*/ 169 w 176"/>
                  <a:gd name="T77" fmla="*/ 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6" h="175">
                    <a:moveTo>
                      <a:pt x="169" y="9"/>
                    </a:moveTo>
                    <a:lnTo>
                      <a:pt x="169" y="9"/>
                    </a:lnTo>
                    <a:lnTo>
                      <a:pt x="172" y="13"/>
                    </a:lnTo>
                    <a:lnTo>
                      <a:pt x="174" y="17"/>
                    </a:lnTo>
                    <a:lnTo>
                      <a:pt x="176" y="22"/>
                    </a:lnTo>
                    <a:lnTo>
                      <a:pt x="176" y="27"/>
                    </a:lnTo>
                    <a:lnTo>
                      <a:pt x="176" y="32"/>
                    </a:lnTo>
                    <a:lnTo>
                      <a:pt x="175" y="37"/>
                    </a:lnTo>
                    <a:lnTo>
                      <a:pt x="172" y="42"/>
                    </a:lnTo>
                    <a:lnTo>
                      <a:pt x="169" y="46"/>
                    </a:lnTo>
                    <a:lnTo>
                      <a:pt x="46" y="168"/>
                    </a:lnTo>
                    <a:lnTo>
                      <a:pt x="46" y="168"/>
                    </a:lnTo>
                    <a:lnTo>
                      <a:pt x="41" y="171"/>
                    </a:lnTo>
                    <a:lnTo>
                      <a:pt x="37" y="174"/>
                    </a:lnTo>
                    <a:lnTo>
                      <a:pt x="32" y="175"/>
                    </a:lnTo>
                    <a:lnTo>
                      <a:pt x="27" y="175"/>
                    </a:lnTo>
                    <a:lnTo>
                      <a:pt x="22" y="175"/>
                    </a:lnTo>
                    <a:lnTo>
                      <a:pt x="17" y="173"/>
                    </a:lnTo>
                    <a:lnTo>
                      <a:pt x="12" y="171"/>
                    </a:lnTo>
                    <a:lnTo>
                      <a:pt x="8" y="167"/>
                    </a:lnTo>
                    <a:lnTo>
                      <a:pt x="8" y="167"/>
                    </a:lnTo>
                    <a:lnTo>
                      <a:pt x="5" y="163"/>
                    </a:lnTo>
                    <a:lnTo>
                      <a:pt x="2" y="158"/>
                    </a:lnTo>
                    <a:lnTo>
                      <a:pt x="1" y="153"/>
                    </a:lnTo>
                    <a:lnTo>
                      <a:pt x="0" y="148"/>
                    </a:lnTo>
                    <a:lnTo>
                      <a:pt x="1" y="143"/>
                    </a:lnTo>
                    <a:lnTo>
                      <a:pt x="2" y="138"/>
                    </a:lnTo>
                    <a:lnTo>
                      <a:pt x="5" y="134"/>
                    </a:lnTo>
                    <a:lnTo>
                      <a:pt x="8" y="130"/>
                    </a:lnTo>
                    <a:lnTo>
                      <a:pt x="131" y="8"/>
                    </a:lnTo>
                    <a:lnTo>
                      <a:pt x="131" y="8"/>
                    </a:lnTo>
                    <a:lnTo>
                      <a:pt x="135" y="4"/>
                    </a:lnTo>
                    <a:lnTo>
                      <a:pt x="140" y="2"/>
                    </a:lnTo>
                    <a:lnTo>
                      <a:pt x="145" y="1"/>
                    </a:lnTo>
                    <a:lnTo>
                      <a:pt x="150" y="0"/>
                    </a:lnTo>
                    <a:lnTo>
                      <a:pt x="155" y="1"/>
                    </a:lnTo>
                    <a:lnTo>
                      <a:pt x="160" y="3"/>
                    </a:lnTo>
                    <a:lnTo>
                      <a:pt x="164" y="5"/>
                    </a:lnTo>
                    <a:lnTo>
                      <a:pt x="169" y="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20" name="Freeform 280"/>
              <p:cNvSpPr>
                <a:spLocks/>
              </p:cNvSpPr>
              <p:nvPr/>
            </p:nvSpPr>
            <p:spPr bwMode="auto">
              <a:xfrm>
                <a:off x="5784837" y="590548"/>
                <a:ext cx="160338" cy="158750"/>
              </a:xfrm>
              <a:custGeom>
                <a:avLst/>
                <a:gdLst>
                  <a:gd name="T0" fmla="*/ 194 w 204"/>
                  <a:gd name="T1" fmla="*/ 10 h 202"/>
                  <a:gd name="T2" fmla="*/ 194 w 204"/>
                  <a:gd name="T3" fmla="*/ 10 h 202"/>
                  <a:gd name="T4" fmla="*/ 198 w 204"/>
                  <a:gd name="T5" fmla="*/ 15 h 202"/>
                  <a:gd name="T6" fmla="*/ 201 w 204"/>
                  <a:gd name="T7" fmla="*/ 20 h 202"/>
                  <a:gd name="T8" fmla="*/ 203 w 204"/>
                  <a:gd name="T9" fmla="*/ 25 h 202"/>
                  <a:gd name="T10" fmla="*/ 204 w 204"/>
                  <a:gd name="T11" fmla="*/ 31 h 202"/>
                  <a:gd name="T12" fmla="*/ 203 w 204"/>
                  <a:gd name="T13" fmla="*/ 37 h 202"/>
                  <a:gd name="T14" fmla="*/ 202 w 204"/>
                  <a:gd name="T15" fmla="*/ 43 h 202"/>
                  <a:gd name="T16" fmla="*/ 199 w 204"/>
                  <a:gd name="T17" fmla="*/ 48 h 202"/>
                  <a:gd name="T18" fmla="*/ 195 w 204"/>
                  <a:gd name="T19" fmla="*/ 52 h 202"/>
                  <a:gd name="T20" fmla="*/ 52 w 204"/>
                  <a:gd name="T21" fmla="*/ 194 h 202"/>
                  <a:gd name="T22" fmla="*/ 52 w 204"/>
                  <a:gd name="T23" fmla="*/ 194 h 202"/>
                  <a:gd name="T24" fmla="*/ 47 w 204"/>
                  <a:gd name="T25" fmla="*/ 198 h 202"/>
                  <a:gd name="T26" fmla="*/ 42 w 204"/>
                  <a:gd name="T27" fmla="*/ 200 h 202"/>
                  <a:gd name="T28" fmla="*/ 36 w 204"/>
                  <a:gd name="T29" fmla="*/ 202 h 202"/>
                  <a:gd name="T30" fmla="*/ 31 w 204"/>
                  <a:gd name="T31" fmla="*/ 202 h 202"/>
                  <a:gd name="T32" fmla="*/ 25 w 204"/>
                  <a:gd name="T33" fmla="*/ 202 h 202"/>
                  <a:gd name="T34" fmla="*/ 19 w 204"/>
                  <a:gd name="T35" fmla="*/ 200 h 202"/>
                  <a:gd name="T36" fmla="*/ 14 w 204"/>
                  <a:gd name="T37" fmla="*/ 197 h 202"/>
                  <a:gd name="T38" fmla="*/ 9 w 204"/>
                  <a:gd name="T39" fmla="*/ 193 h 202"/>
                  <a:gd name="T40" fmla="*/ 9 w 204"/>
                  <a:gd name="T41" fmla="*/ 193 h 202"/>
                  <a:gd name="T42" fmla="*/ 5 w 204"/>
                  <a:gd name="T43" fmla="*/ 188 h 202"/>
                  <a:gd name="T44" fmla="*/ 2 w 204"/>
                  <a:gd name="T45" fmla="*/ 183 h 202"/>
                  <a:gd name="T46" fmla="*/ 1 w 204"/>
                  <a:gd name="T47" fmla="*/ 177 h 202"/>
                  <a:gd name="T48" fmla="*/ 0 w 204"/>
                  <a:gd name="T49" fmla="*/ 171 h 202"/>
                  <a:gd name="T50" fmla="*/ 1 w 204"/>
                  <a:gd name="T51" fmla="*/ 166 h 202"/>
                  <a:gd name="T52" fmla="*/ 2 w 204"/>
                  <a:gd name="T53" fmla="*/ 160 h 202"/>
                  <a:gd name="T54" fmla="*/ 5 w 204"/>
                  <a:gd name="T55" fmla="*/ 155 h 202"/>
                  <a:gd name="T56" fmla="*/ 9 w 204"/>
                  <a:gd name="T57" fmla="*/ 150 h 202"/>
                  <a:gd name="T58" fmla="*/ 152 w 204"/>
                  <a:gd name="T59" fmla="*/ 9 h 202"/>
                  <a:gd name="T60" fmla="*/ 152 w 204"/>
                  <a:gd name="T61" fmla="*/ 9 h 202"/>
                  <a:gd name="T62" fmla="*/ 156 w 204"/>
                  <a:gd name="T63" fmla="*/ 5 h 202"/>
                  <a:gd name="T64" fmla="*/ 162 w 204"/>
                  <a:gd name="T65" fmla="*/ 2 h 202"/>
                  <a:gd name="T66" fmla="*/ 167 w 204"/>
                  <a:gd name="T67" fmla="*/ 1 h 202"/>
                  <a:gd name="T68" fmla="*/ 173 w 204"/>
                  <a:gd name="T69" fmla="*/ 0 h 202"/>
                  <a:gd name="T70" fmla="*/ 179 w 204"/>
                  <a:gd name="T71" fmla="*/ 1 h 202"/>
                  <a:gd name="T72" fmla="*/ 184 w 204"/>
                  <a:gd name="T73" fmla="*/ 3 h 202"/>
                  <a:gd name="T74" fmla="*/ 190 w 204"/>
                  <a:gd name="T75" fmla="*/ 6 h 202"/>
                  <a:gd name="T76" fmla="*/ 194 w 204"/>
                  <a:gd name="T77" fmla="*/ 1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4" h="202">
                    <a:moveTo>
                      <a:pt x="194" y="10"/>
                    </a:moveTo>
                    <a:lnTo>
                      <a:pt x="194" y="10"/>
                    </a:lnTo>
                    <a:lnTo>
                      <a:pt x="198" y="15"/>
                    </a:lnTo>
                    <a:lnTo>
                      <a:pt x="201" y="20"/>
                    </a:lnTo>
                    <a:lnTo>
                      <a:pt x="203" y="25"/>
                    </a:lnTo>
                    <a:lnTo>
                      <a:pt x="204" y="31"/>
                    </a:lnTo>
                    <a:lnTo>
                      <a:pt x="203" y="37"/>
                    </a:lnTo>
                    <a:lnTo>
                      <a:pt x="202" y="43"/>
                    </a:lnTo>
                    <a:lnTo>
                      <a:pt x="199" y="48"/>
                    </a:lnTo>
                    <a:lnTo>
                      <a:pt x="195" y="52"/>
                    </a:lnTo>
                    <a:lnTo>
                      <a:pt x="52" y="194"/>
                    </a:lnTo>
                    <a:lnTo>
                      <a:pt x="52" y="194"/>
                    </a:lnTo>
                    <a:lnTo>
                      <a:pt x="47" y="198"/>
                    </a:lnTo>
                    <a:lnTo>
                      <a:pt x="42" y="200"/>
                    </a:lnTo>
                    <a:lnTo>
                      <a:pt x="36" y="202"/>
                    </a:lnTo>
                    <a:lnTo>
                      <a:pt x="31" y="202"/>
                    </a:lnTo>
                    <a:lnTo>
                      <a:pt x="25" y="202"/>
                    </a:lnTo>
                    <a:lnTo>
                      <a:pt x="19" y="200"/>
                    </a:lnTo>
                    <a:lnTo>
                      <a:pt x="14" y="197"/>
                    </a:lnTo>
                    <a:lnTo>
                      <a:pt x="9" y="193"/>
                    </a:lnTo>
                    <a:lnTo>
                      <a:pt x="9" y="193"/>
                    </a:lnTo>
                    <a:lnTo>
                      <a:pt x="5" y="188"/>
                    </a:lnTo>
                    <a:lnTo>
                      <a:pt x="2" y="183"/>
                    </a:lnTo>
                    <a:lnTo>
                      <a:pt x="1" y="177"/>
                    </a:lnTo>
                    <a:lnTo>
                      <a:pt x="0" y="171"/>
                    </a:lnTo>
                    <a:lnTo>
                      <a:pt x="1" y="166"/>
                    </a:lnTo>
                    <a:lnTo>
                      <a:pt x="2" y="160"/>
                    </a:lnTo>
                    <a:lnTo>
                      <a:pt x="5" y="155"/>
                    </a:lnTo>
                    <a:lnTo>
                      <a:pt x="9" y="150"/>
                    </a:lnTo>
                    <a:lnTo>
                      <a:pt x="152" y="9"/>
                    </a:lnTo>
                    <a:lnTo>
                      <a:pt x="152" y="9"/>
                    </a:lnTo>
                    <a:lnTo>
                      <a:pt x="156" y="5"/>
                    </a:lnTo>
                    <a:lnTo>
                      <a:pt x="162" y="2"/>
                    </a:lnTo>
                    <a:lnTo>
                      <a:pt x="167" y="1"/>
                    </a:lnTo>
                    <a:lnTo>
                      <a:pt x="173" y="0"/>
                    </a:lnTo>
                    <a:lnTo>
                      <a:pt x="179" y="1"/>
                    </a:lnTo>
                    <a:lnTo>
                      <a:pt x="184" y="3"/>
                    </a:lnTo>
                    <a:lnTo>
                      <a:pt x="190" y="6"/>
                    </a:lnTo>
                    <a:lnTo>
                      <a:pt x="194" y="1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21" name="Freeform 281"/>
              <p:cNvSpPr>
                <a:spLocks/>
              </p:cNvSpPr>
              <p:nvPr/>
            </p:nvSpPr>
            <p:spPr bwMode="auto">
              <a:xfrm>
                <a:off x="5784837" y="590548"/>
                <a:ext cx="160338" cy="158750"/>
              </a:xfrm>
              <a:custGeom>
                <a:avLst/>
                <a:gdLst>
                  <a:gd name="T0" fmla="*/ 194 w 204"/>
                  <a:gd name="T1" fmla="*/ 10 h 202"/>
                  <a:gd name="T2" fmla="*/ 194 w 204"/>
                  <a:gd name="T3" fmla="*/ 10 h 202"/>
                  <a:gd name="T4" fmla="*/ 198 w 204"/>
                  <a:gd name="T5" fmla="*/ 15 h 202"/>
                  <a:gd name="T6" fmla="*/ 201 w 204"/>
                  <a:gd name="T7" fmla="*/ 20 h 202"/>
                  <a:gd name="T8" fmla="*/ 203 w 204"/>
                  <a:gd name="T9" fmla="*/ 25 h 202"/>
                  <a:gd name="T10" fmla="*/ 204 w 204"/>
                  <a:gd name="T11" fmla="*/ 31 h 202"/>
                  <a:gd name="T12" fmla="*/ 203 w 204"/>
                  <a:gd name="T13" fmla="*/ 37 h 202"/>
                  <a:gd name="T14" fmla="*/ 202 w 204"/>
                  <a:gd name="T15" fmla="*/ 43 h 202"/>
                  <a:gd name="T16" fmla="*/ 199 w 204"/>
                  <a:gd name="T17" fmla="*/ 48 h 202"/>
                  <a:gd name="T18" fmla="*/ 195 w 204"/>
                  <a:gd name="T19" fmla="*/ 52 h 202"/>
                  <a:gd name="T20" fmla="*/ 52 w 204"/>
                  <a:gd name="T21" fmla="*/ 194 h 202"/>
                  <a:gd name="T22" fmla="*/ 52 w 204"/>
                  <a:gd name="T23" fmla="*/ 194 h 202"/>
                  <a:gd name="T24" fmla="*/ 47 w 204"/>
                  <a:gd name="T25" fmla="*/ 198 h 202"/>
                  <a:gd name="T26" fmla="*/ 42 w 204"/>
                  <a:gd name="T27" fmla="*/ 200 h 202"/>
                  <a:gd name="T28" fmla="*/ 36 w 204"/>
                  <a:gd name="T29" fmla="*/ 202 h 202"/>
                  <a:gd name="T30" fmla="*/ 31 w 204"/>
                  <a:gd name="T31" fmla="*/ 202 h 202"/>
                  <a:gd name="T32" fmla="*/ 25 w 204"/>
                  <a:gd name="T33" fmla="*/ 202 h 202"/>
                  <a:gd name="T34" fmla="*/ 19 w 204"/>
                  <a:gd name="T35" fmla="*/ 200 h 202"/>
                  <a:gd name="T36" fmla="*/ 14 w 204"/>
                  <a:gd name="T37" fmla="*/ 197 h 202"/>
                  <a:gd name="T38" fmla="*/ 9 w 204"/>
                  <a:gd name="T39" fmla="*/ 193 h 202"/>
                  <a:gd name="T40" fmla="*/ 9 w 204"/>
                  <a:gd name="T41" fmla="*/ 193 h 202"/>
                  <a:gd name="T42" fmla="*/ 5 w 204"/>
                  <a:gd name="T43" fmla="*/ 188 h 202"/>
                  <a:gd name="T44" fmla="*/ 2 w 204"/>
                  <a:gd name="T45" fmla="*/ 183 h 202"/>
                  <a:gd name="T46" fmla="*/ 1 w 204"/>
                  <a:gd name="T47" fmla="*/ 177 h 202"/>
                  <a:gd name="T48" fmla="*/ 0 w 204"/>
                  <a:gd name="T49" fmla="*/ 171 h 202"/>
                  <a:gd name="T50" fmla="*/ 1 w 204"/>
                  <a:gd name="T51" fmla="*/ 166 h 202"/>
                  <a:gd name="T52" fmla="*/ 2 w 204"/>
                  <a:gd name="T53" fmla="*/ 160 h 202"/>
                  <a:gd name="T54" fmla="*/ 5 w 204"/>
                  <a:gd name="T55" fmla="*/ 155 h 202"/>
                  <a:gd name="T56" fmla="*/ 9 w 204"/>
                  <a:gd name="T57" fmla="*/ 150 h 202"/>
                  <a:gd name="T58" fmla="*/ 152 w 204"/>
                  <a:gd name="T59" fmla="*/ 9 h 202"/>
                  <a:gd name="T60" fmla="*/ 152 w 204"/>
                  <a:gd name="T61" fmla="*/ 9 h 202"/>
                  <a:gd name="T62" fmla="*/ 156 w 204"/>
                  <a:gd name="T63" fmla="*/ 5 h 202"/>
                  <a:gd name="T64" fmla="*/ 162 w 204"/>
                  <a:gd name="T65" fmla="*/ 2 h 202"/>
                  <a:gd name="T66" fmla="*/ 167 w 204"/>
                  <a:gd name="T67" fmla="*/ 1 h 202"/>
                  <a:gd name="T68" fmla="*/ 173 w 204"/>
                  <a:gd name="T69" fmla="*/ 0 h 202"/>
                  <a:gd name="T70" fmla="*/ 179 w 204"/>
                  <a:gd name="T71" fmla="*/ 1 h 202"/>
                  <a:gd name="T72" fmla="*/ 184 w 204"/>
                  <a:gd name="T73" fmla="*/ 3 h 202"/>
                  <a:gd name="T74" fmla="*/ 190 w 204"/>
                  <a:gd name="T75" fmla="*/ 6 h 202"/>
                  <a:gd name="T76" fmla="*/ 194 w 204"/>
                  <a:gd name="T77" fmla="*/ 1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4" h="202">
                    <a:moveTo>
                      <a:pt x="194" y="10"/>
                    </a:moveTo>
                    <a:lnTo>
                      <a:pt x="194" y="10"/>
                    </a:lnTo>
                    <a:lnTo>
                      <a:pt x="198" y="15"/>
                    </a:lnTo>
                    <a:lnTo>
                      <a:pt x="201" y="20"/>
                    </a:lnTo>
                    <a:lnTo>
                      <a:pt x="203" y="25"/>
                    </a:lnTo>
                    <a:lnTo>
                      <a:pt x="204" y="31"/>
                    </a:lnTo>
                    <a:lnTo>
                      <a:pt x="203" y="37"/>
                    </a:lnTo>
                    <a:lnTo>
                      <a:pt x="202" y="43"/>
                    </a:lnTo>
                    <a:lnTo>
                      <a:pt x="199" y="48"/>
                    </a:lnTo>
                    <a:lnTo>
                      <a:pt x="195" y="52"/>
                    </a:lnTo>
                    <a:lnTo>
                      <a:pt x="52" y="194"/>
                    </a:lnTo>
                    <a:lnTo>
                      <a:pt x="52" y="194"/>
                    </a:lnTo>
                    <a:lnTo>
                      <a:pt x="47" y="198"/>
                    </a:lnTo>
                    <a:lnTo>
                      <a:pt x="42" y="200"/>
                    </a:lnTo>
                    <a:lnTo>
                      <a:pt x="36" y="202"/>
                    </a:lnTo>
                    <a:lnTo>
                      <a:pt x="31" y="202"/>
                    </a:lnTo>
                    <a:lnTo>
                      <a:pt x="25" y="202"/>
                    </a:lnTo>
                    <a:lnTo>
                      <a:pt x="19" y="200"/>
                    </a:lnTo>
                    <a:lnTo>
                      <a:pt x="14" y="197"/>
                    </a:lnTo>
                    <a:lnTo>
                      <a:pt x="9" y="193"/>
                    </a:lnTo>
                    <a:lnTo>
                      <a:pt x="9" y="193"/>
                    </a:lnTo>
                    <a:lnTo>
                      <a:pt x="5" y="188"/>
                    </a:lnTo>
                    <a:lnTo>
                      <a:pt x="2" y="183"/>
                    </a:lnTo>
                    <a:lnTo>
                      <a:pt x="1" y="177"/>
                    </a:lnTo>
                    <a:lnTo>
                      <a:pt x="0" y="171"/>
                    </a:lnTo>
                    <a:lnTo>
                      <a:pt x="1" y="166"/>
                    </a:lnTo>
                    <a:lnTo>
                      <a:pt x="2" y="160"/>
                    </a:lnTo>
                    <a:lnTo>
                      <a:pt x="5" y="155"/>
                    </a:lnTo>
                    <a:lnTo>
                      <a:pt x="9" y="150"/>
                    </a:lnTo>
                    <a:lnTo>
                      <a:pt x="152" y="9"/>
                    </a:lnTo>
                    <a:lnTo>
                      <a:pt x="152" y="9"/>
                    </a:lnTo>
                    <a:lnTo>
                      <a:pt x="156" y="5"/>
                    </a:lnTo>
                    <a:lnTo>
                      <a:pt x="162" y="2"/>
                    </a:lnTo>
                    <a:lnTo>
                      <a:pt x="167" y="1"/>
                    </a:lnTo>
                    <a:lnTo>
                      <a:pt x="173" y="0"/>
                    </a:lnTo>
                    <a:lnTo>
                      <a:pt x="179" y="1"/>
                    </a:lnTo>
                    <a:lnTo>
                      <a:pt x="184" y="3"/>
                    </a:lnTo>
                    <a:lnTo>
                      <a:pt x="190" y="6"/>
                    </a:lnTo>
                    <a:lnTo>
                      <a:pt x="194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22" name="Freeform 282"/>
              <p:cNvSpPr>
                <a:spLocks/>
              </p:cNvSpPr>
              <p:nvPr/>
            </p:nvSpPr>
            <p:spPr bwMode="auto">
              <a:xfrm>
                <a:off x="5826111" y="631823"/>
                <a:ext cx="217487" cy="217487"/>
              </a:xfrm>
              <a:custGeom>
                <a:avLst/>
                <a:gdLst>
                  <a:gd name="T0" fmla="*/ 0 w 275"/>
                  <a:gd name="T1" fmla="*/ 142 h 276"/>
                  <a:gd name="T2" fmla="*/ 152 w 275"/>
                  <a:gd name="T3" fmla="*/ 276 h 276"/>
                  <a:gd name="T4" fmla="*/ 275 w 275"/>
                  <a:gd name="T5" fmla="*/ 154 h 276"/>
                  <a:gd name="T6" fmla="*/ 143 w 275"/>
                  <a:gd name="T7" fmla="*/ 0 h 276"/>
                  <a:gd name="T8" fmla="*/ 0 w 275"/>
                  <a:gd name="T9" fmla="*/ 142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276">
                    <a:moveTo>
                      <a:pt x="0" y="142"/>
                    </a:moveTo>
                    <a:lnTo>
                      <a:pt x="152" y="276"/>
                    </a:lnTo>
                    <a:lnTo>
                      <a:pt x="275" y="154"/>
                    </a:lnTo>
                    <a:lnTo>
                      <a:pt x="143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23" name="Freeform 283"/>
              <p:cNvSpPr>
                <a:spLocks/>
              </p:cNvSpPr>
              <p:nvPr/>
            </p:nvSpPr>
            <p:spPr bwMode="auto">
              <a:xfrm>
                <a:off x="5908661" y="715961"/>
                <a:ext cx="212725" cy="212725"/>
              </a:xfrm>
              <a:custGeom>
                <a:avLst/>
                <a:gdLst>
                  <a:gd name="T0" fmla="*/ 3 w 268"/>
                  <a:gd name="T1" fmla="*/ 0 h 267"/>
                  <a:gd name="T2" fmla="*/ 7 w 268"/>
                  <a:gd name="T3" fmla="*/ 2 h 267"/>
                  <a:gd name="T4" fmla="*/ 19 w 268"/>
                  <a:gd name="T5" fmla="*/ 8 h 267"/>
                  <a:gd name="T6" fmla="*/ 55 w 268"/>
                  <a:gd name="T7" fmla="*/ 31 h 267"/>
                  <a:gd name="T8" fmla="*/ 66 w 268"/>
                  <a:gd name="T9" fmla="*/ 40 h 267"/>
                  <a:gd name="T10" fmla="*/ 78 w 268"/>
                  <a:gd name="T11" fmla="*/ 49 h 267"/>
                  <a:gd name="T12" fmla="*/ 89 w 268"/>
                  <a:gd name="T13" fmla="*/ 59 h 267"/>
                  <a:gd name="T14" fmla="*/ 101 w 268"/>
                  <a:gd name="T15" fmla="*/ 70 h 267"/>
                  <a:gd name="T16" fmla="*/ 112 w 268"/>
                  <a:gd name="T17" fmla="*/ 82 h 267"/>
                  <a:gd name="T18" fmla="*/ 123 w 268"/>
                  <a:gd name="T19" fmla="*/ 96 h 267"/>
                  <a:gd name="T20" fmla="*/ 146 w 268"/>
                  <a:gd name="T21" fmla="*/ 122 h 267"/>
                  <a:gd name="T22" fmla="*/ 169 w 268"/>
                  <a:gd name="T23" fmla="*/ 148 h 267"/>
                  <a:gd name="T24" fmla="*/ 191 w 268"/>
                  <a:gd name="T25" fmla="*/ 174 h 267"/>
                  <a:gd name="T26" fmla="*/ 212 w 268"/>
                  <a:gd name="T27" fmla="*/ 198 h 267"/>
                  <a:gd name="T28" fmla="*/ 230 w 268"/>
                  <a:gd name="T29" fmla="*/ 219 h 267"/>
                  <a:gd name="T30" fmla="*/ 246 w 268"/>
                  <a:gd name="T31" fmla="*/ 238 h 267"/>
                  <a:gd name="T32" fmla="*/ 258 w 268"/>
                  <a:gd name="T33" fmla="*/ 252 h 267"/>
                  <a:gd name="T34" fmla="*/ 265 w 268"/>
                  <a:gd name="T35" fmla="*/ 267 h 267"/>
                  <a:gd name="T36" fmla="*/ 253 w 268"/>
                  <a:gd name="T37" fmla="*/ 257 h 267"/>
                  <a:gd name="T38" fmla="*/ 238 w 268"/>
                  <a:gd name="T39" fmla="*/ 245 h 267"/>
                  <a:gd name="T40" fmla="*/ 220 w 268"/>
                  <a:gd name="T41" fmla="*/ 230 h 267"/>
                  <a:gd name="T42" fmla="*/ 198 w 268"/>
                  <a:gd name="T43" fmla="*/ 212 h 267"/>
                  <a:gd name="T44" fmla="*/ 174 w 268"/>
                  <a:gd name="T45" fmla="*/ 191 h 267"/>
                  <a:gd name="T46" fmla="*/ 149 w 268"/>
                  <a:gd name="T47" fmla="*/ 169 h 267"/>
                  <a:gd name="T48" fmla="*/ 122 w 268"/>
                  <a:gd name="T49" fmla="*/ 146 h 267"/>
                  <a:gd name="T50" fmla="*/ 96 w 268"/>
                  <a:gd name="T51" fmla="*/ 123 h 267"/>
                  <a:gd name="T52" fmla="*/ 83 w 268"/>
                  <a:gd name="T53" fmla="*/ 112 h 267"/>
                  <a:gd name="T54" fmla="*/ 70 w 268"/>
                  <a:gd name="T55" fmla="*/ 101 h 267"/>
                  <a:gd name="T56" fmla="*/ 59 w 268"/>
                  <a:gd name="T57" fmla="*/ 89 h 267"/>
                  <a:gd name="T58" fmla="*/ 49 w 268"/>
                  <a:gd name="T59" fmla="*/ 77 h 267"/>
                  <a:gd name="T60" fmla="*/ 40 w 268"/>
                  <a:gd name="T61" fmla="*/ 66 h 267"/>
                  <a:gd name="T62" fmla="*/ 31 w 268"/>
                  <a:gd name="T63" fmla="*/ 55 h 267"/>
                  <a:gd name="T64" fmla="*/ 8 w 268"/>
                  <a:gd name="T65" fmla="*/ 19 h 267"/>
                  <a:gd name="T66" fmla="*/ 2 w 268"/>
                  <a:gd name="T67" fmla="*/ 7 h 267"/>
                  <a:gd name="T68" fmla="*/ 0 w 268"/>
                  <a:gd name="T69" fmla="*/ 3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68" h="267">
                    <a:moveTo>
                      <a:pt x="3" y="0"/>
                    </a:moveTo>
                    <a:lnTo>
                      <a:pt x="3" y="0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19" y="8"/>
                    </a:lnTo>
                    <a:lnTo>
                      <a:pt x="19" y="8"/>
                    </a:lnTo>
                    <a:lnTo>
                      <a:pt x="35" y="18"/>
                    </a:lnTo>
                    <a:lnTo>
                      <a:pt x="55" y="31"/>
                    </a:lnTo>
                    <a:lnTo>
                      <a:pt x="55" y="31"/>
                    </a:lnTo>
                    <a:lnTo>
                      <a:pt x="66" y="40"/>
                    </a:lnTo>
                    <a:lnTo>
                      <a:pt x="66" y="40"/>
                    </a:lnTo>
                    <a:lnTo>
                      <a:pt x="78" y="49"/>
                    </a:lnTo>
                    <a:lnTo>
                      <a:pt x="78" y="49"/>
                    </a:lnTo>
                    <a:lnTo>
                      <a:pt x="89" y="59"/>
                    </a:lnTo>
                    <a:lnTo>
                      <a:pt x="101" y="70"/>
                    </a:lnTo>
                    <a:lnTo>
                      <a:pt x="101" y="70"/>
                    </a:lnTo>
                    <a:lnTo>
                      <a:pt x="112" y="82"/>
                    </a:lnTo>
                    <a:lnTo>
                      <a:pt x="112" y="82"/>
                    </a:lnTo>
                    <a:lnTo>
                      <a:pt x="123" y="96"/>
                    </a:lnTo>
                    <a:lnTo>
                      <a:pt x="123" y="96"/>
                    </a:lnTo>
                    <a:lnTo>
                      <a:pt x="146" y="122"/>
                    </a:lnTo>
                    <a:lnTo>
                      <a:pt x="146" y="122"/>
                    </a:lnTo>
                    <a:lnTo>
                      <a:pt x="169" y="148"/>
                    </a:lnTo>
                    <a:lnTo>
                      <a:pt x="169" y="148"/>
                    </a:lnTo>
                    <a:lnTo>
                      <a:pt x="191" y="174"/>
                    </a:lnTo>
                    <a:lnTo>
                      <a:pt x="191" y="174"/>
                    </a:lnTo>
                    <a:lnTo>
                      <a:pt x="212" y="198"/>
                    </a:lnTo>
                    <a:lnTo>
                      <a:pt x="212" y="198"/>
                    </a:lnTo>
                    <a:lnTo>
                      <a:pt x="230" y="219"/>
                    </a:lnTo>
                    <a:lnTo>
                      <a:pt x="230" y="219"/>
                    </a:lnTo>
                    <a:lnTo>
                      <a:pt x="246" y="238"/>
                    </a:lnTo>
                    <a:lnTo>
                      <a:pt x="246" y="238"/>
                    </a:lnTo>
                    <a:lnTo>
                      <a:pt x="258" y="252"/>
                    </a:lnTo>
                    <a:lnTo>
                      <a:pt x="258" y="252"/>
                    </a:lnTo>
                    <a:lnTo>
                      <a:pt x="268" y="265"/>
                    </a:lnTo>
                    <a:lnTo>
                      <a:pt x="265" y="267"/>
                    </a:lnTo>
                    <a:lnTo>
                      <a:pt x="265" y="267"/>
                    </a:lnTo>
                    <a:lnTo>
                      <a:pt x="253" y="257"/>
                    </a:lnTo>
                    <a:lnTo>
                      <a:pt x="253" y="257"/>
                    </a:lnTo>
                    <a:lnTo>
                      <a:pt x="238" y="245"/>
                    </a:lnTo>
                    <a:lnTo>
                      <a:pt x="238" y="245"/>
                    </a:lnTo>
                    <a:lnTo>
                      <a:pt x="220" y="230"/>
                    </a:lnTo>
                    <a:lnTo>
                      <a:pt x="220" y="230"/>
                    </a:lnTo>
                    <a:lnTo>
                      <a:pt x="198" y="212"/>
                    </a:lnTo>
                    <a:lnTo>
                      <a:pt x="198" y="212"/>
                    </a:lnTo>
                    <a:lnTo>
                      <a:pt x="174" y="191"/>
                    </a:lnTo>
                    <a:lnTo>
                      <a:pt x="174" y="191"/>
                    </a:lnTo>
                    <a:lnTo>
                      <a:pt x="149" y="169"/>
                    </a:lnTo>
                    <a:lnTo>
                      <a:pt x="149" y="169"/>
                    </a:lnTo>
                    <a:lnTo>
                      <a:pt x="122" y="146"/>
                    </a:lnTo>
                    <a:lnTo>
                      <a:pt x="122" y="146"/>
                    </a:lnTo>
                    <a:lnTo>
                      <a:pt x="96" y="123"/>
                    </a:lnTo>
                    <a:lnTo>
                      <a:pt x="96" y="123"/>
                    </a:lnTo>
                    <a:lnTo>
                      <a:pt x="83" y="112"/>
                    </a:lnTo>
                    <a:lnTo>
                      <a:pt x="83" y="112"/>
                    </a:lnTo>
                    <a:lnTo>
                      <a:pt x="70" y="101"/>
                    </a:lnTo>
                    <a:lnTo>
                      <a:pt x="70" y="101"/>
                    </a:lnTo>
                    <a:lnTo>
                      <a:pt x="59" y="89"/>
                    </a:lnTo>
                    <a:lnTo>
                      <a:pt x="49" y="77"/>
                    </a:lnTo>
                    <a:lnTo>
                      <a:pt x="49" y="77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31" y="55"/>
                    </a:lnTo>
                    <a:lnTo>
                      <a:pt x="31" y="55"/>
                    </a:lnTo>
                    <a:lnTo>
                      <a:pt x="18" y="35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24" name="Freeform 284"/>
              <p:cNvSpPr>
                <a:spLocks/>
              </p:cNvSpPr>
              <p:nvPr/>
            </p:nvSpPr>
            <p:spPr bwMode="auto">
              <a:xfrm>
                <a:off x="5200638" y="4763"/>
                <a:ext cx="777873" cy="787398"/>
              </a:xfrm>
              <a:custGeom>
                <a:avLst/>
                <a:gdLst>
                  <a:gd name="T0" fmla="*/ 1 w 980"/>
                  <a:gd name="T1" fmla="*/ 0 h 994"/>
                  <a:gd name="T2" fmla="*/ 0 w 980"/>
                  <a:gd name="T3" fmla="*/ 4 h 994"/>
                  <a:gd name="T4" fmla="*/ 2 w 980"/>
                  <a:gd name="T5" fmla="*/ 12 h 994"/>
                  <a:gd name="T6" fmla="*/ 3 w 980"/>
                  <a:gd name="T7" fmla="*/ 14 h 994"/>
                  <a:gd name="T8" fmla="*/ 13 w 980"/>
                  <a:gd name="T9" fmla="*/ 26 h 994"/>
                  <a:gd name="T10" fmla="*/ 39 w 980"/>
                  <a:gd name="T11" fmla="*/ 62 h 994"/>
                  <a:gd name="T12" fmla="*/ 58 w 980"/>
                  <a:gd name="T13" fmla="*/ 87 h 994"/>
                  <a:gd name="T14" fmla="*/ 80 w 980"/>
                  <a:gd name="T15" fmla="*/ 116 h 994"/>
                  <a:gd name="T16" fmla="*/ 134 w 980"/>
                  <a:gd name="T17" fmla="*/ 187 h 994"/>
                  <a:gd name="T18" fmla="*/ 166 w 980"/>
                  <a:gd name="T19" fmla="*/ 227 h 994"/>
                  <a:gd name="T20" fmla="*/ 199 w 980"/>
                  <a:gd name="T21" fmla="*/ 269 h 994"/>
                  <a:gd name="T22" fmla="*/ 272 w 980"/>
                  <a:gd name="T23" fmla="*/ 362 h 994"/>
                  <a:gd name="T24" fmla="*/ 352 w 980"/>
                  <a:gd name="T25" fmla="*/ 459 h 994"/>
                  <a:gd name="T26" fmla="*/ 393 w 980"/>
                  <a:gd name="T27" fmla="*/ 508 h 994"/>
                  <a:gd name="T28" fmla="*/ 434 w 980"/>
                  <a:gd name="T29" fmla="*/ 558 h 994"/>
                  <a:gd name="T30" fmla="*/ 475 w 980"/>
                  <a:gd name="T31" fmla="*/ 608 h 994"/>
                  <a:gd name="T32" fmla="*/ 514 w 980"/>
                  <a:gd name="T33" fmla="*/ 660 h 994"/>
                  <a:gd name="T34" fmla="*/ 553 w 980"/>
                  <a:gd name="T35" fmla="*/ 710 h 994"/>
                  <a:gd name="T36" fmla="*/ 573 w 980"/>
                  <a:gd name="T37" fmla="*/ 733 h 994"/>
                  <a:gd name="T38" fmla="*/ 594 w 980"/>
                  <a:gd name="T39" fmla="*/ 756 h 994"/>
                  <a:gd name="T40" fmla="*/ 637 w 980"/>
                  <a:gd name="T41" fmla="*/ 797 h 994"/>
                  <a:gd name="T42" fmla="*/ 681 w 980"/>
                  <a:gd name="T43" fmla="*/ 834 h 994"/>
                  <a:gd name="T44" fmla="*/ 703 w 980"/>
                  <a:gd name="T45" fmla="*/ 851 h 994"/>
                  <a:gd name="T46" fmla="*/ 725 w 980"/>
                  <a:gd name="T47" fmla="*/ 867 h 994"/>
                  <a:gd name="T48" fmla="*/ 767 w 980"/>
                  <a:gd name="T49" fmla="*/ 895 h 994"/>
                  <a:gd name="T50" fmla="*/ 846 w 980"/>
                  <a:gd name="T51" fmla="*/ 941 h 994"/>
                  <a:gd name="T52" fmla="*/ 882 w 980"/>
                  <a:gd name="T53" fmla="*/ 959 h 994"/>
                  <a:gd name="T54" fmla="*/ 912 w 980"/>
                  <a:gd name="T55" fmla="*/ 972 h 994"/>
                  <a:gd name="T56" fmla="*/ 957 w 980"/>
                  <a:gd name="T57" fmla="*/ 989 h 994"/>
                  <a:gd name="T58" fmla="*/ 970 w 980"/>
                  <a:gd name="T59" fmla="*/ 993 h 994"/>
                  <a:gd name="T60" fmla="*/ 974 w 980"/>
                  <a:gd name="T61" fmla="*/ 994 h 994"/>
                  <a:gd name="T62" fmla="*/ 1 w 980"/>
                  <a:gd name="T63" fmla="*/ 0 h 9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80" h="994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9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39" y="62"/>
                    </a:lnTo>
                    <a:lnTo>
                      <a:pt x="39" y="62"/>
                    </a:lnTo>
                    <a:lnTo>
                      <a:pt x="58" y="87"/>
                    </a:lnTo>
                    <a:lnTo>
                      <a:pt x="58" y="87"/>
                    </a:lnTo>
                    <a:lnTo>
                      <a:pt x="80" y="116"/>
                    </a:lnTo>
                    <a:lnTo>
                      <a:pt x="80" y="116"/>
                    </a:lnTo>
                    <a:lnTo>
                      <a:pt x="134" y="187"/>
                    </a:lnTo>
                    <a:lnTo>
                      <a:pt x="134" y="187"/>
                    </a:lnTo>
                    <a:lnTo>
                      <a:pt x="166" y="227"/>
                    </a:lnTo>
                    <a:lnTo>
                      <a:pt x="166" y="227"/>
                    </a:lnTo>
                    <a:lnTo>
                      <a:pt x="199" y="269"/>
                    </a:lnTo>
                    <a:lnTo>
                      <a:pt x="199" y="269"/>
                    </a:lnTo>
                    <a:lnTo>
                      <a:pt x="272" y="362"/>
                    </a:lnTo>
                    <a:lnTo>
                      <a:pt x="272" y="362"/>
                    </a:lnTo>
                    <a:lnTo>
                      <a:pt x="312" y="410"/>
                    </a:lnTo>
                    <a:lnTo>
                      <a:pt x="352" y="459"/>
                    </a:lnTo>
                    <a:lnTo>
                      <a:pt x="352" y="459"/>
                    </a:lnTo>
                    <a:lnTo>
                      <a:pt x="393" y="508"/>
                    </a:lnTo>
                    <a:lnTo>
                      <a:pt x="434" y="558"/>
                    </a:lnTo>
                    <a:lnTo>
                      <a:pt x="434" y="558"/>
                    </a:lnTo>
                    <a:lnTo>
                      <a:pt x="455" y="583"/>
                    </a:lnTo>
                    <a:lnTo>
                      <a:pt x="475" y="608"/>
                    </a:lnTo>
                    <a:lnTo>
                      <a:pt x="514" y="660"/>
                    </a:lnTo>
                    <a:lnTo>
                      <a:pt x="514" y="660"/>
                    </a:lnTo>
                    <a:lnTo>
                      <a:pt x="533" y="685"/>
                    </a:lnTo>
                    <a:lnTo>
                      <a:pt x="553" y="710"/>
                    </a:lnTo>
                    <a:lnTo>
                      <a:pt x="553" y="710"/>
                    </a:lnTo>
                    <a:lnTo>
                      <a:pt x="573" y="733"/>
                    </a:lnTo>
                    <a:lnTo>
                      <a:pt x="594" y="756"/>
                    </a:lnTo>
                    <a:lnTo>
                      <a:pt x="594" y="756"/>
                    </a:lnTo>
                    <a:lnTo>
                      <a:pt x="615" y="777"/>
                    </a:lnTo>
                    <a:lnTo>
                      <a:pt x="637" y="797"/>
                    </a:lnTo>
                    <a:lnTo>
                      <a:pt x="659" y="816"/>
                    </a:lnTo>
                    <a:lnTo>
                      <a:pt x="681" y="834"/>
                    </a:lnTo>
                    <a:lnTo>
                      <a:pt x="681" y="834"/>
                    </a:lnTo>
                    <a:lnTo>
                      <a:pt x="703" y="851"/>
                    </a:lnTo>
                    <a:lnTo>
                      <a:pt x="725" y="867"/>
                    </a:lnTo>
                    <a:lnTo>
                      <a:pt x="725" y="867"/>
                    </a:lnTo>
                    <a:lnTo>
                      <a:pt x="767" y="895"/>
                    </a:lnTo>
                    <a:lnTo>
                      <a:pt x="767" y="895"/>
                    </a:lnTo>
                    <a:lnTo>
                      <a:pt x="808" y="920"/>
                    </a:lnTo>
                    <a:lnTo>
                      <a:pt x="846" y="941"/>
                    </a:lnTo>
                    <a:lnTo>
                      <a:pt x="846" y="941"/>
                    </a:lnTo>
                    <a:lnTo>
                      <a:pt x="882" y="959"/>
                    </a:lnTo>
                    <a:lnTo>
                      <a:pt x="912" y="972"/>
                    </a:lnTo>
                    <a:lnTo>
                      <a:pt x="912" y="972"/>
                    </a:lnTo>
                    <a:lnTo>
                      <a:pt x="938" y="982"/>
                    </a:lnTo>
                    <a:lnTo>
                      <a:pt x="957" y="989"/>
                    </a:lnTo>
                    <a:lnTo>
                      <a:pt x="957" y="989"/>
                    </a:lnTo>
                    <a:lnTo>
                      <a:pt x="970" y="993"/>
                    </a:lnTo>
                    <a:lnTo>
                      <a:pt x="970" y="993"/>
                    </a:lnTo>
                    <a:lnTo>
                      <a:pt x="974" y="994"/>
                    </a:lnTo>
                    <a:lnTo>
                      <a:pt x="980" y="98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B86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25" name="Freeform 285"/>
              <p:cNvSpPr>
                <a:spLocks/>
              </p:cNvSpPr>
              <p:nvPr/>
            </p:nvSpPr>
            <p:spPr bwMode="auto">
              <a:xfrm>
                <a:off x="5862624" y="773111"/>
                <a:ext cx="169862" cy="239712"/>
              </a:xfrm>
              <a:custGeom>
                <a:avLst/>
                <a:gdLst>
                  <a:gd name="T0" fmla="*/ 0 w 215"/>
                  <a:gd name="T1" fmla="*/ 0 h 301"/>
                  <a:gd name="T2" fmla="*/ 0 w 215"/>
                  <a:gd name="T3" fmla="*/ 0 h 301"/>
                  <a:gd name="T4" fmla="*/ 5 w 215"/>
                  <a:gd name="T5" fmla="*/ 24 h 301"/>
                  <a:gd name="T6" fmla="*/ 11 w 215"/>
                  <a:gd name="T7" fmla="*/ 50 h 301"/>
                  <a:gd name="T8" fmla="*/ 20 w 215"/>
                  <a:gd name="T9" fmla="*/ 81 h 301"/>
                  <a:gd name="T10" fmla="*/ 31 w 215"/>
                  <a:gd name="T11" fmla="*/ 114 h 301"/>
                  <a:gd name="T12" fmla="*/ 36 w 215"/>
                  <a:gd name="T13" fmla="*/ 131 h 301"/>
                  <a:gd name="T14" fmla="*/ 43 w 215"/>
                  <a:gd name="T15" fmla="*/ 147 h 301"/>
                  <a:gd name="T16" fmla="*/ 49 w 215"/>
                  <a:gd name="T17" fmla="*/ 162 h 301"/>
                  <a:gd name="T18" fmla="*/ 56 w 215"/>
                  <a:gd name="T19" fmla="*/ 176 h 301"/>
                  <a:gd name="T20" fmla="*/ 63 w 215"/>
                  <a:gd name="T21" fmla="*/ 188 h 301"/>
                  <a:gd name="T22" fmla="*/ 71 w 215"/>
                  <a:gd name="T23" fmla="*/ 199 h 301"/>
                  <a:gd name="T24" fmla="*/ 71 w 215"/>
                  <a:gd name="T25" fmla="*/ 199 h 301"/>
                  <a:gd name="T26" fmla="*/ 80 w 215"/>
                  <a:gd name="T27" fmla="*/ 208 h 301"/>
                  <a:gd name="T28" fmla="*/ 90 w 215"/>
                  <a:gd name="T29" fmla="*/ 217 h 301"/>
                  <a:gd name="T30" fmla="*/ 100 w 215"/>
                  <a:gd name="T31" fmla="*/ 227 h 301"/>
                  <a:gd name="T32" fmla="*/ 111 w 215"/>
                  <a:gd name="T33" fmla="*/ 236 h 301"/>
                  <a:gd name="T34" fmla="*/ 135 w 215"/>
                  <a:gd name="T35" fmla="*/ 253 h 301"/>
                  <a:gd name="T36" fmla="*/ 159 w 215"/>
                  <a:gd name="T37" fmla="*/ 268 h 301"/>
                  <a:gd name="T38" fmla="*/ 181 w 215"/>
                  <a:gd name="T39" fmla="*/ 281 h 301"/>
                  <a:gd name="T40" fmla="*/ 198 w 215"/>
                  <a:gd name="T41" fmla="*/ 292 h 301"/>
                  <a:gd name="T42" fmla="*/ 215 w 215"/>
                  <a:gd name="T43" fmla="*/ 301 h 301"/>
                  <a:gd name="T44" fmla="*/ 122 w 215"/>
                  <a:gd name="T45" fmla="*/ 93 h 301"/>
                  <a:gd name="T46" fmla="*/ 0 w 215"/>
                  <a:gd name="T47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5" h="301">
                    <a:moveTo>
                      <a:pt x="0" y="0"/>
                    </a:moveTo>
                    <a:lnTo>
                      <a:pt x="0" y="0"/>
                    </a:lnTo>
                    <a:lnTo>
                      <a:pt x="5" y="24"/>
                    </a:lnTo>
                    <a:lnTo>
                      <a:pt x="11" y="50"/>
                    </a:lnTo>
                    <a:lnTo>
                      <a:pt x="20" y="81"/>
                    </a:lnTo>
                    <a:lnTo>
                      <a:pt x="31" y="114"/>
                    </a:lnTo>
                    <a:lnTo>
                      <a:pt x="36" y="131"/>
                    </a:lnTo>
                    <a:lnTo>
                      <a:pt x="43" y="147"/>
                    </a:lnTo>
                    <a:lnTo>
                      <a:pt x="49" y="162"/>
                    </a:lnTo>
                    <a:lnTo>
                      <a:pt x="56" y="176"/>
                    </a:lnTo>
                    <a:lnTo>
                      <a:pt x="63" y="188"/>
                    </a:lnTo>
                    <a:lnTo>
                      <a:pt x="71" y="199"/>
                    </a:lnTo>
                    <a:lnTo>
                      <a:pt x="71" y="199"/>
                    </a:lnTo>
                    <a:lnTo>
                      <a:pt x="80" y="208"/>
                    </a:lnTo>
                    <a:lnTo>
                      <a:pt x="90" y="217"/>
                    </a:lnTo>
                    <a:lnTo>
                      <a:pt x="100" y="227"/>
                    </a:lnTo>
                    <a:lnTo>
                      <a:pt x="111" y="236"/>
                    </a:lnTo>
                    <a:lnTo>
                      <a:pt x="135" y="253"/>
                    </a:lnTo>
                    <a:lnTo>
                      <a:pt x="159" y="268"/>
                    </a:lnTo>
                    <a:lnTo>
                      <a:pt x="181" y="281"/>
                    </a:lnTo>
                    <a:lnTo>
                      <a:pt x="198" y="292"/>
                    </a:lnTo>
                    <a:lnTo>
                      <a:pt x="215" y="301"/>
                    </a:lnTo>
                    <a:lnTo>
                      <a:pt x="122" y="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26" name="Freeform 286"/>
              <p:cNvSpPr>
                <a:spLocks/>
              </p:cNvSpPr>
              <p:nvPr/>
            </p:nvSpPr>
            <p:spPr bwMode="auto">
              <a:xfrm>
                <a:off x="5938824" y="801686"/>
                <a:ext cx="84138" cy="84138"/>
              </a:xfrm>
              <a:custGeom>
                <a:avLst/>
                <a:gdLst>
                  <a:gd name="T0" fmla="*/ 68 w 106"/>
                  <a:gd name="T1" fmla="*/ 0 h 105"/>
                  <a:gd name="T2" fmla="*/ 8 w 106"/>
                  <a:gd name="T3" fmla="*/ 60 h 105"/>
                  <a:gd name="T4" fmla="*/ 8 w 106"/>
                  <a:gd name="T5" fmla="*/ 60 h 105"/>
                  <a:gd name="T6" fmla="*/ 5 w 106"/>
                  <a:gd name="T7" fmla="*/ 64 h 105"/>
                  <a:gd name="T8" fmla="*/ 2 w 106"/>
                  <a:gd name="T9" fmla="*/ 68 h 105"/>
                  <a:gd name="T10" fmla="*/ 1 w 106"/>
                  <a:gd name="T11" fmla="*/ 73 h 105"/>
                  <a:gd name="T12" fmla="*/ 0 w 106"/>
                  <a:gd name="T13" fmla="*/ 78 h 105"/>
                  <a:gd name="T14" fmla="*/ 1 w 106"/>
                  <a:gd name="T15" fmla="*/ 83 h 105"/>
                  <a:gd name="T16" fmla="*/ 2 w 106"/>
                  <a:gd name="T17" fmla="*/ 88 h 105"/>
                  <a:gd name="T18" fmla="*/ 5 w 106"/>
                  <a:gd name="T19" fmla="*/ 93 h 105"/>
                  <a:gd name="T20" fmla="*/ 8 w 106"/>
                  <a:gd name="T21" fmla="*/ 97 h 105"/>
                  <a:gd name="T22" fmla="*/ 8 w 106"/>
                  <a:gd name="T23" fmla="*/ 97 h 105"/>
                  <a:gd name="T24" fmla="*/ 12 w 106"/>
                  <a:gd name="T25" fmla="*/ 101 h 105"/>
                  <a:gd name="T26" fmla="*/ 17 w 106"/>
                  <a:gd name="T27" fmla="*/ 103 h 105"/>
                  <a:gd name="T28" fmla="*/ 22 w 106"/>
                  <a:gd name="T29" fmla="*/ 105 h 105"/>
                  <a:gd name="T30" fmla="*/ 27 w 106"/>
                  <a:gd name="T31" fmla="*/ 105 h 105"/>
                  <a:gd name="T32" fmla="*/ 32 w 106"/>
                  <a:gd name="T33" fmla="*/ 105 h 105"/>
                  <a:gd name="T34" fmla="*/ 37 w 106"/>
                  <a:gd name="T35" fmla="*/ 104 h 105"/>
                  <a:gd name="T36" fmla="*/ 41 w 106"/>
                  <a:gd name="T37" fmla="*/ 101 h 105"/>
                  <a:gd name="T38" fmla="*/ 46 w 106"/>
                  <a:gd name="T39" fmla="*/ 98 h 105"/>
                  <a:gd name="T40" fmla="*/ 106 w 106"/>
                  <a:gd name="T41" fmla="*/ 39 h 105"/>
                  <a:gd name="T42" fmla="*/ 68 w 106"/>
                  <a:gd name="T43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6" h="105">
                    <a:moveTo>
                      <a:pt x="68" y="0"/>
                    </a:moveTo>
                    <a:lnTo>
                      <a:pt x="8" y="60"/>
                    </a:lnTo>
                    <a:lnTo>
                      <a:pt x="8" y="60"/>
                    </a:lnTo>
                    <a:lnTo>
                      <a:pt x="5" y="64"/>
                    </a:lnTo>
                    <a:lnTo>
                      <a:pt x="2" y="68"/>
                    </a:lnTo>
                    <a:lnTo>
                      <a:pt x="1" y="73"/>
                    </a:lnTo>
                    <a:lnTo>
                      <a:pt x="0" y="78"/>
                    </a:lnTo>
                    <a:lnTo>
                      <a:pt x="1" y="83"/>
                    </a:lnTo>
                    <a:lnTo>
                      <a:pt x="2" y="88"/>
                    </a:lnTo>
                    <a:lnTo>
                      <a:pt x="5" y="93"/>
                    </a:lnTo>
                    <a:lnTo>
                      <a:pt x="8" y="97"/>
                    </a:lnTo>
                    <a:lnTo>
                      <a:pt x="8" y="97"/>
                    </a:lnTo>
                    <a:lnTo>
                      <a:pt x="12" y="101"/>
                    </a:lnTo>
                    <a:lnTo>
                      <a:pt x="17" y="103"/>
                    </a:lnTo>
                    <a:lnTo>
                      <a:pt x="22" y="105"/>
                    </a:lnTo>
                    <a:lnTo>
                      <a:pt x="27" y="105"/>
                    </a:lnTo>
                    <a:lnTo>
                      <a:pt x="32" y="105"/>
                    </a:lnTo>
                    <a:lnTo>
                      <a:pt x="37" y="104"/>
                    </a:lnTo>
                    <a:lnTo>
                      <a:pt x="41" y="101"/>
                    </a:lnTo>
                    <a:lnTo>
                      <a:pt x="46" y="98"/>
                    </a:lnTo>
                    <a:lnTo>
                      <a:pt x="106" y="39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27" name="Freeform 287"/>
              <p:cNvSpPr>
                <a:spLocks/>
              </p:cNvSpPr>
              <p:nvPr/>
            </p:nvSpPr>
            <p:spPr bwMode="auto">
              <a:xfrm>
                <a:off x="5784834" y="654048"/>
                <a:ext cx="95250" cy="95250"/>
              </a:xfrm>
              <a:custGeom>
                <a:avLst/>
                <a:gdLst>
                  <a:gd name="T0" fmla="*/ 78 w 122"/>
                  <a:gd name="T1" fmla="*/ 0 h 121"/>
                  <a:gd name="T2" fmla="*/ 9 w 122"/>
                  <a:gd name="T3" fmla="*/ 69 h 121"/>
                  <a:gd name="T4" fmla="*/ 9 w 122"/>
                  <a:gd name="T5" fmla="*/ 69 h 121"/>
                  <a:gd name="T6" fmla="*/ 5 w 122"/>
                  <a:gd name="T7" fmla="*/ 74 h 121"/>
                  <a:gd name="T8" fmla="*/ 2 w 122"/>
                  <a:gd name="T9" fmla="*/ 79 h 121"/>
                  <a:gd name="T10" fmla="*/ 1 w 122"/>
                  <a:gd name="T11" fmla="*/ 85 h 121"/>
                  <a:gd name="T12" fmla="*/ 0 w 122"/>
                  <a:gd name="T13" fmla="*/ 90 h 121"/>
                  <a:gd name="T14" fmla="*/ 1 w 122"/>
                  <a:gd name="T15" fmla="*/ 96 h 121"/>
                  <a:gd name="T16" fmla="*/ 2 w 122"/>
                  <a:gd name="T17" fmla="*/ 102 h 121"/>
                  <a:gd name="T18" fmla="*/ 5 w 122"/>
                  <a:gd name="T19" fmla="*/ 107 h 121"/>
                  <a:gd name="T20" fmla="*/ 9 w 122"/>
                  <a:gd name="T21" fmla="*/ 112 h 121"/>
                  <a:gd name="T22" fmla="*/ 9 w 122"/>
                  <a:gd name="T23" fmla="*/ 112 h 121"/>
                  <a:gd name="T24" fmla="*/ 14 w 122"/>
                  <a:gd name="T25" fmla="*/ 116 h 121"/>
                  <a:gd name="T26" fmla="*/ 19 w 122"/>
                  <a:gd name="T27" fmla="*/ 119 h 121"/>
                  <a:gd name="T28" fmla="*/ 25 w 122"/>
                  <a:gd name="T29" fmla="*/ 121 h 121"/>
                  <a:gd name="T30" fmla="*/ 31 w 122"/>
                  <a:gd name="T31" fmla="*/ 121 h 121"/>
                  <a:gd name="T32" fmla="*/ 36 w 122"/>
                  <a:gd name="T33" fmla="*/ 121 h 121"/>
                  <a:gd name="T34" fmla="*/ 42 w 122"/>
                  <a:gd name="T35" fmla="*/ 119 h 121"/>
                  <a:gd name="T36" fmla="*/ 47 w 122"/>
                  <a:gd name="T37" fmla="*/ 117 h 121"/>
                  <a:gd name="T38" fmla="*/ 52 w 122"/>
                  <a:gd name="T39" fmla="*/ 113 h 121"/>
                  <a:gd name="T40" fmla="*/ 122 w 122"/>
                  <a:gd name="T41" fmla="*/ 44 h 121"/>
                  <a:gd name="T42" fmla="*/ 78 w 122"/>
                  <a:gd name="T4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2" h="121">
                    <a:moveTo>
                      <a:pt x="78" y="0"/>
                    </a:moveTo>
                    <a:lnTo>
                      <a:pt x="9" y="69"/>
                    </a:lnTo>
                    <a:lnTo>
                      <a:pt x="9" y="69"/>
                    </a:lnTo>
                    <a:lnTo>
                      <a:pt x="5" y="74"/>
                    </a:lnTo>
                    <a:lnTo>
                      <a:pt x="2" y="79"/>
                    </a:lnTo>
                    <a:lnTo>
                      <a:pt x="1" y="85"/>
                    </a:lnTo>
                    <a:lnTo>
                      <a:pt x="0" y="90"/>
                    </a:lnTo>
                    <a:lnTo>
                      <a:pt x="1" y="96"/>
                    </a:lnTo>
                    <a:lnTo>
                      <a:pt x="2" y="102"/>
                    </a:lnTo>
                    <a:lnTo>
                      <a:pt x="5" y="107"/>
                    </a:lnTo>
                    <a:lnTo>
                      <a:pt x="9" y="112"/>
                    </a:lnTo>
                    <a:lnTo>
                      <a:pt x="9" y="112"/>
                    </a:lnTo>
                    <a:lnTo>
                      <a:pt x="14" y="116"/>
                    </a:lnTo>
                    <a:lnTo>
                      <a:pt x="19" y="119"/>
                    </a:lnTo>
                    <a:lnTo>
                      <a:pt x="25" y="121"/>
                    </a:lnTo>
                    <a:lnTo>
                      <a:pt x="31" y="121"/>
                    </a:lnTo>
                    <a:lnTo>
                      <a:pt x="36" y="121"/>
                    </a:lnTo>
                    <a:lnTo>
                      <a:pt x="42" y="119"/>
                    </a:lnTo>
                    <a:lnTo>
                      <a:pt x="47" y="117"/>
                    </a:lnTo>
                    <a:lnTo>
                      <a:pt x="52" y="113"/>
                    </a:lnTo>
                    <a:lnTo>
                      <a:pt x="122" y="44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28" name="Freeform 288"/>
              <p:cNvSpPr>
                <a:spLocks/>
              </p:cNvSpPr>
              <p:nvPr/>
            </p:nvSpPr>
            <p:spPr bwMode="auto">
              <a:xfrm>
                <a:off x="5826111" y="688974"/>
                <a:ext cx="166687" cy="160338"/>
              </a:xfrm>
              <a:custGeom>
                <a:avLst/>
                <a:gdLst>
                  <a:gd name="T0" fmla="*/ 70 w 212"/>
                  <a:gd name="T1" fmla="*/ 0 h 203"/>
                  <a:gd name="T2" fmla="*/ 0 w 212"/>
                  <a:gd name="T3" fmla="*/ 69 h 203"/>
                  <a:gd name="T4" fmla="*/ 152 w 212"/>
                  <a:gd name="T5" fmla="*/ 203 h 203"/>
                  <a:gd name="T6" fmla="*/ 212 w 212"/>
                  <a:gd name="T7" fmla="*/ 143 h 203"/>
                  <a:gd name="T8" fmla="*/ 70 w 212"/>
                  <a:gd name="T9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203">
                    <a:moveTo>
                      <a:pt x="70" y="0"/>
                    </a:moveTo>
                    <a:lnTo>
                      <a:pt x="0" y="69"/>
                    </a:lnTo>
                    <a:lnTo>
                      <a:pt x="152" y="203"/>
                    </a:lnTo>
                    <a:lnTo>
                      <a:pt x="212" y="143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B1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29" name="Freeform 289"/>
              <p:cNvSpPr>
                <a:spLocks/>
              </p:cNvSpPr>
              <p:nvPr/>
            </p:nvSpPr>
            <p:spPr bwMode="auto">
              <a:xfrm>
                <a:off x="5908660" y="717548"/>
                <a:ext cx="207963" cy="209550"/>
              </a:xfrm>
              <a:custGeom>
                <a:avLst/>
                <a:gdLst>
                  <a:gd name="T0" fmla="*/ 2 w 261"/>
                  <a:gd name="T1" fmla="*/ 0 h 262"/>
                  <a:gd name="T2" fmla="*/ 0 w 261"/>
                  <a:gd name="T3" fmla="*/ 1 h 262"/>
                  <a:gd name="T4" fmla="*/ 0 w 261"/>
                  <a:gd name="T5" fmla="*/ 1 h 262"/>
                  <a:gd name="T6" fmla="*/ 2 w 261"/>
                  <a:gd name="T7" fmla="*/ 5 h 262"/>
                  <a:gd name="T8" fmla="*/ 2 w 261"/>
                  <a:gd name="T9" fmla="*/ 5 h 262"/>
                  <a:gd name="T10" fmla="*/ 8 w 261"/>
                  <a:gd name="T11" fmla="*/ 17 h 262"/>
                  <a:gd name="T12" fmla="*/ 8 w 261"/>
                  <a:gd name="T13" fmla="*/ 17 h 262"/>
                  <a:gd name="T14" fmla="*/ 18 w 261"/>
                  <a:gd name="T15" fmla="*/ 33 h 262"/>
                  <a:gd name="T16" fmla="*/ 31 w 261"/>
                  <a:gd name="T17" fmla="*/ 53 h 262"/>
                  <a:gd name="T18" fmla="*/ 31 w 261"/>
                  <a:gd name="T19" fmla="*/ 53 h 262"/>
                  <a:gd name="T20" fmla="*/ 40 w 261"/>
                  <a:gd name="T21" fmla="*/ 64 h 262"/>
                  <a:gd name="T22" fmla="*/ 40 w 261"/>
                  <a:gd name="T23" fmla="*/ 64 h 262"/>
                  <a:gd name="T24" fmla="*/ 49 w 261"/>
                  <a:gd name="T25" fmla="*/ 75 h 262"/>
                  <a:gd name="T26" fmla="*/ 49 w 261"/>
                  <a:gd name="T27" fmla="*/ 75 h 262"/>
                  <a:gd name="T28" fmla="*/ 59 w 261"/>
                  <a:gd name="T29" fmla="*/ 87 h 262"/>
                  <a:gd name="T30" fmla="*/ 70 w 261"/>
                  <a:gd name="T31" fmla="*/ 99 h 262"/>
                  <a:gd name="T32" fmla="*/ 70 w 261"/>
                  <a:gd name="T33" fmla="*/ 99 h 262"/>
                  <a:gd name="T34" fmla="*/ 83 w 261"/>
                  <a:gd name="T35" fmla="*/ 110 h 262"/>
                  <a:gd name="T36" fmla="*/ 83 w 261"/>
                  <a:gd name="T37" fmla="*/ 110 h 262"/>
                  <a:gd name="T38" fmla="*/ 96 w 261"/>
                  <a:gd name="T39" fmla="*/ 121 h 262"/>
                  <a:gd name="T40" fmla="*/ 96 w 261"/>
                  <a:gd name="T41" fmla="*/ 121 h 262"/>
                  <a:gd name="T42" fmla="*/ 122 w 261"/>
                  <a:gd name="T43" fmla="*/ 144 h 262"/>
                  <a:gd name="T44" fmla="*/ 122 w 261"/>
                  <a:gd name="T45" fmla="*/ 144 h 262"/>
                  <a:gd name="T46" fmla="*/ 149 w 261"/>
                  <a:gd name="T47" fmla="*/ 167 h 262"/>
                  <a:gd name="T48" fmla="*/ 149 w 261"/>
                  <a:gd name="T49" fmla="*/ 167 h 262"/>
                  <a:gd name="T50" fmla="*/ 174 w 261"/>
                  <a:gd name="T51" fmla="*/ 189 h 262"/>
                  <a:gd name="T52" fmla="*/ 174 w 261"/>
                  <a:gd name="T53" fmla="*/ 189 h 262"/>
                  <a:gd name="T54" fmla="*/ 198 w 261"/>
                  <a:gd name="T55" fmla="*/ 210 h 262"/>
                  <a:gd name="T56" fmla="*/ 198 w 261"/>
                  <a:gd name="T57" fmla="*/ 210 h 262"/>
                  <a:gd name="T58" fmla="*/ 220 w 261"/>
                  <a:gd name="T59" fmla="*/ 228 h 262"/>
                  <a:gd name="T60" fmla="*/ 220 w 261"/>
                  <a:gd name="T61" fmla="*/ 228 h 262"/>
                  <a:gd name="T62" fmla="*/ 238 w 261"/>
                  <a:gd name="T63" fmla="*/ 243 h 262"/>
                  <a:gd name="T64" fmla="*/ 238 w 261"/>
                  <a:gd name="T65" fmla="*/ 243 h 262"/>
                  <a:gd name="T66" fmla="*/ 253 w 261"/>
                  <a:gd name="T67" fmla="*/ 255 h 262"/>
                  <a:gd name="T68" fmla="*/ 253 w 261"/>
                  <a:gd name="T69" fmla="*/ 255 h 262"/>
                  <a:gd name="T70" fmla="*/ 261 w 261"/>
                  <a:gd name="T71" fmla="*/ 262 h 262"/>
                  <a:gd name="T72" fmla="*/ 2 w 261"/>
                  <a:gd name="T73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1" h="262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8" y="33"/>
                    </a:lnTo>
                    <a:lnTo>
                      <a:pt x="31" y="53"/>
                    </a:lnTo>
                    <a:lnTo>
                      <a:pt x="31" y="53"/>
                    </a:lnTo>
                    <a:lnTo>
                      <a:pt x="40" y="64"/>
                    </a:lnTo>
                    <a:lnTo>
                      <a:pt x="40" y="6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59" y="87"/>
                    </a:lnTo>
                    <a:lnTo>
                      <a:pt x="70" y="99"/>
                    </a:lnTo>
                    <a:lnTo>
                      <a:pt x="70" y="99"/>
                    </a:lnTo>
                    <a:lnTo>
                      <a:pt x="83" y="110"/>
                    </a:lnTo>
                    <a:lnTo>
                      <a:pt x="83" y="110"/>
                    </a:lnTo>
                    <a:lnTo>
                      <a:pt x="96" y="121"/>
                    </a:lnTo>
                    <a:lnTo>
                      <a:pt x="96" y="121"/>
                    </a:lnTo>
                    <a:lnTo>
                      <a:pt x="122" y="144"/>
                    </a:lnTo>
                    <a:lnTo>
                      <a:pt x="122" y="144"/>
                    </a:lnTo>
                    <a:lnTo>
                      <a:pt x="149" y="167"/>
                    </a:lnTo>
                    <a:lnTo>
                      <a:pt x="149" y="167"/>
                    </a:lnTo>
                    <a:lnTo>
                      <a:pt x="174" y="189"/>
                    </a:lnTo>
                    <a:lnTo>
                      <a:pt x="174" y="189"/>
                    </a:lnTo>
                    <a:lnTo>
                      <a:pt x="198" y="210"/>
                    </a:lnTo>
                    <a:lnTo>
                      <a:pt x="198" y="210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38" y="243"/>
                    </a:lnTo>
                    <a:lnTo>
                      <a:pt x="238" y="243"/>
                    </a:lnTo>
                    <a:lnTo>
                      <a:pt x="253" y="255"/>
                    </a:lnTo>
                    <a:lnTo>
                      <a:pt x="253" y="255"/>
                    </a:lnTo>
                    <a:lnTo>
                      <a:pt x="261" y="26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30" name="Freeform 290"/>
              <p:cNvSpPr>
                <a:spLocks/>
              </p:cNvSpPr>
              <p:nvPr/>
            </p:nvSpPr>
            <p:spPr bwMode="auto">
              <a:xfrm>
                <a:off x="5835638" y="1824033"/>
                <a:ext cx="80963" cy="80963"/>
              </a:xfrm>
              <a:custGeom>
                <a:avLst/>
                <a:gdLst>
                  <a:gd name="T0" fmla="*/ 103 w 103"/>
                  <a:gd name="T1" fmla="*/ 50 h 101"/>
                  <a:gd name="T2" fmla="*/ 103 w 103"/>
                  <a:gd name="T3" fmla="*/ 50 h 101"/>
                  <a:gd name="T4" fmla="*/ 102 w 103"/>
                  <a:gd name="T5" fmla="*/ 61 h 101"/>
                  <a:gd name="T6" fmla="*/ 99 w 103"/>
                  <a:gd name="T7" fmla="*/ 70 h 101"/>
                  <a:gd name="T8" fmla="*/ 94 w 103"/>
                  <a:gd name="T9" fmla="*/ 79 h 101"/>
                  <a:gd name="T10" fmla="*/ 88 w 103"/>
                  <a:gd name="T11" fmla="*/ 86 h 101"/>
                  <a:gd name="T12" fmla="*/ 81 w 103"/>
                  <a:gd name="T13" fmla="*/ 93 h 101"/>
                  <a:gd name="T14" fmla="*/ 72 w 103"/>
                  <a:gd name="T15" fmla="*/ 97 h 101"/>
                  <a:gd name="T16" fmla="*/ 62 w 103"/>
                  <a:gd name="T17" fmla="*/ 100 h 101"/>
                  <a:gd name="T18" fmla="*/ 51 w 103"/>
                  <a:gd name="T19" fmla="*/ 101 h 101"/>
                  <a:gd name="T20" fmla="*/ 51 w 103"/>
                  <a:gd name="T21" fmla="*/ 101 h 101"/>
                  <a:gd name="T22" fmla="*/ 41 w 103"/>
                  <a:gd name="T23" fmla="*/ 100 h 101"/>
                  <a:gd name="T24" fmla="*/ 31 w 103"/>
                  <a:gd name="T25" fmla="*/ 97 h 101"/>
                  <a:gd name="T26" fmla="*/ 23 w 103"/>
                  <a:gd name="T27" fmla="*/ 93 h 101"/>
                  <a:gd name="T28" fmla="*/ 15 w 103"/>
                  <a:gd name="T29" fmla="*/ 86 h 101"/>
                  <a:gd name="T30" fmla="*/ 9 w 103"/>
                  <a:gd name="T31" fmla="*/ 79 h 101"/>
                  <a:gd name="T32" fmla="*/ 4 w 103"/>
                  <a:gd name="T33" fmla="*/ 70 h 101"/>
                  <a:gd name="T34" fmla="*/ 1 w 103"/>
                  <a:gd name="T35" fmla="*/ 61 h 101"/>
                  <a:gd name="T36" fmla="*/ 0 w 103"/>
                  <a:gd name="T37" fmla="*/ 50 h 101"/>
                  <a:gd name="T38" fmla="*/ 0 w 103"/>
                  <a:gd name="T39" fmla="*/ 50 h 101"/>
                  <a:gd name="T40" fmla="*/ 1 w 103"/>
                  <a:gd name="T41" fmla="*/ 40 h 101"/>
                  <a:gd name="T42" fmla="*/ 4 w 103"/>
                  <a:gd name="T43" fmla="*/ 31 h 101"/>
                  <a:gd name="T44" fmla="*/ 9 w 103"/>
                  <a:gd name="T45" fmla="*/ 22 h 101"/>
                  <a:gd name="T46" fmla="*/ 15 w 103"/>
                  <a:gd name="T47" fmla="*/ 15 h 101"/>
                  <a:gd name="T48" fmla="*/ 23 w 103"/>
                  <a:gd name="T49" fmla="*/ 8 h 101"/>
                  <a:gd name="T50" fmla="*/ 31 w 103"/>
                  <a:gd name="T51" fmla="*/ 4 h 101"/>
                  <a:gd name="T52" fmla="*/ 41 w 103"/>
                  <a:gd name="T53" fmla="*/ 1 h 101"/>
                  <a:gd name="T54" fmla="*/ 51 w 103"/>
                  <a:gd name="T55" fmla="*/ 0 h 101"/>
                  <a:gd name="T56" fmla="*/ 51 w 103"/>
                  <a:gd name="T57" fmla="*/ 0 h 101"/>
                  <a:gd name="T58" fmla="*/ 62 w 103"/>
                  <a:gd name="T59" fmla="*/ 1 h 101"/>
                  <a:gd name="T60" fmla="*/ 72 w 103"/>
                  <a:gd name="T61" fmla="*/ 4 h 101"/>
                  <a:gd name="T62" fmla="*/ 81 w 103"/>
                  <a:gd name="T63" fmla="*/ 8 h 101"/>
                  <a:gd name="T64" fmla="*/ 88 w 103"/>
                  <a:gd name="T65" fmla="*/ 15 h 101"/>
                  <a:gd name="T66" fmla="*/ 94 w 103"/>
                  <a:gd name="T67" fmla="*/ 22 h 101"/>
                  <a:gd name="T68" fmla="*/ 99 w 103"/>
                  <a:gd name="T69" fmla="*/ 31 h 101"/>
                  <a:gd name="T70" fmla="*/ 102 w 103"/>
                  <a:gd name="T71" fmla="*/ 40 h 101"/>
                  <a:gd name="T72" fmla="*/ 103 w 103"/>
                  <a:gd name="T73" fmla="*/ 5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3" h="101">
                    <a:moveTo>
                      <a:pt x="103" y="50"/>
                    </a:moveTo>
                    <a:lnTo>
                      <a:pt x="103" y="50"/>
                    </a:lnTo>
                    <a:lnTo>
                      <a:pt x="102" y="61"/>
                    </a:lnTo>
                    <a:lnTo>
                      <a:pt x="99" y="70"/>
                    </a:lnTo>
                    <a:lnTo>
                      <a:pt x="94" y="79"/>
                    </a:lnTo>
                    <a:lnTo>
                      <a:pt x="88" y="86"/>
                    </a:lnTo>
                    <a:lnTo>
                      <a:pt x="81" y="93"/>
                    </a:lnTo>
                    <a:lnTo>
                      <a:pt x="72" y="97"/>
                    </a:lnTo>
                    <a:lnTo>
                      <a:pt x="62" y="100"/>
                    </a:lnTo>
                    <a:lnTo>
                      <a:pt x="51" y="101"/>
                    </a:lnTo>
                    <a:lnTo>
                      <a:pt x="51" y="101"/>
                    </a:lnTo>
                    <a:lnTo>
                      <a:pt x="41" y="100"/>
                    </a:lnTo>
                    <a:lnTo>
                      <a:pt x="31" y="97"/>
                    </a:lnTo>
                    <a:lnTo>
                      <a:pt x="23" y="93"/>
                    </a:lnTo>
                    <a:lnTo>
                      <a:pt x="15" y="86"/>
                    </a:lnTo>
                    <a:lnTo>
                      <a:pt x="9" y="79"/>
                    </a:lnTo>
                    <a:lnTo>
                      <a:pt x="4" y="70"/>
                    </a:lnTo>
                    <a:lnTo>
                      <a:pt x="1" y="61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1" y="40"/>
                    </a:lnTo>
                    <a:lnTo>
                      <a:pt x="4" y="31"/>
                    </a:lnTo>
                    <a:lnTo>
                      <a:pt x="9" y="22"/>
                    </a:lnTo>
                    <a:lnTo>
                      <a:pt x="15" y="15"/>
                    </a:lnTo>
                    <a:lnTo>
                      <a:pt x="23" y="8"/>
                    </a:lnTo>
                    <a:lnTo>
                      <a:pt x="31" y="4"/>
                    </a:lnTo>
                    <a:lnTo>
                      <a:pt x="41" y="1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62" y="1"/>
                    </a:lnTo>
                    <a:lnTo>
                      <a:pt x="72" y="4"/>
                    </a:lnTo>
                    <a:lnTo>
                      <a:pt x="81" y="8"/>
                    </a:lnTo>
                    <a:lnTo>
                      <a:pt x="88" y="15"/>
                    </a:lnTo>
                    <a:lnTo>
                      <a:pt x="94" y="22"/>
                    </a:lnTo>
                    <a:lnTo>
                      <a:pt x="99" y="31"/>
                    </a:lnTo>
                    <a:lnTo>
                      <a:pt x="102" y="40"/>
                    </a:lnTo>
                    <a:lnTo>
                      <a:pt x="103" y="5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31" name="Freeform 291"/>
              <p:cNvSpPr>
                <a:spLocks/>
              </p:cNvSpPr>
              <p:nvPr/>
            </p:nvSpPr>
            <p:spPr bwMode="auto">
              <a:xfrm>
                <a:off x="5835641" y="1824033"/>
                <a:ext cx="80963" cy="80963"/>
              </a:xfrm>
              <a:custGeom>
                <a:avLst/>
                <a:gdLst>
                  <a:gd name="T0" fmla="*/ 103 w 103"/>
                  <a:gd name="T1" fmla="*/ 50 h 101"/>
                  <a:gd name="T2" fmla="*/ 103 w 103"/>
                  <a:gd name="T3" fmla="*/ 50 h 101"/>
                  <a:gd name="T4" fmla="*/ 102 w 103"/>
                  <a:gd name="T5" fmla="*/ 61 h 101"/>
                  <a:gd name="T6" fmla="*/ 99 w 103"/>
                  <a:gd name="T7" fmla="*/ 70 h 101"/>
                  <a:gd name="T8" fmla="*/ 94 w 103"/>
                  <a:gd name="T9" fmla="*/ 79 h 101"/>
                  <a:gd name="T10" fmla="*/ 88 w 103"/>
                  <a:gd name="T11" fmla="*/ 86 h 101"/>
                  <a:gd name="T12" fmla="*/ 81 w 103"/>
                  <a:gd name="T13" fmla="*/ 93 h 101"/>
                  <a:gd name="T14" fmla="*/ 72 w 103"/>
                  <a:gd name="T15" fmla="*/ 97 h 101"/>
                  <a:gd name="T16" fmla="*/ 62 w 103"/>
                  <a:gd name="T17" fmla="*/ 100 h 101"/>
                  <a:gd name="T18" fmla="*/ 51 w 103"/>
                  <a:gd name="T19" fmla="*/ 101 h 101"/>
                  <a:gd name="T20" fmla="*/ 51 w 103"/>
                  <a:gd name="T21" fmla="*/ 101 h 101"/>
                  <a:gd name="T22" fmla="*/ 41 w 103"/>
                  <a:gd name="T23" fmla="*/ 100 h 101"/>
                  <a:gd name="T24" fmla="*/ 31 w 103"/>
                  <a:gd name="T25" fmla="*/ 97 h 101"/>
                  <a:gd name="T26" fmla="*/ 23 w 103"/>
                  <a:gd name="T27" fmla="*/ 93 h 101"/>
                  <a:gd name="T28" fmla="*/ 15 w 103"/>
                  <a:gd name="T29" fmla="*/ 86 h 101"/>
                  <a:gd name="T30" fmla="*/ 9 w 103"/>
                  <a:gd name="T31" fmla="*/ 79 h 101"/>
                  <a:gd name="T32" fmla="*/ 4 w 103"/>
                  <a:gd name="T33" fmla="*/ 70 h 101"/>
                  <a:gd name="T34" fmla="*/ 1 w 103"/>
                  <a:gd name="T35" fmla="*/ 61 h 101"/>
                  <a:gd name="T36" fmla="*/ 0 w 103"/>
                  <a:gd name="T37" fmla="*/ 50 h 101"/>
                  <a:gd name="T38" fmla="*/ 0 w 103"/>
                  <a:gd name="T39" fmla="*/ 50 h 101"/>
                  <a:gd name="T40" fmla="*/ 1 w 103"/>
                  <a:gd name="T41" fmla="*/ 40 h 101"/>
                  <a:gd name="T42" fmla="*/ 4 w 103"/>
                  <a:gd name="T43" fmla="*/ 31 h 101"/>
                  <a:gd name="T44" fmla="*/ 9 w 103"/>
                  <a:gd name="T45" fmla="*/ 22 h 101"/>
                  <a:gd name="T46" fmla="*/ 15 w 103"/>
                  <a:gd name="T47" fmla="*/ 15 h 101"/>
                  <a:gd name="T48" fmla="*/ 23 w 103"/>
                  <a:gd name="T49" fmla="*/ 8 h 101"/>
                  <a:gd name="T50" fmla="*/ 31 w 103"/>
                  <a:gd name="T51" fmla="*/ 4 h 101"/>
                  <a:gd name="T52" fmla="*/ 41 w 103"/>
                  <a:gd name="T53" fmla="*/ 1 h 101"/>
                  <a:gd name="T54" fmla="*/ 51 w 103"/>
                  <a:gd name="T55" fmla="*/ 0 h 101"/>
                  <a:gd name="T56" fmla="*/ 51 w 103"/>
                  <a:gd name="T57" fmla="*/ 0 h 101"/>
                  <a:gd name="T58" fmla="*/ 62 w 103"/>
                  <a:gd name="T59" fmla="*/ 1 h 101"/>
                  <a:gd name="T60" fmla="*/ 72 w 103"/>
                  <a:gd name="T61" fmla="*/ 4 h 101"/>
                  <a:gd name="T62" fmla="*/ 81 w 103"/>
                  <a:gd name="T63" fmla="*/ 8 h 101"/>
                  <a:gd name="T64" fmla="*/ 88 w 103"/>
                  <a:gd name="T65" fmla="*/ 15 h 101"/>
                  <a:gd name="T66" fmla="*/ 94 w 103"/>
                  <a:gd name="T67" fmla="*/ 22 h 101"/>
                  <a:gd name="T68" fmla="*/ 99 w 103"/>
                  <a:gd name="T69" fmla="*/ 31 h 101"/>
                  <a:gd name="T70" fmla="*/ 102 w 103"/>
                  <a:gd name="T71" fmla="*/ 40 h 101"/>
                  <a:gd name="T72" fmla="*/ 103 w 103"/>
                  <a:gd name="T73" fmla="*/ 5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3" h="101">
                    <a:moveTo>
                      <a:pt x="103" y="50"/>
                    </a:moveTo>
                    <a:lnTo>
                      <a:pt x="103" y="50"/>
                    </a:lnTo>
                    <a:lnTo>
                      <a:pt x="102" y="61"/>
                    </a:lnTo>
                    <a:lnTo>
                      <a:pt x="99" y="70"/>
                    </a:lnTo>
                    <a:lnTo>
                      <a:pt x="94" y="79"/>
                    </a:lnTo>
                    <a:lnTo>
                      <a:pt x="88" y="86"/>
                    </a:lnTo>
                    <a:lnTo>
                      <a:pt x="81" y="93"/>
                    </a:lnTo>
                    <a:lnTo>
                      <a:pt x="72" y="97"/>
                    </a:lnTo>
                    <a:lnTo>
                      <a:pt x="62" y="100"/>
                    </a:lnTo>
                    <a:lnTo>
                      <a:pt x="51" y="101"/>
                    </a:lnTo>
                    <a:lnTo>
                      <a:pt x="51" y="101"/>
                    </a:lnTo>
                    <a:lnTo>
                      <a:pt x="41" y="100"/>
                    </a:lnTo>
                    <a:lnTo>
                      <a:pt x="31" y="97"/>
                    </a:lnTo>
                    <a:lnTo>
                      <a:pt x="23" y="93"/>
                    </a:lnTo>
                    <a:lnTo>
                      <a:pt x="15" y="86"/>
                    </a:lnTo>
                    <a:lnTo>
                      <a:pt x="9" y="79"/>
                    </a:lnTo>
                    <a:lnTo>
                      <a:pt x="4" y="70"/>
                    </a:lnTo>
                    <a:lnTo>
                      <a:pt x="1" y="61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1" y="40"/>
                    </a:lnTo>
                    <a:lnTo>
                      <a:pt x="4" y="31"/>
                    </a:lnTo>
                    <a:lnTo>
                      <a:pt x="9" y="22"/>
                    </a:lnTo>
                    <a:lnTo>
                      <a:pt x="15" y="15"/>
                    </a:lnTo>
                    <a:lnTo>
                      <a:pt x="23" y="8"/>
                    </a:lnTo>
                    <a:lnTo>
                      <a:pt x="31" y="4"/>
                    </a:lnTo>
                    <a:lnTo>
                      <a:pt x="41" y="1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62" y="1"/>
                    </a:lnTo>
                    <a:lnTo>
                      <a:pt x="72" y="4"/>
                    </a:lnTo>
                    <a:lnTo>
                      <a:pt x="81" y="8"/>
                    </a:lnTo>
                    <a:lnTo>
                      <a:pt x="88" y="15"/>
                    </a:lnTo>
                    <a:lnTo>
                      <a:pt x="94" y="22"/>
                    </a:lnTo>
                    <a:lnTo>
                      <a:pt x="99" y="31"/>
                    </a:lnTo>
                    <a:lnTo>
                      <a:pt x="102" y="40"/>
                    </a:lnTo>
                    <a:lnTo>
                      <a:pt x="103" y="5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32" name="Freeform 292"/>
              <p:cNvSpPr>
                <a:spLocks/>
              </p:cNvSpPr>
              <p:nvPr/>
            </p:nvSpPr>
            <p:spPr bwMode="auto">
              <a:xfrm>
                <a:off x="5905490" y="1757359"/>
                <a:ext cx="34925" cy="36513"/>
              </a:xfrm>
              <a:custGeom>
                <a:avLst/>
                <a:gdLst>
                  <a:gd name="T0" fmla="*/ 44 w 44"/>
                  <a:gd name="T1" fmla="*/ 22 h 44"/>
                  <a:gd name="T2" fmla="*/ 44 w 44"/>
                  <a:gd name="T3" fmla="*/ 22 h 44"/>
                  <a:gd name="T4" fmla="*/ 43 w 44"/>
                  <a:gd name="T5" fmla="*/ 27 h 44"/>
                  <a:gd name="T6" fmla="*/ 42 w 44"/>
                  <a:gd name="T7" fmla="*/ 31 h 44"/>
                  <a:gd name="T8" fmla="*/ 40 w 44"/>
                  <a:gd name="T9" fmla="*/ 34 h 44"/>
                  <a:gd name="T10" fmla="*/ 37 w 44"/>
                  <a:gd name="T11" fmla="*/ 38 h 44"/>
                  <a:gd name="T12" fmla="*/ 34 w 44"/>
                  <a:gd name="T13" fmla="*/ 40 h 44"/>
                  <a:gd name="T14" fmla="*/ 30 w 44"/>
                  <a:gd name="T15" fmla="*/ 42 h 44"/>
                  <a:gd name="T16" fmla="*/ 26 w 44"/>
                  <a:gd name="T17" fmla="*/ 44 h 44"/>
                  <a:gd name="T18" fmla="*/ 22 w 44"/>
                  <a:gd name="T19" fmla="*/ 44 h 44"/>
                  <a:gd name="T20" fmla="*/ 22 w 44"/>
                  <a:gd name="T21" fmla="*/ 44 h 44"/>
                  <a:gd name="T22" fmla="*/ 18 w 44"/>
                  <a:gd name="T23" fmla="*/ 44 h 44"/>
                  <a:gd name="T24" fmla="*/ 13 w 44"/>
                  <a:gd name="T25" fmla="*/ 42 h 44"/>
                  <a:gd name="T26" fmla="*/ 10 w 44"/>
                  <a:gd name="T27" fmla="*/ 40 h 44"/>
                  <a:gd name="T28" fmla="*/ 6 w 44"/>
                  <a:gd name="T29" fmla="*/ 38 h 44"/>
                  <a:gd name="T30" fmla="*/ 4 w 44"/>
                  <a:gd name="T31" fmla="*/ 34 h 44"/>
                  <a:gd name="T32" fmla="*/ 2 w 44"/>
                  <a:gd name="T33" fmla="*/ 31 h 44"/>
                  <a:gd name="T34" fmla="*/ 0 w 44"/>
                  <a:gd name="T35" fmla="*/ 27 h 44"/>
                  <a:gd name="T36" fmla="*/ 0 w 44"/>
                  <a:gd name="T37" fmla="*/ 22 h 44"/>
                  <a:gd name="T38" fmla="*/ 0 w 44"/>
                  <a:gd name="T39" fmla="*/ 22 h 44"/>
                  <a:gd name="T40" fmla="*/ 0 w 44"/>
                  <a:gd name="T41" fmla="*/ 18 h 44"/>
                  <a:gd name="T42" fmla="*/ 2 w 44"/>
                  <a:gd name="T43" fmla="*/ 14 h 44"/>
                  <a:gd name="T44" fmla="*/ 4 w 44"/>
                  <a:gd name="T45" fmla="*/ 10 h 44"/>
                  <a:gd name="T46" fmla="*/ 6 w 44"/>
                  <a:gd name="T47" fmla="*/ 7 h 44"/>
                  <a:gd name="T48" fmla="*/ 10 w 44"/>
                  <a:gd name="T49" fmla="*/ 4 h 44"/>
                  <a:gd name="T50" fmla="*/ 13 w 44"/>
                  <a:gd name="T51" fmla="*/ 2 h 44"/>
                  <a:gd name="T52" fmla="*/ 18 w 44"/>
                  <a:gd name="T53" fmla="*/ 1 h 44"/>
                  <a:gd name="T54" fmla="*/ 22 w 44"/>
                  <a:gd name="T55" fmla="*/ 0 h 44"/>
                  <a:gd name="T56" fmla="*/ 22 w 44"/>
                  <a:gd name="T57" fmla="*/ 0 h 44"/>
                  <a:gd name="T58" fmla="*/ 26 w 44"/>
                  <a:gd name="T59" fmla="*/ 1 h 44"/>
                  <a:gd name="T60" fmla="*/ 30 w 44"/>
                  <a:gd name="T61" fmla="*/ 2 h 44"/>
                  <a:gd name="T62" fmla="*/ 34 w 44"/>
                  <a:gd name="T63" fmla="*/ 4 h 44"/>
                  <a:gd name="T64" fmla="*/ 37 w 44"/>
                  <a:gd name="T65" fmla="*/ 7 h 44"/>
                  <a:gd name="T66" fmla="*/ 40 w 44"/>
                  <a:gd name="T67" fmla="*/ 10 h 44"/>
                  <a:gd name="T68" fmla="*/ 42 w 44"/>
                  <a:gd name="T69" fmla="*/ 14 h 44"/>
                  <a:gd name="T70" fmla="*/ 43 w 44"/>
                  <a:gd name="T71" fmla="*/ 18 h 44"/>
                  <a:gd name="T72" fmla="*/ 44 w 44"/>
                  <a:gd name="T73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4" h="44">
                    <a:moveTo>
                      <a:pt x="44" y="22"/>
                    </a:moveTo>
                    <a:lnTo>
                      <a:pt x="44" y="22"/>
                    </a:lnTo>
                    <a:lnTo>
                      <a:pt x="43" y="27"/>
                    </a:lnTo>
                    <a:lnTo>
                      <a:pt x="42" y="31"/>
                    </a:lnTo>
                    <a:lnTo>
                      <a:pt x="40" y="34"/>
                    </a:lnTo>
                    <a:lnTo>
                      <a:pt x="37" y="38"/>
                    </a:lnTo>
                    <a:lnTo>
                      <a:pt x="34" y="40"/>
                    </a:lnTo>
                    <a:lnTo>
                      <a:pt x="30" y="42"/>
                    </a:lnTo>
                    <a:lnTo>
                      <a:pt x="26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18" y="44"/>
                    </a:lnTo>
                    <a:lnTo>
                      <a:pt x="13" y="42"/>
                    </a:lnTo>
                    <a:lnTo>
                      <a:pt x="10" y="40"/>
                    </a:lnTo>
                    <a:lnTo>
                      <a:pt x="6" y="38"/>
                    </a:lnTo>
                    <a:lnTo>
                      <a:pt x="4" y="34"/>
                    </a:lnTo>
                    <a:lnTo>
                      <a:pt x="2" y="31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18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6" y="7"/>
                    </a:lnTo>
                    <a:lnTo>
                      <a:pt x="10" y="4"/>
                    </a:lnTo>
                    <a:lnTo>
                      <a:pt x="13" y="2"/>
                    </a:lnTo>
                    <a:lnTo>
                      <a:pt x="18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6" y="1"/>
                    </a:lnTo>
                    <a:lnTo>
                      <a:pt x="30" y="2"/>
                    </a:lnTo>
                    <a:lnTo>
                      <a:pt x="34" y="4"/>
                    </a:lnTo>
                    <a:lnTo>
                      <a:pt x="37" y="7"/>
                    </a:lnTo>
                    <a:lnTo>
                      <a:pt x="40" y="10"/>
                    </a:lnTo>
                    <a:lnTo>
                      <a:pt x="42" y="14"/>
                    </a:lnTo>
                    <a:lnTo>
                      <a:pt x="43" y="18"/>
                    </a:lnTo>
                    <a:lnTo>
                      <a:pt x="44" y="2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33" name="Freeform 293"/>
              <p:cNvSpPr>
                <a:spLocks/>
              </p:cNvSpPr>
              <p:nvPr/>
            </p:nvSpPr>
            <p:spPr bwMode="auto">
              <a:xfrm>
                <a:off x="5905492" y="1757358"/>
                <a:ext cx="34925" cy="36513"/>
              </a:xfrm>
              <a:custGeom>
                <a:avLst/>
                <a:gdLst>
                  <a:gd name="T0" fmla="*/ 44 w 44"/>
                  <a:gd name="T1" fmla="*/ 22 h 44"/>
                  <a:gd name="T2" fmla="*/ 44 w 44"/>
                  <a:gd name="T3" fmla="*/ 22 h 44"/>
                  <a:gd name="T4" fmla="*/ 43 w 44"/>
                  <a:gd name="T5" fmla="*/ 27 h 44"/>
                  <a:gd name="T6" fmla="*/ 42 w 44"/>
                  <a:gd name="T7" fmla="*/ 31 h 44"/>
                  <a:gd name="T8" fmla="*/ 40 w 44"/>
                  <a:gd name="T9" fmla="*/ 34 h 44"/>
                  <a:gd name="T10" fmla="*/ 37 w 44"/>
                  <a:gd name="T11" fmla="*/ 38 h 44"/>
                  <a:gd name="T12" fmla="*/ 34 w 44"/>
                  <a:gd name="T13" fmla="*/ 40 h 44"/>
                  <a:gd name="T14" fmla="*/ 30 w 44"/>
                  <a:gd name="T15" fmla="*/ 42 h 44"/>
                  <a:gd name="T16" fmla="*/ 26 w 44"/>
                  <a:gd name="T17" fmla="*/ 44 h 44"/>
                  <a:gd name="T18" fmla="*/ 22 w 44"/>
                  <a:gd name="T19" fmla="*/ 44 h 44"/>
                  <a:gd name="T20" fmla="*/ 22 w 44"/>
                  <a:gd name="T21" fmla="*/ 44 h 44"/>
                  <a:gd name="T22" fmla="*/ 18 w 44"/>
                  <a:gd name="T23" fmla="*/ 44 h 44"/>
                  <a:gd name="T24" fmla="*/ 13 w 44"/>
                  <a:gd name="T25" fmla="*/ 42 h 44"/>
                  <a:gd name="T26" fmla="*/ 10 w 44"/>
                  <a:gd name="T27" fmla="*/ 40 h 44"/>
                  <a:gd name="T28" fmla="*/ 6 w 44"/>
                  <a:gd name="T29" fmla="*/ 38 h 44"/>
                  <a:gd name="T30" fmla="*/ 4 w 44"/>
                  <a:gd name="T31" fmla="*/ 34 h 44"/>
                  <a:gd name="T32" fmla="*/ 2 w 44"/>
                  <a:gd name="T33" fmla="*/ 31 h 44"/>
                  <a:gd name="T34" fmla="*/ 0 w 44"/>
                  <a:gd name="T35" fmla="*/ 27 h 44"/>
                  <a:gd name="T36" fmla="*/ 0 w 44"/>
                  <a:gd name="T37" fmla="*/ 22 h 44"/>
                  <a:gd name="T38" fmla="*/ 0 w 44"/>
                  <a:gd name="T39" fmla="*/ 22 h 44"/>
                  <a:gd name="T40" fmla="*/ 0 w 44"/>
                  <a:gd name="T41" fmla="*/ 18 h 44"/>
                  <a:gd name="T42" fmla="*/ 2 w 44"/>
                  <a:gd name="T43" fmla="*/ 14 h 44"/>
                  <a:gd name="T44" fmla="*/ 4 w 44"/>
                  <a:gd name="T45" fmla="*/ 10 h 44"/>
                  <a:gd name="T46" fmla="*/ 6 w 44"/>
                  <a:gd name="T47" fmla="*/ 7 h 44"/>
                  <a:gd name="T48" fmla="*/ 10 w 44"/>
                  <a:gd name="T49" fmla="*/ 4 h 44"/>
                  <a:gd name="T50" fmla="*/ 13 w 44"/>
                  <a:gd name="T51" fmla="*/ 2 h 44"/>
                  <a:gd name="T52" fmla="*/ 18 w 44"/>
                  <a:gd name="T53" fmla="*/ 1 h 44"/>
                  <a:gd name="T54" fmla="*/ 22 w 44"/>
                  <a:gd name="T55" fmla="*/ 0 h 44"/>
                  <a:gd name="T56" fmla="*/ 22 w 44"/>
                  <a:gd name="T57" fmla="*/ 0 h 44"/>
                  <a:gd name="T58" fmla="*/ 26 w 44"/>
                  <a:gd name="T59" fmla="*/ 1 h 44"/>
                  <a:gd name="T60" fmla="*/ 30 w 44"/>
                  <a:gd name="T61" fmla="*/ 2 h 44"/>
                  <a:gd name="T62" fmla="*/ 34 w 44"/>
                  <a:gd name="T63" fmla="*/ 4 h 44"/>
                  <a:gd name="T64" fmla="*/ 37 w 44"/>
                  <a:gd name="T65" fmla="*/ 7 h 44"/>
                  <a:gd name="T66" fmla="*/ 40 w 44"/>
                  <a:gd name="T67" fmla="*/ 10 h 44"/>
                  <a:gd name="T68" fmla="*/ 42 w 44"/>
                  <a:gd name="T69" fmla="*/ 14 h 44"/>
                  <a:gd name="T70" fmla="*/ 43 w 44"/>
                  <a:gd name="T71" fmla="*/ 18 h 44"/>
                  <a:gd name="T72" fmla="*/ 44 w 44"/>
                  <a:gd name="T73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4" h="44">
                    <a:moveTo>
                      <a:pt x="44" y="22"/>
                    </a:moveTo>
                    <a:lnTo>
                      <a:pt x="44" y="22"/>
                    </a:lnTo>
                    <a:lnTo>
                      <a:pt x="43" y="27"/>
                    </a:lnTo>
                    <a:lnTo>
                      <a:pt x="42" y="31"/>
                    </a:lnTo>
                    <a:lnTo>
                      <a:pt x="40" y="34"/>
                    </a:lnTo>
                    <a:lnTo>
                      <a:pt x="37" y="38"/>
                    </a:lnTo>
                    <a:lnTo>
                      <a:pt x="34" y="40"/>
                    </a:lnTo>
                    <a:lnTo>
                      <a:pt x="30" y="42"/>
                    </a:lnTo>
                    <a:lnTo>
                      <a:pt x="26" y="44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18" y="44"/>
                    </a:lnTo>
                    <a:lnTo>
                      <a:pt x="13" y="42"/>
                    </a:lnTo>
                    <a:lnTo>
                      <a:pt x="10" y="40"/>
                    </a:lnTo>
                    <a:lnTo>
                      <a:pt x="6" y="38"/>
                    </a:lnTo>
                    <a:lnTo>
                      <a:pt x="4" y="34"/>
                    </a:lnTo>
                    <a:lnTo>
                      <a:pt x="2" y="31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18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6" y="7"/>
                    </a:lnTo>
                    <a:lnTo>
                      <a:pt x="10" y="4"/>
                    </a:lnTo>
                    <a:lnTo>
                      <a:pt x="13" y="2"/>
                    </a:lnTo>
                    <a:lnTo>
                      <a:pt x="18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6" y="1"/>
                    </a:lnTo>
                    <a:lnTo>
                      <a:pt x="30" y="2"/>
                    </a:lnTo>
                    <a:lnTo>
                      <a:pt x="34" y="4"/>
                    </a:lnTo>
                    <a:lnTo>
                      <a:pt x="37" y="7"/>
                    </a:lnTo>
                    <a:lnTo>
                      <a:pt x="40" y="10"/>
                    </a:lnTo>
                    <a:lnTo>
                      <a:pt x="42" y="14"/>
                    </a:lnTo>
                    <a:lnTo>
                      <a:pt x="43" y="18"/>
                    </a:lnTo>
                    <a:lnTo>
                      <a:pt x="44" y="2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34" name="Freeform 294"/>
              <p:cNvSpPr>
                <a:spLocks/>
              </p:cNvSpPr>
              <p:nvPr/>
            </p:nvSpPr>
            <p:spPr bwMode="auto">
              <a:xfrm>
                <a:off x="6353166" y="2035172"/>
                <a:ext cx="138113" cy="138113"/>
              </a:xfrm>
              <a:custGeom>
                <a:avLst/>
                <a:gdLst>
                  <a:gd name="T0" fmla="*/ 174 w 174"/>
                  <a:gd name="T1" fmla="*/ 87 h 174"/>
                  <a:gd name="T2" fmla="*/ 172 w 174"/>
                  <a:gd name="T3" fmla="*/ 104 h 174"/>
                  <a:gd name="T4" fmla="*/ 167 w 174"/>
                  <a:gd name="T5" fmla="*/ 120 h 174"/>
                  <a:gd name="T6" fmla="*/ 159 w 174"/>
                  <a:gd name="T7" fmla="*/ 135 h 174"/>
                  <a:gd name="T8" fmla="*/ 149 w 174"/>
                  <a:gd name="T9" fmla="*/ 148 h 174"/>
                  <a:gd name="T10" fmla="*/ 136 w 174"/>
                  <a:gd name="T11" fmla="*/ 159 h 174"/>
                  <a:gd name="T12" fmla="*/ 121 w 174"/>
                  <a:gd name="T13" fmla="*/ 167 h 174"/>
                  <a:gd name="T14" fmla="*/ 105 w 174"/>
                  <a:gd name="T15" fmla="*/ 172 h 174"/>
                  <a:gd name="T16" fmla="*/ 87 w 174"/>
                  <a:gd name="T17" fmla="*/ 174 h 174"/>
                  <a:gd name="T18" fmla="*/ 78 w 174"/>
                  <a:gd name="T19" fmla="*/ 173 h 174"/>
                  <a:gd name="T20" fmla="*/ 61 w 174"/>
                  <a:gd name="T21" fmla="*/ 170 h 174"/>
                  <a:gd name="T22" fmla="*/ 46 w 174"/>
                  <a:gd name="T23" fmla="*/ 163 h 174"/>
                  <a:gd name="T24" fmla="*/ 32 w 174"/>
                  <a:gd name="T25" fmla="*/ 154 h 174"/>
                  <a:gd name="T26" fmla="*/ 20 w 174"/>
                  <a:gd name="T27" fmla="*/ 142 h 174"/>
                  <a:gd name="T28" fmla="*/ 11 w 174"/>
                  <a:gd name="T29" fmla="*/ 128 h 174"/>
                  <a:gd name="T30" fmla="*/ 4 w 174"/>
                  <a:gd name="T31" fmla="*/ 112 h 174"/>
                  <a:gd name="T32" fmla="*/ 1 w 174"/>
                  <a:gd name="T33" fmla="*/ 96 h 174"/>
                  <a:gd name="T34" fmla="*/ 0 w 174"/>
                  <a:gd name="T35" fmla="*/ 87 h 174"/>
                  <a:gd name="T36" fmla="*/ 2 w 174"/>
                  <a:gd name="T37" fmla="*/ 69 h 174"/>
                  <a:gd name="T38" fmla="*/ 7 w 174"/>
                  <a:gd name="T39" fmla="*/ 53 h 174"/>
                  <a:gd name="T40" fmla="*/ 15 w 174"/>
                  <a:gd name="T41" fmla="*/ 38 h 174"/>
                  <a:gd name="T42" fmla="*/ 26 w 174"/>
                  <a:gd name="T43" fmla="*/ 25 h 174"/>
                  <a:gd name="T44" fmla="*/ 39 w 174"/>
                  <a:gd name="T45" fmla="*/ 15 h 174"/>
                  <a:gd name="T46" fmla="*/ 53 w 174"/>
                  <a:gd name="T47" fmla="*/ 7 h 174"/>
                  <a:gd name="T48" fmla="*/ 70 w 174"/>
                  <a:gd name="T49" fmla="*/ 2 h 174"/>
                  <a:gd name="T50" fmla="*/ 87 w 174"/>
                  <a:gd name="T51" fmla="*/ 0 h 174"/>
                  <a:gd name="T52" fmla="*/ 96 w 174"/>
                  <a:gd name="T53" fmla="*/ 0 h 174"/>
                  <a:gd name="T54" fmla="*/ 113 w 174"/>
                  <a:gd name="T55" fmla="*/ 4 h 174"/>
                  <a:gd name="T56" fmla="*/ 129 w 174"/>
                  <a:gd name="T57" fmla="*/ 10 h 174"/>
                  <a:gd name="T58" fmla="*/ 143 w 174"/>
                  <a:gd name="T59" fmla="*/ 20 h 174"/>
                  <a:gd name="T60" fmla="*/ 154 w 174"/>
                  <a:gd name="T61" fmla="*/ 31 h 174"/>
                  <a:gd name="T62" fmla="*/ 164 w 174"/>
                  <a:gd name="T63" fmla="*/ 45 h 174"/>
                  <a:gd name="T64" fmla="*/ 170 w 174"/>
                  <a:gd name="T65" fmla="*/ 61 h 174"/>
                  <a:gd name="T66" fmla="*/ 174 w 174"/>
                  <a:gd name="T67" fmla="*/ 7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74">
                    <a:moveTo>
                      <a:pt x="174" y="87"/>
                    </a:moveTo>
                    <a:lnTo>
                      <a:pt x="174" y="87"/>
                    </a:lnTo>
                    <a:lnTo>
                      <a:pt x="174" y="96"/>
                    </a:lnTo>
                    <a:lnTo>
                      <a:pt x="172" y="104"/>
                    </a:lnTo>
                    <a:lnTo>
                      <a:pt x="170" y="112"/>
                    </a:lnTo>
                    <a:lnTo>
                      <a:pt x="167" y="120"/>
                    </a:lnTo>
                    <a:lnTo>
                      <a:pt x="164" y="128"/>
                    </a:lnTo>
                    <a:lnTo>
                      <a:pt x="159" y="135"/>
                    </a:lnTo>
                    <a:lnTo>
                      <a:pt x="154" y="142"/>
                    </a:lnTo>
                    <a:lnTo>
                      <a:pt x="149" y="148"/>
                    </a:lnTo>
                    <a:lnTo>
                      <a:pt x="143" y="154"/>
                    </a:lnTo>
                    <a:lnTo>
                      <a:pt x="136" y="159"/>
                    </a:lnTo>
                    <a:lnTo>
                      <a:pt x="129" y="163"/>
                    </a:lnTo>
                    <a:lnTo>
                      <a:pt x="121" y="167"/>
                    </a:lnTo>
                    <a:lnTo>
                      <a:pt x="113" y="170"/>
                    </a:lnTo>
                    <a:lnTo>
                      <a:pt x="105" y="172"/>
                    </a:lnTo>
                    <a:lnTo>
                      <a:pt x="96" y="173"/>
                    </a:lnTo>
                    <a:lnTo>
                      <a:pt x="87" y="174"/>
                    </a:lnTo>
                    <a:lnTo>
                      <a:pt x="87" y="174"/>
                    </a:lnTo>
                    <a:lnTo>
                      <a:pt x="78" y="173"/>
                    </a:lnTo>
                    <a:lnTo>
                      <a:pt x="70" y="172"/>
                    </a:lnTo>
                    <a:lnTo>
                      <a:pt x="61" y="170"/>
                    </a:lnTo>
                    <a:lnTo>
                      <a:pt x="53" y="167"/>
                    </a:lnTo>
                    <a:lnTo>
                      <a:pt x="46" y="163"/>
                    </a:lnTo>
                    <a:lnTo>
                      <a:pt x="39" y="159"/>
                    </a:lnTo>
                    <a:lnTo>
                      <a:pt x="32" y="154"/>
                    </a:lnTo>
                    <a:lnTo>
                      <a:pt x="26" y="148"/>
                    </a:lnTo>
                    <a:lnTo>
                      <a:pt x="20" y="142"/>
                    </a:lnTo>
                    <a:lnTo>
                      <a:pt x="15" y="135"/>
                    </a:lnTo>
                    <a:lnTo>
                      <a:pt x="11" y="128"/>
                    </a:lnTo>
                    <a:lnTo>
                      <a:pt x="7" y="120"/>
                    </a:lnTo>
                    <a:lnTo>
                      <a:pt x="4" y="112"/>
                    </a:lnTo>
                    <a:lnTo>
                      <a:pt x="2" y="104"/>
                    </a:lnTo>
                    <a:lnTo>
                      <a:pt x="1" y="96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1" y="78"/>
                    </a:lnTo>
                    <a:lnTo>
                      <a:pt x="2" y="69"/>
                    </a:lnTo>
                    <a:lnTo>
                      <a:pt x="4" y="61"/>
                    </a:lnTo>
                    <a:lnTo>
                      <a:pt x="7" y="53"/>
                    </a:lnTo>
                    <a:lnTo>
                      <a:pt x="11" y="45"/>
                    </a:lnTo>
                    <a:lnTo>
                      <a:pt x="15" y="38"/>
                    </a:lnTo>
                    <a:lnTo>
                      <a:pt x="20" y="31"/>
                    </a:lnTo>
                    <a:lnTo>
                      <a:pt x="26" y="25"/>
                    </a:lnTo>
                    <a:lnTo>
                      <a:pt x="32" y="20"/>
                    </a:lnTo>
                    <a:lnTo>
                      <a:pt x="39" y="15"/>
                    </a:lnTo>
                    <a:lnTo>
                      <a:pt x="46" y="10"/>
                    </a:lnTo>
                    <a:lnTo>
                      <a:pt x="53" y="7"/>
                    </a:lnTo>
                    <a:lnTo>
                      <a:pt x="61" y="4"/>
                    </a:lnTo>
                    <a:lnTo>
                      <a:pt x="70" y="2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96" y="0"/>
                    </a:lnTo>
                    <a:lnTo>
                      <a:pt x="105" y="2"/>
                    </a:lnTo>
                    <a:lnTo>
                      <a:pt x="113" y="4"/>
                    </a:lnTo>
                    <a:lnTo>
                      <a:pt x="121" y="7"/>
                    </a:lnTo>
                    <a:lnTo>
                      <a:pt x="129" y="10"/>
                    </a:lnTo>
                    <a:lnTo>
                      <a:pt x="136" y="15"/>
                    </a:lnTo>
                    <a:lnTo>
                      <a:pt x="143" y="20"/>
                    </a:lnTo>
                    <a:lnTo>
                      <a:pt x="149" y="25"/>
                    </a:lnTo>
                    <a:lnTo>
                      <a:pt x="154" y="31"/>
                    </a:lnTo>
                    <a:lnTo>
                      <a:pt x="159" y="38"/>
                    </a:lnTo>
                    <a:lnTo>
                      <a:pt x="164" y="45"/>
                    </a:lnTo>
                    <a:lnTo>
                      <a:pt x="167" y="53"/>
                    </a:lnTo>
                    <a:lnTo>
                      <a:pt x="170" y="61"/>
                    </a:lnTo>
                    <a:lnTo>
                      <a:pt x="172" y="69"/>
                    </a:lnTo>
                    <a:lnTo>
                      <a:pt x="174" y="78"/>
                    </a:lnTo>
                    <a:lnTo>
                      <a:pt x="174" y="8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35" name="Freeform 295"/>
              <p:cNvSpPr>
                <a:spLocks/>
              </p:cNvSpPr>
              <p:nvPr/>
            </p:nvSpPr>
            <p:spPr bwMode="auto">
              <a:xfrm>
                <a:off x="6353175" y="2035175"/>
                <a:ext cx="138113" cy="138113"/>
              </a:xfrm>
              <a:custGeom>
                <a:avLst/>
                <a:gdLst>
                  <a:gd name="T0" fmla="*/ 174 w 174"/>
                  <a:gd name="T1" fmla="*/ 87 h 174"/>
                  <a:gd name="T2" fmla="*/ 172 w 174"/>
                  <a:gd name="T3" fmla="*/ 104 h 174"/>
                  <a:gd name="T4" fmla="*/ 167 w 174"/>
                  <a:gd name="T5" fmla="*/ 120 h 174"/>
                  <a:gd name="T6" fmla="*/ 159 w 174"/>
                  <a:gd name="T7" fmla="*/ 135 h 174"/>
                  <a:gd name="T8" fmla="*/ 149 w 174"/>
                  <a:gd name="T9" fmla="*/ 148 h 174"/>
                  <a:gd name="T10" fmla="*/ 136 w 174"/>
                  <a:gd name="T11" fmla="*/ 159 h 174"/>
                  <a:gd name="T12" fmla="*/ 121 w 174"/>
                  <a:gd name="T13" fmla="*/ 167 h 174"/>
                  <a:gd name="T14" fmla="*/ 105 w 174"/>
                  <a:gd name="T15" fmla="*/ 172 h 174"/>
                  <a:gd name="T16" fmla="*/ 87 w 174"/>
                  <a:gd name="T17" fmla="*/ 174 h 174"/>
                  <a:gd name="T18" fmla="*/ 78 w 174"/>
                  <a:gd name="T19" fmla="*/ 173 h 174"/>
                  <a:gd name="T20" fmla="*/ 61 w 174"/>
                  <a:gd name="T21" fmla="*/ 170 h 174"/>
                  <a:gd name="T22" fmla="*/ 46 w 174"/>
                  <a:gd name="T23" fmla="*/ 163 h 174"/>
                  <a:gd name="T24" fmla="*/ 32 w 174"/>
                  <a:gd name="T25" fmla="*/ 154 h 174"/>
                  <a:gd name="T26" fmla="*/ 20 w 174"/>
                  <a:gd name="T27" fmla="*/ 142 h 174"/>
                  <a:gd name="T28" fmla="*/ 11 w 174"/>
                  <a:gd name="T29" fmla="*/ 128 h 174"/>
                  <a:gd name="T30" fmla="*/ 4 w 174"/>
                  <a:gd name="T31" fmla="*/ 112 h 174"/>
                  <a:gd name="T32" fmla="*/ 1 w 174"/>
                  <a:gd name="T33" fmla="*/ 96 h 174"/>
                  <a:gd name="T34" fmla="*/ 0 w 174"/>
                  <a:gd name="T35" fmla="*/ 87 h 174"/>
                  <a:gd name="T36" fmla="*/ 2 w 174"/>
                  <a:gd name="T37" fmla="*/ 69 h 174"/>
                  <a:gd name="T38" fmla="*/ 7 w 174"/>
                  <a:gd name="T39" fmla="*/ 53 h 174"/>
                  <a:gd name="T40" fmla="*/ 15 w 174"/>
                  <a:gd name="T41" fmla="*/ 38 h 174"/>
                  <a:gd name="T42" fmla="*/ 26 w 174"/>
                  <a:gd name="T43" fmla="*/ 25 h 174"/>
                  <a:gd name="T44" fmla="*/ 39 w 174"/>
                  <a:gd name="T45" fmla="*/ 15 h 174"/>
                  <a:gd name="T46" fmla="*/ 53 w 174"/>
                  <a:gd name="T47" fmla="*/ 7 h 174"/>
                  <a:gd name="T48" fmla="*/ 70 w 174"/>
                  <a:gd name="T49" fmla="*/ 2 h 174"/>
                  <a:gd name="T50" fmla="*/ 87 w 174"/>
                  <a:gd name="T51" fmla="*/ 0 h 174"/>
                  <a:gd name="T52" fmla="*/ 96 w 174"/>
                  <a:gd name="T53" fmla="*/ 0 h 174"/>
                  <a:gd name="T54" fmla="*/ 113 w 174"/>
                  <a:gd name="T55" fmla="*/ 4 h 174"/>
                  <a:gd name="T56" fmla="*/ 129 w 174"/>
                  <a:gd name="T57" fmla="*/ 10 h 174"/>
                  <a:gd name="T58" fmla="*/ 143 w 174"/>
                  <a:gd name="T59" fmla="*/ 20 h 174"/>
                  <a:gd name="T60" fmla="*/ 154 w 174"/>
                  <a:gd name="T61" fmla="*/ 31 h 174"/>
                  <a:gd name="T62" fmla="*/ 164 w 174"/>
                  <a:gd name="T63" fmla="*/ 45 h 174"/>
                  <a:gd name="T64" fmla="*/ 170 w 174"/>
                  <a:gd name="T65" fmla="*/ 61 h 174"/>
                  <a:gd name="T66" fmla="*/ 174 w 174"/>
                  <a:gd name="T67" fmla="*/ 7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74">
                    <a:moveTo>
                      <a:pt x="174" y="87"/>
                    </a:moveTo>
                    <a:lnTo>
                      <a:pt x="174" y="87"/>
                    </a:lnTo>
                    <a:lnTo>
                      <a:pt x="174" y="96"/>
                    </a:lnTo>
                    <a:lnTo>
                      <a:pt x="172" y="104"/>
                    </a:lnTo>
                    <a:lnTo>
                      <a:pt x="170" y="112"/>
                    </a:lnTo>
                    <a:lnTo>
                      <a:pt x="167" y="120"/>
                    </a:lnTo>
                    <a:lnTo>
                      <a:pt x="164" y="128"/>
                    </a:lnTo>
                    <a:lnTo>
                      <a:pt x="159" y="135"/>
                    </a:lnTo>
                    <a:lnTo>
                      <a:pt x="154" y="142"/>
                    </a:lnTo>
                    <a:lnTo>
                      <a:pt x="149" y="148"/>
                    </a:lnTo>
                    <a:lnTo>
                      <a:pt x="143" y="154"/>
                    </a:lnTo>
                    <a:lnTo>
                      <a:pt x="136" y="159"/>
                    </a:lnTo>
                    <a:lnTo>
                      <a:pt x="129" y="163"/>
                    </a:lnTo>
                    <a:lnTo>
                      <a:pt x="121" y="167"/>
                    </a:lnTo>
                    <a:lnTo>
                      <a:pt x="113" y="170"/>
                    </a:lnTo>
                    <a:lnTo>
                      <a:pt x="105" y="172"/>
                    </a:lnTo>
                    <a:lnTo>
                      <a:pt x="96" y="173"/>
                    </a:lnTo>
                    <a:lnTo>
                      <a:pt x="87" y="174"/>
                    </a:lnTo>
                    <a:lnTo>
                      <a:pt x="87" y="174"/>
                    </a:lnTo>
                    <a:lnTo>
                      <a:pt x="78" y="173"/>
                    </a:lnTo>
                    <a:lnTo>
                      <a:pt x="70" y="172"/>
                    </a:lnTo>
                    <a:lnTo>
                      <a:pt x="61" y="170"/>
                    </a:lnTo>
                    <a:lnTo>
                      <a:pt x="53" y="167"/>
                    </a:lnTo>
                    <a:lnTo>
                      <a:pt x="46" y="163"/>
                    </a:lnTo>
                    <a:lnTo>
                      <a:pt x="39" y="159"/>
                    </a:lnTo>
                    <a:lnTo>
                      <a:pt x="32" y="154"/>
                    </a:lnTo>
                    <a:lnTo>
                      <a:pt x="26" y="148"/>
                    </a:lnTo>
                    <a:lnTo>
                      <a:pt x="20" y="142"/>
                    </a:lnTo>
                    <a:lnTo>
                      <a:pt x="15" y="135"/>
                    </a:lnTo>
                    <a:lnTo>
                      <a:pt x="11" y="128"/>
                    </a:lnTo>
                    <a:lnTo>
                      <a:pt x="7" y="120"/>
                    </a:lnTo>
                    <a:lnTo>
                      <a:pt x="4" y="112"/>
                    </a:lnTo>
                    <a:lnTo>
                      <a:pt x="2" y="104"/>
                    </a:lnTo>
                    <a:lnTo>
                      <a:pt x="1" y="96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1" y="78"/>
                    </a:lnTo>
                    <a:lnTo>
                      <a:pt x="2" y="69"/>
                    </a:lnTo>
                    <a:lnTo>
                      <a:pt x="4" y="61"/>
                    </a:lnTo>
                    <a:lnTo>
                      <a:pt x="7" y="53"/>
                    </a:lnTo>
                    <a:lnTo>
                      <a:pt x="11" y="45"/>
                    </a:lnTo>
                    <a:lnTo>
                      <a:pt x="15" y="38"/>
                    </a:lnTo>
                    <a:lnTo>
                      <a:pt x="20" y="31"/>
                    </a:lnTo>
                    <a:lnTo>
                      <a:pt x="26" y="25"/>
                    </a:lnTo>
                    <a:lnTo>
                      <a:pt x="32" y="20"/>
                    </a:lnTo>
                    <a:lnTo>
                      <a:pt x="39" y="15"/>
                    </a:lnTo>
                    <a:lnTo>
                      <a:pt x="46" y="10"/>
                    </a:lnTo>
                    <a:lnTo>
                      <a:pt x="53" y="7"/>
                    </a:lnTo>
                    <a:lnTo>
                      <a:pt x="61" y="4"/>
                    </a:lnTo>
                    <a:lnTo>
                      <a:pt x="70" y="2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96" y="0"/>
                    </a:lnTo>
                    <a:lnTo>
                      <a:pt x="105" y="2"/>
                    </a:lnTo>
                    <a:lnTo>
                      <a:pt x="113" y="4"/>
                    </a:lnTo>
                    <a:lnTo>
                      <a:pt x="121" y="7"/>
                    </a:lnTo>
                    <a:lnTo>
                      <a:pt x="129" y="10"/>
                    </a:lnTo>
                    <a:lnTo>
                      <a:pt x="136" y="15"/>
                    </a:lnTo>
                    <a:lnTo>
                      <a:pt x="143" y="20"/>
                    </a:lnTo>
                    <a:lnTo>
                      <a:pt x="149" y="25"/>
                    </a:lnTo>
                    <a:lnTo>
                      <a:pt x="154" y="31"/>
                    </a:lnTo>
                    <a:lnTo>
                      <a:pt x="159" y="38"/>
                    </a:lnTo>
                    <a:lnTo>
                      <a:pt x="164" y="45"/>
                    </a:lnTo>
                    <a:lnTo>
                      <a:pt x="167" y="53"/>
                    </a:lnTo>
                    <a:lnTo>
                      <a:pt x="170" y="61"/>
                    </a:lnTo>
                    <a:lnTo>
                      <a:pt x="172" y="69"/>
                    </a:lnTo>
                    <a:lnTo>
                      <a:pt x="174" y="78"/>
                    </a:lnTo>
                    <a:lnTo>
                      <a:pt x="174" y="8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12" name="Oval 11"/>
            <p:cNvSpPr/>
            <p:nvPr/>
          </p:nvSpPr>
          <p:spPr>
            <a:xfrm>
              <a:off x="7636226" y="2147135"/>
              <a:ext cx="641268" cy="64126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736" name="Oval 735"/>
            <p:cNvSpPr/>
            <p:nvPr/>
          </p:nvSpPr>
          <p:spPr>
            <a:xfrm>
              <a:off x="8101844" y="3434432"/>
              <a:ext cx="893992" cy="89399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738" name="Oval 737"/>
            <p:cNvSpPr/>
            <p:nvPr/>
          </p:nvSpPr>
          <p:spPr>
            <a:xfrm>
              <a:off x="3179507" y="3907732"/>
              <a:ext cx="682358" cy="68235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737" name="Oval 736"/>
            <p:cNvSpPr/>
            <p:nvPr/>
          </p:nvSpPr>
          <p:spPr>
            <a:xfrm>
              <a:off x="3726056" y="1934587"/>
              <a:ext cx="893992" cy="89399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3885173" y="2132949"/>
              <a:ext cx="484575" cy="454289"/>
              <a:chOff x="2617788" y="3568700"/>
              <a:chExt cx="304800" cy="285750"/>
            </a:xfrm>
            <a:solidFill>
              <a:schemeClr val="accent1"/>
            </a:solidFill>
          </p:grpSpPr>
          <p:sp>
            <p:nvSpPr>
              <p:cNvPr id="63" name="Freeform 108"/>
              <p:cNvSpPr>
                <a:spLocks/>
              </p:cNvSpPr>
              <p:nvPr/>
            </p:nvSpPr>
            <p:spPr bwMode="auto">
              <a:xfrm>
                <a:off x="2782888" y="3635375"/>
                <a:ext cx="82550" cy="82550"/>
              </a:xfrm>
              <a:custGeom>
                <a:avLst/>
                <a:gdLst>
                  <a:gd name="T0" fmla="*/ 26 w 52"/>
                  <a:gd name="T1" fmla="*/ 52 h 52"/>
                  <a:gd name="T2" fmla="*/ 26 w 52"/>
                  <a:gd name="T3" fmla="*/ 52 h 52"/>
                  <a:gd name="T4" fmla="*/ 36 w 52"/>
                  <a:gd name="T5" fmla="*/ 50 h 52"/>
                  <a:gd name="T6" fmla="*/ 44 w 52"/>
                  <a:gd name="T7" fmla="*/ 46 h 52"/>
                  <a:gd name="T8" fmla="*/ 50 w 52"/>
                  <a:gd name="T9" fmla="*/ 36 h 52"/>
                  <a:gd name="T10" fmla="*/ 52 w 52"/>
                  <a:gd name="T11" fmla="*/ 26 h 52"/>
                  <a:gd name="T12" fmla="*/ 52 w 52"/>
                  <a:gd name="T13" fmla="*/ 26 h 52"/>
                  <a:gd name="T14" fmla="*/ 50 w 52"/>
                  <a:gd name="T15" fmla="*/ 16 h 52"/>
                  <a:gd name="T16" fmla="*/ 44 w 52"/>
                  <a:gd name="T17" fmla="*/ 8 h 52"/>
                  <a:gd name="T18" fmla="*/ 36 w 52"/>
                  <a:gd name="T19" fmla="*/ 2 h 52"/>
                  <a:gd name="T20" fmla="*/ 26 w 52"/>
                  <a:gd name="T21" fmla="*/ 0 h 52"/>
                  <a:gd name="T22" fmla="*/ 26 w 52"/>
                  <a:gd name="T23" fmla="*/ 0 h 52"/>
                  <a:gd name="T24" fmla="*/ 16 w 52"/>
                  <a:gd name="T25" fmla="*/ 2 h 52"/>
                  <a:gd name="T26" fmla="*/ 8 w 52"/>
                  <a:gd name="T27" fmla="*/ 8 h 52"/>
                  <a:gd name="T28" fmla="*/ 2 w 52"/>
                  <a:gd name="T29" fmla="*/ 16 h 52"/>
                  <a:gd name="T30" fmla="*/ 0 w 52"/>
                  <a:gd name="T31" fmla="*/ 26 h 52"/>
                  <a:gd name="T32" fmla="*/ 0 w 52"/>
                  <a:gd name="T33" fmla="*/ 26 h 52"/>
                  <a:gd name="T34" fmla="*/ 2 w 52"/>
                  <a:gd name="T35" fmla="*/ 36 h 52"/>
                  <a:gd name="T36" fmla="*/ 8 w 52"/>
                  <a:gd name="T37" fmla="*/ 46 h 52"/>
                  <a:gd name="T38" fmla="*/ 16 w 52"/>
                  <a:gd name="T39" fmla="*/ 50 h 52"/>
                  <a:gd name="T40" fmla="*/ 26 w 52"/>
                  <a:gd name="T41" fmla="*/ 52 h 52"/>
                  <a:gd name="T42" fmla="*/ 26 w 52"/>
                  <a:gd name="T4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2" h="52">
                    <a:moveTo>
                      <a:pt x="26" y="52"/>
                    </a:moveTo>
                    <a:lnTo>
                      <a:pt x="26" y="52"/>
                    </a:lnTo>
                    <a:lnTo>
                      <a:pt x="36" y="50"/>
                    </a:lnTo>
                    <a:lnTo>
                      <a:pt x="44" y="46"/>
                    </a:lnTo>
                    <a:lnTo>
                      <a:pt x="50" y="36"/>
                    </a:lnTo>
                    <a:lnTo>
                      <a:pt x="52" y="26"/>
                    </a:lnTo>
                    <a:lnTo>
                      <a:pt x="52" y="26"/>
                    </a:lnTo>
                    <a:lnTo>
                      <a:pt x="50" y="16"/>
                    </a:lnTo>
                    <a:lnTo>
                      <a:pt x="44" y="8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8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2" y="36"/>
                    </a:lnTo>
                    <a:lnTo>
                      <a:pt x="8" y="46"/>
                    </a:lnTo>
                    <a:lnTo>
                      <a:pt x="16" y="50"/>
                    </a:lnTo>
                    <a:lnTo>
                      <a:pt x="26" y="52"/>
                    </a:lnTo>
                    <a:lnTo>
                      <a:pt x="26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4" name="Freeform 109"/>
              <p:cNvSpPr>
                <a:spLocks/>
              </p:cNvSpPr>
              <p:nvPr/>
            </p:nvSpPr>
            <p:spPr bwMode="auto">
              <a:xfrm>
                <a:off x="2763838" y="3730625"/>
                <a:ext cx="120650" cy="111125"/>
              </a:xfrm>
              <a:custGeom>
                <a:avLst/>
                <a:gdLst>
                  <a:gd name="T0" fmla="*/ 38 w 76"/>
                  <a:gd name="T1" fmla="*/ 0 h 70"/>
                  <a:gd name="T2" fmla="*/ 38 w 76"/>
                  <a:gd name="T3" fmla="*/ 0 h 70"/>
                  <a:gd name="T4" fmla="*/ 30 w 76"/>
                  <a:gd name="T5" fmla="*/ 2 h 70"/>
                  <a:gd name="T6" fmla="*/ 24 w 76"/>
                  <a:gd name="T7" fmla="*/ 4 h 70"/>
                  <a:gd name="T8" fmla="*/ 18 w 76"/>
                  <a:gd name="T9" fmla="*/ 8 h 70"/>
                  <a:gd name="T10" fmla="*/ 12 w 76"/>
                  <a:gd name="T11" fmla="*/ 12 h 70"/>
                  <a:gd name="T12" fmla="*/ 8 w 76"/>
                  <a:gd name="T13" fmla="*/ 18 h 70"/>
                  <a:gd name="T14" fmla="*/ 4 w 76"/>
                  <a:gd name="T15" fmla="*/ 24 h 70"/>
                  <a:gd name="T16" fmla="*/ 2 w 76"/>
                  <a:gd name="T17" fmla="*/ 30 h 70"/>
                  <a:gd name="T18" fmla="*/ 0 w 76"/>
                  <a:gd name="T19" fmla="*/ 38 h 70"/>
                  <a:gd name="T20" fmla="*/ 0 w 76"/>
                  <a:gd name="T21" fmla="*/ 70 h 70"/>
                  <a:gd name="T22" fmla="*/ 76 w 76"/>
                  <a:gd name="T23" fmla="*/ 70 h 70"/>
                  <a:gd name="T24" fmla="*/ 76 w 76"/>
                  <a:gd name="T25" fmla="*/ 38 h 70"/>
                  <a:gd name="T26" fmla="*/ 76 w 76"/>
                  <a:gd name="T27" fmla="*/ 38 h 70"/>
                  <a:gd name="T28" fmla="*/ 74 w 76"/>
                  <a:gd name="T29" fmla="*/ 30 h 70"/>
                  <a:gd name="T30" fmla="*/ 72 w 76"/>
                  <a:gd name="T31" fmla="*/ 24 h 70"/>
                  <a:gd name="T32" fmla="*/ 70 w 76"/>
                  <a:gd name="T33" fmla="*/ 18 h 70"/>
                  <a:gd name="T34" fmla="*/ 64 w 76"/>
                  <a:gd name="T35" fmla="*/ 12 h 70"/>
                  <a:gd name="T36" fmla="*/ 60 w 76"/>
                  <a:gd name="T37" fmla="*/ 8 h 70"/>
                  <a:gd name="T38" fmla="*/ 52 w 76"/>
                  <a:gd name="T39" fmla="*/ 4 h 70"/>
                  <a:gd name="T40" fmla="*/ 46 w 76"/>
                  <a:gd name="T41" fmla="*/ 2 h 70"/>
                  <a:gd name="T42" fmla="*/ 38 w 76"/>
                  <a:gd name="T43" fmla="*/ 0 h 70"/>
                  <a:gd name="T44" fmla="*/ 38 w 76"/>
                  <a:gd name="T4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6" h="70">
                    <a:moveTo>
                      <a:pt x="38" y="0"/>
                    </a:moveTo>
                    <a:lnTo>
                      <a:pt x="38" y="0"/>
                    </a:lnTo>
                    <a:lnTo>
                      <a:pt x="30" y="2"/>
                    </a:lnTo>
                    <a:lnTo>
                      <a:pt x="24" y="4"/>
                    </a:lnTo>
                    <a:lnTo>
                      <a:pt x="18" y="8"/>
                    </a:lnTo>
                    <a:lnTo>
                      <a:pt x="12" y="12"/>
                    </a:lnTo>
                    <a:lnTo>
                      <a:pt x="8" y="18"/>
                    </a:lnTo>
                    <a:lnTo>
                      <a:pt x="4" y="24"/>
                    </a:lnTo>
                    <a:lnTo>
                      <a:pt x="2" y="30"/>
                    </a:lnTo>
                    <a:lnTo>
                      <a:pt x="0" y="38"/>
                    </a:lnTo>
                    <a:lnTo>
                      <a:pt x="0" y="70"/>
                    </a:lnTo>
                    <a:lnTo>
                      <a:pt x="76" y="70"/>
                    </a:lnTo>
                    <a:lnTo>
                      <a:pt x="76" y="38"/>
                    </a:lnTo>
                    <a:lnTo>
                      <a:pt x="76" y="38"/>
                    </a:lnTo>
                    <a:lnTo>
                      <a:pt x="74" y="30"/>
                    </a:lnTo>
                    <a:lnTo>
                      <a:pt x="72" y="24"/>
                    </a:lnTo>
                    <a:lnTo>
                      <a:pt x="70" y="18"/>
                    </a:lnTo>
                    <a:lnTo>
                      <a:pt x="64" y="12"/>
                    </a:lnTo>
                    <a:lnTo>
                      <a:pt x="60" y="8"/>
                    </a:lnTo>
                    <a:lnTo>
                      <a:pt x="52" y="4"/>
                    </a:lnTo>
                    <a:lnTo>
                      <a:pt x="46" y="2"/>
                    </a:lnTo>
                    <a:lnTo>
                      <a:pt x="38" y="0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5" name="Freeform 110"/>
              <p:cNvSpPr>
                <a:spLocks noEditPoints="1"/>
              </p:cNvSpPr>
              <p:nvPr/>
            </p:nvSpPr>
            <p:spPr bwMode="auto">
              <a:xfrm>
                <a:off x="2617788" y="3568700"/>
                <a:ext cx="304800" cy="285750"/>
              </a:xfrm>
              <a:custGeom>
                <a:avLst/>
                <a:gdLst>
                  <a:gd name="T0" fmla="*/ 172 w 192"/>
                  <a:gd name="T1" fmla="*/ 112 h 180"/>
                  <a:gd name="T2" fmla="*/ 186 w 192"/>
                  <a:gd name="T3" fmla="*/ 92 h 180"/>
                  <a:gd name="T4" fmla="*/ 192 w 192"/>
                  <a:gd name="T5" fmla="*/ 68 h 180"/>
                  <a:gd name="T6" fmla="*/ 190 w 192"/>
                  <a:gd name="T7" fmla="*/ 44 h 180"/>
                  <a:gd name="T8" fmla="*/ 176 w 192"/>
                  <a:gd name="T9" fmla="*/ 22 h 180"/>
                  <a:gd name="T10" fmla="*/ 166 w 192"/>
                  <a:gd name="T11" fmla="*/ 14 h 180"/>
                  <a:gd name="T12" fmla="*/ 144 w 192"/>
                  <a:gd name="T13" fmla="*/ 2 h 180"/>
                  <a:gd name="T14" fmla="*/ 120 w 192"/>
                  <a:gd name="T15" fmla="*/ 0 h 180"/>
                  <a:gd name="T16" fmla="*/ 96 w 192"/>
                  <a:gd name="T17" fmla="*/ 8 h 180"/>
                  <a:gd name="T18" fmla="*/ 86 w 192"/>
                  <a:gd name="T19" fmla="*/ 16 h 180"/>
                  <a:gd name="T20" fmla="*/ 72 w 192"/>
                  <a:gd name="T21" fmla="*/ 36 h 180"/>
                  <a:gd name="T22" fmla="*/ 66 w 192"/>
                  <a:gd name="T23" fmla="*/ 58 h 180"/>
                  <a:gd name="T24" fmla="*/ 68 w 192"/>
                  <a:gd name="T25" fmla="*/ 82 h 180"/>
                  <a:gd name="T26" fmla="*/ 78 w 192"/>
                  <a:gd name="T27" fmla="*/ 104 h 180"/>
                  <a:gd name="T28" fmla="*/ 56 w 192"/>
                  <a:gd name="T29" fmla="*/ 110 h 180"/>
                  <a:gd name="T30" fmla="*/ 18 w 192"/>
                  <a:gd name="T31" fmla="*/ 180 h 180"/>
                  <a:gd name="T32" fmla="*/ 68 w 192"/>
                  <a:gd name="T33" fmla="*/ 124 h 180"/>
                  <a:gd name="T34" fmla="*/ 84 w 192"/>
                  <a:gd name="T35" fmla="*/ 110 h 180"/>
                  <a:gd name="T36" fmla="*/ 104 w 192"/>
                  <a:gd name="T37" fmla="*/ 124 h 180"/>
                  <a:gd name="T38" fmla="*/ 126 w 192"/>
                  <a:gd name="T39" fmla="*/ 128 h 180"/>
                  <a:gd name="T40" fmla="*/ 150 w 192"/>
                  <a:gd name="T41" fmla="*/ 124 h 180"/>
                  <a:gd name="T42" fmla="*/ 172 w 192"/>
                  <a:gd name="T43" fmla="*/ 112 h 180"/>
                  <a:gd name="T44" fmla="*/ 90 w 192"/>
                  <a:gd name="T45" fmla="*/ 22 h 180"/>
                  <a:gd name="T46" fmla="*/ 100 w 192"/>
                  <a:gd name="T47" fmla="*/ 14 h 180"/>
                  <a:gd name="T48" fmla="*/ 120 w 192"/>
                  <a:gd name="T49" fmla="*/ 6 h 180"/>
                  <a:gd name="T50" fmla="*/ 142 w 192"/>
                  <a:gd name="T51" fmla="*/ 8 h 180"/>
                  <a:gd name="T52" fmla="*/ 164 w 192"/>
                  <a:gd name="T53" fmla="*/ 18 h 180"/>
                  <a:gd name="T54" fmla="*/ 172 w 192"/>
                  <a:gd name="T55" fmla="*/ 26 h 180"/>
                  <a:gd name="T56" fmla="*/ 184 w 192"/>
                  <a:gd name="T57" fmla="*/ 46 h 180"/>
                  <a:gd name="T58" fmla="*/ 186 w 192"/>
                  <a:gd name="T59" fmla="*/ 68 h 180"/>
                  <a:gd name="T60" fmla="*/ 180 w 192"/>
                  <a:gd name="T61" fmla="*/ 90 h 180"/>
                  <a:gd name="T62" fmla="*/ 168 w 192"/>
                  <a:gd name="T63" fmla="*/ 108 h 180"/>
                  <a:gd name="T64" fmla="*/ 158 w 192"/>
                  <a:gd name="T65" fmla="*/ 114 h 180"/>
                  <a:gd name="T66" fmla="*/ 136 w 192"/>
                  <a:gd name="T67" fmla="*/ 122 h 180"/>
                  <a:gd name="T68" fmla="*/ 114 w 192"/>
                  <a:gd name="T69" fmla="*/ 120 h 180"/>
                  <a:gd name="T70" fmla="*/ 94 w 192"/>
                  <a:gd name="T71" fmla="*/ 110 h 180"/>
                  <a:gd name="T72" fmla="*/ 86 w 192"/>
                  <a:gd name="T73" fmla="*/ 102 h 180"/>
                  <a:gd name="T74" fmla="*/ 74 w 192"/>
                  <a:gd name="T75" fmla="*/ 82 h 180"/>
                  <a:gd name="T76" fmla="*/ 70 w 192"/>
                  <a:gd name="T77" fmla="*/ 60 h 180"/>
                  <a:gd name="T78" fmla="*/ 76 w 192"/>
                  <a:gd name="T79" fmla="*/ 40 h 180"/>
                  <a:gd name="T80" fmla="*/ 90 w 192"/>
                  <a:gd name="T81" fmla="*/ 2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2" h="180">
                    <a:moveTo>
                      <a:pt x="172" y="112"/>
                    </a:moveTo>
                    <a:lnTo>
                      <a:pt x="172" y="112"/>
                    </a:lnTo>
                    <a:lnTo>
                      <a:pt x="180" y="102"/>
                    </a:lnTo>
                    <a:lnTo>
                      <a:pt x="186" y="92"/>
                    </a:lnTo>
                    <a:lnTo>
                      <a:pt x="190" y="80"/>
                    </a:lnTo>
                    <a:lnTo>
                      <a:pt x="192" y="68"/>
                    </a:lnTo>
                    <a:lnTo>
                      <a:pt x="192" y="56"/>
                    </a:lnTo>
                    <a:lnTo>
                      <a:pt x="190" y="44"/>
                    </a:lnTo>
                    <a:lnTo>
                      <a:pt x="184" y="32"/>
                    </a:lnTo>
                    <a:lnTo>
                      <a:pt x="176" y="22"/>
                    </a:lnTo>
                    <a:lnTo>
                      <a:pt x="176" y="22"/>
                    </a:lnTo>
                    <a:lnTo>
                      <a:pt x="166" y="14"/>
                    </a:lnTo>
                    <a:lnTo>
                      <a:pt x="156" y="6"/>
                    </a:lnTo>
                    <a:lnTo>
                      <a:pt x="144" y="2"/>
                    </a:lnTo>
                    <a:lnTo>
                      <a:pt x="132" y="0"/>
                    </a:lnTo>
                    <a:lnTo>
                      <a:pt x="120" y="0"/>
                    </a:lnTo>
                    <a:lnTo>
                      <a:pt x="108" y="4"/>
                    </a:lnTo>
                    <a:lnTo>
                      <a:pt x="96" y="8"/>
                    </a:lnTo>
                    <a:lnTo>
                      <a:pt x="86" y="16"/>
                    </a:lnTo>
                    <a:lnTo>
                      <a:pt x="86" y="16"/>
                    </a:lnTo>
                    <a:lnTo>
                      <a:pt x="78" y="26"/>
                    </a:lnTo>
                    <a:lnTo>
                      <a:pt x="72" y="36"/>
                    </a:lnTo>
                    <a:lnTo>
                      <a:pt x="68" y="46"/>
                    </a:lnTo>
                    <a:lnTo>
                      <a:pt x="66" y="58"/>
                    </a:lnTo>
                    <a:lnTo>
                      <a:pt x="66" y="70"/>
                    </a:lnTo>
                    <a:lnTo>
                      <a:pt x="68" y="82"/>
                    </a:lnTo>
                    <a:lnTo>
                      <a:pt x="72" y="92"/>
                    </a:lnTo>
                    <a:lnTo>
                      <a:pt x="78" y="104"/>
                    </a:lnTo>
                    <a:lnTo>
                      <a:pt x="62" y="118"/>
                    </a:lnTo>
                    <a:lnTo>
                      <a:pt x="56" y="110"/>
                    </a:lnTo>
                    <a:lnTo>
                      <a:pt x="0" y="160"/>
                    </a:lnTo>
                    <a:lnTo>
                      <a:pt x="18" y="180"/>
                    </a:lnTo>
                    <a:lnTo>
                      <a:pt x="74" y="130"/>
                    </a:lnTo>
                    <a:lnTo>
                      <a:pt x="68" y="124"/>
                    </a:lnTo>
                    <a:lnTo>
                      <a:pt x="84" y="110"/>
                    </a:lnTo>
                    <a:lnTo>
                      <a:pt x="84" y="110"/>
                    </a:lnTo>
                    <a:lnTo>
                      <a:pt x="94" y="118"/>
                    </a:lnTo>
                    <a:lnTo>
                      <a:pt x="104" y="124"/>
                    </a:lnTo>
                    <a:lnTo>
                      <a:pt x="116" y="126"/>
                    </a:lnTo>
                    <a:lnTo>
                      <a:pt x="126" y="128"/>
                    </a:lnTo>
                    <a:lnTo>
                      <a:pt x="138" y="128"/>
                    </a:lnTo>
                    <a:lnTo>
                      <a:pt x="150" y="124"/>
                    </a:lnTo>
                    <a:lnTo>
                      <a:pt x="162" y="120"/>
                    </a:lnTo>
                    <a:lnTo>
                      <a:pt x="172" y="112"/>
                    </a:lnTo>
                    <a:lnTo>
                      <a:pt x="172" y="112"/>
                    </a:lnTo>
                    <a:close/>
                    <a:moveTo>
                      <a:pt x="90" y="22"/>
                    </a:moveTo>
                    <a:lnTo>
                      <a:pt x="90" y="22"/>
                    </a:lnTo>
                    <a:lnTo>
                      <a:pt x="100" y="14"/>
                    </a:lnTo>
                    <a:lnTo>
                      <a:pt x="110" y="10"/>
                    </a:lnTo>
                    <a:lnTo>
                      <a:pt x="120" y="6"/>
                    </a:lnTo>
                    <a:lnTo>
                      <a:pt x="132" y="6"/>
                    </a:lnTo>
                    <a:lnTo>
                      <a:pt x="142" y="8"/>
                    </a:lnTo>
                    <a:lnTo>
                      <a:pt x="154" y="12"/>
                    </a:lnTo>
                    <a:lnTo>
                      <a:pt x="164" y="18"/>
                    </a:lnTo>
                    <a:lnTo>
                      <a:pt x="172" y="26"/>
                    </a:lnTo>
                    <a:lnTo>
                      <a:pt x="172" y="26"/>
                    </a:lnTo>
                    <a:lnTo>
                      <a:pt x="178" y="36"/>
                    </a:lnTo>
                    <a:lnTo>
                      <a:pt x="184" y="46"/>
                    </a:lnTo>
                    <a:lnTo>
                      <a:pt x="186" y="56"/>
                    </a:lnTo>
                    <a:lnTo>
                      <a:pt x="186" y="68"/>
                    </a:lnTo>
                    <a:lnTo>
                      <a:pt x="184" y="78"/>
                    </a:lnTo>
                    <a:lnTo>
                      <a:pt x="180" y="90"/>
                    </a:lnTo>
                    <a:lnTo>
                      <a:pt x="174" y="98"/>
                    </a:lnTo>
                    <a:lnTo>
                      <a:pt x="168" y="108"/>
                    </a:lnTo>
                    <a:lnTo>
                      <a:pt x="168" y="108"/>
                    </a:lnTo>
                    <a:lnTo>
                      <a:pt x="158" y="114"/>
                    </a:lnTo>
                    <a:lnTo>
                      <a:pt x="148" y="120"/>
                    </a:lnTo>
                    <a:lnTo>
                      <a:pt x="136" y="122"/>
                    </a:lnTo>
                    <a:lnTo>
                      <a:pt x="126" y="122"/>
                    </a:lnTo>
                    <a:lnTo>
                      <a:pt x="114" y="120"/>
                    </a:lnTo>
                    <a:lnTo>
                      <a:pt x="104" y="116"/>
                    </a:lnTo>
                    <a:lnTo>
                      <a:pt x="94" y="110"/>
                    </a:lnTo>
                    <a:lnTo>
                      <a:pt x="86" y="102"/>
                    </a:lnTo>
                    <a:lnTo>
                      <a:pt x="86" y="102"/>
                    </a:lnTo>
                    <a:lnTo>
                      <a:pt x="78" y="94"/>
                    </a:lnTo>
                    <a:lnTo>
                      <a:pt x="74" y="82"/>
                    </a:lnTo>
                    <a:lnTo>
                      <a:pt x="72" y="72"/>
                    </a:lnTo>
                    <a:lnTo>
                      <a:pt x="70" y="60"/>
                    </a:lnTo>
                    <a:lnTo>
                      <a:pt x="72" y="50"/>
                    </a:lnTo>
                    <a:lnTo>
                      <a:pt x="76" y="40"/>
                    </a:lnTo>
                    <a:lnTo>
                      <a:pt x="82" y="30"/>
                    </a:lnTo>
                    <a:lnTo>
                      <a:pt x="90" y="22"/>
                    </a:lnTo>
                    <a:lnTo>
                      <a:pt x="9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7763999" y="2287070"/>
              <a:ext cx="363220" cy="314325"/>
              <a:chOff x="2620963" y="5899150"/>
              <a:chExt cx="330200" cy="285750"/>
            </a:xfrm>
            <a:solidFill>
              <a:schemeClr val="accent1"/>
            </a:solidFill>
          </p:grpSpPr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2805113" y="5899150"/>
                <a:ext cx="136525" cy="196850"/>
              </a:xfrm>
              <a:custGeom>
                <a:avLst/>
                <a:gdLst>
                  <a:gd name="connsiteX0" fmla="*/ 82550 w 136525"/>
                  <a:gd name="connsiteY0" fmla="*/ 133350 h 196850"/>
                  <a:gd name="connsiteX1" fmla="*/ 136525 w 136525"/>
                  <a:gd name="connsiteY1" fmla="*/ 133350 h 196850"/>
                  <a:gd name="connsiteX2" fmla="*/ 136525 w 136525"/>
                  <a:gd name="connsiteY2" fmla="*/ 196850 h 196850"/>
                  <a:gd name="connsiteX3" fmla="*/ 82550 w 136525"/>
                  <a:gd name="connsiteY3" fmla="*/ 196850 h 196850"/>
                  <a:gd name="connsiteX4" fmla="*/ 0 w 136525"/>
                  <a:gd name="connsiteY4" fmla="*/ 133350 h 196850"/>
                  <a:gd name="connsiteX5" fmla="*/ 53975 w 136525"/>
                  <a:gd name="connsiteY5" fmla="*/ 133350 h 196850"/>
                  <a:gd name="connsiteX6" fmla="*/ 53975 w 136525"/>
                  <a:gd name="connsiteY6" fmla="*/ 196850 h 196850"/>
                  <a:gd name="connsiteX7" fmla="*/ 0 w 136525"/>
                  <a:gd name="connsiteY7" fmla="*/ 196850 h 196850"/>
                  <a:gd name="connsiteX8" fmla="*/ 50800 w 136525"/>
                  <a:gd name="connsiteY8" fmla="*/ 0 h 196850"/>
                  <a:gd name="connsiteX9" fmla="*/ 57150 w 136525"/>
                  <a:gd name="connsiteY9" fmla="*/ 3175 h 196850"/>
                  <a:gd name="connsiteX10" fmla="*/ 60325 w 136525"/>
                  <a:gd name="connsiteY10" fmla="*/ 6350 h 196850"/>
                  <a:gd name="connsiteX11" fmla="*/ 66675 w 136525"/>
                  <a:gd name="connsiteY11" fmla="*/ 34925 h 196850"/>
                  <a:gd name="connsiteX12" fmla="*/ 73025 w 136525"/>
                  <a:gd name="connsiteY12" fmla="*/ 6350 h 196850"/>
                  <a:gd name="connsiteX13" fmla="*/ 76200 w 136525"/>
                  <a:gd name="connsiteY13" fmla="*/ 3175 h 196850"/>
                  <a:gd name="connsiteX14" fmla="*/ 82550 w 136525"/>
                  <a:gd name="connsiteY14" fmla="*/ 0 h 196850"/>
                  <a:gd name="connsiteX15" fmla="*/ 85725 w 136525"/>
                  <a:gd name="connsiteY15" fmla="*/ 3175 h 196850"/>
                  <a:gd name="connsiteX16" fmla="*/ 88900 w 136525"/>
                  <a:gd name="connsiteY16" fmla="*/ 9525 h 196850"/>
                  <a:gd name="connsiteX17" fmla="*/ 82550 w 136525"/>
                  <a:gd name="connsiteY17" fmla="*/ 31750 h 196850"/>
                  <a:gd name="connsiteX18" fmla="*/ 92075 w 136525"/>
                  <a:gd name="connsiteY18" fmla="*/ 12700 h 196850"/>
                  <a:gd name="connsiteX19" fmla="*/ 98425 w 136525"/>
                  <a:gd name="connsiteY19" fmla="*/ 9525 h 196850"/>
                  <a:gd name="connsiteX20" fmla="*/ 101600 w 136525"/>
                  <a:gd name="connsiteY20" fmla="*/ 9525 h 196850"/>
                  <a:gd name="connsiteX21" fmla="*/ 104775 w 136525"/>
                  <a:gd name="connsiteY21" fmla="*/ 15875 h 196850"/>
                  <a:gd name="connsiteX22" fmla="*/ 104775 w 136525"/>
                  <a:gd name="connsiteY22" fmla="*/ 22225 h 196850"/>
                  <a:gd name="connsiteX23" fmla="*/ 88900 w 136525"/>
                  <a:gd name="connsiteY23" fmla="*/ 53975 h 196850"/>
                  <a:gd name="connsiteX24" fmla="*/ 136525 w 136525"/>
                  <a:gd name="connsiteY24" fmla="*/ 53975 h 196850"/>
                  <a:gd name="connsiteX25" fmla="*/ 136525 w 136525"/>
                  <a:gd name="connsiteY25" fmla="*/ 104775 h 196850"/>
                  <a:gd name="connsiteX26" fmla="*/ 82550 w 136525"/>
                  <a:gd name="connsiteY26" fmla="*/ 104775 h 196850"/>
                  <a:gd name="connsiteX27" fmla="*/ 82550 w 136525"/>
                  <a:gd name="connsiteY27" fmla="*/ 50800 h 196850"/>
                  <a:gd name="connsiteX28" fmla="*/ 53975 w 136525"/>
                  <a:gd name="connsiteY28" fmla="*/ 50800 h 196850"/>
                  <a:gd name="connsiteX29" fmla="*/ 53975 w 136525"/>
                  <a:gd name="connsiteY29" fmla="*/ 104775 h 196850"/>
                  <a:gd name="connsiteX30" fmla="*/ 0 w 136525"/>
                  <a:gd name="connsiteY30" fmla="*/ 104775 h 196850"/>
                  <a:gd name="connsiteX31" fmla="*/ 0 w 136525"/>
                  <a:gd name="connsiteY31" fmla="*/ 53975 h 196850"/>
                  <a:gd name="connsiteX32" fmla="*/ 44450 w 136525"/>
                  <a:gd name="connsiteY32" fmla="*/ 53975 h 196850"/>
                  <a:gd name="connsiteX33" fmla="*/ 28575 w 136525"/>
                  <a:gd name="connsiteY33" fmla="*/ 19050 h 196850"/>
                  <a:gd name="connsiteX34" fmla="*/ 28575 w 136525"/>
                  <a:gd name="connsiteY34" fmla="*/ 12700 h 196850"/>
                  <a:gd name="connsiteX35" fmla="*/ 31750 w 136525"/>
                  <a:gd name="connsiteY35" fmla="*/ 9525 h 196850"/>
                  <a:gd name="connsiteX36" fmla="*/ 38100 w 136525"/>
                  <a:gd name="connsiteY36" fmla="*/ 9525 h 196850"/>
                  <a:gd name="connsiteX37" fmla="*/ 44450 w 136525"/>
                  <a:gd name="connsiteY37" fmla="*/ 12700 h 196850"/>
                  <a:gd name="connsiteX38" fmla="*/ 50800 w 136525"/>
                  <a:gd name="connsiteY38" fmla="*/ 28575 h 196850"/>
                  <a:gd name="connsiteX39" fmla="*/ 44450 w 136525"/>
                  <a:gd name="connsiteY39" fmla="*/ 9525 h 196850"/>
                  <a:gd name="connsiteX40" fmla="*/ 47625 w 136525"/>
                  <a:gd name="connsiteY40" fmla="*/ 3175 h 19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36525" h="196850">
                    <a:moveTo>
                      <a:pt x="82550" y="133350"/>
                    </a:moveTo>
                    <a:lnTo>
                      <a:pt x="136525" y="133350"/>
                    </a:lnTo>
                    <a:lnTo>
                      <a:pt x="136525" y="196850"/>
                    </a:lnTo>
                    <a:lnTo>
                      <a:pt x="82550" y="196850"/>
                    </a:lnTo>
                    <a:close/>
                    <a:moveTo>
                      <a:pt x="0" y="133350"/>
                    </a:moveTo>
                    <a:lnTo>
                      <a:pt x="53975" y="133350"/>
                    </a:lnTo>
                    <a:lnTo>
                      <a:pt x="53975" y="196850"/>
                    </a:lnTo>
                    <a:lnTo>
                      <a:pt x="0" y="196850"/>
                    </a:lnTo>
                    <a:close/>
                    <a:moveTo>
                      <a:pt x="50800" y="0"/>
                    </a:moveTo>
                    <a:lnTo>
                      <a:pt x="57150" y="3175"/>
                    </a:lnTo>
                    <a:lnTo>
                      <a:pt x="60325" y="6350"/>
                    </a:lnTo>
                    <a:lnTo>
                      <a:pt x="66675" y="34925"/>
                    </a:lnTo>
                    <a:lnTo>
                      <a:pt x="73025" y="6350"/>
                    </a:lnTo>
                    <a:lnTo>
                      <a:pt x="76200" y="3175"/>
                    </a:lnTo>
                    <a:lnTo>
                      <a:pt x="82550" y="0"/>
                    </a:lnTo>
                    <a:lnTo>
                      <a:pt x="85725" y="3175"/>
                    </a:lnTo>
                    <a:lnTo>
                      <a:pt x="88900" y="9525"/>
                    </a:lnTo>
                    <a:lnTo>
                      <a:pt x="82550" y="31750"/>
                    </a:lnTo>
                    <a:lnTo>
                      <a:pt x="92075" y="12700"/>
                    </a:lnTo>
                    <a:lnTo>
                      <a:pt x="98425" y="9525"/>
                    </a:lnTo>
                    <a:lnTo>
                      <a:pt x="101600" y="9525"/>
                    </a:lnTo>
                    <a:lnTo>
                      <a:pt x="104775" y="15875"/>
                    </a:lnTo>
                    <a:lnTo>
                      <a:pt x="104775" y="22225"/>
                    </a:lnTo>
                    <a:lnTo>
                      <a:pt x="88900" y="53975"/>
                    </a:lnTo>
                    <a:lnTo>
                      <a:pt x="136525" y="53975"/>
                    </a:lnTo>
                    <a:lnTo>
                      <a:pt x="136525" y="104775"/>
                    </a:lnTo>
                    <a:lnTo>
                      <a:pt x="82550" y="104775"/>
                    </a:lnTo>
                    <a:lnTo>
                      <a:pt x="82550" y="50800"/>
                    </a:lnTo>
                    <a:lnTo>
                      <a:pt x="53975" y="50800"/>
                    </a:lnTo>
                    <a:lnTo>
                      <a:pt x="53975" y="104775"/>
                    </a:lnTo>
                    <a:lnTo>
                      <a:pt x="0" y="104775"/>
                    </a:lnTo>
                    <a:lnTo>
                      <a:pt x="0" y="53975"/>
                    </a:lnTo>
                    <a:lnTo>
                      <a:pt x="44450" y="53975"/>
                    </a:lnTo>
                    <a:lnTo>
                      <a:pt x="28575" y="19050"/>
                    </a:lnTo>
                    <a:lnTo>
                      <a:pt x="28575" y="12700"/>
                    </a:lnTo>
                    <a:lnTo>
                      <a:pt x="31750" y="9525"/>
                    </a:lnTo>
                    <a:lnTo>
                      <a:pt x="38100" y="9525"/>
                    </a:lnTo>
                    <a:lnTo>
                      <a:pt x="44450" y="12700"/>
                    </a:lnTo>
                    <a:lnTo>
                      <a:pt x="50800" y="28575"/>
                    </a:lnTo>
                    <a:lnTo>
                      <a:pt x="44450" y="9525"/>
                    </a:lnTo>
                    <a:lnTo>
                      <a:pt x="47625" y="3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68" name="Freeform 385"/>
              <p:cNvSpPr>
                <a:spLocks/>
              </p:cNvSpPr>
              <p:nvPr/>
            </p:nvSpPr>
            <p:spPr bwMode="auto">
              <a:xfrm>
                <a:off x="2620963" y="6067425"/>
                <a:ext cx="330200" cy="117475"/>
              </a:xfrm>
              <a:custGeom>
                <a:avLst/>
                <a:gdLst>
                  <a:gd name="T0" fmla="*/ 208 w 208"/>
                  <a:gd name="T1" fmla="*/ 50 h 74"/>
                  <a:gd name="T2" fmla="*/ 208 w 208"/>
                  <a:gd name="T3" fmla="*/ 42 h 74"/>
                  <a:gd name="T4" fmla="*/ 208 w 208"/>
                  <a:gd name="T5" fmla="*/ 42 h 74"/>
                  <a:gd name="T6" fmla="*/ 206 w 208"/>
                  <a:gd name="T7" fmla="*/ 38 h 74"/>
                  <a:gd name="T8" fmla="*/ 202 w 208"/>
                  <a:gd name="T9" fmla="*/ 36 h 74"/>
                  <a:gd name="T10" fmla="*/ 118 w 208"/>
                  <a:gd name="T11" fmla="*/ 56 h 74"/>
                  <a:gd name="T12" fmla="*/ 64 w 208"/>
                  <a:gd name="T13" fmla="*/ 28 h 74"/>
                  <a:gd name="T14" fmla="*/ 64 w 208"/>
                  <a:gd name="T15" fmla="*/ 26 h 74"/>
                  <a:gd name="T16" fmla="*/ 126 w 208"/>
                  <a:gd name="T17" fmla="*/ 46 h 74"/>
                  <a:gd name="T18" fmla="*/ 126 w 208"/>
                  <a:gd name="T19" fmla="*/ 46 h 74"/>
                  <a:gd name="T20" fmla="*/ 130 w 208"/>
                  <a:gd name="T21" fmla="*/ 46 h 74"/>
                  <a:gd name="T22" fmla="*/ 134 w 208"/>
                  <a:gd name="T23" fmla="*/ 44 h 74"/>
                  <a:gd name="T24" fmla="*/ 138 w 208"/>
                  <a:gd name="T25" fmla="*/ 36 h 74"/>
                  <a:gd name="T26" fmla="*/ 138 w 208"/>
                  <a:gd name="T27" fmla="*/ 36 h 74"/>
                  <a:gd name="T28" fmla="*/ 138 w 208"/>
                  <a:gd name="T29" fmla="*/ 32 h 74"/>
                  <a:gd name="T30" fmla="*/ 136 w 208"/>
                  <a:gd name="T31" fmla="*/ 30 h 74"/>
                  <a:gd name="T32" fmla="*/ 64 w 208"/>
                  <a:gd name="T33" fmla="*/ 4 h 74"/>
                  <a:gd name="T34" fmla="*/ 64 w 208"/>
                  <a:gd name="T35" fmla="*/ 4 h 74"/>
                  <a:gd name="T36" fmla="*/ 62 w 208"/>
                  <a:gd name="T37" fmla="*/ 0 h 74"/>
                  <a:gd name="T38" fmla="*/ 58 w 208"/>
                  <a:gd name="T39" fmla="*/ 0 h 74"/>
                  <a:gd name="T40" fmla="*/ 4 w 208"/>
                  <a:gd name="T41" fmla="*/ 0 h 74"/>
                  <a:gd name="T42" fmla="*/ 4 w 208"/>
                  <a:gd name="T43" fmla="*/ 0 h 74"/>
                  <a:gd name="T44" fmla="*/ 0 w 208"/>
                  <a:gd name="T45" fmla="*/ 0 h 74"/>
                  <a:gd name="T46" fmla="*/ 0 w 208"/>
                  <a:gd name="T47" fmla="*/ 4 h 74"/>
                  <a:gd name="T48" fmla="*/ 0 w 208"/>
                  <a:gd name="T49" fmla="*/ 40 h 74"/>
                  <a:gd name="T50" fmla="*/ 0 w 208"/>
                  <a:gd name="T51" fmla="*/ 40 h 74"/>
                  <a:gd name="T52" fmla="*/ 0 w 208"/>
                  <a:gd name="T53" fmla="*/ 44 h 74"/>
                  <a:gd name="T54" fmla="*/ 4 w 208"/>
                  <a:gd name="T55" fmla="*/ 46 h 74"/>
                  <a:gd name="T56" fmla="*/ 54 w 208"/>
                  <a:gd name="T57" fmla="*/ 46 h 74"/>
                  <a:gd name="T58" fmla="*/ 110 w 208"/>
                  <a:gd name="T59" fmla="*/ 74 h 74"/>
                  <a:gd name="T60" fmla="*/ 110 w 208"/>
                  <a:gd name="T61" fmla="*/ 74 h 74"/>
                  <a:gd name="T62" fmla="*/ 114 w 208"/>
                  <a:gd name="T63" fmla="*/ 74 h 74"/>
                  <a:gd name="T64" fmla="*/ 114 w 208"/>
                  <a:gd name="T65" fmla="*/ 74 h 74"/>
                  <a:gd name="T66" fmla="*/ 114 w 208"/>
                  <a:gd name="T67" fmla="*/ 74 h 74"/>
                  <a:gd name="T68" fmla="*/ 202 w 208"/>
                  <a:gd name="T69" fmla="*/ 56 h 74"/>
                  <a:gd name="T70" fmla="*/ 202 w 208"/>
                  <a:gd name="T71" fmla="*/ 56 h 74"/>
                  <a:gd name="T72" fmla="*/ 206 w 208"/>
                  <a:gd name="T73" fmla="*/ 54 h 74"/>
                  <a:gd name="T74" fmla="*/ 208 w 208"/>
                  <a:gd name="T75" fmla="*/ 50 h 74"/>
                  <a:gd name="T76" fmla="*/ 208 w 208"/>
                  <a:gd name="T77" fmla="*/ 5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8" h="74">
                    <a:moveTo>
                      <a:pt x="208" y="50"/>
                    </a:moveTo>
                    <a:lnTo>
                      <a:pt x="208" y="42"/>
                    </a:lnTo>
                    <a:lnTo>
                      <a:pt x="208" y="42"/>
                    </a:lnTo>
                    <a:lnTo>
                      <a:pt x="206" y="38"/>
                    </a:lnTo>
                    <a:lnTo>
                      <a:pt x="202" y="36"/>
                    </a:lnTo>
                    <a:lnTo>
                      <a:pt x="118" y="56"/>
                    </a:lnTo>
                    <a:lnTo>
                      <a:pt x="64" y="28"/>
                    </a:lnTo>
                    <a:lnTo>
                      <a:pt x="64" y="26"/>
                    </a:lnTo>
                    <a:lnTo>
                      <a:pt x="126" y="46"/>
                    </a:lnTo>
                    <a:lnTo>
                      <a:pt x="126" y="46"/>
                    </a:lnTo>
                    <a:lnTo>
                      <a:pt x="130" y="46"/>
                    </a:lnTo>
                    <a:lnTo>
                      <a:pt x="134" y="44"/>
                    </a:lnTo>
                    <a:lnTo>
                      <a:pt x="138" y="36"/>
                    </a:lnTo>
                    <a:lnTo>
                      <a:pt x="138" y="36"/>
                    </a:lnTo>
                    <a:lnTo>
                      <a:pt x="138" y="32"/>
                    </a:lnTo>
                    <a:lnTo>
                      <a:pt x="136" y="30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0" y="44"/>
                    </a:lnTo>
                    <a:lnTo>
                      <a:pt x="4" y="46"/>
                    </a:lnTo>
                    <a:lnTo>
                      <a:pt x="54" y="46"/>
                    </a:lnTo>
                    <a:lnTo>
                      <a:pt x="110" y="74"/>
                    </a:lnTo>
                    <a:lnTo>
                      <a:pt x="110" y="74"/>
                    </a:lnTo>
                    <a:lnTo>
                      <a:pt x="114" y="74"/>
                    </a:lnTo>
                    <a:lnTo>
                      <a:pt x="114" y="74"/>
                    </a:lnTo>
                    <a:lnTo>
                      <a:pt x="114" y="74"/>
                    </a:lnTo>
                    <a:lnTo>
                      <a:pt x="202" y="56"/>
                    </a:lnTo>
                    <a:lnTo>
                      <a:pt x="202" y="56"/>
                    </a:lnTo>
                    <a:lnTo>
                      <a:pt x="206" y="54"/>
                    </a:lnTo>
                    <a:lnTo>
                      <a:pt x="208" y="50"/>
                    </a:lnTo>
                    <a:lnTo>
                      <a:pt x="20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3372654" y="4022279"/>
              <a:ext cx="337705" cy="435972"/>
              <a:chOff x="7242364" y="3692916"/>
              <a:chExt cx="371475" cy="479569"/>
            </a:xfrm>
            <a:solidFill>
              <a:schemeClr val="accent1"/>
            </a:solidFill>
          </p:grpSpPr>
          <p:sp>
            <p:nvSpPr>
              <p:cNvPr id="70" name="Freeform 11383"/>
              <p:cNvSpPr>
                <a:spLocks noEditPoints="1"/>
              </p:cNvSpPr>
              <p:nvPr/>
            </p:nvSpPr>
            <p:spPr bwMode="auto">
              <a:xfrm>
                <a:off x="7473775" y="3730977"/>
                <a:ext cx="94391" cy="130930"/>
              </a:xfrm>
              <a:custGeom>
                <a:avLst/>
                <a:gdLst>
                  <a:gd name="T0" fmla="*/ 111 w 248"/>
                  <a:gd name="T1" fmla="*/ 0 h 342"/>
                  <a:gd name="T2" fmla="*/ 75 w 248"/>
                  <a:gd name="T3" fmla="*/ 10 h 342"/>
                  <a:gd name="T4" fmla="*/ 45 w 248"/>
                  <a:gd name="T5" fmla="*/ 28 h 342"/>
                  <a:gd name="T6" fmla="*/ 20 w 248"/>
                  <a:gd name="T7" fmla="*/ 57 h 342"/>
                  <a:gd name="T8" fmla="*/ 5 w 248"/>
                  <a:gd name="T9" fmla="*/ 91 h 342"/>
                  <a:gd name="T10" fmla="*/ 0 w 248"/>
                  <a:gd name="T11" fmla="*/ 129 h 342"/>
                  <a:gd name="T12" fmla="*/ 2 w 248"/>
                  <a:gd name="T13" fmla="*/ 155 h 342"/>
                  <a:gd name="T14" fmla="*/ 14 w 248"/>
                  <a:gd name="T15" fmla="*/ 192 h 342"/>
                  <a:gd name="T16" fmla="*/ 36 w 248"/>
                  <a:gd name="T17" fmla="*/ 222 h 342"/>
                  <a:gd name="T18" fmla="*/ 54 w 248"/>
                  <a:gd name="T19" fmla="*/ 265 h 342"/>
                  <a:gd name="T20" fmla="*/ 58 w 248"/>
                  <a:gd name="T21" fmla="*/ 280 h 342"/>
                  <a:gd name="T22" fmla="*/ 60 w 248"/>
                  <a:gd name="T23" fmla="*/ 311 h 342"/>
                  <a:gd name="T24" fmla="*/ 70 w 248"/>
                  <a:gd name="T25" fmla="*/ 328 h 342"/>
                  <a:gd name="T26" fmla="*/ 78 w 248"/>
                  <a:gd name="T27" fmla="*/ 334 h 342"/>
                  <a:gd name="T28" fmla="*/ 108 w 248"/>
                  <a:gd name="T29" fmla="*/ 342 h 342"/>
                  <a:gd name="T30" fmla="*/ 130 w 248"/>
                  <a:gd name="T31" fmla="*/ 342 h 342"/>
                  <a:gd name="T32" fmla="*/ 171 w 248"/>
                  <a:gd name="T33" fmla="*/ 333 h 342"/>
                  <a:gd name="T34" fmla="*/ 172 w 248"/>
                  <a:gd name="T35" fmla="*/ 331 h 342"/>
                  <a:gd name="T36" fmla="*/ 184 w 248"/>
                  <a:gd name="T37" fmla="*/ 318 h 342"/>
                  <a:gd name="T38" fmla="*/ 190 w 248"/>
                  <a:gd name="T39" fmla="*/ 292 h 342"/>
                  <a:gd name="T40" fmla="*/ 189 w 248"/>
                  <a:gd name="T41" fmla="*/ 275 h 342"/>
                  <a:gd name="T42" fmla="*/ 210 w 248"/>
                  <a:gd name="T43" fmla="*/ 224 h 342"/>
                  <a:gd name="T44" fmla="*/ 225 w 248"/>
                  <a:gd name="T45" fmla="*/ 203 h 342"/>
                  <a:gd name="T46" fmla="*/ 242 w 248"/>
                  <a:gd name="T47" fmla="*/ 168 h 342"/>
                  <a:gd name="T48" fmla="*/ 248 w 248"/>
                  <a:gd name="T49" fmla="*/ 129 h 342"/>
                  <a:gd name="T50" fmla="*/ 245 w 248"/>
                  <a:gd name="T51" fmla="*/ 103 h 342"/>
                  <a:gd name="T52" fmla="*/ 233 w 248"/>
                  <a:gd name="T53" fmla="*/ 68 h 342"/>
                  <a:gd name="T54" fmla="*/ 211 w 248"/>
                  <a:gd name="T55" fmla="*/ 38 h 342"/>
                  <a:gd name="T56" fmla="*/ 182 w 248"/>
                  <a:gd name="T57" fmla="*/ 15 h 342"/>
                  <a:gd name="T58" fmla="*/ 148 w 248"/>
                  <a:gd name="T59" fmla="*/ 2 h 342"/>
                  <a:gd name="T60" fmla="*/ 124 w 248"/>
                  <a:gd name="T61" fmla="*/ 0 h 342"/>
                  <a:gd name="T62" fmla="*/ 109 w 248"/>
                  <a:gd name="T63" fmla="*/ 207 h 342"/>
                  <a:gd name="T64" fmla="*/ 71 w 248"/>
                  <a:gd name="T65" fmla="*/ 190 h 342"/>
                  <a:gd name="T66" fmla="*/ 47 w 248"/>
                  <a:gd name="T67" fmla="*/ 158 h 342"/>
                  <a:gd name="T68" fmla="*/ 40 w 248"/>
                  <a:gd name="T69" fmla="*/ 134 h 342"/>
                  <a:gd name="T70" fmla="*/ 40 w 248"/>
                  <a:gd name="T71" fmla="*/ 115 h 342"/>
                  <a:gd name="T72" fmla="*/ 45 w 248"/>
                  <a:gd name="T73" fmla="*/ 91 h 342"/>
                  <a:gd name="T74" fmla="*/ 64 w 248"/>
                  <a:gd name="T75" fmla="*/ 64 h 342"/>
                  <a:gd name="T76" fmla="*/ 91 w 248"/>
                  <a:gd name="T77" fmla="*/ 45 h 342"/>
                  <a:gd name="T78" fmla="*/ 114 w 248"/>
                  <a:gd name="T79" fmla="*/ 39 h 342"/>
                  <a:gd name="T80" fmla="*/ 139 w 248"/>
                  <a:gd name="T81" fmla="*/ 40 h 342"/>
                  <a:gd name="T82" fmla="*/ 178 w 248"/>
                  <a:gd name="T83" fmla="*/ 58 h 342"/>
                  <a:gd name="T84" fmla="*/ 203 w 248"/>
                  <a:gd name="T85" fmla="*/ 94 h 342"/>
                  <a:gd name="T86" fmla="*/ 209 w 248"/>
                  <a:gd name="T87" fmla="*/ 124 h 342"/>
                  <a:gd name="T88" fmla="*/ 207 w 248"/>
                  <a:gd name="T89" fmla="*/ 141 h 342"/>
                  <a:gd name="T90" fmla="*/ 198 w 248"/>
                  <a:gd name="T91" fmla="*/ 164 h 342"/>
                  <a:gd name="T92" fmla="*/ 171 w 248"/>
                  <a:gd name="T93" fmla="*/ 194 h 342"/>
                  <a:gd name="T94" fmla="*/ 148 w 248"/>
                  <a:gd name="T95" fmla="*/ 205 h 342"/>
                  <a:gd name="T96" fmla="*/ 124 w 248"/>
                  <a:gd name="T97" fmla="*/ 209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48" h="342">
                    <a:moveTo>
                      <a:pt x="124" y="0"/>
                    </a:moveTo>
                    <a:lnTo>
                      <a:pt x="124" y="0"/>
                    </a:lnTo>
                    <a:lnTo>
                      <a:pt x="111" y="0"/>
                    </a:lnTo>
                    <a:lnTo>
                      <a:pt x="99" y="2"/>
                    </a:lnTo>
                    <a:lnTo>
                      <a:pt x="87" y="5"/>
                    </a:lnTo>
                    <a:lnTo>
                      <a:pt x="75" y="10"/>
                    </a:lnTo>
                    <a:lnTo>
                      <a:pt x="65" y="15"/>
                    </a:lnTo>
                    <a:lnTo>
                      <a:pt x="54" y="22"/>
                    </a:lnTo>
                    <a:lnTo>
                      <a:pt x="45" y="28"/>
                    </a:lnTo>
                    <a:lnTo>
                      <a:pt x="36" y="38"/>
                    </a:lnTo>
                    <a:lnTo>
                      <a:pt x="28" y="47"/>
                    </a:lnTo>
                    <a:lnTo>
                      <a:pt x="20" y="57"/>
                    </a:lnTo>
                    <a:lnTo>
                      <a:pt x="14" y="68"/>
                    </a:lnTo>
                    <a:lnTo>
                      <a:pt x="9" y="79"/>
                    </a:lnTo>
                    <a:lnTo>
                      <a:pt x="5" y="91"/>
                    </a:lnTo>
                    <a:lnTo>
                      <a:pt x="2" y="103"/>
                    </a:lnTo>
                    <a:lnTo>
                      <a:pt x="0" y="116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2"/>
                    </a:lnTo>
                    <a:lnTo>
                      <a:pt x="2" y="155"/>
                    </a:lnTo>
                    <a:lnTo>
                      <a:pt x="5" y="168"/>
                    </a:lnTo>
                    <a:lnTo>
                      <a:pt x="9" y="180"/>
                    </a:lnTo>
                    <a:lnTo>
                      <a:pt x="14" y="192"/>
                    </a:lnTo>
                    <a:lnTo>
                      <a:pt x="20" y="202"/>
                    </a:lnTo>
                    <a:lnTo>
                      <a:pt x="28" y="213"/>
                    </a:lnTo>
                    <a:lnTo>
                      <a:pt x="36" y="222"/>
                    </a:lnTo>
                    <a:lnTo>
                      <a:pt x="36" y="222"/>
                    </a:lnTo>
                    <a:lnTo>
                      <a:pt x="48" y="247"/>
                    </a:lnTo>
                    <a:lnTo>
                      <a:pt x="54" y="265"/>
                    </a:lnTo>
                    <a:lnTo>
                      <a:pt x="57" y="275"/>
                    </a:lnTo>
                    <a:lnTo>
                      <a:pt x="58" y="280"/>
                    </a:lnTo>
                    <a:lnTo>
                      <a:pt x="58" y="280"/>
                    </a:lnTo>
                    <a:lnTo>
                      <a:pt x="56" y="292"/>
                    </a:lnTo>
                    <a:lnTo>
                      <a:pt x="57" y="303"/>
                    </a:lnTo>
                    <a:lnTo>
                      <a:pt x="60" y="311"/>
                    </a:lnTo>
                    <a:lnTo>
                      <a:pt x="62" y="317"/>
                    </a:lnTo>
                    <a:lnTo>
                      <a:pt x="66" y="324"/>
                    </a:lnTo>
                    <a:lnTo>
                      <a:pt x="70" y="328"/>
                    </a:lnTo>
                    <a:lnTo>
                      <a:pt x="75" y="331"/>
                    </a:lnTo>
                    <a:lnTo>
                      <a:pt x="75" y="331"/>
                    </a:lnTo>
                    <a:lnTo>
                      <a:pt x="78" y="334"/>
                    </a:lnTo>
                    <a:lnTo>
                      <a:pt x="86" y="337"/>
                    </a:lnTo>
                    <a:lnTo>
                      <a:pt x="100" y="341"/>
                    </a:lnTo>
                    <a:lnTo>
                      <a:pt x="108" y="342"/>
                    </a:lnTo>
                    <a:lnTo>
                      <a:pt x="118" y="342"/>
                    </a:lnTo>
                    <a:lnTo>
                      <a:pt x="118" y="342"/>
                    </a:lnTo>
                    <a:lnTo>
                      <a:pt x="130" y="342"/>
                    </a:lnTo>
                    <a:lnTo>
                      <a:pt x="143" y="339"/>
                    </a:lnTo>
                    <a:lnTo>
                      <a:pt x="156" y="337"/>
                    </a:lnTo>
                    <a:lnTo>
                      <a:pt x="171" y="333"/>
                    </a:lnTo>
                    <a:lnTo>
                      <a:pt x="171" y="333"/>
                    </a:lnTo>
                    <a:lnTo>
                      <a:pt x="172" y="331"/>
                    </a:lnTo>
                    <a:lnTo>
                      <a:pt x="172" y="331"/>
                    </a:lnTo>
                    <a:lnTo>
                      <a:pt x="176" y="329"/>
                    </a:lnTo>
                    <a:lnTo>
                      <a:pt x="180" y="325"/>
                    </a:lnTo>
                    <a:lnTo>
                      <a:pt x="184" y="318"/>
                    </a:lnTo>
                    <a:lnTo>
                      <a:pt x="188" y="312"/>
                    </a:lnTo>
                    <a:lnTo>
                      <a:pt x="190" y="303"/>
                    </a:lnTo>
                    <a:lnTo>
                      <a:pt x="190" y="292"/>
                    </a:lnTo>
                    <a:lnTo>
                      <a:pt x="189" y="280"/>
                    </a:lnTo>
                    <a:lnTo>
                      <a:pt x="189" y="280"/>
                    </a:lnTo>
                    <a:lnTo>
                      <a:pt x="189" y="275"/>
                    </a:lnTo>
                    <a:lnTo>
                      <a:pt x="192" y="265"/>
                    </a:lnTo>
                    <a:lnTo>
                      <a:pt x="198" y="248"/>
                    </a:lnTo>
                    <a:lnTo>
                      <a:pt x="210" y="224"/>
                    </a:lnTo>
                    <a:lnTo>
                      <a:pt x="210" y="224"/>
                    </a:lnTo>
                    <a:lnTo>
                      <a:pt x="218" y="214"/>
                    </a:lnTo>
                    <a:lnTo>
                      <a:pt x="225" y="203"/>
                    </a:lnTo>
                    <a:lnTo>
                      <a:pt x="232" y="193"/>
                    </a:lnTo>
                    <a:lnTo>
                      <a:pt x="239" y="181"/>
                    </a:lnTo>
                    <a:lnTo>
                      <a:pt x="242" y="168"/>
                    </a:lnTo>
                    <a:lnTo>
                      <a:pt x="245" y="156"/>
                    </a:lnTo>
                    <a:lnTo>
                      <a:pt x="248" y="143"/>
                    </a:lnTo>
                    <a:lnTo>
                      <a:pt x="248" y="129"/>
                    </a:lnTo>
                    <a:lnTo>
                      <a:pt x="248" y="129"/>
                    </a:lnTo>
                    <a:lnTo>
                      <a:pt x="248" y="116"/>
                    </a:lnTo>
                    <a:lnTo>
                      <a:pt x="245" y="103"/>
                    </a:lnTo>
                    <a:lnTo>
                      <a:pt x="242" y="91"/>
                    </a:lnTo>
                    <a:lnTo>
                      <a:pt x="239" y="79"/>
                    </a:lnTo>
                    <a:lnTo>
                      <a:pt x="233" y="68"/>
                    </a:lnTo>
                    <a:lnTo>
                      <a:pt x="227" y="57"/>
                    </a:lnTo>
                    <a:lnTo>
                      <a:pt x="220" y="47"/>
                    </a:lnTo>
                    <a:lnTo>
                      <a:pt x="211" y="38"/>
                    </a:lnTo>
                    <a:lnTo>
                      <a:pt x="203" y="28"/>
                    </a:lnTo>
                    <a:lnTo>
                      <a:pt x="193" y="22"/>
                    </a:lnTo>
                    <a:lnTo>
                      <a:pt x="182" y="15"/>
                    </a:lnTo>
                    <a:lnTo>
                      <a:pt x="172" y="10"/>
                    </a:lnTo>
                    <a:lnTo>
                      <a:pt x="160" y="5"/>
                    </a:lnTo>
                    <a:lnTo>
                      <a:pt x="148" y="2"/>
                    </a:lnTo>
                    <a:lnTo>
                      <a:pt x="137" y="0"/>
                    </a:lnTo>
                    <a:lnTo>
                      <a:pt x="124" y="0"/>
                    </a:lnTo>
                    <a:lnTo>
                      <a:pt x="124" y="0"/>
                    </a:lnTo>
                    <a:close/>
                    <a:moveTo>
                      <a:pt x="124" y="209"/>
                    </a:moveTo>
                    <a:lnTo>
                      <a:pt x="124" y="209"/>
                    </a:lnTo>
                    <a:lnTo>
                      <a:pt x="109" y="207"/>
                    </a:lnTo>
                    <a:lnTo>
                      <a:pt x="96" y="203"/>
                    </a:lnTo>
                    <a:lnTo>
                      <a:pt x="83" y="198"/>
                    </a:lnTo>
                    <a:lnTo>
                      <a:pt x="71" y="190"/>
                    </a:lnTo>
                    <a:lnTo>
                      <a:pt x="61" y="181"/>
                    </a:lnTo>
                    <a:lnTo>
                      <a:pt x="53" y="169"/>
                    </a:lnTo>
                    <a:lnTo>
                      <a:pt x="47" y="158"/>
                    </a:lnTo>
                    <a:lnTo>
                      <a:pt x="41" y="145"/>
                    </a:lnTo>
                    <a:lnTo>
                      <a:pt x="41" y="145"/>
                    </a:lnTo>
                    <a:lnTo>
                      <a:pt x="40" y="134"/>
                    </a:lnTo>
                    <a:lnTo>
                      <a:pt x="39" y="124"/>
                    </a:lnTo>
                    <a:lnTo>
                      <a:pt x="39" y="124"/>
                    </a:lnTo>
                    <a:lnTo>
                      <a:pt x="40" y="115"/>
                    </a:lnTo>
                    <a:lnTo>
                      <a:pt x="41" y="107"/>
                    </a:lnTo>
                    <a:lnTo>
                      <a:pt x="43" y="99"/>
                    </a:lnTo>
                    <a:lnTo>
                      <a:pt x="45" y="91"/>
                    </a:lnTo>
                    <a:lnTo>
                      <a:pt x="49" y="83"/>
                    </a:lnTo>
                    <a:lnTo>
                      <a:pt x="53" y="77"/>
                    </a:lnTo>
                    <a:lnTo>
                      <a:pt x="64" y="64"/>
                    </a:lnTo>
                    <a:lnTo>
                      <a:pt x="77" y="53"/>
                    </a:lnTo>
                    <a:lnTo>
                      <a:pt x="83" y="49"/>
                    </a:lnTo>
                    <a:lnTo>
                      <a:pt x="91" y="45"/>
                    </a:lnTo>
                    <a:lnTo>
                      <a:pt x="99" y="43"/>
                    </a:lnTo>
                    <a:lnTo>
                      <a:pt x="107" y="40"/>
                    </a:lnTo>
                    <a:lnTo>
                      <a:pt x="114" y="39"/>
                    </a:lnTo>
                    <a:lnTo>
                      <a:pt x="124" y="39"/>
                    </a:lnTo>
                    <a:lnTo>
                      <a:pt x="124" y="39"/>
                    </a:lnTo>
                    <a:lnTo>
                      <a:pt x="139" y="40"/>
                    </a:lnTo>
                    <a:lnTo>
                      <a:pt x="154" y="44"/>
                    </a:lnTo>
                    <a:lnTo>
                      <a:pt x="167" y="51"/>
                    </a:lnTo>
                    <a:lnTo>
                      <a:pt x="178" y="58"/>
                    </a:lnTo>
                    <a:lnTo>
                      <a:pt x="189" y="69"/>
                    </a:lnTo>
                    <a:lnTo>
                      <a:pt x="197" y="81"/>
                    </a:lnTo>
                    <a:lnTo>
                      <a:pt x="203" y="94"/>
                    </a:lnTo>
                    <a:lnTo>
                      <a:pt x="207" y="108"/>
                    </a:lnTo>
                    <a:lnTo>
                      <a:pt x="207" y="108"/>
                    </a:lnTo>
                    <a:lnTo>
                      <a:pt x="209" y="124"/>
                    </a:lnTo>
                    <a:lnTo>
                      <a:pt x="209" y="124"/>
                    </a:lnTo>
                    <a:lnTo>
                      <a:pt x="209" y="132"/>
                    </a:lnTo>
                    <a:lnTo>
                      <a:pt x="207" y="141"/>
                    </a:lnTo>
                    <a:lnTo>
                      <a:pt x="205" y="149"/>
                    </a:lnTo>
                    <a:lnTo>
                      <a:pt x="202" y="156"/>
                    </a:lnTo>
                    <a:lnTo>
                      <a:pt x="198" y="164"/>
                    </a:lnTo>
                    <a:lnTo>
                      <a:pt x="194" y="171"/>
                    </a:lnTo>
                    <a:lnTo>
                      <a:pt x="184" y="184"/>
                    </a:lnTo>
                    <a:lnTo>
                      <a:pt x="171" y="194"/>
                    </a:lnTo>
                    <a:lnTo>
                      <a:pt x="164" y="198"/>
                    </a:lnTo>
                    <a:lnTo>
                      <a:pt x="156" y="201"/>
                    </a:lnTo>
                    <a:lnTo>
                      <a:pt x="148" y="205"/>
                    </a:lnTo>
                    <a:lnTo>
                      <a:pt x="141" y="206"/>
                    </a:lnTo>
                    <a:lnTo>
                      <a:pt x="133" y="207"/>
                    </a:lnTo>
                    <a:lnTo>
                      <a:pt x="124" y="209"/>
                    </a:lnTo>
                    <a:lnTo>
                      <a:pt x="124" y="2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1" name="Freeform 11384"/>
              <p:cNvSpPr>
                <a:spLocks/>
              </p:cNvSpPr>
              <p:nvPr/>
            </p:nvSpPr>
            <p:spPr bwMode="auto">
              <a:xfrm>
                <a:off x="7505746" y="3866474"/>
                <a:ext cx="28926" cy="24359"/>
              </a:xfrm>
              <a:custGeom>
                <a:avLst/>
                <a:gdLst>
                  <a:gd name="T0" fmla="*/ 49 w 76"/>
                  <a:gd name="T1" fmla="*/ 63 h 63"/>
                  <a:gd name="T2" fmla="*/ 70 w 76"/>
                  <a:gd name="T3" fmla="*/ 43 h 63"/>
                  <a:gd name="T4" fmla="*/ 76 w 76"/>
                  <a:gd name="T5" fmla="*/ 0 h 63"/>
                  <a:gd name="T6" fmla="*/ 72 w 76"/>
                  <a:gd name="T7" fmla="*/ 2 h 63"/>
                  <a:gd name="T8" fmla="*/ 72 w 76"/>
                  <a:gd name="T9" fmla="*/ 2 h 63"/>
                  <a:gd name="T10" fmla="*/ 61 w 76"/>
                  <a:gd name="T11" fmla="*/ 4 h 63"/>
                  <a:gd name="T12" fmla="*/ 51 w 76"/>
                  <a:gd name="T13" fmla="*/ 7 h 63"/>
                  <a:gd name="T14" fmla="*/ 36 w 76"/>
                  <a:gd name="T15" fmla="*/ 7 h 63"/>
                  <a:gd name="T16" fmla="*/ 36 w 76"/>
                  <a:gd name="T17" fmla="*/ 7 h 63"/>
                  <a:gd name="T18" fmla="*/ 19 w 76"/>
                  <a:gd name="T19" fmla="*/ 5 h 63"/>
                  <a:gd name="T20" fmla="*/ 4 w 76"/>
                  <a:gd name="T21" fmla="*/ 2 h 63"/>
                  <a:gd name="T22" fmla="*/ 0 w 76"/>
                  <a:gd name="T23" fmla="*/ 0 h 63"/>
                  <a:gd name="T24" fmla="*/ 2 w 76"/>
                  <a:gd name="T25" fmla="*/ 45 h 63"/>
                  <a:gd name="T26" fmla="*/ 23 w 76"/>
                  <a:gd name="T27" fmla="*/ 63 h 63"/>
                  <a:gd name="T28" fmla="*/ 49 w 76"/>
                  <a:gd name="T29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63">
                    <a:moveTo>
                      <a:pt x="49" y="63"/>
                    </a:moveTo>
                    <a:lnTo>
                      <a:pt x="70" y="43"/>
                    </a:lnTo>
                    <a:lnTo>
                      <a:pt x="76" y="0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61" y="4"/>
                    </a:lnTo>
                    <a:lnTo>
                      <a:pt x="51" y="7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19" y="5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2" y="45"/>
                    </a:lnTo>
                    <a:lnTo>
                      <a:pt x="23" y="63"/>
                    </a:lnTo>
                    <a:lnTo>
                      <a:pt x="49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2" name="Freeform 11385"/>
              <p:cNvSpPr>
                <a:spLocks/>
              </p:cNvSpPr>
              <p:nvPr/>
            </p:nvSpPr>
            <p:spPr bwMode="auto">
              <a:xfrm>
                <a:off x="7426579" y="3782740"/>
                <a:ext cx="18269" cy="13702"/>
              </a:xfrm>
              <a:custGeom>
                <a:avLst/>
                <a:gdLst>
                  <a:gd name="T0" fmla="*/ 47 w 49"/>
                  <a:gd name="T1" fmla="*/ 17 h 33"/>
                  <a:gd name="T2" fmla="*/ 47 w 49"/>
                  <a:gd name="T3" fmla="*/ 17 h 33"/>
                  <a:gd name="T4" fmla="*/ 48 w 49"/>
                  <a:gd name="T5" fmla="*/ 9 h 33"/>
                  <a:gd name="T6" fmla="*/ 49 w 49"/>
                  <a:gd name="T7" fmla="*/ 0 h 33"/>
                  <a:gd name="T8" fmla="*/ 0 w 49"/>
                  <a:gd name="T9" fmla="*/ 0 h 33"/>
                  <a:gd name="T10" fmla="*/ 0 w 49"/>
                  <a:gd name="T11" fmla="*/ 33 h 33"/>
                  <a:gd name="T12" fmla="*/ 49 w 49"/>
                  <a:gd name="T13" fmla="*/ 33 h 33"/>
                  <a:gd name="T14" fmla="*/ 49 w 49"/>
                  <a:gd name="T15" fmla="*/ 33 h 33"/>
                  <a:gd name="T16" fmla="*/ 48 w 49"/>
                  <a:gd name="T17" fmla="*/ 26 h 33"/>
                  <a:gd name="T18" fmla="*/ 47 w 49"/>
                  <a:gd name="T19" fmla="*/ 17 h 33"/>
                  <a:gd name="T20" fmla="*/ 47 w 49"/>
                  <a:gd name="T21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33">
                    <a:moveTo>
                      <a:pt x="47" y="17"/>
                    </a:moveTo>
                    <a:lnTo>
                      <a:pt x="47" y="17"/>
                    </a:lnTo>
                    <a:lnTo>
                      <a:pt x="48" y="9"/>
                    </a:lnTo>
                    <a:lnTo>
                      <a:pt x="49" y="0"/>
                    </a:lnTo>
                    <a:lnTo>
                      <a:pt x="0" y="0"/>
                    </a:lnTo>
                    <a:lnTo>
                      <a:pt x="0" y="33"/>
                    </a:lnTo>
                    <a:lnTo>
                      <a:pt x="49" y="33"/>
                    </a:lnTo>
                    <a:lnTo>
                      <a:pt x="49" y="33"/>
                    </a:lnTo>
                    <a:lnTo>
                      <a:pt x="48" y="26"/>
                    </a:lnTo>
                    <a:lnTo>
                      <a:pt x="47" y="17"/>
                    </a:lnTo>
                    <a:lnTo>
                      <a:pt x="47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3" name="Freeform 11386"/>
              <p:cNvSpPr>
                <a:spLocks/>
              </p:cNvSpPr>
              <p:nvPr/>
            </p:nvSpPr>
            <p:spPr bwMode="auto">
              <a:xfrm>
                <a:off x="7595570" y="3782740"/>
                <a:ext cx="18269" cy="13702"/>
              </a:xfrm>
              <a:custGeom>
                <a:avLst/>
                <a:gdLst>
                  <a:gd name="T0" fmla="*/ 0 w 49"/>
                  <a:gd name="T1" fmla="*/ 0 h 33"/>
                  <a:gd name="T2" fmla="*/ 0 w 49"/>
                  <a:gd name="T3" fmla="*/ 0 h 33"/>
                  <a:gd name="T4" fmla="*/ 1 w 49"/>
                  <a:gd name="T5" fmla="*/ 9 h 33"/>
                  <a:gd name="T6" fmla="*/ 2 w 49"/>
                  <a:gd name="T7" fmla="*/ 17 h 33"/>
                  <a:gd name="T8" fmla="*/ 2 w 49"/>
                  <a:gd name="T9" fmla="*/ 17 h 33"/>
                  <a:gd name="T10" fmla="*/ 1 w 49"/>
                  <a:gd name="T11" fmla="*/ 26 h 33"/>
                  <a:gd name="T12" fmla="*/ 0 w 49"/>
                  <a:gd name="T13" fmla="*/ 33 h 33"/>
                  <a:gd name="T14" fmla="*/ 49 w 49"/>
                  <a:gd name="T15" fmla="*/ 33 h 33"/>
                  <a:gd name="T16" fmla="*/ 49 w 49"/>
                  <a:gd name="T17" fmla="*/ 0 h 33"/>
                  <a:gd name="T18" fmla="*/ 0 w 49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33">
                    <a:moveTo>
                      <a:pt x="0" y="0"/>
                    </a:moveTo>
                    <a:lnTo>
                      <a:pt x="0" y="0"/>
                    </a:lnTo>
                    <a:lnTo>
                      <a:pt x="1" y="9"/>
                    </a:lnTo>
                    <a:lnTo>
                      <a:pt x="2" y="17"/>
                    </a:lnTo>
                    <a:lnTo>
                      <a:pt x="2" y="17"/>
                    </a:lnTo>
                    <a:lnTo>
                      <a:pt x="1" y="26"/>
                    </a:lnTo>
                    <a:lnTo>
                      <a:pt x="0" y="33"/>
                    </a:lnTo>
                    <a:lnTo>
                      <a:pt x="49" y="33"/>
                    </a:lnTo>
                    <a:lnTo>
                      <a:pt x="4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4" name="Freeform 11387"/>
              <p:cNvSpPr>
                <a:spLocks/>
              </p:cNvSpPr>
              <p:nvPr/>
            </p:nvSpPr>
            <p:spPr bwMode="auto">
              <a:xfrm>
                <a:off x="7517926" y="3692916"/>
                <a:ext cx="13702" cy="21314"/>
              </a:xfrm>
              <a:custGeom>
                <a:avLst/>
                <a:gdLst>
                  <a:gd name="T0" fmla="*/ 34 w 34"/>
                  <a:gd name="T1" fmla="*/ 57 h 57"/>
                  <a:gd name="T2" fmla="*/ 34 w 34"/>
                  <a:gd name="T3" fmla="*/ 0 h 57"/>
                  <a:gd name="T4" fmla="*/ 0 w 34"/>
                  <a:gd name="T5" fmla="*/ 0 h 57"/>
                  <a:gd name="T6" fmla="*/ 0 w 34"/>
                  <a:gd name="T7" fmla="*/ 54 h 57"/>
                  <a:gd name="T8" fmla="*/ 0 w 34"/>
                  <a:gd name="T9" fmla="*/ 54 h 57"/>
                  <a:gd name="T10" fmla="*/ 6 w 34"/>
                  <a:gd name="T11" fmla="*/ 54 h 57"/>
                  <a:gd name="T12" fmla="*/ 6 w 34"/>
                  <a:gd name="T13" fmla="*/ 54 h 57"/>
                  <a:gd name="T14" fmla="*/ 20 w 34"/>
                  <a:gd name="T15" fmla="*/ 54 h 57"/>
                  <a:gd name="T16" fmla="*/ 34 w 34"/>
                  <a:gd name="T17" fmla="*/ 57 h 57"/>
                  <a:gd name="T18" fmla="*/ 34 w 34"/>
                  <a:gd name="T1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57">
                    <a:moveTo>
                      <a:pt x="34" y="57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6" y="54"/>
                    </a:lnTo>
                    <a:lnTo>
                      <a:pt x="6" y="54"/>
                    </a:lnTo>
                    <a:lnTo>
                      <a:pt x="20" y="54"/>
                    </a:lnTo>
                    <a:lnTo>
                      <a:pt x="34" y="57"/>
                    </a:lnTo>
                    <a:lnTo>
                      <a:pt x="3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5" name="Freeform 11388"/>
              <p:cNvSpPr>
                <a:spLocks/>
              </p:cNvSpPr>
              <p:nvPr/>
            </p:nvSpPr>
            <p:spPr bwMode="auto">
              <a:xfrm>
                <a:off x="7447893" y="3718797"/>
                <a:ext cx="22837" cy="22837"/>
              </a:xfrm>
              <a:custGeom>
                <a:avLst/>
                <a:gdLst>
                  <a:gd name="T0" fmla="*/ 61 w 61"/>
                  <a:gd name="T1" fmla="*/ 38 h 62"/>
                  <a:gd name="T2" fmla="*/ 23 w 61"/>
                  <a:gd name="T3" fmla="*/ 0 h 62"/>
                  <a:gd name="T4" fmla="*/ 0 w 61"/>
                  <a:gd name="T5" fmla="*/ 25 h 62"/>
                  <a:gd name="T6" fmla="*/ 38 w 61"/>
                  <a:gd name="T7" fmla="*/ 62 h 62"/>
                  <a:gd name="T8" fmla="*/ 38 w 61"/>
                  <a:gd name="T9" fmla="*/ 62 h 62"/>
                  <a:gd name="T10" fmla="*/ 48 w 61"/>
                  <a:gd name="T11" fmla="*/ 49 h 62"/>
                  <a:gd name="T12" fmla="*/ 61 w 61"/>
                  <a:gd name="T13" fmla="*/ 38 h 62"/>
                  <a:gd name="T14" fmla="*/ 61 w 61"/>
                  <a:gd name="T15" fmla="*/ 3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62">
                    <a:moveTo>
                      <a:pt x="61" y="38"/>
                    </a:moveTo>
                    <a:lnTo>
                      <a:pt x="23" y="0"/>
                    </a:lnTo>
                    <a:lnTo>
                      <a:pt x="0" y="25"/>
                    </a:lnTo>
                    <a:lnTo>
                      <a:pt x="38" y="62"/>
                    </a:lnTo>
                    <a:lnTo>
                      <a:pt x="38" y="62"/>
                    </a:lnTo>
                    <a:lnTo>
                      <a:pt x="48" y="49"/>
                    </a:lnTo>
                    <a:lnTo>
                      <a:pt x="61" y="38"/>
                    </a:lnTo>
                    <a:lnTo>
                      <a:pt x="6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6" name="Freeform 11389"/>
              <p:cNvSpPr>
                <a:spLocks/>
              </p:cNvSpPr>
              <p:nvPr/>
            </p:nvSpPr>
            <p:spPr bwMode="auto">
              <a:xfrm>
                <a:off x="7569689" y="3718797"/>
                <a:ext cx="21314" cy="22837"/>
              </a:xfrm>
              <a:custGeom>
                <a:avLst/>
                <a:gdLst>
                  <a:gd name="T0" fmla="*/ 0 w 58"/>
                  <a:gd name="T1" fmla="*/ 35 h 60"/>
                  <a:gd name="T2" fmla="*/ 0 w 58"/>
                  <a:gd name="T3" fmla="*/ 35 h 60"/>
                  <a:gd name="T4" fmla="*/ 13 w 58"/>
                  <a:gd name="T5" fmla="*/ 47 h 60"/>
                  <a:gd name="T6" fmla="*/ 23 w 58"/>
                  <a:gd name="T7" fmla="*/ 60 h 60"/>
                  <a:gd name="T8" fmla="*/ 58 w 58"/>
                  <a:gd name="T9" fmla="*/ 25 h 60"/>
                  <a:gd name="T10" fmla="*/ 34 w 58"/>
                  <a:gd name="T11" fmla="*/ 0 h 60"/>
                  <a:gd name="T12" fmla="*/ 0 w 58"/>
                  <a:gd name="T13" fmla="*/ 3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60">
                    <a:moveTo>
                      <a:pt x="0" y="35"/>
                    </a:moveTo>
                    <a:lnTo>
                      <a:pt x="0" y="35"/>
                    </a:lnTo>
                    <a:lnTo>
                      <a:pt x="13" y="47"/>
                    </a:lnTo>
                    <a:lnTo>
                      <a:pt x="23" y="60"/>
                    </a:lnTo>
                    <a:lnTo>
                      <a:pt x="58" y="25"/>
                    </a:lnTo>
                    <a:lnTo>
                      <a:pt x="34" y="0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7" name="Freeform 11390"/>
              <p:cNvSpPr>
                <a:spLocks/>
              </p:cNvSpPr>
              <p:nvPr/>
            </p:nvSpPr>
            <p:spPr bwMode="auto">
              <a:xfrm>
                <a:off x="7242364" y="3804054"/>
                <a:ext cx="310578" cy="368431"/>
              </a:xfrm>
              <a:custGeom>
                <a:avLst/>
                <a:gdLst>
                  <a:gd name="T0" fmla="*/ 812 w 815"/>
                  <a:gd name="T1" fmla="*/ 776 h 971"/>
                  <a:gd name="T2" fmla="*/ 787 w 815"/>
                  <a:gd name="T3" fmla="*/ 706 h 971"/>
                  <a:gd name="T4" fmla="*/ 743 w 815"/>
                  <a:gd name="T5" fmla="*/ 657 h 971"/>
                  <a:gd name="T6" fmla="*/ 682 w 815"/>
                  <a:gd name="T7" fmla="*/ 629 h 971"/>
                  <a:gd name="T8" fmla="*/ 612 w 815"/>
                  <a:gd name="T9" fmla="*/ 613 h 971"/>
                  <a:gd name="T10" fmla="*/ 542 w 815"/>
                  <a:gd name="T11" fmla="*/ 592 h 971"/>
                  <a:gd name="T12" fmla="*/ 508 w 815"/>
                  <a:gd name="T13" fmla="*/ 559 h 971"/>
                  <a:gd name="T14" fmla="*/ 503 w 815"/>
                  <a:gd name="T15" fmla="*/ 498 h 971"/>
                  <a:gd name="T16" fmla="*/ 522 w 815"/>
                  <a:gd name="T17" fmla="*/ 464 h 971"/>
                  <a:gd name="T18" fmla="*/ 568 w 815"/>
                  <a:gd name="T19" fmla="*/ 397 h 971"/>
                  <a:gd name="T20" fmla="*/ 605 w 815"/>
                  <a:gd name="T21" fmla="*/ 363 h 971"/>
                  <a:gd name="T22" fmla="*/ 616 w 815"/>
                  <a:gd name="T23" fmla="*/ 316 h 971"/>
                  <a:gd name="T24" fmla="*/ 608 w 815"/>
                  <a:gd name="T25" fmla="*/ 265 h 971"/>
                  <a:gd name="T26" fmla="*/ 586 w 815"/>
                  <a:gd name="T27" fmla="*/ 252 h 971"/>
                  <a:gd name="T28" fmla="*/ 590 w 815"/>
                  <a:gd name="T29" fmla="*/ 169 h 971"/>
                  <a:gd name="T30" fmla="*/ 586 w 815"/>
                  <a:gd name="T31" fmla="*/ 90 h 971"/>
                  <a:gd name="T32" fmla="*/ 563 w 815"/>
                  <a:gd name="T33" fmla="*/ 55 h 971"/>
                  <a:gd name="T34" fmla="*/ 546 w 815"/>
                  <a:gd name="T35" fmla="*/ 50 h 971"/>
                  <a:gd name="T36" fmla="*/ 514 w 815"/>
                  <a:gd name="T37" fmla="*/ 51 h 971"/>
                  <a:gd name="T38" fmla="*/ 487 w 815"/>
                  <a:gd name="T39" fmla="*/ 43 h 971"/>
                  <a:gd name="T40" fmla="*/ 464 w 815"/>
                  <a:gd name="T41" fmla="*/ 15 h 971"/>
                  <a:gd name="T42" fmla="*/ 441 w 815"/>
                  <a:gd name="T43" fmla="*/ 0 h 971"/>
                  <a:gd name="T44" fmla="*/ 402 w 815"/>
                  <a:gd name="T45" fmla="*/ 10 h 971"/>
                  <a:gd name="T46" fmla="*/ 321 w 815"/>
                  <a:gd name="T47" fmla="*/ 28 h 971"/>
                  <a:gd name="T48" fmla="*/ 283 w 815"/>
                  <a:gd name="T49" fmla="*/ 36 h 971"/>
                  <a:gd name="T50" fmla="*/ 260 w 815"/>
                  <a:gd name="T51" fmla="*/ 47 h 971"/>
                  <a:gd name="T52" fmla="*/ 235 w 815"/>
                  <a:gd name="T53" fmla="*/ 76 h 971"/>
                  <a:gd name="T54" fmla="*/ 225 w 815"/>
                  <a:gd name="T55" fmla="*/ 109 h 971"/>
                  <a:gd name="T56" fmla="*/ 219 w 815"/>
                  <a:gd name="T57" fmla="*/ 175 h 971"/>
                  <a:gd name="T58" fmla="*/ 208 w 815"/>
                  <a:gd name="T59" fmla="*/ 259 h 971"/>
                  <a:gd name="T60" fmla="*/ 193 w 815"/>
                  <a:gd name="T61" fmla="*/ 288 h 971"/>
                  <a:gd name="T62" fmla="*/ 192 w 815"/>
                  <a:gd name="T63" fmla="*/ 315 h 971"/>
                  <a:gd name="T64" fmla="*/ 197 w 815"/>
                  <a:gd name="T65" fmla="*/ 345 h 971"/>
                  <a:gd name="T66" fmla="*/ 214 w 815"/>
                  <a:gd name="T67" fmla="*/ 369 h 971"/>
                  <a:gd name="T68" fmla="*/ 240 w 815"/>
                  <a:gd name="T69" fmla="*/ 392 h 971"/>
                  <a:gd name="T70" fmla="*/ 278 w 815"/>
                  <a:gd name="T71" fmla="*/ 450 h 971"/>
                  <a:gd name="T72" fmla="*/ 295 w 815"/>
                  <a:gd name="T73" fmla="*/ 471 h 971"/>
                  <a:gd name="T74" fmla="*/ 311 w 815"/>
                  <a:gd name="T75" fmla="*/ 478 h 971"/>
                  <a:gd name="T76" fmla="*/ 290 w 815"/>
                  <a:gd name="T77" fmla="*/ 579 h 971"/>
                  <a:gd name="T78" fmla="*/ 242 w 815"/>
                  <a:gd name="T79" fmla="*/ 605 h 971"/>
                  <a:gd name="T80" fmla="*/ 125 w 815"/>
                  <a:gd name="T81" fmla="*/ 636 h 971"/>
                  <a:gd name="T82" fmla="*/ 56 w 815"/>
                  <a:gd name="T83" fmla="*/ 665 h 971"/>
                  <a:gd name="T84" fmla="*/ 20 w 815"/>
                  <a:gd name="T85" fmla="*/ 706 h 971"/>
                  <a:gd name="T86" fmla="*/ 9 w 815"/>
                  <a:gd name="T87" fmla="*/ 741 h 971"/>
                  <a:gd name="T88" fmla="*/ 0 w 815"/>
                  <a:gd name="T89" fmla="*/ 817 h 971"/>
                  <a:gd name="T90" fmla="*/ 0 w 815"/>
                  <a:gd name="T91" fmla="*/ 830 h 971"/>
                  <a:gd name="T92" fmla="*/ 5 w 815"/>
                  <a:gd name="T93" fmla="*/ 849 h 971"/>
                  <a:gd name="T94" fmla="*/ 37 w 815"/>
                  <a:gd name="T95" fmla="*/ 886 h 971"/>
                  <a:gd name="T96" fmla="*/ 93 w 815"/>
                  <a:gd name="T97" fmla="*/ 919 h 971"/>
                  <a:gd name="T98" fmla="*/ 214 w 815"/>
                  <a:gd name="T99" fmla="*/ 954 h 971"/>
                  <a:gd name="T100" fmla="*/ 260 w 815"/>
                  <a:gd name="T101" fmla="*/ 960 h 971"/>
                  <a:gd name="T102" fmla="*/ 407 w 815"/>
                  <a:gd name="T103" fmla="*/ 971 h 971"/>
                  <a:gd name="T104" fmla="*/ 445 w 815"/>
                  <a:gd name="T105" fmla="*/ 946 h 971"/>
                  <a:gd name="T106" fmla="*/ 529 w 815"/>
                  <a:gd name="T107" fmla="*/ 963 h 971"/>
                  <a:gd name="T108" fmla="*/ 675 w 815"/>
                  <a:gd name="T109" fmla="*/ 937 h 971"/>
                  <a:gd name="T110" fmla="*/ 747 w 815"/>
                  <a:gd name="T111" fmla="*/ 904 h 971"/>
                  <a:gd name="T112" fmla="*/ 798 w 815"/>
                  <a:gd name="T113" fmla="*/ 865 h 971"/>
                  <a:gd name="T114" fmla="*/ 812 w 815"/>
                  <a:gd name="T115" fmla="*/ 839 h 971"/>
                  <a:gd name="T116" fmla="*/ 815 w 815"/>
                  <a:gd name="T117" fmla="*/ 824 h 971"/>
                  <a:gd name="T118" fmla="*/ 815 w 815"/>
                  <a:gd name="T119" fmla="*/ 822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15" h="971">
                    <a:moveTo>
                      <a:pt x="815" y="822"/>
                    </a:moveTo>
                    <a:lnTo>
                      <a:pt x="815" y="822"/>
                    </a:lnTo>
                    <a:lnTo>
                      <a:pt x="815" y="798"/>
                    </a:lnTo>
                    <a:lnTo>
                      <a:pt x="812" y="776"/>
                    </a:lnTo>
                    <a:lnTo>
                      <a:pt x="808" y="757"/>
                    </a:lnTo>
                    <a:lnTo>
                      <a:pt x="802" y="738"/>
                    </a:lnTo>
                    <a:lnTo>
                      <a:pt x="795" y="721"/>
                    </a:lnTo>
                    <a:lnTo>
                      <a:pt x="787" y="706"/>
                    </a:lnTo>
                    <a:lnTo>
                      <a:pt x="778" y="691"/>
                    </a:lnTo>
                    <a:lnTo>
                      <a:pt x="768" y="680"/>
                    </a:lnTo>
                    <a:lnTo>
                      <a:pt x="756" y="668"/>
                    </a:lnTo>
                    <a:lnTo>
                      <a:pt x="743" y="657"/>
                    </a:lnTo>
                    <a:lnTo>
                      <a:pt x="729" y="649"/>
                    </a:lnTo>
                    <a:lnTo>
                      <a:pt x="714" y="642"/>
                    </a:lnTo>
                    <a:lnTo>
                      <a:pt x="699" y="634"/>
                    </a:lnTo>
                    <a:lnTo>
                      <a:pt x="682" y="629"/>
                    </a:lnTo>
                    <a:lnTo>
                      <a:pt x="665" y="623"/>
                    </a:lnTo>
                    <a:lnTo>
                      <a:pt x="646" y="619"/>
                    </a:lnTo>
                    <a:lnTo>
                      <a:pt x="646" y="619"/>
                    </a:lnTo>
                    <a:lnTo>
                      <a:pt x="612" y="613"/>
                    </a:lnTo>
                    <a:lnTo>
                      <a:pt x="582" y="606"/>
                    </a:lnTo>
                    <a:lnTo>
                      <a:pt x="568" y="602"/>
                    </a:lnTo>
                    <a:lnTo>
                      <a:pt x="555" y="597"/>
                    </a:lnTo>
                    <a:lnTo>
                      <a:pt x="542" y="592"/>
                    </a:lnTo>
                    <a:lnTo>
                      <a:pt x="531" y="587"/>
                    </a:lnTo>
                    <a:lnTo>
                      <a:pt x="522" y="579"/>
                    </a:lnTo>
                    <a:lnTo>
                      <a:pt x="514" y="570"/>
                    </a:lnTo>
                    <a:lnTo>
                      <a:pt x="508" y="559"/>
                    </a:lnTo>
                    <a:lnTo>
                      <a:pt x="504" y="548"/>
                    </a:lnTo>
                    <a:lnTo>
                      <a:pt x="501" y="533"/>
                    </a:lnTo>
                    <a:lnTo>
                      <a:pt x="501" y="518"/>
                    </a:lnTo>
                    <a:lnTo>
                      <a:pt x="503" y="498"/>
                    </a:lnTo>
                    <a:lnTo>
                      <a:pt x="508" y="477"/>
                    </a:lnTo>
                    <a:lnTo>
                      <a:pt x="508" y="477"/>
                    </a:lnTo>
                    <a:lnTo>
                      <a:pt x="516" y="471"/>
                    </a:lnTo>
                    <a:lnTo>
                      <a:pt x="522" y="464"/>
                    </a:lnTo>
                    <a:lnTo>
                      <a:pt x="535" y="448"/>
                    </a:lnTo>
                    <a:lnTo>
                      <a:pt x="547" y="431"/>
                    </a:lnTo>
                    <a:lnTo>
                      <a:pt x="558" y="414"/>
                    </a:lnTo>
                    <a:lnTo>
                      <a:pt x="568" y="397"/>
                    </a:lnTo>
                    <a:lnTo>
                      <a:pt x="581" y="382"/>
                    </a:lnTo>
                    <a:lnTo>
                      <a:pt x="589" y="375"/>
                    </a:lnTo>
                    <a:lnTo>
                      <a:pt x="597" y="369"/>
                    </a:lnTo>
                    <a:lnTo>
                      <a:pt x="605" y="363"/>
                    </a:lnTo>
                    <a:lnTo>
                      <a:pt x="614" y="360"/>
                    </a:lnTo>
                    <a:lnTo>
                      <a:pt x="614" y="360"/>
                    </a:lnTo>
                    <a:lnTo>
                      <a:pt x="616" y="336"/>
                    </a:lnTo>
                    <a:lnTo>
                      <a:pt x="616" y="316"/>
                    </a:lnTo>
                    <a:lnTo>
                      <a:pt x="614" y="272"/>
                    </a:lnTo>
                    <a:lnTo>
                      <a:pt x="614" y="272"/>
                    </a:lnTo>
                    <a:lnTo>
                      <a:pt x="612" y="268"/>
                    </a:lnTo>
                    <a:lnTo>
                      <a:pt x="608" y="265"/>
                    </a:lnTo>
                    <a:lnTo>
                      <a:pt x="601" y="263"/>
                    </a:lnTo>
                    <a:lnTo>
                      <a:pt x="592" y="259"/>
                    </a:lnTo>
                    <a:lnTo>
                      <a:pt x="589" y="256"/>
                    </a:lnTo>
                    <a:lnTo>
                      <a:pt x="586" y="252"/>
                    </a:lnTo>
                    <a:lnTo>
                      <a:pt x="586" y="252"/>
                    </a:lnTo>
                    <a:lnTo>
                      <a:pt x="586" y="226"/>
                    </a:lnTo>
                    <a:lnTo>
                      <a:pt x="588" y="198"/>
                    </a:lnTo>
                    <a:lnTo>
                      <a:pt x="590" y="169"/>
                    </a:lnTo>
                    <a:lnTo>
                      <a:pt x="592" y="141"/>
                    </a:lnTo>
                    <a:lnTo>
                      <a:pt x="590" y="114"/>
                    </a:lnTo>
                    <a:lnTo>
                      <a:pt x="588" y="102"/>
                    </a:lnTo>
                    <a:lnTo>
                      <a:pt x="586" y="90"/>
                    </a:lnTo>
                    <a:lnTo>
                      <a:pt x="582" y="80"/>
                    </a:lnTo>
                    <a:lnTo>
                      <a:pt x="577" y="71"/>
                    </a:lnTo>
                    <a:lnTo>
                      <a:pt x="571" y="62"/>
                    </a:lnTo>
                    <a:lnTo>
                      <a:pt x="563" y="55"/>
                    </a:lnTo>
                    <a:lnTo>
                      <a:pt x="563" y="55"/>
                    </a:lnTo>
                    <a:lnTo>
                      <a:pt x="558" y="53"/>
                    </a:lnTo>
                    <a:lnTo>
                      <a:pt x="552" y="50"/>
                    </a:lnTo>
                    <a:lnTo>
                      <a:pt x="546" y="50"/>
                    </a:lnTo>
                    <a:lnTo>
                      <a:pt x="541" y="49"/>
                    </a:lnTo>
                    <a:lnTo>
                      <a:pt x="541" y="49"/>
                    </a:lnTo>
                    <a:lnTo>
                      <a:pt x="514" y="51"/>
                    </a:lnTo>
                    <a:lnTo>
                      <a:pt x="514" y="51"/>
                    </a:lnTo>
                    <a:lnTo>
                      <a:pt x="505" y="50"/>
                    </a:lnTo>
                    <a:lnTo>
                      <a:pt x="496" y="47"/>
                    </a:lnTo>
                    <a:lnTo>
                      <a:pt x="496" y="47"/>
                    </a:lnTo>
                    <a:lnTo>
                      <a:pt x="487" y="43"/>
                    </a:lnTo>
                    <a:lnTo>
                      <a:pt x="481" y="37"/>
                    </a:lnTo>
                    <a:lnTo>
                      <a:pt x="475" y="29"/>
                    </a:lnTo>
                    <a:lnTo>
                      <a:pt x="470" y="21"/>
                    </a:lnTo>
                    <a:lnTo>
                      <a:pt x="464" y="15"/>
                    </a:lnTo>
                    <a:lnTo>
                      <a:pt x="458" y="8"/>
                    </a:lnTo>
                    <a:lnTo>
                      <a:pt x="450" y="3"/>
                    </a:lnTo>
                    <a:lnTo>
                      <a:pt x="447" y="2"/>
                    </a:lnTo>
                    <a:lnTo>
                      <a:pt x="441" y="0"/>
                    </a:lnTo>
                    <a:lnTo>
                      <a:pt x="441" y="0"/>
                    </a:lnTo>
                    <a:lnTo>
                      <a:pt x="418" y="0"/>
                    </a:lnTo>
                    <a:lnTo>
                      <a:pt x="418" y="0"/>
                    </a:lnTo>
                    <a:lnTo>
                      <a:pt x="402" y="10"/>
                    </a:lnTo>
                    <a:lnTo>
                      <a:pt x="386" y="16"/>
                    </a:lnTo>
                    <a:lnTo>
                      <a:pt x="371" y="20"/>
                    </a:lnTo>
                    <a:lnTo>
                      <a:pt x="354" y="23"/>
                    </a:lnTo>
                    <a:lnTo>
                      <a:pt x="321" y="28"/>
                    </a:lnTo>
                    <a:lnTo>
                      <a:pt x="306" y="30"/>
                    </a:lnTo>
                    <a:lnTo>
                      <a:pt x="290" y="34"/>
                    </a:lnTo>
                    <a:lnTo>
                      <a:pt x="290" y="34"/>
                    </a:lnTo>
                    <a:lnTo>
                      <a:pt x="283" y="36"/>
                    </a:lnTo>
                    <a:lnTo>
                      <a:pt x="283" y="36"/>
                    </a:lnTo>
                    <a:lnTo>
                      <a:pt x="275" y="40"/>
                    </a:lnTo>
                    <a:lnTo>
                      <a:pt x="268" y="43"/>
                    </a:lnTo>
                    <a:lnTo>
                      <a:pt x="260" y="47"/>
                    </a:lnTo>
                    <a:lnTo>
                      <a:pt x="255" y="53"/>
                    </a:lnTo>
                    <a:lnTo>
                      <a:pt x="248" y="58"/>
                    </a:lnTo>
                    <a:lnTo>
                      <a:pt x="244" y="63"/>
                    </a:lnTo>
                    <a:lnTo>
                      <a:pt x="235" y="76"/>
                    </a:lnTo>
                    <a:lnTo>
                      <a:pt x="235" y="76"/>
                    </a:lnTo>
                    <a:lnTo>
                      <a:pt x="231" y="87"/>
                    </a:lnTo>
                    <a:lnTo>
                      <a:pt x="227" y="97"/>
                    </a:lnTo>
                    <a:lnTo>
                      <a:pt x="225" y="109"/>
                    </a:lnTo>
                    <a:lnTo>
                      <a:pt x="223" y="122"/>
                    </a:lnTo>
                    <a:lnTo>
                      <a:pt x="221" y="148"/>
                    </a:lnTo>
                    <a:lnTo>
                      <a:pt x="219" y="175"/>
                    </a:lnTo>
                    <a:lnTo>
                      <a:pt x="219" y="175"/>
                    </a:lnTo>
                    <a:lnTo>
                      <a:pt x="221" y="249"/>
                    </a:lnTo>
                    <a:lnTo>
                      <a:pt x="221" y="249"/>
                    </a:lnTo>
                    <a:lnTo>
                      <a:pt x="213" y="254"/>
                    </a:lnTo>
                    <a:lnTo>
                      <a:pt x="208" y="259"/>
                    </a:lnTo>
                    <a:lnTo>
                      <a:pt x="202" y="265"/>
                    </a:lnTo>
                    <a:lnTo>
                      <a:pt x="198" y="272"/>
                    </a:lnTo>
                    <a:lnTo>
                      <a:pt x="196" y="280"/>
                    </a:lnTo>
                    <a:lnTo>
                      <a:pt x="193" y="288"/>
                    </a:lnTo>
                    <a:lnTo>
                      <a:pt x="192" y="297"/>
                    </a:lnTo>
                    <a:lnTo>
                      <a:pt x="192" y="305"/>
                    </a:lnTo>
                    <a:lnTo>
                      <a:pt x="192" y="305"/>
                    </a:lnTo>
                    <a:lnTo>
                      <a:pt x="192" y="315"/>
                    </a:lnTo>
                    <a:lnTo>
                      <a:pt x="192" y="326"/>
                    </a:lnTo>
                    <a:lnTo>
                      <a:pt x="195" y="335"/>
                    </a:lnTo>
                    <a:lnTo>
                      <a:pt x="197" y="345"/>
                    </a:lnTo>
                    <a:lnTo>
                      <a:pt x="197" y="345"/>
                    </a:lnTo>
                    <a:lnTo>
                      <a:pt x="200" y="352"/>
                    </a:lnTo>
                    <a:lnTo>
                      <a:pt x="204" y="358"/>
                    </a:lnTo>
                    <a:lnTo>
                      <a:pt x="209" y="363"/>
                    </a:lnTo>
                    <a:lnTo>
                      <a:pt x="214" y="369"/>
                    </a:lnTo>
                    <a:lnTo>
                      <a:pt x="227" y="379"/>
                    </a:lnTo>
                    <a:lnTo>
                      <a:pt x="234" y="384"/>
                    </a:lnTo>
                    <a:lnTo>
                      <a:pt x="240" y="392"/>
                    </a:lnTo>
                    <a:lnTo>
                      <a:pt x="240" y="392"/>
                    </a:lnTo>
                    <a:lnTo>
                      <a:pt x="247" y="401"/>
                    </a:lnTo>
                    <a:lnTo>
                      <a:pt x="253" y="410"/>
                    </a:lnTo>
                    <a:lnTo>
                      <a:pt x="266" y="431"/>
                    </a:lnTo>
                    <a:lnTo>
                      <a:pt x="278" y="450"/>
                    </a:lnTo>
                    <a:lnTo>
                      <a:pt x="283" y="459"/>
                    </a:lnTo>
                    <a:lnTo>
                      <a:pt x="290" y="465"/>
                    </a:lnTo>
                    <a:lnTo>
                      <a:pt x="290" y="465"/>
                    </a:lnTo>
                    <a:lnTo>
                      <a:pt x="295" y="471"/>
                    </a:lnTo>
                    <a:lnTo>
                      <a:pt x="300" y="474"/>
                    </a:lnTo>
                    <a:lnTo>
                      <a:pt x="306" y="477"/>
                    </a:lnTo>
                    <a:lnTo>
                      <a:pt x="311" y="478"/>
                    </a:lnTo>
                    <a:lnTo>
                      <a:pt x="311" y="478"/>
                    </a:lnTo>
                    <a:lnTo>
                      <a:pt x="311" y="555"/>
                    </a:lnTo>
                    <a:lnTo>
                      <a:pt x="311" y="555"/>
                    </a:lnTo>
                    <a:lnTo>
                      <a:pt x="302" y="568"/>
                    </a:lnTo>
                    <a:lnTo>
                      <a:pt x="290" y="579"/>
                    </a:lnTo>
                    <a:lnTo>
                      <a:pt x="290" y="579"/>
                    </a:lnTo>
                    <a:lnTo>
                      <a:pt x="275" y="589"/>
                    </a:lnTo>
                    <a:lnTo>
                      <a:pt x="260" y="599"/>
                    </a:lnTo>
                    <a:lnTo>
                      <a:pt x="242" y="605"/>
                    </a:lnTo>
                    <a:lnTo>
                      <a:pt x="223" y="612"/>
                    </a:lnTo>
                    <a:lnTo>
                      <a:pt x="184" y="622"/>
                    </a:lnTo>
                    <a:lnTo>
                      <a:pt x="145" y="631"/>
                    </a:lnTo>
                    <a:lnTo>
                      <a:pt x="125" y="636"/>
                    </a:lnTo>
                    <a:lnTo>
                      <a:pt x="107" y="642"/>
                    </a:lnTo>
                    <a:lnTo>
                      <a:pt x="89" y="648"/>
                    </a:lnTo>
                    <a:lnTo>
                      <a:pt x="72" y="656"/>
                    </a:lnTo>
                    <a:lnTo>
                      <a:pt x="56" y="665"/>
                    </a:lnTo>
                    <a:lnTo>
                      <a:pt x="42" y="677"/>
                    </a:lnTo>
                    <a:lnTo>
                      <a:pt x="30" y="690"/>
                    </a:lnTo>
                    <a:lnTo>
                      <a:pt x="25" y="698"/>
                    </a:lnTo>
                    <a:lnTo>
                      <a:pt x="20" y="706"/>
                    </a:lnTo>
                    <a:lnTo>
                      <a:pt x="20" y="706"/>
                    </a:lnTo>
                    <a:lnTo>
                      <a:pt x="14" y="717"/>
                    </a:lnTo>
                    <a:lnTo>
                      <a:pt x="12" y="729"/>
                    </a:lnTo>
                    <a:lnTo>
                      <a:pt x="9" y="741"/>
                    </a:lnTo>
                    <a:lnTo>
                      <a:pt x="8" y="755"/>
                    </a:lnTo>
                    <a:lnTo>
                      <a:pt x="5" y="784"/>
                    </a:lnTo>
                    <a:lnTo>
                      <a:pt x="3" y="800"/>
                    </a:lnTo>
                    <a:lnTo>
                      <a:pt x="0" y="817"/>
                    </a:lnTo>
                    <a:lnTo>
                      <a:pt x="0" y="818"/>
                    </a:lnTo>
                    <a:lnTo>
                      <a:pt x="0" y="818"/>
                    </a:lnTo>
                    <a:lnTo>
                      <a:pt x="0" y="828"/>
                    </a:lnTo>
                    <a:lnTo>
                      <a:pt x="0" y="830"/>
                    </a:lnTo>
                    <a:lnTo>
                      <a:pt x="0" y="830"/>
                    </a:lnTo>
                    <a:lnTo>
                      <a:pt x="0" y="830"/>
                    </a:lnTo>
                    <a:lnTo>
                      <a:pt x="1" y="839"/>
                    </a:lnTo>
                    <a:lnTo>
                      <a:pt x="5" y="849"/>
                    </a:lnTo>
                    <a:lnTo>
                      <a:pt x="10" y="858"/>
                    </a:lnTo>
                    <a:lnTo>
                      <a:pt x="18" y="868"/>
                    </a:lnTo>
                    <a:lnTo>
                      <a:pt x="26" y="877"/>
                    </a:lnTo>
                    <a:lnTo>
                      <a:pt x="37" y="886"/>
                    </a:lnTo>
                    <a:lnTo>
                      <a:pt x="48" y="895"/>
                    </a:lnTo>
                    <a:lnTo>
                      <a:pt x="61" y="903"/>
                    </a:lnTo>
                    <a:lnTo>
                      <a:pt x="77" y="911"/>
                    </a:lnTo>
                    <a:lnTo>
                      <a:pt x="93" y="919"/>
                    </a:lnTo>
                    <a:lnTo>
                      <a:pt x="110" y="925"/>
                    </a:lnTo>
                    <a:lnTo>
                      <a:pt x="128" y="932"/>
                    </a:lnTo>
                    <a:lnTo>
                      <a:pt x="168" y="945"/>
                    </a:lnTo>
                    <a:lnTo>
                      <a:pt x="214" y="954"/>
                    </a:lnTo>
                    <a:lnTo>
                      <a:pt x="214" y="954"/>
                    </a:lnTo>
                    <a:lnTo>
                      <a:pt x="215" y="954"/>
                    </a:lnTo>
                    <a:lnTo>
                      <a:pt x="215" y="954"/>
                    </a:lnTo>
                    <a:lnTo>
                      <a:pt x="260" y="960"/>
                    </a:lnTo>
                    <a:lnTo>
                      <a:pt x="307" y="966"/>
                    </a:lnTo>
                    <a:lnTo>
                      <a:pt x="356" y="969"/>
                    </a:lnTo>
                    <a:lnTo>
                      <a:pt x="407" y="971"/>
                    </a:lnTo>
                    <a:lnTo>
                      <a:pt x="407" y="971"/>
                    </a:lnTo>
                    <a:lnTo>
                      <a:pt x="450" y="969"/>
                    </a:lnTo>
                    <a:lnTo>
                      <a:pt x="450" y="969"/>
                    </a:lnTo>
                    <a:lnTo>
                      <a:pt x="448" y="958"/>
                    </a:lnTo>
                    <a:lnTo>
                      <a:pt x="445" y="946"/>
                    </a:lnTo>
                    <a:lnTo>
                      <a:pt x="450" y="969"/>
                    </a:lnTo>
                    <a:lnTo>
                      <a:pt x="450" y="969"/>
                    </a:lnTo>
                    <a:lnTo>
                      <a:pt x="488" y="967"/>
                    </a:lnTo>
                    <a:lnTo>
                      <a:pt x="529" y="963"/>
                    </a:lnTo>
                    <a:lnTo>
                      <a:pt x="576" y="958"/>
                    </a:lnTo>
                    <a:lnTo>
                      <a:pt x="627" y="949"/>
                    </a:lnTo>
                    <a:lnTo>
                      <a:pt x="652" y="943"/>
                    </a:lnTo>
                    <a:lnTo>
                      <a:pt x="675" y="937"/>
                    </a:lnTo>
                    <a:lnTo>
                      <a:pt x="697" y="930"/>
                    </a:lnTo>
                    <a:lnTo>
                      <a:pt x="717" y="922"/>
                    </a:lnTo>
                    <a:lnTo>
                      <a:pt x="734" y="915"/>
                    </a:lnTo>
                    <a:lnTo>
                      <a:pt x="747" y="904"/>
                    </a:lnTo>
                    <a:lnTo>
                      <a:pt x="747" y="904"/>
                    </a:lnTo>
                    <a:lnTo>
                      <a:pt x="768" y="892"/>
                    </a:lnTo>
                    <a:lnTo>
                      <a:pt x="785" y="879"/>
                    </a:lnTo>
                    <a:lnTo>
                      <a:pt x="798" y="865"/>
                    </a:lnTo>
                    <a:lnTo>
                      <a:pt x="803" y="858"/>
                    </a:lnTo>
                    <a:lnTo>
                      <a:pt x="808" y="851"/>
                    </a:lnTo>
                    <a:lnTo>
                      <a:pt x="808" y="851"/>
                    </a:lnTo>
                    <a:lnTo>
                      <a:pt x="812" y="839"/>
                    </a:lnTo>
                    <a:lnTo>
                      <a:pt x="815" y="828"/>
                    </a:lnTo>
                    <a:lnTo>
                      <a:pt x="815" y="828"/>
                    </a:lnTo>
                    <a:lnTo>
                      <a:pt x="815" y="828"/>
                    </a:lnTo>
                    <a:lnTo>
                      <a:pt x="815" y="824"/>
                    </a:lnTo>
                    <a:lnTo>
                      <a:pt x="815" y="823"/>
                    </a:lnTo>
                    <a:lnTo>
                      <a:pt x="815" y="823"/>
                    </a:lnTo>
                    <a:lnTo>
                      <a:pt x="815" y="822"/>
                    </a:lnTo>
                    <a:lnTo>
                      <a:pt x="815" y="8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8" name="Freeform 11391"/>
              <p:cNvSpPr>
                <a:spLocks/>
              </p:cNvSpPr>
              <p:nvPr/>
            </p:nvSpPr>
            <p:spPr bwMode="auto">
              <a:xfrm>
                <a:off x="7502701" y="3762948"/>
                <a:ext cx="35016" cy="33494"/>
              </a:xfrm>
              <a:custGeom>
                <a:avLst/>
                <a:gdLst>
                  <a:gd name="T0" fmla="*/ 85 w 90"/>
                  <a:gd name="T1" fmla="*/ 35 h 90"/>
                  <a:gd name="T2" fmla="*/ 55 w 90"/>
                  <a:gd name="T3" fmla="*/ 35 h 90"/>
                  <a:gd name="T4" fmla="*/ 55 w 90"/>
                  <a:gd name="T5" fmla="*/ 5 h 90"/>
                  <a:gd name="T6" fmla="*/ 55 w 90"/>
                  <a:gd name="T7" fmla="*/ 5 h 90"/>
                  <a:gd name="T8" fmla="*/ 55 w 90"/>
                  <a:gd name="T9" fmla="*/ 3 h 90"/>
                  <a:gd name="T10" fmla="*/ 53 w 90"/>
                  <a:gd name="T11" fmla="*/ 1 h 90"/>
                  <a:gd name="T12" fmla="*/ 52 w 90"/>
                  <a:gd name="T13" fmla="*/ 0 h 90"/>
                  <a:gd name="T14" fmla="*/ 50 w 90"/>
                  <a:gd name="T15" fmla="*/ 0 h 90"/>
                  <a:gd name="T16" fmla="*/ 40 w 90"/>
                  <a:gd name="T17" fmla="*/ 0 h 90"/>
                  <a:gd name="T18" fmla="*/ 40 w 90"/>
                  <a:gd name="T19" fmla="*/ 0 h 90"/>
                  <a:gd name="T20" fmla="*/ 39 w 90"/>
                  <a:gd name="T21" fmla="*/ 0 h 90"/>
                  <a:gd name="T22" fmla="*/ 36 w 90"/>
                  <a:gd name="T23" fmla="*/ 1 h 90"/>
                  <a:gd name="T24" fmla="*/ 35 w 90"/>
                  <a:gd name="T25" fmla="*/ 3 h 90"/>
                  <a:gd name="T26" fmla="*/ 35 w 90"/>
                  <a:gd name="T27" fmla="*/ 5 h 90"/>
                  <a:gd name="T28" fmla="*/ 35 w 90"/>
                  <a:gd name="T29" fmla="*/ 35 h 90"/>
                  <a:gd name="T30" fmla="*/ 5 w 90"/>
                  <a:gd name="T31" fmla="*/ 35 h 90"/>
                  <a:gd name="T32" fmla="*/ 5 w 90"/>
                  <a:gd name="T33" fmla="*/ 35 h 90"/>
                  <a:gd name="T34" fmla="*/ 4 w 90"/>
                  <a:gd name="T35" fmla="*/ 35 h 90"/>
                  <a:gd name="T36" fmla="*/ 1 w 90"/>
                  <a:gd name="T37" fmla="*/ 37 h 90"/>
                  <a:gd name="T38" fmla="*/ 1 w 90"/>
                  <a:gd name="T39" fmla="*/ 38 h 90"/>
                  <a:gd name="T40" fmla="*/ 0 w 90"/>
                  <a:gd name="T41" fmla="*/ 40 h 90"/>
                  <a:gd name="T42" fmla="*/ 0 w 90"/>
                  <a:gd name="T43" fmla="*/ 50 h 90"/>
                  <a:gd name="T44" fmla="*/ 0 w 90"/>
                  <a:gd name="T45" fmla="*/ 50 h 90"/>
                  <a:gd name="T46" fmla="*/ 1 w 90"/>
                  <a:gd name="T47" fmla="*/ 51 h 90"/>
                  <a:gd name="T48" fmla="*/ 1 w 90"/>
                  <a:gd name="T49" fmla="*/ 54 h 90"/>
                  <a:gd name="T50" fmla="*/ 4 w 90"/>
                  <a:gd name="T51" fmla="*/ 54 h 90"/>
                  <a:gd name="T52" fmla="*/ 5 w 90"/>
                  <a:gd name="T53" fmla="*/ 55 h 90"/>
                  <a:gd name="T54" fmla="*/ 35 w 90"/>
                  <a:gd name="T55" fmla="*/ 55 h 90"/>
                  <a:gd name="T56" fmla="*/ 35 w 90"/>
                  <a:gd name="T57" fmla="*/ 85 h 90"/>
                  <a:gd name="T58" fmla="*/ 35 w 90"/>
                  <a:gd name="T59" fmla="*/ 85 h 90"/>
                  <a:gd name="T60" fmla="*/ 35 w 90"/>
                  <a:gd name="T61" fmla="*/ 86 h 90"/>
                  <a:gd name="T62" fmla="*/ 36 w 90"/>
                  <a:gd name="T63" fmla="*/ 89 h 90"/>
                  <a:gd name="T64" fmla="*/ 39 w 90"/>
                  <a:gd name="T65" fmla="*/ 89 h 90"/>
                  <a:gd name="T66" fmla="*/ 40 w 90"/>
                  <a:gd name="T67" fmla="*/ 90 h 90"/>
                  <a:gd name="T68" fmla="*/ 50 w 90"/>
                  <a:gd name="T69" fmla="*/ 90 h 90"/>
                  <a:gd name="T70" fmla="*/ 50 w 90"/>
                  <a:gd name="T71" fmla="*/ 90 h 90"/>
                  <a:gd name="T72" fmla="*/ 52 w 90"/>
                  <a:gd name="T73" fmla="*/ 89 h 90"/>
                  <a:gd name="T74" fmla="*/ 53 w 90"/>
                  <a:gd name="T75" fmla="*/ 89 h 90"/>
                  <a:gd name="T76" fmla="*/ 55 w 90"/>
                  <a:gd name="T77" fmla="*/ 86 h 90"/>
                  <a:gd name="T78" fmla="*/ 55 w 90"/>
                  <a:gd name="T79" fmla="*/ 85 h 90"/>
                  <a:gd name="T80" fmla="*/ 55 w 90"/>
                  <a:gd name="T81" fmla="*/ 55 h 90"/>
                  <a:gd name="T82" fmla="*/ 85 w 90"/>
                  <a:gd name="T83" fmla="*/ 55 h 90"/>
                  <a:gd name="T84" fmla="*/ 85 w 90"/>
                  <a:gd name="T85" fmla="*/ 55 h 90"/>
                  <a:gd name="T86" fmla="*/ 87 w 90"/>
                  <a:gd name="T87" fmla="*/ 54 h 90"/>
                  <a:gd name="T88" fmla="*/ 89 w 90"/>
                  <a:gd name="T89" fmla="*/ 54 h 90"/>
                  <a:gd name="T90" fmla="*/ 90 w 90"/>
                  <a:gd name="T91" fmla="*/ 51 h 90"/>
                  <a:gd name="T92" fmla="*/ 90 w 90"/>
                  <a:gd name="T93" fmla="*/ 50 h 90"/>
                  <a:gd name="T94" fmla="*/ 90 w 90"/>
                  <a:gd name="T95" fmla="*/ 40 h 90"/>
                  <a:gd name="T96" fmla="*/ 90 w 90"/>
                  <a:gd name="T97" fmla="*/ 40 h 90"/>
                  <a:gd name="T98" fmla="*/ 90 w 90"/>
                  <a:gd name="T99" fmla="*/ 38 h 90"/>
                  <a:gd name="T100" fmla="*/ 89 w 90"/>
                  <a:gd name="T101" fmla="*/ 37 h 90"/>
                  <a:gd name="T102" fmla="*/ 87 w 90"/>
                  <a:gd name="T103" fmla="*/ 35 h 90"/>
                  <a:gd name="T104" fmla="*/ 85 w 90"/>
                  <a:gd name="T105" fmla="*/ 35 h 90"/>
                  <a:gd name="T106" fmla="*/ 85 w 90"/>
                  <a:gd name="T107" fmla="*/ 3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0" h="90">
                    <a:moveTo>
                      <a:pt x="85" y="35"/>
                    </a:moveTo>
                    <a:lnTo>
                      <a:pt x="55" y="35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55" y="3"/>
                    </a:lnTo>
                    <a:lnTo>
                      <a:pt x="53" y="1"/>
                    </a:lnTo>
                    <a:lnTo>
                      <a:pt x="52" y="0"/>
                    </a:lnTo>
                    <a:lnTo>
                      <a:pt x="5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6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5" y="35"/>
                    </a:lnTo>
                    <a:lnTo>
                      <a:pt x="5" y="35"/>
                    </a:lnTo>
                    <a:lnTo>
                      <a:pt x="5" y="35"/>
                    </a:lnTo>
                    <a:lnTo>
                      <a:pt x="4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0" y="40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4" y="54"/>
                    </a:lnTo>
                    <a:lnTo>
                      <a:pt x="5" y="55"/>
                    </a:lnTo>
                    <a:lnTo>
                      <a:pt x="35" y="55"/>
                    </a:lnTo>
                    <a:lnTo>
                      <a:pt x="35" y="85"/>
                    </a:lnTo>
                    <a:lnTo>
                      <a:pt x="35" y="85"/>
                    </a:lnTo>
                    <a:lnTo>
                      <a:pt x="35" y="86"/>
                    </a:lnTo>
                    <a:lnTo>
                      <a:pt x="36" y="89"/>
                    </a:lnTo>
                    <a:lnTo>
                      <a:pt x="39" y="89"/>
                    </a:lnTo>
                    <a:lnTo>
                      <a:pt x="40" y="90"/>
                    </a:lnTo>
                    <a:lnTo>
                      <a:pt x="50" y="90"/>
                    </a:lnTo>
                    <a:lnTo>
                      <a:pt x="50" y="90"/>
                    </a:lnTo>
                    <a:lnTo>
                      <a:pt x="52" y="89"/>
                    </a:lnTo>
                    <a:lnTo>
                      <a:pt x="53" y="89"/>
                    </a:lnTo>
                    <a:lnTo>
                      <a:pt x="55" y="86"/>
                    </a:lnTo>
                    <a:lnTo>
                      <a:pt x="55" y="85"/>
                    </a:lnTo>
                    <a:lnTo>
                      <a:pt x="55" y="55"/>
                    </a:lnTo>
                    <a:lnTo>
                      <a:pt x="85" y="55"/>
                    </a:lnTo>
                    <a:lnTo>
                      <a:pt x="85" y="55"/>
                    </a:lnTo>
                    <a:lnTo>
                      <a:pt x="87" y="54"/>
                    </a:lnTo>
                    <a:lnTo>
                      <a:pt x="89" y="54"/>
                    </a:lnTo>
                    <a:lnTo>
                      <a:pt x="90" y="51"/>
                    </a:lnTo>
                    <a:lnTo>
                      <a:pt x="90" y="50"/>
                    </a:lnTo>
                    <a:lnTo>
                      <a:pt x="90" y="40"/>
                    </a:lnTo>
                    <a:lnTo>
                      <a:pt x="90" y="40"/>
                    </a:lnTo>
                    <a:lnTo>
                      <a:pt x="90" y="38"/>
                    </a:lnTo>
                    <a:lnTo>
                      <a:pt x="89" y="37"/>
                    </a:lnTo>
                    <a:lnTo>
                      <a:pt x="87" y="35"/>
                    </a:lnTo>
                    <a:lnTo>
                      <a:pt x="85" y="35"/>
                    </a:lnTo>
                    <a:lnTo>
                      <a:pt x="85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8383763" y="3671680"/>
              <a:ext cx="363995" cy="369741"/>
              <a:chOff x="813605" y="2314514"/>
              <a:chExt cx="484476" cy="492125"/>
            </a:xfrm>
            <a:solidFill>
              <a:schemeClr val="accent1"/>
            </a:solidFill>
          </p:grpSpPr>
          <p:sp>
            <p:nvSpPr>
              <p:cNvPr id="79" name="Freeform 20"/>
              <p:cNvSpPr>
                <a:spLocks/>
              </p:cNvSpPr>
              <p:nvPr/>
            </p:nvSpPr>
            <p:spPr bwMode="auto">
              <a:xfrm>
                <a:off x="813605" y="2442007"/>
                <a:ext cx="96895" cy="362081"/>
              </a:xfrm>
              <a:custGeom>
                <a:avLst/>
                <a:gdLst>
                  <a:gd name="T0" fmla="*/ 76 w 76"/>
                  <a:gd name="T1" fmla="*/ 0 h 282"/>
                  <a:gd name="T2" fmla="*/ 74 w 76"/>
                  <a:gd name="T3" fmla="*/ 0 h 282"/>
                  <a:gd name="T4" fmla="*/ 10 w 76"/>
                  <a:gd name="T5" fmla="*/ 27 h 282"/>
                  <a:gd name="T6" fmla="*/ 10 w 76"/>
                  <a:gd name="T7" fmla="*/ 27 h 282"/>
                  <a:gd name="T8" fmla="*/ 7 w 76"/>
                  <a:gd name="T9" fmla="*/ 28 h 282"/>
                  <a:gd name="T10" fmla="*/ 3 w 76"/>
                  <a:gd name="T11" fmla="*/ 33 h 282"/>
                  <a:gd name="T12" fmla="*/ 0 w 76"/>
                  <a:gd name="T13" fmla="*/ 37 h 282"/>
                  <a:gd name="T14" fmla="*/ 0 w 76"/>
                  <a:gd name="T15" fmla="*/ 42 h 282"/>
                  <a:gd name="T16" fmla="*/ 0 w 76"/>
                  <a:gd name="T17" fmla="*/ 272 h 282"/>
                  <a:gd name="T18" fmla="*/ 0 w 76"/>
                  <a:gd name="T19" fmla="*/ 272 h 282"/>
                  <a:gd name="T20" fmla="*/ 0 w 76"/>
                  <a:gd name="T21" fmla="*/ 275 h 282"/>
                  <a:gd name="T22" fmla="*/ 3 w 76"/>
                  <a:gd name="T23" fmla="*/ 279 h 282"/>
                  <a:gd name="T24" fmla="*/ 7 w 76"/>
                  <a:gd name="T25" fmla="*/ 282 h 282"/>
                  <a:gd name="T26" fmla="*/ 10 w 76"/>
                  <a:gd name="T27" fmla="*/ 282 h 282"/>
                  <a:gd name="T28" fmla="*/ 76 w 76"/>
                  <a:gd name="T29" fmla="*/ 282 h 282"/>
                  <a:gd name="T30" fmla="*/ 76 w 76"/>
                  <a:gd name="T31" fmla="*/ 282 h 282"/>
                  <a:gd name="T32" fmla="*/ 74 w 76"/>
                  <a:gd name="T33" fmla="*/ 274 h 282"/>
                  <a:gd name="T34" fmla="*/ 74 w 76"/>
                  <a:gd name="T35" fmla="*/ 11 h 282"/>
                  <a:gd name="T36" fmla="*/ 74 w 76"/>
                  <a:gd name="T37" fmla="*/ 11 h 282"/>
                  <a:gd name="T38" fmla="*/ 76 w 76"/>
                  <a:gd name="T39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6" h="282">
                    <a:moveTo>
                      <a:pt x="76" y="0"/>
                    </a:moveTo>
                    <a:lnTo>
                      <a:pt x="74" y="0"/>
                    </a:lnTo>
                    <a:lnTo>
                      <a:pt x="10" y="27"/>
                    </a:lnTo>
                    <a:lnTo>
                      <a:pt x="10" y="27"/>
                    </a:lnTo>
                    <a:lnTo>
                      <a:pt x="7" y="28"/>
                    </a:lnTo>
                    <a:lnTo>
                      <a:pt x="3" y="33"/>
                    </a:lnTo>
                    <a:lnTo>
                      <a:pt x="0" y="37"/>
                    </a:lnTo>
                    <a:lnTo>
                      <a:pt x="0" y="42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0" y="275"/>
                    </a:lnTo>
                    <a:lnTo>
                      <a:pt x="3" y="279"/>
                    </a:lnTo>
                    <a:lnTo>
                      <a:pt x="7" y="282"/>
                    </a:lnTo>
                    <a:lnTo>
                      <a:pt x="10" y="282"/>
                    </a:lnTo>
                    <a:lnTo>
                      <a:pt x="76" y="282"/>
                    </a:lnTo>
                    <a:lnTo>
                      <a:pt x="76" y="282"/>
                    </a:lnTo>
                    <a:lnTo>
                      <a:pt x="74" y="274"/>
                    </a:lnTo>
                    <a:lnTo>
                      <a:pt x="74" y="11"/>
                    </a:lnTo>
                    <a:lnTo>
                      <a:pt x="74" y="11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923250" y="2314514"/>
                <a:ext cx="374831" cy="492125"/>
              </a:xfrm>
              <a:custGeom>
                <a:avLst/>
                <a:gdLst>
                  <a:gd name="T0" fmla="*/ 4 w 295"/>
                  <a:gd name="T1" fmla="*/ 382 h 386"/>
                  <a:gd name="T2" fmla="*/ 4 w 295"/>
                  <a:gd name="T3" fmla="*/ 382 h 386"/>
                  <a:gd name="T4" fmla="*/ 7 w 295"/>
                  <a:gd name="T5" fmla="*/ 384 h 386"/>
                  <a:gd name="T6" fmla="*/ 10 w 295"/>
                  <a:gd name="T7" fmla="*/ 386 h 386"/>
                  <a:gd name="T8" fmla="*/ 10 w 295"/>
                  <a:gd name="T9" fmla="*/ 386 h 386"/>
                  <a:gd name="T10" fmla="*/ 247 w 295"/>
                  <a:gd name="T11" fmla="*/ 384 h 386"/>
                  <a:gd name="T12" fmla="*/ 247 w 295"/>
                  <a:gd name="T13" fmla="*/ 384 h 386"/>
                  <a:gd name="T14" fmla="*/ 252 w 295"/>
                  <a:gd name="T15" fmla="*/ 382 h 386"/>
                  <a:gd name="T16" fmla="*/ 256 w 295"/>
                  <a:gd name="T17" fmla="*/ 380 h 386"/>
                  <a:gd name="T18" fmla="*/ 259 w 295"/>
                  <a:gd name="T19" fmla="*/ 377 h 386"/>
                  <a:gd name="T20" fmla="*/ 261 w 295"/>
                  <a:gd name="T21" fmla="*/ 372 h 386"/>
                  <a:gd name="T22" fmla="*/ 295 w 295"/>
                  <a:gd name="T23" fmla="*/ 111 h 386"/>
                  <a:gd name="T24" fmla="*/ 295 w 295"/>
                  <a:gd name="T25" fmla="*/ 111 h 386"/>
                  <a:gd name="T26" fmla="*/ 293 w 295"/>
                  <a:gd name="T27" fmla="*/ 106 h 386"/>
                  <a:gd name="T28" fmla="*/ 291 w 295"/>
                  <a:gd name="T29" fmla="*/ 103 h 386"/>
                  <a:gd name="T30" fmla="*/ 288 w 295"/>
                  <a:gd name="T31" fmla="*/ 101 h 386"/>
                  <a:gd name="T32" fmla="*/ 285 w 295"/>
                  <a:gd name="T33" fmla="*/ 100 h 386"/>
                  <a:gd name="T34" fmla="*/ 93 w 295"/>
                  <a:gd name="T35" fmla="*/ 100 h 386"/>
                  <a:gd name="T36" fmla="*/ 93 w 295"/>
                  <a:gd name="T37" fmla="*/ 100 h 386"/>
                  <a:gd name="T38" fmla="*/ 93 w 295"/>
                  <a:gd name="T39" fmla="*/ 100 h 386"/>
                  <a:gd name="T40" fmla="*/ 90 w 295"/>
                  <a:gd name="T41" fmla="*/ 100 h 386"/>
                  <a:gd name="T42" fmla="*/ 88 w 295"/>
                  <a:gd name="T43" fmla="*/ 96 h 386"/>
                  <a:gd name="T44" fmla="*/ 87 w 295"/>
                  <a:gd name="T45" fmla="*/ 94 h 386"/>
                  <a:gd name="T46" fmla="*/ 88 w 295"/>
                  <a:gd name="T47" fmla="*/ 91 h 386"/>
                  <a:gd name="T48" fmla="*/ 120 w 295"/>
                  <a:gd name="T49" fmla="*/ 42 h 386"/>
                  <a:gd name="T50" fmla="*/ 120 w 295"/>
                  <a:gd name="T51" fmla="*/ 42 h 386"/>
                  <a:gd name="T52" fmla="*/ 122 w 295"/>
                  <a:gd name="T53" fmla="*/ 39 h 386"/>
                  <a:gd name="T54" fmla="*/ 122 w 295"/>
                  <a:gd name="T55" fmla="*/ 34 h 386"/>
                  <a:gd name="T56" fmla="*/ 120 w 295"/>
                  <a:gd name="T57" fmla="*/ 30 h 386"/>
                  <a:gd name="T58" fmla="*/ 117 w 295"/>
                  <a:gd name="T59" fmla="*/ 27 h 386"/>
                  <a:gd name="T60" fmla="*/ 78 w 295"/>
                  <a:gd name="T61" fmla="*/ 1 h 386"/>
                  <a:gd name="T62" fmla="*/ 78 w 295"/>
                  <a:gd name="T63" fmla="*/ 1 h 386"/>
                  <a:gd name="T64" fmla="*/ 71 w 295"/>
                  <a:gd name="T65" fmla="*/ 0 h 386"/>
                  <a:gd name="T66" fmla="*/ 71 w 295"/>
                  <a:gd name="T67" fmla="*/ 0 h 386"/>
                  <a:gd name="T68" fmla="*/ 66 w 295"/>
                  <a:gd name="T69" fmla="*/ 1 h 386"/>
                  <a:gd name="T70" fmla="*/ 63 w 295"/>
                  <a:gd name="T71" fmla="*/ 5 h 386"/>
                  <a:gd name="T72" fmla="*/ 5 w 295"/>
                  <a:gd name="T73" fmla="*/ 91 h 386"/>
                  <a:gd name="T74" fmla="*/ 5 w 295"/>
                  <a:gd name="T75" fmla="*/ 91 h 386"/>
                  <a:gd name="T76" fmla="*/ 2 w 295"/>
                  <a:gd name="T77" fmla="*/ 100 h 386"/>
                  <a:gd name="T78" fmla="*/ 2 w 295"/>
                  <a:gd name="T79" fmla="*/ 100 h 386"/>
                  <a:gd name="T80" fmla="*/ 0 w 295"/>
                  <a:gd name="T81" fmla="*/ 111 h 386"/>
                  <a:gd name="T82" fmla="*/ 0 w 295"/>
                  <a:gd name="T83" fmla="*/ 374 h 386"/>
                  <a:gd name="T84" fmla="*/ 0 w 295"/>
                  <a:gd name="T85" fmla="*/ 374 h 386"/>
                  <a:gd name="T86" fmla="*/ 0 w 295"/>
                  <a:gd name="T87" fmla="*/ 379 h 386"/>
                  <a:gd name="T88" fmla="*/ 4 w 295"/>
                  <a:gd name="T89" fmla="*/ 382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5" h="386">
                    <a:moveTo>
                      <a:pt x="4" y="382"/>
                    </a:moveTo>
                    <a:lnTo>
                      <a:pt x="4" y="382"/>
                    </a:lnTo>
                    <a:lnTo>
                      <a:pt x="7" y="384"/>
                    </a:lnTo>
                    <a:lnTo>
                      <a:pt x="10" y="386"/>
                    </a:lnTo>
                    <a:lnTo>
                      <a:pt x="10" y="386"/>
                    </a:lnTo>
                    <a:lnTo>
                      <a:pt x="247" y="384"/>
                    </a:lnTo>
                    <a:lnTo>
                      <a:pt x="247" y="384"/>
                    </a:lnTo>
                    <a:lnTo>
                      <a:pt x="252" y="382"/>
                    </a:lnTo>
                    <a:lnTo>
                      <a:pt x="256" y="380"/>
                    </a:lnTo>
                    <a:lnTo>
                      <a:pt x="259" y="377"/>
                    </a:lnTo>
                    <a:lnTo>
                      <a:pt x="261" y="372"/>
                    </a:lnTo>
                    <a:lnTo>
                      <a:pt x="295" y="111"/>
                    </a:lnTo>
                    <a:lnTo>
                      <a:pt x="295" y="111"/>
                    </a:lnTo>
                    <a:lnTo>
                      <a:pt x="293" y="106"/>
                    </a:lnTo>
                    <a:lnTo>
                      <a:pt x="291" y="103"/>
                    </a:lnTo>
                    <a:lnTo>
                      <a:pt x="288" y="101"/>
                    </a:lnTo>
                    <a:lnTo>
                      <a:pt x="285" y="100"/>
                    </a:lnTo>
                    <a:lnTo>
                      <a:pt x="93" y="100"/>
                    </a:lnTo>
                    <a:lnTo>
                      <a:pt x="93" y="100"/>
                    </a:lnTo>
                    <a:lnTo>
                      <a:pt x="93" y="100"/>
                    </a:lnTo>
                    <a:lnTo>
                      <a:pt x="90" y="100"/>
                    </a:lnTo>
                    <a:lnTo>
                      <a:pt x="88" y="96"/>
                    </a:lnTo>
                    <a:lnTo>
                      <a:pt x="87" y="94"/>
                    </a:lnTo>
                    <a:lnTo>
                      <a:pt x="88" y="91"/>
                    </a:lnTo>
                    <a:lnTo>
                      <a:pt x="120" y="42"/>
                    </a:lnTo>
                    <a:lnTo>
                      <a:pt x="120" y="42"/>
                    </a:lnTo>
                    <a:lnTo>
                      <a:pt x="122" y="39"/>
                    </a:lnTo>
                    <a:lnTo>
                      <a:pt x="122" y="34"/>
                    </a:lnTo>
                    <a:lnTo>
                      <a:pt x="120" y="30"/>
                    </a:lnTo>
                    <a:lnTo>
                      <a:pt x="117" y="27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66" y="1"/>
                    </a:lnTo>
                    <a:lnTo>
                      <a:pt x="63" y="5"/>
                    </a:lnTo>
                    <a:lnTo>
                      <a:pt x="5" y="91"/>
                    </a:lnTo>
                    <a:lnTo>
                      <a:pt x="5" y="91"/>
                    </a:lnTo>
                    <a:lnTo>
                      <a:pt x="2" y="100"/>
                    </a:lnTo>
                    <a:lnTo>
                      <a:pt x="2" y="100"/>
                    </a:lnTo>
                    <a:lnTo>
                      <a:pt x="0" y="111"/>
                    </a:lnTo>
                    <a:lnTo>
                      <a:pt x="0" y="374"/>
                    </a:lnTo>
                    <a:lnTo>
                      <a:pt x="0" y="374"/>
                    </a:lnTo>
                    <a:lnTo>
                      <a:pt x="0" y="379"/>
                    </a:lnTo>
                    <a:lnTo>
                      <a:pt x="4" y="3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2129661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占位符 15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9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4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09226" y="1931451"/>
            <a:ext cx="1336275" cy="1336600"/>
          </a:xfrm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5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6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" name="组合 2"/>
          <p:cNvGrpSpPr/>
          <p:nvPr/>
        </p:nvGrpSpPr>
        <p:grpSpPr>
          <a:xfrm>
            <a:off x="509085" y="2911695"/>
            <a:ext cx="2213357" cy="1260341"/>
            <a:chOff x="509085" y="2911695"/>
            <a:chExt cx="2213357" cy="1260341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546100" y="3473346"/>
              <a:ext cx="2146300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/>
            <p:nvPr/>
          </p:nvSpPr>
          <p:spPr>
            <a:xfrm>
              <a:off x="509085" y="2911695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3200" b="1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产品设计</a:t>
              </a:r>
              <a:endParaRPr lang="en-US" sz="3200" b="1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09086" y="3525705"/>
              <a:ext cx="221335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378144" y="2911695"/>
            <a:ext cx="2258612" cy="1260341"/>
            <a:chOff x="9378144" y="2911695"/>
            <a:chExt cx="2258612" cy="1260341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9423400" y="3473346"/>
              <a:ext cx="2146300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angle 70"/>
            <p:cNvSpPr/>
            <p:nvPr/>
          </p:nvSpPr>
          <p:spPr>
            <a:xfrm>
              <a:off x="9378144" y="2911695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3200" b="1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品牌推广</a:t>
              </a:r>
              <a:endParaRPr lang="en-US" sz="3200" b="1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423400" y="3525705"/>
              <a:ext cx="221335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902757" y="2834600"/>
            <a:ext cx="6386487" cy="1314052"/>
            <a:chOff x="2902757" y="2834600"/>
            <a:chExt cx="6386487" cy="1314052"/>
          </a:xfrm>
        </p:grpSpPr>
        <p:grpSp>
          <p:nvGrpSpPr>
            <p:cNvPr id="11" name="组合 10"/>
            <p:cNvGrpSpPr/>
            <p:nvPr/>
          </p:nvGrpSpPr>
          <p:grpSpPr>
            <a:xfrm>
              <a:off x="4462595" y="2837219"/>
              <a:ext cx="1311433" cy="1311433"/>
              <a:chOff x="4462595" y="2837219"/>
              <a:chExt cx="1311433" cy="1311433"/>
            </a:xfrm>
          </p:grpSpPr>
          <p:sp>
            <p:nvSpPr>
              <p:cNvPr id="8" name="Diamond 7"/>
              <p:cNvSpPr/>
              <p:nvPr/>
            </p:nvSpPr>
            <p:spPr>
              <a:xfrm rot="10800000" flipV="1">
                <a:off x="4462595" y="2837219"/>
                <a:ext cx="1311433" cy="1311433"/>
              </a:xfrm>
              <a:prstGeom prst="diamond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26" name="Freeform 5"/>
              <p:cNvSpPr>
                <a:spLocks noEditPoints="1"/>
              </p:cNvSpPr>
              <p:nvPr/>
            </p:nvSpPr>
            <p:spPr bwMode="auto">
              <a:xfrm>
                <a:off x="4888701" y="3233894"/>
                <a:ext cx="442913" cy="442913"/>
              </a:xfrm>
              <a:custGeom>
                <a:avLst/>
                <a:gdLst>
                  <a:gd name="T0" fmla="*/ 795 w 1116"/>
                  <a:gd name="T1" fmla="*/ 774 h 1117"/>
                  <a:gd name="T2" fmla="*/ 1039 w 1116"/>
                  <a:gd name="T3" fmla="*/ 623 h 1117"/>
                  <a:gd name="T4" fmla="*/ 970 w 1116"/>
                  <a:gd name="T5" fmla="*/ 816 h 1117"/>
                  <a:gd name="T6" fmla="*/ 291 w 1116"/>
                  <a:gd name="T7" fmla="*/ 610 h 1117"/>
                  <a:gd name="T8" fmla="*/ 309 w 1116"/>
                  <a:gd name="T9" fmla="*/ 848 h 1117"/>
                  <a:gd name="T10" fmla="*/ 146 w 1116"/>
                  <a:gd name="T11" fmla="*/ 816 h 1117"/>
                  <a:gd name="T12" fmla="*/ 77 w 1116"/>
                  <a:gd name="T13" fmla="*/ 623 h 1117"/>
                  <a:gd name="T14" fmla="*/ 277 w 1116"/>
                  <a:gd name="T15" fmla="*/ 290 h 1117"/>
                  <a:gd name="T16" fmla="*/ 293 w 1116"/>
                  <a:gd name="T17" fmla="*/ 482 h 1117"/>
                  <a:gd name="T18" fmla="*/ 94 w 1116"/>
                  <a:gd name="T19" fmla="*/ 415 h 1117"/>
                  <a:gd name="T20" fmla="*/ 182 w 1116"/>
                  <a:gd name="T21" fmla="*/ 252 h 1117"/>
                  <a:gd name="T22" fmla="*/ 710 w 1116"/>
                  <a:gd name="T23" fmla="*/ 340 h 1117"/>
                  <a:gd name="T24" fmla="*/ 790 w 1116"/>
                  <a:gd name="T25" fmla="*/ 512 h 1117"/>
                  <a:gd name="T26" fmla="*/ 618 w 1116"/>
                  <a:gd name="T27" fmla="*/ 796 h 1117"/>
                  <a:gd name="T28" fmla="*/ 769 w 1116"/>
                  <a:gd name="T29" fmla="*/ 735 h 1117"/>
                  <a:gd name="T30" fmla="*/ 861 w 1116"/>
                  <a:gd name="T31" fmla="*/ 938 h 1117"/>
                  <a:gd name="T32" fmla="*/ 734 w 1116"/>
                  <a:gd name="T33" fmla="*/ 1011 h 1117"/>
                  <a:gd name="T34" fmla="*/ 689 w 1116"/>
                  <a:gd name="T35" fmla="*/ 980 h 1117"/>
                  <a:gd name="T36" fmla="*/ 615 w 1116"/>
                  <a:gd name="T37" fmla="*/ 832 h 1117"/>
                  <a:gd name="T38" fmla="*/ 678 w 1116"/>
                  <a:gd name="T39" fmla="*/ 933 h 1117"/>
                  <a:gd name="T40" fmla="*/ 445 w 1116"/>
                  <a:gd name="T41" fmla="*/ 1031 h 1117"/>
                  <a:gd name="T42" fmla="*/ 308 w 1116"/>
                  <a:gd name="T43" fmla="*/ 976 h 1117"/>
                  <a:gd name="T44" fmla="*/ 358 w 1116"/>
                  <a:gd name="T45" fmla="*/ 866 h 1117"/>
                  <a:gd name="T46" fmla="*/ 540 w 1116"/>
                  <a:gd name="T47" fmla="*/ 577 h 1117"/>
                  <a:gd name="T48" fmla="*/ 376 w 1116"/>
                  <a:gd name="T49" fmla="*/ 821 h 1117"/>
                  <a:gd name="T50" fmla="*/ 540 w 1116"/>
                  <a:gd name="T51" fmla="*/ 577 h 1117"/>
                  <a:gd name="T52" fmla="*/ 540 w 1116"/>
                  <a:gd name="T53" fmla="*/ 360 h 1117"/>
                  <a:gd name="T54" fmla="*/ 356 w 1116"/>
                  <a:gd name="T55" fmla="*/ 352 h 1117"/>
                  <a:gd name="T56" fmla="*/ 249 w 1116"/>
                  <a:gd name="T57" fmla="*/ 230 h 1117"/>
                  <a:gd name="T58" fmla="*/ 322 w 1116"/>
                  <a:gd name="T59" fmla="*/ 134 h 1117"/>
                  <a:gd name="T60" fmla="*/ 478 w 1116"/>
                  <a:gd name="T61" fmla="*/ 80 h 1117"/>
                  <a:gd name="T62" fmla="*/ 540 w 1116"/>
                  <a:gd name="T63" fmla="*/ 74 h 1117"/>
                  <a:gd name="T64" fmla="*/ 377 w 1116"/>
                  <a:gd name="T65" fmla="*/ 294 h 1117"/>
                  <a:gd name="T66" fmla="*/ 539 w 1116"/>
                  <a:gd name="T67" fmla="*/ 74 h 1117"/>
                  <a:gd name="T68" fmla="*/ 744 w 1116"/>
                  <a:gd name="T69" fmla="*/ 110 h 1117"/>
                  <a:gd name="T70" fmla="*/ 883 w 1116"/>
                  <a:gd name="T71" fmla="*/ 198 h 1117"/>
                  <a:gd name="T72" fmla="*/ 773 w 1116"/>
                  <a:gd name="T73" fmla="*/ 282 h 1117"/>
                  <a:gd name="T74" fmla="*/ 578 w 1116"/>
                  <a:gd name="T75" fmla="*/ 74 h 1117"/>
                  <a:gd name="T76" fmla="*/ 720 w 1116"/>
                  <a:gd name="T77" fmla="*/ 301 h 1117"/>
                  <a:gd name="T78" fmla="*/ 577 w 1116"/>
                  <a:gd name="T79" fmla="*/ 74 h 1117"/>
                  <a:gd name="T80" fmla="*/ 422 w 1116"/>
                  <a:gd name="T81" fmla="*/ 909 h 1117"/>
                  <a:gd name="T82" fmla="*/ 521 w 1116"/>
                  <a:gd name="T83" fmla="*/ 831 h 1117"/>
                  <a:gd name="T84" fmla="*/ 816 w 1116"/>
                  <a:gd name="T85" fmla="*/ 424 h 1117"/>
                  <a:gd name="T86" fmla="*/ 873 w 1116"/>
                  <a:gd name="T87" fmla="*/ 269 h 1117"/>
                  <a:gd name="T88" fmla="*/ 990 w 1116"/>
                  <a:gd name="T89" fmla="*/ 337 h 1117"/>
                  <a:gd name="T90" fmla="*/ 1041 w 1116"/>
                  <a:gd name="T91" fmla="*/ 519 h 1117"/>
                  <a:gd name="T92" fmla="*/ 392 w 1116"/>
                  <a:gd name="T93" fmla="*/ 26 h 1117"/>
                  <a:gd name="T94" fmla="*/ 183 w 1116"/>
                  <a:gd name="T95" fmla="*/ 146 h 1117"/>
                  <a:gd name="T96" fmla="*/ 44 w 1116"/>
                  <a:gd name="T97" fmla="*/ 342 h 1117"/>
                  <a:gd name="T98" fmla="*/ 0 w 1116"/>
                  <a:gd name="T99" fmla="*/ 588 h 1117"/>
                  <a:gd name="T100" fmla="*/ 67 w 1116"/>
                  <a:gd name="T101" fmla="*/ 824 h 1117"/>
                  <a:gd name="T102" fmla="*/ 224 w 1116"/>
                  <a:gd name="T103" fmla="*/ 1006 h 1117"/>
                  <a:gd name="T104" fmla="*/ 445 w 1116"/>
                  <a:gd name="T105" fmla="*/ 1105 h 1117"/>
                  <a:gd name="T106" fmla="*/ 697 w 1116"/>
                  <a:gd name="T107" fmla="*/ 1099 h 1117"/>
                  <a:gd name="T108" fmla="*/ 913 w 1116"/>
                  <a:gd name="T109" fmla="*/ 990 h 1117"/>
                  <a:gd name="T110" fmla="*/ 1061 w 1116"/>
                  <a:gd name="T111" fmla="*/ 801 h 1117"/>
                  <a:gd name="T112" fmla="*/ 1116 w 1116"/>
                  <a:gd name="T113" fmla="*/ 559 h 1117"/>
                  <a:gd name="T114" fmla="*/ 1061 w 1116"/>
                  <a:gd name="T115" fmla="*/ 317 h 1117"/>
                  <a:gd name="T116" fmla="*/ 913 w 1116"/>
                  <a:gd name="T117" fmla="*/ 128 h 1117"/>
                  <a:gd name="T118" fmla="*/ 697 w 1116"/>
                  <a:gd name="T119" fmla="*/ 19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16" h="1117">
                    <a:moveTo>
                      <a:pt x="900" y="903"/>
                    </a:moveTo>
                    <a:lnTo>
                      <a:pt x="871" y="883"/>
                    </a:lnTo>
                    <a:lnTo>
                      <a:pt x="840" y="864"/>
                    </a:lnTo>
                    <a:lnTo>
                      <a:pt x="823" y="856"/>
                    </a:lnTo>
                    <a:lnTo>
                      <a:pt x="807" y="848"/>
                    </a:lnTo>
                    <a:lnTo>
                      <a:pt x="790" y="841"/>
                    </a:lnTo>
                    <a:lnTo>
                      <a:pt x="774" y="834"/>
                    </a:lnTo>
                    <a:lnTo>
                      <a:pt x="784" y="804"/>
                    </a:lnTo>
                    <a:lnTo>
                      <a:pt x="795" y="774"/>
                    </a:lnTo>
                    <a:lnTo>
                      <a:pt x="804" y="742"/>
                    </a:lnTo>
                    <a:lnTo>
                      <a:pt x="811" y="710"/>
                    </a:lnTo>
                    <a:lnTo>
                      <a:pt x="818" y="677"/>
                    </a:lnTo>
                    <a:lnTo>
                      <a:pt x="822" y="645"/>
                    </a:lnTo>
                    <a:lnTo>
                      <a:pt x="825" y="610"/>
                    </a:lnTo>
                    <a:lnTo>
                      <a:pt x="828" y="577"/>
                    </a:lnTo>
                    <a:lnTo>
                      <a:pt x="1043" y="577"/>
                    </a:lnTo>
                    <a:lnTo>
                      <a:pt x="1041" y="601"/>
                    </a:lnTo>
                    <a:lnTo>
                      <a:pt x="1039" y="623"/>
                    </a:lnTo>
                    <a:lnTo>
                      <a:pt x="1035" y="647"/>
                    </a:lnTo>
                    <a:lnTo>
                      <a:pt x="1031" y="670"/>
                    </a:lnTo>
                    <a:lnTo>
                      <a:pt x="1025" y="691"/>
                    </a:lnTo>
                    <a:lnTo>
                      <a:pt x="1018" y="714"/>
                    </a:lnTo>
                    <a:lnTo>
                      <a:pt x="1010" y="735"/>
                    </a:lnTo>
                    <a:lnTo>
                      <a:pt x="1002" y="756"/>
                    </a:lnTo>
                    <a:lnTo>
                      <a:pt x="992" y="777"/>
                    </a:lnTo>
                    <a:lnTo>
                      <a:pt x="981" y="796"/>
                    </a:lnTo>
                    <a:lnTo>
                      <a:pt x="970" y="816"/>
                    </a:lnTo>
                    <a:lnTo>
                      <a:pt x="957" y="834"/>
                    </a:lnTo>
                    <a:lnTo>
                      <a:pt x="944" y="852"/>
                    </a:lnTo>
                    <a:lnTo>
                      <a:pt x="930" y="870"/>
                    </a:lnTo>
                    <a:lnTo>
                      <a:pt x="916" y="887"/>
                    </a:lnTo>
                    <a:lnTo>
                      <a:pt x="900" y="903"/>
                    </a:lnTo>
                    <a:lnTo>
                      <a:pt x="900" y="903"/>
                    </a:lnTo>
                    <a:close/>
                    <a:moveTo>
                      <a:pt x="73" y="577"/>
                    </a:moveTo>
                    <a:lnTo>
                      <a:pt x="289" y="577"/>
                    </a:lnTo>
                    <a:lnTo>
                      <a:pt x="291" y="610"/>
                    </a:lnTo>
                    <a:lnTo>
                      <a:pt x="294" y="645"/>
                    </a:lnTo>
                    <a:lnTo>
                      <a:pt x="298" y="677"/>
                    </a:lnTo>
                    <a:lnTo>
                      <a:pt x="305" y="710"/>
                    </a:lnTo>
                    <a:lnTo>
                      <a:pt x="312" y="742"/>
                    </a:lnTo>
                    <a:lnTo>
                      <a:pt x="321" y="774"/>
                    </a:lnTo>
                    <a:lnTo>
                      <a:pt x="331" y="804"/>
                    </a:lnTo>
                    <a:lnTo>
                      <a:pt x="343" y="834"/>
                    </a:lnTo>
                    <a:lnTo>
                      <a:pt x="325" y="841"/>
                    </a:lnTo>
                    <a:lnTo>
                      <a:pt x="309" y="848"/>
                    </a:lnTo>
                    <a:lnTo>
                      <a:pt x="293" y="856"/>
                    </a:lnTo>
                    <a:lnTo>
                      <a:pt x="277" y="864"/>
                    </a:lnTo>
                    <a:lnTo>
                      <a:pt x="245" y="883"/>
                    </a:lnTo>
                    <a:lnTo>
                      <a:pt x="215" y="903"/>
                    </a:lnTo>
                    <a:lnTo>
                      <a:pt x="200" y="887"/>
                    </a:lnTo>
                    <a:lnTo>
                      <a:pt x="185" y="870"/>
                    </a:lnTo>
                    <a:lnTo>
                      <a:pt x="171" y="852"/>
                    </a:lnTo>
                    <a:lnTo>
                      <a:pt x="158" y="834"/>
                    </a:lnTo>
                    <a:lnTo>
                      <a:pt x="146" y="816"/>
                    </a:lnTo>
                    <a:lnTo>
                      <a:pt x="134" y="796"/>
                    </a:lnTo>
                    <a:lnTo>
                      <a:pt x="123" y="777"/>
                    </a:lnTo>
                    <a:lnTo>
                      <a:pt x="114" y="756"/>
                    </a:lnTo>
                    <a:lnTo>
                      <a:pt x="105" y="735"/>
                    </a:lnTo>
                    <a:lnTo>
                      <a:pt x="98" y="714"/>
                    </a:lnTo>
                    <a:lnTo>
                      <a:pt x="91" y="691"/>
                    </a:lnTo>
                    <a:lnTo>
                      <a:pt x="86" y="670"/>
                    </a:lnTo>
                    <a:lnTo>
                      <a:pt x="80" y="647"/>
                    </a:lnTo>
                    <a:lnTo>
                      <a:pt x="77" y="623"/>
                    </a:lnTo>
                    <a:lnTo>
                      <a:pt x="75" y="601"/>
                    </a:lnTo>
                    <a:lnTo>
                      <a:pt x="73" y="577"/>
                    </a:lnTo>
                    <a:lnTo>
                      <a:pt x="73" y="577"/>
                    </a:lnTo>
                    <a:close/>
                    <a:moveTo>
                      <a:pt x="196" y="236"/>
                    </a:moveTo>
                    <a:lnTo>
                      <a:pt x="211" y="248"/>
                    </a:lnTo>
                    <a:lnTo>
                      <a:pt x="227" y="258"/>
                    </a:lnTo>
                    <a:lnTo>
                      <a:pt x="243" y="269"/>
                    </a:lnTo>
                    <a:lnTo>
                      <a:pt x="260" y="280"/>
                    </a:lnTo>
                    <a:lnTo>
                      <a:pt x="277" y="290"/>
                    </a:lnTo>
                    <a:lnTo>
                      <a:pt x="294" y="298"/>
                    </a:lnTo>
                    <a:lnTo>
                      <a:pt x="312" y="307"/>
                    </a:lnTo>
                    <a:lnTo>
                      <a:pt x="330" y="315"/>
                    </a:lnTo>
                    <a:lnTo>
                      <a:pt x="321" y="342"/>
                    </a:lnTo>
                    <a:lnTo>
                      <a:pt x="314" y="369"/>
                    </a:lnTo>
                    <a:lnTo>
                      <a:pt x="306" y="396"/>
                    </a:lnTo>
                    <a:lnTo>
                      <a:pt x="301" y="424"/>
                    </a:lnTo>
                    <a:lnTo>
                      <a:pt x="296" y="453"/>
                    </a:lnTo>
                    <a:lnTo>
                      <a:pt x="293" y="482"/>
                    </a:lnTo>
                    <a:lnTo>
                      <a:pt x="290" y="511"/>
                    </a:lnTo>
                    <a:lnTo>
                      <a:pt x="289" y="540"/>
                    </a:lnTo>
                    <a:lnTo>
                      <a:pt x="73" y="540"/>
                    </a:lnTo>
                    <a:lnTo>
                      <a:pt x="74" y="519"/>
                    </a:lnTo>
                    <a:lnTo>
                      <a:pt x="76" y="497"/>
                    </a:lnTo>
                    <a:lnTo>
                      <a:pt x="79" y="477"/>
                    </a:lnTo>
                    <a:lnTo>
                      <a:pt x="83" y="455"/>
                    </a:lnTo>
                    <a:lnTo>
                      <a:pt x="89" y="434"/>
                    </a:lnTo>
                    <a:lnTo>
                      <a:pt x="94" y="415"/>
                    </a:lnTo>
                    <a:lnTo>
                      <a:pt x="101" y="394"/>
                    </a:lnTo>
                    <a:lnTo>
                      <a:pt x="108" y="375"/>
                    </a:lnTo>
                    <a:lnTo>
                      <a:pt x="117" y="356"/>
                    </a:lnTo>
                    <a:lnTo>
                      <a:pt x="126" y="337"/>
                    </a:lnTo>
                    <a:lnTo>
                      <a:pt x="135" y="319"/>
                    </a:lnTo>
                    <a:lnTo>
                      <a:pt x="146" y="302"/>
                    </a:lnTo>
                    <a:lnTo>
                      <a:pt x="158" y="284"/>
                    </a:lnTo>
                    <a:lnTo>
                      <a:pt x="170" y="268"/>
                    </a:lnTo>
                    <a:lnTo>
                      <a:pt x="182" y="252"/>
                    </a:lnTo>
                    <a:lnTo>
                      <a:pt x="196" y="236"/>
                    </a:lnTo>
                    <a:close/>
                    <a:moveTo>
                      <a:pt x="576" y="540"/>
                    </a:moveTo>
                    <a:lnTo>
                      <a:pt x="576" y="360"/>
                    </a:lnTo>
                    <a:lnTo>
                      <a:pt x="599" y="359"/>
                    </a:lnTo>
                    <a:lnTo>
                      <a:pt x="621" y="357"/>
                    </a:lnTo>
                    <a:lnTo>
                      <a:pt x="644" y="353"/>
                    </a:lnTo>
                    <a:lnTo>
                      <a:pt x="667" y="350"/>
                    </a:lnTo>
                    <a:lnTo>
                      <a:pt x="688" y="346"/>
                    </a:lnTo>
                    <a:lnTo>
                      <a:pt x="710" y="340"/>
                    </a:lnTo>
                    <a:lnTo>
                      <a:pt x="732" y="334"/>
                    </a:lnTo>
                    <a:lnTo>
                      <a:pt x="752" y="328"/>
                    </a:lnTo>
                    <a:lnTo>
                      <a:pt x="761" y="352"/>
                    </a:lnTo>
                    <a:lnTo>
                      <a:pt x="768" y="378"/>
                    </a:lnTo>
                    <a:lnTo>
                      <a:pt x="775" y="404"/>
                    </a:lnTo>
                    <a:lnTo>
                      <a:pt x="780" y="430"/>
                    </a:lnTo>
                    <a:lnTo>
                      <a:pt x="784" y="457"/>
                    </a:lnTo>
                    <a:lnTo>
                      <a:pt x="788" y="485"/>
                    </a:lnTo>
                    <a:lnTo>
                      <a:pt x="790" y="512"/>
                    </a:lnTo>
                    <a:lnTo>
                      <a:pt x="791" y="540"/>
                    </a:lnTo>
                    <a:lnTo>
                      <a:pt x="576" y="540"/>
                    </a:lnTo>
                    <a:close/>
                    <a:moveTo>
                      <a:pt x="739" y="821"/>
                    </a:moveTo>
                    <a:lnTo>
                      <a:pt x="720" y="816"/>
                    </a:lnTo>
                    <a:lnTo>
                      <a:pt x="700" y="810"/>
                    </a:lnTo>
                    <a:lnTo>
                      <a:pt x="680" y="806"/>
                    </a:lnTo>
                    <a:lnTo>
                      <a:pt x="659" y="802"/>
                    </a:lnTo>
                    <a:lnTo>
                      <a:pt x="639" y="798"/>
                    </a:lnTo>
                    <a:lnTo>
                      <a:pt x="618" y="796"/>
                    </a:lnTo>
                    <a:lnTo>
                      <a:pt x="598" y="794"/>
                    </a:lnTo>
                    <a:lnTo>
                      <a:pt x="576" y="794"/>
                    </a:lnTo>
                    <a:lnTo>
                      <a:pt x="576" y="577"/>
                    </a:lnTo>
                    <a:lnTo>
                      <a:pt x="791" y="577"/>
                    </a:lnTo>
                    <a:lnTo>
                      <a:pt x="790" y="609"/>
                    </a:lnTo>
                    <a:lnTo>
                      <a:pt x="787" y="642"/>
                    </a:lnTo>
                    <a:lnTo>
                      <a:pt x="782" y="673"/>
                    </a:lnTo>
                    <a:lnTo>
                      <a:pt x="776" y="704"/>
                    </a:lnTo>
                    <a:lnTo>
                      <a:pt x="769" y="735"/>
                    </a:lnTo>
                    <a:lnTo>
                      <a:pt x="761" y="764"/>
                    </a:lnTo>
                    <a:lnTo>
                      <a:pt x="751" y="793"/>
                    </a:lnTo>
                    <a:lnTo>
                      <a:pt x="739" y="821"/>
                    </a:lnTo>
                    <a:close/>
                    <a:moveTo>
                      <a:pt x="759" y="866"/>
                    </a:moveTo>
                    <a:lnTo>
                      <a:pt x="789" y="879"/>
                    </a:lnTo>
                    <a:lnTo>
                      <a:pt x="818" y="893"/>
                    </a:lnTo>
                    <a:lnTo>
                      <a:pt x="846" y="910"/>
                    </a:lnTo>
                    <a:lnTo>
                      <a:pt x="873" y="928"/>
                    </a:lnTo>
                    <a:lnTo>
                      <a:pt x="861" y="938"/>
                    </a:lnTo>
                    <a:lnTo>
                      <a:pt x="848" y="947"/>
                    </a:lnTo>
                    <a:lnTo>
                      <a:pt x="835" y="957"/>
                    </a:lnTo>
                    <a:lnTo>
                      <a:pt x="821" y="967"/>
                    </a:lnTo>
                    <a:lnTo>
                      <a:pt x="807" y="976"/>
                    </a:lnTo>
                    <a:lnTo>
                      <a:pt x="793" y="983"/>
                    </a:lnTo>
                    <a:lnTo>
                      <a:pt x="779" y="991"/>
                    </a:lnTo>
                    <a:lnTo>
                      <a:pt x="764" y="998"/>
                    </a:lnTo>
                    <a:lnTo>
                      <a:pt x="750" y="1005"/>
                    </a:lnTo>
                    <a:lnTo>
                      <a:pt x="734" y="1011"/>
                    </a:lnTo>
                    <a:lnTo>
                      <a:pt x="719" y="1017"/>
                    </a:lnTo>
                    <a:lnTo>
                      <a:pt x="703" y="1022"/>
                    </a:lnTo>
                    <a:lnTo>
                      <a:pt x="687" y="1026"/>
                    </a:lnTo>
                    <a:lnTo>
                      <a:pt x="671" y="1031"/>
                    </a:lnTo>
                    <a:lnTo>
                      <a:pt x="655" y="1035"/>
                    </a:lnTo>
                    <a:lnTo>
                      <a:pt x="638" y="1037"/>
                    </a:lnTo>
                    <a:lnTo>
                      <a:pt x="656" y="1019"/>
                    </a:lnTo>
                    <a:lnTo>
                      <a:pt x="673" y="999"/>
                    </a:lnTo>
                    <a:lnTo>
                      <a:pt x="689" y="980"/>
                    </a:lnTo>
                    <a:lnTo>
                      <a:pt x="705" y="958"/>
                    </a:lnTo>
                    <a:lnTo>
                      <a:pt x="720" y="937"/>
                    </a:lnTo>
                    <a:lnTo>
                      <a:pt x="734" y="914"/>
                    </a:lnTo>
                    <a:lnTo>
                      <a:pt x="747" y="890"/>
                    </a:lnTo>
                    <a:lnTo>
                      <a:pt x="759" y="866"/>
                    </a:lnTo>
                    <a:close/>
                    <a:moveTo>
                      <a:pt x="576" y="1044"/>
                    </a:moveTo>
                    <a:lnTo>
                      <a:pt x="576" y="830"/>
                    </a:lnTo>
                    <a:lnTo>
                      <a:pt x="595" y="831"/>
                    </a:lnTo>
                    <a:lnTo>
                      <a:pt x="615" y="832"/>
                    </a:lnTo>
                    <a:lnTo>
                      <a:pt x="633" y="834"/>
                    </a:lnTo>
                    <a:lnTo>
                      <a:pt x="652" y="837"/>
                    </a:lnTo>
                    <a:lnTo>
                      <a:pt x="671" y="841"/>
                    </a:lnTo>
                    <a:lnTo>
                      <a:pt x="688" y="844"/>
                    </a:lnTo>
                    <a:lnTo>
                      <a:pt x="707" y="849"/>
                    </a:lnTo>
                    <a:lnTo>
                      <a:pt x="725" y="855"/>
                    </a:lnTo>
                    <a:lnTo>
                      <a:pt x="710" y="882"/>
                    </a:lnTo>
                    <a:lnTo>
                      <a:pt x="695" y="909"/>
                    </a:lnTo>
                    <a:lnTo>
                      <a:pt x="678" y="933"/>
                    </a:lnTo>
                    <a:lnTo>
                      <a:pt x="660" y="958"/>
                    </a:lnTo>
                    <a:lnTo>
                      <a:pt x="641" y="982"/>
                    </a:lnTo>
                    <a:lnTo>
                      <a:pt x="621" y="1004"/>
                    </a:lnTo>
                    <a:lnTo>
                      <a:pt x="600" y="1024"/>
                    </a:lnTo>
                    <a:lnTo>
                      <a:pt x="578" y="1044"/>
                    </a:lnTo>
                    <a:lnTo>
                      <a:pt x="576" y="1044"/>
                    </a:lnTo>
                    <a:close/>
                    <a:moveTo>
                      <a:pt x="478" y="1037"/>
                    </a:moveTo>
                    <a:lnTo>
                      <a:pt x="462" y="1035"/>
                    </a:lnTo>
                    <a:lnTo>
                      <a:pt x="445" y="1031"/>
                    </a:lnTo>
                    <a:lnTo>
                      <a:pt x="429" y="1026"/>
                    </a:lnTo>
                    <a:lnTo>
                      <a:pt x="413" y="1022"/>
                    </a:lnTo>
                    <a:lnTo>
                      <a:pt x="398" y="1017"/>
                    </a:lnTo>
                    <a:lnTo>
                      <a:pt x="382" y="1011"/>
                    </a:lnTo>
                    <a:lnTo>
                      <a:pt x="366" y="1005"/>
                    </a:lnTo>
                    <a:lnTo>
                      <a:pt x="351" y="998"/>
                    </a:lnTo>
                    <a:lnTo>
                      <a:pt x="337" y="991"/>
                    </a:lnTo>
                    <a:lnTo>
                      <a:pt x="322" y="983"/>
                    </a:lnTo>
                    <a:lnTo>
                      <a:pt x="308" y="976"/>
                    </a:lnTo>
                    <a:lnTo>
                      <a:pt x="294" y="967"/>
                    </a:lnTo>
                    <a:lnTo>
                      <a:pt x="281" y="957"/>
                    </a:lnTo>
                    <a:lnTo>
                      <a:pt x="268" y="947"/>
                    </a:lnTo>
                    <a:lnTo>
                      <a:pt x="255" y="938"/>
                    </a:lnTo>
                    <a:lnTo>
                      <a:pt x="242" y="928"/>
                    </a:lnTo>
                    <a:lnTo>
                      <a:pt x="269" y="910"/>
                    </a:lnTo>
                    <a:lnTo>
                      <a:pt x="298" y="893"/>
                    </a:lnTo>
                    <a:lnTo>
                      <a:pt x="328" y="879"/>
                    </a:lnTo>
                    <a:lnTo>
                      <a:pt x="358" y="866"/>
                    </a:lnTo>
                    <a:lnTo>
                      <a:pt x="370" y="890"/>
                    </a:lnTo>
                    <a:lnTo>
                      <a:pt x="383" y="914"/>
                    </a:lnTo>
                    <a:lnTo>
                      <a:pt x="397" y="937"/>
                    </a:lnTo>
                    <a:lnTo>
                      <a:pt x="412" y="958"/>
                    </a:lnTo>
                    <a:lnTo>
                      <a:pt x="427" y="980"/>
                    </a:lnTo>
                    <a:lnTo>
                      <a:pt x="443" y="999"/>
                    </a:lnTo>
                    <a:lnTo>
                      <a:pt x="460" y="1019"/>
                    </a:lnTo>
                    <a:lnTo>
                      <a:pt x="478" y="1037"/>
                    </a:lnTo>
                    <a:close/>
                    <a:moveTo>
                      <a:pt x="540" y="577"/>
                    </a:moveTo>
                    <a:lnTo>
                      <a:pt x="540" y="794"/>
                    </a:lnTo>
                    <a:lnTo>
                      <a:pt x="519" y="794"/>
                    </a:lnTo>
                    <a:lnTo>
                      <a:pt x="498" y="796"/>
                    </a:lnTo>
                    <a:lnTo>
                      <a:pt x="477" y="798"/>
                    </a:lnTo>
                    <a:lnTo>
                      <a:pt x="456" y="802"/>
                    </a:lnTo>
                    <a:lnTo>
                      <a:pt x="436" y="806"/>
                    </a:lnTo>
                    <a:lnTo>
                      <a:pt x="416" y="810"/>
                    </a:lnTo>
                    <a:lnTo>
                      <a:pt x="396" y="816"/>
                    </a:lnTo>
                    <a:lnTo>
                      <a:pt x="376" y="821"/>
                    </a:lnTo>
                    <a:lnTo>
                      <a:pt x="365" y="793"/>
                    </a:lnTo>
                    <a:lnTo>
                      <a:pt x="356" y="764"/>
                    </a:lnTo>
                    <a:lnTo>
                      <a:pt x="347" y="735"/>
                    </a:lnTo>
                    <a:lnTo>
                      <a:pt x="339" y="704"/>
                    </a:lnTo>
                    <a:lnTo>
                      <a:pt x="334" y="673"/>
                    </a:lnTo>
                    <a:lnTo>
                      <a:pt x="330" y="642"/>
                    </a:lnTo>
                    <a:lnTo>
                      <a:pt x="326" y="609"/>
                    </a:lnTo>
                    <a:lnTo>
                      <a:pt x="324" y="577"/>
                    </a:lnTo>
                    <a:lnTo>
                      <a:pt x="540" y="577"/>
                    </a:lnTo>
                    <a:close/>
                    <a:moveTo>
                      <a:pt x="364" y="328"/>
                    </a:moveTo>
                    <a:lnTo>
                      <a:pt x="385" y="334"/>
                    </a:lnTo>
                    <a:lnTo>
                      <a:pt x="406" y="340"/>
                    </a:lnTo>
                    <a:lnTo>
                      <a:pt x="428" y="346"/>
                    </a:lnTo>
                    <a:lnTo>
                      <a:pt x="450" y="350"/>
                    </a:lnTo>
                    <a:lnTo>
                      <a:pt x="472" y="353"/>
                    </a:lnTo>
                    <a:lnTo>
                      <a:pt x="494" y="357"/>
                    </a:lnTo>
                    <a:lnTo>
                      <a:pt x="517" y="359"/>
                    </a:lnTo>
                    <a:lnTo>
                      <a:pt x="540" y="360"/>
                    </a:lnTo>
                    <a:lnTo>
                      <a:pt x="540" y="540"/>
                    </a:lnTo>
                    <a:lnTo>
                      <a:pt x="324" y="540"/>
                    </a:lnTo>
                    <a:lnTo>
                      <a:pt x="326" y="512"/>
                    </a:lnTo>
                    <a:lnTo>
                      <a:pt x="329" y="485"/>
                    </a:lnTo>
                    <a:lnTo>
                      <a:pt x="332" y="457"/>
                    </a:lnTo>
                    <a:lnTo>
                      <a:pt x="336" y="430"/>
                    </a:lnTo>
                    <a:lnTo>
                      <a:pt x="342" y="404"/>
                    </a:lnTo>
                    <a:lnTo>
                      <a:pt x="348" y="378"/>
                    </a:lnTo>
                    <a:lnTo>
                      <a:pt x="356" y="352"/>
                    </a:lnTo>
                    <a:lnTo>
                      <a:pt x="364" y="328"/>
                    </a:lnTo>
                    <a:lnTo>
                      <a:pt x="364" y="328"/>
                    </a:lnTo>
                    <a:close/>
                    <a:moveTo>
                      <a:pt x="344" y="282"/>
                    </a:moveTo>
                    <a:lnTo>
                      <a:pt x="328" y="275"/>
                    </a:lnTo>
                    <a:lnTo>
                      <a:pt x="311" y="267"/>
                    </a:lnTo>
                    <a:lnTo>
                      <a:pt x="295" y="258"/>
                    </a:lnTo>
                    <a:lnTo>
                      <a:pt x="279" y="250"/>
                    </a:lnTo>
                    <a:lnTo>
                      <a:pt x="264" y="240"/>
                    </a:lnTo>
                    <a:lnTo>
                      <a:pt x="249" y="230"/>
                    </a:lnTo>
                    <a:lnTo>
                      <a:pt x="235" y="221"/>
                    </a:lnTo>
                    <a:lnTo>
                      <a:pt x="221" y="210"/>
                    </a:lnTo>
                    <a:lnTo>
                      <a:pt x="234" y="198"/>
                    </a:lnTo>
                    <a:lnTo>
                      <a:pt x="248" y="186"/>
                    </a:lnTo>
                    <a:lnTo>
                      <a:pt x="262" y="174"/>
                    </a:lnTo>
                    <a:lnTo>
                      <a:pt x="276" y="163"/>
                    </a:lnTo>
                    <a:lnTo>
                      <a:pt x="291" y="154"/>
                    </a:lnTo>
                    <a:lnTo>
                      <a:pt x="306" y="144"/>
                    </a:lnTo>
                    <a:lnTo>
                      <a:pt x="322" y="134"/>
                    </a:lnTo>
                    <a:lnTo>
                      <a:pt x="338" y="126"/>
                    </a:lnTo>
                    <a:lnTo>
                      <a:pt x="355" y="118"/>
                    </a:lnTo>
                    <a:lnTo>
                      <a:pt x="371" y="110"/>
                    </a:lnTo>
                    <a:lnTo>
                      <a:pt x="388" y="104"/>
                    </a:lnTo>
                    <a:lnTo>
                      <a:pt x="405" y="97"/>
                    </a:lnTo>
                    <a:lnTo>
                      <a:pt x="424" y="92"/>
                    </a:lnTo>
                    <a:lnTo>
                      <a:pt x="441" y="88"/>
                    </a:lnTo>
                    <a:lnTo>
                      <a:pt x="459" y="83"/>
                    </a:lnTo>
                    <a:lnTo>
                      <a:pt x="478" y="80"/>
                    </a:lnTo>
                    <a:lnTo>
                      <a:pt x="458" y="102"/>
                    </a:lnTo>
                    <a:lnTo>
                      <a:pt x="438" y="124"/>
                    </a:lnTo>
                    <a:lnTo>
                      <a:pt x="419" y="148"/>
                    </a:lnTo>
                    <a:lnTo>
                      <a:pt x="402" y="173"/>
                    </a:lnTo>
                    <a:lnTo>
                      <a:pt x="386" y="199"/>
                    </a:lnTo>
                    <a:lnTo>
                      <a:pt x="371" y="225"/>
                    </a:lnTo>
                    <a:lnTo>
                      <a:pt x="357" y="253"/>
                    </a:lnTo>
                    <a:lnTo>
                      <a:pt x="344" y="282"/>
                    </a:lnTo>
                    <a:close/>
                    <a:moveTo>
                      <a:pt x="540" y="74"/>
                    </a:moveTo>
                    <a:lnTo>
                      <a:pt x="540" y="324"/>
                    </a:lnTo>
                    <a:lnTo>
                      <a:pt x="519" y="323"/>
                    </a:lnTo>
                    <a:lnTo>
                      <a:pt x="498" y="321"/>
                    </a:lnTo>
                    <a:lnTo>
                      <a:pt x="477" y="318"/>
                    </a:lnTo>
                    <a:lnTo>
                      <a:pt x="456" y="315"/>
                    </a:lnTo>
                    <a:lnTo>
                      <a:pt x="437" y="311"/>
                    </a:lnTo>
                    <a:lnTo>
                      <a:pt x="416" y="306"/>
                    </a:lnTo>
                    <a:lnTo>
                      <a:pt x="397" y="301"/>
                    </a:lnTo>
                    <a:lnTo>
                      <a:pt x="377" y="294"/>
                    </a:lnTo>
                    <a:lnTo>
                      <a:pt x="392" y="262"/>
                    </a:lnTo>
                    <a:lnTo>
                      <a:pt x="409" y="230"/>
                    </a:lnTo>
                    <a:lnTo>
                      <a:pt x="427" y="200"/>
                    </a:lnTo>
                    <a:lnTo>
                      <a:pt x="446" y="172"/>
                    </a:lnTo>
                    <a:lnTo>
                      <a:pt x="467" y="145"/>
                    </a:lnTo>
                    <a:lnTo>
                      <a:pt x="490" y="119"/>
                    </a:lnTo>
                    <a:lnTo>
                      <a:pt x="513" y="95"/>
                    </a:lnTo>
                    <a:lnTo>
                      <a:pt x="538" y="74"/>
                    </a:lnTo>
                    <a:lnTo>
                      <a:pt x="539" y="74"/>
                    </a:lnTo>
                    <a:lnTo>
                      <a:pt x="540" y="74"/>
                    </a:lnTo>
                    <a:lnTo>
                      <a:pt x="540" y="74"/>
                    </a:lnTo>
                    <a:close/>
                    <a:moveTo>
                      <a:pt x="638" y="80"/>
                    </a:moveTo>
                    <a:lnTo>
                      <a:pt x="656" y="83"/>
                    </a:lnTo>
                    <a:lnTo>
                      <a:pt x="674" y="88"/>
                    </a:lnTo>
                    <a:lnTo>
                      <a:pt x="693" y="92"/>
                    </a:lnTo>
                    <a:lnTo>
                      <a:pt x="710" y="97"/>
                    </a:lnTo>
                    <a:lnTo>
                      <a:pt x="727" y="104"/>
                    </a:lnTo>
                    <a:lnTo>
                      <a:pt x="744" y="110"/>
                    </a:lnTo>
                    <a:lnTo>
                      <a:pt x="762" y="118"/>
                    </a:lnTo>
                    <a:lnTo>
                      <a:pt x="778" y="126"/>
                    </a:lnTo>
                    <a:lnTo>
                      <a:pt x="794" y="134"/>
                    </a:lnTo>
                    <a:lnTo>
                      <a:pt x="809" y="144"/>
                    </a:lnTo>
                    <a:lnTo>
                      <a:pt x="825" y="154"/>
                    </a:lnTo>
                    <a:lnTo>
                      <a:pt x="841" y="163"/>
                    </a:lnTo>
                    <a:lnTo>
                      <a:pt x="855" y="174"/>
                    </a:lnTo>
                    <a:lnTo>
                      <a:pt x="869" y="186"/>
                    </a:lnTo>
                    <a:lnTo>
                      <a:pt x="883" y="198"/>
                    </a:lnTo>
                    <a:lnTo>
                      <a:pt x="896" y="210"/>
                    </a:lnTo>
                    <a:lnTo>
                      <a:pt x="882" y="221"/>
                    </a:lnTo>
                    <a:lnTo>
                      <a:pt x="867" y="230"/>
                    </a:lnTo>
                    <a:lnTo>
                      <a:pt x="851" y="240"/>
                    </a:lnTo>
                    <a:lnTo>
                      <a:pt x="836" y="250"/>
                    </a:lnTo>
                    <a:lnTo>
                      <a:pt x="821" y="258"/>
                    </a:lnTo>
                    <a:lnTo>
                      <a:pt x="805" y="267"/>
                    </a:lnTo>
                    <a:lnTo>
                      <a:pt x="789" y="275"/>
                    </a:lnTo>
                    <a:lnTo>
                      <a:pt x="773" y="282"/>
                    </a:lnTo>
                    <a:lnTo>
                      <a:pt x="760" y="253"/>
                    </a:lnTo>
                    <a:lnTo>
                      <a:pt x="746" y="225"/>
                    </a:lnTo>
                    <a:lnTo>
                      <a:pt x="730" y="199"/>
                    </a:lnTo>
                    <a:lnTo>
                      <a:pt x="714" y="173"/>
                    </a:lnTo>
                    <a:lnTo>
                      <a:pt x="696" y="148"/>
                    </a:lnTo>
                    <a:lnTo>
                      <a:pt x="678" y="124"/>
                    </a:lnTo>
                    <a:lnTo>
                      <a:pt x="658" y="102"/>
                    </a:lnTo>
                    <a:lnTo>
                      <a:pt x="638" y="80"/>
                    </a:lnTo>
                    <a:close/>
                    <a:moveTo>
                      <a:pt x="578" y="74"/>
                    </a:moveTo>
                    <a:lnTo>
                      <a:pt x="603" y="95"/>
                    </a:lnTo>
                    <a:lnTo>
                      <a:pt x="627" y="119"/>
                    </a:lnTo>
                    <a:lnTo>
                      <a:pt x="648" y="145"/>
                    </a:lnTo>
                    <a:lnTo>
                      <a:pt x="670" y="172"/>
                    </a:lnTo>
                    <a:lnTo>
                      <a:pt x="689" y="200"/>
                    </a:lnTo>
                    <a:lnTo>
                      <a:pt x="708" y="230"/>
                    </a:lnTo>
                    <a:lnTo>
                      <a:pt x="724" y="262"/>
                    </a:lnTo>
                    <a:lnTo>
                      <a:pt x="739" y="294"/>
                    </a:lnTo>
                    <a:lnTo>
                      <a:pt x="720" y="301"/>
                    </a:lnTo>
                    <a:lnTo>
                      <a:pt x="699" y="306"/>
                    </a:lnTo>
                    <a:lnTo>
                      <a:pt x="680" y="311"/>
                    </a:lnTo>
                    <a:lnTo>
                      <a:pt x="659" y="315"/>
                    </a:lnTo>
                    <a:lnTo>
                      <a:pt x="639" y="318"/>
                    </a:lnTo>
                    <a:lnTo>
                      <a:pt x="618" y="321"/>
                    </a:lnTo>
                    <a:lnTo>
                      <a:pt x="598" y="323"/>
                    </a:lnTo>
                    <a:lnTo>
                      <a:pt x="576" y="324"/>
                    </a:lnTo>
                    <a:lnTo>
                      <a:pt x="576" y="74"/>
                    </a:lnTo>
                    <a:lnTo>
                      <a:pt x="577" y="74"/>
                    </a:lnTo>
                    <a:lnTo>
                      <a:pt x="578" y="74"/>
                    </a:lnTo>
                    <a:lnTo>
                      <a:pt x="578" y="74"/>
                    </a:lnTo>
                    <a:close/>
                    <a:moveTo>
                      <a:pt x="538" y="1044"/>
                    </a:moveTo>
                    <a:lnTo>
                      <a:pt x="517" y="1024"/>
                    </a:lnTo>
                    <a:lnTo>
                      <a:pt x="495" y="1004"/>
                    </a:lnTo>
                    <a:lnTo>
                      <a:pt x="476" y="982"/>
                    </a:lnTo>
                    <a:lnTo>
                      <a:pt x="456" y="958"/>
                    </a:lnTo>
                    <a:lnTo>
                      <a:pt x="438" y="933"/>
                    </a:lnTo>
                    <a:lnTo>
                      <a:pt x="422" y="909"/>
                    </a:lnTo>
                    <a:lnTo>
                      <a:pt x="405" y="882"/>
                    </a:lnTo>
                    <a:lnTo>
                      <a:pt x="391" y="855"/>
                    </a:lnTo>
                    <a:lnTo>
                      <a:pt x="410" y="849"/>
                    </a:lnTo>
                    <a:lnTo>
                      <a:pt x="427" y="844"/>
                    </a:lnTo>
                    <a:lnTo>
                      <a:pt x="445" y="841"/>
                    </a:lnTo>
                    <a:lnTo>
                      <a:pt x="464" y="837"/>
                    </a:lnTo>
                    <a:lnTo>
                      <a:pt x="483" y="834"/>
                    </a:lnTo>
                    <a:lnTo>
                      <a:pt x="501" y="832"/>
                    </a:lnTo>
                    <a:lnTo>
                      <a:pt x="521" y="831"/>
                    </a:lnTo>
                    <a:lnTo>
                      <a:pt x="540" y="830"/>
                    </a:lnTo>
                    <a:lnTo>
                      <a:pt x="540" y="1044"/>
                    </a:lnTo>
                    <a:lnTo>
                      <a:pt x="538" y="1044"/>
                    </a:lnTo>
                    <a:close/>
                    <a:moveTo>
                      <a:pt x="1043" y="540"/>
                    </a:moveTo>
                    <a:lnTo>
                      <a:pt x="828" y="540"/>
                    </a:lnTo>
                    <a:lnTo>
                      <a:pt x="825" y="511"/>
                    </a:lnTo>
                    <a:lnTo>
                      <a:pt x="823" y="482"/>
                    </a:lnTo>
                    <a:lnTo>
                      <a:pt x="820" y="453"/>
                    </a:lnTo>
                    <a:lnTo>
                      <a:pt x="816" y="424"/>
                    </a:lnTo>
                    <a:lnTo>
                      <a:pt x="809" y="396"/>
                    </a:lnTo>
                    <a:lnTo>
                      <a:pt x="803" y="369"/>
                    </a:lnTo>
                    <a:lnTo>
                      <a:pt x="795" y="342"/>
                    </a:lnTo>
                    <a:lnTo>
                      <a:pt x="786" y="315"/>
                    </a:lnTo>
                    <a:lnTo>
                      <a:pt x="804" y="307"/>
                    </a:lnTo>
                    <a:lnTo>
                      <a:pt x="821" y="298"/>
                    </a:lnTo>
                    <a:lnTo>
                      <a:pt x="840" y="290"/>
                    </a:lnTo>
                    <a:lnTo>
                      <a:pt x="856" y="280"/>
                    </a:lnTo>
                    <a:lnTo>
                      <a:pt x="873" y="269"/>
                    </a:lnTo>
                    <a:lnTo>
                      <a:pt x="889" y="258"/>
                    </a:lnTo>
                    <a:lnTo>
                      <a:pt x="904" y="248"/>
                    </a:lnTo>
                    <a:lnTo>
                      <a:pt x="921" y="236"/>
                    </a:lnTo>
                    <a:lnTo>
                      <a:pt x="933" y="252"/>
                    </a:lnTo>
                    <a:lnTo>
                      <a:pt x="946" y="268"/>
                    </a:lnTo>
                    <a:lnTo>
                      <a:pt x="958" y="284"/>
                    </a:lnTo>
                    <a:lnTo>
                      <a:pt x="970" y="302"/>
                    </a:lnTo>
                    <a:lnTo>
                      <a:pt x="980" y="319"/>
                    </a:lnTo>
                    <a:lnTo>
                      <a:pt x="990" y="337"/>
                    </a:lnTo>
                    <a:lnTo>
                      <a:pt x="999" y="356"/>
                    </a:lnTo>
                    <a:lnTo>
                      <a:pt x="1007" y="375"/>
                    </a:lnTo>
                    <a:lnTo>
                      <a:pt x="1014" y="394"/>
                    </a:lnTo>
                    <a:lnTo>
                      <a:pt x="1022" y="415"/>
                    </a:lnTo>
                    <a:lnTo>
                      <a:pt x="1027" y="434"/>
                    </a:lnTo>
                    <a:lnTo>
                      <a:pt x="1033" y="455"/>
                    </a:lnTo>
                    <a:lnTo>
                      <a:pt x="1036" y="477"/>
                    </a:lnTo>
                    <a:lnTo>
                      <a:pt x="1039" y="497"/>
                    </a:lnTo>
                    <a:lnTo>
                      <a:pt x="1041" y="519"/>
                    </a:lnTo>
                    <a:lnTo>
                      <a:pt x="1043" y="540"/>
                    </a:lnTo>
                    <a:lnTo>
                      <a:pt x="1043" y="540"/>
                    </a:lnTo>
                    <a:close/>
                    <a:moveTo>
                      <a:pt x="558" y="0"/>
                    </a:moveTo>
                    <a:lnTo>
                      <a:pt x="530" y="1"/>
                    </a:lnTo>
                    <a:lnTo>
                      <a:pt x="501" y="4"/>
                    </a:lnTo>
                    <a:lnTo>
                      <a:pt x="473" y="7"/>
                    </a:lnTo>
                    <a:lnTo>
                      <a:pt x="445" y="12"/>
                    </a:lnTo>
                    <a:lnTo>
                      <a:pt x="418" y="19"/>
                    </a:lnTo>
                    <a:lnTo>
                      <a:pt x="392" y="26"/>
                    </a:lnTo>
                    <a:lnTo>
                      <a:pt x="366" y="35"/>
                    </a:lnTo>
                    <a:lnTo>
                      <a:pt x="341" y="45"/>
                    </a:lnTo>
                    <a:lnTo>
                      <a:pt x="316" y="55"/>
                    </a:lnTo>
                    <a:lnTo>
                      <a:pt x="292" y="68"/>
                    </a:lnTo>
                    <a:lnTo>
                      <a:pt x="268" y="81"/>
                    </a:lnTo>
                    <a:lnTo>
                      <a:pt x="245" y="96"/>
                    </a:lnTo>
                    <a:lnTo>
                      <a:pt x="224" y="112"/>
                    </a:lnTo>
                    <a:lnTo>
                      <a:pt x="203" y="128"/>
                    </a:lnTo>
                    <a:lnTo>
                      <a:pt x="183" y="146"/>
                    </a:lnTo>
                    <a:lnTo>
                      <a:pt x="163" y="164"/>
                    </a:lnTo>
                    <a:lnTo>
                      <a:pt x="145" y="184"/>
                    </a:lnTo>
                    <a:lnTo>
                      <a:pt x="128" y="203"/>
                    </a:lnTo>
                    <a:lnTo>
                      <a:pt x="110" y="225"/>
                    </a:lnTo>
                    <a:lnTo>
                      <a:pt x="95" y="247"/>
                    </a:lnTo>
                    <a:lnTo>
                      <a:pt x="80" y="269"/>
                    </a:lnTo>
                    <a:lnTo>
                      <a:pt x="67" y="293"/>
                    </a:lnTo>
                    <a:lnTo>
                      <a:pt x="55" y="317"/>
                    </a:lnTo>
                    <a:lnTo>
                      <a:pt x="44" y="342"/>
                    </a:lnTo>
                    <a:lnTo>
                      <a:pt x="34" y="366"/>
                    </a:lnTo>
                    <a:lnTo>
                      <a:pt x="25" y="392"/>
                    </a:lnTo>
                    <a:lnTo>
                      <a:pt x="18" y="419"/>
                    </a:lnTo>
                    <a:lnTo>
                      <a:pt x="11" y="446"/>
                    </a:lnTo>
                    <a:lnTo>
                      <a:pt x="7" y="473"/>
                    </a:lnTo>
                    <a:lnTo>
                      <a:pt x="2" y="501"/>
                    </a:lnTo>
                    <a:lnTo>
                      <a:pt x="0" y="529"/>
                    </a:lnTo>
                    <a:lnTo>
                      <a:pt x="0" y="559"/>
                    </a:lnTo>
                    <a:lnTo>
                      <a:pt x="0" y="588"/>
                    </a:lnTo>
                    <a:lnTo>
                      <a:pt x="2" y="616"/>
                    </a:lnTo>
                    <a:lnTo>
                      <a:pt x="7" y="644"/>
                    </a:lnTo>
                    <a:lnTo>
                      <a:pt x="11" y="671"/>
                    </a:lnTo>
                    <a:lnTo>
                      <a:pt x="18" y="698"/>
                    </a:lnTo>
                    <a:lnTo>
                      <a:pt x="25" y="725"/>
                    </a:lnTo>
                    <a:lnTo>
                      <a:pt x="34" y="751"/>
                    </a:lnTo>
                    <a:lnTo>
                      <a:pt x="44" y="776"/>
                    </a:lnTo>
                    <a:lnTo>
                      <a:pt x="55" y="801"/>
                    </a:lnTo>
                    <a:lnTo>
                      <a:pt x="67" y="824"/>
                    </a:lnTo>
                    <a:lnTo>
                      <a:pt x="80" y="848"/>
                    </a:lnTo>
                    <a:lnTo>
                      <a:pt x="95" y="871"/>
                    </a:lnTo>
                    <a:lnTo>
                      <a:pt x="110" y="892"/>
                    </a:lnTo>
                    <a:lnTo>
                      <a:pt x="128" y="914"/>
                    </a:lnTo>
                    <a:lnTo>
                      <a:pt x="145" y="933"/>
                    </a:lnTo>
                    <a:lnTo>
                      <a:pt x="163" y="953"/>
                    </a:lnTo>
                    <a:lnTo>
                      <a:pt x="183" y="972"/>
                    </a:lnTo>
                    <a:lnTo>
                      <a:pt x="203" y="990"/>
                    </a:lnTo>
                    <a:lnTo>
                      <a:pt x="224" y="1006"/>
                    </a:lnTo>
                    <a:lnTo>
                      <a:pt x="245" y="1021"/>
                    </a:lnTo>
                    <a:lnTo>
                      <a:pt x="268" y="1036"/>
                    </a:lnTo>
                    <a:lnTo>
                      <a:pt x="292" y="1049"/>
                    </a:lnTo>
                    <a:lnTo>
                      <a:pt x="316" y="1062"/>
                    </a:lnTo>
                    <a:lnTo>
                      <a:pt x="341" y="1073"/>
                    </a:lnTo>
                    <a:lnTo>
                      <a:pt x="366" y="1082"/>
                    </a:lnTo>
                    <a:lnTo>
                      <a:pt x="392" y="1091"/>
                    </a:lnTo>
                    <a:lnTo>
                      <a:pt x="418" y="1099"/>
                    </a:lnTo>
                    <a:lnTo>
                      <a:pt x="445" y="1105"/>
                    </a:lnTo>
                    <a:lnTo>
                      <a:pt x="473" y="1111"/>
                    </a:lnTo>
                    <a:lnTo>
                      <a:pt x="501" y="1114"/>
                    </a:lnTo>
                    <a:lnTo>
                      <a:pt x="530" y="1116"/>
                    </a:lnTo>
                    <a:lnTo>
                      <a:pt x="558" y="1117"/>
                    </a:lnTo>
                    <a:lnTo>
                      <a:pt x="587" y="1116"/>
                    </a:lnTo>
                    <a:lnTo>
                      <a:pt x="615" y="1114"/>
                    </a:lnTo>
                    <a:lnTo>
                      <a:pt x="643" y="1111"/>
                    </a:lnTo>
                    <a:lnTo>
                      <a:pt x="670" y="1105"/>
                    </a:lnTo>
                    <a:lnTo>
                      <a:pt x="697" y="1099"/>
                    </a:lnTo>
                    <a:lnTo>
                      <a:pt x="724" y="1091"/>
                    </a:lnTo>
                    <a:lnTo>
                      <a:pt x="750" y="1082"/>
                    </a:lnTo>
                    <a:lnTo>
                      <a:pt x="775" y="1073"/>
                    </a:lnTo>
                    <a:lnTo>
                      <a:pt x="800" y="1062"/>
                    </a:lnTo>
                    <a:lnTo>
                      <a:pt x="824" y="1049"/>
                    </a:lnTo>
                    <a:lnTo>
                      <a:pt x="847" y="1036"/>
                    </a:lnTo>
                    <a:lnTo>
                      <a:pt x="870" y="1021"/>
                    </a:lnTo>
                    <a:lnTo>
                      <a:pt x="891" y="1006"/>
                    </a:lnTo>
                    <a:lnTo>
                      <a:pt x="913" y="990"/>
                    </a:lnTo>
                    <a:lnTo>
                      <a:pt x="933" y="972"/>
                    </a:lnTo>
                    <a:lnTo>
                      <a:pt x="953" y="953"/>
                    </a:lnTo>
                    <a:lnTo>
                      <a:pt x="971" y="933"/>
                    </a:lnTo>
                    <a:lnTo>
                      <a:pt x="989" y="914"/>
                    </a:lnTo>
                    <a:lnTo>
                      <a:pt x="1005" y="892"/>
                    </a:lnTo>
                    <a:lnTo>
                      <a:pt x="1021" y="871"/>
                    </a:lnTo>
                    <a:lnTo>
                      <a:pt x="1035" y="848"/>
                    </a:lnTo>
                    <a:lnTo>
                      <a:pt x="1049" y="824"/>
                    </a:lnTo>
                    <a:lnTo>
                      <a:pt x="1061" y="801"/>
                    </a:lnTo>
                    <a:lnTo>
                      <a:pt x="1072" y="776"/>
                    </a:lnTo>
                    <a:lnTo>
                      <a:pt x="1083" y="751"/>
                    </a:lnTo>
                    <a:lnTo>
                      <a:pt x="1091" y="725"/>
                    </a:lnTo>
                    <a:lnTo>
                      <a:pt x="1099" y="698"/>
                    </a:lnTo>
                    <a:lnTo>
                      <a:pt x="1104" y="671"/>
                    </a:lnTo>
                    <a:lnTo>
                      <a:pt x="1110" y="644"/>
                    </a:lnTo>
                    <a:lnTo>
                      <a:pt x="1113" y="616"/>
                    </a:lnTo>
                    <a:lnTo>
                      <a:pt x="1115" y="588"/>
                    </a:lnTo>
                    <a:lnTo>
                      <a:pt x="1116" y="559"/>
                    </a:lnTo>
                    <a:lnTo>
                      <a:pt x="1115" y="529"/>
                    </a:lnTo>
                    <a:lnTo>
                      <a:pt x="1113" y="501"/>
                    </a:lnTo>
                    <a:lnTo>
                      <a:pt x="1110" y="473"/>
                    </a:lnTo>
                    <a:lnTo>
                      <a:pt x="1104" y="446"/>
                    </a:lnTo>
                    <a:lnTo>
                      <a:pt x="1099" y="419"/>
                    </a:lnTo>
                    <a:lnTo>
                      <a:pt x="1091" y="392"/>
                    </a:lnTo>
                    <a:lnTo>
                      <a:pt x="1083" y="366"/>
                    </a:lnTo>
                    <a:lnTo>
                      <a:pt x="1072" y="342"/>
                    </a:lnTo>
                    <a:lnTo>
                      <a:pt x="1061" y="317"/>
                    </a:lnTo>
                    <a:lnTo>
                      <a:pt x="1049" y="293"/>
                    </a:lnTo>
                    <a:lnTo>
                      <a:pt x="1035" y="269"/>
                    </a:lnTo>
                    <a:lnTo>
                      <a:pt x="1021" y="247"/>
                    </a:lnTo>
                    <a:lnTo>
                      <a:pt x="1005" y="225"/>
                    </a:lnTo>
                    <a:lnTo>
                      <a:pt x="989" y="203"/>
                    </a:lnTo>
                    <a:lnTo>
                      <a:pt x="971" y="184"/>
                    </a:lnTo>
                    <a:lnTo>
                      <a:pt x="953" y="164"/>
                    </a:lnTo>
                    <a:lnTo>
                      <a:pt x="933" y="146"/>
                    </a:lnTo>
                    <a:lnTo>
                      <a:pt x="913" y="128"/>
                    </a:lnTo>
                    <a:lnTo>
                      <a:pt x="891" y="112"/>
                    </a:lnTo>
                    <a:lnTo>
                      <a:pt x="870" y="96"/>
                    </a:lnTo>
                    <a:lnTo>
                      <a:pt x="847" y="81"/>
                    </a:lnTo>
                    <a:lnTo>
                      <a:pt x="824" y="68"/>
                    </a:lnTo>
                    <a:lnTo>
                      <a:pt x="800" y="55"/>
                    </a:lnTo>
                    <a:lnTo>
                      <a:pt x="775" y="45"/>
                    </a:lnTo>
                    <a:lnTo>
                      <a:pt x="750" y="35"/>
                    </a:lnTo>
                    <a:lnTo>
                      <a:pt x="724" y="26"/>
                    </a:lnTo>
                    <a:lnTo>
                      <a:pt x="697" y="19"/>
                    </a:lnTo>
                    <a:lnTo>
                      <a:pt x="670" y="12"/>
                    </a:lnTo>
                    <a:lnTo>
                      <a:pt x="643" y="7"/>
                    </a:lnTo>
                    <a:lnTo>
                      <a:pt x="615" y="4"/>
                    </a:lnTo>
                    <a:lnTo>
                      <a:pt x="587" y="1"/>
                    </a:lnTo>
                    <a:lnTo>
                      <a:pt x="55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6235911" y="2834600"/>
              <a:ext cx="1313180" cy="1313180"/>
              <a:chOff x="6235911" y="2834600"/>
              <a:chExt cx="1313180" cy="1313180"/>
            </a:xfrm>
          </p:grpSpPr>
          <p:sp>
            <p:nvSpPr>
              <p:cNvPr id="5" name="Diamond 4"/>
              <p:cNvSpPr/>
              <p:nvPr/>
            </p:nvSpPr>
            <p:spPr>
              <a:xfrm>
                <a:off x="6235911" y="2834600"/>
                <a:ext cx="1313180" cy="1313180"/>
              </a:xfrm>
              <a:prstGeom prst="diamond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1100">
                  <a:solidFill>
                    <a:srgbClr val="262626"/>
                  </a:solidFill>
                  <a:latin typeface="+mn-ea"/>
                </a:endParaRPr>
              </a:p>
            </p:txBody>
          </p:sp>
          <p:grpSp>
            <p:nvGrpSpPr>
              <p:cNvPr id="27" name="Group 26"/>
              <p:cNvGrpSpPr/>
              <p:nvPr/>
            </p:nvGrpSpPr>
            <p:grpSpPr>
              <a:xfrm>
                <a:off x="6649606" y="3226750"/>
                <a:ext cx="457201" cy="457201"/>
                <a:chOff x="7171531" y="3646884"/>
                <a:chExt cx="457201" cy="457201"/>
              </a:xfrm>
              <a:solidFill>
                <a:schemeClr val="bg1"/>
              </a:solidFill>
            </p:grpSpPr>
            <p:sp>
              <p:nvSpPr>
                <p:cNvPr id="28" name="Freeform 38"/>
                <p:cNvSpPr>
                  <a:spLocks noEditPoints="1"/>
                </p:cNvSpPr>
                <p:nvPr/>
              </p:nvSpPr>
              <p:spPr bwMode="auto">
                <a:xfrm>
                  <a:off x="7171531" y="3689747"/>
                  <a:ext cx="415925" cy="414338"/>
                </a:xfrm>
                <a:custGeom>
                  <a:avLst/>
                  <a:gdLst>
                    <a:gd name="T0" fmla="*/ 914 w 1049"/>
                    <a:gd name="T1" fmla="*/ 435 h 1043"/>
                    <a:gd name="T2" fmla="*/ 902 w 1049"/>
                    <a:gd name="T3" fmla="*/ 435 h 1043"/>
                    <a:gd name="T4" fmla="*/ 781 w 1049"/>
                    <a:gd name="T5" fmla="*/ 497 h 1043"/>
                    <a:gd name="T6" fmla="*/ 723 w 1049"/>
                    <a:gd name="T7" fmla="*/ 435 h 1043"/>
                    <a:gd name="T8" fmla="*/ 642 w 1049"/>
                    <a:gd name="T9" fmla="*/ 391 h 1043"/>
                    <a:gd name="T10" fmla="*/ 562 w 1049"/>
                    <a:gd name="T11" fmla="*/ 367 h 1043"/>
                    <a:gd name="T12" fmla="*/ 443 w 1049"/>
                    <a:gd name="T13" fmla="*/ 349 h 1043"/>
                    <a:gd name="T14" fmla="*/ 679 w 1049"/>
                    <a:gd name="T15" fmla="*/ 215 h 1043"/>
                    <a:gd name="T16" fmla="*/ 612 w 1049"/>
                    <a:gd name="T17" fmla="*/ 144 h 1043"/>
                    <a:gd name="T18" fmla="*/ 615 w 1049"/>
                    <a:gd name="T19" fmla="*/ 131 h 1043"/>
                    <a:gd name="T20" fmla="*/ 674 w 1049"/>
                    <a:gd name="T21" fmla="*/ 73 h 1043"/>
                    <a:gd name="T22" fmla="*/ 688 w 1049"/>
                    <a:gd name="T23" fmla="*/ 73 h 1043"/>
                    <a:gd name="T24" fmla="*/ 974 w 1049"/>
                    <a:gd name="T25" fmla="*/ 357 h 1043"/>
                    <a:gd name="T26" fmla="*/ 977 w 1049"/>
                    <a:gd name="T27" fmla="*/ 372 h 1043"/>
                    <a:gd name="T28" fmla="*/ 972 w 1049"/>
                    <a:gd name="T29" fmla="*/ 380 h 1043"/>
                    <a:gd name="T30" fmla="*/ 593 w 1049"/>
                    <a:gd name="T31" fmla="*/ 960 h 1043"/>
                    <a:gd name="T32" fmla="*/ 578 w 1049"/>
                    <a:gd name="T33" fmla="*/ 970 h 1043"/>
                    <a:gd name="T34" fmla="*/ 558 w 1049"/>
                    <a:gd name="T35" fmla="*/ 971 h 1043"/>
                    <a:gd name="T36" fmla="*/ 83 w 1049"/>
                    <a:gd name="T37" fmla="*/ 508 h 1043"/>
                    <a:gd name="T38" fmla="*/ 73 w 1049"/>
                    <a:gd name="T39" fmla="*/ 476 h 1043"/>
                    <a:gd name="T40" fmla="*/ 94 w 1049"/>
                    <a:gd name="T41" fmla="*/ 449 h 1043"/>
                    <a:gd name="T42" fmla="*/ 403 w 1049"/>
                    <a:gd name="T43" fmla="*/ 380 h 1043"/>
                    <a:gd name="T44" fmla="*/ 572 w 1049"/>
                    <a:gd name="T45" fmla="*/ 406 h 1043"/>
                    <a:gd name="T46" fmla="*/ 642 w 1049"/>
                    <a:gd name="T47" fmla="*/ 430 h 1043"/>
                    <a:gd name="T48" fmla="*/ 700 w 1049"/>
                    <a:gd name="T49" fmla="*/ 461 h 1043"/>
                    <a:gd name="T50" fmla="*/ 756 w 1049"/>
                    <a:gd name="T51" fmla="*/ 509 h 1043"/>
                    <a:gd name="T52" fmla="*/ 737 w 1049"/>
                    <a:gd name="T53" fmla="*/ 21 h 1043"/>
                    <a:gd name="T54" fmla="*/ 707 w 1049"/>
                    <a:gd name="T55" fmla="*/ 3 h 1043"/>
                    <a:gd name="T56" fmla="*/ 671 w 1049"/>
                    <a:gd name="T57" fmla="*/ 0 h 1043"/>
                    <a:gd name="T58" fmla="*/ 638 w 1049"/>
                    <a:gd name="T59" fmla="*/ 11 h 1043"/>
                    <a:gd name="T60" fmla="*/ 567 w 1049"/>
                    <a:gd name="T61" fmla="*/ 77 h 1043"/>
                    <a:gd name="T62" fmla="*/ 547 w 1049"/>
                    <a:gd name="T63" fmla="*/ 106 h 1043"/>
                    <a:gd name="T64" fmla="*/ 540 w 1049"/>
                    <a:gd name="T65" fmla="*/ 140 h 1043"/>
                    <a:gd name="T66" fmla="*/ 554 w 1049"/>
                    <a:gd name="T67" fmla="*/ 188 h 1043"/>
                    <a:gd name="T68" fmla="*/ 32 w 1049"/>
                    <a:gd name="T69" fmla="*/ 406 h 1043"/>
                    <a:gd name="T70" fmla="*/ 5 w 1049"/>
                    <a:gd name="T71" fmla="*/ 449 h 1043"/>
                    <a:gd name="T72" fmla="*/ 2 w 1049"/>
                    <a:gd name="T73" fmla="*/ 502 h 1043"/>
                    <a:gd name="T74" fmla="*/ 23 w 1049"/>
                    <a:gd name="T75" fmla="*/ 550 h 1043"/>
                    <a:gd name="T76" fmla="*/ 506 w 1049"/>
                    <a:gd name="T77" fmla="*/ 1025 h 1043"/>
                    <a:gd name="T78" fmla="*/ 543 w 1049"/>
                    <a:gd name="T79" fmla="*/ 1041 h 1043"/>
                    <a:gd name="T80" fmla="*/ 567 w 1049"/>
                    <a:gd name="T81" fmla="*/ 1043 h 1043"/>
                    <a:gd name="T82" fmla="*/ 613 w 1049"/>
                    <a:gd name="T83" fmla="*/ 1032 h 1043"/>
                    <a:gd name="T84" fmla="*/ 654 w 1049"/>
                    <a:gd name="T85" fmla="*/ 999 h 1043"/>
                    <a:gd name="T86" fmla="*/ 870 w 1049"/>
                    <a:gd name="T87" fmla="*/ 500 h 1043"/>
                    <a:gd name="T88" fmla="*/ 917 w 1049"/>
                    <a:gd name="T89" fmla="*/ 509 h 1043"/>
                    <a:gd name="T90" fmla="*/ 950 w 1049"/>
                    <a:gd name="T91" fmla="*/ 498 h 1043"/>
                    <a:gd name="T92" fmla="*/ 1022 w 1049"/>
                    <a:gd name="T93" fmla="*/ 432 h 1043"/>
                    <a:gd name="T94" fmla="*/ 1042 w 1049"/>
                    <a:gd name="T95" fmla="*/ 403 h 1043"/>
                    <a:gd name="T96" fmla="*/ 1049 w 1049"/>
                    <a:gd name="T97" fmla="*/ 368 h 1043"/>
                    <a:gd name="T98" fmla="*/ 1042 w 1049"/>
                    <a:gd name="T99" fmla="*/ 334 h 1043"/>
                    <a:gd name="T100" fmla="*/ 1022 w 1049"/>
                    <a:gd name="T101" fmla="*/ 305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049" h="1043">
                      <a:moveTo>
                        <a:pt x="972" y="380"/>
                      </a:moveTo>
                      <a:lnTo>
                        <a:pt x="921" y="432"/>
                      </a:lnTo>
                      <a:lnTo>
                        <a:pt x="918" y="434"/>
                      </a:lnTo>
                      <a:lnTo>
                        <a:pt x="914" y="435"/>
                      </a:lnTo>
                      <a:lnTo>
                        <a:pt x="911" y="436"/>
                      </a:lnTo>
                      <a:lnTo>
                        <a:pt x="908" y="436"/>
                      </a:lnTo>
                      <a:lnTo>
                        <a:pt x="905" y="436"/>
                      </a:lnTo>
                      <a:lnTo>
                        <a:pt x="902" y="435"/>
                      </a:lnTo>
                      <a:lnTo>
                        <a:pt x="898" y="434"/>
                      </a:lnTo>
                      <a:lnTo>
                        <a:pt x="895" y="432"/>
                      </a:lnTo>
                      <a:lnTo>
                        <a:pt x="831" y="368"/>
                      </a:lnTo>
                      <a:lnTo>
                        <a:pt x="781" y="497"/>
                      </a:lnTo>
                      <a:lnTo>
                        <a:pt x="785" y="486"/>
                      </a:lnTo>
                      <a:lnTo>
                        <a:pt x="764" y="467"/>
                      </a:lnTo>
                      <a:lnTo>
                        <a:pt x="744" y="450"/>
                      </a:lnTo>
                      <a:lnTo>
                        <a:pt x="723" y="435"/>
                      </a:lnTo>
                      <a:lnTo>
                        <a:pt x="703" y="421"/>
                      </a:lnTo>
                      <a:lnTo>
                        <a:pt x="682" y="409"/>
                      </a:lnTo>
                      <a:lnTo>
                        <a:pt x="663" y="400"/>
                      </a:lnTo>
                      <a:lnTo>
                        <a:pt x="642" y="391"/>
                      </a:lnTo>
                      <a:lnTo>
                        <a:pt x="622" y="383"/>
                      </a:lnTo>
                      <a:lnTo>
                        <a:pt x="602" y="377"/>
                      </a:lnTo>
                      <a:lnTo>
                        <a:pt x="582" y="372"/>
                      </a:lnTo>
                      <a:lnTo>
                        <a:pt x="562" y="367"/>
                      </a:lnTo>
                      <a:lnTo>
                        <a:pt x="543" y="363"/>
                      </a:lnTo>
                      <a:lnTo>
                        <a:pt x="504" y="357"/>
                      </a:lnTo>
                      <a:lnTo>
                        <a:pt x="466" y="352"/>
                      </a:lnTo>
                      <a:lnTo>
                        <a:pt x="443" y="349"/>
                      </a:lnTo>
                      <a:lnTo>
                        <a:pt x="420" y="346"/>
                      </a:lnTo>
                      <a:lnTo>
                        <a:pt x="396" y="342"/>
                      </a:lnTo>
                      <a:lnTo>
                        <a:pt x="373" y="338"/>
                      </a:lnTo>
                      <a:lnTo>
                        <a:pt x="679" y="215"/>
                      </a:lnTo>
                      <a:lnTo>
                        <a:pt x="617" y="153"/>
                      </a:lnTo>
                      <a:lnTo>
                        <a:pt x="615" y="150"/>
                      </a:lnTo>
                      <a:lnTo>
                        <a:pt x="613" y="148"/>
                      </a:lnTo>
                      <a:lnTo>
                        <a:pt x="612" y="144"/>
                      </a:lnTo>
                      <a:lnTo>
                        <a:pt x="612" y="140"/>
                      </a:lnTo>
                      <a:lnTo>
                        <a:pt x="612" y="137"/>
                      </a:lnTo>
                      <a:lnTo>
                        <a:pt x="613" y="134"/>
                      </a:lnTo>
                      <a:lnTo>
                        <a:pt x="615" y="131"/>
                      </a:lnTo>
                      <a:lnTo>
                        <a:pt x="617" y="129"/>
                      </a:lnTo>
                      <a:lnTo>
                        <a:pt x="668" y="77"/>
                      </a:lnTo>
                      <a:lnTo>
                        <a:pt x="671" y="75"/>
                      </a:lnTo>
                      <a:lnTo>
                        <a:pt x="674" y="73"/>
                      </a:lnTo>
                      <a:lnTo>
                        <a:pt x="678" y="72"/>
                      </a:lnTo>
                      <a:lnTo>
                        <a:pt x="681" y="71"/>
                      </a:lnTo>
                      <a:lnTo>
                        <a:pt x="684" y="72"/>
                      </a:lnTo>
                      <a:lnTo>
                        <a:pt x="688" y="73"/>
                      </a:lnTo>
                      <a:lnTo>
                        <a:pt x="691" y="75"/>
                      </a:lnTo>
                      <a:lnTo>
                        <a:pt x="693" y="77"/>
                      </a:lnTo>
                      <a:lnTo>
                        <a:pt x="972" y="355"/>
                      </a:lnTo>
                      <a:lnTo>
                        <a:pt x="974" y="357"/>
                      </a:lnTo>
                      <a:lnTo>
                        <a:pt x="976" y="361"/>
                      </a:lnTo>
                      <a:lnTo>
                        <a:pt x="977" y="364"/>
                      </a:lnTo>
                      <a:lnTo>
                        <a:pt x="977" y="368"/>
                      </a:lnTo>
                      <a:lnTo>
                        <a:pt x="977" y="372"/>
                      </a:lnTo>
                      <a:lnTo>
                        <a:pt x="976" y="375"/>
                      </a:lnTo>
                      <a:lnTo>
                        <a:pt x="974" y="378"/>
                      </a:lnTo>
                      <a:lnTo>
                        <a:pt x="972" y="380"/>
                      </a:lnTo>
                      <a:lnTo>
                        <a:pt x="972" y="380"/>
                      </a:lnTo>
                      <a:close/>
                      <a:moveTo>
                        <a:pt x="600" y="949"/>
                      </a:moveTo>
                      <a:lnTo>
                        <a:pt x="598" y="953"/>
                      </a:lnTo>
                      <a:lnTo>
                        <a:pt x="596" y="957"/>
                      </a:lnTo>
                      <a:lnTo>
                        <a:pt x="593" y="960"/>
                      </a:lnTo>
                      <a:lnTo>
                        <a:pt x="589" y="963"/>
                      </a:lnTo>
                      <a:lnTo>
                        <a:pt x="586" y="966"/>
                      </a:lnTo>
                      <a:lnTo>
                        <a:pt x="582" y="968"/>
                      </a:lnTo>
                      <a:lnTo>
                        <a:pt x="578" y="970"/>
                      </a:lnTo>
                      <a:lnTo>
                        <a:pt x="573" y="971"/>
                      </a:lnTo>
                      <a:lnTo>
                        <a:pt x="569" y="972"/>
                      </a:lnTo>
                      <a:lnTo>
                        <a:pt x="566" y="972"/>
                      </a:lnTo>
                      <a:lnTo>
                        <a:pt x="558" y="971"/>
                      </a:lnTo>
                      <a:lnTo>
                        <a:pt x="552" y="969"/>
                      </a:lnTo>
                      <a:lnTo>
                        <a:pt x="546" y="966"/>
                      </a:lnTo>
                      <a:lnTo>
                        <a:pt x="541" y="961"/>
                      </a:lnTo>
                      <a:lnTo>
                        <a:pt x="83" y="508"/>
                      </a:lnTo>
                      <a:lnTo>
                        <a:pt x="77" y="501"/>
                      </a:lnTo>
                      <a:lnTo>
                        <a:pt x="73" y="494"/>
                      </a:lnTo>
                      <a:lnTo>
                        <a:pt x="72" y="485"/>
                      </a:lnTo>
                      <a:lnTo>
                        <a:pt x="73" y="476"/>
                      </a:lnTo>
                      <a:lnTo>
                        <a:pt x="75" y="468"/>
                      </a:lnTo>
                      <a:lnTo>
                        <a:pt x="80" y="460"/>
                      </a:lnTo>
                      <a:lnTo>
                        <a:pt x="86" y="454"/>
                      </a:lnTo>
                      <a:lnTo>
                        <a:pt x="94" y="449"/>
                      </a:lnTo>
                      <a:lnTo>
                        <a:pt x="317" y="360"/>
                      </a:lnTo>
                      <a:lnTo>
                        <a:pt x="345" y="368"/>
                      </a:lnTo>
                      <a:lnTo>
                        <a:pt x="374" y="375"/>
                      </a:lnTo>
                      <a:lnTo>
                        <a:pt x="403" y="380"/>
                      </a:lnTo>
                      <a:lnTo>
                        <a:pt x="431" y="384"/>
                      </a:lnTo>
                      <a:lnTo>
                        <a:pt x="487" y="391"/>
                      </a:lnTo>
                      <a:lnTo>
                        <a:pt x="544" y="400"/>
                      </a:lnTo>
                      <a:lnTo>
                        <a:pt x="572" y="406"/>
                      </a:lnTo>
                      <a:lnTo>
                        <a:pt x="600" y="414"/>
                      </a:lnTo>
                      <a:lnTo>
                        <a:pt x="614" y="418"/>
                      </a:lnTo>
                      <a:lnTo>
                        <a:pt x="628" y="423"/>
                      </a:lnTo>
                      <a:lnTo>
                        <a:pt x="642" y="430"/>
                      </a:lnTo>
                      <a:lnTo>
                        <a:pt x="656" y="436"/>
                      </a:lnTo>
                      <a:lnTo>
                        <a:pt x="670" y="444"/>
                      </a:lnTo>
                      <a:lnTo>
                        <a:pt x="686" y="453"/>
                      </a:lnTo>
                      <a:lnTo>
                        <a:pt x="700" y="461"/>
                      </a:lnTo>
                      <a:lnTo>
                        <a:pt x="714" y="472"/>
                      </a:lnTo>
                      <a:lnTo>
                        <a:pt x="728" y="483"/>
                      </a:lnTo>
                      <a:lnTo>
                        <a:pt x="742" y="495"/>
                      </a:lnTo>
                      <a:lnTo>
                        <a:pt x="756" y="509"/>
                      </a:lnTo>
                      <a:lnTo>
                        <a:pt x="770" y="523"/>
                      </a:lnTo>
                      <a:lnTo>
                        <a:pt x="600" y="949"/>
                      </a:lnTo>
                      <a:close/>
                      <a:moveTo>
                        <a:pt x="745" y="26"/>
                      </a:moveTo>
                      <a:lnTo>
                        <a:pt x="737" y="21"/>
                      </a:lnTo>
                      <a:lnTo>
                        <a:pt x="731" y="15"/>
                      </a:lnTo>
                      <a:lnTo>
                        <a:pt x="723" y="11"/>
                      </a:lnTo>
                      <a:lnTo>
                        <a:pt x="716" y="6"/>
                      </a:lnTo>
                      <a:lnTo>
                        <a:pt x="707" y="3"/>
                      </a:lnTo>
                      <a:lnTo>
                        <a:pt x="698" y="1"/>
                      </a:lnTo>
                      <a:lnTo>
                        <a:pt x="690" y="0"/>
                      </a:lnTo>
                      <a:lnTo>
                        <a:pt x="681" y="0"/>
                      </a:lnTo>
                      <a:lnTo>
                        <a:pt x="671" y="0"/>
                      </a:lnTo>
                      <a:lnTo>
                        <a:pt x="663" y="1"/>
                      </a:lnTo>
                      <a:lnTo>
                        <a:pt x="654" y="3"/>
                      </a:lnTo>
                      <a:lnTo>
                        <a:pt x="647" y="6"/>
                      </a:lnTo>
                      <a:lnTo>
                        <a:pt x="638" y="11"/>
                      </a:lnTo>
                      <a:lnTo>
                        <a:pt x="630" y="15"/>
                      </a:lnTo>
                      <a:lnTo>
                        <a:pt x="624" y="21"/>
                      </a:lnTo>
                      <a:lnTo>
                        <a:pt x="617" y="26"/>
                      </a:lnTo>
                      <a:lnTo>
                        <a:pt x="567" y="77"/>
                      </a:lnTo>
                      <a:lnTo>
                        <a:pt x="560" y="83"/>
                      </a:lnTo>
                      <a:lnTo>
                        <a:pt x="555" y="91"/>
                      </a:lnTo>
                      <a:lnTo>
                        <a:pt x="551" y="98"/>
                      </a:lnTo>
                      <a:lnTo>
                        <a:pt x="547" y="106"/>
                      </a:lnTo>
                      <a:lnTo>
                        <a:pt x="544" y="114"/>
                      </a:lnTo>
                      <a:lnTo>
                        <a:pt x="542" y="123"/>
                      </a:lnTo>
                      <a:lnTo>
                        <a:pt x="541" y="132"/>
                      </a:lnTo>
                      <a:lnTo>
                        <a:pt x="540" y="140"/>
                      </a:lnTo>
                      <a:lnTo>
                        <a:pt x="541" y="153"/>
                      </a:lnTo>
                      <a:lnTo>
                        <a:pt x="543" y="165"/>
                      </a:lnTo>
                      <a:lnTo>
                        <a:pt x="547" y="177"/>
                      </a:lnTo>
                      <a:lnTo>
                        <a:pt x="554" y="188"/>
                      </a:lnTo>
                      <a:lnTo>
                        <a:pt x="65" y="383"/>
                      </a:lnTo>
                      <a:lnTo>
                        <a:pt x="53" y="390"/>
                      </a:lnTo>
                      <a:lnTo>
                        <a:pt x="42" y="397"/>
                      </a:lnTo>
                      <a:lnTo>
                        <a:pt x="32" y="406"/>
                      </a:lnTo>
                      <a:lnTo>
                        <a:pt x="23" y="416"/>
                      </a:lnTo>
                      <a:lnTo>
                        <a:pt x="16" y="426"/>
                      </a:lnTo>
                      <a:lnTo>
                        <a:pt x="9" y="437"/>
                      </a:lnTo>
                      <a:lnTo>
                        <a:pt x="5" y="449"/>
                      </a:lnTo>
                      <a:lnTo>
                        <a:pt x="2" y="462"/>
                      </a:lnTo>
                      <a:lnTo>
                        <a:pt x="0" y="475"/>
                      </a:lnTo>
                      <a:lnTo>
                        <a:pt x="0" y="489"/>
                      </a:lnTo>
                      <a:lnTo>
                        <a:pt x="2" y="502"/>
                      </a:lnTo>
                      <a:lnTo>
                        <a:pt x="5" y="514"/>
                      </a:lnTo>
                      <a:lnTo>
                        <a:pt x="9" y="527"/>
                      </a:lnTo>
                      <a:lnTo>
                        <a:pt x="16" y="538"/>
                      </a:lnTo>
                      <a:lnTo>
                        <a:pt x="23" y="550"/>
                      </a:lnTo>
                      <a:lnTo>
                        <a:pt x="32" y="559"/>
                      </a:lnTo>
                      <a:lnTo>
                        <a:pt x="490" y="1012"/>
                      </a:lnTo>
                      <a:lnTo>
                        <a:pt x="498" y="1020"/>
                      </a:lnTo>
                      <a:lnTo>
                        <a:pt x="506" y="1025"/>
                      </a:lnTo>
                      <a:lnTo>
                        <a:pt x="515" y="1030"/>
                      </a:lnTo>
                      <a:lnTo>
                        <a:pt x="524" y="1035"/>
                      </a:lnTo>
                      <a:lnTo>
                        <a:pt x="533" y="1039"/>
                      </a:lnTo>
                      <a:lnTo>
                        <a:pt x="543" y="1041"/>
                      </a:lnTo>
                      <a:lnTo>
                        <a:pt x="553" y="1043"/>
                      </a:lnTo>
                      <a:lnTo>
                        <a:pt x="563" y="1043"/>
                      </a:lnTo>
                      <a:lnTo>
                        <a:pt x="565" y="1043"/>
                      </a:lnTo>
                      <a:lnTo>
                        <a:pt x="567" y="1043"/>
                      </a:lnTo>
                      <a:lnTo>
                        <a:pt x="578" y="1043"/>
                      </a:lnTo>
                      <a:lnTo>
                        <a:pt x="588" y="1041"/>
                      </a:lnTo>
                      <a:lnTo>
                        <a:pt x="601" y="1038"/>
                      </a:lnTo>
                      <a:lnTo>
                        <a:pt x="613" y="1032"/>
                      </a:lnTo>
                      <a:lnTo>
                        <a:pt x="625" y="1026"/>
                      </a:lnTo>
                      <a:lnTo>
                        <a:pt x="636" y="1018"/>
                      </a:lnTo>
                      <a:lnTo>
                        <a:pt x="646" y="1010"/>
                      </a:lnTo>
                      <a:lnTo>
                        <a:pt x="654" y="999"/>
                      </a:lnTo>
                      <a:lnTo>
                        <a:pt x="661" y="988"/>
                      </a:lnTo>
                      <a:lnTo>
                        <a:pt x="666" y="975"/>
                      </a:lnTo>
                      <a:lnTo>
                        <a:pt x="858" y="495"/>
                      </a:lnTo>
                      <a:lnTo>
                        <a:pt x="870" y="500"/>
                      </a:lnTo>
                      <a:lnTo>
                        <a:pt x="882" y="505"/>
                      </a:lnTo>
                      <a:lnTo>
                        <a:pt x="895" y="508"/>
                      </a:lnTo>
                      <a:lnTo>
                        <a:pt x="908" y="509"/>
                      </a:lnTo>
                      <a:lnTo>
                        <a:pt x="917" y="509"/>
                      </a:lnTo>
                      <a:lnTo>
                        <a:pt x="925" y="508"/>
                      </a:lnTo>
                      <a:lnTo>
                        <a:pt x="934" y="505"/>
                      </a:lnTo>
                      <a:lnTo>
                        <a:pt x="943" y="502"/>
                      </a:lnTo>
                      <a:lnTo>
                        <a:pt x="950" y="498"/>
                      </a:lnTo>
                      <a:lnTo>
                        <a:pt x="958" y="494"/>
                      </a:lnTo>
                      <a:lnTo>
                        <a:pt x="965" y="488"/>
                      </a:lnTo>
                      <a:lnTo>
                        <a:pt x="972" y="483"/>
                      </a:lnTo>
                      <a:lnTo>
                        <a:pt x="1022" y="432"/>
                      </a:lnTo>
                      <a:lnTo>
                        <a:pt x="1029" y="426"/>
                      </a:lnTo>
                      <a:lnTo>
                        <a:pt x="1033" y="418"/>
                      </a:lnTo>
                      <a:lnTo>
                        <a:pt x="1039" y="410"/>
                      </a:lnTo>
                      <a:lnTo>
                        <a:pt x="1042" y="403"/>
                      </a:lnTo>
                      <a:lnTo>
                        <a:pt x="1045" y="394"/>
                      </a:lnTo>
                      <a:lnTo>
                        <a:pt x="1047" y="386"/>
                      </a:lnTo>
                      <a:lnTo>
                        <a:pt x="1048" y="377"/>
                      </a:lnTo>
                      <a:lnTo>
                        <a:pt x="1049" y="368"/>
                      </a:lnTo>
                      <a:lnTo>
                        <a:pt x="1048" y="359"/>
                      </a:lnTo>
                      <a:lnTo>
                        <a:pt x="1047" y="350"/>
                      </a:lnTo>
                      <a:lnTo>
                        <a:pt x="1045" y="341"/>
                      </a:lnTo>
                      <a:lnTo>
                        <a:pt x="1042" y="334"/>
                      </a:lnTo>
                      <a:lnTo>
                        <a:pt x="1039" y="325"/>
                      </a:lnTo>
                      <a:lnTo>
                        <a:pt x="1034" y="318"/>
                      </a:lnTo>
                      <a:lnTo>
                        <a:pt x="1029" y="311"/>
                      </a:lnTo>
                      <a:lnTo>
                        <a:pt x="1022" y="305"/>
                      </a:lnTo>
                      <a:lnTo>
                        <a:pt x="745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29" name="Freeform 39"/>
                <p:cNvSpPr>
                  <a:spLocks noEditPoints="1"/>
                </p:cNvSpPr>
                <p:nvPr/>
              </p:nvSpPr>
              <p:spPr bwMode="auto">
                <a:xfrm>
                  <a:off x="7371556" y="3875484"/>
                  <a:ext cx="71438" cy="71438"/>
                </a:xfrm>
                <a:custGeom>
                  <a:avLst/>
                  <a:gdLst>
                    <a:gd name="T0" fmla="*/ 95 w 180"/>
                    <a:gd name="T1" fmla="*/ 36 h 180"/>
                    <a:gd name="T2" fmla="*/ 106 w 180"/>
                    <a:gd name="T3" fmla="*/ 39 h 180"/>
                    <a:gd name="T4" fmla="*/ 120 w 180"/>
                    <a:gd name="T5" fmla="*/ 45 h 180"/>
                    <a:gd name="T6" fmla="*/ 135 w 180"/>
                    <a:gd name="T7" fmla="*/ 59 h 180"/>
                    <a:gd name="T8" fmla="*/ 142 w 180"/>
                    <a:gd name="T9" fmla="*/ 74 h 180"/>
                    <a:gd name="T10" fmla="*/ 144 w 180"/>
                    <a:gd name="T11" fmla="*/ 84 h 180"/>
                    <a:gd name="T12" fmla="*/ 144 w 180"/>
                    <a:gd name="T13" fmla="*/ 96 h 180"/>
                    <a:gd name="T14" fmla="*/ 142 w 180"/>
                    <a:gd name="T15" fmla="*/ 105 h 180"/>
                    <a:gd name="T16" fmla="*/ 135 w 180"/>
                    <a:gd name="T17" fmla="*/ 120 h 180"/>
                    <a:gd name="T18" fmla="*/ 120 w 180"/>
                    <a:gd name="T19" fmla="*/ 135 h 180"/>
                    <a:gd name="T20" fmla="*/ 106 w 180"/>
                    <a:gd name="T21" fmla="*/ 141 h 180"/>
                    <a:gd name="T22" fmla="*/ 95 w 180"/>
                    <a:gd name="T23" fmla="*/ 143 h 180"/>
                    <a:gd name="T24" fmla="*/ 84 w 180"/>
                    <a:gd name="T25" fmla="*/ 143 h 180"/>
                    <a:gd name="T26" fmla="*/ 74 w 180"/>
                    <a:gd name="T27" fmla="*/ 141 h 180"/>
                    <a:gd name="T28" fmla="*/ 59 w 180"/>
                    <a:gd name="T29" fmla="*/ 135 h 180"/>
                    <a:gd name="T30" fmla="*/ 45 w 180"/>
                    <a:gd name="T31" fmla="*/ 120 h 180"/>
                    <a:gd name="T32" fmla="*/ 39 w 180"/>
                    <a:gd name="T33" fmla="*/ 105 h 180"/>
                    <a:gd name="T34" fmla="*/ 37 w 180"/>
                    <a:gd name="T35" fmla="*/ 96 h 180"/>
                    <a:gd name="T36" fmla="*/ 37 w 180"/>
                    <a:gd name="T37" fmla="*/ 84 h 180"/>
                    <a:gd name="T38" fmla="*/ 39 w 180"/>
                    <a:gd name="T39" fmla="*/ 74 h 180"/>
                    <a:gd name="T40" fmla="*/ 45 w 180"/>
                    <a:gd name="T41" fmla="*/ 59 h 180"/>
                    <a:gd name="T42" fmla="*/ 59 w 180"/>
                    <a:gd name="T43" fmla="*/ 45 h 180"/>
                    <a:gd name="T44" fmla="*/ 74 w 180"/>
                    <a:gd name="T45" fmla="*/ 39 h 180"/>
                    <a:gd name="T46" fmla="*/ 84 w 180"/>
                    <a:gd name="T47" fmla="*/ 36 h 180"/>
                    <a:gd name="T48" fmla="*/ 90 w 180"/>
                    <a:gd name="T49" fmla="*/ 180 h 180"/>
                    <a:gd name="T50" fmla="*/ 108 w 180"/>
                    <a:gd name="T51" fmla="*/ 178 h 180"/>
                    <a:gd name="T52" fmla="*/ 125 w 180"/>
                    <a:gd name="T53" fmla="*/ 172 h 180"/>
                    <a:gd name="T54" fmla="*/ 140 w 180"/>
                    <a:gd name="T55" fmla="*/ 165 h 180"/>
                    <a:gd name="T56" fmla="*/ 153 w 180"/>
                    <a:gd name="T57" fmla="*/ 153 h 180"/>
                    <a:gd name="T58" fmla="*/ 164 w 180"/>
                    <a:gd name="T59" fmla="*/ 140 h 180"/>
                    <a:gd name="T60" fmla="*/ 173 w 180"/>
                    <a:gd name="T61" fmla="*/ 125 h 180"/>
                    <a:gd name="T62" fmla="*/ 178 w 180"/>
                    <a:gd name="T63" fmla="*/ 108 h 180"/>
                    <a:gd name="T64" fmla="*/ 180 w 180"/>
                    <a:gd name="T65" fmla="*/ 89 h 180"/>
                    <a:gd name="T66" fmla="*/ 178 w 180"/>
                    <a:gd name="T67" fmla="*/ 72 h 180"/>
                    <a:gd name="T68" fmla="*/ 173 w 180"/>
                    <a:gd name="T69" fmla="*/ 55 h 180"/>
                    <a:gd name="T70" fmla="*/ 164 w 180"/>
                    <a:gd name="T71" fmla="*/ 40 h 180"/>
                    <a:gd name="T72" fmla="*/ 153 w 180"/>
                    <a:gd name="T73" fmla="*/ 27 h 180"/>
                    <a:gd name="T74" fmla="*/ 140 w 180"/>
                    <a:gd name="T75" fmla="*/ 15 h 180"/>
                    <a:gd name="T76" fmla="*/ 125 w 180"/>
                    <a:gd name="T77" fmla="*/ 7 h 180"/>
                    <a:gd name="T78" fmla="*/ 108 w 180"/>
                    <a:gd name="T79" fmla="*/ 2 h 180"/>
                    <a:gd name="T80" fmla="*/ 90 w 180"/>
                    <a:gd name="T81" fmla="*/ 0 h 180"/>
                    <a:gd name="T82" fmla="*/ 71 w 180"/>
                    <a:gd name="T83" fmla="*/ 2 h 180"/>
                    <a:gd name="T84" fmla="*/ 55 w 180"/>
                    <a:gd name="T85" fmla="*/ 7 h 180"/>
                    <a:gd name="T86" fmla="*/ 40 w 180"/>
                    <a:gd name="T87" fmla="*/ 15 h 180"/>
                    <a:gd name="T88" fmla="*/ 26 w 180"/>
                    <a:gd name="T89" fmla="*/ 27 h 180"/>
                    <a:gd name="T90" fmla="*/ 15 w 180"/>
                    <a:gd name="T91" fmla="*/ 40 h 180"/>
                    <a:gd name="T92" fmla="*/ 7 w 180"/>
                    <a:gd name="T93" fmla="*/ 55 h 180"/>
                    <a:gd name="T94" fmla="*/ 2 w 180"/>
                    <a:gd name="T95" fmla="*/ 72 h 180"/>
                    <a:gd name="T96" fmla="*/ 0 w 180"/>
                    <a:gd name="T97" fmla="*/ 89 h 180"/>
                    <a:gd name="T98" fmla="*/ 2 w 180"/>
                    <a:gd name="T99" fmla="*/ 108 h 180"/>
                    <a:gd name="T100" fmla="*/ 7 w 180"/>
                    <a:gd name="T101" fmla="*/ 125 h 180"/>
                    <a:gd name="T102" fmla="*/ 15 w 180"/>
                    <a:gd name="T103" fmla="*/ 140 h 180"/>
                    <a:gd name="T104" fmla="*/ 26 w 180"/>
                    <a:gd name="T105" fmla="*/ 153 h 180"/>
                    <a:gd name="T106" fmla="*/ 40 w 180"/>
                    <a:gd name="T107" fmla="*/ 165 h 180"/>
                    <a:gd name="T108" fmla="*/ 55 w 180"/>
                    <a:gd name="T109" fmla="*/ 172 h 180"/>
                    <a:gd name="T110" fmla="*/ 71 w 180"/>
                    <a:gd name="T111" fmla="*/ 178 h 180"/>
                    <a:gd name="T112" fmla="*/ 90 w 180"/>
                    <a:gd name="T113" fmla="*/ 18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80" h="180">
                      <a:moveTo>
                        <a:pt x="90" y="35"/>
                      </a:moveTo>
                      <a:lnTo>
                        <a:pt x="95" y="36"/>
                      </a:lnTo>
                      <a:lnTo>
                        <a:pt x="101" y="36"/>
                      </a:lnTo>
                      <a:lnTo>
                        <a:pt x="106" y="39"/>
                      </a:lnTo>
                      <a:lnTo>
                        <a:pt x="111" y="40"/>
                      </a:lnTo>
                      <a:lnTo>
                        <a:pt x="120" y="45"/>
                      </a:lnTo>
                      <a:lnTo>
                        <a:pt x="129" y="51"/>
                      </a:lnTo>
                      <a:lnTo>
                        <a:pt x="135" y="59"/>
                      </a:lnTo>
                      <a:lnTo>
                        <a:pt x="139" y="69"/>
                      </a:lnTo>
                      <a:lnTo>
                        <a:pt x="142" y="74"/>
                      </a:lnTo>
                      <a:lnTo>
                        <a:pt x="143" y="78"/>
                      </a:lnTo>
                      <a:lnTo>
                        <a:pt x="144" y="84"/>
                      </a:lnTo>
                      <a:lnTo>
                        <a:pt x="144" y="89"/>
                      </a:lnTo>
                      <a:lnTo>
                        <a:pt x="144" y="96"/>
                      </a:lnTo>
                      <a:lnTo>
                        <a:pt x="143" y="101"/>
                      </a:lnTo>
                      <a:lnTo>
                        <a:pt x="142" y="105"/>
                      </a:lnTo>
                      <a:lnTo>
                        <a:pt x="139" y="111"/>
                      </a:lnTo>
                      <a:lnTo>
                        <a:pt x="135" y="120"/>
                      </a:lnTo>
                      <a:lnTo>
                        <a:pt x="129" y="128"/>
                      </a:lnTo>
                      <a:lnTo>
                        <a:pt x="120" y="135"/>
                      </a:lnTo>
                      <a:lnTo>
                        <a:pt x="111" y="139"/>
                      </a:lnTo>
                      <a:lnTo>
                        <a:pt x="106" y="141"/>
                      </a:lnTo>
                      <a:lnTo>
                        <a:pt x="101" y="142"/>
                      </a:lnTo>
                      <a:lnTo>
                        <a:pt x="95" y="143"/>
                      </a:lnTo>
                      <a:lnTo>
                        <a:pt x="90" y="143"/>
                      </a:lnTo>
                      <a:lnTo>
                        <a:pt x="84" y="143"/>
                      </a:lnTo>
                      <a:lnTo>
                        <a:pt x="79" y="142"/>
                      </a:lnTo>
                      <a:lnTo>
                        <a:pt x="74" y="141"/>
                      </a:lnTo>
                      <a:lnTo>
                        <a:pt x="69" y="139"/>
                      </a:lnTo>
                      <a:lnTo>
                        <a:pt x="59" y="135"/>
                      </a:lnTo>
                      <a:lnTo>
                        <a:pt x="52" y="128"/>
                      </a:lnTo>
                      <a:lnTo>
                        <a:pt x="45" y="120"/>
                      </a:lnTo>
                      <a:lnTo>
                        <a:pt x="40" y="111"/>
                      </a:lnTo>
                      <a:lnTo>
                        <a:pt x="39" y="105"/>
                      </a:lnTo>
                      <a:lnTo>
                        <a:pt x="37" y="101"/>
                      </a:lnTo>
                      <a:lnTo>
                        <a:pt x="37" y="96"/>
                      </a:lnTo>
                      <a:lnTo>
                        <a:pt x="36" y="89"/>
                      </a:lnTo>
                      <a:lnTo>
                        <a:pt x="37" y="84"/>
                      </a:lnTo>
                      <a:lnTo>
                        <a:pt x="37" y="78"/>
                      </a:lnTo>
                      <a:lnTo>
                        <a:pt x="39" y="74"/>
                      </a:lnTo>
                      <a:lnTo>
                        <a:pt x="40" y="69"/>
                      </a:lnTo>
                      <a:lnTo>
                        <a:pt x="45" y="59"/>
                      </a:lnTo>
                      <a:lnTo>
                        <a:pt x="52" y="51"/>
                      </a:lnTo>
                      <a:lnTo>
                        <a:pt x="59" y="45"/>
                      </a:lnTo>
                      <a:lnTo>
                        <a:pt x="69" y="40"/>
                      </a:lnTo>
                      <a:lnTo>
                        <a:pt x="74" y="39"/>
                      </a:lnTo>
                      <a:lnTo>
                        <a:pt x="79" y="36"/>
                      </a:lnTo>
                      <a:lnTo>
                        <a:pt x="84" y="36"/>
                      </a:lnTo>
                      <a:lnTo>
                        <a:pt x="90" y="35"/>
                      </a:lnTo>
                      <a:close/>
                      <a:moveTo>
                        <a:pt x="90" y="180"/>
                      </a:moveTo>
                      <a:lnTo>
                        <a:pt x="99" y="179"/>
                      </a:lnTo>
                      <a:lnTo>
                        <a:pt x="108" y="178"/>
                      </a:lnTo>
                      <a:lnTo>
                        <a:pt x="117" y="176"/>
                      </a:lnTo>
                      <a:lnTo>
                        <a:pt x="125" y="172"/>
                      </a:lnTo>
                      <a:lnTo>
                        <a:pt x="133" y="169"/>
                      </a:lnTo>
                      <a:lnTo>
                        <a:pt x="140" y="165"/>
                      </a:lnTo>
                      <a:lnTo>
                        <a:pt x="147" y="159"/>
                      </a:lnTo>
                      <a:lnTo>
                        <a:pt x="153" y="153"/>
                      </a:lnTo>
                      <a:lnTo>
                        <a:pt x="160" y="147"/>
                      </a:lnTo>
                      <a:lnTo>
                        <a:pt x="164" y="140"/>
                      </a:lnTo>
                      <a:lnTo>
                        <a:pt x="170" y="132"/>
                      </a:lnTo>
                      <a:lnTo>
                        <a:pt x="173" y="125"/>
                      </a:lnTo>
                      <a:lnTo>
                        <a:pt x="176" y="116"/>
                      </a:lnTo>
                      <a:lnTo>
                        <a:pt x="178" y="108"/>
                      </a:lnTo>
                      <a:lnTo>
                        <a:pt x="179" y="99"/>
                      </a:lnTo>
                      <a:lnTo>
                        <a:pt x="180" y="89"/>
                      </a:lnTo>
                      <a:lnTo>
                        <a:pt x="179" y="81"/>
                      </a:lnTo>
                      <a:lnTo>
                        <a:pt x="178" y="72"/>
                      </a:lnTo>
                      <a:lnTo>
                        <a:pt x="176" y="63"/>
                      </a:lnTo>
                      <a:lnTo>
                        <a:pt x="173" y="55"/>
                      </a:lnTo>
                      <a:lnTo>
                        <a:pt x="170" y="47"/>
                      </a:lnTo>
                      <a:lnTo>
                        <a:pt x="164" y="40"/>
                      </a:lnTo>
                      <a:lnTo>
                        <a:pt x="160" y="32"/>
                      </a:lnTo>
                      <a:lnTo>
                        <a:pt x="153" y="27"/>
                      </a:lnTo>
                      <a:lnTo>
                        <a:pt x="147" y="20"/>
                      </a:lnTo>
                      <a:lnTo>
                        <a:pt x="140" y="15"/>
                      </a:lnTo>
                      <a:lnTo>
                        <a:pt x="133" y="10"/>
                      </a:lnTo>
                      <a:lnTo>
                        <a:pt x="125" y="7"/>
                      </a:lnTo>
                      <a:lnTo>
                        <a:pt x="117" y="4"/>
                      </a:lnTo>
                      <a:lnTo>
                        <a:pt x="108" y="2"/>
                      </a:lnTo>
                      <a:lnTo>
                        <a:pt x="99" y="1"/>
                      </a:lnTo>
                      <a:lnTo>
                        <a:pt x="90" y="0"/>
                      </a:lnTo>
                      <a:lnTo>
                        <a:pt x="81" y="1"/>
                      </a:lnTo>
                      <a:lnTo>
                        <a:pt x="71" y="2"/>
                      </a:lnTo>
                      <a:lnTo>
                        <a:pt x="64" y="4"/>
                      </a:lnTo>
                      <a:lnTo>
                        <a:pt x="55" y="7"/>
                      </a:lnTo>
                      <a:lnTo>
                        <a:pt x="48" y="10"/>
                      </a:lnTo>
                      <a:lnTo>
                        <a:pt x="40" y="15"/>
                      </a:lnTo>
                      <a:lnTo>
                        <a:pt x="32" y="20"/>
                      </a:lnTo>
                      <a:lnTo>
                        <a:pt x="26" y="27"/>
                      </a:lnTo>
                      <a:lnTo>
                        <a:pt x="21" y="32"/>
                      </a:lnTo>
                      <a:lnTo>
                        <a:pt x="15" y="40"/>
                      </a:lnTo>
                      <a:lnTo>
                        <a:pt x="11" y="47"/>
                      </a:lnTo>
                      <a:lnTo>
                        <a:pt x="7" y="55"/>
                      </a:lnTo>
                      <a:lnTo>
                        <a:pt x="4" y="63"/>
                      </a:lnTo>
                      <a:lnTo>
                        <a:pt x="2" y="72"/>
                      </a:lnTo>
                      <a:lnTo>
                        <a:pt x="0" y="81"/>
                      </a:lnTo>
                      <a:lnTo>
                        <a:pt x="0" y="89"/>
                      </a:lnTo>
                      <a:lnTo>
                        <a:pt x="0" y="99"/>
                      </a:lnTo>
                      <a:lnTo>
                        <a:pt x="2" y="108"/>
                      </a:lnTo>
                      <a:lnTo>
                        <a:pt x="4" y="116"/>
                      </a:lnTo>
                      <a:lnTo>
                        <a:pt x="7" y="125"/>
                      </a:lnTo>
                      <a:lnTo>
                        <a:pt x="11" y="132"/>
                      </a:lnTo>
                      <a:lnTo>
                        <a:pt x="15" y="140"/>
                      </a:lnTo>
                      <a:lnTo>
                        <a:pt x="21" y="147"/>
                      </a:lnTo>
                      <a:lnTo>
                        <a:pt x="26" y="153"/>
                      </a:lnTo>
                      <a:lnTo>
                        <a:pt x="32" y="159"/>
                      </a:lnTo>
                      <a:lnTo>
                        <a:pt x="40" y="165"/>
                      </a:lnTo>
                      <a:lnTo>
                        <a:pt x="48" y="169"/>
                      </a:lnTo>
                      <a:lnTo>
                        <a:pt x="55" y="172"/>
                      </a:lnTo>
                      <a:lnTo>
                        <a:pt x="64" y="176"/>
                      </a:lnTo>
                      <a:lnTo>
                        <a:pt x="71" y="178"/>
                      </a:lnTo>
                      <a:lnTo>
                        <a:pt x="81" y="179"/>
                      </a:lnTo>
                      <a:lnTo>
                        <a:pt x="90" y="1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0" name="Freeform 40"/>
                <p:cNvSpPr>
                  <a:spLocks noEditPoints="1"/>
                </p:cNvSpPr>
                <p:nvPr/>
              </p:nvSpPr>
              <p:spPr bwMode="auto">
                <a:xfrm>
                  <a:off x="7557294" y="3646884"/>
                  <a:ext cx="71438" cy="71438"/>
                </a:xfrm>
                <a:custGeom>
                  <a:avLst/>
                  <a:gdLst>
                    <a:gd name="T0" fmla="*/ 84 w 180"/>
                    <a:gd name="T1" fmla="*/ 144 h 179"/>
                    <a:gd name="T2" fmla="*/ 74 w 180"/>
                    <a:gd name="T3" fmla="*/ 141 h 179"/>
                    <a:gd name="T4" fmla="*/ 60 w 180"/>
                    <a:gd name="T5" fmla="*/ 135 h 179"/>
                    <a:gd name="T6" fmla="*/ 45 w 180"/>
                    <a:gd name="T7" fmla="*/ 120 h 179"/>
                    <a:gd name="T8" fmla="*/ 39 w 180"/>
                    <a:gd name="T9" fmla="*/ 106 h 179"/>
                    <a:gd name="T10" fmla="*/ 36 w 180"/>
                    <a:gd name="T11" fmla="*/ 95 h 179"/>
                    <a:gd name="T12" fmla="*/ 36 w 180"/>
                    <a:gd name="T13" fmla="*/ 84 h 179"/>
                    <a:gd name="T14" fmla="*/ 39 w 180"/>
                    <a:gd name="T15" fmla="*/ 73 h 179"/>
                    <a:gd name="T16" fmla="*/ 45 w 180"/>
                    <a:gd name="T17" fmla="*/ 59 h 179"/>
                    <a:gd name="T18" fmla="*/ 60 w 180"/>
                    <a:gd name="T19" fmla="*/ 45 h 179"/>
                    <a:gd name="T20" fmla="*/ 74 w 180"/>
                    <a:gd name="T21" fmla="*/ 38 h 179"/>
                    <a:gd name="T22" fmla="*/ 84 w 180"/>
                    <a:gd name="T23" fmla="*/ 36 h 179"/>
                    <a:gd name="T24" fmla="*/ 96 w 180"/>
                    <a:gd name="T25" fmla="*/ 36 h 179"/>
                    <a:gd name="T26" fmla="*/ 106 w 180"/>
                    <a:gd name="T27" fmla="*/ 38 h 179"/>
                    <a:gd name="T28" fmla="*/ 121 w 180"/>
                    <a:gd name="T29" fmla="*/ 45 h 179"/>
                    <a:gd name="T30" fmla="*/ 135 w 180"/>
                    <a:gd name="T31" fmla="*/ 59 h 179"/>
                    <a:gd name="T32" fmla="*/ 141 w 180"/>
                    <a:gd name="T33" fmla="*/ 73 h 179"/>
                    <a:gd name="T34" fmla="*/ 143 w 180"/>
                    <a:gd name="T35" fmla="*/ 84 h 179"/>
                    <a:gd name="T36" fmla="*/ 143 w 180"/>
                    <a:gd name="T37" fmla="*/ 95 h 179"/>
                    <a:gd name="T38" fmla="*/ 141 w 180"/>
                    <a:gd name="T39" fmla="*/ 106 h 179"/>
                    <a:gd name="T40" fmla="*/ 135 w 180"/>
                    <a:gd name="T41" fmla="*/ 120 h 179"/>
                    <a:gd name="T42" fmla="*/ 121 w 180"/>
                    <a:gd name="T43" fmla="*/ 135 h 179"/>
                    <a:gd name="T44" fmla="*/ 106 w 180"/>
                    <a:gd name="T45" fmla="*/ 141 h 179"/>
                    <a:gd name="T46" fmla="*/ 96 w 180"/>
                    <a:gd name="T47" fmla="*/ 144 h 179"/>
                    <a:gd name="T48" fmla="*/ 90 w 180"/>
                    <a:gd name="T49" fmla="*/ 0 h 179"/>
                    <a:gd name="T50" fmla="*/ 72 w 180"/>
                    <a:gd name="T51" fmla="*/ 1 h 179"/>
                    <a:gd name="T52" fmla="*/ 55 w 180"/>
                    <a:gd name="T53" fmla="*/ 6 h 179"/>
                    <a:gd name="T54" fmla="*/ 40 w 180"/>
                    <a:gd name="T55" fmla="*/ 15 h 179"/>
                    <a:gd name="T56" fmla="*/ 27 w 180"/>
                    <a:gd name="T57" fmla="*/ 26 h 179"/>
                    <a:gd name="T58" fmla="*/ 15 w 180"/>
                    <a:gd name="T59" fmla="*/ 40 h 179"/>
                    <a:gd name="T60" fmla="*/ 7 w 180"/>
                    <a:gd name="T61" fmla="*/ 55 h 179"/>
                    <a:gd name="T62" fmla="*/ 2 w 180"/>
                    <a:gd name="T63" fmla="*/ 71 h 179"/>
                    <a:gd name="T64" fmla="*/ 0 w 180"/>
                    <a:gd name="T65" fmla="*/ 90 h 179"/>
                    <a:gd name="T66" fmla="*/ 2 w 180"/>
                    <a:gd name="T67" fmla="*/ 108 h 179"/>
                    <a:gd name="T68" fmla="*/ 7 w 180"/>
                    <a:gd name="T69" fmla="*/ 125 h 179"/>
                    <a:gd name="T70" fmla="*/ 15 w 180"/>
                    <a:gd name="T71" fmla="*/ 140 h 179"/>
                    <a:gd name="T72" fmla="*/ 27 w 180"/>
                    <a:gd name="T73" fmla="*/ 153 h 179"/>
                    <a:gd name="T74" fmla="*/ 40 w 180"/>
                    <a:gd name="T75" fmla="*/ 164 h 179"/>
                    <a:gd name="T76" fmla="*/ 55 w 180"/>
                    <a:gd name="T77" fmla="*/ 173 h 179"/>
                    <a:gd name="T78" fmla="*/ 72 w 180"/>
                    <a:gd name="T79" fmla="*/ 178 h 179"/>
                    <a:gd name="T80" fmla="*/ 90 w 180"/>
                    <a:gd name="T81" fmla="*/ 179 h 179"/>
                    <a:gd name="T82" fmla="*/ 108 w 180"/>
                    <a:gd name="T83" fmla="*/ 178 h 179"/>
                    <a:gd name="T84" fmla="*/ 125 w 180"/>
                    <a:gd name="T85" fmla="*/ 173 h 179"/>
                    <a:gd name="T86" fmla="*/ 140 w 180"/>
                    <a:gd name="T87" fmla="*/ 164 h 179"/>
                    <a:gd name="T88" fmla="*/ 153 w 180"/>
                    <a:gd name="T89" fmla="*/ 153 h 179"/>
                    <a:gd name="T90" fmla="*/ 165 w 180"/>
                    <a:gd name="T91" fmla="*/ 140 h 179"/>
                    <a:gd name="T92" fmla="*/ 173 w 180"/>
                    <a:gd name="T93" fmla="*/ 125 h 179"/>
                    <a:gd name="T94" fmla="*/ 178 w 180"/>
                    <a:gd name="T95" fmla="*/ 108 h 179"/>
                    <a:gd name="T96" fmla="*/ 180 w 180"/>
                    <a:gd name="T97" fmla="*/ 90 h 179"/>
                    <a:gd name="T98" fmla="*/ 178 w 180"/>
                    <a:gd name="T99" fmla="*/ 71 h 179"/>
                    <a:gd name="T100" fmla="*/ 173 w 180"/>
                    <a:gd name="T101" fmla="*/ 55 h 179"/>
                    <a:gd name="T102" fmla="*/ 165 w 180"/>
                    <a:gd name="T103" fmla="*/ 40 h 179"/>
                    <a:gd name="T104" fmla="*/ 153 w 180"/>
                    <a:gd name="T105" fmla="*/ 26 h 179"/>
                    <a:gd name="T106" fmla="*/ 140 w 180"/>
                    <a:gd name="T107" fmla="*/ 15 h 179"/>
                    <a:gd name="T108" fmla="*/ 125 w 180"/>
                    <a:gd name="T109" fmla="*/ 6 h 179"/>
                    <a:gd name="T110" fmla="*/ 108 w 180"/>
                    <a:gd name="T111" fmla="*/ 1 h 179"/>
                    <a:gd name="T112" fmla="*/ 90 w 180"/>
                    <a:gd name="T113" fmla="*/ 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80" h="179">
                      <a:moveTo>
                        <a:pt x="90" y="144"/>
                      </a:moveTo>
                      <a:lnTo>
                        <a:pt x="84" y="144"/>
                      </a:lnTo>
                      <a:lnTo>
                        <a:pt x="79" y="143"/>
                      </a:lnTo>
                      <a:lnTo>
                        <a:pt x="74" y="141"/>
                      </a:lnTo>
                      <a:lnTo>
                        <a:pt x="69" y="139"/>
                      </a:lnTo>
                      <a:lnTo>
                        <a:pt x="60" y="135"/>
                      </a:lnTo>
                      <a:lnTo>
                        <a:pt x="52" y="127"/>
                      </a:lnTo>
                      <a:lnTo>
                        <a:pt x="45" y="120"/>
                      </a:lnTo>
                      <a:lnTo>
                        <a:pt x="40" y="111"/>
                      </a:lnTo>
                      <a:lnTo>
                        <a:pt x="39" y="106"/>
                      </a:lnTo>
                      <a:lnTo>
                        <a:pt x="38" y="100"/>
                      </a:lnTo>
                      <a:lnTo>
                        <a:pt x="36" y="95"/>
                      </a:lnTo>
                      <a:lnTo>
                        <a:pt x="36" y="90"/>
                      </a:lnTo>
                      <a:lnTo>
                        <a:pt x="36" y="84"/>
                      </a:lnTo>
                      <a:lnTo>
                        <a:pt x="38" y="79"/>
                      </a:lnTo>
                      <a:lnTo>
                        <a:pt x="39" y="73"/>
                      </a:lnTo>
                      <a:lnTo>
                        <a:pt x="41" y="69"/>
                      </a:lnTo>
                      <a:lnTo>
                        <a:pt x="45" y="59"/>
                      </a:lnTo>
                      <a:lnTo>
                        <a:pt x="52" y="52"/>
                      </a:lnTo>
                      <a:lnTo>
                        <a:pt x="60" y="45"/>
                      </a:lnTo>
                      <a:lnTo>
                        <a:pt x="69" y="40"/>
                      </a:lnTo>
                      <a:lnTo>
                        <a:pt x="74" y="38"/>
                      </a:lnTo>
                      <a:lnTo>
                        <a:pt x="79" y="37"/>
                      </a:lnTo>
                      <a:lnTo>
                        <a:pt x="84" y="36"/>
                      </a:lnTo>
                      <a:lnTo>
                        <a:pt x="90" y="36"/>
                      </a:lnTo>
                      <a:lnTo>
                        <a:pt x="96" y="36"/>
                      </a:lnTo>
                      <a:lnTo>
                        <a:pt x="101" y="37"/>
                      </a:lnTo>
                      <a:lnTo>
                        <a:pt x="106" y="38"/>
                      </a:lnTo>
                      <a:lnTo>
                        <a:pt x="111" y="40"/>
                      </a:lnTo>
                      <a:lnTo>
                        <a:pt x="121" y="45"/>
                      </a:lnTo>
                      <a:lnTo>
                        <a:pt x="128" y="52"/>
                      </a:lnTo>
                      <a:lnTo>
                        <a:pt x="135" y="59"/>
                      </a:lnTo>
                      <a:lnTo>
                        <a:pt x="140" y="69"/>
                      </a:lnTo>
                      <a:lnTo>
                        <a:pt x="141" y="73"/>
                      </a:lnTo>
                      <a:lnTo>
                        <a:pt x="143" y="79"/>
                      </a:lnTo>
                      <a:lnTo>
                        <a:pt x="143" y="84"/>
                      </a:lnTo>
                      <a:lnTo>
                        <a:pt x="144" y="90"/>
                      </a:lnTo>
                      <a:lnTo>
                        <a:pt x="143" y="95"/>
                      </a:lnTo>
                      <a:lnTo>
                        <a:pt x="143" y="100"/>
                      </a:lnTo>
                      <a:lnTo>
                        <a:pt x="141" y="106"/>
                      </a:lnTo>
                      <a:lnTo>
                        <a:pt x="140" y="111"/>
                      </a:lnTo>
                      <a:lnTo>
                        <a:pt x="135" y="120"/>
                      </a:lnTo>
                      <a:lnTo>
                        <a:pt x="128" y="127"/>
                      </a:lnTo>
                      <a:lnTo>
                        <a:pt x="121" y="135"/>
                      </a:lnTo>
                      <a:lnTo>
                        <a:pt x="111" y="139"/>
                      </a:lnTo>
                      <a:lnTo>
                        <a:pt x="106" y="141"/>
                      </a:lnTo>
                      <a:lnTo>
                        <a:pt x="101" y="143"/>
                      </a:lnTo>
                      <a:lnTo>
                        <a:pt x="96" y="144"/>
                      </a:lnTo>
                      <a:lnTo>
                        <a:pt x="90" y="144"/>
                      </a:lnTo>
                      <a:close/>
                      <a:moveTo>
                        <a:pt x="90" y="0"/>
                      </a:moveTo>
                      <a:lnTo>
                        <a:pt x="81" y="0"/>
                      </a:lnTo>
                      <a:lnTo>
                        <a:pt x="72" y="1"/>
                      </a:lnTo>
                      <a:lnTo>
                        <a:pt x="63" y="4"/>
                      </a:lnTo>
                      <a:lnTo>
                        <a:pt x="55" y="6"/>
                      </a:lnTo>
                      <a:lnTo>
                        <a:pt x="47" y="11"/>
                      </a:lnTo>
                      <a:lnTo>
                        <a:pt x="40" y="15"/>
                      </a:lnTo>
                      <a:lnTo>
                        <a:pt x="33" y="21"/>
                      </a:lnTo>
                      <a:lnTo>
                        <a:pt x="27" y="26"/>
                      </a:lnTo>
                      <a:lnTo>
                        <a:pt x="20" y="32"/>
                      </a:lnTo>
                      <a:lnTo>
                        <a:pt x="15" y="40"/>
                      </a:lnTo>
                      <a:lnTo>
                        <a:pt x="11" y="46"/>
                      </a:lnTo>
                      <a:lnTo>
                        <a:pt x="7" y="55"/>
                      </a:lnTo>
                      <a:lnTo>
                        <a:pt x="4" y="63"/>
                      </a:lnTo>
                      <a:lnTo>
                        <a:pt x="2" y="71"/>
                      </a:lnTo>
                      <a:lnTo>
                        <a:pt x="1" y="81"/>
                      </a:lnTo>
                      <a:lnTo>
                        <a:pt x="0" y="90"/>
                      </a:lnTo>
                      <a:lnTo>
                        <a:pt x="1" y="99"/>
                      </a:lnTo>
                      <a:lnTo>
                        <a:pt x="2" y="108"/>
                      </a:lnTo>
                      <a:lnTo>
                        <a:pt x="4" y="117"/>
                      </a:lnTo>
                      <a:lnTo>
                        <a:pt x="7" y="125"/>
                      </a:lnTo>
                      <a:lnTo>
                        <a:pt x="11" y="133"/>
                      </a:lnTo>
                      <a:lnTo>
                        <a:pt x="15" y="140"/>
                      </a:lnTo>
                      <a:lnTo>
                        <a:pt x="20" y="147"/>
                      </a:lnTo>
                      <a:lnTo>
                        <a:pt x="27" y="153"/>
                      </a:lnTo>
                      <a:lnTo>
                        <a:pt x="33" y="159"/>
                      </a:lnTo>
                      <a:lnTo>
                        <a:pt x="40" y="164"/>
                      </a:lnTo>
                      <a:lnTo>
                        <a:pt x="47" y="168"/>
                      </a:lnTo>
                      <a:lnTo>
                        <a:pt x="55" y="173"/>
                      </a:lnTo>
                      <a:lnTo>
                        <a:pt x="63" y="176"/>
                      </a:lnTo>
                      <a:lnTo>
                        <a:pt x="72" y="178"/>
                      </a:lnTo>
                      <a:lnTo>
                        <a:pt x="81" y="179"/>
                      </a:lnTo>
                      <a:lnTo>
                        <a:pt x="90" y="179"/>
                      </a:lnTo>
                      <a:lnTo>
                        <a:pt x="99" y="179"/>
                      </a:lnTo>
                      <a:lnTo>
                        <a:pt x="108" y="178"/>
                      </a:lnTo>
                      <a:lnTo>
                        <a:pt x="116" y="176"/>
                      </a:lnTo>
                      <a:lnTo>
                        <a:pt x="125" y="173"/>
                      </a:lnTo>
                      <a:lnTo>
                        <a:pt x="133" y="168"/>
                      </a:lnTo>
                      <a:lnTo>
                        <a:pt x="140" y="164"/>
                      </a:lnTo>
                      <a:lnTo>
                        <a:pt x="148" y="159"/>
                      </a:lnTo>
                      <a:lnTo>
                        <a:pt x="153" y="153"/>
                      </a:lnTo>
                      <a:lnTo>
                        <a:pt x="160" y="147"/>
                      </a:lnTo>
                      <a:lnTo>
                        <a:pt x="165" y="140"/>
                      </a:lnTo>
                      <a:lnTo>
                        <a:pt x="169" y="133"/>
                      </a:lnTo>
                      <a:lnTo>
                        <a:pt x="173" y="125"/>
                      </a:lnTo>
                      <a:lnTo>
                        <a:pt x="176" y="117"/>
                      </a:lnTo>
                      <a:lnTo>
                        <a:pt x="178" y="108"/>
                      </a:lnTo>
                      <a:lnTo>
                        <a:pt x="179" y="99"/>
                      </a:lnTo>
                      <a:lnTo>
                        <a:pt x="180" y="90"/>
                      </a:lnTo>
                      <a:lnTo>
                        <a:pt x="179" y="81"/>
                      </a:lnTo>
                      <a:lnTo>
                        <a:pt x="178" y="71"/>
                      </a:lnTo>
                      <a:lnTo>
                        <a:pt x="176" y="63"/>
                      </a:lnTo>
                      <a:lnTo>
                        <a:pt x="173" y="55"/>
                      </a:lnTo>
                      <a:lnTo>
                        <a:pt x="169" y="46"/>
                      </a:lnTo>
                      <a:lnTo>
                        <a:pt x="165" y="40"/>
                      </a:lnTo>
                      <a:lnTo>
                        <a:pt x="160" y="32"/>
                      </a:lnTo>
                      <a:lnTo>
                        <a:pt x="153" y="26"/>
                      </a:lnTo>
                      <a:lnTo>
                        <a:pt x="148" y="21"/>
                      </a:lnTo>
                      <a:lnTo>
                        <a:pt x="140" y="15"/>
                      </a:lnTo>
                      <a:lnTo>
                        <a:pt x="133" y="11"/>
                      </a:lnTo>
                      <a:lnTo>
                        <a:pt x="125" y="6"/>
                      </a:lnTo>
                      <a:lnTo>
                        <a:pt x="116" y="4"/>
                      </a:lnTo>
                      <a:lnTo>
                        <a:pt x="108" y="1"/>
                      </a:lnTo>
                      <a:lnTo>
                        <a:pt x="99" y="0"/>
                      </a:lnTo>
                      <a:lnTo>
                        <a:pt x="9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1" name="Freeform 41"/>
                <p:cNvSpPr>
                  <a:spLocks noEditPoints="1"/>
                </p:cNvSpPr>
                <p:nvPr/>
              </p:nvSpPr>
              <p:spPr bwMode="auto">
                <a:xfrm>
                  <a:off x="7285831" y="3861197"/>
                  <a:ext cx="57150" cy="57150"/>
                </a:xfrm>
                <a:custGeom>
                  <a:avLst/>
                  <a:gdLst>
                    <a:gd name="T0" fmla="*/ 79 w 144"/>
                    <a:gd name="T1" fmla="*/ 37 h 144"/>
                    <a:gd name="T2" fmla="*/ 92 w 144"/>
                    <a:gd name="T3" fmla="*/ 42 h 144"/>
                    <a:gd name="T4" fmla="*/ 102 w 144"/>
                    <a:gd name="T5" fmla="*/ 52 h 144"/>
                    <a:gd name="T6" fmla="*/ 107 w 144"/>
                    <a:gd name="T7" fmla="*/ 65 h 144"/>
                    <a:gd name="T8" fmla="*/ 107 w 144"/>
                    <a:gd name="T9" fmla="*/ 79 h 144"/>
                    <a:gd name="T10" fmla="*/ 102 w 144"/>
                    <a:gd name="T11" fmla="*/ 92 h 144"/>
                    <a:gd name="T12" fmla="*/ 92 w 144"/>
                    <a:gd name="T13" fmla="*/ 102 h 144"/>
                    <a:gd name="T14" fmla="*/ 79 w 144"/>
                    <a:gd name="T15" fmla="*/ 107 h 144"/>
                    <a:gd name="T16" fmla="*/ 65 w 144"/>
                    <a:gd name="T17" fmla="*/ 107 h 144"/>
                    <a:gd name="T18" fmla="*/ 52 w 144"/>
                    <a:gd name="T19" fmla="*/ 102 h 144"/>
                    <a:gd name="T20" fmla="*/ 42 w 144"/>
                    <a:gd name="T21" fmla="*/ 92 h 144"/>
                    <a:gd name="T22" fmla="*/ 37 w 144"/>
                    <a:gd name="T23" fmla="*/ 79 h 144"/>
                    <a:gd name="T24" fmla="*/ 37 w 144"/>
                    <a:gd name="T25" fmla="*/ 65 h 144"/>
                    <a:gd name="T26" fmla="*/ 42 w 144"/>
                    <a:gd name="T27" fmla="*/ 52 h 144"/>
                    <a:gd name="T28" fmla="*/ 52 w 144"/>
                    <a:gd name="T29" fmla="*/ 42 h 144"/>
                    <a:gd name="T30" fmla="*/ 65 w 144"/>
                    <a:gd name="T31" fmla="*/ 37 h 144"/>
                    <a:gd name="T32" fmla="*/ 72 w 144"/>
                    <a:gd name="T33" fmla="*/ 36 h 144"/>
                    <a:gd name="T34" fmla="*/ 0 w 144"/>
                    <a:gd name="T35" fmla="*/ 79 h 144"/>
                    <a:gd name="T36" fmla="*/ 3 w 144"/>
                    <a:gd name="T37" fmla="*/ 93 h 144"/>
                    <a:gd name="T38" fmla="*/ 9 w 144"/>
                    <a:gd name="T39" fmla="*/ 106 h 144"/>
                    <a:gd name="T40" fmla="*/ 16 w 144"/>
                    <a:gd name="T41" fmla="*/ 118 h 144"/>
                    <a:gd name="T42" fmla="*/ 26 w 144"/>
                    <a:gd name="T43" fmla="*/ 127 h 144"/>
                    <a:gd name="T44" fmla="*/ 38 w 144"/>
                    <a:gd name="T45" fmla="*/ 135 h 144"/>
                    <a:gd name="T46" fmla="*/ 51 w 144"/>
                    <a:gd name="T47" fmla="*/ 140 h 144"/>
                    <a:gd name="T48" fmla="*/ 65 w 144"/>
                    <a:gd name="T49" fmla="*/ 144 h 144"/>
                    <a:gd name="T50" fmla="*/ 79 w 144"/>
                    <a:gd name="T51" fmla="*/ 144 h 144"/>
                    <a:gd name="T52" fmla="*/ 93 w 144"/>
                    <a:gd name="T53" fmla="*/ 140 h 144"/>
                    <a:gd name="T54" fmla="*/ 106 w 144"/>
                    <a:gd name="T55" fmla="*/ 135 h 144"/>
                    <a:gd name="T56" fmla="*/ 118 w 144"/>
                    <a:gd name="T57" fmla="*/ 127 h 144"/>
                    <a:gd name="T58" fmla="*/ 128 w 144"/>
                    <a:gd name="T59" fmla="*/ 118 h 144"/>
                    <a:gd name="T60" fmla="*/ 135 w 144"/>
                    <a:gd name="T61" fmla="*/ 106 h 144"/>
                    <a:gd name="T62" fmla="*/ 140 w 144"/>
                    <a:gd name="T63" fmla="*/ 93 h 144"/>
                    <a:gd name="T64" fmla="*/ 144 w 144"/>
                    <a:gd name="T65" fmla="*/ 79 h 144"/>
                    <a:gd name="T66" fmla="*/ 144 w 144"/>
                    <a:gd name="T67" fmla="*/ 65 h 144"/>
                    <a:gd name="T68" fmla="*/ 140 w 144"/>
                    <a:gd name="T69" fmla="*/ 51 h 144"/>
                    <a:gd name="T70" fmla="*/ 135 w 144"/>
                    <a:gd name="T71" fmla="*/ 38 h 144"/>
                    <a:gd name="T72" fmla="*/ 128 w 144"/>
                    <a:gd name="T73" fmla="*/ 26 h 144"/>
                    <a:gd name="T74" fmla="*/ 118 w 144"/>
                    <a:gd name="T75" fmla="*/ 16 h 144"/>
                    <a:gd name="T76" fmla="*/ 106 w 144"/>
                    <a:gd name="T77" fmla="*/ 9 h 144"/>
                    <a:gd name="T78" fmla="*/ 93 w 144"/>
                    <a:gd name="T79" fmla="*/ 3 h 144"/>
                    <a:gd name="T80" fmla="*/ 79 w 144"/>
                    <a:gd name="T81" fmla="*/ 0 h 144"/>
                    <a:gd name="T82" fmla="*/ 65 w 144"/>
                    <a:gd name="T83" fmla="*/ 0 h 144"/>
                    <a:gd name="T84" fmla="*/ 51 w 144"/>
                    <a:gd name="T85" fmla="*/ 3 h 144"/>
                    <a:gd name="T86" fmla="*/ 38 w 144"/>
                    <a:gd name="T87" fmla="*/ 9 h 144"/>
                    <a:gd name="T88" fmla="*/ 26 w 144"/>
                    <a:gd name="T89" fmla="*/ 16 h 144"/>
                    <a:gd name="T90" fmla="*/ 16 w 144"/>
                    <a:gd name="T91" fmla="*/ 26 h 144"/>
                    <a:gd name="T92" fmla="*/ 9 w 144"/>
                    <a:gd name="T93" fmla="*/ 38 h 144"/>
                    <a:gd name="T94" fmla="*/ 3 w 144"/>
                    <a:gd name="T95" fmla="*/ 51 h 144"/>
                    <a:gd name="T96" fmla="*/ 0 w 144"/>
                    <a:gd name="T97" fmla="*/ 65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44" h="144">
                      <a:moveTo>
                        <a:pt x="72" y="36"/>
                      </a:moveTo>
                      <a:lnTo>
                        <a:pt x="79" y="37"/>
                      </a:lnTo>
                      <a:lnTo>
                        <a:pt x="86" y="39"/>
                      </a:lnTo>
                      <a:lnTo>
                        <a:pt x="92" y="42"/>
                      </a:lnTo>
                      <a:lnTo>
                        <a:pt x="97" y="46"/>
                      </a:lnTo>
                      <a:lnTo>
                        <a:pt x="102" y="52"/>
                      </a:lnTo>
                      <a:lnTo>
                        <a:pt x="105" y="57"/>
                      </a:lnTo>
                      <a:lnTo>
                        <a:pt x="107" y="65"/>
                      </a:lnTo>
                      <a:lnTo>
                        <a:pt x="108" y="71"/>
                      </a:lnTo>
                      <a:lnTo>
                        <a:pt x="107" y="79"/>
                      </a:lnTo>
                      <a:lnTo>
                        <a:pt x="105" y="85"/>
                      </a:lnTo>
                      <a:lnTo>
                        <a:pt x="102" y="92"/>
                      </a:lnTo>
                      <a:lnTo>
                        <a:pt x="97" y="97"/>
                      </a:lnTo>
                      <a:lnTo>
                        <a:pt x="92" y="102"/>
                      </a:lnTo>
                      <a:lnTo>
                        <a:pt x="86" y="105"/>
                      </a:lnTo>
                      <a:lnTo>
                        <a:pt x="79" y="107"/>
                      </a:lnTo>
                      <a:lnTo>
                        <a:pt x="72" y="108"/>
                      </a:lnTo>
                      <a:lnTo>
                        <a:pt x="65" y="107"/>
                      </a:lnTo>
                      <a:lnTo>
                        <a:pt x="58" y="105"/>
                      </a:lnTo>
                      <a:lnTo>
                        <a:pt x="52" y="102"/>
                      </a:lnTo>
                      <a:lnTo>
                        <a:pt x="47" y="97"/>
                      </a:lnTo>
                      <a:lnTo>
                        <a:pt x="42" y="92"/>
                      </a:lnTo>
                      <a:lnTo>
                        <a:pt x="39" y="85"/>
                      </a:lnTo>
                      <a:lnTo>
                        <a:pt x="37" y="79"/>
                      </a:lnTo>
                      <a:lnTo>
                        <a:pt x="36" y="71"/>
                      </a:lnTo>
                      <a:lnTo>
                        <a:pt x="37" y="65"/>
                      </a:lnTo>
                      <a:lnTo>
                        <a:pt x="39" y="57"/>
                      </a:lnTo>
                      <a:lnTo>
                        <a:pt x="42" y="52"/>
                      </a:lnTo>
                      <a:lnTo>
                        <a:pt x="47" y="46"/>
                      </a:lnTo>
                      <a:lnTo>
                        <a:pt x="52" y="42"/>
                      </a:lnTo>
                      <a:lnTo>
                        <a:pt x="58" y="39"/>
                      </a:lnTo>
                      <a:lnTo>
                        <a:pt x="65" y="37"/>
                      </a:lnTo>
                      <a:lnTo>
                        <a:pt x="72" y="36"/>
                      </a:lnTo>
                      <a:lnTo>
                        <a:pt x="72" y="36"/>
                      </a:lnTo>
                      <a:close/>
                      <a:moveTo>
                        <a:pt x="0" y="71"/>
                      </a:moveTo>
                      <a:lnTo>
                        <a:pt x="0" y="79"/>
                      </a:lnTo>
                      <a:lnTo>
                        <a:pt x="1" y="86"/>
                      </a:lnTo>
                      <a:lnTo>
                        <a:pt x="3" y="93"/>
                      </a:lnTo>
                      <a:lnTo>
                        <a:pt x="5" y="99"/>
                      </a:lnTo>
                      <a:lnTo>
                        <a:pt x="9" y="106"/>
                      </a:lnTo>
                      <a:lnTo>
                        <a:pt x="12" y="112"/>
                      </a:lnTo>
                      <a:lnTo>
                        <a:pt x="16" y="118"/>
                      </a:lnTo>
                      <a:lnTo>
                        <a:pt x="21" y="123"/>
                      </a:lnTo>
                      <a:lnTo>
                        <a:pt x="26" y="127"/>
                      </a:lnTo>
                      <a:lnTo>
                        <a:pt x="31" y="132"/>
                      </a:lnTo>
                      <a:lnTo>
                        <a:pt x="38" y="135"/>
                      </a:lnTo>
                      <a:lnTo>
                        <a:pt x="44" y="138"/>
                      </a:lnTo>
                      <a:lnTo>
                        <a:pt x="51" y="140"/>
                      </a:lnTo>
                      <a:lnTo>
                        <a:pt x="57" y="143"/>
                      </a:lnTo>
                      <a:lnTo>
                        <a:pt x="65" y="144"/>
                      </a:lnTo>
                      <a:lnTo>
                        <a:pt x="72" y="144"/>
                      </a:lnTo>
                      <a:lnTo>
                        <a:pt x="79" y="144"/>
                      </a:lnTo>
                      <a:lnTo>
                        <a:pt x="86" y="143"/>
                      </a:lnTo>
                      <a:lnTo>
                        <a:pt x="93" y="140"/>
                      </a:lnTo>
                      <a:lnTo>
                        <a:pt x="101" y="138"/>
                      </a:lnTo>
                      <a:lnTo>
                        <a:pt x="106" y="135"/>
                      </a:lnTo>
                      <a:lnTo>
                        <a:pt x="112" y="132"/>
                      </a:lnTo>
                      <a:lnTo>
                        <a:pt x="118" y="127"/>
                      </a:lnTo>
                      <a:lnTo>
                        <a:pt x="123" y="123"/>
                      </a:lnTo>
                      <a:lnTo>
                        <a:pt x="128" y="118"/>
                      </a:lnTo>
                      <a:lnTo>
                        <a:pt x="132" y="112"/>
                      </a:lnTo>
                      <a:lnTo>
                        <a:pt x="135" y="106"/>
                      </a:lnTo>
                      <a:lnTo>
                        <a:pt x="138" y="99"/>
                      </a:lnTo>
                      <a:lnTo>
                        <a:pt x="140" y="93"/>
                      </a:lnTo>
                      <a:lnTo>
                        <a:pt x="143" y="86"/>
                      </a:lnTo>
                      <a:lnTo>
                        <a:pt x="144" y="79"/>
                      </a:lnTo>
                      <a:lnTo>
                        <a:pt x="144" y="71"/>
                      </a:lnTo>
                      <a:lnTo>
                        <a:pt x="144" y="65"/>
                      </a:lnTo>
                      <a:lnTo>
                        <a:pt x="143" y="57"/>
                      </a:lnTo>
                      <a:lnTo>
                        <a:pt x="140" y="51"/>
                      </a:lnTo>
                      <a:lnTo>
                        <a:pt x="138" y="43"/>
                      </a:lnTo>
                      <a:lnTo>
                        <a:pt x="135" y="38"/>
                      </a:lnTo>
                      <a:lnTo>
                        <a:pt x="132" y="31"/>
                      </a:lnTo>
                      <a:lnTo>
                        <a:pt x="128" y="26"/>
                      </a:lnTo>
                      <a:lnTo>
                        <a:pt x="123" y="21"/>
                      </a:lnTo>
                      <a:lnTo>
                        <a:pt x="118" y="16"/>
                      </a:lnTo>
                      <a:lnTo>
                        <a:pt x="112" y="12"/>
                      </a:lnTo>
                      <a:lnTo>
                        <a:pt x="106" y="9"/>
                      </a:lnTo>
                      <a:lnTo>
                        <a:pt x="101" y="5"/>
                      </a:lnTo>
                      <a:lnTo>
                        <a:pt x="93" y="3"/>
                      </a:lnTo>
                      <a:lnTo>
                        <a:pt x="86" y="1"/>
                      </a:lnTo>
                      <a:lnTo>
                        <a:pt x="79" y="0"/>
                      </a:lnTo>
                      <a:lnTo>
                        <a:pt x="72" y="0"/>
                      </a:lnTo>
                      <a:lnTo>
                        <a:pt x="65" y="0"/>
                      </a:lnTo>
                      <a:lnTo>
                        <a:pt x="57" y="1"/>
                      </a:lnTo>
                      <a:lnTo>
                        <a:pt x="51" y="3"/>
                      </a:lnTo>
                      <a:lnTo>
                        <a:pt x="44" y="5"/>
                      </a:lnTo>
                      <a:lnTo>
                        <a:pt x="38" y="9"/>
                      </a:lnTo>
                      <a:lnTo>
                        <a:pt x="31" y="12"/>
                      </a:lnTo>
                      <a:lnTo>
                        <a:pt x="26" y="16"/>
                      </a:lnTo>
                      <a:lnTo>
                        <a:pt x="21" y="21"/>
                      </a:lnTo>
                      <a:lnTo>
                        <a:pt x="16" y="26"/>
                      </a:lnTo>
                      <a:lnTo>
                        <a:pt x="12" y="31"/>
                      </a:lnTo>
                      <a:lnTo>
                        <a:pt x="9" y="38"/>
                      </a:lnTo>
                      <a:lnTo>
                        <a:pt x="5" y="43"/>
                      </a:lnTo>
                      <a:lnTo>
                        <a:pt x="3" y="51"/>
                      </a:lnTo>
                      <a:lnTo>
                        <a:pt x="1" y="57"/>
                      </a:lnTo>
                      <a:lnTo>
                        <a:pt x="0" y="65"/>
                      </a:lnTo>
                      <a:lnTo>
                        <a:pt x="0" y="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2" name="Freeform 42"/>
                <p:cNvSpPr>
                  <a:spLocks/>
                </p:cNvSpPr>
                <p:nvPr/>
              </p:nvSpPr>
              <p:spPr bwMode="auto">
                <a:xfrm>
                  <a:off x="7342981" y="3961209"/>
                  <a:ext cx="28575" cy="28575"/>
                </a:xfrm>
                <a:custGeom>
                  <a:avLst/>
                  <a:gdLst>
                    <a:gd name="T0" fmla="*/ 36 w 72"/>
                    <a:gd name="T1" fmla="*/ 72 h 72"/>
                    <a:gd name="T2" fmla="*/ 43 w 72"/>
                    <a:gd name="T3" fmla="*/ 71 h 72"/>
                    <a:gd name="T4" fmla="*/ 50 w 72"/>
                    <a:gd name="T5" fmla="*/ 69 h 72"/>
                    <a:gd name="T6" fmla="*/ 56 w 72"/>
                    <a:gd name="T7" fmla="*/ 66 h 72"/>
                    <a:gd name="T8" fmla="*/ 61 w 72"/>
                    <a:gd name="T9" fmla="*/ 61 h 72"/>
                    <a:gd name="T10" fmla="*/ 66 w 72"/>
                    <a:gd name="T11" fmla="*/ 56 h 72"/>
                    <a:gd name="T12" fmla="*/ 69 w 72"/>
                    <a:gd name="T13" fmla="*/ 49 h 72"/>
                    <a:gd name="T14" fmla="*/ 71 w 72"/>
                    <a:gd name="T15" fmla="*/ 43 h 72"/>
                    <a:gd name="T16" fmla="*/ 72 w 72"/>
                    <a:gd name="T17" fmla="*/ 35 h 72"/>
                    <a:gd name="T18" fmla="*/ 71 w 72"/>
                    <a:gd name="T19" fmla="*/ 29 h 72"/>
                    <a:gd name="T20" fmla="*/ 69 w 72"/>
                    <a:gd name="T21" fmla="*/ 21 h 72"/>
                    <a:gd name="T22" fmla="*/ 66 w 72"/>
                    <a:gd name="T23" fmla="*/ 16 h 72"/>
                    <a:gd name="T24" fmla="*/ 61 w 72"/>
                    <a:gd name="T25" fmla="*/ 10 h 72"/>
                    <a:gd name="T26" fmla="*/ 56 w 72"/>
                    <a:gd name="T27" fmla="*/ 6 h 72"/>
                    <a:gd name="T28" fmla="*/ 50 w 72"/>
                    <a:gd name="T29" fmla="*/ 3 h 72"/>
                    <a:gd name="T30" fmla="*/ 43 w 72"/>
                    <a:gd name="T31" fmla="*/ 1 h 72"/>
                    <a:gd name="T32" fmla="*/ 36 w 72"/>
                    <a:gd name="T33" fmla="*/ 0 h 72"/>
                    <a:gd name="T34" fmla="*/ 29 w 72"/>
                    <a:gd name="T35" fmla="*/ 1 h 72"/>
                    <a:gd name="T36" fmla="*/ 22 w 72"/>
                    <a:gd name="T37" fmla="*/ 3 h 72"/>
                    <a:gd name="T38" fmla="*/ 16 w 72"/>
                    <a:gd name="T39" fmla="*/ 6 h 72"/>
                    <a:gd name="T40" fmla="*/ 11 w 72"/>
                    <a:gd name="T41" fmla="*/ 10 h 72"/>
                    <a:gd name="T42" fmla="*/ 6 w 72"/>
                    <a:gd name="T43" fmla="*/ 16 h 72"/>
                    <a:gd name="T44" fmla="*/ 3 w 72"/>
                    <a:gd name="T45" fmla="*/ 21 h 72"/>
                    <a:gd name="T46" fmla="*/ 1 w 72"/>
                    <a:gd name="T47" fmla="*/ 29 h 72"/>
                    <a:gd name="T48" fmla="*/ 0 w 72"/>
                    <a:gd name="T49" fmla="*/ 35 h 72"/>
                    <a:gd name="T50" fmla="*/ 1 w 72"/>
                    <a:gd name="T51" fmla="*/ 43 h 72"/>
                    <a:gd name="T52" fmla="*/ 3 w 72"/>
                    <a:gd name="T53" fmla="*/ 49 h 72"/>
                    <a:gd name="T54" fmla="*/ 6 w 72"/>
                    <a:gd name="T55" fmla="*/ 56 h 72"/>
                    <a:gd name="T56" fmla="*/ 11 w 72"/>
                    <a:gd name="T57" fmla="*/ 61 h 72"/>
                    <a:gd name="T58" fmla="*/ 16 w 72"/>
                    <a:gd name="T59" fmla="*/ 66 h 72"/>
                    <a:gd name="T60" fmla="*/ 22 w 72"/>
                    <a:gd name="T61" fmla="*/ 69 h 72"/>
                    <a:gd name="T62" fmla="*/ 29 w 72"/>
                    <a:gd name="T63" fmla="*/ 71 h 72"/>
                    <a:gd name="T64" fmla="*/ 36 w 72"/>
                    <a:gd name="T65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72" h="72">
                      <a:moveTo>
                        <a:pt x="36" y="72"/>
                      </a:moveTo>
                      <a:lnTo>
                        <a:pt x="43" y="71"/>
                      </a:lnTo>
                      <a:lnTo>
                        <a:pt x="50" y="69"/>
                      </a:lnTo>
                      <a:lnTo>
                        <a:pt x="56" y="66"/>
                      </a:lnTo>
                      <a:lnTo>
                        <a:pt x="61" y="61"/>
                      </a:lnTo>
                      <a:lnTo>
                        <a:pt x="66" y="56"/>
                      </a:lnTo>
                      <a:lnTo>
                        <a:pt x="69" y="49"/>
                      </a:lnTo>
                      <a:lnTo>
                        <a:pt x="71" y="43"/>
                      </a:lnTo>
                      <a:lnTo>
                        <a:pt x="72" y="35"/>
                      </a:lnTo>
                      <a:lnTo>
                        <a:pt x="71" y="29"/>
                      </a:lnTo>
                      <a:lnTo>
                        <a:pt x="69" y="21"/>
                      </a:lnTo>
                      <a:lnTo>
                        <a:pt x="66" y="16"/>
                      </a:lnTo>
                      <a:lnTo>
                        <a:pt x="61" y="10"/>
                      </a:lnTo>
                      <a:lnTo>
                        <a:pt x="56" y="6"/>
                      </a:lnTo>
                      <a:lnTo>
                        <a:pt x="50" y="3"/>
                      </a:lnTo>
                      <a:lnTo>
                        <a:pt x="43" y="1"/>
                      </a:lnTo>
                      <a:lnTo>
                        <a:pt x="36" y="0"/>
                      </a:lnTo>
                      <a:lnTo>
                        <a:pt x="29" y="1"/>
                      </a:lnTo>
                      <a:lnTo>
                        <a:pt x="22" y="3"/>
                      </a:lnTo>
                      <a:lnTo>
                        <a:pt x="16" y="6"/>
                      </a:lnTo>
                      <a:lnTo>
                        <a:pt x="11" y="10"/>
                      </a:lnTo>
                      <a:lnTo>
                        <a:pt x="6" y="16"/>
                      </a:lnTo>
                      <a:lnTo>
                        <a:pt x="3" y="21"/>
                      </a:lnTo>
                      <a:lnTo>
                        <a:pt x="1" y="29"/>
                      </a:lnTo>
                      <a:lnTo>
                        <a:pt x="0" y="35"/>
                      </a:lnTo>
                      <a:lnTo>
                        <a:pt x="1" y="43"/>
                      </a:lnTo>
                      <a:lnTo>
                        <a:pt x="3" y="49"/>
                      </a:lnTo>
                      <a:lnTo>
                        <a:pt x="6" y="56"/>
                      </a:lnTo>
                      <a:lnTo>
                        <a:pt x="11" y="61"/>
                      </a:lnTo>
                      <a:lnTo>
                        <a:pt x="16" y="66"/>
                      </a:lnTo>
                      <a:lnTo>
                        <a:pt x="22" y="69"/>
                      </a:lnTo>
                      <a:lnTo>
                        <a:pt x="29" y="71"/>
                      </a:lnTo>
                      <a:lnTo>
                        <a:pt x="36" y="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3" name="Freeform 43"/>
                <p:cNvSpPr>
                  <a:spLocks/>
                </p:cNvSpPr>
                <p:nvPr/>
              </p:nvSpPr>
              <p:spPr bwMode="auto">
                <a:xfrm>
                  <a:off x="7571581" y="3746897"/>
                  <a:ext cx="28575" cy="28575"/>
                </a:xfrm>
                <a:custGeom>
                  <a:avLst/>
                  <a:gdLst>
                    <a:gd name="T0" fmla="*/ 36 w 72"/>
                    <a:gd name="T1" fmla="*/ 0 h 72"/>
                    <a:gd name="T2" fmla="*/ 29 w 72"/>
                    <a:gd name="T3" fmla="*/ 1 h 72"/>
                    <a:gd name="T4" fmla="*/ 22 w 72"/>
                    <a:gd name="T5" fmla="*/ 3 h 72"/>
                    <a:gd name="T6" fmla="*/ 16 w 72"/>
                    <a:gd name="T7" fmla="*/ 6 h 72"/>
                    <a:gd name="T8" fmla="*/ 10 w 72"/>
                    <a:gd name="T9" fmla="*/ 10 h 72"/>
                    <a:gd name="T10" fmla="*/ 6 w 72"/>
                    <a:gd name="T11" fmla="*/ 16 h 72"/>
                    <a:gd name="T12" fmla="*/ 3 w 72"/>
                    <a:gd name="T13" fmla="*/ 21 h 72"/>
                    <a:gd name="T14" fmla="*/ 0 w 72"/>
                    <a:gd name="T15" fmla="*/ 29 h 72"/>
                    <a:gd name="T16" fmla="*/ 0 w 72"/>
                    <a:gd name="T17" fmla="*/ 35 h 72"/>
                    <a:gd name="T18" fmla="*/ 0 w 72"/>
                    <a:gd name="T19" fmla="*/ 43 h 72"/>
                    <a:gd name="T20" fmla="*/ 3 w 72"/>
                    <a:gd name="T21" fmla="*/ 49 h 72"/>
                    <a:gd name="T22" fmla="*/ 6 w 72"/>
                    <a:gd name="T23" fmla="*/ 56 h 72"/>
                    <a:gd name="T24" fmla="*/ 10 w 72"/>
                    <a:gd name="T25" fmla="*/ 61 h 72"/>
                    <a:gd name="T26" fmla="*/ 16 w 72"/>
                    <a:gd name="T27" fmla="*/ 66 h 72"/>
                    <a:gd name="T28" fmla="*/ 22 w 72"/>
                    <a:gd name="T29" fmla="*/ 69 h 72"/>
                    <a:gd name="T30" fmla="*/ 29 w 72"/>
                    <a:gd name="T31" fmla="*/ 71 h 72"/>
                    <a:gd name="T32" fmla="*/ 36 w 72"/>
                    <a:gd name="T33" fmla="*/ 72 h 72"/>
                    <a:gd name="T34" fmla="*/ 44 w 72"/>
                    <a:gd name="T35" fmla="*/ 71 h 72"/>
                    <a:gd name="T36" fmla="*/ 50 w 72"/>
                    <a:gd name="T37" fmla="*/ 69 h 72"/>
                    <a:gd name="T38" fmla="*/ 57 w 72"/>
                    <a:gd name="T39" fmla="*/ 66 h 72"/>
                    <a:gd name="T40" fmla="*/ 61 w 72"/>
                    <a:gd name="T41" fmla="*/ 61 h 72"/>
                    <a:gd name="T42" fmla="*/ 66 w 72"/>
                    <a:gd name="T43" fmla="*/ 56 h 72"/>
                    <a:gd name="T44" fmla="*/ 70 w 72"/>
                    <a:gd name="T45" fmla="*/ 49 h 72"/>
                    <a:gd name="T46" fmla="*/ 72 w 72"/>
                    <a:gd name="T47" fmla="*/ 43 h 72"/>
                    <a:gd name="T48" fmla="*/ 72 w 72"/>
                    <a:gd name="T49" fmla="*/ 35 h 72"/>
                    <a:gd name="T50" fmla="*/ 72 w 72"/>
                    <a:gd name="T51" fmla="*/ 29 h 72"/>
                    <a:gd name="T52" fmla="*/ 70 w 72"/>
                    <a:gd name="T53" fmla="*/ 21 h 72"/>
                    <a:gd name="T54" fmla="*/ 66 w 72"/>
                    <a:gd name="T55" fmla="*/ 16 h 72"/>
                    <a:gd name="T56" fmla="*/ 61 w 72"/>
                    <a:gd name="T57" fmla="*/ 10 h 72"/>
                    <a:gd name="T58" fmla="*/ 57 w 72"/>
                    <a:gd name="T59" fmla="*/ 6 h 72"/>
                    <a:gd name="T60" fmla="*/ 50 w 72"/>
                    <a:gd name="T61" fmla="*/ 3 h 72"/>
                    <a:gd name="T62" fmla="*/ 44 w 72"/>
                    <a:gd name="T63" fmla="*/ 1 h 72"/>
                    <a:gd name="T64" fmla="*/ 36 w 72"/>
                    <a:gd name="T6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72" h="72">
                      <a:moveTo>
                        <a:pt x="36" y="0"/>
                      </a:moveTo>
                      <a:lnTo>
                        <a:pt x="29" y="1"/>
                      </a:lnTo>
                      <a:lnTo>
                        <a:pt x="22" y="3"/>
                      </a:lnTo>
                      <a:lnTo>
                        <a:pt x="16" y="6"/>
                      </a:lnTo>
                      <a:lnTo>
                        <a:pt x="10" y="10"/>
                      </a:lnTo>
                      <a:lnTo>
                        <a:pt x="6" y="16"/>
                      </a:lnTo>
                      <a:lnTo>
                        <a:pt x="3" y="21"/>
                      </a:lnTo>
                      <a:lnTo>
                        <a:pt x="0" y="29"/>
                      </a:lnTo>
                      <a:lnTo>
                        <a:pt x="0" y="35"/>
                      </a:lnTo>
                      <a:lnTo>
                        <a:pt x="0" y="43"/>
                      </a:lnTo>
                      <a:lnTo>
                        <a:pt x="3" y="49"/>
                      </a:lnTo>
                      <a:lnTo>
                        <a:pt x="6" y="56"/>
                      </a:lnTo>
                      <a:lnTo>
                        <a:pt x="10" y="61"/>
                      </a:lnTo>
                      <a:lnTo>
                        <a:pt x="16" y="66"/>
                      </a:lnTo>
                      <a:lnTo>
                        <a:pt x="22" y="69"/>
                      </a:lnTo>
                      <a:lnTo>
                        <a:pt x="29" y="71"/>
                      </a:lnTo>
                      <a:lnTo>
                        <a:pt x="36" y="72"/>
                      </a:lnTo>
                      <a:lnTo>
                        <a:pt x="44" y="71"/>
                      </a:lnTo>
                      <a:lnTo>
                        <a:pt x="50" y="69"/>
                      </a:lnTo>
                      <a:lnTo>
                        <a:pt x="57" y="66"/>
                      </a:lnTo>
                      <a:lnTo>
                        <a:pt x="61" y="61"/>
                      </a:lnTo>
                      <a:lnTo>
                        <a:pt x="66" y="56"/>
                      </a:lnTo>
                      <a:lnTo>
                        <a:pt x="70" y="49"/>
                      </a:lnTo>
                      <a:lnTo>
                        <a:pt x="72" y="43"/>
                      </a:lnTo>
                      <a:lnTo>
                        <a:pt x="72" y="35"/>
                      </a:lnTo>
                      <a:lnTo>
                        <a:pt x="72" y="29"/>
                      </a:lnTo>
                      <a:lnTo>
                        <a:pt x="70" y="21"/>
                      </a:lnTo>
                      <a:lnTo>
                        <a:pt x="66" y="16"/>
                      </a:lnTo>
                      <a:lnTo>
                        <a:pt x="61" y="10"/>
                      </a:lnTo>
                      <a:lnTo>
                        <a:pt x="57" y="6"/>
                      </a:lnTo>
                      <a:lnTo>
                        <a:pt x="50" y="3"/>
                      </a:lnTo>
                      <a:lnTo>
                        <a:pt x="44" y="1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2902757" y="2837219"/>
              <a:ext cx="1311433" cy="1311433"/>
              <a:chOff x="2902757" y="2837219"/>
              <a:chExt cx="1311433" cy="1311433"/>
            </a:xfrm>
          </p:grpSpPr>
          <p:sp>
            <p:nvSpPr>
              <p:cNvPr id="63" name="Diamond 62"/>
              <p:cNvSpPr/>
              <p:nvPr/>
            </p:nvSpPr>
            <p:spPr>
              <a:xfrm rot="10800000" flipV="1">
                <a:off x="2902757" y="2837219"/>
                <a:ext cx="1311433" cy="1311433"/>
              </a:xfrm>
              <a:prstGeom prst="diamond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>
                  <a:solidFill>
                    <a:schemeClr val="bg1"/>
                  </a:solidFill>
                  <a:latin typeface="+mn-ea"/>
                </a:endParaRPr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>
                <a:off x="3410692" y="3248182"/>
                <a:ext cx="314325" cy="457200"/>
                <a:chOff x="3720306" y="3668315"/>
                <a:chExt cx="314325" cy="457200"/>
              </a:xfrm>
              <a:solidFill>
                <a:schemeClr val="bg1"/>
              </a:solidFill>
            </p:grpSpPr>
            <p:sp>
              <p:nvSpPr>
                <p:cNvPr id="35" name="Freeform 114"/>
                <p:cNvSpPr>
                  <a:spLocks noEditPoints="1"/>
                </p:cNvSpPr>
                <p:nvPr/>
              </p:nvSpPr>
              <p:spPr bwMode="auto">
                <a:xfrm>
                  <a:off x="3720306" y="3668315"/>
                  <a:ext cx="314325" cy="457200"/>
                </a:xfrm>
                <a:custGeom>
                  <a:avLst/>
                  <a:gdLst>
                    <a:gd name="T0" fmla="*/ 184 w 793"/>
                    <a:gd name="T1" fmla="*/ 669 h 1152"/>
                    <a:gd name="T2" fmla="*/ 103 w 793"/>
                    <a:gd name="T3" fmla="*/ 514 h 1152"/>
                    <a:gd name="T4" fmla="*/ 78 w 793"/>
                    <a:gd name="T5" fmla="*/ 439 h 1152"/>
                    <a:gd name="T6" fmla="*/ 75 w 793"/>
                    <a:gd name="T7" fmla="*/ 363 h 1152"/>
                    <a:gd name="T8" fmla="*/ 92 w 793"/>
                    <a:gd name="T9" fmla="*/ 284 h 1152"/>
                    <a:gd name="T10" fmla="*/ 128 w 793"/>
                    <a:gd name="T11" fmla="*/ 215 h 1152"/>
                    <a:gd name="T12" fmla="*/ 180 w 793"/>
                    <a:gd name="T13" fmla="*/ 156 h 1152"/>
                    <a:gd name="T14" fmla="*/ 242 w 793"/>
                    <a:gd name="T15" fmla="*/ 112 h 1152"/>
                    <a:gd name="T16" fmla="*/ 316 w 793"/>
                    <a:gd name="T17" fmla="*/ 82 h 1152"/>
                    <a:gd name="T18" fmla="*/ 397 w 793"/>
                    <a:gd name="T19" fmla="*/ 72 h 1152"/>
                    <a:gd name="T20" fmla="*/ 478 w 793"/>
                    <a:gd name="T21" fmla="*/ 82 h 1152"/>
                    <a:gd name="T22" fmla="*/ 551 w 793"/>
                    <a:gd name="T23" fmla="*/ 112 h 1152"/>
                    <a:gd name="T24" fmla="*/ 615 w 793"/>
                    <a:gd name="T25" fmla="*/ 156 h 1152"/>
                    <a:gd name="T26" fmla="*/ 666 w 793"/>
                    <a:gd name="T27" fmla="*/ 215 h 1152"/>
                    <a:gd name="T28" fmla="*/ 701 w 793"/>
                    <a:gd name="T29" fmla="*/ 284 h 1152"/>
                    <a:gd name="T30" fmla="*/ 720 w 793"/>
                    <a:gd name="T31" fmla="*/ 363 h 1152"/>
                    <a:gd name="T32" fmla="*/ 717 w 793"/>
                    <a:gd name="T33" fmla="*/ 438 h 1152"/>
                    <a:gd name="T34" fmla="*/ 691 w 793"/>
                    <a:gd name="T35" fmla="*/ 513 h 1152"/>
                    <a:gd name="T36" fmla="*/ 610 w 793"/>
                    <a:gd name="T37" fmla="*/ 669 h 1152"/>
                    <a:gd name="T38" fmla="*/ 397 w 793"/>
                    <a:gd name="T39" fmla="*/ 1080 h 1152"/>
                    <a:gd name="T40" fmla="*/ 346 w 793"/>
                    <a:gd name="T41" fmla="*/ 1067 h 1152"/>
                    <a:gd name="T42" fmla="*/ 469 w 793"/>
                    <a:gd name="T43" fmla="*/ 1036 h 1152"/>
                    <a:gd name="T44" fmla="*/ 445 w 793"/>
                    <a:gd name="T45" fmla="*/ 1071 h 1152"/>
                    <a:gd name="T46" fmla="*/ 412 w 793"/>
                    <a:gd name="T47" fmla="*/ 1079 h 1152"/>
                    <a:gd name="T48" fmla="*/ 263 w 793"/>
                    <a:gd name="T49" fmla="*/ 846 h 1152"/>
                    <a:gd name="T50" fmla="*/ 528 w 793"/>
                    <a:gd name="T51" fmla="*/ 857 h 1152"/>
                    <a:gd name="T52" fmla="*/ 307 w 793"/>
                    <a:gd name="T53" fmla="*/ 986 h 1152"/>
                    <a:gd name="T54" fmla="*/ 290 w 793"/>
                    <a:gd name="T55" fmla="*/ 931 h 1152"/>
                    <a:gd name="T56" fmla="*/ 496 w 793"/>
                    <a:gd name="T57" fmla="*/ 958 h 1152"/>
                    <a:gd name="T58" fmla="*/ 376 w 793"/>
                    <a:gd name="T59" fmla="*/ 0 h 1152"/>
                    <a:gd name="T60" fmla="*/ 279 w 793"/>
                    <a:gd name="T61" fmla="*/ 18 h 1152"/>
                    <a:gd name="T62" fmla="*/ 192 w 793"/>
                    <a:gd name="T63" fmla="*/ 58 h 1152"/>
                    <a:gd name="T64" fmla="*/ 117 w 793"/>
                    <a:gd name="T65" fmla="*/ 116 h 1152"/>
                    <a:gd name="T66" fmla="*/ 59 w 793"/>
                    <a:gd name="T67" fmla="*/ 190 h 1152"/>
                    <a:gd name="T68" fmla="*/ 19 w 793"/>
                    <a:gd name="T69" fmla="*/ 278 h 1152"/>
                    <a:gd name="T70" fmla="*/ 2 w 793"/>
                    <a:gd name="T71" fmla="*/ 375 h 1152"/>
                    <a:gd name="T72" fmla="*/ 7 w 793"/>
                    <a:gd name="T73" fmla="*/ 451 h 1152"/>
                    <a:gd name="T74" fmla="*/ 59 w 793"/>
                    <a:gd name="T75" fmla="*/ 589 h 1152"/>
                    <a:gd name="T76" fmla="*/ 160 w 793"/>
                    <a:gd name="T77" fmla="*/ 778 h 1152"/>
                    <a:gd name="T78" fmla="*/ 234 w 793"/>
                    <a:gd name="T79" fmla="*/ 994 h 1152"/>
                    <a:gd name="T80" fmla="*/ 270 w 793"/>
                    <a:gd name="T81" fmla="*/ 1086 h 1152"/>
                    <a:gd name="T82" fmla="*/ 302 w 793"/>
                    <a:gd name="T83" fmla="*/ 1125 h 1152"/>
                    <a:gd name="T84" fmla="*/ 347 w 793"/>
                    <a:gd name="T85" fmla="*/ 1146 h 1152"/>
                    <a:gd name="T86" fmla="*/ 411 w 793"/>
                    <a:gd name="T87" fmla="*/ 1152 h 1152"/>
                    <a:gd name="T88" fmla="*/ 467 w 793"/>
                    <a:gd name="T89" fmla="*/ 1140 h 1152"/>
                    <a:gd name="T90" fmla="*/ 507 w 793"/>
                    <a:gd name="T91" fmla="*/ 1111 h 1152"/>
                    <a:gd name="T92" fmla="*/ 535 w 793"/>
                    <a:gd name="T93" fmla="*/ 1066 h 1152"/>
                    <a:gd name="T94" fmla="*/ 578 w 793"/>
                    <a:gd name="T95" fmla="*/ 935 h 1152"/>
                    <a:gd name="T96" fmla="*/ 633 w 793"/>
                    <a:gd name="T97" fmla="*/ 779 h 1152"/>
                    <a:gd name="T98" fmla="*/ 735 w 793"/>
                    <a:gd name="T99" fmla="*/ 589 h 1152"/>
                    <a:gd name="T100" fmla="*/ 787 w 793"/>
                    <a:gd name="T101" fmla="*/ 451 h 1152"/>
                    <a:gd name="T102" fmla="*/ 792 w 793"/>
                    <a:gd name="T103" fmla="*/ 375 h 1152"/>
                    <a:gd name="T104" fmla="*/ 775 w 793"/>
                    <a:gd name="T105" fmla="*/ 278 h 1152"/>
                    <a:gd name="T106" fmla="*/ 736 w 793"/>
                    <a:gd name="T107" fmla="*/ 190 h 1152"/>
                    <a:gd name="T108" fmla="*/ 677 w 793"/>
                    <a:gd name="T109" fmla="*/ 116 h 1152"/>
                    <a:gd name="T110" fmla="*/ 602 w 793"/>
                    <a:gd name="T111" fmla="*/ 58 h 1152"/>
                    <a:gd name="T112" fmla="*/ 515 w 793"/>
                    <a:gd name="T113" fmla="*/ 18 h 1152"/>
                    <a:gd name="T114" fmla="*/ 417 w 793"/>
                    <a:gd name="T115" fmla="*/ 0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93" h="1152">
                      <a:moveTo>
                        <a:pt x="565" y="756"/>
                      </a:moveTo>
                      <a:lnTo>
                        <a:pt x="229" y="756"/>
                      </a:lnTo>
                      <a:lnTo>
                        <a:pt x="215" y="727"/>
                      </a:lnTo>
                      <a:lnTo>
                        <a:pt x="200" y="698"/>
                      </a:lnTo>
                      <a:lnTo>
                        <a:pt x="184" y="669"/>
                      </a:lnTo>
                      <a:lnTo>
                        <a:pt x="169" y="640"/>
                      </a:lnTo>
                      <a:lnTo>
                        <a:pt x="151" y="608"/>
                      </a:lnTo>
                      <a:lnTo>
                        <a:pt x="133" y="577"/>
                      </a:lnTo>
                      <a:lnTo>
                        <a:pt x="117" y="545"/>
                      </a:lnTo>
                      <a:lnTo>
                        <a:pt x="103" y="514"/>
                      </a:lnTo>
                      <a:lnTo>
                        <a:pt x="97" y="498"/>
                      </a:lnTo>
                      <a:lnTo>
                        <a:pt x="91" y="483"/>
                      </a:lnTo>
                      <a:lnTo>
                        <a:pt x="86" y="468"/>
                      </a:lnTo>
                      <a:lnTo>
                        <a:pt x="81" y="453"/>
                      </a:lnTo>
                      <a:lnTo>
                        <a:pt x="78" y="439"/>
                      </a:lnTo>
                      <a:lnTo>
                        <a:pt x="75" y="424"/>
                      </a:lnTo>
                      <a:lnTo>
                        <a:pt x="74" y="410"/>
                      </a:lnTo>
                      <a:lnTo>
                        <a:pt x="73" y="396"/>
                      </a:lnTo>
                      <a:lnTo>
                        <a:pt x="74" y="379"/>
                      </a:lnTo>
                      <a:lnTo>
                        <a:pt x="75" y="363"/>
                      </a:lnTo>
                      <a:lnTo>
                        <a:pt x="77" y="347"/>
                      </a:lnTo>
                      <a:lnTo>
                        <a:pt x="79" y="331"/>
                      </a:lnTo>
                      <a:lnTo>
                        <a:pt x="84" y="315"/>
                      </a:lnTo>
                      <a:lnTo>
                        <a:pt x="88" y="300"/>
                      </a:lnTo>
                      <a:lnTo>
                        <a:pt x="92" y="284"/>
                      </a:lnTo>
                      <a:lnTo>
                        <a:pt x="99" y="270"/>
                      </a:lnTo>
                      <a:lnTo>
                        <a:pt x="105" y="255"/>
                      </a:lnTo>
                      <a:lnTo>
                        <a:pt x="112" y="241"/>
                      </a:lnTo>
                      <a:lnTo>
                        <a:pt x="120" y="228"/>
                      </a:lnTo>
                      <a:lnTo>
                        <a:pt x="128" y="215"/>
                      </a:lnTo>
                      <a:lnTo>
                        <a:pt x="138" y="202"/>
                      </a:lnTo>
                      <a:lnTo>
                        <a:pt x="147" y="190"/>
                      </a:lnTo>
                      <a:lnTo>
                        <a:pt x="157" y="179"/>
                      </a:lnTo>
                      <a:lnTo>
                        <a:pt x="168" y="167"/>
                      </a:lnTo>
                      <a:lnTo>
                        <a:pt x="180" y="156"/>
                      </a:lnTo>
                      <a:lnTo>
                        <a:pt x="191" y="146"/>
                      </a:lnTo>
                      <a:lnTo>
                        <a:pt x="204" y="136"/>
                      </a:lnTo>
                      <a:lnTo>
                        <a:pt x="216" y="128"/>
                      </a:lnTo>
                      <a:lnTo>
                        <a:pt x="229" y="119"/>
                      </a:lnTo>
                      <a:lnTo>
                        <a:pt x="242" y="112"/>
                      </a:lnTo>
                      <a:lnTo>
                        <a:pt x="256" y="104"/>
                      </a:lnTo>
                      <a:lnTo>
                        <a:pt x="270" y="98"/>
                      </a:lnTo>
                      <a:lnTo>
                        <a:pt x="286" y="91"/>
                      </a:lnTo>
                      <a:lnTo>
                        <a:pt x="301" y="87"/>
                      </a:lnTo>
                      <a:lnTo>
                        <a:pt x="316" y="82"/>
                      </a:lnTo>
                      <a:lnTo>
                        <a:pt x="332" y="78"/>
                      </a:lnTo>
                      <a:lnTo>
                        <a:pt x="348" y="76"/>
                      </a:lnTo>
                      <a:lnTo>
                        <a:pt x="364" y="74"/>
                      </a:lnTo>
                      <a:lnTo>
                        <a:pt x="381" y="73"/>
                      </a:lnTo>
                      <a:lnTo>
                        <a:pt x="397" y="72"/>
                      </a:lnTo>
                      <a:lnTo>
                        <a:pt x="414" y="73"/>
                      </a:lnTo>
                      <a:lnTo>
                        <a:pt x="430" y="74"/>
                      </a:lnTo>
                      <a:lnTo>
                        <a:pt x="447" y="76"/>
                      </a:lnTo>
                      <a:lnTo>
                        <a:pt x="463" y="78"/>
                      </a:lnTo>
                      <a:lnTo>
                        <a:pt x="478" y="82"/>
                      </a:lnTo>
                      <a:lnTo>
                        <a:pt x="493" y="87"/>
                      </a:lnTo>
                      <a:lnTo>
                        <a:pt x="508" y="91"/>
                      </a:lnTo>
                      <a:lnTo>
                        <a:pt x="523" y="98"/>
                      </a:lnTo>
                      <a:lnTo>
                        <a:pt x="537" y="104"/>
                      </a:lnTo>
                      <a:lnTo>
                        <a:pt x="551" y="112"/>
                      </a:lnTo>
                      <a:lnTo>
                        <a:pt x="565" y="119"/>
                      </a:lnTo>
                      <a:lnTo>
                        <a:pt x="578" y="128"/>
                      </a:lnTo>
                      <a:lnTo>
                        <a:pt x="591" y="136"/>
                      </a:lnTo>
                      <a:lnTo>
                        <a:pt x="603" y="146"/>
                      </a:lnTo>
                      <a:lnTo>
                        <a:pt x="615" y="156"/>
                      </a:lnTo>
                      <a:lnTo>
                        <a:pt x="626" y="167"/>
                      </a:lnTo>
                      <a:lnTo>
                        <a:pt x="637" y="179"/>
                      </a:lnTo>
                      <a:lnTo>
                        <a:pt x="647" y="190"/>
                      </a:lnTo>
                      <a:lnTo>
                        <a:pt x="656" y="202"/>
                      </a:lnTo>
                      <a:lnTo>
                        <a:pt x="666" y="215"/>
                      </a:lnTo>
                      <a:lnTo>
                        <a:pt x="674" y="228"/>
                      </a:lnTo>
                      <a:lnTo>
                        <a:pt x="682" y="241"/>
                      </a:lnTo>
                      <a:lnTo>
                        <a:pt x="688" y="255"/>
                      </a:lnTo>
                      <a:lnTo>
                        <a:pt x="696" y="270"/>
                      </a:lnTo>
                      <a:lnTo>
                        <a:pt x="701" y="284"/>
                      </a:lnTo>
                      <a:lnTo>
                        <a:pt x="707" y="300"/>
                      </a:lnTo>
                      <a:lnTo>
                        <a:pt x="711" y="315"/>
                      </a:lnTo>
                      <a:lnTo>
                        <a:pt x="714" y="331"/>
                      </a:lnTo>
                      <a:lnTo>
                        <a:pt x="718" y="347"/>
                      </a:lnTo>
                      <a:lnTo>
                        <a:pt x="720" y="363"/>
                      </a:lnTo>
                      <a:lnTo>
                        <a:pt x="721" y="379"/>
                      </a:lnTo>
                      <a:lnTo>
                        <a:pt x="721" y="396"/>
                      </a:lnTo>
                      <a:lnTo>
                        <a:pt x="721" y="410"/>
                      </a:lnTo>
                      <a:lnTo>
                        <a:pt x="719" y="424"/>
                      </a:lnTo>
                      <a:lnTo>
                        <a:pt x="717" y="438"/>
                      </a:lnTo>
                      <a:lnTo>
                        <a:pt x="712" y="453"/>
                      </a:lnTo>
                      <a:lnTo>
                        <a:pt x="708" y="468"/>
                      </a:lnTo>
                      <a:lnTo>
                        <a:pt x="704" y="483"/>
                      </a:lnTo>
                      <a:lnTo>
                        <a:pt x="697" y="498"/>
                      </a:lnTo>
                      <a:lnTo>
                        <a:pt x="691" y="513"/>
                      </a:lnTo>
                      <a:lnTo>
                        <a:pt x="677" y="545"/>
                      </a:lnTo>
                      <a:lnTo>
                        <a:pt x="660" y="577"/>
                      </a:lnTo>
                      <a:lnTo>
                        <a:pt x="643" y="608"/>
                      </a:lnTo>
                      <a:lnTo>
                        <a:pt x="626" y="641"/>
                      </a:lnTo>
                      <a:lnTo>
                        <a:pt x="610" y="669"/>
                      </a:lnTo>
                      <a:lnTo>
                        <a:pt x="594" y="698"/>
                      </a:lnTo>
                      <a:lnTo>
                        <a:pt x="579" y="727"/>
                      </a:lnTo>
                      <a:lnTo>
                        <a:pt x="565" y="756"/>
                      </a:lnTo>
                      <a:lnTo>
                        <a:pt x="565" y="756"/>
                      </a:lnTo>
                      <a:close/>
                      <a:moveTo>
                        <a:pt x="397" y="1080"/>
                      </a:moveTo>
                      <a:lnTo>
                        <a:pt x="384" y="1079"/>
                      </a:lnTo>
                      <a:lnTo>
                        <a:pt x="373" y="1078"/>
                      </a:lnTo>
                      <a:lnTo>
                        <a:pt x="363" y="1076"/>
                      </a:lnTo>
                      <a:lnTo>
                        <a:pt x="355" y="1073"/>
                      </a:lnTo>
                      <a:lnTo>
                        <a:pt x="346" y="1067"/>
                      </a:lnTo>
                      <a:lnTo>
                        <a:pt x="339" y="1059"/>
                      </a:lnTo>
                      <a:lnTo>
                        <a:pt x="332" y="1049"/>
                      </a:lnTo>
                      <a:lnTo>
                        <a:pt x="326" y="1035"/>
                      </a:lnTo>
                      <a:lnTo>
                        <a:pt x="478" y="1016"/>
                      </a:lnTo>
                      <a:lnTo>
                        <a:pt x="469" y="1036"/>
                      </a:lnTo>
                      <a:lnTo>
                        <a:pt x="462" y="1051"/>
                      </a:lnTo>
                      <a:lnTo>
                        <a:pt x="457" y="1057"/>
                      </a:lnTo>
                      <a:lnTo>
                        <a:pt x="454" y="1062"/>
                      </a:lnTo>
                      <a:lnTo>
                        <a:pt x="450" y="1066"/>
                      </a:lnTo>
                      <a:lnTo>
                        <a:pt x="445" y="1071"/>
                      </a:lnTo>
                      <a:lnTo>
                        <a:pt x="440" y="1073"/>
                      </a:lnTo>
                      <a:lnTo>
                        <a:pt x="436" y="1075"/>
                      </a:lnTo>
                      <a:lnTo>
                        <a:pt x="430" y="1077"/>
                      </a:lnTo>
                      <a:lnTo>
                        <a:pt x="425" y="1078"/>
                      </a:lnTo>
                      <a:lnTo>
                        <a:pt x="412" y="1079"/>
                      </a:lnTo>
                      <a:lnTo>
                        <a:pt x="397" y="1080"/>
                      </a:lnTo>
                      <a:close/>
                      <a:moveTo>
                        <a:pt x="279" y="897"/>
                      </a:moveTo>
                      <a:lnTo>
                        <a:pt x="275" y="881"/>
                      </a:lnTo>
                      <a:lnTo>
                        <a:pt x="269" y="863"/>
                      </a:lnTo>
                      <a:lnTo>
                        <a:pt x="263" y="846"/>
                      </a:lnTo>
                      <a:lnTo>
                        <a:pt x="258" y="828"/>
                      </a:lnTo>
                      <a:lnTo>
                        <a:pt x="537" y="828"/>
                      </a:lnTo>
                      <a:lnTo>
                        <a:pt x="534" y="837"/>
                      </a:lnTo>
                      <a:lnTo>
                        <a:pt x="531" y="847"/>
                      </a:lnTo>
                      <a:lnTo>
                        <a:pt x="528" y="857"/>
                      </a:lnTo>
                      <a:lnTo>
                        <a:pt x="524" y="867"/>
                      </a:lnTo>
                      <a:lnTo>
                        <a:pt x="279" y="897"/>
                      </a:lnTo>
                      <a:close/>
                      <a:moveTo>
                        <a:pt x="491" y="978"/>
                      </a:moveTo>
                      <a:lnTo>
                        <a:pt x="312" y="1000"/>
                      </a:lnTo>
                      <a:lnTo>
                        <a:pt x="307" y="986"/>
                      </a:lnTo>
                      <a:lnTo>
                        <a:pt x="302" y="970"/>
                      </a:lnTo>
                      <a:lnTo>
                        <a:pt x="296" y="952"/>
                      </a:lnTo>
                      <a:lnTo>
                        <a:pt x="290" y="932"/>
                      </a:lnTo>
                      <a:lnTo>
                        <a:pt x="290" y="931"/>
                      </a:lnTo>
                      <a:lnTo>
                        <a:pt x="290" y="931"/>
                      </a:lnTo>
                      <a:lnTo>
                        <a:pt x="512" y="903"/>
                      </a:lnTo>
                      <a:lnTo>
                        <a:pt x="508" y="919"/>
                      </a:lnTo>
                      <a:lnTo>
                        <a:pt x="504" y="936"/>
                      </a:lnTo>
                      <a:lnTo>
                        <a:pt x="499" y="946"/>
                      </a:lnTo>
                      <a:lnTo>
                        <a:pt x="496" y="958"/>
                      </a:lnTo>
                      <a:lnTo>
                        <a:pt x="493" y="968"/>
                      </a:lnTo>
                      <a:lnTo>
                        <a:pt x="491" y="978"/>
                      </a:lnTo>
                      <a:lnTo>
                        <a:pt x="491" y="978"/>
                      </a:lnTo>
                      <a:close/>
                      <a:moveTo>
                        <a:pt x="397" y="0"/>
                      </a:moveTo>
                      <a:lnTo>
                        <a:pt x="376" y="0"/>
                      </a:lnTo>
                      <a:lnTo>
                        <a:pt x="357" y="1"/>
                      </a:lnTo>
                      <a:lnTo>
                        <a:pt x="336" y="5"/>
                      </a:lnTo>
                      <a:lnTo>
                        <a:pt x="317" y="8"/>
                      </a:lnTo>
                      <a:lnTo>
                        <a:pt x="299" y="12"/>
                      </a:lnTo>
                      <a:lnTo>
                        <a:pt x="279" y="18"/>
                      </a:lnTo>
                      <a:lnTo>
                        <a:pt x="261" y="24"/>
                      </a:lnTo>
                      <a:lnTo>
                        <a:pt x="242" y="31"/>
                      </a:lnTo>
                      <a:lnTo>
                        <a:pt x="225" y="39"/>
                      </a:lnTo>
                      <a:lnTo>
                        <a:pt x="208" y="48"/>
                      </a:lnTo>
                      <a:lnTo>
                        <a:pt x="192" y="58"/>
                      </a:lnTo>
                      <a:lnTo>
                        <a:pt x="175" y="67"/>
                      </a:lnTo>
                      <a:lnTo>
                        <a:pt x="160" y="78"/>
                      </a:lnTo>
                      <a:lnTo>
                        <a:pt x="145" y="90"/>
                      </a:lnTo>
                      <a:lnTo>
                        <a:pt x="131" y="103"/>
                      </a:lnTo>
                      <a:lnTo>
                        <a:pt x="117" y="116"/>
                      </a:lnTo>
                      <a:lnTo>
                        <a:pt x="104" y="130"/>
                      </a:lnTo>
                      <a:lnTo>
                        <a:pt x="91" y="144"/>
                      </a:lnTo>
                      <a:lnTo>
                        <a:pt x="79" y="159"/>
                      </a:lnTo>
                      <a:lnTo>
                        <a:pt x="69" y="174"/>
                      </a:lnTo>
                      <a:lnTo>
                        <a:pt x="59" y="190"/>
                      </a:lnTo>
                      <a:lnTo>
                        <a:pt x="49" y="207"/>
                      </a:lnTo>
                      <a:lnTo>
                        <a:pt x="40" y="224"/>
                      </a:lnTo>
                      <a:lnTo>
                        <a:pt x="32" y="242"/>
                      </a:lnTo>
                      <a:lnTo>
                        <a:pt x="25" y="260"/>
                      </a:lnTo>
                      <a:lnTo>
                        <a:pt x="19" y="278"/>
                      </a:lnTo>
                      <a:lnTo>
                        <a:pt x="13" y="297"/>
                      </a:lnTo>
                      <a:lnTo>
                        <a:pt x="9" y="316"/>
                      </a:lnTo>
                      <a:lnTo>
                        <a:pt x="6" y="335"/>
                      </a:lnTo>
                      <a:lnTo>
                        <a:pt x="3" y="356"/>
                      </a:lnTo>
                      <a:lnTo>
                        <a:pt x="2" y="375"/>
                      </a:lnTo>
                      <a:lnTo>
                        <a:pt x="0" y="396"/>
                      </a:lnTo>
                      <a:lnTo>
                        <a:pt x="2" y="410"/>
                      </a:lnTo>
                      <a:lnTo>
                        <a:pt x="3" y="424"/>
                      </a:lnTo>
                      <a:lnTo>
                        <a:pt x="5" y="437"/>
                      </a:lnTo>
                      <a:lnTo>
                        <a:pt x="7" y="451"/>
                      </a:lnTo>
                      <a:lnTo>
                        <a:pt x="13" y="479"/>
                      </a:lnTo>
                      <a:lnTo>
                        <a:pt x="22" y="506"/>
                      </a:lnTo>
                      <a:lnTo>
                        <a:pt x="33" y="534"/>
                      </a:lnTo>
                      <a:lnTo>
                        <a:pt x="46" y="561"/>
                      </a:lnTo>
                      <a:lnTo>
                        <a:pt x="59" y="589"/>
                      </a:lnTo>
                      <a:lnTo>
                        <a:pt x="74" y="617"/>
                      </a:lnTo>
                      <a:lnTo>
                        <a:pt x="103" y="671"/>
                      </a:lnTo>
                      <a:lnTo>
                        <a:pt x="133" y="725"/>
                      </a:lnTo>
                      <a:lnTo>
                        <a:pt x="147" y="752"/>
                      </a:lnTo>
                      <a:lnTo>
                        <a:pt x="160" y="778"/>
                      </a:lnTo>
                      <a:lnTo>
                        <a:pt x="172" y="804"/>
                      </a:lnTo>
                      <a:lnTo>
                        <a:pt x="182" y="830"/>
                      </a:lnTo>
                      <a:lnTo>
                        <a:pt x="206" y="901"/>
                      </a:lnTo>
                      <a:lnTo>
                        <a:pt x="225" y="965"/>
                      </a:lnTo>
                      <a:lnTo>
                        <a:pt x="234" y="994"/>
                      </a:lnTo>
                      <a:lnTo>
                        <a:pt x="242" y="1020"/>
                      </a:lnTo>
                      <a:lnTo>
                        <a:pt x="251" y="1045"/>
                      </a:lnTo>
                      <a:lnTo>
                        <a:pt x="260" y="1066"/>
                      </a:lnTo>
                      <a:lnTo>
                        <a:pt x="265" y="1076"/>
                      </a:lnTo>
                      <a:lnTo>
                        <a:pt x="270" y="1086"/>
                      </a:lnTo>
                      <a:lnTo>
                        <a:pt x="276" y="1094"/>
                      </a:lnTo>
                      <a:lnTo>
                        <a:pt x="281" y="1103"/>
                      </a:lnTo>
                      <a:lnTo>
                        <a:pt x="288" y="1111"/>
                      </a:lnTo>
                      <a:lnTo>
                        <a:pt x="295" y="1118"/>
                      </a:lnTo>
                      <a:lnTo>
                        <a:pt x="302" y="1125"/>
                      </a:lnTo>
                      <a:lnTo>
                        <a:pt x="310" y="1130"/>
                      </a:lnTo>
                      <a:lnTo>
                        <a:pt x="318" y="1135"/>
                      </a:lnTo>
                      <a:lnTo>
                        <a:pt x="328" y="1140"/>
                      </a:lnTo>
                      <a:lnTo>
                        <a:pt x="337" y="1143"/>
                      </a:lnTo>
                      <a:lnTo>
                        <a:pt x="347" y="1146"/>
                      </a:lnTo>
                      <a:lnTo>
                        <a:pt x="359" y="1148"/>
                      </a:lnTo>
                      <a:lnTo>
                        <a:pt x="371" y="1151"/>
                      </a:lnTo>
                      <a:lnTo>
                        <a:pt x="383" y="1152"/>
                      </a:lnTo>
                      <a:lnTo>
                        <a:pt x="397" y="1152"/>
                      </a:lnTo>
                      <a:lnTo>
                        <a:pt x="411" y="1152"/>
                      </a:lnTo>
                      <a:lnTo>
                        <a:pt x="424" y="1151"/>
                      </a:lnTo>
                      <a:lnTo>
                        <a:pt x="436" y="1148"/>
                      </a:lnTo>
                      <a:lnTo>
                        <a:pt x="448" y="1146"/>
                      </a:lnTo>
                      <a:lnTo>
                        <a:pt x="457" y="1143"/>
                      </a:lnTo>
                      <a:lnTo>
                        <a:pt x="467" y="1140"/>
                      </a:lnTo>
                      <a:lnTo>
                        <a:pt x="477" y="1135"/>
                      </a:lnTo>
                      <a:lnTo>
                        <a:pt x="485" y="1130"/>
                      </a:lnTo>
                      <a:lnTo>
                        <a:pt x="493" y="1125"/>
                      </a:lnTo>
                      <a:lnTo>
                        <a:pt x="501" y="1118"/>
                      </a:lnTo>
                      <a:lnTo>
                        <a:pt x="507" y="1111"/>
                      </a:lnTo>
                      <a:lnTo>
                        <a:pt x="513" y="1103"/>
                      </a:lnTo>
                      <a:lnTo>
                        <a:pt x="519" y="1095"/>
                      </a:lnTo>
                      <a:lnTo>
                        <a:pt x="524" y="1086"/>
                      </a:lnTo>
                      <a:lnTo>
                        <a:pt x="530" y="1077"/>
                      </a:lnTo>
                      <a:lnTo>
                        <a:pt x="535" y="1066"/>
                      </a:lnTo>
                      <a:lnTo>
                        <a:pt x="544" y="1045"/>
                      </a:lnTo>
                      <a:lnTo>
                        <a:pt x="552" y="1021"/>
                      </a:lnTo>
                      <a:lnTo>
                        <a:pt x="561" y="994"/>
                      </a:lnTo>
                      <a:lnTo>
                        <a:pt x="570" y="966"/>
                      </a:lnTo>
                      <a:lnTo>
                        <a:pt x="578" y="935"/>
                      </a:lnTo>
                      <a:lnTo>
                        <a:pt x="588" y="902"/>
                      </a:lnTo>
                      <a:lnTo>
                        <a:pt x="599" y="868"/>
                      </a:lnTo>
                      <a:lnTo>
                        <a:pt x="612" y="831"/>
                      </a:lnTo>
                      <a:lnTo>
                        <a:pt x="621" y="805"/>
                      </a:lnTo>
                      <a:lnTo>
                        <a:pt x="633" y="779"/>
                      </a:lnTo>
                      <a:lnTo>
                        <a:pt x="646" y="753"/>
                      </a:lnTo>
                      <a:lnTo>
                        <a:pt x="660" y="726"/>
                      </a:lnTo>
                      <a:lnTo>
                        <a:pt x="691" y="672"/>
                      </a:lnTo>
                      <a:lnTo>
                        <a:pt x="721" y="617"/>
                      </a:lnTo>
                      <a:lnTo>
                        <a:pt x="735" y="589"/>
                      </a:lnTo>
                      <a:lnTo>
                        <a:pt x="749" y="561"/>
                      </a:lnTo>
                      <a:lnTo>
                        <a:pt x="761" y="533"/>
                      </a:lnTo>
                      <a:lnTo>
                        <a:pt x="772" y="506"/>
                      </a:lnTo>
                      <a:lnTo>
                        <a:pt x="780" y="478"/>
                      </a:lnTo>
                      <a:lnTo>
                        <a:pt x="787" y="451"/>
                      </a:lnTo>
                      <a:lnTo>
                        <a:pt x="790" y="437"/>
                      </a:lnTo>
                      <a:lnTo>
                        <a:pt x="791" y="423"/>
                      </a:lnTo>
                      <a:lnTo>
                        <a:pt x="792" y="410"/>
                      </a:lnTo>
                      <a:lnTo>
                        <a:pt x="793" y="396"/>
                      </a:lnTo>
                      <a:lnTo>
                        <a:pt x="792" y="375"/>
                      </a:lnTo>
                      <a:lnTo>
                        <a:pt x="791" y="356"/>
                      </a:lnTo>
                      <a:lnTo>
                        <a:pt x="789" y="335"/>
                      </a:lnTo>
                      <a:lnTo>
                        <a:pt x="785" y="316"/>
                      </a:lnTo>
                      <a:lnTo>
                        <a:pt x="780" y="297"/>
                      </a:lnTo>
                      <a:lnTo>
                        <a:pt x="775" y="278"/>
                      </a:lnTo>
                      <a:lnTo>
                        <a:pt x="769" y="260"/>
                      </a:lnTo>
                      <a:lnTo>
                        <a:pt x="762" y="242"/>
                      </a:lnTo>
                      <a:lnTo>
                        <a:pt x="754" y="224"/>
                      </a:lnTo>
                      <a:lnTo>
                        <a:pt x="746" y="207"/>
                      </a:lnTo>
                      <a:lnTo>
                        <a:pt x="736" y="190"/>
                      </a:lnTo>
                      <a:lnTo>
                        <a:pt x="725" y="174"/>
                      </a:lnTo>
                      <a:lnTo>
                        <a:pt x="714" y="159"/>
                      </a:lnTo>
                      <a:lnTo>
                        <a:pt x="703" y="144"/>
                      </a:lnTo>
                      <a:lnTo>
                        <a:pt x="691" y="130"/>
                      </a:lnTo>
                      <a:lnTo>
                        <a:pt x="677" y="116"/>
                      </a:lnTo>
                      <a:lnTo>
                        <a:pt x="664" y="103"/>
                      </a:lnTo>
                      <a:lnTo>
                        <a:pt x="648" y="90"/>
                      </a:lnTo>
                      <a:lnTo>
                        <a:pt x="633" y="78"/>
                      </a:lnTo>
                      <a:lnTo>
                        <a:pt x="618" y="67"/>
                      </a:lnTo>
                      <a:lnTo>
                        <a:pt x="602" y="58"/>
                      </a:lnTo>
                      <a:lnTo>
                        <a:pt x="586" y="48"/>
                      </a:lnTo>
                      <a:lnTo>
                        <a:pt x="569" y="39"/>
                      </a:lnTo>
                      <a:lnTo>
                        <a:pt x="551" y="31"/>
                      </a:lnTo>
                      <a:lnTo>
                        <a:pt x="533" y="24"/>
                      </a:lnTo>
                      <a:lnTo>
                        <a:pt x="515" y="18"/>
                      </a:lnTo>
                      <a:lnTo>
                        <a:pt x="496" y="12"/>
                      </a:lnTo>
                      <a:lnTo>
                        <a:pt x="477" y="8"/>
                      </a:lnTo>
                      <a:lnTo>
                        <a:pt x="457" y="5"/>
                      </a:lnTo>
                      <a:lnTo>
                        <a:pt x="438" y="1"/>
                      </a:lnTo>
                      <a:lnTo>
                        <a:pt x="417" y="0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6" name="Freeform 115"/>
                <p:cNvSpPr>
                  <a:spLocks/>
                </p:cNvSpPr>
                <p:nvPr/>
              </p:nvSpPr>
              <p:spPr bwMode="auto">
                <a:xfrm>
                  <a:off x="3791743" y="3739753"/>
                  <a:ext cx="93663" cy="93663"/>
                </a:xfrm>
                <a:custGeom>
                  <a:avLst/>
                  <a:gdLst>
                    <a:gd name="T0" fmla="*/ 205 w 234"/>
                    <a:gd name="T1" fmla="*/ 1 h 234"/>
                    <a:gd name="T2" fmla="*/ 183 w 234"/>
                    <a:gd name="T3" fmla="*/ 3 h 234"/>
                    <a:gd name="T4" fmla="*/ 152 w 234"/>
                    <a:gd name="T5" fmla="*/ 9 h 234"/>
                    <a:gd name="T6" fmla="*/ 113 w 234"/>
                    <a:gd name="T7" fmla="*/ 26 h 234"/>
                    <a:gd name="T8" fmla="*/ 79 w 234"/>
                    <a:gd name="T9" fmla="*/ 49 h 234"/>
                    <a:gd name="T10" fmla="*/ 50 w 234"/>
                    <a:gd name="T11" fmla="*/ 78 h 234"/>
                    <a:gd name="T12" fmla="*/ 26 w 234"/>
                    <a:gd name="T13" fmla="*/ 113 h 234"/>
                    <a:gd name="T14" fmla="*/ 10 w 234"/>
                    <a:gd name="T15" fmla="*/ 152 h 234"/>
                    <a:gd name="T16" fmla="*/ 2 w 234"/>
                    <a:gd name="T17" fmla="*/ 183 h 234"/>
                    <a:gd name="T18" fmla="*/ 0 w 234"/>
                    <a:gd name="T19" fmla="*/ 205 h 234"/>
                    <a:gd name="T20" fmla="*/ 0 w 234"/>
                    <a:gd name="T21" fmla="*/ 220 h 234"/>
                    <a:gd name="T22" fmla="*/ 3 w 234"/>
                    <a:gd name="T23" fmla="*/ 226 h 234"/>
                    <a:gd name="T24" fmla="*/ 7 w 234"/>
                    <a:gd name="T25" fmla="*/ 231 h 234"/>
                    <a:gd name="T26" fmla="*/ 14 w 234"/>
                    <a:gd name="T27" fmla="*/ 234 h 234"/>
                    <a:gd name="T28" fmla="*/ 21 w 234"/>
                    <a:gd name="T29" fmla="*/ 234 h 234"/>
                    <a:gd name="T30" fmla="*/ 28 w 234"/>
                    <a:gd name="T31" fmla="*/ 231 h 234"/>
                    <a:gd name="T32" fmla="*/ 33 w 234"/>
                    <a:gd name="T33" fmla="*/ 226 h 234"/>
                    <a:gd name="T34" fmla="*/ 35 w 234"/>
                    <a:gd name="T35" fmla="*/ 220 h 234"/>
                    <a:gd name="T36" fmla="*/ 37 w 234"/>
                    <a:gd name="T37" fmla="*/ 197 h 234"/>
                    <a:gd name="T38" fmla="*/ 44 w 234"/>
                    <a:gd name="T39" fmla="*/ 163 h 234"/>
                    <a:gd name="T40" fmla="*/ 58 w 234"/>
                    <a:gd name="T41" fmla="*/ 130 h 234"/>
                    <a:gd name="T42" fmla="*/ 78 w 234"/>
                    <a:gd name="T43" fmla="*/ 101 h 234"/>
                    <a:gd name="T44" fmla="*/ 101 w 234"/>
                    <a:gd name="T45" fmla="*/ 77 h 234"/>
                    <a:gd name="T46" fmla="*/ 131 w 234"/>
                    <a:gd name="T47" fmla="*/ 58 h 234"/>
                    <a:gd name="T48" fmla="*/ 163 w 234"/>
                    <a:gd name="T49" fmla="*/ 44 h 234"/>
                    <a:gd name="T50" fmla="*/ 197 w 234"/>
                    <a:gd name="T51" fmla="*/ 36 h 234"/>
                    <a:gd name="T52" fmla="*/ 219 w 234"/>
                    <a:gd name="T53" fmla="*/ 35 h 234"/>
                    <a:gd name="T54" fmla="*/ 226 w 234"/>
                    <a:gd name="T55" fmla="*/ 33 h 234"/>
                    <a:gd name="T56" fmla="*/ 231 w 234"/>
                    <a:gd name="T57" fmla="*/ 28 h 234"/>
                    <a:gd name="T58" fmla="*/ 233 w 234"/>
                    <a:gd name="T59" fmla="*/ 21 h 234"/>
                    <a:gd name="T60" fmla="*/ 233 w 234"/>
                    <a:gd name="T61" fmla="*/ 15 h 234"/>
                    <a:gd name="T62" fmla="*/ 231 w 234"/>
                    <a:gd name="T63" fmla="*/ 8 h 234"/>
                    <a:gd name="T64" fmla="*/ 226 w 234"/>
                    <a:gd name="T65" fmla="*/ 3 h 234"/>
                    <a:gd name="T66" fmla="*/ 219 w 234"/>
                    <a:gd name="T67" fmla="*/ 1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34" h="234">
                      <a:moveTo>
                        <a:pt x="216" y="0"/>
                      </a:moveTo>
                      <a:lnTo>
                        <a:pt x="205" y="1"/>
                      </a:lnTo>
                      <a:lnTo>
                        <a:pt x="194" y="1"/>
                      </a:lnTo>
                      <a:lnTo>
                        <a:pt x="183" y="3"/>
                      </a:lnTo>
                      <a:lnTo>
                        <a:pt x="173" y="4"/>
                      </a:lnTo>
                      <a:lnTo>
                        <a:pt x="152" y="9"/>
                      </a:lnTo>
                      <a:lnTo>
                        <a:pt x="132" y="17"/>
                      </a:lnTo>
                      <a:lnTo>
                        <a:pt x="113" y="26"/>
                      </a:lnTo>
                      <a:lnTo>
                        <a:pt x="95" y="36"/>
                      </a:lnTo>
                      <a:lnTo>
                        <a:pt x="79" y="49"/>
                      </a:lnTo>
                      <a:lnTo>
                        <a:pt x="64" y="63"/>
                      </a:lnTo>
                      <a:lnTo>
                        <a:pt x="50" y="78"/>
                      </a:lnTo>
                      <a:lnTo>
                        <a:pt x="37" y="95"/>
                      </a:lnTo>
                      <a:lnTo>
                        <a:pt x="26" y="113"/>
                      </a:lnTo>
                      <a:lnTo>
                        <a:pt x="17" y="131"/>
                      </a:lnTo>
                      <a:lnTo>
                        <a:pt x="10" y="152"/>
                      </a:lnTo>
                      <a:lnTo>
                        <a:pt x="4" y="172"/>
                      </a:lnTo>
                      <a:lnTo>
                        <a:pt x="2" y="183"/>
                      </a:lnTo>
                      <a:lnTo>
                        <a:pt x="1" y="194"/>
                      </a:lnTo>
                      <a:lnTo>
                        <a:pt x="0" y="205"/>
                      </a:lnTo>
                      <a:lnTo>
                        <a:pt x="0" y="216"/>
                      </a:lnTo>
                      <a:lnTo>
                        <a:pt x="0" y="220"/>
                      </a:lnTo>
                      <a:lnTo>
                        <a:pt x="1" y="223"/>
                      </a:lnTo>
                      <a:lnTo>
                        <a:pt x="3" y="226"/>
                      </a:lnTo>
                      <a:lnTo>
                        <a:pt x="5" y="229"/>
                      </a:lnTo>
                      <a:lnTo>
                        <a:pt x="7" y="231"/>
                      </a:lnTo>
                      <a:lnTo>
                        <a:pt x="11" y="233"/>
                      </a:lnTo>
                      <a:lnTo>
                        <a:pt x="14" y="234"/>
                      </a:lnTo>
                      <a:lnTo>
                        <a:pt x="18" y="234"/>
                      </a:lnTo>
                      <a:lnTo>
                        <a:pt x="21" y="234"/>
                      </a:lnTo>
                      <a:lnTo>
                        <a:pt x="25" y="233"/>
                      </a:lnTo>
                      <a:lnTo>
                        <a:pt x="28" y="231"/>
                      </a:lnTo>
                      <a:lnTo>
                        <a:pt x="31" y="229"/>
                      </a:lnTo>
                      <a:lnTo>
                        <a:pt x="33" y="226"/>
                      </a:lnTo>
                      <a:lnTo>
                        <a:pt x="34" y="223"/>
                      </a:lnTo>
                      <a:lnTo>
                        <a:pt x="35" y="220"/>
                      </a:lnTo>
                      <a:lnTo>
                        <a:pt x="35" y="216"/>
                      </a:lnTo>
                      <a:lnTo>
                        <a:pt x="37" y="197"/>
                      </a:lnTo>
                      <a:lnTo>
                        <a:pt x="40" y="180"/>
                      </a:lnTo>
                      <a:lnTo>
                        <a:pt x="44" y="163"/>
                      </a:lnTo>
                      <a:lnTo>
                        <a:pt x="51" y="145"/>
                      </a:lnTo>
                      <a:lnTo>
                        <a:pt x="58" y="130"/>
                      </a:lnTo>
                      <a:lnTo>
                        <a:pt x="67" y="115"/>
                      </a:lnTo>
                      <a:lnTo>
                        <a:pt x="78" y="101"/>
                      </a:lnTo>
                      <a:lnTo>
                        <a:pt x="88" y="88"/>
                      </a:lnTo>
                      <a:lnTo>
                        <a:pt x="101" y="77"/>
                      </a:lnTo>
                      <a:lnTo>
                        <a:pt x="115" y="67"/>
                      </a:lnTo>
                      <a:lnTo>
                        <a:pt x="131" y="58"/>
                      </a:lnTo>
                      <a:lnTo>
                        <a:pt x="146" y="50"/>
                      </a:lnTo>
                      <a:lnTo>
                        <a:pt x="163" y="44"/>
                      </a:lnTo>
                      <a:lnTo>
                        <a:pt x="180" y="40"/>
                      </a:lnTo>
                      <a:lnTo>
                        <a:pt x="197" y="36"/>
                      </a:lnTo>
                      <a:lnTo>
                        <a:pt x="216" y="36"/>
                      </a:lnTo>
                      <a:lnTo>
                        <a:pt x="219" y="35"/>
                      </a:lnTo>
                      <a:lnTo>
                        <a:pt x="223" y="34"/>
                      </a:lnTo>
                      <a:lnTo>
                        <a:pt x="226" y="33"/>
                      </a:lnTo>
                      <a:lnTo>
                        <a:pt x="229" y="31"/>
                      </a:lnTo>
                      <a:lnTo>
                        <a:pt x="231" y="28"/>
                      </a:lnTo>
                      <a:lnTo>
                        <a:pt x="232" y="24"/>
                      </a:lnTo>
                      <a:lnTo>
                        <a:pt x="233" y="21"/>
                      </a:lnTo>
                      <a:lnTo>
                        <a:pt x="234" y="18"/>
                      </a:lnTo>
                      <a:lnTo>
                        <a:pt x="233" y="15"/>
                      </a:lnTo>
                      <a:lnTo>
                        <a:pt x="232" y="10"/>
                      </a:lnTo>
                      <a:lnTo>
                        <a:pt x="231" y="8"/>
                      </a:lnTo>
                      <a:lnTo>
                        <a:pt x="229" y="5"/>
                      </a:lnTo>
                      <a:lnTo>
                        <a:pt x="226" y="3"/>
                      </a:lnTo>
                      <a:lnTo>
                        <a:pt x="223" y="2"/>
                      </a:lnTo>
                      <a:lnTo>
                        <a:pt x="219" y="1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</p:grpSp>
        </p:grpSp>
        <p:grpSp>
          <p:nvGrpSpPr>
            <p:cNvPr id="14" name="组合 13"/>
            <p:cNvGrpSpPr/>
            <p:nvPr/>
          </p:nvGrpSpPr>
          <p:grpSpPr>
            <a:xfrm>
              <a:off x="7976064" y="2834600"/>
              <a:ext cx="1313180" cy="1313180"/>
              <a:chOff x="7976064" y="2834600"/>
              <a:chExt cx="1313180" cy="1313180"/>
            </a:xfrm>
          </p:grpSpPr>
          <p:sp>
            <p:nvSpPr>
              <p:cNvPr id="64" name="Diamond 63"/>
              <p:cNvSpPr/>
              <p:nvPr/>
            </p:nvSpPr>
            <p:spPr>
              <a:xfrm>
                <a:off x="7976064" y="2834600"/>
                <a:ext cx="1313180" cy="1313180"/>
              </a:xfrm>
              <a:prstGeom prst="diamond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1100">
                  <a:solidFill>
                    <a:srgbClr val="262626"/>
                  </a:solidFill>
                  <a:latin typeface="+mn-ea"/>
                </a:endParaRPr>
              </a:p>
            </p:txBody>
          </p:sp>
          <p:grpSp>
            <p:nvGrpSpPr>
              <p:cNvPr id="37" name="Group 36"/>
              <p:cNvGrpSpPr/>
              <p:nvPr/>
            </p:nvGrpSpPr>
            <p:grpSpPr>
              <a:xfrm>
                <a:off x="8399156" y="3262469"/>
                <a:ext cx="457201" cy="457200"/>
                <a:chOff x="4563268" y="1839515"/>
                <a:chExt cx="457201" cy="457200"/>
              </a:xfrm>
              <a:solidFill>
                <a:schemeClr val="bg1"/>
              </a:solidFill>
            </p:grpSpPr>
            <p:sp>
              <p:nvSpPr>
                <p:cNvPr id="38" name="Freeform 137"/>
                <p:cNvSpPr>
                  <a:spLocks/>
                </p:cNvSpPr>
                <p:nvPr/>
              </p:nvSpPr>
              <p:spPr bwMode="auto">
                <a:xfrm>
                  <a:off x="4812506" y="1896665"/>
                  <a:ext cx="150813" cy="149225"/>
                </a:xfrm>
                <a:custGeom>
                  <a:avLst/>
                  <a:gdLst>
                    <a:gd name="T0" fmla="*/ 342 w 378"/>
                    <a:gd name="T1" fmla="*/ 360 h 378"/>
                    <a:gd name="T2" fmla="*/ 343 w 378"/>
                    <a:gd name="T3" fmla="*/ 367 h 378"/>
                    <a:gd name="T4" fmla="*/ 347 w 378"/>
                    <a:gd name="T5" fmla="*/ 372 h 378"/>
                    <a:gd name="T6" fmla="*/ 353 w 378"/>
                    <a:gd name="T7" fmla="*/ 377 h 378"/>
                    <a:gd name="T8" fmla="*/ 360 w 378"/>
                    <a:gd name="T9" fmla="*/ 378 h 378"/>
                    <a:gd name="T10" fmla="*/ 367 w 378"/>
                    <a:gd name="T11" fmla="*/ 377 h 378"/>
                    <a:gd name="T12" fmla="*/ 373 w 378"/>
                    <a:gd name="T13" fmla="*/ 372 h 378"/>
                    <a:gd name="T14" fmla="*/ 376 w 378"/>
                    <a:gd name="T15" fmla="*/ 367 h 378"/>
                    <a:gd name="T16" fmla="*/ 378 w 378"/>
                    <a:gd name="T17" fmla="*/ 360 h 378"/>
                    <a:gd name="T18" fmla="*/ 378 w 378"/>
                    <a:gd name="T19" fmla="*/ 359 h 378"/>
                    <a:gd name="T20" fmla="*/ 376 w 378"/>
                    <a:gd name="T21" fmla="*/ 323 h 378"/>
                    <a:gd name="T22" fmla="*/ 371 w 378"/>
                    <a:gd name="T23" fmla="*/ 287 h 378"/>
                    <a:gd name="T24" fmla="*/ 361 w 378"/>
                    <a:gd name="T25" fmla="*/ 253 h 378"/>
                    <a:gd name="T26" fmla="*/ 349 w 378"/>
                    <a:gd name="T27" fmla="*/ 220 h 378"/>
                    <a:gd name="T28" fmla="*/ 334 w 378"/>
                    <a:gd name="T29" fmla="*/ 189 h 378"/>
                    <a:gd name="T30" fmla="*/ 316 w 378"/>
                    <a:gd name="T31" fmla="*/ 158 h 378"/>
                    <a:gd name="T32" fmla="*/ 295 w 378"/>
                    <a:gd name="T33" fmla="*/ 131 h 378"/>
                    <a:gd name="T34" fmla="*/ 273 w 378"/>
                    <a:gd name="T35" fmla="*/ 105 h 378"/>
                    <a:gd name="T36" fmla="*/ 247 w 378"/>
                    <a:gd name="T37" fmla="*/ 83 h 378"/>
                    <a:gd name="T38" fmla="*/ 220 w 378"/>
                    <a:gd name="T39" fmla="*/ 62 h 378"/>
                    <a:gd name="T40" fmla="*/ 190 w 378"/>
                    <a:gd name="T41" fmla="*/ 44 h 378"/>
                    <a:gd name="T42" fmla="*/ 158 w 378"/>
                    <a:gd name="T43" fmla="*/ 29 h 378"/>
                    <a:gd name="T44" fmla="*/ 126 w 378"/>
                    <a:gd name="T45" fmla="*/ 17 h 378"/>
                    <a:gd name="T46" fmla="*/ 91 w 378"/>
                    <a:gd name="T47" fmla="*/ 7 h 378"/>
                    <a:gd name="T48" fmla="*/ 56 w 378"/>
                    <a:gd name="T49" fmla="*/ 2 h 378"/>
                    <a:gd name="T50" fmla="*/ 19 w 378"/>
                    <a:gd name="T51" fmla="*/ 1 h 378"/>
                    <a:gd name="T52" fmla="*/ 18 w 378"/>
                    <a:gd name="T53" fmla="*/ 0 h 378"/>
                    <a:gd name="T54" fmla="*/ 11 w 378"/>
                    <a:gd name="T55" fmla="*/ 2 h 378"/>
                    <a:gd name="T56" fmla="*/ 5 w 378"/>
                    <a:gd name="T57" fmla="*/ 5 h 378"/>
                    <a:gd name="T58" fmla="*/ 2 w 378"/>
                    <a:gd name="T59" fmla="*/ 12 h 378"/>
                    <a:gd name="T60" fmla="*/ 0 w 378"/>
                    <a:gd name="T61" fmla="*/ 18 h 378"/>
                    <a:gd name="T62" fmla="*/ 2 w 378"/>
                    <a:gd name="T63" fmla="*/ 24 h 378"/>
                    <a:gd name="T64" fmla="*/ 5 w 378"/>
                    <a:gd name="T65" fmla="*/ 31 h 378"/>
                    <a:gd name="T66" fmla="*/ 11 w 378"/>
                    <a:gd name="T67" fmla="*/ 34 h 378"/>
                    <a:gd name="T68" fmla="*/ 18 w 378"/>
                    <a:gd name="T69" fmla="*/ 36 h 378"/>
                    <a:gd name="T70" fmla="*/ 34 w 378"/>
                    <a:gd name="T71" fmla="*/ 36 h 378"/>
                    <a:gd name="T72" fmla="*/ 68 w 378"/>
                    <a:gd name="T73" fmla="*/ 40 h 378"/>
                    <a:gd name="T74" fmla="*/ 99 w 378"/>
                    <a:gd name="T75" fmla="*/ 46 h 378"/>
                    <a:gd name="T76" fmla="*/ 129 w 378"/>
                    <a:gd name="T77" fmla="*/ 56 h 378"/>
                    <a:gd name="T78" fmla="*/ 158 w 378"/>
                    <a:gd name="T79" fmla="*/ 68 h 378"/>
                    <a:gd name="T80" fmla="*/ 185 w 378"/>
                    <a:gd name="T81" fmla="*/ 83 h 378"/>
                    <a:gd name="T82" fmla="*/ 211 w 378"/>
                    <a:gd name="T83" fmla="*/ 100 h 378"/>
                    <a:gd name="T84" fmla="*/ 236 w 378"/>
                    <a:gd name="T85" fmla="*/ 121 h 378"/>
                    <a:gd name="T86" fmla="*/ 258 w 378"/>
                    <a:gd name="T87" fmla="*/ 142 h 378"/>
                    <a:gd name="T88" fmla="*/ 277 w 378"/>
                    <a:gd name="T89" fmla="*/ 166 h 378"/>
                    <a:gd name="T90" fmla="*/ 295 w 378"/>
                    <a:gd name="T91" fmla="*/ 192 h 378"/>
                    <a:gd name="T92" fmla="*/ 310 w 378"/>
                    <a:gd name="T93" fmla="*/ 220 h 378"/>
                    <a:gd name="T94" fmla="*/ 322 w 378"/>
                    <a:gd name="T95" fmla="*/ 249 h 378"/>
                    <a:gd name="T96" fmla="*/ 332 w 378"/>
                    <a:gd name="T97" fmla="*/ 279 h 378"/>
                    <a:gd name="T98" fmla="*/ 339 w 378"/>
                    <a:gd name="T99" fmla="*/ 311 h 378"/>
                    <a:gd name="T100" fmla="*/ 342 w 378"/>
                    <a:gd name="T101" fmla="*/ 343 h 3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78" h="378">
                      <a:moveTo>
                        <a:pt x="342" y="360"/>
                      </a:moveTo>
                      <a:lnTo>
                        <a:pt x="342" y="360"/>
                      </a:lnTo>
                      <a:lnTo>
                        <a:pt x="342" y="364"/>
                      </a:lnTo>
                      <a:lnTo>
                        <a:pt x="343" y="367"/>
                      </a:lnTo>
                      <a:lnTo>
                        <a:pt x="345" y="370"/>
                      </a:lnTo>
                      <a:lnTo>
                        <a:pt x="347" y="372"/>
                      </a:lnTo>
                      <a:lnTo>
                        <a:pt x="349" y="375"/>
                      </a:lnTo>
                      <a:lnTo>
                        <a:pt x="353" y="377"/>
                      </a:lnTo>
                      <a:lnTo>
                        <a:pt x="356" y="378"/>
                      </a:lnTo>
                      <a:lnTo>
                        <a:pt x="360" y="378"/>
                      </a:lnTo>
                      <a:lnTo>
                        <a:pt x="364" y="378"/>
                      </a:lnTo>
                      <a:lnTo>
                        <a:pt x="367" y="377"/>
                      </a:lnTo>
                      <a:lnTo>
                        <a:pt x="370" y="374"/>
                      </a:lnTo>
                      <a:lnTo>
                        <a:pt x="373" y="372"/>
                      </a:lnTo>
                      <a:lnTo>
                        <a:pt x="375" y="370"/>
                      </a:lnTo>
                      <a:lnTo>
                        <a:pt x="376" y="367"/>
                      </a:lnTo>
                      <a:lnTo>
                        <a:pt x="378" y="364"/>
                      </a:lnTo>
                      <a:lnTo>
                        <a:pt x="378" y="360"/>
                      </a:lnTo>
                      <a:lnTo>
                        <a:pt x="378" y="360"/>
                      </a:lnTo>
                      <a:lnTo>
                        <a:pt x="378" y="359"/>
                      </a:lnTo>
                      <a:lnTo>
                        <a:pt x="378" y="341"/>
                      </a:lnTo>
                      <a:lnTo>
                        <a:pt x="376" y="323"/>
                      </a:lnTo>
                      <a:lnTo>
                        <a:pt x="373" y="305"/>
                      </a:lnTo>
                      <a:lnTo>
                        <a:pt x="371" y="287"/>
                      </a:lnTo>
                      <a:lnTo>
                        <a:pt x="367" y="270"/>
                      </a:lnTo>
                      <a:lnTo>
                        <a:pt x="361" y="253"/>
                      </a:lnTo>
                      <a:lnTo>
                        <a:pt x="356" y="236"/>
                      </a:lnTo>
                      <a:lnTo>
                        <a:pt x="349" y="220"/>
                      </a:lnTo>
                      <a:lnTo>
                        <a:pt x="342" y="204"/>
                      </a:lnTo>
                      <a:lnTo>
                        <a:pt x="334" y="189"/>
                      </a:lnTo>
                      <a:lnTo>
                        <a:pt x="326" y="174"/>
                      </a:lnTo>
                      <a:lnTo>
                        <a:pt x="316" y="158"/>
                      </a:lnTo>
                      <a:lnTo>
                        <a:pt x="306" y="144"/>
                      </a:lnTo>
                      <a:lnTo>
                        <a:pt x="295" y="131"/>
                      </a:lnTo>
                      <a:lnTo>
                        <a:pt x="285" y="118"/>
                      </a:lnTo>
                      <a:lnTo>
                        <a:pt x="273" y="105"/>
                      </a:lnTo>
                      <a:lnTo>
                        <a:pt x="260" y="94"/>
                      </a:lnTo>
                      <a:lnTo>
                        <a:pt x="247" y="83"/>
                      </a:lnTo>
                      <a:lnTo>
                        <a:pt x="234" y="72"/>
                      </a:lnTo>
                      <a:lnTo>
                        <a:pt x="220" y="62"/>
                      </a:lnTo>
                      <a:lnTo>
                        <a:pt x="205" y="53"/>
                      </a:lnTo>
                      <a:lnTo>
                        <a:pt x="190" y="44"/>
                      </a:lnTo>
                      <a:lnTo>
                        <a:pt x="175" y="36"/>
                      </a:lnTo>
                      <a:lnTo>
                        <a:pt x="158" y="29"/>
                      </a:lnTo>
                      <a:lnTo>
                        <a:pt x="142" y="22"/>
                      </a:lnTo>
                      <a:lnTo>
                        <a:pt x="126" y="17"/>
                      </a:lnTo>
                      <a:lnTo>
                        <a:pt x="109" y="12"/>
                      </a:lnTo>
                      <a:lnTo>
                        <a:pt x="91" y="7"/>
                      </a:lnTo>
                      <a:lnTo>
                        <a:pt x="74" y="4"/>
                      </a:lnTo>
                      <a:lnTo>
                        <a:pt x="56" y="2"/>
                      </a:lnTo>
                      <a:lnTo>
                        <a:pt x="37" y="1"/>
                      </a:lnTo>
                      <a:lnTo>
                        <a:pt x="19" y="1"/>
                      </a:lnTo>
                      <a:lnTo>
                        <a:pt x="19" y="0"/>
                      </a:lnTo>
                      <a:lnTo>
                        <a:pt x="18" y="0"/>
                      </a:lnTo>
                      <a:lnTo>
                        <a:pt x="15" y="1"/>
                      </a:lnTo>
                      <a:lnTo>
                        <a:pt x="11" y="2"/>
                      </a:lnTo>
                      <a:lnTo>
                        <a:pt x="8" y="3"/>
                      </a:lnTo>
                      <a:lnTo>
                        <a:pt x="5" y="5"/>
                      </a:lnTo>
                      <a:lnTo>
                        <a:pt x="3" y="8"/>
                      </a:lnTo>
                      <a:lnTo>
                        <a:pt x="2" y="12"/>
                      </a:lnTo>
                      <a:lnTo>
                        <a:pt x="1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4"/>
                      </a:lnTo>
                      <a:lnTo>
                        <a:pt x="3" y="28"/>
                      </a:lnTo>
                      <a:lnTo>
                        <a:pt x="5" y="31"/>
                      </a:lnTo>
                      <a:lnTo>
                        <a:pt x="8" y="33"/>
                      </a:lnTo>
                      <a:lnTo>
                        <a:pt x="11" y="34"/>
                      </a:lnTo>
                      <a:lnTo>
                        <a:pt x="15" y="35"/>
                      </a:lnTo>
                      <a:lnTo>
                        <a:pt x="18" y="36"/>
                      </a:lnTo>
                      <a:lnTo>
                        <a:pt x="18" y="36"/>
                      </a:lnTo>
                      <a:lnTo>
                        <a:pt x="34" y="36"/>
                      </a:lnTo>
                      <a:lnTo>
                        <a:pt x="51" y="37"/>
                      </a:lnTo>
                      <a:lnTo>
                        <a:pt x="68" y="40"/>
                      </a:lnTo>
                      <a:lnTo>
                        <a:pt x="83" y="43"/>
                      </a:lnTo>
                      <a:lnTo>
                        <a:pt x="99" y="46"/>
                      </a:lnTo>
                      <a:lnTo>
                        <a:pt x="114" y="50"/>
                      </a:lnTo>
                      <a:lnTo>
                        <a:pt x="129" y="56"/>
                      </a:lnTo>
                      <a:lnTo>
                        <a:pt x="144" y="61"/>
                      </a:lnTo>
                      <a:lnTo>
                        <a:pt x="158" y="68"/>
                      </a:lnTo>
                      <a:lnTo>
                        <a:pt x="172" y="75"/>
                      </a:lnTo>
                      <a:lnTo>
                        <a:pt x="185" y="83"/>
                      </a:lnTo>
                      <a:lnTo>
                        <a:pt x="199" y="91"/>
                      </a:lnTo>
                      <a:lnTo>
                        <a:pt x="211" y="100"/>
                      </a:lnTo>
                      <a:lnTo>
                        <a:pt x="224" y="110"/>
                      </a:lnTo>
                      <a:lnTo>
                        <a:pt x="236" y="121"/>
                      </a:lnTo>
                      <a:lnTo>
                        <a:pt x="247" y="131"/>
                      </a:lnTo>
                      <a:lnTo>
                        <a:pt x="258" y="142"/>
                      </a:lnTo>
                      <a:lnTo>
                        <a:pt x="267" y="154"/>
                      </a:lnTo>
                      <a:lnTo>
                        <a:pt x="277" y="166"/>
                      </a:lnTo>
                      <a:lnTo>
                        <a:pt x="287" y="179"/>
                      </a:lnTo>
                      <a:lnTo>
                        <a:pt x="295" y="192"/>
                      </a:lnTo>
                      <a:lnTo>
                        <a:pt x="303" y="206"/>
                      </a:lnTo>
                      <a:lnTo>
                        <a:pt x="310" y="220"/>
                      </a:lnTo>
                      <a:lnTo>
                        <a:pt x="316" y="234"/>
                      </a:lnTo>
                      <a:lnTo>
                        <a:pt x="322" y="249"/>
                      </a:lnTo>
                      <a:lnTo>
                        <a:pt x="328" y="264"/>
                      </a:lnTo>
                      <a:lnTo>
                        <a:pt x="332" y="279"/>
                      </a:lnTo>
                      <a:lnTo>
                        <a:pt x="335" y="294"/>
                      </a:lnTo>
                      <a:lnTo>
                        <a:pt x="339" y="311"/>
                      </a:lnTo>
                      <a:lnTo>
                        <a:pt x="340" y="327"/>
                      </a:lnTo>
                      <a:lnTo>
                        <a:pt x="342" y="343"/>
                      </a:lnTo>
                      <a:lnTo>
                        <a:pt x="342" y="3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9" name="Freeform 138"/>
                <p:cNvSpPr>
                  <a:spLocks noEditPoints="1"/>
                </p:cNvSpPr>
                <p:nvPr/>
              </p:nvSpPr>
              <p:spPr bwMode="auto">
                <a:xfrm>
                  <a:off x="4563268" y="1839515"/>
                  <a:ext cx="457200" cy="457200"/>
                </a:xfrm>
                <a:custGeom>
                  <a:avLst/>
                  <a:gdLst>
                    <a:gd name="T0" fmla="*/ 1071 w 1152"/>
                    <a:gd name="T1" fmla="*/ 923 h 1152"/>
                    <a:gd name="T2" fmla="*/ 1059 w 1152"/>
                    <a:gd name="T3" fmla="*/ 932 h 1152"/>
                    <a:gd name="T4" fmla="*/ 1044 w 1152"/>
                    <a:gd name="T5" fmla="*/ 936 h 1152"/>
                    <a:gd name="T6" fmla="*/ 216 w 1152"/>
                    <a:gd name="T7" fmla="*/ 108 h 1152"/>
                    <a:gd name="T8" fmla="*/ 219 w 1152"/>
                    <a:gd name="T9" fmla="*/ 93 h 1152"/>
                    <a:gd name="T10" fmla="*/ 229 w 1152"/>
                    <a:gd name="T11" fmla="*/ 80 h 1152"/>
                    <a:gd name="T12" fmla="*/ 245 w 1152"/>
                    <a:gd name="T13" fmla="*/ 72 h 1152"/>
                    <a:gd name="T14" fmla="*/ 266 w 1152"/>
                    <a:gd name="T15" fmla="*/ 75 h 1152"/>
                    <a:gd name="T16" fmla="*/ 1069 w 1152"/>
                    <a:gd name="T17" fmla="*/ 875 h 1152"/>
                    <a:gd name="T18" fmla="*/ 1078 w 1152"/>
                    <a:gd name="T19" fmla="*/ 888 h 1152"/>
                    <a:gd name="T20" fmla="*/ 1080 w 1152"/>
                    <a:gd name="T21" fmla="*/ 903 h 1152"/>
                    <a:gd name="T22" fmla="*/ 1077 w 1152"/>
                    <a:gd name="T23" fmla="*/ 914 h 1152"/>
                    <a:gd name="T24" fmla="*/ 532 w 1152"/>
                    <a:gd name="T25" fmla="*/ 940 h 1152"/>
                    <a:gd name="T26" fmla="*/ 216 w 1152"/>
                    <a:gd name="T27" fmla="*/ 604 h 1152"/>
                    <a:gd name="T28" fmla="*/ 549 w 1152"/>
                    <a:gd name="T29" fmla="*/ 936 h 1152"/>
                    <a:gd name="T30" fmla="*/ 378 w 1152"/>
                    <a:gd name="T31" fmla="*/ 1075 h 1152"/>
                    <a:gd name="T32" fmla="*/ 360 w 1152"/>
                    <a:gd name="T33" fmla="*/ 1080 h 1152"/>
                    <a:gd name="T34" fmla="*/ 341 w 1152"/>
                    <a:gd name="T35" fmla="*/ 1075 h 1152"/>
                    <a:gd name="T36" fmla="*/ 77 w 1152"/>
                    <a:gd name="T37" fmla="*/ 810 h 1152"/>
                    <a:gd name="T38" fmla="*/ 72 w 1152"/>
                    <a:gd name="T39" fmla="*/ 792 h 1152"/>
                    <a:gd name="T40" fmla="*/ 77 w 1152"/>
                    <a:gd name="T41" fmla="*/ 773 h 1152"/>
                    <a:gd name="T42" fmla="*/ 195 w 1152"/>
                    <a:gd name="T43" fmla="*/ 653 h 1152"/>
                    <a:gd name="T44" fmla="*/ 499 w 1152"/>
                    <a:gd name="T45" fmla="*/ 957 h 1152"/>
                    <a:gd name="T46" fmla="*/ 328 w 1152"/>
                    <a:gd name="T47" fmla="*/ 31 h 1152"/>
                    <a:gd name="T48" fmla="*/ 302 w 1152"/>
                    <a:gd name="T49" fmla="*/ 13 h 1152"/>
                    <a:gd name="T50" fmla="*/ 273 w 1152"/>
                    <a:gd name="T51" fmla="*/ 2 h 1152"/>
                    <a:gd name="T52" fmla="*/ 242 w 1152"/>
                    <a:gd name="T53" fmla="*/ 0 h 1152"/>
                    <a:gd name="T54" fmla="*/ 211 w 1152"/>
                    <a:gd name="T55" fmla="*/ 9 h 1152"/>
                    <a:gd name="T56" fmla="*/ 190 w 1152"/>
                    <a:gd name="T57" fmla="*/ 19 h 1152"/>
                    <a:gd name="T58" fmla="*/ 172 w 1152"/>
                    <a:gd name="T59" fmla="*/ 36 h 1152"/>
                    <a:gd name="T60" fmla="*/ 158 w 1152"/>
                    <a:gd name="T61" fmla="*/ 55 h 1152"/>
                    <a:gd name="T62" fmla="*/ 149 w 1152"/>
                    <a:gd name="T63" fmla="*/ 77 h 1152"/>
                    <a:gd name="T64" fmla="*/ 145 w 1152"/>
                    <a:gd name="T65" fmla="*/ 99 h 1152"/>
                    <a:gd name="T66" fmla="*/ 31 w 1152"/>
                    <a:gd name="T67" fmla="*/ 716 h 1152"/>
                    <a:gd name="T68" fmla="*/ 13 w 1152"/>
                    <a:gd name="T69" fmla="*/ 742 h 1152"/>
                    <a:gd name="T70" fmla="*/ 2 w 1152"/>
                    <a:gd name="T71" fmla="*/ 771 h 1152"/>
                    <a:gd name="T72" fmla="*/ 1 w 1152"/>
                    <a:gd name="T73" fmla="*/ 802 h 1152"/>
                    <a:gd name="T74" fmla="*/ 7 w 1152"/>
                    <a:gd name="T75" fmla="*/ 833 h 1152"/>
                    <a:gd name="T76" fmla="*/ 25 w 1152"/>
                    <a:gd name="T77" fmla="*/ 860 h 1152"/>
                    <a:gd name="T78" fmla="*/ 292 w 1152"/>
                    <a:gd name="T79" fmla="*/ 1128 h 1152"/>
                    <a:gd name="T80" fmla="*/ 320 w 1152"/>
                    <a:gd name="T81" fmla="*/ 1144 h 1152"/>
                    <a:gd name="T82" fmla="*/ 350 w 1152"/>
                    <a:gd name="T83" fmla="*/ 1151 h 1152"/>
                    <a:gd name="T84" fmla="*/ 381 w 1152"/>
                    <a:gd name="T85" fmla="*/ 1150 h 1152"/>
                    <a:gd name="T86" fmla="*/ 410 w 1152"/>
                    <a:gd name="T87" fmla="*/ 1139 h 1152"/>
                    <a:gd name="T88" fmla="*/ 436 w 1152"/>
                    <a:gd name="T89" fmla="*/ 1120 h 1152"/>
                    <a:gd name="T90" fmla="*/ 1052 w 1152"/>
                    <a:gd name="T91" fmla="*/ 1008 h 1152"/>
                    <a:gd name="T92" fmla="*/ 1076 w 1152"/>
                    <a:gd name="T93" fmla="*/ 1003 h 1152"/>
                    <a:gd name="T94" fmla="*/ 1097 w 1152"/>
                    <a:gd name="T95" fmla="*/ 994 h 1152"/>
                    <a:gd name="T96" fmla="*/ 1117 w 1152"/>
                    <a:gd name="T97" fmla="*/ 981 h 1152"/>
                    <a:gd name="T98" fmla="*/ 1132 w 1152"/>
                    <a:gd name="T99" fmla="*/ 962 h 1152"/>
                    <a:gd name="T100" fmla="*/ 1144 w 1152"/>
                    <a:gd name="T101" fmla="*/ 942 h 1152"/>
                    <a:gd name="T102" fmla="*/ 1150 w 1152"/>
                    <a:gd name="T103" fmla="*/ 918 h 1152"/>
                    <a:gd name="T104" fmla="*/ 1152 w 1152"/>
                    <a:gd name="T105" fmla="*/ 894 h 1152"/>
                    <a:gd name="T106" fmla="*/ 1148 w 1152"/>
                    <a:gd name="T107" fmla="*/ 872 h 1152"/>
                    <a:gd name="T108" fmla="*/ 1139 w 1152"/>
                    <a:gd name="T109" fmla="*/ 849 h 1152"/>
                    <a:gd name="T110" fmla="*/ 1126 w 1152"/>
                    <a:gd name="T111" fmla="*/ 829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152" h="1152">
                      <a:moveTo>
                        <a:pt x="1077" y="914"/>
                      </a:moveTo>
                      <a:lnTo>
                        <a:pt x="1075" y="919"/>
                      </a:lnTo>
                      <a:lnTo>
                        <a:pt x="1071" y="923"/>
                      </a:lnTo>
                      <a:lnTo>
                        <a:pt x="1068" y="927"/>
                      </a:lnTo>
                      <a:lnTo>
                        <a:pt x="1064" y="930"/>
                      </a:lnTo>
                      <a:lnTo>
                        <a:pt x="1059" y="932"/>
                      </a:lnTo>
                      <a:lnTo>
                        <a:pt x="1054" y="934"/>
                      </a:lnTo>
                      <a:lnTo>
                        <a:pt x="1050" y="935"/>
                      </a:lnTo>
                      <a:lnTo>
                        <a:pt x="1044" y="936"/>
                      </a:lnTo>
                      <a:lnTo>
                        <a:pt x="1033" y="936"/>
                      </a:lnTo>
                      <a:lnTo>
                        <a:pt x="216" y="119"/>
                      </a:lnTo>
                      <a:lnTo>
                        <a:pt x="216" y="108"/>
                      </a:lnTo>
                      <a:lnTo>
                        <a:pt x="216" y="103"/>
                      </a:lnTo>
                      <a:lnTo>
                        <a:pt x="218" y="97"/>
                      </a:lnTo>
                      <a:lnTo>
                        <a:pt x="219" y="93"/>
                      </a:lnTo>
                      <a:lnTo>
                        <a:pt x="222" y="87"/>
                      </a:lnTo>
                      <a:lnTo>
                        <a:pt x="226" y="84"/>
                      </a:lnTo>
                      <a:lnTo>
                        <a:pt x="229" y="80"/>
                      </a:lnTo>
                      <a:lnTo>
                        <a:pt x="233" y="77"/>
                      </a:lnTo>
                      <a:lnTo>
                        <a:pt x="239" y="75"/>
                      </a:lnTo>
                      <a:lnTo>
                        <a:pt x="245" y="72"/>
                      </a:lnTo>
                      <a:lnTo>
                        <a:pt x="252" y="72"/>
                      </a:lnTo>
                      <a:lnTo>
                        <a:pt x="259" y="72"/>
                      </a:lnTo>
                      <a:lnTo>
                        <a:pt x="266" y="75"/>
                      </a:lnTo>
                      <a:lnTo>
                        <a:pt x="272" y="78"/>
                      </a:lnTo>
                      <a:lnTo>
                        <a:pt x="277" y="82"/>
                      </a:lnTo>
                      <a:lnTo>
                        <a:pt x="1069" y="875"/>
                      </a:lnTo>
                      <a:lnTo>
                        <a:pt x="1073" y="879"/>
                      </a:lnTo>
                      <a:lnTo>
                        <a:pt x="1076" y="883"/>
                      </a:lnTo>
                      <a:lnTo>
                        <a:pt x="1078" y="888"/>
                      </a:lnTo>
                      <a:lnTo>
                        <a:pt x="1079" y="893"/>
                      </a:lnTo>
                      <a:lnTo>
                        <a:pt x="1080" y="899"/>
                      </a:lnTo>
                      <a:lnTo>
                        <a:pt x="1080" y="903"/>
                      </a:lnTo>
                      <a:lnTo>
                        <a:pt x="1079" y="908"/>
                      </a:lnTo>
                      <a:lnTo>
                        <a:pt x="1077" y="914"/>
                      </a:lnTo>
                      <a:lnTo>
                        <a:pt x="1077" y="914"/>
                      </a:lnTo>
                      <a:close/>
                      <a:moveTo>
                        <a:pt x="549" y="936"/>
                      </a:moveTo>
                      <a:lnTo>
                        <a:pt x="541" y="937"/>
                      </a:lnTo>
                      <a:lnTo>
                        <a:pt x="532" y="940"/>
                      </a:lnTo>
                      <a:lnTo>
                        <a:pt x="213" y="619"/>
                      </a:lnTo>
                      <a:lnTo>
                        <a:pt x="215" y="611"/>
                      </a:lnTo>
                      <a:lnTo>
                        <a:pt x="216" y="604"/>
                      </a:lnTo>
                      <a:lnTo>
                        <a:pt x="216" y="170"/>
                      </a:lnTo>
                      <a:lnTo>
                        <a:pt x="983" y="936"/>
                      </a:lnTo>
                      <a:lnTo>
                        <a:pt x="549" y="936"/>
                      </a:lnTo>
                      <a:close/>
                      <a:moveTo>
                        <a:pt x="498" y="957"/>
                      </a:moveTo>
                      <a:lnTo>
                        <a:pt x="385" y="1069"/>
                      </a:lnTo>
                      <a:lnTo>
                        <a:pt x="378" y="1075"/>
                      </a:lnTo>
                      <a:lnTo>
                        <a:pt x="371" y="1078"/>
                      </a:lnTo>
                      <a:lnTo>
                        <a:pt x="365" y="1080"/>
                      </a:lnTo>
                      <a:lnTo>
                        <a:pt x="360" y="1080"/>
                      </a:lnTo>
                      <a:lnTo>
                        <a:pt x="355" y="1080"/>
                      </a:lnTo>
                      <a:lnTo>
                        <a:pt x="349" y="1078"/>
                      </a:lnTo>
                      <a:lnTo>
                        <a:pt x="341" y="1075"/>
                      </a:lnTo>
                      <a:lnTo>
                        <a:pt x="335" y="1069"/>
                      </a:lnTo>
                      <a:lnTo>
                        <a:pt x="83" y="818"/>
                      </a:lnTo>
                      <a:lnTo>
                        <a:pt x="77" y="810"/>
                      </a:lnTo>
                      <a:lnTo>
                        <a:pt x="73" y="804"/>
                      </a:lnTo>
                      <a:lnTo>
                        <a:pt x="72" y="797"/>
                      </a:lnTo>
                      <a:lnTo>
                        <a:pt x="72" y="792"/>
                      </a:lnTo>
                      <a:lnTo>
                        <a:pt x="72" y="787"/>
                      </a:lnTo>
                      <a:lnTo>
                        <a:pt x="73" y="781"/>
                      </a:lnTo>
                      <a:lnTo>
                        <a:pt x="77" y="773"/>
                      </a:lnTo>
                      <a:lnTo>
                        <a:pt x="83" y="767"/>
                      </a:lnTo>
                      <a:lnTo>
                        <a:pt x="195" y="654"/>
                      </a:lnTo>
                      <a:lnTo>
                        <a:pt x="195" y="653"/>
                      </a:lnTo>
                      <a:lnTo>
                        <a:pt x="195" y="653"/>
                      </a:lnTo>
                      <a:lnTo>
                        <a:pt x="499" y="957"/>
                      </a:lnTo>
                      <a:lnTo>
                        <a:pt x="499" y="957"/>
                      </a:lnTo>
                      <a:lnTo>
                        <a:pt x="498" y="957"/>
                      </a:lnTo>
                      <a:lnTo>
                        <a:pt x="498" y="957"/>
                      </a:lnTo>
                      <a:close/>
                      <a:moveTo>
                        <a:pt x="328" y="31"/>
                      </a:moveTo>
                      <a:lnTo>
                        <a:pt x="321" y="25"/>
                      </a:lnTo>
                      <a:lnTo>
                        <a:pt x="312" y="18"/>
                      </a:lnTo>
                      <a:lnTo>
                        <a:pt x="302" y="13"/>
                      </a:lnTo>
                      <a:lnTo>
                        <a:pt x="293" y="8"/>
                      </a:lnTo>
                      <a:lnTo>
                        <a:pt x="283" y="4"/>
                      </a:lnTo>
                      <a:lnTo>
                        <a:pt x="273" y="2"/>
                      </a:lnTo>
                      <a:lnTo>
                        <a:pt x="262" y="0"/>
                      </a:lnTo>
                      <a:lnTo>
                        <a:pt x="252" y="0"/>
                      </a:lnTo>
                      <a:lnTo>
                        <a:pt x="242" y="0"/>
                      </a:lnTo>
                      <a:lnTo>
                        <a:pt x="231" y="2"/>
                      </a:lnTo>
                      <a:lnTo>
                        <a:pt x="221" y="4"/>
                      </a:lnTo>
                      <a:lnTo>
                        <a:pt x="211" y="9"/>
                      </a:lnTo>
                      <a:lnTo>
                        <a:pt x="203" y="12"/>
                      </a:lnTo>
                      <a:lnTo>
                        <a:pt x="196" y="15"/>
                      </a:lnTo>
                      <a:lnTo>
                        <a:pt x="190" y="19"/>
                      </a:lnTo>
                      <a:lnTo>
                        <a:pt x="184" y="25"/>
                      </a:lnTo>
                      <a:lnTo>
                        <a:pt x="177" y="30"/>
                      </a:lnTo>
                      <a:lnTo>
                        <a:pt x="172" y="36"/>
                      </a:lnTo>
                      <a:lnTo>
                        <a:pt x="167" y="42"/>
                      </a:lnTo>
                      <a:lnTo>
                        <a:pt x="162" y="48"/>
                      </a:lnTo>
                      <a:lnTo>
                        <a:pt x="158" y="55"/>
                      </a:lnTo>
                      <a:lnTo>
                        <a:pt x="154" y="62"/>
                      </a:lnTo>
                      <a:lnTo>
                        <a:pt x="151" y="69"/>
                      </a:lnTo>
                      <a:lnTo>
                        <a:pt x="149" y="77"/>
                      </a:lnTo>
                      <a:lnTo>
                        <a:pt x="147" y="84"/>
                      </a:lnTo>
                      <a:lnTo>
                        <a:pt x="146" y="92"/>
                      </a:lnTo>
                      <a:lnTo>
                        <a:pt x="145" y="99"/>
                      </a:lnTo>
                      <a:lnTo>
                        <a:pt x="144" y="108"/>
                      </a:lnTo>
                      <a:lnTo>
                        <a:pt x="144" y="604"/>
                      </a:lnTo>
                      <a:lnTo>
                        <a:pt x="31" y="716"/>
                      </a:lnTo>
                      <a:lnTo>
                        <a:pt x="25" y="724"/>
                      </a:lnTo>
                      <a:lnTo>
                        <a:pt x="18" y="732"/>
                      </a:lnTo>
                      <a:lnTo>
                        <a:pt x="13" y="742"/>
                      </a:lnTo>
                      <a:lnTo>
                        <a:pt x="7" y="752"/>
                      </a:lnTo>
                      <a:lnTo>
                        <a:pt x="4" y="761"/>
                      </a:lnTo>
                      <a:lnTo>
                        <a:pt x="2" y="771"/>
                      </a:lnTo>
                      <a:lnTo>
                        <a:pt x="1" y="782"/>
                      </a:lnTo>
                      <a:lnTo>
                        <a:pt x="0" y="792"/>
                      </a:lnTo>
                      <a:lnTo>
                        <a:pt x="1" y="802"/>
                      </a:lnTo>
                      <a:lnTo>
                        <a:pt x="2" y="812"/>
                      </a:lnTo>
                      <a:lnTo>
                        <a:pt x="4" y="823"/>
                      </a:lnTo>
                      <a:lnTo>
                        <a:pt x="7" y="833"/>
                      </a:lnTo>
                      <a:lnTo>
                        <a:pt x="13" y="842"/>
                      </a:lnTo>
                      <a:lnTo>
                        <a:pt x="18" y="851"/>
                      </a:lnTo>
                      <a:lnTo>
                        <a:pt x="25" y="860"/>
                      </a:lnTo>
                      <a:lnTo>
                        <a:pt x="31" y="868"/>
                      </a:lnTo>
                      <a:lnTo>
                        <a:pt x="284" y="1120"/>
                      </a:lnTo>
                      <a:lnTo>
                        <a:pt x="292" y="1128"/>
                      </a:lnTo>
                      <a:lnTo>
                        <a:pt x="300" y="1134"/>
                      </a:lnTo>
                      <a:lnTo>
                        <a:pt x="310" y="1139"/>
                      </a:lnTo>
                      <a:lnTo>
                        <a:pt x="320" y="1144"/>
                      </a:lnTo>
                      <a:lnTo>
                        <a:pt x="329" y="1148"/>
                      </a:lnTo>
                      <a:lnTo>
                        <a:pt x="339" y="1150"/>
                      </a:lnTo>
                      <a:lnTo>
                        <a:pt x="350" y="1151"/>
                      </a:lnTo>
                      <a:lnTo>
                        <a:pt x="360" y="1152"/>
                      </a:lnTo>
                      <a:lnTo>
                        <a:pt x="370" y="1151"/>
                      </a:lnTo>
                      <a:lnTo>
                        <a:pt x="381" y="1150"/>
                      </a:lnTo>
                      <a:lnTo>
                        <a:pt x="391" y="1148"/>
                      </a:lnTo>
                      <a:lnTo>
                        <a:pt x="401" y="1144"/>
                      </a:lnTo>
                      <a:lnTo>
                        <a:pt x="410" y="1139"/>
                      </a:lnTo>
                      <a:lnTo>
                        <a:pt x="419" y="1134"/>
                      </a:lnTo>
                      <a:lnTo>
                        <a:pt x="429" y="1128"/>
                      </a:lnTo>
                      <a:lnTo>
                        <a:pt x="436" y="1120"/>
                      </a:lnTo>
                      <a:lnTo>
                        <a:pt x="549" y="1008"/>
                      </a:lnTo>
                      <a:lnTo>
                        <a:pt x="1044" y="1008"/>
                      </a:lnTo>
                      <a:lnTo>
                        <a:pt x="1052" y="1008"/>
                      </a:lnTo>
                      <a:lnTo>
                        <a:pt x="1060" y="1007"/>
                      </a:lnTo>
                      <a:lnTo>
                        <a:pt x="1068" y="1005"/>
                      </a:lnTo>
                      <a:lnTo>
                        <a:pt x="1076" y="1003"/>
                      </a:lnTo>
                      <a:lnTo>
                        <a:pt x="1083" y="1001"/>
                      </a:lnTo>
                      <a:lnTo>
                        <a:pt x="1091" y="998"/>
                      </a:lnTo>
                      <a:lnTo>
                        <a:pt x="1097" y="994"/>
                      </a:lnTo>
                      <a:lnTo>
                        <a:pt x="1104" y="989"/>
                      </a:lnTo>
                      <a:lnTo>
                        <a:pt x="1110" y="985"/>
                      </a:lnTo>
                      <a:lnTo>
                        <a:pt x="1117" y="981"/>
                      </a:lnTo>
                      <a:lnTo>
                        <a:pt x="1122" y="974"/>
                      </a:lnTo>
                      <a:lnTo>
                        <a:pt x="1127" y="969"/>
                      </a:lnTo>
                      <a:lnTo>
                        <a:pt x="1132" y="962"/>
                      </a:lnTo>
                      <a:lnTo>
                        <a:pt x="1136" y="956"/>
                      </a:lnTo>
                      <a:lnTo>
                        <a:pt x="1140" y="948"/>
                      </a:lnTo>
                      <a:lnTo>
                        <a:pt x="1144" y="942"/>
                      </a:lnTo>
                      <a:lnTo>
                        <a:pt x="1147" y="934"/>
                      </a:lnTo>
                      <a:lnTo>
                        <a:pt x="1149" y="926"/>
                      </a:lnTo>
                      <a:lnTo>
                        <a:pt x="1150" y="918"/>
                      </a:lnTo>
                      <a:lnTo>
                        <a:pt x="1151" y="910"/>
                      </a:lnTo>
                      <a:lnTo>
                        <a:pt x="1152" y="903"/>
                      </a:lnTo>
                      <a:lnTo>
                        <a:pt x="1152" y="894"/>
                      </a:lnTo>
                      <a:lnTo>
                        <a:pt x="1151" y="887"/>
                      </a:lnTo>
                      <a:lnTo>
                        <a:pt x="1150" y="879"/>
                      </a:lnTo>
                      <a:lnTo>
                        <a:pt x="1148" y="872"/>
                      </a:lnTo>
                      <a:lnTo>
                        <a:pt x="1146" y="864"/>
                      </a:lnTo>
                      <a:lnTo>
                        <a:pt x="1143" y="856"/>
                      </a:lnTo>
                      <a:lnTo>
                        <a:pt x="1139" y="849"/>
                      </a:lnTo>
                      <a:lnTo>
                        <a:pt x="1135" y="842"/>
                      </a:lnTo>
                      <a:lnTo>
                        <a:pt x="1131" y="836"/>
                      </a:lnTo>
                      <a:lnTo>
                        <a:pt x="1126" y="829"/>
                      </a:lnTo>
                      <a:lnTo>
                        <a:pt x="1120" y="824"/>
                      </a:lnTo>
                      <a:lnTo>
                        <a:pt x="328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0" name="Freeform 139"/>
                <p:cNvSpPr>
                  <a:spLocks/>
                </p:cNvSpPr>
                <p:nvPr/>
              </p:nvSpPr>
              <p:spPr bwMode="auto">
                <a:xfrm>
                  <a:off x="4806156" y="1839515"/>
                  <a:ext cx="214313" cy="214313"/>
                </a:xfrm>
                <a:custGeom>
                  <a:avLst/>
                  <a:gdLst>
                    <a:gd name="T0" fmla="*/ 36 w 540"/>
                    <a:gd name="T1" fmla="*/ 72 h 540"/>
                    <a:gd name="T2" fmla="*/ 80 w 540"/>
                    <a:gd name="T3" fmla="*/ 75 h 540"/>
                    <a:gd name="T4" fmla="*/ 123 w 540"/>
                    <a:gd name="T5" fmla="*/ 81 h 540"/>
                    <a:gd name="T6" fmla="*/ 164 w 540"/>
                    <a:gd name="T7" fmla="*/ 92 h 540"/>
                    <a:gd name="T8" fmla="*/ 204 w 540"/>
                    <a:gd name="T9" fmla="*/ 106 h 540"/>
                    <a:gd name="T10" fmla="*/ 242 w 540"/>
                    <a:gd name="T11" fmla="*/ 124 h 540"/>
                    <a:gd name="T12" fmla="*/ 278 w 540"/>
                    <a:gd name="T13" fmla="*/ 146 h 540"/>
                    <a:gd name="T14" fmla="*/ 310 w 540"/>
                    <a:gd name="T15" fmla="*/ 171 h 540"/>
                    <a:gd name="T16" fmla="*/ 342 w 540"/>
                    <a:gd name="T17" fmla="*/ 199 h 540"/>
                    <a:gd name="T18" fmla="*/ 370 w 540"/>
                    <a:gd name="T19" fmla="*/ 230 h 540"/>
                    <a:gd name="T20" fmla="*/ 394 w 540"/>
                    <a:gd name="T21" fmla="*/ 262 h 540"/>
                    <a:gd name="T22" fmla="*/ 416 w 540"/>
                    <a:gd name="T23" fmla="*/ 298 h 540"/>
                    <a:gd name="T24" fmla="*/ 434 w 540"/>
                    <a:gd name="T25" fmla="*/ 336 h 540"/>
                    <a:gd name="T26" fmla="*/ 448 w 540"/>
                    <a:gd name="T27" fmla="*/ 376 h 540"/>
                    <a:gd name="T28" fmla="*/ 459 w 540"/>
                    <a:gd name="T29" fmla="*/ 417 h 540"/>
                    <a:gd name="T30" fmla="*/ 466 w 540"/>
                    <a:gd name="T31" fmla="*/ 460 h 540"/>
                    <a:gd name="T32" fmla="*/ 468 w 540"/>
                    <a:gd name="T33" fmla="*/ 504 h 540"/>
                    <a:gd name="T34" fmla="*/ 469 w 540"/>
                    <a:gd name="T35" fmla="*/ 511 h 540"/>
                    <a:gd name="T36" fmla="*/ 474 w 540"/>
                    <a:gd name="T37" fmla="*/ 524 h 540"/>
                    <a:gd name="T38" fmla="*/ 484 w 540"/>
                    <a:gd name="T39" fmla="*/ 534 h 540"/>
                    <a:gd name="T40" fmla="*/ 497 w 540"/>
                    <a:gd name="T41" fmla="*/ 539 h 540"/>
                    <a:gd name="T42" fmla="*/ 511 w 540"/>
                    <a:gd name="T43" fmla="*/ 539 h 540"/>
                    <a:gd name="T44" fmla="*/ 524 w 540"/>
                    <a:gd name="T45" fmla="*/ 534 h 540"/>
                    <a:gd name="T46" fmla="*/ 534 w 540"/>
                    <a:gd name="T47" fmla="*/ 524 h 540"/>
                    <a:gd name="T48" fmla="*/ 539 w 540"/>
                    <a:gd name="T49" fmla="*/ 511 h 540"/>
                    <a:gd name="T50" fmla="*/ 540 w 540"/>
                    <a:gd name="T51" fmla="*/ 504 h 540"/>
                    <a:gd name="T52" fmla="*/ 539 w 540"/>
                    <a:gd name="T53" fmla="*/ 477 h 540"/>
                    <a:gd name="T54" fmla="*/ 534 w 540"/>
                    <a:gd name="T55" fmla="*/ 427 h 540"/>
                    <a:gd name="T56" fmla="*/ 524 w 540"/>
                    <a:gd name="T57" fmla="*/ 378 h 540"/>
                    <a:gd name="T58" fmla="*/ 509 w 540"/>
                    <a:gd name="T59" fmla="*/ 330 h 540"/>
                    <a:gd name="T60" fmla="*/ 491 w 540"/>
                    <a:gd name="T61" fmla="*/ 285 h 540"/>
                    <a:gd name="T62" fmla="*/ 467 w 540"/>
                    <a:gd name="T63" fmla="*/ 243 h 540"/>
                    <a:gd name="T64" fmla="*/ 440 w 540"/>
                    <a:gd name="T65" fmla="*/ 203 h 540"/>
                    <a:gd name="T66" fmla="*/ 410 w 540"/>
                    <a:gd name="T67" fmla="*/ 165 h 540"/>
                    <a:gd name="T68" fmla="*/ 375 w 540"/>
                    <a:gd name="T69" fmla="*/ 132 h 540"/>
                    <a:gd name="T70" fmla="*/ 338 w 540"/>
                    <a:gd name="T71" fmla="*/ 100 h 540"/>
                    <a:gd name="T72" fmla="*/ 297 w 540"/>
                    <a:gd name="T73" fmla="*/ 73 h 540"/>
                    <a:gd name="T74" fmla="*/ 255 w 540"/>
                    <a:gd name="T75" fmla="*/ 50 h 540"/>
                    <a:gd name="T76" fmla="*/ 210 w 540"/>
                    <a:gd name="T77" fmla="*/ 31 h 540"/>
                    <a:gd name="T78" fmla="*/ 162 w 540"/>
                    <a:gd name="T79" fmla="*/ 16 h 540"/>
                    <a:gd name="T80" fmla="*/ 114 w 540"/>
                    <a:gd name="T81" fmla="*/ 6 h 540"/>
                    <a:gd name="T82" fmla="*/ 63 w 540"/>
                    <a:gd name="T83" fmla="*/ 1 h 540"/>
                    <a:gd name="T84" fmla="*/ 37 w 540"/>
                    <a:gd name="T85" fmla="*/ 0 h 540"/>
                    <a:gd name="T86" fmla="*/ 28 w 540"/>
                    <a:gd name="T87" fmla="*/ 1 h 540"/>
                    <a:gd name="T88" fmla="*/ 15 w 540"/>
                    <a:gd name="T89" fmla="*/ 6 h 540"/>
                    <a:gd name="T90" fmla="*/ 6 w 540"/>
                    <a:gd name="T91" fmla="*/ 16 h 540"/>
                    <a:gd name="T92" fmla="*/ 0 w 540"/>
                    <a:gd name="T93" fmla="*/ 29 h 540"/>
                    <a:gd name="T94" fmla="*/ 0 w 540"/>
                    <a:gd name="T95" fmla="*/ 43 h 540"/>
                    <a:gd name="T96" fmla="*/ 6 w 540"/>
                    <a:gd name="T97" fmla="*/ 56 h 540"/>
                    <a:gd name="T98" fmla="*/ 15 w 540"/>
                    <a:gd name="T99" fmla="*/ 66 h 540"/>
                    <a:gd name="T100" fmla="*/ 28 w 540"/>
                    <a:gd name="T101" fmla="*/ 71 h 5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40" h="540">
                      <a:moveTo>
                        <a:pt x="36" y="72"/>
                      </a:moveTo>
                      <a:lnTo>
                        <a:pt x="36" y="72"/>
                      </a:lnTo>
                      <a:lnTo>
                        <a:pt x="59" y="72"/>
                      </a:lnTo>
                      <a:lnTo>
                        <a:pt x="80" y="75"/>
                      </a:lnTo>
                      <a:lnTo>
                        <a:pt x="102" y="77"/>
                      </a:lnTo>
                      <a:lnTo>
                        <a:pt x="123" y="81"/>
                      </a:lnTo>
                      <a:lnTo>
                        <a:pt x="144" y="85"/>
                      </a:lnTo>
                      <a:lnTo>
                        <a:pt x="164" y="92"/>
                      </a:lnTo>
                      <a:lnTo>
                        <a:pt x="184" y="98"/>
                      </a:lnTo>
                      <a:lnTo>
                        <a:pt x="204" y="106"/>
                      </a:lnTo>
                      <a:lnTo>
                        <a:pt x="223" y="114"/>
                      </a:lnTo>
                      <a:lnTo>
                        <a:pt x="242" y="124"/>
                      </a:lnTo>
                      <a:lnTo>
                        <a:pt x="259" y="135"/>
                      </a:lnTo>
                      <a:lnTo>
                        <a:pt x="278" y="146"/>
                      </a:lnTo>
                      <a:lnTo>
                        <a:pt x="294" y="158"/>
                      </a:lnTo>
                      <a:lnTo>
                        <a:pt x="310" y="171"/>
                      </a:lnTo>
                      <a:lnTo>
                        <a:pt x="326" y="185"/>
                      </a:lnTo>
                      <a:lnTo>
                        <a:pt x="342" y="199"/>
                      </a:lnTo>
                      <a:lnTo>
                        <a:pt x="356" y="214"/>
                      </a:lnTo>
                      <a:lnTo>
                        <a:pt x="370" y="230"/>
                      </a:lnTo>
                      <a:lnTo>
                        <a:pt x="382" y="246"/>
                      </a:lnTo>
                      <a:lnTo>
                        <a:pt x="394" y="262"/>
                      </a:lnTo>
                      <a:lnTo>
                        <a:pt x="405" y="281"/>
                      </a:lnTo>
                      <a:lnTo>
                        <a:pt x="416" y="298"/>
                      </a:lnTo>
                      <a:lnTo>
                        <a:pt x="426" y="318"/>
                      </a:lnTo>
                      <a:lnTo>
                        <a:pt x="434" y="336"/>
                      </a:lnTo>
                      <a:lnTo>
                        <a:pt x="442" y="355"/>
                      </a:lnTo>
                      <a:lnTo>
                        <a:pt x="448" y="376"/>
                      </a:lnTo>
                      <a:lnTo>
                        <a:pt x="454" y="396"/>
                      </a:lnTo>
                      <a:lnTo>
                        <a:pt x="459" y="417"/>
                      </a:lnTo>
                      <a:lnTo>
                        <a:pt x="463" y="438"/>
                      </a:lnTo>
                      <a:lnTo>
                        <a:pt x="466" y="460"/>
                      </a:lnTo>
                      <a:lnTo>
                        <a:pt x="467" y="482"/>
                      </a:lnTo>
                      <a:lnTo>
                        <a:pt x="468" y="504"/>
                      </a:lnTo>
                      <a:lnTo>
                        <a:pt x="468" y="504"/>
                      </a:lnTo>
                      <a:lnTo>
                        <a:pt x="469" y="511"/>
                      </a:lnTo>
                      <a:lnTo>
                        <a:pt x="471" y="518"/>
                      </a:lnTo>
                      <a:lnTo>
                        <a:pt x="474" y="524"/>
                      </a:lnTo>
                      <a:lnTo>
                        <a:pt x="479" y="529"/>
                      </a:lnTo>
                      <a:lnTo>
                        <a:pt x="484" y="534"/>
                      </a:lnTo>
                      <a:lnTo>
                        <a:pt x="490" y="537"/>
                      </a:lnTo>
                      <a:lnTo>
                        <a:pt x="497" y="539"/>
                      </a:lnTo>
                      <a:lnTo>
                        <a:pt x="504" y="540"/>
                      </a:lnTo>
                      <a:lnTo>
                        <a:pt x="511" y="539"/>
                      </a:lnTo>
                      <a:lnTo>
                        <a:pt x="518" y="537"/>
                      </a:lnTo>
                      <a:lnTo>
                        <a:pt x="524" y="534"/>
                      </a:lnTo>
                      <a:lnTo>
                        <a:pt x="529" y="529"/>
                      </a:lnTo>
                      <a:lnTo>
                        <a:pt x="534" y="524"/>
                      </a:lnTo>
                      <a:lnTo>
                        <a:pt x="537" y="518"/>
                      </a:lnTo>
                      <a:lnTo>
                        <a:pt x="539" y="511"/>
                      </a:lnTo>
                      <a:lnTo>
                        <a:pt x="540" y="504"/>
                      </a:lnTo>
                      <a:lnTo>
                        <a:pt x="540" y="504"/>
                      </a:lnTo>
                      <a:lnTo>
                        <a:pt x="540" y="503"/>
                      </a:lnTo>
                      <a:lnTo>
                        <a:pt x="539" y="477"/>
                      </a:lnTo>
                      <a:lnTo>
                        <a:pt x="537" y="453"/>
                      </a:lnTo>
                      <a:lnTo>
                        <a:pt x="534" y="427"/>
                      </a:lnTo>
                      <a:lnTo>
                        <a:pt x="529" y="403"/>
                      </a:lnTo>
                      <a:lnTo>
                        <a:pt x="524" y="378"/>
                      </a:lnTo>
                      <a:lnTo>
                        <a:pt x="518" y="354"/>
                      </a:lnTo>
                      <a:lnTo>
                        <a:pt x="509" y="330"/>
                      </a:lnTo>
                      <a:lnTo>
                        <a:pt x="500" y="308"/>
                      </a:lnTo>
                      <a:lnTo>
                        <a:pt x="491" y="285"/>
                      </a:lnTo>
                      <a:lnTo>
                        <a:pt x="479" y="264"/>
                      </a:lnTo>
                      <a:lnTo>
                        <a:pt x="467" y="243"/>
                      </a:lnTo>
                      <a:lnTo>
                        <a:pt x="454" y="222"/>
                      </a:lnTo>
                      <a:lnTo>
                        <a:pt x="440" y="203"/>
                      </a:lnTo>
                      <a:lnTo>
                        <a:pt x="425" y="184"/>
                      </a:lnTo>
                      <a:lnTo>
                        <a:pt x="410" y="165"/>
                      </a:lnTo>
                      <a:lnTo>
                        <a:pt x="392" y="148"/>
                      </a:lnTo>
                      <a:lnTo>
                        <a:pt x="375" y="132"/>
                      </a:lnTo>
                      <a:lnTo>
                        <a:pt x="357" y="116"/>
                      </a:lnTo>
                      <a:lnTo>
                        <a:pt x="338" y="100"/>
                      </a:lnTo>
                      <a:lnTo>
                        <a:pt x="318" y="86"/>
                      </a:lnTo>
                      <a:lnTo>
                        <a:pt x="297" y="73"/>
                      </a:lnTo>
                      <a:lnTo>
                        <a:pt x="277" y="62"/>
                      </a:lnTo>
                      <a:lnTo>
                        <a:pt x="255" y="50"/>
                      </a:lnTo>
                      <a:lnTo>
                        <a:pt x="232" y="40"/>
                      </a:lnTo>
                      <a:lnTo>
                        <a:pt x="210" y="31"/>
                      </a:lnTo>
                      <a:lnTo>
                        <a:pt x="186" y="23"/>
                      </a:lnTo>
                      <a:lnTo>
                        <a:pt x="162" y="16"/>
                      </a:lnTo>
                      <a:lnTo>
                        <a:pt x="139" y="11"/>
                      </a:lnTo>
                      <a:lnTo>
                        <a:pt x="114" y="6"/>
                      </a:lnTo>
                      <a:lnTo>
                        <a:pt x="89" y="3"/>
                      </a:lnTo>
                      <a:lnTo>
                        <a:pt x="63" y="1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36" y="0"/>
                      </a:lnTo>
                      <a:lnTo>
                        <a:pt x="28" y="1"/>
                      </a:lnTo>
                      <a:lnTo>
                        <a:pt x="22" y="3"/>
                      </a:lnTo>
                      <a:lnTo>
                        <a:pt x="15" y="6"/>
                      </a:lnTo>
                      <a:lnTo>
                        <a:pt x="11" y="11"/>
                      </a:lnTo>
                      <a:lnTo>
                        <a:pt x="6" y="16"/>
                      </a:lnTo>
                      <a:lnTo>
                        <a:pt x="2" y="22"/>
                      </a:lnTo>
                      <a:lnTo>
                        <a:pt x="0" y="29"/>
                      </a:lnTo>
                      <a:lnTo>
                        <a:pt x="0" y="36"/>
                      </a:lnTo>
                      <a:lnTo>
                        <a:pt x="0" y="43"/>
                      </a:lnTo>
                      <a:lnTo>
                        <a:pt x="2" y="50"/>
                      </a:lnTo>
                      <a:lnTo>
                        <a:pt x="6" y="56"/>
                      </a:lnTo>
                      <a:lnTo>
                        <a:pt x="11" y="62"/>
                      </a:lnTo>
                      <a:lnTo>
                        <a:pt x="15" y="66"/>
                      </a:lnTo>
                      <a:lnTo>
                        <a:pt x="22" y="69"/>
                      </a:lnTo>
                      <a:lnTo>
                        <a:pt x="28" y="71"/>
                      </a:lnTo>
                      <a:lnTo>
                        <a:pt x="36" y="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4650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096000" y="1578255"/>
            <a:ext cx="4942899" cy="650429"/>
            <a:chOff x="6096000" y="1578255"/>
            <a:chExt cx="4942899" cy="650429"/>
          </a:xfrm>
        </p:grpSpPr>
        <p:sp>
          <p:nvSpPr>
            <p:cNvPr id="71" name="Rectangle 70"/>
            <p:cNvSpPr/>
            <p:nvPr/>
          </p:nvSpPr>
          <p:spPr>
            <a:xfrm>
              <a:off x="6096000" y="157825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400" noProof="1">
                  <a:solidFill>
                    <a:schemeClr val="accent1">
                      <a:lumMod val="75000"/>
                    </a:schemeClr>
                  </a:solidFill>
                  <a:latin typeface="+mn-ea"/>
                  <a:cs typeface="Lato Light" panose="020F0402020204030203" pitchFamily="34" charset="0"/>
                </a:rPr>
                <a:t>品牌推广</a:t>
              </a:r>
              <a:endParaRPr lang="en-US" sz="2400" noProof="1">
                <a:solidFill>
                  <a:schemeClr val="accent1">
                    <a:lumMod val="7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096000" y="1951685"/>
              <a:ext cx="494289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26" name="Freeform 5"/>
          <p:cNvSpPr>
            <a:spLocks noEditPoints="1"/>
          </p:cNvSpPr>
          <p:nvPr/>
        </p:nvSpPr>
        <p:spPr bwMode="auto">
          <a:xfrm>
            <a:off x="4975592" y="3726661"/>
            <a:ext cx="326989" cy="326989"/>
          </a:xfrm>
          <a:custGeom>
            <a:avLst/>
            <a:gdLst>
              <a:gd name="T0" fmla="*/ 795 w 1116"/>
              <a:gd name="T1" fmla="*/ 774 h 1117"/>
              <a:gd name="T2" fmla="*/ 1039 w 1116"/>
              <a:gd name="T3" fmla="*/ 623 h 1117"/>
              <a:gd name="T4" fmla="*/ 970 w 1116"/>
              <a:gd name="T5" fmla="*/ 816 h 1117"/>
              <a:gd name="T6" fmla="*/ 291 w 1116"/>
              <a:gd name="T7" fmla="*/ 610 h 1117"/>
              <a:gd name="T8" fmla="*/ 309 w 1116"/>
              <a:gd name="T9" fmla="*/ 848 h 1117"/>
              <a:gd name="T10" fmla="*/ 146 w 1116"/>
              <a:gd name="T11" fmla="*/ 816 h 1117"/>
              <a:gd name="T12" fmla="*/ 77 w 1116"/>
              <a:gd name="T13" fmla="*/ 623 h 1117"/>
              <a:gd name="T14" fmla="*/ 277 w 1116"/>
              <a:gd name="T15" fmla="*/ 290 h 1117"/>
              <a:gd name="T16" fmla="*/ 293 w 1116"/>
              <a:gd name="T17" fmla="*/ 482 h 1117"/>
              <a:gd name="T18" fmla="*/ 94 w 1116"/>
              <a:gd name="T19" fmla="*/ 415 h 1117"/>
              <a:gd name="T20" fmla="*/ 182 w 1116"/>
              <a:gd name="T21" fmla="*/ 252 h 1117"/>
              <a:gd name="T22" fmla="*/ 710 w 1116"/>
              <a:gd name="T23" fmla="*/ 340 h 1117"/>
              <a:gd name="T24" fmla="*/ 790 w 1116"/>
              <a:gd name="T25" fmla="*/ 512 h 1117"/>
              <a:gd name="T26" fmla="*/ 618 w 1116"/>
              <a:gd name="T27" fmla="*/ 796 h 1117"/>
              <a:gd name="T28" fmla="*/ 769 w 1116"/>
              <a:gd name="T29" fmla="*/ 735 h 1117"/>
              <a:gd name="T30" fmla="*/ 861 w 1116"/>
              <a:gd name="T31" fmla="*/ 938 h 1117"/>
              <a:gd name="T32" fmla="*/ 734 w 1116"/>
              <a:gd name="T33" fmla="*/ 1011 h 1117"/>
              <a:gd name="T34" fmla="*/ 689 w 1116"/>
              <a:gd name="T35" fmla="*/ 980 h 1117"/>
              <a:gd name="T36" fmla="*/ 615 w 1116"/>
              <a:gd name="T37" fmla="*/ 832 h 1117"/>
              <a:gd name="T38" fmla="*/ 678 w 1116"/>
              <a:gd name="T39" fmla="*/ 933 h 1117"/>
              <a:gd name="T40" fmla="*/ 445 w 1116"/>
              <a:gd name="T41" fmla="*/ 1031 h 1117"/>
              <a:gd name="T42" fmla="*/ 308 w 1116"/>
              <a:gd name="T43" fmla="*/ 976 h 1117"/>
              <a:gd name="T44" fmla="*/ 358 w 1116"/>
              <a:gd name="T45" fmla="*/ 866 h 1117"/>
              <a:gd name="T46" fmla="*/ 540 w 1116"/>
              <a:gd name="T47" fmla="*/ 577 h 1117"/>
              <a:gd name="T48" fmla="*/ 376 w 1116"/>
              <a:gd name="T49" fmla="*/ 821 h 1117"/>
              <a:gd name="T50" fmla="*/ 540 w 1116"/>
              <a:gd name="T51" fmla="*/ 577 h 1117"/>
              <a:gd name="T52" fmla="*/ 540 w 1116"/>
              <a:gd name="T53" fmla="*/ 360 h 1117"/>
              <a:gd name="T54" fmla="*/ 356 w 1116"/>
              <a:gd name="T55" fmla="*/ 352 h 1117"/>
              <a:gd name="T56" fmla="*/ 249 w 1116"/>
              <a:gd name="T57" fmla="*/ 230 h 1117"/>
              <a:gd name="T58" fmla="*/ 322 w 1116"/>
              <a:gd name="T59" fmla="*/ 134 h 1117"/>
              <a:gd name="T60" fmla="*/ 478 w 1116"/>
              <a:gd name="T61" fmla="*/ 80 h 1117"/>
              <a:gd name="T62" fmla="*/ 540 w 1116"/>
              <a:gd name="T63" fmla="*/ 74 h 1117"/>
              <a:gd name="T64" fmla="*/ 377 w 1116"/>
              <a:gd name="T65" fmla="*/ 294 h 1117"/>
              <a:gd name="T66" fmla="*/ 539 w 1116"/>
              <a:gd name="T67" fmla="*/ 74 h 1117"/>
              <a:gd name="T68" fmla="*/ 744 w 1116"/>
              <a:gd name="T69" fmla="*/ 110 h 1117"/>
              <a:gd name="T70" fmla="*/ 883 w 1116"/>
              <a:gd name="T71" fmla="*/ 198 h 1117"/>
              <a:gd name="T72" fmla="*/ 773 w 1116"/>
              <a:gd name="T73" fmla="*/ 282 h 1117"/>
              <a:gd name="T74" fmla="*/ 578 w 1116"/>
              <a:gd name="T75" fmla="*/ 74 h 1117"/>
              <a:gd name="T76" fmla="*/ 720 w 1116"/>
              <a:gd name="T77" fmla="*/ 301 h 1117"/>
              <a:gd name="T78" fmla="*/ 577 w 1116"/>
              <a:gd name="T79" fmla="*/ 74 h 1117"/>
              <a:gd name="T80" fmla="*/ 422 w 1116"/>
              <a:gd name="T81" fmla="*/ 909 h 1117"/>
              <a:gd name="T82" fmla="*/ 521 w 1116"/>
              <a:gd name="T83" fmla="*/ 831 h 1117"/>
              <a:gd name="T84" fmla="*/ 816 w 1116"/>
              <a:gd name="T85" fmla="*/ 424 h 1117"/>
              <a:gd name="T86" fmla="*/ 873 w 1116"/>
              <a:gd name="T87" fmla="*/ 269 h 1117"/>
              <a:gd name="T88" fmla="*/ 990 w 1116"/>
              <a:gd name="T89" fmla="*/ 337 h 1117"/>
              <a:gd name="T90" fmla="*/ 1041 w 1116"/>
              <a:gd name="T91" fmla="*/ 519 h 1117"/>
              <a:gd name="T92" fmla="*/ 392 w 1116"/>
              <a:gd name="T93" fmla="*/ 26 h 1117"/>
              <a:gd name="T94" fmla="*/ 183 w 1116"/>
              <a:gd name="T95" fmla="*/ 146 h 1117"/>
              <a:gd name="T96" fmla="*/ 44 w 1116"/>
              <a:gd name="T97" fmla="*/ 342 h 1117"/>
              <a:gd name="T98" fmla="*/ 0 w 1116"/>
              <a:gd name="T99" fmla="*/ 588 h 1117"/>
              <a:gd name="T100" fmla="*/ 67 w 1116"/>
              <a:gd name="T101" fmla="*/ 824 h 1117"/>
              <a:gd name="T102" fmla="*/ 224 w 1116"/>
              <a:gd name="T103" fmla="*/ 1006 h 1117"/>
              <a:gd name="T104" fmla="*/ 445 w 1116"/>
              <a:gd name="T105" fmla="*/ 1105 h 1117"/>
              <a:gd name="T106" fmla="*/ 697 w 1116"/>
              <a:gd name="T107" fmla="*/ 1099 h 1117"/>
              <a:gd name="T108" fmla="*/ 913 w 1116"/>
              <a:gd name="T109" fmla="*/ 990 h 1117"/>
              <a:gd name="T110" fmla="*/ 1061 w 1116"/>
              <a:gd name="T111" fmla="*/ 801 h 1117"/>
              <a:gd name="T112" fmla="*/ 1116 w 1116"/>
              <a:gd name="T113" fmla="*/ 559 h 1117"/>
              <a:gd name="T114" fmla="*/ 1061 w 1116"/>
              <a:gd name="T115" fmla="*/ 317 h 1117"/>
              <a:gd name="T116" fmla="*/ 913 w 1116"/>
              <a:gd name="T117" fmla="*/ 128 h 1117"/>
              <a:gd name="T118" fmla="*/ 697 w 1116"/>
              <a:gd name="T119" fmla="*/ 19 h 1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6" h="1117">
                <a:moveTo>
                  <a:pt x="900" y="903"/>
                </a:moveTo>
                <a:lnTo>
                  <a:pt x="871" y="883"/>
                </a:lnTo>
                <a:lnTo>
                  <a:pt x="840" y="864"/>
                </a:lnTo>
                <a:lnTo>
                  <a:pt x="823" y="856"/>
                </a:lnTo>
                <a:lnTo>
                  <a:pt x="807" y="848"/>
                </a:lnTo>
                <a:lnTo>
                  <a:pt x="790" y="841"/>
                </a:lnTo>
                <a:lnTo>
                  <a:pt x="774" y="834"/>
                </a:lnTo>
                <a:lnTo>
                  <a:pt x="784" y="804"/>
                </a:lnTo>
                <a:lnTo>
                  <a:pt x="795" y="774"/>
                </a:lnTo>
                <a:lnTo>
                  <a:pt x="804" y="742"/>
                </a:lnTo>
                <a:lnTo>
                  <a:pt x="811" y="710"/>
                </a:lnTo>
                <a:lnTo>
                  <a:pt x="818" y="677"/>
                </a:lnTo>
                <a:lnTo>
                  <a:pt x="822" y="645"/>
                </a:lnTo>
                <a:lnTo>
                  <a:pt x="825" y="610"/>
                </a:lnTo>
                <a:lnTo>
                  <a:pt x="828" y="577"/>
                </a:lnTo>
                <a:lnTo>
                  <a:pt x="1043" y="577"/>
                </a:lnTo>
                <a:lnTo>
                  <a:pt x="1041" y="601"/>
                </a:lnTo>
                <a:lnTo>
                  <a:pt x="1039" y="623"/>
                </a:lnTo>
                <a:lnTo>
                  <a:pt x="1035" y="647"/>
                </a:lnTo>
                <a:lnTo>
                  <a:pt x="1031" y="670"/>
                </a:lnTo>
                <a:lnTo>
                  <a:pt x="1025" y="691"/>
                </a:lnTo>
                <a:lnTo>
                  <a:pt x="1018" y="714"/>
                </a:lnTo>
                <a:lnTo>
                  <a:pt x="1010" y="735"/>
                </a:lnTo>
                <a:lnTo>
                  <a:pt x="1002" y="756"/>
                </a:lnTo>
                <a:lnTo>
                  <a:pt x="992" y="777"/>
                </a:lnTo>
                <a:lnTo>
                  <a:pt x="981" y="796"/>
                </a:lnTo>
                <a:lnTo>
                  <a:pt x="970" y="816"/>
                </a:lnTo>
                <a:lnTo>
                  <a:pt x="957" y="834"/>
                </a:lnTo>
                <a:lnTo>
                  <a:pt x="944" y="852"/>
                </a:lnTo>
                <a:lnTo>
                  <a:pt x="930" y="870"/>
                </a:lnTo>
                <a:lnTo>
                  <a:pt x="916" y="887"/>
                </a:lnTo>
                <a:lnTo>
                  <a:pt x="900" y="903"/>
                </a:lnTo>
                <a:lnTo>
                  <a:pt x="900" y="903"/>
                </a:lnTo>
                <a:close/>
                <a:moveTo>
                  <a:pt x="73" y="577"/>
                </a:moveTo>
                <a:lnTo>
                  <a:pt x="289" y="577"/>
                </a:lnTo>
                <a:lnTo>
                  <a:pt x="291" y="610"/>
                </a:lnTo>
                <a:lnTo>
                  <a:pt x="294" y="645"/>
                </a:lnTo>
                <a:lnTo>
                  <a:pt x="298" y="677"/>
                </a:lnTo>
                <a:lnTo>
                  <a:pt x="305" y="710"/>
                </a:lnTo>
                <a:lnTo>
                  <a:pt x="312" y="742"/>
                </a:lnTo>
                <a:lnTo>
                  <a:pt x="321" y="774"/>
                </a:lnTo>
                <a:lnTo>
                  <a:pt x="331" y="804"/>
                </a:lnTo>
                <a:lnTo>
                  <a:pt x="343" y="834"/>
                </a:lnTo>
                <a:lnTo>
                  <a:pt x="325" y="841"/>
                </a:lnTo>
                <a:lnTo>
                  <a:pt x="309" y="848"/>
                </a:lnTo>
                <a:lnTo>
                  <a:pt x="293" y="856"/>
                </a:lnTo>
                <a:lnTo>
                  <a:pt x="277" y="864"/>
                </a:lnTo>
                <a:lnTo>
                  <a:pt x="245" y="883"/>
                </a:lnTo>
                <a:lnTo>
                  <a:pt x="215" y="903"/>
                </a:lnTo>
                <a:lnTo>
                  <a:pt x="200" y="887"/>
                </a:lnTo>
                <a:lnTo>
                  <a:pt x="185" y="870"/>
                </a:lnTo>
                <a:lnTo>
                  <a:pt x="171" y="852"/>
                </a:lnTo>
                <a:lnTo>
                  <a:pt x="158" y="834"/>
                </a:lnTo>
                <a:lnTo>
                  <a:pt x="146" y="816"/>
                </a:lnTo>
                <a:lnTo>
                  <a:pt x="134" y="796"/>
                </a:lnTo>
                <a:lnTo>
                  <a:pt x="123" y="777"/>
                </a:lnTo>
                <a:lnTo>
                  <a:pt x="114" y="756"/>
                </a:lnTo>
                <a:lnTo>
                  <a:pt x="105" y="735"/>
                </a:lnTo>
                <a:lnTo>
                  <a:pt x="98" y="714"/>
                </a:lnTo>
                <a:lnTo>
                  <a:pt x="91" y="691"/>
                </a:lnTo>
                <a:lnTo>
                  <a:pt x="86" y="670"/>
                </a:lnTo>
                <a:lnTo>
                  <a:pt x="80" y="647"/>
                </a:lnTo>
                <a:lnTo>
                  <a:pt x="77" y="623"/>
                </a:lnTo>
                <a:lnTo>
                  <a:pt x="75" y="601"/>
                </a:lnTo>
                <a:lnTo>
                  <a:pt x="73" y="577"/>
                </a:lnTo>
                <a:lnTo>
                  <a:pt x="73" y="577"/>
                </a:lnTo>
                <a:close/>
                <a:moveTo>
                  <a:pt x="196" y="236"/>
                </a:moveTo>
                <a:lnTo>
                  <a:pt x="211" y="248"/>
                </a:lnTo>
                <a:lnTo>
                  <a:pt x="227" y="258"/>
                </a:lnTo>
                <a:lnTo>
                  <a:pt x="243" y="269"/>
                </a:lnTo>
                <a:lnTo>
                  <a:pt x="260" y="280"/>
                </a:lnTo>
                <a:lnTo>
                  <a:pt x="277" y="290"/>
                </a:lnTo>
                <a:lnTo>
                  <a:pt x="294" y="298"/>
                </a:lnTo>
                <a:lnTo>
                  <a:pt x="312" y="307"/>
                </a:lnTo>
                <a:lnTo>
                  <a:pt x="330" y="315"/>
                </a:lnTo>
                <a:lnTo>
                  <a:pt x="321" y="342"/>
                </a:lnTo>
                <a:lnTo>
                  <a:pt x="314" y="369"/>
                </a:lnTo>
                <a:lnTo>
                  <a:pt x="306" y="396"/>
                </a:lnTo>
                <a:lnTo>
                  <a:pt x="301" y="424"/>
                </a:lnTo>
                <a:lnTo>
                  <a:pt x="296" y="453"/>
                </a:lnTo>
                <a:lnTo>
                  <a:pt x="293" y="482"/>
                </a:lnTo>
                <a:lnTo>
                  <a:pt x="290" y="511"/>
                </a:lnTo>
                <a:lnTo>
                  <a:pt x="289" y="540"/>
                </a:lnTo>
                <a:lnTo>
                  <a:pt x="73" y="540"/>
                </a:lnTo>
                <a:lnTo>
                  <a:pt x="74" y="519"/>
                </a:lnTo>
                <a:lnTo>
                  <a:pt x="76" y="497"/>
                </a:lnTo>
                <a:lnTo>
                  <a:pt x="79" y="477"/>
                </a:lnTo>
                <a:lnTo>
                  <a:pt x="83" y="455"/>
                </a:lnTo>
                <a:lnTo>
                  <a:pt x="89" y="434"/>
                </a:lnTo>
                <a:lnTo>
                  <a:pt x="94" y="415"/>
                </a:lnTo>
                <a:lnTo>
                  <a:pt x="101" y="394"/>
                </a:lnTo>
                <a:lnTo>
                  <a:pt x="108" y="375"/>
                </a:lnTo>
                <a:lnTo>
                  <a:pt x="117" y="356"/>
                </a:lnTo>
                <a:lnTo>
                  <a:pt x="126" y="337"/>
                </a:lnTo>
                <a:lnTo>
                  <a:pt x="135" y="319"/>
                </a:lnTo>
                <a:lnTo>
                  <a:pt x="146" y="302"/>
                </a:lnTo>
                <a:lnTo>
                  <a:pt x="158" y="284"/>
                </a:lnTo>
                <a:lnTo>
                  <a:pt x="170" y="268"/>
                </a:lnTo>
                <a:lnTo>
                  <a:pt x="182" y="252"/>
                </a:lnTo>
                <a:lnTo>
                  <a:pt x="196" y="236"/>
                </a:lnTo>
                <a:close/>
                <a:moveTo>
                  <a:pt x="576" y="540"/>
                </a:moveTo>
                <a:lnTo>
                  <a:pt x="576" y="360"/>
                </a:lnTo>
                <a:lnTo>
                  <a:pt x="599" y="359"/>
                </a:lnTo>
                <a:lnTo>
                  <a:pt x="621" y="357"/>
                </a:lnTo>
                <a:lnTo>
                  <a:pt x="644" y="353"/>
                </a:lnTo>
                <a:lnTo>
                  <a:pt x="667" y="350"/>
                </a:lnTo>
                <a:lnTo>
                  <a:pt x="688" y="346"/>
                </a:lnTo>
                <a:lnTo>
                  <a:pt x="710" y="340"/>
                </a:lnTo>
                <a:lnTo>
                  <a:pt x="732" y="334"/>
                </a:lnTo>
                <a:lnTo>
                  <a:pt x="752" y="328"/>
                </a:lnTo>
                <a:lnTo>
                  <a:pt x="761" y="352"/>
                </a:lnTo>
                <a:lnTo>
                  <a:pt x="768" y="378"/>
                </a:lnTo>
                <a:lnTo>
                  <a:pt x="775" y="404"/>
                </a:lnTo>
                <a:lnTo>
                  <a:pt x="780" y="430"/>
                </a:lnTo>
                <a:lnTo>
                  <a:pt x="784" y="457"/>
                </a:lnTo>
                <a:lnTo>
                  <a:pt x="788" y="485"/>
                </a:lnTo>
                <a:lnTo>
                  <a:pt x="790" y="512"/>
                </a:lnTo>
                <a:lnTo>
                  <a:pt x="791" y="540"/>
                </a:lnTo>
                <a:lnTo>
                  <a:pt x="576" y="540"/>
                </a:lnTo>
                <a:close/>
                <a:moveTo>
                  <a:pt x="739" y="821"/>
                </a:moveTo>
                <a:lnTo>
                  <a:pt x="720" y="816"/>
                </a:lnTo>
                <a:lnTo>
                  <a:pt x="700" y="810"/>
                </a:lnTo>
                <a:lnTo>
                  <a:pt x="680" y="806"/>
                </a:lnTo>
                <a:lnTo>
                  <a:pt x="659" y="802"/>
                </a:lnTo>
                <a:lnTo>
                  <a:pt x="639" y="798"/>
                </a:lnTo>
                <a:lnTo>
                  <a:pt x="618" y="796"/>
                </a:lnTo>
                <a:lnTo>
                  <a:pt x="598" y="794"/>
                </a:lnTo>
                <a:lnTo>
                  <a:pt x="576" y="794"/>
                </a:lnTo>
                <a:lnTo>
                  <a:pt x="576" y="577"/>
                </a:lnTo>
                <a:lnTo>
                  <a:pt x="791" y="577"/>
                </a:lnTo>
                <a:lnTo>
                  <a:pt x="790" y="609"/>
                </a:lnTo>
                <a:lnTo>
                  <a:pt x="787" y="642"/>
                </a:lnTo>
                <a:lnTo>
                  <a:pt x="782" y="673"/>
                </a:lnTo>
                <a:lnTo>
                  <a:pt x="776" y="704"/>
                </a:lnTo>
                <a:lnTo>
                  <a:pt x="769" y="735"/>
                </a:lnTo>
                <a:lnTo>
                  <a:pt x="761" y="764"/>
                </a:lnTo>
                <a:lnTo>
                  <a:pt x="751" y="793"/>
                </a:lnTo>
                <a:lnTo>
                  <a:pt x="739" y="821"/>
                </a:lnTo>
                <a:close/>
                <a:moveTo>
                  <a:pt x="759" y="866"/>
                </a:moveTo>
                <a:lnTo>
                  <a:pt x="789" y="879"/>
                </a:lnTo>
                <a:lnTo>
                  <a:pt x="818" y="893"/>
                </a:lnTo>
                <a:lnTo>
                  <a:pt x="846" y="910"/>
                </a:lnTo>
                <a:lnTo>
                  <a:pt x="873" y="928"/>
                </a:lnTo>
                <a:lnTo>
                  <a:pt x="861" y="938"/>
                </a:lnTo>
                <a:lnTo>
                  <a:pt x="848" y="947"/>
                </a:lnTo>
                <a:lnTo>
                  <a:pt x="835" y="957"/>
                </a:lnTo>
                <a:lnTo>
                  <a:pt x="821" y="967"/>
                </a:lnTo>
                <a:lnTo>
                  <a:pt x="807" y="976"/>
                </a:lnTo>
                <a:lnTo>
                  <a:pt x="793" y="983"/>
                </a:lnTo>
                <a:lnTo>
                  <a:pt x="779" y="991"/>
                </a:lnTo>
                <a:lnTo>
                  <a:pt x="764" y="998"/>
                </a:lnTo>
                <a:lnTo>
                  <a:pt x="750" y="1005"/>
                </a:lnTo>
                <a:lnTo>
                  <a:pt x="734" y="1011"/>
                </a:lnTo>
                <a:lnTo>
                  <a:pt x="719" y="1017"/>
                </a:lnTo>
                <a:lnTo>
                  <a:pt x="703" y="1022"/>
                </a:lnTo>
                <a:lnTo>
                  <a:pt x="687" y="1026"/>
                </a:lnTo>
                <a:lnTo>
                  <a:pt x="671" y="1031"/>
                </a:lnTo>
                <a:lnTo>
                  <a:pt x="655" y="1035"/>
                </a:lnTo>
                <a:lnTo>
                  <a:pt x="638" y="1037"/>
                </a:lnTo>
                <a:lnTo>
                  <a:pt x="656" y="1019"/>
                </a:lnTo>
                <a:lnTo>
                  <a:pt x="673" y="999"/>
                </a:lnTo>
                <a:lnTo>
                  <a:pt x="689" y="980"/>
                </a:lnTo>
                <a:lnTo>
                  <a:pt x="705" y="958"/>
                </a:lnTo>
                <a:lnTo>
                  <a:pt x="720" y="937"/>
                </a:lnTo>
                <a:lnTo>
                  <a:pt x="734" y="914"/>
                </a:lnTo>
                <a:lnTo>
                  <a:pt x="747" y="890"/>
                </a:lnTo>
                <a:lnTo>
                  <a:pt x="759" y="866"/>
                </a:lnTo>
                <a:close/>
                <a:moveTo>
                  <a:pt x="576" y="1044"/>
                </a:moveTo>
                <a:lnTo>
                  <a:pt x="576" y="830"/>
                </a:lnTo>
                <a:lnTo>
                  <a:pt x="595" y="831"/>
                </a:lnTo>
                <a:lnTo>
                  <a:pt x="615" y="832"/>
                </a:lnTo>
                <a:lnTo>
                  <a:pt x="633" y="834"/>
                </a:lnTo>
                <a:lnTo>
                  <a:pt x="652" y="837"/>
                </a:lnTo>
                <a:lnTo>
                  <a:pt x="671" y="841"/>
                </a:lnTo>
                <a:lnTo>
                  <a:pt x="688" y="844"/>
                </a:lnTo>
                <a:lnTo>
                  <a:pt x="707" y="849"/>
                </a:lnTo>
                <a:lnTo>
                  <a:pt x="725" y="855"/>
                </a:lnTo>
                <a:lnTo>
                  <a:pt x="710" y="882"/>
                </a:lnTo>
                <a:lnTo>
                  <a:pt x="695" y="909"/>
                </a:lnTo>
                <a:lnTo>
                  <a:pt x="678" y="933"/>
                </a:lnTo>
                <a:lnTo>
                  <a:pt x="660" y="958"/>
                </a:lnTo>
                <a:lnTo>
                  <a:pt x="641" y="982"/>
                </a:lnTo>
                <a:lnTo>
                  <a:pt x="621" y="1004"/>
                </a:lnTo>
                <a:lnTo>
                  <a:pt x="600" y="1024"/>
                </a:lnTo>
                <a:lnTo>
                  <a:pt x="578" y="1044"/>
                </a:lnTo>
                <a:lnTo>
                  <a:pt x="576" y="1044"/>
                </a:lnTo>
                <a:close/>
                <a:moveTo>
                  <a:pt x="478" y="1037"/>
                </a:moveTo>
                <a:lnTo>
                  <a:pt x="462" y="1035"/>
                </a:lnTo>
                <a:lnTo>
                  <a:pt x="445" y="1031"/>
                </a:lnTo>
                <a:lnTo>
                  <a:pt x="429" y="1026"/>
                </a:lnTo>
                <a:lnTo>
                  <a:pt x="413" y="1022"/>
                </a:lnTo>
                <a:lnTo>
                  <a:pt x="398" y="1017"/>
                </a:lnTo>
                <a:lnTo>
                  <a:pt x="382" y="1011"/>
                </a:lnTo>
                <a:lnTo>
                  <a:pt x="366" y="1005"/>
                </a:lnTo>
                <a:lnTo>
                  <a:pt x="351" y="998"/>
                </a:lnTo>
                <a:lnTo>
                  <a:pt x="337" y="991"/>
                </a:lnTo>
                <a:lnTo>
                  <a:pt x="322" y="983"/>
                </a:lnTo>
                <a:lnTo>
                  <a:pt x="308" y="976"/>
                </a:lnTo>
                <a:lnTo>
                  <a:pt x="294" y="967"/>
                </a:lnTo>
                <a:lnTo>
                  <a:pt x="281" y="957"/>
                </a:lnTo>
                <a:lnTo>
                  <a:pt x="268" y="947"/>
                </a:lnTo>
                <a:lnTo>
                  <a:pt x="255" y="938"/>
                </a:lnTo>
                <a:lnTo>
                  <a:pt x="242" y="928"/>
                </a:lnTo>
                <a:lnTo>
                  <a:pt x="269" y="910"/>
                </a:lnTo>
                <a:lnTo>
                  <a:pt x="298" y="893"/>
                </a:lnTo>
                <a:lnTo>
                  <a:pt x="328" y="879"/>
                </a:lnTo>
                <a:lnTo>
                  <a:pt x="358" y="866"/>
                </a:lnTo>
                <a:lnTo>
                  <a:pt x="370" y="890"/>
                </a:lnTo>
                <a:lnTo>
                  <a:pt x="383" y="914"/>
                </a:lnTo>
                <a:lnTo>
                  <a:pt x="397" y="937"/>
                </a:lnTo>
                <a:lnTo>
                  <a:pt x="412" y="958"/>
                </a:lnTo>
                <a:lnTo>
                  <a:pt x="427" y="980"/>
                </a:lnTo>
                <a:lnTo>
                  <a:pt x="443" y="999"/>
                </a:lnTo>
                <a:lnTo>
                  <a:pt x="460" y="1019"/>
                </a:lnTo>
                <a:lnTo>
                  <a:pt x="478" y="1037"/>
                </a:lnTo>
                <a:close/>
                <a:moveTo>
                  <a:pt x="540" y="577"/>
                </a:moveTo>
                <a:lnTo>
                  <a:pt x="540" y="794"/>
                </a:lnTo>
                <a:lnTo>
                  <a:pt x="519" y="794"/>
                </a:lnTo>
                <a:lnTo>
                  <a:pt x="498" y="796"/>
                </a:lnTo>
                <a:lnTo>
                  <a:pt x="477" y="798"/>
                </a:lnTo>
                <a:lnTo>
                  <a:pt x="456" y="802"/>
                </a:lnTo>
                <a:lnTo>
                  <a:pt x="436" y="806"/>
                </a:lnTo>
                <a:lnTo>
                  <a:pt x="416" y="810"/>
                </a:lnTo>
                <a:lnTo>
                  <a:pt x="396" y="816"/>
                </a:lnTo>
                <a:lnTo>
                  <a:pt x="376" y="821"/>
                </a:lnTo>
                <a:lnTo>
                  <a:pt x="365" y="793"/>
                </a:lnTo>
                <a:lnTo>
                  <a:pt x="356" y="764"/>
                </a:lnTo>
                <a:lnTo>
                  <a:pt x="347" y="735"/>
                </a:lnTo>
                <a:lnTo>
                  <a:pt x="339" y="704"/>
                </a:lnTo>
                <a:lnTo>
                  <a:pt x="334" y="673"/>
                </a:lnTo>
                <a:lnTo>
                  <a:pt x="330" y="642"/>
                </a:lnTo>
                <a:lnTo>
                  <a:pt x="326" y="609"/>
                </a:lnTo>
                <a:lnTo>
                  <a:pt x="324" y="577"/>
                </a:lnTo>
                <a:lnTo>
                  <a:pt x="540" y="577"/>
                </a:lnTo>
                <a:close/>
                <a:moveTo>
                  <a:pt x="364" y="328"/>
                </a:moveTo>
                <a:lnTo>
                  <a:pt x="385" y="334"/>
                </a:lnTo>
                <a:lnTo>
                  <a:pt x="406" y="340"/>
                </a:lnTo>
                <a:lnTo>
                  <a:pt x="428" y="346"/>
                </a:lnTo>
                <a:lnTo>
                  <a:pt x="450" y="350"/>
                </a:lnTo>
                <a:lnTo>
                  <a:pt x="472" y="353"/>
                </a:lnTo>
                <a:lnTo>
                  <a:pt x="494" y="357"/>
                </a:lnTo>
                <a:lnTo>
                  <a:pt x="517" y="359"/>
                </a:lnTo>
                <a:lnTo>
                  <a:pt x="540" y="360"/>
                </a:lnTo>
                <a:lnTo>
                  <a:pt x="540" y="540"/>
                </a:lnTo>
                <a:lnTo>
                  <a:pt x="324" y="540"/>
                </a:lnTo>
                <a:lnTo>
                  <a:pt x="326" y="512"/>
                </a:lnTo>
                <a:lnTo>
                  <a:pt x="329" y="485"/>
                </a:lnTo>
                <a:lnTo>
                  <a:pt x="332" y="457"/>
                </a:lnTo>
                <a:lnTo>
                  <a:pt x="336" y="430"/>
                </a:lnTo>
                <a:lnTo>
                  <a:pt x="342" y="404"/>
                </a:lnTo>
                <a:lnTo>
                  <a:pt x="348" y="378"/>
                </a:lnTo>
                <a:lnTo>
                  <a:pt x="356" y="352"/>
                </a:lnTo>
                <a:lnTo>
                  <a:pt x="364" y="328"/>
                </a:lnTo>
                <a:lnTo>
                  <a:pt x="364" y="328"/>
                </a:lnTo>
                <a:close/>
                <a:moveTo>
                  <a:pt x="344" y="282"/>
                </a:moveTo>
                <a:lnTo>
                  <a:pt x="328" y="275"/>
                </a:lnTo>
                <a:lnTo>
                  <a:pt x="311" y="267"/>
                </a:lnTo>
                <a:lnTo>
                  <a:pt x="295" y="258"/>
                </a:lnTo>
                <a:lnTo>
                  <a:pt x="279" y="250"/>
                </a:lnTo>
                <a:lnTo>
                  <a:pt x="264" y="240"/>
                </a:lnTo>
                <a:lnTo>
                  <a:pt x="249" y="230"/>
                </a:lnTo>
                <a:lnTo>
                  <a:pt x="235" y="221"/>
                </a:lnTo>
                <a:lnTo>
                  <a:pt x="221" y="210"/>
                </a:lnTo>
                <a:lnTo>
                  <a:pt x="234" y="198"/>
                </a:lnTo>
                <a:lnTo>
                  <a:pt x="248" y="186"/>
                </a:lnTo>
                <a:lnTo>
                  <a:pt x="262" y="174"/>
                </a:lnTo>
                <a:lnTo>
                  <a:pt x="276" y="163"/>
                </a:lnTo>
                <a:lnTo>
                  <a:pt x="291" y="154"/>
                </a:lnTo>
                <a:lnTo>
                  <a:pt x="306" y="144"/>
                </a:lnTo>
                <a:lnTo>
                  <a:pt x="322" y="134"/>
                </a:lnTo>
                <a:lnTo>
                  <a:pt x="338" y="126"/>
                </a:lnTo>
                <a:lnTo>
                  <a:pt x="355" y="118"/>
                </a:lnTo>
                <a:lnTo>
                  <a:pt x="371" y="110"/>
                </a:lnTo>
                <a:lnTo>
                  <a:pt x="388" y="104"/>
                </a:lnTo>
                <a:lnTo>
                  <a:pt x="405" y="97"/>
                </a:lnTo>
                <a:lnTo>
                  <a:pt x="424" y="92"/>
                </a:lnTo>
                <a:lnTo>
                  <a:pt x="441" y="88"/>
                </a:lnTo>
                <a:lnTo>
                  <a:pt x="459" y="83"/>
                </a:lnTo>
                <a:lnTo>
                  <a:pt x="478" y="80"/>
                </a:lnTo>
                <a:lnTo>
                  <a:pt x="458" y="102"/>
                </a:lnTo>
                <a:lnTo>
                  <a:pt x="438" y="124"/>
                </a:lnTo>
                <a:lnTo>
                  <a:pt x="419" y="148"/>
                </a:lnTo>
                <a:lnTo>
                  <a:pt x="402" y="173"/>
                </a:lnTo>
                <a:lnTo>
                  <a:pt x="386" y="199"/>
                </a:lnTo>
                <a:lnTo>
                  <a:pt x="371" y="225"/>
                </a:lnTo>
                <a:lnTo>
                  <a:pt x="357" y="253"/>
                </a:lnTo>
                <a:lnTo>
                  <a:pt x="344" y="282"/>
                </a:lnTo>
                <a:close/>
                <a:moveTo>
                  <a:pt x="540" y="74"/>
                </a:moveTo>
                <a:lnTo>
                  <a:pt x="540" y="324"/>
                </a:lnTo>
                <a:lnTo>
                  <a:pt x="519" y="323"/>
                </a:lnTo>
                <a:lnTo>
                  <a:pt x="498" y="321"/>
                </a:lnTo>
                <a:lnTo>
                  <a:pt x="477" y="318"/>
                </a:lnTo>
                <a:lnTo>
                  <a:pt x="456" y="315"/>
                </a:lnTo>
                <a:lnTo>
                  <a:pt x="437" y="311"/>
                </a:lnTo>
                <a:lnTo>
                  <a:pt x="416" y="306"/>
                </a:lnTo>
                <a:lnTo>
                  <a:pt x="397" y="301"/>
                </a:lnTo>
                <a:lnTo>
                  <a:pt x="377" y="294"/>
                </a:lnTo>
                <a:lnTo>
                  <a:pt x="392" y="262"/>
                </a:lnTo>
                <a:lnTo>
                  <a:pt x="409" y="230"/>
                </a:lnTo>
                <a:lnTo>
                  <a:pt x="427" y="200"/>
                </a:lnTo>
                <a:lnTo>
                  <a:pt x="446" y="172"/>
                </a:lnTo>
                <a:lnTo>
                  <a:pt x="467" y="145"/>
                </a:lnTo>
                <a:lnTo>
                  <a:pt x="490" y="119"/>
                </a:lnTo>
                <a:lnTo>
                  <a:pt x="513" y="95"/>
                </a:lnTo>
                <a:lnTo>
                  <a:pt x="538" y="74"/>
                </a:lnTo>
                <a:lnTo>
                  <a:pt x="539" y="74"/>
                </a:lnTo>
                <a:lnTo>
                  <a:pt x="540" y="74"/>
                </a:lnTo>
                <a:lnTo>
                  <a:pt x="540" y="74"/>
                </a:lnTo>
                <a:close/>
                <a:moveTo>
                  <a:pt x="638" y="80"/>
                </a:moveTo>
                <a:lnTo>
                  <a:pt x="656" y="83"/>
                </a:lnTo>
                <a:lnTo>
                  <a:pt x="674" y="88"/>
                </a:lnTo>
                <a:lnTo>
                  <a:pt x="693" y="92"/>
                </a:lnTo>
                <a:lnTo>
                  <a:pt x="710" y="97"/>
                </a:lnTo>
                <a:lnTo>
                  <a:pt x="727" y="104"/>
                </a:lnTo>
                <a:lnTo>
                  <a:pt x="744" y="110"/>
                </a:lnTo>
                <a:lnTo>
                  <a:pt x="762" y="118"/>
                </a:lnTo>
                <a:lnTo>
                  <a:pt x="778" y="126"/>
                </a:lnTo>
                <a:lnTo>
                  <a:pt x="794" y="134"/>
                </a:lnTo>
                <a:lnTo>
                  <a:pt x="809" y="144"/>
                </a:lnTo>
                <a:lnTo>
                  <a:pt x="825" y="154"/>
                </a:lnTo>
                <a:lnTo>
                  <a:pt x="841" y="163"/>
                </a:lnTo>
                <a:lnTo>
                  <a:pt x="855" y="174"/>
                </a:lnTo>
                <a:lnTo>
                  <a:pt x="869" y="186"/>
                </a:lnTo>
                <a:lnTo>
                  <a:pt x="883" y="198"/>
                </a:lnTo>
                <a:lnTo>
                  <a:pt x="896" y="210"/>
                </a:lnTo>
                <a:lnTo>
                  <a:pt x="882" y="221"/>
                </a:lnTo>
                <a:lnTo>
                  <a:pt x="867" y="230"/>
                </a:lnTo>
                <a:lnTo>
                  <a:pt x="851" y="240"/>
                </a:lnTo>
                <a:lnTo>
                  <a:pt x="836" y="250"/>
                </a:lnTo>
                <a:lnTo>
                  <a:pt x="821" y="258"/>
                </a:lnTo>
                <a:lnTo>
                  <a:pt x="805" y="267"/>
                </a:lnTo>
                <a:lnTo>
                  <a:pt x="789" y="275"/>
                </a:lnTo>
                <a:lnTo>
                  <a:pt x="773" y="282"/>
                </a:lnTo>
                <a:lnTo>
                  <a:pt x="760" y="253"/>
                </a:lnTo>
                <a:lnTo>
                  <a:pt x="746" y="225"/>
                </a:lnTo>
                <a:lnTo>
                  <a:pt x="730" y="199"/>
                </a:lnTo>
                <a:lnTo>
                  <a:pt x="714" y="173"/>
                </a:lnTo>
                <a:lnTo>
                  <a:pt x="696" y="148"/>
                </a:lnTo>
                <a:lnTo>
                  <a:pt x="678" y="124"/>
                </a:lnTo>
                <a:lnTo>
                  <a:pt x="658" y="102"/>
                </a:lnTo>
                <a:lnTo>
                  <a:pt x="638" y="80"/>
                </a:lnTo>
                <a:close/>
                <a:moveTo>
                  <a:pt x="578" y="74"/>
                </a:moveTo>
                <a:lnTo>
                  <a:pt x="603" y="95"/>
                </a:lnTo>
                <a:lnTo>
                  <a:pt x="627" y="119"/>
                </a:lnTo>
                <a:lnTo>
                  <a:pt x="648" y="145"/>
                </a:lnTo>
                <a:lnTo>
                  <a:pt x="670" y="172"/>
                </a:lnTo>
                <a:lnTo>
                  <a:pt x="689" y="200"/>
                </a:lnTo>
                <a:lnTo>
                  <a:pt x="708" y="230"/>
                </a:lnTo>
                <a:lnTo>
                  <a:pt x="724" y="262"/>
                </a:lnTo>
                <a:lnTo>
                  <a:pt x="739" y="294"/>
                </a:lnTo>
                <a:lnTo>
                  <a:pt x="720" y="301"/>
                </a:lnTo>
                <a:lnTo>
                  <a:pt x="699" y="306"/>
                </a:lnTo>
                <a:lnTo>
                  <a:pt x="680" y="311"/>
                </a:lnTo>
                <a:lnTo>
                  <a:pt x="659" y="315"/>
                </a:lnTo>
                <a:lnTo>
                  <a:pt x="639" y="318"/>
                </a:lnTo>
                <a:lnTo>
                  <a:pt x="618" y="321"/>
                </a:lnTo>
                <a:lnTo>
                  <a:pt x="598" y="323"/>
                </a:lnTo>
                <a:lnTo>
                  <a:pt x="576" y="324"/>
                </a:lnTo>
                <a:lnTo>
                  <a:pt x="576" y="74"/>
                </a:lnTo>
                <a:lnTo>
                  <a:pt x="577" y="74"/>
                </a:lnTo>
                <a:lnTo>
                  <a:pt x="578" y="74"/>
                </a:lnTo>
                <a:lnTo>
                  <a:pt x="578" y="74"/>
                </a:lnTo>
                <a:close/>
                <a:moveTo>
                  <a:pt x="538" y="1044"/>
                </a:moveTo>
                <a:lnTo>
                  <a:pt x="517" y="1024"/>
                </a:lnTo>
                <a:lnTo>
                  <a:pt x="495" y="1004"/>
                </a:lnTo>
                <a:lnTo>
                  <a:pt x="476" y="982"/>
                </a:lnTo>
                <a:lnTo>
                  <a:pt x="456" y="958"/>
                </a:lnTo>
                <a:lnTo>
                  <a:pt x="438" y="933"/>
                </a:lnTo>
                <a:lnTo>
                  <a:pt x="422" y="909"/>
                </a:lnTo>
                <a:lnTo>
                  <a:pt x="405" y="882"/>
                </a:lnTo>
                <a:lnTo>
                  <a:pt x="391" y="855"/>
                </a:lnTo>
                <a:lnTo>
                  <a:pt x="410" y="849"/>
                </a:lnTo>
                <a:lnTo>
                  <a:pt x="427" y="844"/>
                </a:lnTo>
                <a:lnTo>
                  <a:pt x="445" y="841"/>
                </a:lnTo>
                <a:lnTo>
                  <a:pt x="464" y="837"/>
                </a:lnTo>
                <a:lnTo>
                  <a:pt x="483" y="834"/>
                </a:lnTo>
                <a:lnTo>
                  <a:pt x="501" y="832"/>
                </a:lnTo>
                <a:lnTo>
                  <a:pt x="521" y="831"/>
                </a:lnTo>
                <a:lnTo>
                  <a:pt x="540" y="830"/>
                </a:lnTo>
                <a:lnTo>
                  <a:pt x="540" y="1044"/>
                </a:lnTo>
                <a:lnTo>
                  <a:pt x="538" y="1044"/>
                </a:lnTo>
                <a:close/>
                <a:moveTo>
                  <a:pt x="1043" y="540"/>
                </a:moveTo>
                <a:lnTo>
                  <a:pt x="828" y="540"/>
                </a:lnTo>
                <a:lnTo>
                  <a:pt x="825" y="511"/>
                </a:lnTo>
                <a:lnTo>
                  <a:pt x="823" y="482"/>
                </a:lnTo>
                <a:lnTo>
                  <a:pt x="820" y="453"/>
                </a:lnTo>
                <a:lnTo>
                  <a:pt x="816" y="424"/>
                </a:lnTo>
                <a:lnTo>
                  <a:pt x="809" y="396"/>
                </a:lnTo>
                <a:lnTo>
                  <a:pt x="803" y="369"/>
                </a:lnTo>
                <a:lnTo>
                  <a:pt x="795" y="342"/>
                </a:lnTo>
                <a:lnTo>
                  <a:pt x="786" y="315"/>
                </a:lnTo>
                <a:lnTo>
                  <a:pt x="804" y="307"/>
                </a:lnTo>
                <a:lnTo>
                  <a:pt x="821" y="298"/>
                </a:lnTo>
                <a:lnTo>
                  <a:pt x="840" y="290"/>
                </a:lnTo>
                <a:lnTo>
                  <a:pt x="856" y="280"/>
                </a:lnTo>
                <a:lnTo>
                  <a:pt x="873" y="269"/>
                </a:lnTo>
                <a:lnTo>
                  <a:pt x="889" y="258"/>
                </a:lnTo>
                <a:lnTo>
                  <a:pt x="904" y="248"/>
                </a:lnTo>
                <a:lnTo>
                  <a:pt x="921" y="236"/>
                </a:lnTo>
                <a:lnTo>
                  <a:pt x="933" y="252"/>
                </a:lnTo>
                <a:lnTo>
                  <a:pt x="946" y="268"/>
                </a:lnTo>
                <a:lnTo>
                  <a:pt x="958" y="284"/>
                </a:lnTo>
                <a:lnTo>
                  <a:pt x="970" y="302"/>
                </a:lnTo>
                <a:lnTo>
                  <a:pt x="980" y="319"/>
                </a:lnTo>
                <a:lnTo>
                  <a:pt x="990" y="337"/>
                </a:lnTo>
                <a:lnTo>
                  <a:pt x="999" y="356"/>
                </a:lnTo>
                <a:lnTo>
                  <a:pt x="1007" y="375"/>
                </a:lnTo>
                <a:lnTo>
                  <a:pt x="1014" y="394"/>
                </a:lnTo>
                <a:lnTo>
                  <a:pt x="1022" y="415"/>
                </a:lnTo>
                <a:lnTo>
                  <a:pt x="1027" y="434"/>
                </a:lnTo>
                <a:lnTo>
                  <a:pt x="1033" y="455"/>
                </a:lnTo>
                <a:lnTo>
                  <a:pt x="1036" y="477"/>
                </a:lnTo>
                <a:lnTo>
                  <a:pt x="1039" y="497"/>
                </a:lnTo>
                <a:lnTo>
                  <a:pt x="1041" y="519"/>
                </a:lnTo>
                <a:lnTo>
                  <a:pt x="1043" y="540"/>
                </a:lnTo>
                <a:lnTo>
                  <a:pt x="1043" y="540"/>
                </a:lnTo>
                <a:close/>
                <a:moveTo>
                  <a:pt x="558" y="0"/>
                </a:moveTo>
                <a:lnTo>
                  <a:pt x="530" y="1"/>
                </a:lnTo>
                <a:lnTo>
                  <a:pt x="501" y="4"/>
                </a:lnTo>
                <a:lnTo>
                  <a:pt x="473" y="7"/>
                </a:lnTo>
                <a:lnTo>
                  <a:pt x="445" y="12"/>
                </a:lnTo>
                <a:lnTo>
                  <a:pt x="418" y="19"/>
                </a:lnTo>
                <a:lnTo>
                  <a:pt x="392" y="26"/>
                </a:lnTo>
                <a:lnTo>
                  <a:pt x="366" y="35"/>
                </a:lnTo>
                <a:lnTo>
                  <a:pt x="341" y="45"/>
                </a:lnTo>
                <a:lnTo>
                  <a:pt x="316" y="55"/>
                </a:lnTo>
                <a:lnTo>
                  <a:pt x="292" y="68"/>
                </a:lnTo>
                <a:lnTo>
                  <a:pt x="268" y="81"/>
                </a:lnTo>
                <a:lnTo>
                  <a:pt x="245" y="96"/>
                </a:lnTo>
                <a:lnTo>
                  <a:pt x="224" y="112"/>
                </a:lnTo>
                <a:lnTo>
                  <a:pt x="203" y="128"/>
                </a:lnTo>
                <a:lnTo>
                  <a:pt x="183" y="146"/>
                </a:lnTo>
                <a:lnTo>
                  <a:pt x="163" y="164"/>
                </a:lnTo>
                <a:lnTo>
                  <a:pt x="145" y="184"/>
                </a:lnTo>
                <a:lnTo>
                  <a:pt x="128" y="203"/>
                </a:lnTo>
                <a:lnTo>
                  <a:pt x="110" y="225"/>
                </a:lnTo>
                <a:lnTo>
                  <a:pt x="95" y="247"/>
                </a:lnTo>
                <a:lnTo>
                  <a:pt x="80" y="269"/>
                </a:lnTo>
                <a:lnTo>
                  <a:pt x="67" y="293"/>
                </a:lnTo>
                <a:lnTo>
                  <a:pt x="55" y="317"/>
                </a:lnTo>
                <a:lnTo>
                  <a:pt x="44" y="342"/>
                </a:lnTo>
                <a:lnTo>
                  <a:pt x="34" y="366"/>
                </a:lnTo>
                <a:lnTo>
                  <a:pt x="25" y="392"/>
                </a:lnTo>
                <a:lnTo>
                  <a:pt x="18" y="419"/>
                </a:lnTo>
                <a:lnTo>
                  <a:pt x="11" y="446"/>
                </a:lnTo>
                <a:lnTo>
                  <a:pt x="7" y="473"/>
                </a:lnTo>
                <a:lnTo>
                  <a:pt x="2" y="501"/>
                </a:lnTo>
                <a:lnTo>
                  <a:pt x="0" y="529"/>
                </a:lnTo>
                <a:lnTo>
                  <a:pt x="0" y="559"/>
                </a:lnTo>
                <a:lnTo>
                  <a:pt x="0" y="588"/>
                </a:lnTo>
                <a:lnTo>
                  <a:pt x="2" y="616"/>
                </a:lnTo>
                <a:lnTo>
                  <a:pt x="7" y="644"/>
                </a:lnTo>
                <a:lnTo>
                  <a:pt x="11" y="671"/>
                </a:lnTo>
                <a:lnTo>
                  <a:pt x="18" y="698"/>
                </a:lnTo>
                <a:lnTo>
                  <a:pt x="25" y="725"/>
                </a:lnTo>
                <a:lnTo>
                  <a:pt x="34" y="751"/>
                </a:lnTo>
                <a:lnTo>
                  <a:pt x="44" y="776"/>
                </a:lnTo>
                <a:lnTo>
                  <a:pt x="55" y="801"/>
                </a:lnTo>
                <a:lnTo>
                  <a:pt x="67" y="824"/>
                </a:lnTo>
                <a:lnTo>
                  <a:pt x="80" y="848"/>
                </a:lnTo>
                <a:lnTo>
                  <a:pt x="95" y="871"/>
                </a:lnTo>
                <a:lnTo>
                  <a:pt x="110" y="892"/>
                </a:lnTo>
                <a:lnTo>
                  <a:pt x="128" y="914"/>
                </a:lnTo>
                <a:lnTo>
                  <a:pt x="145" y="933"/>
                </a:lnTo>
                <a:lnTo>
                  <a:pt x="163" y="953"/>
                </a:lnTo>
                <a:lnTo>
                  <a:pt x="183" y="972"/>
                </a:lnTo>
                <a:lnTo>
                  <a:pt x="203" y="990"/>
                </a:lnTo>
                <a:lnTo>
                  <a:pt x="224" y="1006"/>
                </a:lnTo>
                <a:lnTo>
                  <a:pt x="245" y="1021"/>
                </a:lnTo>
                <a:lnTo>
                  <a:pt x="268" y="1036"/>
                </a:lnTo>
                <a:lnTo>
                  <a:pt x="292" y="1049"/>
                </a:lnTo>
                <a:lnTo>
                  <a:pt x="316" y="1062"/>
                </a:lnTo>
                <a:lnTo>
                  <a:pt x="341" y="1073"/>
                </a:lnTo>
                <a:lnTo>
                  <a:pt x="366" y="1082"/>
                </a:lnTo>
                <a:lnTo>
                  <a:pt x="392" y="1091"/>
                </a:lnTo>
                <a:lnTo>
                  <a:pt x="418" y="1099"/>
                </a:lnTo>
                <a:lnTo>
                  <a:pt x="445" y="1105"/>
                </a:lnTo>
                <a:lnTo>
                  <a:pt x="473" y="1111"/>
                </a:lnTo>
                <a:lnTo>
                  <a:pt x="501" y="1114"/>
                </a:lnTo>
                <a:lnTo>
                  <a:pt x="530" y="1116"/>
                </a:lnTo>
                <a:lnTo>
                  <a:pt x="558" y="1117"/>
                </a:lnTo>
                <a:lnTo>
                  <a:pt x="587" y="1116"/>
                </a:lnTo>
                <a:lnTo>
                  <a:pt x="615" y="1114"/>
                </a:lnTo>
                <a:lnTo>
                  <a:pt x="643" y="1111"/>
                </a:lnTo>
                <a:lnTo>
                  <a:pt x="670" y="1105"/>
                </a:lnTo>
                <a:lnTo>
                  <a:pt x="697" y="1099"/>
                </a:lnTo>
                <a:lnTo>
                  <a:pt x="724" y="1091"/>
                </a:lnTo>
                <a:lnTo>
                  <a:pt x="750" y="1082"/>
                </a:lnTo>
                <a:lnTo>
                  <a:pt x="775" y="1073"/>
                </a:lnTo>
                <a:lnTo>
                  <a:pt x="800" y="1062"/>
                </a:lnTo>
                <a:lnTo>
                  <a:pt x="824" y="1049"/>
                </a:lnTo>
                <a:lnTo>
                  <a:pt x="847" y="1036"/>
                </a:lnTo>
                <a:lnTo>
                  <a:pt x="870" y="1021"/>
                </a:lnTo>
                <a:lnTo>
                  <a:pt x="891" y="1006"/>
                </a:lnTo>
                <a:lnTo>
                  <a:pt x="913" y="990"/>
                </a:lnTo>
                <a:lnTo>
                  <a:pt x="933" y="972"/>
                </a:lnTo>
                <a:lnTo>
                  <a:pt x="953" y="953"/>
                </a:lnTo>
                <a:lnTo>
                  <a:pt x="971" y="933"/>
                </a:lnTo>
                <a:lnTo>
                  <a:pt x="989" y="914"/>
                </a:lnTo>
                <a:lnTo>
                  <a:pt x="1005" y="892"/>
                </a:lnTo>
                <a:lnTo>
                  <a:pt x="1021" y="871"/>
                </a:lnTo>
                <a:lnTo>
                  <a:pt x="1035" y="848"/>
                </a:lnTo>
                <a:lnTo>
                  <a:pt x="1049" y="824"/>
                </a:lnTo>
                <a:lnTo>
                  <a:pt x="1061" y="801"/>
                </a:lnTo>
                <a:lnTo>
                  <a:pt x="1072" y="776"/>
                </a:lnTo>
                <a:lnTo>
                  <a:pt x="1083" y="751"/>
                </a:lnTo>
                <a:lnTo>
                  <a:pt x="1091" y="725"/>
                </a:lnTo>
                <a:lnTo>
                  <a:pt x="1099" y="698"/>
                </a:lnTo>
                <a:lnTo>
                  <a:pt x="1104" y="671"/>
                </a:lnTo>
                <a:lnTo>
                  <a:pt x="1110" y="644"/>
                </a:lnTo>
                <a:lnTo>
                  <a:pt x="1113" y="616"/>
                </a:lnTo>
                <a:lnTo>
                  <a:pt x="1115" y="588"/>
                </a:lnTo>
                <a:lnTo>
                  <a:pt x="1116" y="559"/>
                </a:lnTo>
                <a:lnTo>
                  <a:pt x="1115" y="529"/>
                </a:lnTo>
                <a:lnTo>
                  <a:pt x="1113" y="501"/>
                </a:lnTo>
                <a:lnTo>
                  <a:pt x="1110" y="473"/>
                </a:lnTo>
                <a:lnTo>
                  <a:pt x="1104" y="446"/>
                </a:lnTo>
                <a:lnTo>
                  <a:pt x="1099" y="419"/>
                </a:lnTo>
                <a:lnTo>
                  <a:pt x="1091" y="392"/>
                </a:lnTo>
                <a:lnTo>
                  <a:pt x="1083" y="366"/>
                </a:lnTo>
                <a:lnTo>
                  <a:pt x="1072" y="342"/>
                </a:lnTo>
                <a:lnTo>
                  <a:pt x="1061" y="317"/>
                </a:lnTo>
                <a:lnTo>
                  <a:pt x="1049" y="293"/>
                </a:lnTo>
                <a:lnTo>
                  <a:pt x="1035" y="269"/>
                </a:lnTo>
                <a:lnTo>
                  <a:pt x="1021" y="247"/>
                </a:lnTo>
                <a:lnTo>
                  <a:pt x="1005" y="225"/>
                </a:lnTo>
                <a:lnTo>
                  <a:pt x="989" y="203"/>
                </a:lnTo>
                <a:lnTo>
                  <a:pt x="971" y="184"/>
                </a:lnTo>
                <a:lnTo>
                  <a:pt x="953" y="164"/>
                </a:lnTo>
                <a:lnTo>
                  <a:pt x="933" y="146"/>
                </a:lnTo>
                <a:lnTo>
                  <a:pt x="913" y="128"/>
                </a:lnTo>
                <a:lnTo>
                  <a:pt x="891" y="112"/>
                </a:lnTo>
                <a:lnTo>
                  <a:pt x="870" y="96"/>
                </a:lnTo>
                <a:lnTo>
                  <a:pt x="847" y="81"/>
                </a:lnTo>
                <a:lnTo>
                  <a:pt x="824" y="68"/>
                </a:lnTo>
                <a:lnTo>
                  <a:pt x="800" y="55"/>
                </a:lnTo>
                <a:lnTo>
                  <a:pt x="775" y="45"/>
                </a:lnTo>
                <a:lnTo>
                  <a:pt x="750" y="35"/>
                </a:lnTo>
                <a:lnTo>
                  <a:pt x="724" y="26"/>
                </a:lnTo>
                <a:lnTo>
                  <a:pt x="697" y="19"/>
                </a:lnTo>
                <a:lnTo>
                  <a:pt x="670" y="12"/>
                </a:lnTo>
                <a:lnTo>
                  <a:pt x="643" y="7"/>
                </a:lnTo>
                <a:lnTo>
                  <a:pt x="615" y="4"/>
                </a:lnTo>
                <a:lnTo>
                  <a:pt x="587" y="1"/>
                </a:lnTo>
                <a:lnTo>
                  <a:pt x="5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ea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011455" y="2727386"/>
            <a:ext cx="255262" cy="371290"/>
            <a:chOff x="3720306" y="3668315"/>
            <a:chExt cx="314325" cy="457200"/>
          </a:xfrm>
          <a:solidFill>
            <a:schemeClr val="accent1"/>
          </a:solidFill>
        </p:grpSpPr>
        <p:sp>
          <p:nvSpPr>
            <p:cNvPr id="35" name="Freeform 114"/>
            <p:cNvSpPr>
              <a:spLocks noEditPoints="1"/>
            </p:cNvSpPr>
            <p:nvPr/>
          </p:nvSpPr>
          <p:spPr bwMode="auto">
            <a:xfrm>
              <a:off x="3720306" y="3668315"/>
              <a:ext cx="314325" cy="457200"/>
            </a:xfrm>
            <a:custGeom>
              <a:avLst/>
              <a:gdLst>
                <a:gd name="T0" fmla="*/ 184 w 793"/>
                <a:gd name="T1" fmla="*/ 669 h 1152"/>
                <a:gd name="T2" fmla="*/ 103 w 793"/>
                <a:gd name="T3" fmla="*/ 514 h 1152"/>
                <a:gd name="T4" fmla="*/ 78 w 793"/>
                <a:gd name="T5" fmla="*/ 439 h 1152"/>
                <a:gd name="T6" fmla="*/ 75 w 793"/>
                <a:gd name="T7" fmla="*/ 363 h 1152"/>
                <a:gd name="T8" fmla="*/ 92 w 793"/>
                <a:gd name="T9" fmla="*/ 284 h 1152"/>
                <a:gd name="T10" fmla="*/ 128 w 793"/>
                <a:gd name="T11" fmla="*/ 215 h 1152"/>
                <a:gd name="T12" fmla="*/ 180 w 793"/>
                <a:gd name="T13" fmla="*/ 156 h 1152"/>
                <a:gd name="T14" fmla="*/ 242 w 793"/>
                <a:gd name="T15" fmla="*/ 112 h 1152"/>
                <a:gd name="T16" fmla="*/ 316 w 793"/>
                <a:gd name="T17" fmla="*/ 82 h 1152"/>
                <a:gd name="T18" fmla="*/ 397 w 793"/>
                <a:gd name="T19" fmla="*/ 72 h 1152"/>
                <a:gd name="T20" fmla="*/ 478 w 793"/>
                <a:gd name="T21" fmla="*/ 82 h 1152"/>
                <a:gd name="T22" fmla="*/ 551 w 793"/>
                <a:gd name="T23" fmla="*/ 112 h 1152"/>
                <a:gd name="T24" fmla="*/ 615 w 793"/>
                <a:gd name="T25" fmla="*/ 156 h 1152"/>
                <a:gd name="T26" fmla="*/ 666 w 793"/>
                <a:gd name="T27" fmla="*/ 215 h 1152"/>
                <a:gd name="T28" fmla="*/ 701 w 793"/>
                <a:gd name="T29" fmla="*/ 284 h 1152"/>
                <a:gd name="T30" fmla="*/ 720 w 793"/>
                <a:gd name="T31" fmla="*/ 363 h 1152"/>
                <a:gd name="T32" fmla="*/ 717 w 793"/>
                <a:gd name="T33" fmla="*/ 438 h 1152"/>
                <a:gd name="T34" fmla="*/ 691 w 793"/>
                <a:gd name="T35" fmla="*/ 513 h 1152"/>
                <a:gd name="T36" fmla="*/ 610 w 793"/>
                <a:gd name="T37" fmla="*/ 669 h 1152"/>
                <a:gd name="T38" fmla="*/ 397 w 793"/>
                <a:gd name="T39" fmla="*/ 1080 h 1152"/>
                <a:gd name="T40" fmla="*/ 346 w 793"/>
                <a:gd name="T41" fmla="*/ 1067 h 1152"/>
                <a:gd name="T42" fmla="*/ 469 w 793"/>
                <a:gd name="T43" fmla="*/ 1036 h 1152"/>
                <a:gd name="T44" fmla="*/ 445 w 793"/>
                <a:gd name="T45" fmla="*/ 1071 h 1152"/>
                <a:gd name="T46" fmla="*/ 412 w 793"/>
                <a:gd name="T47" fmla="*/ 1079 h 1152"/>
                <a:gd name="T48" fmla="*/ 263 w 793"/>
                <a:gd name="T49" fmla="*/ 846 h 1152"/>
                <a:gd name="T50" fmla="*/ 528 w 793"/>
                <a:gd name="T51" fmla="*/ 857 h 1152"/>
                <a:gd name="T52" fmla="*/ 307 w 793"/>
                <a:gd name="T53" fmla="*/ 986 h 1152"/>
                <a:gd name="T54" fmla="*/ 290 w 793"/>
                <a:gd name="T55" fmla="*/ 931 h 1152"/>
                <a:gd name="T56" fmla="*/ 496 w 793"/>
                <a:gd name="T57" fmla="*/ 958 h 1152"/>
                <a:gd name="T58" fmla="*/ 376 w 793"/>
                <a:gd name="T59" fmla="*/ 0 h 1152"/>
                <a:gd name="T60" fmla="*/ 279 w 793"/>
                <a:gd name="T61" fmla="*/ 18 h 1152"/>
                <a:gd name="T62" fmla="*/ 192 w 793"/>
                <a:gd name="T63" fmla="*/ 58 h 1152"/>
                <a:gd name="T64" fmla="*/ 117 w 793"/>
                <a:gd name="T65" fmla="*/ 116 h 1152"/>
                <a:gd name="T66" fmla="*/ 59 w 793"/>
                <a:gd name="T67" fmla="*/ 190 h 1152"/>
                <a:gd name="T68" fmla="*/ 19 w 793"/>
                <a:gd name="T69" fmla="*/ 278 h 1152"/>
                <a:gd name="T70" fmla="*/ 2 w 793"/>
                <a:gd name="T71" fmla="*/ 375 h 1152"/>
                <a:gd name="T72" fmla="*/ 7 w 793"/>
                <a:gd name="T73" fmla="*/ 451 h 1152"/>
                <a:gd name="T74" fmla="*/ 59 w 793"/>
                <a:gd name="T75" fmla="*/ 589 h 1152"/>
                <a:gd name="T76" fmla="*/ 160 w 793"/>
                <a:gd name="T77" fmla="*/ 778 h 1152"/>
                <a:gd name="T78" fmla="*/ 234 w 793"/>
                <a:gd name="T79" fmla="*/ 994 h 1152"/>
                <a:gd name="T80" fmla="*/ 270 w 793"/>
                <a:gd name="T81" fmla="*/ 1086 h 1152"/>
                <a:gd name="T82" fmla="*/ 302 w 793"/>
                <a:gd name="T83" fmla="*/ 1125 h 1152"/>
                <a:gd name="T84" fmla="*/ 347 w 793"/>
                <a:gd name="T85" fmla="*/ 1146 h 1152"/>
                <a:gd name="T86" fmla="*/ 411 w 793"/>
                <a:gd name="T87" fmla="*/ 1152 h 1152"/>
                <a:gd name="T88" fmla="*/ 467 w 793"/>
                <a:gd name="T89" fmla="*/ 1140 h 1152"/>
                <a:gd name="T90" fmla="*/ 507 w 793"/>
                <a:gd name="T91" fmla="*/ 1111 h 1152"/>
                <a:gd name="T92" fmla="*/ 535 w 793"/>
                <a:gd name="T93" fmla="*/ 1066 h 1152"/>
                <a:gd name="T94" fmla="*/ 578 w 793"/>
                <a:gd name="T95" fmla="*/ 935 h 1152"/>
                <a:gd name="T96" fmla="*/ 633 w 793"/>
                <a:gd name="T97" fmla="*/ 779 h 1152"/>
                <a:gd name="T98" fmla="*/ 735 w 793"/>
                <a:gd name="T99" fmla="*/ 589 h 1152"/>
                <a:gd name="T100" fmla="*/ 787 w 793"/>
                <a:gd name="T101" fmla="*/ 451 h 1152"/>
                <a:gd name="T102" fmla="*/ 792 w 793"/>
                <a:gd name="T103" fmla="*/ 375 h 1152"/>
                <a:gd name="T104" fmla="*/ 775 w 793"/>
                <a:gd name="T105" fmla="*/ 278 h 1152"/>
                <a:gd name="T106" fmla="*/ 736 w 793"/>
                <a:gd name="T107" fmla="*/ 190 h 1152"/>
                <a:gd name="T108" fmla="*/ 677 w 793"/>
                <a:gd name="T109" fmla="*/ 116 h 1152"/>
                <a:gd name="T110" fmla="*/ 602 w 793"/>
                <a:gd name="T111" fmla="*/ 58 h 1152"/>
                <a:gd name="T112" fmla="*/ 515 w 793"/>
                <a:gd name="T113" fmla="*/ 18 h 1152"/>
                <a:gd name="T114" fmla="*/ 417 w 793"/>
                <a:gd name="T11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3" h="1152">
                  <a:moveTo>
                    <a:pt x="565" y="756"/>
                  </a:moveTo>
                  <a:lnTo>
                    <a:pt x="229" y="756"/>
                  </a:lnTo>
                  <a:lnTo>
                    <a:pt x="215" y="727"/>
                  </a:lnTo>
                  <a:lnTo>
                    <a:pt x="200" y="698"/>
                  </a:lnTo>
                  <a:lnTo>
                    <a:pt x="184" y="669"/>
                  </a:lnTo>
                  <a:lnTo>
                    <a:pt x="169" y="640"/>
                  </a:lnTo>
                  <a:lnTo>
                    <a:pt x="151" y="608"/>
                  </a:lnTo>
                  <a:lnTo>
                    <a:pt x="133" y="577"/>
                  </a:lnTo>
                  <a:lnTo>
                    <a:pt x="117" y="545"/>
                  </a:lnTo>
                  <a:lnTo>
                    <a:pt x="103" y="514"/>
                  </a:lnTo>
                  <a:lnTo>
                    <a:pt x="97" y="498"/>
                  </a:lnTo>
                  <a:lnTo>
                    <a:pt x="91" y="483"/>
                  </a:lnTo>
                  <a:lnTo>
                    <a:pt x="86" y="468"/>
                  </a:lnTo>
                  <a:lnTo>
                    <a:pt x="81" y="453"/>
                  </a:lnTo>
                  <a:lnTo>
                    <a:pt x="78" y="439"/>
                  </a:lnTo>
                  <a:lnTo>
                    <a:pt x="75" y="424"/>
                  </a:lnTo>
                  <a:lnTo>
                    <a:pt x="74" y="410"/>
                  </a:lnTo>
                  <a:lnTo>
                    <a:pt x="73" y="396"/>
                  </a:lnTo>
                  <a:lnTo>
                    <a:pt x="74" y="379"/>
                  </a:lnTo>
                  <a:lnTo>
                    <a:pt x="75" y="363"/>
                  </a:lnTo>
                  <a:lnTo>
                    <a:pt x="77" y="347"/>
                  </a:lnTo>
                  <a:lnTo>
                    <a:pt x="79" y="331"/>
                  </a:lnTo>
                  <a:lnTo>
                    <a:pt x="84" y="315"/>
                  </a:lnTo>
                  <a:lnTo>
                    <a:pt x="88" y="300"/>
                  </a:lnTo>
                  <a:lnTo>
                    <a:pt x="92" y="284"/>
                  </a:lnTo>
                  <a:lnTo>
                    <a:pt x="99" y="270"/>
                  </a:lnTo>
                  <a:lnTo>
                    <a:pt x="105" y="255"/>
                  </a:lnTo>
                  <a:lnTo>
                    <a:pt x="112" y="241"/>
                  </a:lnTo>
                  <a:lnTo>
                    <a:pt x="120" y="228"/>
                  </a:lnTo>
                  <a:lnTo>
                    <a:pt x="128" y="215"/>
                  </a:lnTo>
                  <a:lnTo>
                    <a:pt x="138" y="202"/>
                  </a:lnTo>
                  <a:lnTo>
                    <a:pt x="147" y="190"/>
                  </a:lnTo>
                  <a:lnTo>
                    <a:pt x="157" y="179"/>
                  </a:lnTo>
                  <a:lnTo>
                    <a:pt x="168" y="167"/>
                  </a:lnTo>
                  <a:lnTo>
                    <a:pt x="180" y="156"/>
                  </a:lnTo>
                  <a:lnTo>
                    <a:pt x="191" y="146"/>
                  </a:lnTo>
                  <a:lnTo>
                    <a:pt x="204" y="136"/>
                  </a:lnTo>
                  <a:lnTo>
                    <a:pt x="216" y="128"/>
                  </a:lnTo>
                  <a:lnTo>
                    <a:pt x="229" y="119"/>
                  </a:lnTo>
                  <a:lnTo>
                    <a:pt x="242" y="112"/>
                  </a:lnTo>
                  <a:lnTo>
                    <a:pt x="256" y="104"/>
                  </a:lnTo>
                  <a:lnTo>
                    <a:pt x="270" y="98"/>
                  </a:lnTo>
                  <a:lnTo>
                    <a:pt x="286" y="91"/>
                  </a:lnTo>
                  <a:lnTo>
                    <a:pt x="301" y="87"/>
                  </a:lnTo>
                  <a:lnTo>
                    <a:pt x="316" y="82"/>
                  </a:lnTo>
                  <a:lnTo>
                    <a:pt x="332" y="78"/>
                  </a:lnTo>
                  <a:lnTo>
                    <a:pt x="348" y="76"/>
                  </a:lnTo>
                  <a:lnTo>
                    <a:pt x="364" y="74"/>
                  </a:lnTo>
                  <a:lnTo>
                    <a:pt x="381" y="73"/>
                  </a:lnTo>
                  <a:lnTo>
                    <a:pt x="397" y="72"/>
                  </a:lnTo>
                  <a:lnTo>
                    <a:pt x="414" y="73"/>
                  </a:lnTo>
                  <a:lnTo>
                    <a:pt x="430" y="74"/>
                  </a:lnTo>
                  <a:lnTo>
                    <a:pt x="447" y="76"/>
                  </a:lnTo>
                  <a:lnTo>
                    <a:pt x="463" y="78"/>
                  </a:lnTo>
                  <a:lnTo>
                    <a:pt x="478" y="82"/>
                  </a:lnTo>
                  <a:lnTo>
                    <a:pt x="493" y="87"/>
                  </a:lnTo>
                  <a:lnTo>
                    <a:pt x="508" y="91"/>
                  </a:lnTo>
                  <a:lnTo>
                    <a:pt x="523" y="98"/>
                  </a:lnTo>
                  <a:lnTo>
                    <a:pt x="537" y="104"/>
                  </a:lnTo>
                  <a:lnTo>
                    <a:pt x="551" y="112"/>
                  </a:lnTo>
                  <a:lnTo>
                    <a:pt x="565" y="119"/>
                  </a:lnTo>
                  <a:lnTo>
                    <a:pt x="578" y="128"/>
                  </a:lnTo>
                  <a:lnTo>
                    <a:pt x="591" y="136"/>
                  </a:lnTo>
                  <a:lnTo>
                    <a:pt x="603" y="146"/>
                  </a:lnTo>
                  <a:lnTo>
                    <a:pt x="615" y="156"/>
                  </a:lnTo>
                  <a:lnTo>
                    <a:pt x="626" y="167"/>
                  </a:lnTo>
                  <a:lnTo>
                    <a:pt x="637" y="179"/>
                  </a:lnTo>
                  <a:lnTo>
                    <a:pt x="647" y="190"/>
                  </a:lnTo>
                  <a:lnTo>
                    <a:pt x="656" y="202"/>
                  </a:lnTo>
                  <a:lnTo>
                    <a:pt x="666" y="215"/>
                  </a:lnTo>
                  <a:lnTo>
                    <a:pt x="674" y="228"/>
                  </a:lnTo>
                  <a:lnTo>
                    <a:pt x="682" y="241"/>
                  </a:lnTo>
                  <a:lnTo>
                    <a:pt x="688" y="255"/>
                  </a:lnTo>
                  <a:lnTo>
                    <a:pt x="696" y="270"/>
                  </a:lnTo>
                  <a:lnTo>
                    <a:pt x="701" y="284"/>
                  </a:lnTo>
                  <a:lnTo>
                    <a:pt x="707" y="300"/>
                  </a:lnTo>
                  <a:lnTo>
                    <a:pt x="711" y="315"/>
                  </a:lnTo>
                  <a:lnTo>
                    <a:pt x="714" y="331"/>
                  </a:lnTo>
                  <a:lnTo>
                    <a:pt x="718" y="347"/>
                  </a:lnTo>
                  <a:lnTo>
                    <a:pt x="720" y="363"/>
                  </a:lnTo>
                  <a:lnTo>
                    <a:pt x="721" y="379"/>
                  </a:lnTo>
                  <a:lnTo>
                    <a:pt x="721" y="396"/>
                  </a:lnTo>
                  <a:lnTo>
                    <a:pt x="721" y="410"/>
                  </a:lnTo>
                  <a:lnTo>
                    <a:pt x="719" y="424"/>
                  </a:lnTo>
                  <a:lnTo>
                    <a:pt x="717" y="438"/>
                  </a:lnTo>
                  <a:lnTo>
                    <a:pt x="712" y="453"/>
                  </a:lnTo>
                  <a:lnTo>
                    <a:pt x="708" y="468"/>
                  </a:lnTo>
                  <a:lnTo>
                    <a:pt x="704" y="483"/>
                  </a:lnTo>
                  <a:lnTo>
                    <a:pt x="697" y="498"/>
                  </a:lnTo>
                  <a:lnTo>
                    <a:pt x="691" y="513"/>
                  </a:lnTo>
                  <a:lnTo>
                    <a:pt x="677" y="545"/>
                  </a:lnTo>
                  <a:lnTo>
                    <a:pt x="660" y="577"/>
                  </a:lnTo>
                  <a:lnTo>
                    <a:pt x="643" y="608"/>
                  </a:lnTo>
                  <a:lnTo>
                    <a:pt x="626" y="641"/>
                  </a:lnTo>
                  <a:lnTo>
                    <a:pt x="610" y="669"/>
                  </a:lnTo>
                  <a:lnTo>
                    <a:pt x="594" y="698"/>
                  </a:lnTo>
                  <a:lnTo>
                    <a:pt x="579" y="727"/>
                  </a:lnTo>
                  <a:lnTo>
                    <a:pt x="565" y="756"/>
                  </a:lnTo>
                  <a:lnTo>
                    <a:pt x="565" y="756"/>
                  </a:lnTo>
                  <a:close/>
                  <a:moveTo>
                    <a:pt x="397" y="1080"/>
                  </a:moveTo>
                  <a:lnTo>
                    <a:pt x="384" y="1079"/>
                  </a:lnTo>
                  <a:lnTo>
                    <a:pt x="373" y="1078"/>
                  </a:lnTo>
                  <a:lnTo>
                    <a:pt x="363" y="1076"/>
                  </a:lnTo>
                  <a:lnTo>
                    <a:pt x="355" y="1073"/>
                  </a:lnTo>
                  <a:lnTo>
                    <a:pt x="346" y="1067"/>
                  </a:lnTo>
                  <a:lnTo>
                    <a:pt x="339" y="1059"/>
                  </a:lnTo>
                  <a:lnTo>
                    <a:pt x="332" y="1049"/>
                  </a:lnTo>
                  <a:lnTo>
                    <a:pt x="326" y="1035"/>
                  </a:lnTo>
                  <a:lnTo>
                    <a:pt x="478" y="1016"/>
                  </a:lnTo>
                  <a:lnTo>
                    <a:pt x="469" y="1036"/>
                  </a:lnTo>
                  <a:lnTo>
                    <a:pt x="462" y="1051"/>
                  </a:lnTo>
                  <a:lnTo>
                    <a:pt x="457" y="1057"/>
                  </a:lnTo>
                  <a:lnTo>
                    <a:pt x="454" y="1062"/>
                  </a:lnTo>
                  <a:lnTo>
                    <a:pt x="450" y="1066"/>
                  </a:lnTo>
                  <a:lnTo>
                    <a:pt x="445" y="1071"/>
                  </a:lnTo>
                  <a:lnTo>
                    <a:pt x="440" y="1073"/>
                  </a:lnTo>
                  <a:lnTo>
                    <a:pt x="436" y="1075"/>
                  </a:lnTo>
                  <a:lnTo>
                    <a:pt x="430" y="1077"/>
                  </a:lnTo>
                  <a:lnTo>
                    <a:pt x="425" y="1078"/>
                  </a:lnTo>
                  <a:lnTo>
                    <a:pt x="412" y="1079"/>
                  </a:lnTo>
                  <a:lnTo>
                    <a:pt x="397" y="1080"/>
                  </a:lnTo>
                  <a:close/>
                  <a:moveTo>
                    <a:pt x="279" y="897"/>
                  </a:moveTo>
                  <a:lnTo>
                    <a:pt x="275" y="881"/>
                  </a:lnTo>
                  <a:lnTo>
                    <a:pt x="269" y="863"/>
                  </a:lnTo>
                  <a:lnTo>
                    <a:pt x="263" y="846"/>
                  </a:lnTo>
                  <a:lnTo>
                    <a:pt x="258" y="828"/>
                  </a:lnTo>
                  <a:lnTo>
                    <a:pt x="537" y="828"/>
                  </a:lnTo>
                  <a:lnTo>
                    <a:pt x="534" y="837"/>
                  </a:lnTo>
                  <a:lnTo>
                    <a:pt x="531" y="847"/>
                  </a:lnTo>
                  <a:lnTo>
                    <a:pt x="528" y="857"/>
                  </a:lnTo>
                  <a:lnTo>
                    <a:pt x="524" y="867"/>
                  </a:lnTo>
                  <a:lnTo>
                    <a:pt x="279" y="897"/>
                  </a:lnTo>
                  <a:close/>
                  <a:moveTo>
                    <a:pt x="491" y="978"/>
                  </a:moveTo>
                  <a:lnTo>
                    <a:pt x="312" y="1000"/>
                  </a:lnTo>
                  <a:lnTo>
                    <a:pt x="307" y="986"/>
                  </a:lnTo>
                  <a:lnTo>
                    <a:pt x="302" y="970"/>
                  </a:lnTo>
                  <a:lnTo>
                    <a:pt x="296" y="952"/>
                  </a:lnTo>
                  <a:lnTo>
                    <a:pt x="290" y="932"/>
                  </a:lnTo>
                  <a:lnTo>
                    <a:pt x="290" y="931"/>
                  </a:lnTo>
                  <a:lnTo>
                    <a:pt x="290" y="931"/>
                  </a:lnTo>
                  <a:lnTo>
                    <a:pt x="512" y="903"/>
                  </a:lnTo>
                  <a:lnTo>
                    <a:pt x="508" y="919"/>
                  </a:lnTo>
                  <a:lnTo>
                    <a:pt x="504" y="936"/>
                  </a:lnTo>
                  <a:lnTo>
                    <a:pt x="499" y="946"/>
                  </a:lnTo>
                  <a:lnTo>
                    <a:pt x="496" y="958"/>
                  </a:lnTo>
                  <a:lnTo>
                    <a:pt x="493" y="968"/>
                  </a:lnTo>
                  <a:lnTo>
                    <a:pt x="491" y="978"/>
                  </a:lnTo>
                  <a:lnTo>
                    <a:pt x="491" y="978"/>
                  </a:lnTo>
                  <a:close/>
                  <a:moveTo>
                    <a:pt x="397" y="0"/>
                  </a:moveTo>
                  <a:lnTo>
                    <a:pt x="376" y="0"/>
                  </a:lnTo>
                  <a:lnTo>
                    <a:pt x="357" y="1"/>
                  </a:lnTo>
                  <a:lnTo>
                    <a:pt x="336" y="5"/>
                  </a:lnTo>
                  <a:lnTo>
                    <a:pt x="317" y="8"/>
                  </a:lnTo>
                  <a:lnTo>
                    <a:pt x="299" y="12"/>
                  </a:lnTo>
                  <a:lnTo>
                    <a:pt x="279" y="18"/>
                  </a:lnTo>
                  <a:lnTo>
                    <a:pt x="261" y="24"/>
                  </a:lnTo>
                  <a:lnTo>
                    <a:pt x="242" y="31"/>
                  </a:lnTo>
                  <a:lnTo>
                    <a:pt x="225" y="39"/>
                  </a:lnTo>
                  <a:lnTo>
                    <a:pt x="208" y="48"/>
                  </a:lnTo>
                  <a:lnTo>
                    <a:pt x="192" y="58"/>
                  </a:lnTo>
                  <a:lnTo>
                    <a:pt x="175" y="67"/>
                  </a:lnTo>
                  <a:lnTo>
                    <a:pt x="160" y="78"/>
                  </a:lnTo>
                  <a:lnTo>
                    <a:pt x="145" y="90"/>
                  </a:lnTo>
                  <a:lnTo>
                    <a:pt x="131" y="103"/>
                  </a:lnTo>
                  <a:lnTo>
                    <a:pt x="117" y="116"/>
                  </a:lnTo>
                  <a:lnTo>
                    <a:pt x="104" y="130"/>
                  </a:lnTo>
                  <a:lnTo>
                    <a:pt x="91" y="144"/>
                  </a:lnTo>
                  <a:lnTo>
                    <a:pt x="79" y="159"/>
                  </a:lnTo>
                  <a:lnTo>
                    <a:pt x="69" y="174"/>
                  </a:lnTo>
                  <a:lnTo>
                    <a:pt x="59" y="190"/>
                  </a:lnTo>
                  <a:lnTo>
                    <a:pt x="49" y="207"/>
                  </a:lnTo>
                  <a:lnTo>
                    <a:pt x="40" y="224"/>
                  </a:lnTo>
                  <a:lnTo>
                    <a:pt x="32" y="242"/>
                  </a:lnTo>
                  <a:lnTo>
                    <a:pt x="25" y="260"/>
                  </a:lnTo>
                  <a:lnTo>
                    <a:pt x="19" y="278"/>
                  </a:lnTo>
                  <a:lnTo>
                    <a:pt x="13" y="297"/>
                  </a:lnTo>
                  <a:lnTo>
                    <a:pt x="9" y="316"/>
                  </a:lnTo>
                  <a:lnTo>
                    <a:pt x="6" y="335"/>
                  </a:lnTo>
                  <a:lnTo>
                    <a:pt x="3" y="356"/>
                  </a:lnTo>
                  <a:lnTo>
                    <a:pt x="2" y="375"/>
                  </a:lnTo>
                  <a:lnTo>
                    <a:pt x="0" y="396"/>
                  </a:lnTo>
                  <a:lnTo>
                    <a:pt x="2" y="410"/>
                  </a:lnTo>
                  <a:lnTo>
                    <a:pt x="3" y="424"/>
                  </a:lnTo>
                  <a:lnTo>
                    <a:pt x="5" y="437"/>
                  </a:lnTo>
                  <a:lnTo>
                    <a:pt x="7" y="451"/>
                  </a:lnTo>
                  <a:lnTo>
                    <a:pt x="13" y="479"/>
                  </a:lnTo>
                  <a:lnTo>
                    <a:pt x="22" y="506"/>
                  </a:lnTo>
                  <a:lnTo>
                    <a:pt x="33" y="534"/>
                  </a:lnTo>
                  <a:lnTo>
                    <a:pt x="46" y="561"/>
                  </a:lnTo>
                  <a:lnTo>
                    <a:pt x="59" y="589"/>
                  </a:lnTo>
                  <a:lnTo>
                    <a:pt x="74" y="617"/>
                  </a:lnTo>
                  <a:lnTo>
                    <a:pt x="103" y="671"/>
                  </a:lnTo>
                  <a:lnTo>
                    <a:pt x="133" y="725"/>
                  </a:lnTo>
                  <a:lnTo>
                    <a:pt x="147" y="752"/>
                  </a:lnTo>
                  <a:lnTo>
                    <a:pt x="160" y="778"/>
                  </a:lnTo>
                  <a:lnTo>
                    <a:pt x="172" y="804"/>
                  </a:lnTo>
                  <a:lnTo>
                    <a:pt x="182" y="830"/>
                  </a:lnTo>
                  <a:lnTo>
                    <a:pt x="206" y="901"/>
                  </a:lnTo>
                  <a:lnTo>
                    <a:pt x="225" y="965"/>
                  </a:lnTo>
                  <a:lnTo>
                    <a:pt x="234" y="994"/>
                  </a:lnTo>
                  <a:lnTo>
                    <a:pt x="242" y="1020"/>
                  </a:lnTo>
                  <a:lnTo>
                    <a:pt x="251" y="1045"/>
                  </a:lnTo>
                  <a:lnTo>
                    <a:pt x="260" y="1066"/>
                  </a:lnTo>
                  <a:lnTo>
                    <a:pt x="265" y="1076"/>
                  </a:lnTo>
                  <a:lnTo>
                    <a:pt x="270" y="1086"/>
                  </a:lnTo>
                  <a:lnTo>
                    <a:pt x="276" y="1094"/>
                  </a:lnTo>
                  <a:lnTo>
                    <a:pt x="281" y="1103"/>
                  </a:lnTo>
                  <a:lnTo>
                    <a:pt x="288" y="1111"/>
                  </a:lnTo>
                  <a:lnTo>
                    <a:pt x="295" y="1118"/>
                  </a:lnTo>
                  <a:lnTo>
                    <a:pt x="302" y="1125"/>
                  </a:lnTo>
                  <a:lnTo>
                    <a:pt x="310" y="1130"/>
                  </a:lnTo>
                  <a:lnTo>
                    <a:pt x="318" y="1135"/>
                  </a:lnTo>
                  <a:lnTo>
                    <a:pt x="328" y="1140"/>
                  </a:lnTo>
                  <a:lnTo>
                    <a:pt x="337" y="1143"/>
                  </a:lnTo>
                  <a:lnTo>
                    <a:pt x="347" y="1146"/>
                  </a:lnTo>
                  <a:lnTo>
                    <a:pt x="359" y="1148"/>
                  </a:lnTo>
                  <a:lnTo>
                    <a:pt x="371" y="1151"/>
                  </a:lnTo>
                  <a:lnTo>
                    <a:pt x="383" y="1152"/>
                  </a:lnTo>
                  <a:lnTo>
                    <a:pt x="397" y="1152"/>
                  </a:lnTo>
                  <a:lnTo>
                    <a:pt x="411" y="1152"/>
                  </a:lnTo>
                  <a:lnTo>
                    <a:pt x="424" y="1151"/>
                  </a:lnTo>
                  <a:lnTo>
                    <a:pt x="436" y="1148"/>
                  </a:lnTo>
                  <a:lnTo>
                    <a:pt x="448" y="1146"/>
                  </a:lnTo>
                  <a:lnTo>
                    <a:pt x="457" y="1143"/>
                  </a:lnTo>
                  <a:lnTo>
                    <a:pt x="467" y="1140"/>
                  </a:lnTo>
                  <a:lnTo>
                    <a:pt x="477" y="1135"/>
                  </a:lnTo>
                  <a:lnTo>
                    <a:pt x="485" y="1130"/>
                  </a:lnTo>
                  <a:lnTo>
                    <a:pt x="493" y="1125"/>
                  </a:lnTo>
                  <a:lnTo>
                    <a:pt x="501" y="1118"/>
                  </a:lnTo>
                  <a:lnTo>
                    <a:pt x="507" y="1111"/>
                  </a:lnTo>
                  <a:lnTo>
                    <a:pt x="513" y="1103"/>
                  </a:lnTo>
                  <a:lnTo>
                    <a:pt x="519" y="1095"/>
                  </a:lnTo>
                  <a:lnTo>
                    <a:pt x="524" y="1086"/>
                  </a:lnTo>
                  <a:lnTo>
                    <a:pt x="530" y="1077"/>
                  </a:lnTo>
                  <a:lnTo>
                    <a:pt x="535" y="1066"/>
                  </a:lnTo>
                  <a:lnTo>
                    <a:pt x="544" y="1045"/>
                  </a:lnTo>
                  <a:lnTo>
                    <a:pt x="552" y="1021"/>
                  </a:lnTo>
                  <a:lnTo>
                    <a:pt x="561" y="994"/>
                  </a:lnTo>
                  <a:lnTo>
                    <a:pt x="570" y="966"/>
                  </a:lnTo>
                  <a:lnTo>
                    <a:pt x="578" y="935"/>
                  </a:lnTo>
                  <a:lnTo>
                    <a:pt x="588" y="902"/>
                  </a:lnTo>
                  <a:lnTo>
                    <a:pt x="599" y="868"/>
                  </a:lnTo>
                  <a:lnTo>
                    <a:pt x="612" y="831"/>
                  </a:lnTo>
                  <a:lnTo>
                    <a:pt x="621" y="805"/>
                  </a:lnTo>
                  <a:lnTo>
                    <a:pt x="633" y="779"/>
                  </a:lnTo>
                  <a:lnTo>
                    <a:pt x="646" y="753"/>
                  </a:lnTo>
                  <a:lnTo>
                    <a:pt x="660" y="726"/>
                  </a:lnTo>
                  <a:lnTo>
                    <a:pt x="691" y="672"/>
                  </a:lnTo>
                  <a:lnTo>
                    <a:pt x="721" y="617"/>
                  </a:lnTo>
                  <a:lnTo>
                    <a:pt x="735" y="589"/>
                  </a:lnTo>
                  <a:lnTo>
                    <a:pt x="749" y="561"/>
                  </a:lnTo>
                  <a:lnTo>
                    <a:pt x="761" y="533"/>
                  </a:lnTo>
                  <a:lnTo>
                    <a:pt x="772" y="506"/>
                  </a:lnTo>
                  <a:lnTo>
                    <a:pt x="780" y="478"/>
                  </a:lnTo>
                  <a:lnTo>
                    <a:pt x="787" y="451"/>
                  </a:lnTo>
                  <a:lnTo>
                    <a:pt x="790" y="437"/>
                  </a:lnTo>
                  <a:lnTo>
                    <a:pt x="791" y="423"/>
                  </a:lnTo>
                  <a:lnTo>
                    <a:pt x="792" y="410"/>
                  </a:lnTo>
                  <a:lnTo>
                    <a:pt x="793" y="396"/>
                  </a:lnTo>
                  <a:lnTo>
                    <a:pt x="792" y="375"/>
                  </a:lnTo>
                  <a:lnTo>
                    <a:pt x="791" y="356"/>
                  </a:lnTo>
                  <a:lnTo>
                    <a:pt x="789" y="335"/>
                  </a:lnTo>
                  <a:lnTo>
                    <a:pt x="785" y="316"/>
                  </a:lnTo>
                  <a:lnTo>
                    <a:pt x="780" y="297"/>
                  </a:lnTo>
                  <a:lnTo>
                    <a:pt x="775" y="278"/>
                  </a:lnTo>
                  <a:lnTo>
                    <a:pt x="769" y="260"/>
                  </a:lnTo>
                  <a:lnTo>
                    <a:pt x="762" y="242"/>
                  </a:lnTo>
                  <a:lnTo>
                    <a:pt x="754" y="224"/>
                  </a:lnTo>
                  <a:lnTo>
                    <a:pt x="746" y="207"/>
                  </a:lnTo>
                  <a:lnTo>
                    <a:pt x="736" y="190"/>
                  </a:lnTo>
                  <a:lnTo>
                    <a:pt x="725" y="174"/>
                  </a:lnTo>
                  <a:lnTo>
                    <a:pt x="714" y="159"/>
                  </a:lnTo>
                  <a:lnTo>
                    <a:pt x="703" y="144"/>
                  </a:lnTo>
                  <a:lnTo>
                    <a:pt x="691" y="130"/>
                  </a:lnTo>
                  <a:lnTo>
                    <a:pt x="677" y="116"/>
                  </a:lnTo>
                  <a:lnTo>
                    <a:pt x="664" y="103"/>
                  </a:lnTo>
                  <a:lnTo>
                    <a:pt x="648" y="90"/>
                  </a:lnTo>
                  <a:lnTo>
                    <a:pt x="633" y="78"/>
                  </a:lnTo>
                  <a:lnTo>
                    <a:pt x="618" y="67"/>
                  </a:lnTo>
                  <a:lnTo>
                    <a:pt x="602" y="58"/>
                  </a:lnTo>
                  <a:lnTo>
                    <a:pt x="586" y="48"/>
                  </a:lnTo>
                  <a:lnTo>
                    <a:pt x="569" y="39"/>
                  </a:lnTo>
                  <a:lnTo>
                    <a:pt x="551" y="31"/>
                  </a:lnTo>
                  <a:lnTo>
                    <a:pt x="533" y="24"/>
                  </a:lnTo>
                  <a:lnTo>
                    <a:pt x="515" y="18"/>
                  </a:lnTo>
                  <a:lnTo>
                    <a:pt x="496" y="12"/>
                  </a:lnTo>
                  <a:lnTo>
                    <a:pt x="477" y="8"/>
                  </a:lnTo>
                  <a:lnTo>
                    <a:pt x="457" y="5"/>
                  </a:lnTo>
                  <a:lnTo>
                    <a:pt x="438" y="1"/>
                  </a:lnTo>
                  <a:lnTo>
                    <a:pt x="417" y="0"/>
                  </a:lnTo>
                  <a:lnTo>
                    <a:pt x="39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36" name="Freeform 115"/>
            <p:cNvSpPr>
              <a:spLocks/>
            </p:cNvSpPr>
            <p:nvPr/>
          </p:nvSpPr>
          <p:spPr bwMode="auto">
            <a:xfrm>
              <a:off x="3791743" y="3739753"/>
              <a:ext cx="93663" cy="93663"/>
            </a:xfrm>
            <a:custGeom>
              <a:avLst/>
              <a:gdLst>
                <a:gd name="T0" fmla="*/ 205 w 234"/>
                <a:gd name="T1" fmla="*/ 1 h 234"/>
                <a:gd name="T2" fmla="*/ 183 w 234"/>
                <a:gd name="T3" fmla="*/ 3 h 234"/>
                <a:gd name="T4" fmla="*/ 152 w 234"/>
                <a:gd name="T5" fmla="*/ 9 h 234"/>
                <a:gd name="T6" fmla="*/ 113 w 234"/>
                <a:gd name="T7" fmla="*/ 26 h 234"/>
                <a:gd name="T8" fmla="*/ 79 w 234"/>
                <a:gd name="T9" fmla="*/ 49 h 234"/>
                <a:gd name="T10" fmla="*/ 50 w 234"/>
                <a:gd name="T11" fmla="*/ 78 h 234"/>
                <a:gd name="T12" fmla="*/ 26 w 234"/>
                <a:gd name="T13" fmla="*/ 113 h 234"/>
                <a:gd name="T14" fmla="*/ 10 w 234"/>
                <a:gd name="T15" fmla="*/ 152 h 234"/>
                <a:gd name="T16" fmla="*/ 2 w 234"/>
                <a:gd name="T17" fmla="*/ 183 h 234"/>
                <a:gd name="T18" fmla="*/ 0 w 234"/>
                <a:gd name="T19" fmla="*/ 205 h 234"/>
                <a:gd name="T20" fmla="*/ 0 w 234"/>
                <a:gd name="T21" fmla="*/ 220 h 234"/>
                <a:gd name="T22" fmla="*/ 3 w 234"/>
                <a:gd name="T23" fmla="*/ 226 h 234"/>
                <a:gd name="T24" fmla="*/ 7 w 234"/>
                <a:gd name="T25" fmla="*/ 231 h 234"/>
                <a:gd name="T26" fmla="*/ 14 w 234"/>
                <a:gd name="T27" fmla="*/ 234 h 234"/>
                <a:gd name="T28" fmla="*/ 21 w 234"/>
                <a:gd name="T29" fmla="*/ 234 h 234"/>
                <a:gd name="T30" fmla="*/ 28 w 234"/>
                <a:gd name="T31" fmla="*/ 231 h 234"/>
                <a:gd name="T32" fmla="*/ 33 w 234"/>
                <a:gd name="T33" fmla="*/ 226 h 234"/>
                <a:gd name="T34" fmla="*/ 35 w 234"/>
                <a:gd name="T35" fmla="*/ 220 h 234"/>
                <a:gd name="T36" fmla="*/ 37 w 234"/>
                <a:gd name="T37" fmla="*/ 197 h 234"/>
                <a:gd name="T38" fmla="*/ 44 w 234"/>
                <a:gd name="T39" fmla="*/ 163 h 234"/>
                <a:gd name="T40" fmla="*/ 58 w 234"/>
                <a:gd name="T41" fmla="*/ 130 h 234"/>
                <a:gd name="T42" fmla="*/ 78 w 234"/>
                <a:gd name="T43" fmla="*/ 101 h 234"/>
                <a:gd name="T44" fmla="*/ 101 w 234"/>
                <a:gd name="T45" fmla="*/ 77 h 234"/>
                <a:gd name="T46" fmla="*/ 131 w 234"/>
                <a:gd name="T47" fmla="*/ 58 h 234"/>
                <a:gd name="T48" fmla="*/ 163 w 234"/>
                <a:gd name="T49" fmla="*/ 44 h 234"/>
                <a:gd name="T50" fmla="*/ 197 w 234"/>
                <a:gd name="T51" fmla="*/ 36 h 234"/>
                <a:gd name="T52" fmla="*/ 219 w 234"/>
                <a:gd name="T53" fmla="*/ 35 h 234"/>
                <a:gd name="T54" fmla="*/ 226 w 234"/>
                <a:gd name="T55" fmla="*/ 33 h 234"/>
                <a:gd name="T56" fmla="*/ 231 w 234"/>
                <a:gd name="T57" fmla="*/ 28 h 234"/>
                <a:gd name="T58" fmla="*/ 233 w 234"/>
                <a:gd name="T59" fmla="*/ 21 h 234"/>
                <a:gd name="T60" fmla="*/ 233 w 234"/>
                <a:gd name="T61" fmla="*/ 15 h 234"/>
                <a:gd name="T62" fmla="*/ 231 w 234"/>
                <a:gd name="T63" fmla="*/ 8 h 234"/>
                <a:gd name="T64" fmla="*/ 226 w 234"/>
                <a:gd name="T65" fmla="*/ 3 h 234"/>
                <a:gd name="T66" fmla="*/ 219 w 234"/>
                <a:gd name="T67" fmla="*/ 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4" h="234">
                  <a:moveTo>
                    <a:pt x="216" y="0"/>
                  </a:moveTo>
                  <a:lnTo>
                    <a:pt x="205" y="1"/>
                  </a:lnTo>
                  <a:lnTo>
                    <a:pt x="194" y="1"/>
                  </a:lnTo>
                  <a:lnTo>
                    <a:pt x="183" y="3"/>
                  </a:lnTo>
                  <a:lnTo>
                    <a:pt x="173" y="4"/>
                  </a:lnTo>
                  <a:lnTo>
                    <a:pt x="152" y="9"/>
                  </a:lnTo>
                  <a:lnTo>
                    <a:pt x="132" y="17"/>
                  </a:lnTo>
                  <a:lnTo>
                    <a:pt x="113" y="26"/>
                  </a:lnTo>
                  <a:lnTo>
                    <a:pt x="95" y="36"/>
                  </a:lnTo>
                  <a:lnTo>
                    <a:pt x="79" y="49"/>
                  </a:lnTo>
                  <a:lnTo>
                    <a:pt x="64" y="63"/>
                  </a:lnTo>
                  <a:lnTo>
                    <a:pt x="50" y="78"/>
                  </a:lnTo>
                  <a:lnTo>
                    <a:pt x="37" y="95"/>
                  </a:lnTo>
                  <a:lnTo>
                    <a:pt x="26" y="113"/>
                  </a:lnTo>
                  <a:lnTo>
                    <a:pt x="17" y="131"/>
                  </a:lnTo>
                  <a:lnTo>
                    <a:pt x="10" y="152"/>
                  </a:lnTo>
                  <a:lnTo>
                    <a:pt x="4" y="172"/>
                  </a:lnTo>
                  <a:lnTo>
                    <a:pt x="2" y="183"/>
                  </a:lnTo>
                  <a:lnTo>
                    <a:pt x="1" y="194"/>
                  </a:lnTo>
                  <a:lnTo>
                    <a:pt x="0" y="205"/>
                  </a:lnTo>
                  <a:lnTo>
                    <a:pt x="0" y="216"/>
                  </a:lnTo>
                  <a:lnTo>
                    <a:pt x="0" y="220"/>
                  </a:lnTo>
                  <a:lnTo>
                    <a:pt x="1" y="223"/>
                  </a:lnTo>
                  <a:lnTo>
                    <a:pt x="3" y="226"/>
                  </a:lnTo>
                  <a:lnTo>
                    <a:pt x="5" y="229"/>
                  </a:lnTo>
                  <a:lnTo>
                    <a:pt x="7" y="231"/>
                  </a:lnTo>
                  <a:lnTo>
                    <a:pt x="11" y="233"/>
                  </a:lnTo>
                  <a:lnTo>
                    <a:pt x="14" y="234"/>
                  </a:lnTo>
                  <a:lnTo>
                    <a:pt x="18" y="234"/>
                  </a:lnTo>
                  <a:lnTo>
                    <a:pt x="21" y="234"/>
                  </a:lnTo>
                  <a:lnTo>
                    <a:pt x="25" y="233"/>
                  </a:lnTo>
                  <a:lnTo>
                    <a:pt x="28" y="231"/>
                  </a:lnTo>
                  <a:lnTo>
                    <a:pt x="31" y="229"/>
                  </a:lnTo>
                  <a:lnTo>
                    <a:pt x="33" y="226"/>
                  </a:lnTo>
                  <a:lnTo>
                    <a:pt x="34" y="223"/>
                  </a:lnTo>
                  <a:lnTo>
                    <a:pt x="35" y="220"/>
                  </a:lnTo>
                  <a:lnTo>
                    <a:pt x="35" y="216"/>
                  </a:lnTo>
                  <a:lnTo>
                    <a:pt x="37" y="197"/>
                  </a:lnTo>
                  <a:lnTo>
                    <a:pt x="40" y="180"/>
                  </a:lnTo>
                  <a:lnTo>
                    <a:pt x="44" y="163"/>
                  </a:lnTo>
                  <a:lnTo>
                    <a:pt x="51" y="145"/>
                  </a:lnTo>
                  <a:lnTo>
                    <a:pt x="58" y="130"/>
                  </a:lnTo>
                  <a:lnTo>
                    <a:pt x="67" y="115"/>
                  </a:lnTo>
                  <a:lnTo>
                    <a:pt x="78" y="101"/>
                  </a:lnTo>
                  <a:lnTo>
                    <a:pt x="88" y="88"/>
                  </a:lnTo>
                  <a:lnTo>
                    <a:pt x="101" y="77"/>
                  </a:lnTo>
                  <a:lnTo>
                    <a:pt x="115" y="67"/>
                  </a:lnTo>
                  <a:lnTo>
                    <a:pt x="131" y="58"/>
                  </a:lnTo>
                  <a:lnTo>
                    <a:pt x="146" y="50"/>
                  </a:lnTo>
                  <a:lnTo>
                    <a:pt x="163" y="44"/>
                  </a:lnTo>
                  <a:lnTo>
                    <a:pt x="180" y="40"/>
                  </a:lnTo>
                  <a:lnTo>
                    <a:pt x="197" y="36"/>
                  </a:lnTo>
                  <a:lnTo>
                    <a:pt x="216" y="36"/>
                  </a:lnTo>
                  <a:lnTo>
                    <a:pt x="219" y="35"/>
                  </a:lnTo>
                  <a:lnTo>
                    <a:pt x="223" y="34"/>
                  </a:lnTo>
                  <a:lnTo>
                    <a:pt x="226" y="33"/>
                  </a:lnTo>
                  <a:lnTo>
                    <a:pt x="229" y="31"/>
                  </a:lnTo>
                  <a:lnTo>
                    <a:pt x="231" y="28"/>
                  </a:lnTo>
                  <a:lnTo>
                    <a:pt x="232" y="24"/>
                  </a:lnTo>
                  <a:lnTo>
                    <a:pt x="233" y="21"/>
                  </a:lnTo>
                  <a:lnTo>
                    <a:pt x="234" y="18"/>
                  </a:lnTo>
                  <a:lnTo>
                    <a:pt x="233" y="15"/>
                  </a:lnTo>
                  <a:lnTo>
                    <a:pt x="232" y="10"/>
                  </a:lnTo>
                  <a:lnTo>
                    <a:pt x="231" y="8"/>
                  </a:lnTo>
                  <a:lnTo>
                    <a:pt x="229" y="5"/>
                  </a:lnTo>
                  <a:lnTo>
                    <a:pt x="226" y="3"/>
                  </a:lnTo>
                  <a:lnTo>
                    <a:pt x="223" y="2"/>
                  </a:lnTo>
                  <a:lnTo>
                    <a:pt x="219" y="1"/>
                  </a:lnTo>
                  <a:lnTo>
                    <a:pt x="2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970318" y="1761865"/>
            <a:ext cx="337537" cy="337536"/>
            <a:chOff x="4563268" y="1839515"/>
            <a:chExt cx="457201" cy="457200"/>
          </a:xfrm>
          <a:solidFill>
            <a:schemeClr val="accent1"/>
          </a:solidFill>
        </p:grpSpPr>
        <p:sp>
          <p:nvSpPr>
            <p:cNvPr id="38" name="Freeform 137"/>
            <p:cNvSpPr>
              <a:spLocks/>
            </p:cNvSpPr>
            <p:nvPr/>
          </p:nvSpPr>
          <p:spPr bwMode="auto">
            <a:xfrm>
              <a:off x="4812506" y="1896665"/>
              <a:ext cx="150813" cy="149225"/>
            </a:xfrm>
            <a:custGeom>
              <a:avLst/>
              <a:gdLst>
                <a:gd name="T0" fmla="*/ 342 w 378"/>
                <a:gd name="T1" fmla="*/ 360 h 378"/>
                <a:gd name="T2" fmla="*/ 343 w 378"/>
                <a:gd name="T3" fmla="*/ 367 h 378"/>
                <a:gd name="T4" fmla="*/ 347 w 378"/>
                <a:gd name="T5" fmla="*/ 372 h 378"/>
                <a:gd name="T6" fmla="*/ 353 w 378"/>
                <a:gd name="T7" fmla="*/ 377 h 378"/>
                <a:gd name="T8" fmla="*/ 360 w 378"/>
                <a:gd name="T9" fmla="*/ 378 h 378"/>
                <a:gd name="T10" fmla="*/ 367 w 378"/>
                <a:gd name="T11" fmla="*/ 377 h 378"/>
                <a:gd name="T12" fmla="*/ 373 w 378"/>
                <a:gd name="T13" fmla="*/ 372 h 378"/>
                <a:gd name="T14" fmla="*/ 376 w 378"/>
                <a:gd name="T15" fmla="*/ 367 h 378"/>
                <a:gd name="T16" fmla="*/ 378 w 378"/>
                <a:gd name="T17" fmla="*/ 360 h 378"/>
                <a:gd name="T18" fmla="*/ 378 w 378"/>
                <a:gd name="T19" fmla="*/ 359 h 378"/>
                <a:gd name="T20" fmla="*/ 376 w 378"/>
                <a:gd name="T21" fmla="*/ 323 h 378"/>
                <a:gd name="T22" fmla="*/ 371 w 378"/>
                <a:gd name="T23" fmla="*/ 287 h 378"/>
                <a:gd name="T24" fmla="*/ 361 w 378"/>
                <a:gd name="T25" fmla="*/ 253 h 378"/>
                <a:gd name="T26" fmla="*/ 349 w 378"/>
                <a:gd name="T27" fmla="*/ 220 h 378"/>
                <a:gd name="T28" fmla="*/ 334 w 378"/>
                <a:gd name="T29" fmla="*/ 189 h 378"/>
                <a:gd name="T30" fmla="*/ 316 w 378"/>
                <a:gd name="T31" fmla="*/ 158 h 378"/>
                <a:gd name="T32" fmla="*/ 295 w 378"/>
                <a:gd name="T33" fmla="*/ 131 h 378"/>
                <a:gd name="T34" fmla="*/ 273 w 378"/>
                <a:gd name="T35" fmla="*/ 105 h 378"/>
                <a:gd name="T36" fmla="*/ 247 w 378"/>
                <a:gd name="T37" fmla="*/ 83 h 378"/>
                <a:gd name="T38" fmla="*/ 220 w 378"/>
                <a:gd name="T39" fmla="*/ 62 h 378"/>
                <a:gd name="T40" fmla="*/ 190 w 378"/>
                <a:gd name="T41" fmla="*/ 44 h 378"/>
                <a:gd name="T42" fmla="*/ 158 w 378"/>
                <a:gd name="T43" fmla="*/ 29 h 378"/>
                <a:gd name="T44" fmla="*/ 126 w 378"/>
                <a:gd name="T45" fmla="*/ 17 h 378"/>
                <a:gd name="T46" fmla="*/ 91 w 378"/>
                <a:gd name="T47" fmla="*/ 7 h 378"/>
                <a:gd name="T48" fmla="*/ 56 w 378"/>
                <a:gd name="T49" fmla="*/ 2 h 378"/>
                <a:gd name="T50" fmla="*/ 19 w 378"/>
                <a:gd name="T51" fmla="*/ 1 h 378"/>
                <a:gd name="T52" fmla="*/ 18 w 378"/>
                <a:gd name="T53" fmla="*/ 0 h 378"/>
                <a:gd name="T54" fmla="*/ 11 w 378"/>
                <a:gd name="T55" fmla="*/ 2 h 378"/>
                <a:gd name="T56" fmla="*/ 5 w 378"/>
                <a:gd name="T57" fmla="*/ 5 h 378"/>
                <a:gd name="T58" fmla="*/ 2 w 378"/>
                <a:gd name="T59" fmla="*/ 12 h 378"/>
                <a:gd name="T60" fmla="*/ 0 w 378"/>
                <a:gd name="T61" fmla="*/ 18 h 378"/>
                <a:gd name="T62" fmla="*/ 2 w 378"/>
                <a:gd name="T63" fmla="*/ 24 h 378"/>
                <a:gd name="T64" fmla="*/ 5 w 378"/>
                <a:gd name="T65" fmla="*/ 31 h 378"/>
                <a:gd name="T66" fmla="*/ 11 w 378"/>
                <a:gd name="T67" fmla="*/ 34 h 378"/>
                <a:gd name="T68" fmla="*/ 18 w 378"/>
                <a:gd name="T69" fmla="*/ 36 h 378"/>
                <a:gd name="T70" fmla="*/ 34 w 378"/>
                <a:gd name="T71" fmla="*/ 36 h 378"/>
                <a:gd name="T72" fmla="*/ 68 w 378"/>
                <a:gd name="T73" fmla="*/ 40 h 378"/>
                <a:gd name="T74" fmla="*/ 99 w 378"/>
                <a:gd name="T75" fmla="*/ 46 h 378"/>
                <a:gd name="T76" fmla="*/ 129 w 378"/>
                <a:gd name="T77" fmla="*/ 56 h 378"/>
                <a:gd name="T78" fmla="*/ 158 w 378"/>
                <a:gd name="T79" fmla="*/ 68 h 378"/>
                <a:gd name="T80" fmla="*/ 185 w 378"/>
                <a:gd name="T81" fmla="*/ 83 h 378"/>
                <a:gd name="T82" fmla="*/ 211 w 378"/>
                <a:gd name="T83" fmla="*/ 100 h 378"/>
                <a:gd name="T84" fmla="*/ 236 w 378"/>
                <a:gd name="T85" fmla="*/ 121 h 378"/>
                <a:gd name="T86" fmla="*/ 258 w 378"/>
                <a:gd name="T87" fmla="*/ 142 h 378"/>
                <a:gd name="T88" fmla="*/ 277 w 378"/>
                <a:gd name="T89" fmla="*/ 166 h 378"/>
                <a:gd name="T90" fmla="*/ 295 w 378"/>
                <a:gd name="T91" fmla="*/ 192 h 378"/>
                <a:gd name="T92" fmla="*/ 310 w 378"/>
                <a:gd name="T93" fmla="*/ 220 h 378"/>
                <a:gd name="T94" fmla="*/ 322 w 378"/>
                <a:gd name="T95" fmla="*/ 249 h 378"/>
                <a:gd name="T96" fmla="*/ 332 w 378"/>
                <a:gd name="T97" fmla="*/ 279 h 378"/>
                <a:gd name="T98" fmla="*/ 339 w 378"/>
                <a:gd name="T99" fmla="*/ 311 h 378"/>
                <a:gd name="T100" fmla="*/ 342 w 378"/>
                <a:gd name="T101" fmla="*/ 34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8" h="378">
                  <a:moveTo>
                    <a:pt x="342" y="360"/>
                  </a:moveTo>
                  <a:lnTo>
                    <a:pt x="342" y="360"/>
                  </a:lnTo>
                  <a:lnTo>
                    <a:pt x="342" y="364"/>
                  </a:lnTo>
                  <a:lnTo>
                    <a:pt x="343" y="367"/>
                  </a:lnTo>
                  <a:lnTo>
                    <a:pt x="345" y="370"/>
                  </a:lnTo>
                  <a:lnTo>
                    <a:pt x="347" y="372"/>
                  </a:lnTo>
                  <a:lnTo>
                    <a:pt x="349" y="375"/>
                  </a:lnTo>
                  <a:lnTo>
                    <a:pt x="353" y="377"/>
                  </a:lnTo>
                  <a:lnTo>
                    <a:pt x="356" y="378"/>
                  </a:lnTo>
                  <a:lnTo>
                    <a:pt x="360" y="378"/>
                  </a:lnTo>
                  <a:lnTo>
                    <a:pt x="364" y="378"/>
                  </a:lnTo>
                  <a:lnTo>
                    <a:pt x="367" y="377"/>
                  </a:lnTo>
                  <a:lnTo>
                    <a:pt x="370" y="374"/>
                  </a:lnTo>
                  <a:lnTo>
                    <a:pt x="373" y="372"/>
                  </a:lnTo>
                  <a:lnTo>
                    <a:pt x="375" y="370"/>
                  </a:lnTo>
                  <a:lnTo>
                    <a:pt x="376" y="367"/>
                  </a:lnTo>
                  <a:lnTo>
                    <a:pt x="378" y="364"/>
                  </a:lnTo>
                  <a:lnTo>
                    <a:pt x="378" y="360"/>
                  </a:lnTo>
                  <a:lnTo>
                    <a:pt x="378" y="360"/>
                  </a:lnTo>
                  <a:lnTo>
                    <a:pt x="378" y="359"/>
                  </a:lnTo>
                  <a:lnTo>
                    <a:pt x="378" y="341"/>
                  </a:lnTo>
                  <a:lnTo>
                    <a:pt x="376" y="323"/>
                  </a:lnTo>
                  <a:lnTo>
                    <a:pt x="373" y="305"/>
                  </a:lnTo>
                  <a:lnTo>
                    <a:pt x="371" y="287"/>
                  </a:lnTo>
                  <a:lnTo>
                    <a:pt x="367" y="270"/>
                  </a:lnTo>
                  <a:lnTo>
                    <a:pt x="361" y="253"/>
                  </a:lnTo>
                  <a:lnTo>
                    <a:pt x="356" y="236"/>
                  </a:lnTo>
                  <a:lnTo>
                    <a:pt x="349" y="220"/>
                  </a:lnTo>
                  <a:lnTo>
                    <a:pt x="342" y="204"/>
                  </a:lnTo>
                  <a:lnTo>
                    <a:pt x="334" y="189"/>
                  </a:lnTo>
                  <a:lnTo>
                    <a:pt x="326" y="174"/>
                  </a:lnTo>
                  <a:lnTo>
                    <a:pt x="316" y="158"/>
                  </a:lnTo>
                  <a:lnTo>
                    <a:pt x="306" y="144"/>
                  </a:lnTo>
                  <a:lnTo>
                    <a:pt x="295" y="131"/>
                  </a:lnTo>
                  <a:lnTo>
                    <a:pt x="285" y="118"/>
                  </a:lnTo>
                  <a:lnTo>
                    <a:pt x="273" y="105"/>
                  </a:lnTo>
                  <a:lnTo>
                    <a:pt x="260" y="94"/>
                  </a:lnTo>
                  <a:lnTo>
                    <a:pt x="247" y="83"/>
                  </a:lnTo>
                  <a:lnTo>
                    <a:pt x="234" y="72"/>
                  </a:lnTo>
                  <a:lnTo>
                    <a:pt x="220" y="62"/>
                  </a:lnTo>
                  <a:lnTo>
                    <a:pt x="205" y="53"/>
                  </a:lnTo>
                  <a:lnTo>
                    <a:pt x="190" y="44"/>
                  </a:lnTo>
                  <a:lnTo>
                    <a:pt x="175" y="36"/>
                  </a:lnTo>
                  <a:lnTo>
                    <a:pt x="158" y="29"/>
                  </a:lnTo>
                  <a:lnTo>
                    <a:pt x="142" y="22"/>
                  </a:lnTo>
                  <a:lnTo>
                    <a:pt x="126" y="17"/>
                  </a:lnTo>
                  <a:lnTo>
                    <a:pt x="109" y="12"/>
                  </a:lnTo>
                  <a:lnTo>
                    <a:pt x="91" y="7"/>
                  </a:lnTo>
                  <a:lnTo>
                    <a:pt x="74" y="4"/>
                  </a:lnTo>
                  <a:lnTo>
                    <a:pt x="56" y="2"/>
                  </a:lnTo>
                  <a:lnTo>
                    <a:pt x="37" y="1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2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3" y="28"/>
                  </a:lnTo>
                  <a:lnTo>
                    <a:pt x="5" y="31"/>
                  </a:lnTo>
                  <a:lnTo>
                    <a:pt x="8" y="33"/>
                  </a:lnTo>
                  <a:lnTo>
                    <a:pt x="11" y="34"/>
                  </a:lnTo>
                  <a:lnTo>
                    <a:pt x="15" y="35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34" y="36"/>
                  </a:lnTo>
                  <a:lnTo>
                    <a:pt x="51" y="37"/>
                  </a:lnTo>
                  <a:lnTo>
                    <a:pt x="68" y="40"/>
                  </a:lnTo>
                  <a:lnTo>
                    <a:pt x="83" y="43"/>
                  </a:lnTo>
                  <a:lnTo>
                    <a:pt x="99" y="46"/>
                  </a:lnTo>
                  <a:lnTo>
                    <a:pt x="114" y="50"/>
                  </a:lnTo>
                  <a:lnTo>
                    <a:pt x="129" y="56"/>
                  </a:lnTo>
                  <a:lnTo>
                    <a:pt x="144" y="61"/>
                  </a:lnTo>
                  <a:lnTo>
                    <a:pt x="158" y="68"/>
                  </a:lnTo>
                  <a:lnTo>
                    <a:pt x="172" y="75"/>
                  </a:lnTo>
                  <a:lnTo>
                    <a:pt x="185" y="83"/>
                  </a:lnTo>
                  <a:lnTo>
                    <a:pt x="199" y="91"/>
                  </a:lnTo>
                  <a:lnTo>
                    <a:pt x="211" y="100"/>
                  </a:lnTo>
                  <a:lnTo>
                    <a:pt x="224" y="110"/>
                  </a:lnTo>
                  <a:lnTo>
                    <a:pt x="236" y="121"/>
                  </a:lnTo>
                  <a:lnTo>
                    <a:pt x="247" y="131"/>
                  </a:lnTo>
                  <a:lnTo>
                    <a:pt x="258" y="142"/>
                  </a:lnTo>
                  <a:lnTo>
                    <a:pt x="267" y="154"/>
                  </a:lnTo>
                  <a:lnTo>
                    <a:pt x="277" y="166"/>
                  </a:lnTo>
                  <a:lnTo>
                    <a:pt x="287" y="179"/>
                  </a:lnTo>
                  <a:lnTo>
                    <a:pt x="295" y="192"/>
                  </a:lnTo>
                  <a:lnTo>
                    <a:pt x="303" y="206"/>
                  </a:lnTo>
                  <a:lnTo>
                    <a:pt x="310" y="220"/>
                  </a:lnTo>
                  <a:lnTo>
                    <a:pt x="316" y="234"/>
                  </a:lnTo>
                  <a:lnTo>
                    <a:pt x="322" y="249"/>
                  </a:lnTo>
                  <a:lnTo>
                    <a:pt x="328" y="264"/>
                  </a:lnTo>
                  <a:lnTo>
                    <a:pt x="332" y="279"/>
                  </a:lnTo>
                  <a:lnTo>
                    <a:pt x="335" y="294"/>
                  </a:lnTo>
                  <a:lnTo>
                    <a:pt x="339" y="311"/>
                  </a:lnTo>
                  <a:lnTo>
                    <a:pt x="340" y="327"/>
                  </a:lnTo>
                  <a:lnTo>
                    <a:pt x="342" y="343"/>
                  </a:lnTo>
                  <a:lnTo>
                    <a:pt x="342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39" name="Freeform 138"/>
            <p:cNvSpPr>
              <a:spLocks noEditPoints="1"/>
            </p:cNvSpPr>
            <p:nvPr/>
          </p:nvSpPr>
          <p:spPr bwMode="auto">
            <a:xfrm>
              <a:off x="4563268" y="1839515"/>
              <a:ext cx="457200" cy="457200"/>
            </a:xfrm>
            <a:custGeom>
              <a:avLst/>
              <a:gdLst>
                <a:gd name="T0" fmla="*/ 1071 w 1152"/>
                <a:gd name="T1" fmla="*/ 923 h 1152"/>
                <a:gd name="T2" fmla="*/ 1059 w 1152"/>
                <a:gd name="T3" fmla="*/ 932 h 1152"/>
                <a:gd name="T4" fmla="*/ 1044 w 1152"/>
                <a:gd name="T5" fmla="*/ 936 h 1152"/>
                <a:gd name="T6" fmla="*/ 216 w 1152"/>
                <a:gd name="T7" fmla="*/ 108 h 1152"/>
                <a:gd name="T8" fmla="*/ 219 w 1152"/>
                <a:gd name="T9" fmla="*/ 93 h 1152"/>
                <a:gd name="T10" fmla="*/ 229 w 1152"/>
                <a:gd name="T11" fmla="*/ 80 h 1152"/>
                <a:gd name="T12" fmla="*/ 245 w 1152"/>
                <a:gd name="T13" fmla="*/ 72 h 1152"/>
                <a:gd name="T14" fmla="*/ 266 w 1152"/>
                <a:gd name="T15" fmla="*/ 75 h 1152"/>
                <a:gd name="T16" fmla="*/ 1069 w 1152"/>
                <a:gd name="T17" fmla="*/ 875 h 1152"/>
                <a:gd name="T18" fmla="*/ 1078 w 1152"/>
                <a:gd name="T19" fmla="*/ 888 h 1152"/>
                <a:gd name="T20" fmla="*/ 1080 w 1152"/>
                <a:gd name="T21" fmla="*/ 903 h 1152"/>
                <a:gd name="T22" fmla="*/ 1077 w 1152"/>
                <a:gd name="T23" fmla="*/ 914 h 1152"/>
                <a:gd name="T24" fmla="*/ 532 w 1152"/>
                <a:gd name="T25" fmla="*/ 940 h 1152"/>
                <a:gd name="T26" fmla="*/ 216 w 1152"/>
                <a:gd name="T27" fmla="*/ 604 h 1152"/>
                <a:gd name="T28" fmla="*/ 549 w 1152"/>
                <a:gd name="T29" fmla="*/ 936 h 1152"/>
                <a:gd name="T30" fmla="*/ 378 w 1152"/>
                <a:gd name="T31" fmla="*/ 1075 h 1152"/>
                <a:gd name="T32" fmla="*/ 360 w 1152"/>
                <a:gd name="T33" fmla="*/ 1080 h 1152"/>
                <a:gd name="T34" fmla="*/ 341 w 1152"/>
                <a:gd name="T35" fmla="*/ 1075 h 1152"/>
                <a:gd name="T36" fmla="*/ 77 w 1152"/>
                <a:gd name="T37" fmla="*/ 810 h 1152"/>
                <a:gd name="T38" fmla="*/ 72 w 1152"/>
                <a:gd name="T39" fmla="*/ 792 h 1152"/>
                <a:gd name="T40" fmla="*/ 77 w 1152"/>
                <a:gd name="T41" fmla="*/ 773 h 1152"/>
                <a:gd name="T42" fmla="*/ 195 w 1152"/>
                <a:gd name="T43" fmla="*/ 653 h 1152"/>
                <a:gd name="T44" fmla="*/ 499 w 1152"/>
                <a:gd name="T45" fmla="*/ 957 h 1152"/>
                <a:gd name="T46" fmla="*/ 328 w 1152"/>
                <a:gd name="T47" fmla="*/ 31 h 1152"/>
                <a:gd name="T48" fmla="*/ 302 w 1152"/>
                <a:gd name="T49" fmla="*/ 13 h 1152"/>
                <a:gd name="T50" fmla="*/ 273 w 1152"/>
                <a:gd name="T51" fmla="*/ 2 h 1152"/>
                <a:gd name="T52" fmla="*/ 242 w 1152"/>
                <a:gd name="T53" fmla="*/ 0 h 1152"/>
                <a:gd name="T54" fmla="*/ 211 w 1152"/>
                <a:gd name="T55" fmla="*/ 9 h 1152"/>
                <a:gd name="T56" fmla="*/ 190 w 1152"/>
                <a:gd name="T57" fmla="*/ 19 h 1152"/>
                <a:gd name="T58" fmla="*/ 172 w 1152"/>
                <a:gd name="T59" fmla="*/ 36 h 1152"/>
                <a:gd name="T60" fmla="*/ 158 w 1152"/>
                <a:gd name="T61" fmla="*/ 55 h 1152"/>
                <a:gd name="T62" fmla="*/ 149 w 1152"/>
                <a:gd name="T63" fmla="*/ 77 h 1152"/>
                <a:gd name="T64" fmla="*/ 145 w 1152"/>
                <a:gd name="T65" fmla="*/ 99 h 1152"/>
                <a:gd name="T66" fmla="*/ 31 w 1152"/>
                <a:gd name="T67" fmla="*/ 716 h 1152"/>
                <a:gd name="T68" fmla="*/ 13 w 1152"/>
                <a:gd name="T69" fmla="*/ 742 h 1152"/>
                <a:gd name="T70" fmla="*/ 2 w 1152"/>
                <a:gd name="T71" fmla="*/ 771 h 1152"/>
                <a:gd name="T72" fmla="*/ 1 w 1152"/>
                <a:gd name="T73" fmla="*/ 802 h 1152"/>
                <a:gd name="T74" fmla="*/ 7 w 1152"/>
                <a:gd name="T75" fmla="*/ 833 h 1152"/>
                <a:gd name="T76" fmla="*/ 25 w 1152"/>
                <a:gd name="T77" fmla="*/ 860 h 1152"/>
                <a:gd name="T78" fmla="*/ 292 w 1152"/>
                <a:gd name="T79" fmla="*/ 1128 h 1152"/>
                <a:gd name="T80" fmla="*/ 320 w 1152"/>
                <a:gd name="T81" fmla="*/ 1144 h 1152"/>
                <a:gd name="T82" fmla="*/ 350 w 1152"/>
                <a:gd name="T83" fmla="*/ 1151 h 1152"/>
                <a:gd name="T84" fmla="*/ 381 w 1152"/>
                <a:gd name="T85" fmla="*/ 1150 h 1152"/>
                <a:gd name="T86" fmla="*/ 410 w 1152"/>
                <a:gd name="T87" fmla="*/ 1139 h 1152"/>
                <a:gd name="T88" fmla="*/ 436 w 1152"/>
                <a:gd name="T89" fmla="*/ 1120 h 1152"/>
                <a:gd name="T90" fmla="*/ 1052 w 1152"/>
                <a:gd name="T91" fmla="*/ 1008 h 1152"/>
                <a:gd name="T92" fmla="*/ 1076 w 1152"/>
                <a:gd name="T93" fmla="*/ 1003 h 1152"/>
                <a:gd name="T94" fmla="*/ 1097 w 1152"/>
                <a:gd name="T95" fmla="*/ 994 h 1152"/>
                <a:gd name="T96" fmla="*/ 1117 w 1152"/>
                <a:gd name="T97" fmla="*/ 981 h 1152"/>
                <a:gd name="T98" fmla="*/ 1132 w 1152"/>
                <a:gd name="T99" fmla="*/ 962 h 1152"/>
                <a:gd name="T100" fmla="*/ 1144 w 1152"/>
                <a:gd name="T101" fmla="*/ 942 h 1152"/>
                <a:gd name="T102" fmla="*/ 1150 w 1152"/>
                <a:gd name="T103" fmla="*/ 918 h 1152"/>
                <a:gd name="T104" fmla="*/ 1152 w 1152"/>
                <a:gd name="T105" fmla="*/ 894 h 1152"/>
                <a:gd name="T106" fmla="*/ 1148 w 1152"/>
                <a:gd name="T107" fmla="*/ 872 h 1152"/>
                <a:gd name="T108" fmla="*/ 1139 w 1152"/>
                <a:gd name="T109" fmla="*/ 849 h 1152"/>
                <a:gd name="T110" fmla="*/ 1126 w 1152"/>
                <a:gd name="T111" fmla="*/ 829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52" h="1152">
                  <a:moveTo>
                    <a:pt x="1077" y="914"/>
                  </a:moveTo>
                  <a:lnTo>
                    <a:pt x="1075" y="919"/>
                  </a:lnTo>
                  <a:lnTo>
                    <a:pt x="1071" y="923"/>
                  </a:lnTo>
                  <a:lnTo>
                    <a:pt x="1068" y="927"/>
                  </a:lnTo>
                  <a:lnTo>
                    <a:pt x="1064" y="930"/>
                  </a:lnTo>
                  <a:lnTo>
                    <a:pt x="1059" y="932"/>
                  </a:lnTo>
                  <a:lnTo>
                    <a:pt x="1054" y="934"/>
                  </a:lnTo>
                  <a:lnTo>
                    <a:pt x="1050" y="935"/>
                  </a:lnTo>
                  <a:lnTo>
                    <a:pt x="1044" y="936"/>
                  </a:lnTo>
                  <a:lnTo>
                    <a:pt x="1033" y="936"/>
                  </a:lnTo>
                  <a:lnTo>
                    <a:pt x="216" y="119"/>
                  </a:lnTo>
                  <a:lnTo>
                    <a:pt x="216" y="108"/>
                  </a:lnTo>
                  <a:lnTo>
                    <a:pt x="216" y="103"/>
                  </a:lnTo>
                  <a:lnTo>
                    <a:pt x="218" y="97"/>
                  </a:lnTo>
                  <a:lnTo>
                    <a:pt x="219" y="93"/>
                  </a:lnTo>
                  <a:lnTo>
                    <a:pt x="222" y="87"/>
                  </a:lnTo>
                  <a:lnTo>
                    <a:pt x="226" y="84"/>
                  </a:lnTo>
                  <a:lnTo>
                    <a:pt x="229" y="80"/>
                  </a:lnTo>
                  <a:lnTo>
                    <a:pt x="233" y="77"/>
                  </a:lnTo>
                  <a:lnTo>
                    <a:pt x="239" y="75"/>
                  </a:lnTo>
                  <a:lnTo>
                    <a:pt x="245" y="72"/>
                  </a:lnTo>
                  <a:lnTo>
                    <a:pt x="252" y="72"/>
                  </a:lnTo>
                  <a:lnTo>
                    <a:pt x="259" y="72"/>
                  </a:lnTo>
                  <a:lnTo>
                    <a:pt x="266" y="75"/>
                  </a:lnTo>
                  <a:lnTo>
                    <a:pt x="272" y="78"/>
                  </a:lnTo>
                  <a:lnTo>
                    <a:pt x="277" y="82"/>
                  </a:lnTo>
                  <a:lnTo>
                    <a:pt x="1069" y="875"/>
                  </a:lnTo>
                  <a:lnTo>
                    <a:pt x="1073" y="879"/>
                  </a:lnTo>
                  <a:lnTo>
                    <a:pt x="1076" y="883"/>
                  </a:lnTo>
                  <a:lnTo>
                    <a:pt x="1078" y="888"/>
                  </a:lnTo>
                  <a:lnTo>
                    <a:pt x="1079" y="893"/>
                  </a:lnTo>
                  <a:lnTo>
                    <a:pt x="1080" y="899"/>
                  </a:lnTo>
                  <a:lnTo>
                    <a:pt x="1080" y="903"/>
                  </a:lnTo>
                  <a:lnTo>
                    <a:pt x="1079" y="908"/>
                  </a:lnTo>
                  <a:lnTo>
                    <a:pt x="1077" y="914"/>
                  </a:lnTo>
                  <a:lnTo>
                    <a:pt x="1077" y="914"/>
                  </a:lnTo>
                  <a:close/>
                  <a:moveTo>
                    <a:pt x="549" y="936"/>
                  </a:moveTo>
                  <a:lnTo>
                    <a:pt x="541" y="937"/>
                  </a:lnTo>
                  <a:lnTo>
                    <a:pt x="532" y="940"/>
                  </a:lnTo>
                  <a:lnTo>
                    <a:pt x="213" y="619"/>
                  </a:lnTo>
                  <a:lnTo>
                    <a:pt x="215" y="611"/>
                  </a:lnTo>
                  <a:lnTo>
                    <a:pt x="216" y="604"/>
                  </a:lnTo>
                  <a:lnTo>
                    <a:pt x="216" y="170"/>
                  </a:lnTo>
                  <a:lnTo>
                    <a:pt x="983" y="936"/>
                  </a:lnTo>
                  <a:lnTo>
                    <a:pt x="549" y="936"/>
                  </a:lnTo>
                  <a:close/>
                  <a:moveTo>
                    <a:pt x="498" y="957"/>
                  </a:moveTo>
                  <a:lnTo>
                    <a:pt x="385" y="1069"/>
                  </a:lnTo>
                  <a:lnTo>
                    <a:pt x="378" y="1075"/>
                  </a:lnTo>
                  <a:lnTo>
                    <a:pt x="371" y="1078"/>
                  </a:lnTo>
                  <a:lnTo>
                    <a:pt x="365" y="1080"/>
                  </a:lnTo>
                  <a:lnTo>
                    <a:pt x="360" y="1080"/>
                  </a:lnTo>
                  <a:lnTo>
                    <a:pt x="355" y="1080"/>
                  </a:lnTo>
                  <a:lnTo>
                    <a:pt x="349" y="1078"/>
                  </a:lnTo>
                  <a:lnTo>
                    <a:pt x="341" y="1075"/>
                  </a:lnTo>
                  <a:lnTo>
                    <a:pt x="335" y="1069"/>
                  </a:lnTo>
                  <a:lnTo>
                    <a:pt x="83" y="818"/>
                  </a:lnTo>
                  <a:lnTo>
                    <a:pt x="77" y="810"/>
                  </a:lnTo>
                  <a:lnTo>
                    <a:pt x="73" y="804"/>
                  </a:lnTo>
                  <a:lnTo>
                    <a:pt x="72" y="797"/>
                  </a:lnTo>
                  <a:lnTo>
                    <a:pt x="72" y="792"/>
                  </a:lnTo>
                  <a:lnTo>
                    <a:pt x="72" y="787"/>
                  </a:lnTo>
                  <a:lnTo>
                    <a:pt x="73" y="781"/>
                  </a:lnTo>
                  <a:lnTo>
                    <a:pt x="77" y="773"/>
                  </a:lnTo>
                  <a:lnTo>
                    <a:pt x="83" y="767"/>
                  </a:lnTo>
                  <a:lnTo>
                    <a:pt x="195" y="654"/>
                  </a:lnTo>
                  <a:lnTo>
                    <a:pt x="195" y="653"/>
                  </a:lnTo>
                  <a:lnTo>
                    <a:pt x="195" y="653"/>
                  </a:lnTo>
                  <a:lnTo>
                    <a:pt x="499" y="957"/>
                  </a:lnTo>
                  <a:lnTo>
                    <a:pt x="499" y="957"/>
                  </a:lnTo>
                  <a:lnTo>
                    <a:pt x="498" y="957"/>
                  </a:lnTo>
                  <a:lnTo>
                    <a:pt x="498" y="957"/>
                  </a:lnTo>
                  <a:close/>
                  <a:moveTo>
                    <a:pt x="328" y="31"/>
                  </a:moveTo>
                  <a:lnTo>
                    <a:pt x="321" y="25"/>
                  </a:lnTo>
                  <a:lnTo>
                    <a:pt x="312" y="18"/>
                  </a:lnTo>
                  <a:lnTo>
                    <a:pt x="302" y="13"/>
                  </a:lnTo>
                  <a:lnTo>
                    <a:pt x="293" y="8"/>
                  </a:lnTo>
                  <a:lnTo>
                    <a:pt x="283" y="4"/>
                  </a:lnTo>
                  <a:lnTo>
                    <a:pt x="273" y="2"/>
                  </a:lnTo>
                  <a:lnTo>
                    <a:pt x="262" y="0"/>
                  </a:lnTo>
                  <a:lnTo>
                    <a:pt x="252" y="0"/>
                  </a:lnTo>
                  <a:lnTo>
                    <a:pt x="242" y="0"/>
                  </a:lnTo>
                  <a:lnTo>
                    <a:pt x="231" y="2"/>
                  </a:lnTo>
                  <a:lnTo>
                    <a:pt x="221" y="4"/>
                  </a:lnTo>
                  <a:lnTo>
                    <a:pt x="211" y="9"/>
                  </a:lnTo>
                  <a:lnTo>
                    <a:pt x="203" y="12"/>
                  </a:lnTo>
                  <a:lnTo>
                    <a:pt x="196" y="15"/>
                  </a:lnTo>
                  <a:lnTo>
                    <a:pt x="190" y="19"/>
                  </a:lnTo>
                  <a:lnTo>
                    <a:pt x="184" y="25"/>
                  </a:lnTo>
                  <a:lnTo>
                    <a:pt x="177" y="30"/>
                  </a:lnTo>
                  <a:lnTo>
                    <a:pt x="172" y="36"/>
                  </a:lnTo>
                  <a:lnTo>
                    <a:pt x="167" y="42"/>
                  </a:lnTo>
                  <a:lnTo>
                    <a:pt x="162" y="48"/>
                  </a:lnTo>
                  <a:lnTo>
                    <a:pt x="158" y="55"/>
                  </a:lnTo>
                  <a:lnTo>
                    <a:pt x="154" y="62"/>
                  </a:lnTo>
                  <a:lnTo>
                    <a:pt x="151" y="69"/>
                  </a:lnTo>
                  <a:lnTo>
                    <a:pt x="149" y="77"/>
                  </a:lnTo>
                  <a:lnTo>
                    <a:pt x="147" y="84"/>
                  </a:lnTo>
                  <a:lnTo>
                    <a:pt x="146" y="92"/>
                  </a:lnTo>
                  <a:lnTo>
                    <a:pt x="145" y="99"/>
                  </a:lnTo>
                  <a:lnTo>
                    <a:pt x="144" y="108"/>
                  </a:lnTo>
                  <a:lnTo>
                    <a:pt x="144" y="604"/>
                  </a:lnTo>
                  <a:lnTo>
                    <a:pt x="31" y="716"/>
                  </a:lnTo>
                  <a:lnTo>
                    <a:pt x="25" y="724"/>
                  </a:lnTo>
                  <a:lnTo>
                    <a:pt x="18" y="732"/>
                  </a:lnTo>
                  <a:lnTo>
                    <a:pt x="13" y="742"/>
                  </a:lnTo>
                  <a:lnTo>
                    <a:pt x="7" y="752"/>
                  </a:lnTo>
                  <a:lnTo>
                    <a:pt x="4" y="761"/>
                  </a:lnTo>
                  <a:lnTo>
                    <a:pt x="2" y="771"/>
                  </a:lnTo>
                  <a:lnTo>
                    <a:pt x="1" y="782"/>
                  </a:lnTo>
                  <a:lnTo>
                    <a:pt x="0" y="792"/>
                  </a:lnTo>
                  <a:lnTo>
                    <a:pt x="1" y="802"/>
                  </a:lnTo>
                  <a:lnTo>
                    <a:pt x="2" y="812"/>
                  </a:lnTo>
                  <a:lnTo>
                    <a:pt x="4" y="823"/>
                  </a:lnTo>
                  <a:lnTo>
                    <a:pt x="7" y="833"/>
                  </a:lnTo>
                  <a:lnTo>
                    <a:pt x="13" y="842"/>
                  </a:lnTo>
                  <a:lnTo>
                    <a:pt x="18" y="851"/>
                  </a:lnTo>
                  <a:lnTo>
                    <a:pt x="25" y="860"/>
                  </a:lnTo>
                  <a:lnTo>
                    <a:pt x="31" y="868"/>
                  </a:lnTo>
                  <a:lnTo>
                    <a:pt x="284" y="1120"/>
                  </a:lnTo>
                  <a:lnTo>
                    <a:pt x="292" y="1128"/>
                  </a:lnTo>
                  <a:lnTo>
                    <a:pt x="300" y="1134"/>
                  </a:lnTo>
                  <a:lnTo>
                    <a:pt x="310" y="1139"/>
                  </a:lnTo>
                  <a:lnTo>
                    <a:pt x="320" y="1144"/>
                  </a:lnTo>
                  <a:lnTo>
                    <a:pt x="329" y="1148"/>
                  </a:lnTo>
                  <a:lnTo>
                    <a:pt x="339" y="1150"/>
                  </a:lnTo>
                  <a:lnTo>
                    <a:pt x="350" y="1151"/>
                  </a:lnTo>
                  <a:lnTo>
                    <a:pt x="360" y="1152"/>
                  </a:lnTo>
                  <a:lnTo>
                    <a:pt x="370" y="1151"/>
                  </a:lnTo>
                  <a:lnTo>
                    <a:pt x="381" y="1150"/>
                  </a:lnTo>
                  <a:lnTo>
                    <a:pt x="391" y="1148"/>
                  </a:lnTo>
                  <a:lnTo>
                    <a:pt x="401" y="1144"/>
                  </a:lnTo>
                  <a:lnTo>
                    <a:pt x="410" y="1139"/>
                  </a:lnTo>
                  <a:lnTo>
                    <a:pt x="419" y="1134"/>
                  </a:lnTo>
                  <a:lnTo>
                    <a:pt x="429" y="1128"/>
                  </a:lnTo>
                  <a:lnTo>
                    <a:pt x="436" y="1120"/>
                  </a:lnTo>
                  <a:lnTo>
                    <a:pt x="549" y="1008"/>
                  </a:lnTo>
                  <a:lnTo>
                    <a:pt x="1044" y="1008"/>
                  </a:lnTo>
                  <a:lnTo>
                    <a:pt x="1052" y="1008"/>
                  </a:lnTo>
                  <a:lnTo>
                    <a:pt x="1060" y="1007"/>
                  </a:lnTo>
                  <a:lnTo>
                    <a:pt x="1068" y="1005"/>
                  </a:lnTo>
                  <a:lnTo>
                    <a:pt x="1076" y="1003"/>
                  </a:lnTo>
                  <a:lnTo>
                    <a:pt x="1083" y="1001"/>
                  </a:lnTo>
                  <a:lnTo>
                    <a:pt x="1091" y="998"/>
                  </a:lnTo>
                  <a:lnTo>
                    <a:pt x="1097" y="994"/>
                  </a:lnTo>
                  <a:lnTo>
                    <a:pt x="1104" y="989"/>
                  </a:lnTo>
                  <a:lnTo>
                    <a:pt x="1110" y="985"/>
                  </a:lnTo>
                  <a:lnTo>
                    <a:pt x="1117" y="981"/>
                  </a:lnTo>
                  <a:lnTo>
                    <a:pt x="1122" y="974"/>
                  </a:lnTo>
                  <a:lnTo>
                    <a:pt x="1127" y="969"/>
                  </a:lnTo>
                  <a:lnTo>
                    <a:pt x="1132" y="962"/>
                  </a:lnTo>
                  <a:lnTo>
                    <a:pt x="1136" y="956"/>
                  </a:lnTo>
                  <a:lnTo>
                    <a:pt x="1140" y="948"/>
                  </a:lnTo>
                  <a:lnTo>
                    <a:pt x="1144" y="942"/>
                  </a:lnTo>
                  <a:lnTo>
                    <a:pt x="1147" y="934"/>
                  </a:lnTo>
                  <a:lnTo>
                    <a:pt x="1149" y="926"/>
                  </a:lnTo>
                  <a:lnTo>
                    <a:pt x="1150" y="918"/>
                  </a:lnTo>
                  <a:lnTo>
                    <a:pt x="1151" y="910"/>
                  </a:lnTo>
                  <a:lnTo>
                    <a:pt x="1152" y="903"/>
                  </a:lnTo>
                  <a:lnTo>
                    <a:pt x="1152" y="894"/>
                  </a:lnTo>
                  <a:lnTo>
                    <a:pt x="1151" y="887"/>
                  </a:lnTo>
                  <a:lnTo>
                    <a:pt x="1150" y="879"/>
                  </a:lnTo>
                  <a:lnTo>
                    <a:pt x="1148" y="872"/>
                  </a:lnTo>
                  <a:lnTo>
                    <a:pt x="1146" y="864"/>
                  </a:lnTo>
                  <a:lnTo>
                    <a:pt x="1143" y="856"/>
                  </a:lnTo>
                  <a:lnTo>
                    <a:pt x="1139" y="849"/>
                  </a:lnTo>
                  <a:lnTo>
                    <a:pt x="1135" y="842"/>
                  </a:lnTo>
                  <a:lnTo>
                    <a:pt x="1131" y="836"/>
                  </a:lnTo>
                  <a:lnTo>
                    <a:pt x="1126" y="829"/>
                  </a:lnTo>
                  <a:lnTo>
                    <a:pt x="1120" y="824"/>
                  </a:lnTo>
                  <a:lnTo>
                    <a:pt x="328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40" name="Freeform 139"/>
            <p:cNvSpPr>
              <a:spLocks/>
            </p:cNvSpPr>
            <p:nvPr/>
          </p:nvSpPr>
          <p:spPr bwMode="auto">
            <a:xfrm>
              <a:off x="4806156" y="1839515"/>
              <a:ext cx="214313" cy="214313"/>
            </a:xfrm>
            <a:custGeom>
              <a:avLst/>
              <a:gdLst>
                <a:gd name="T0" fmla="*/ 36 w 540"/>
                <a:gd name="T1" fmla="*/ 72 h 540"/>
                <a:gd name="T2" fmla="*/ 80 w 540"/>
                <a:gd name="T3" fmla="*/ 75 h 540"/>
                <a:gd name="T4" fmla="*/ 123 w 540"/>
                <a:gd name="T5" fmla="*/ 81 h 540"/>
                <a:gd name="T6" fmla="*/ 164 w 540"/>
                <a:gd name="T7" fmla="*/ 92 h 540"/>
                <a:gd name="T8" fmla="*/ 204 w 540"/>
                <a:gd name="T9" fmla="*/ 106 h 540"/>
                <a:gd name="T10" fmla="*/ 242 w 540"/>
                <a:gd name="T11" fmla="*/ 124 h 540"/>
                <a:gd name="T12" fmla="*/ 278 w 540"/>
                <a:gd name="T13" fmla="*/ 146 h 540"/>
                <a:gd name="T14" fmla="*/ 310 w 540"/>
                <a:gd name="T15" fmla="*/ 171 h 540"/>
                <a:gd name="T16" fmla="*/ 342 w 540"/>
                <a:gd name="T17" fmla="*/ 199 h 540"/>
                <a:gd name="T18" fmla="*/ 370 w 540"/>
                <a:gd name="T19" fmla="*/ 230 h 540"/>
                <a:gd name="T20" fmla="*/ 394 w 540"/>
                <a:gd name="T21" fmla="*/ 262 h 540"/>
                <a:gd name="T22" fmla="*/ 416 w 540"/>
                <a:gd name="T23" fmla="*/ 298 h 540"/>
                <a:gd name="T24" fmla="*/ 434 w 540"/>
                <a:gd name="T25" fmla="*/ 336 h 540"/>
                <a:gd name="T26" fmla="*/ 448 w 540"/>
                <a:gd name="T27" fmla="*/ 376 h 540"/>
                <a:gd name="T28" fmla="*/ 459 w 540"/>
                <a:gd name="T29" fmla="*/ 417 h 540"/>
                <a:gd name="T30" fmla="*/ 466 w 540"/>
                <a:gd name="T31" fmla="*/ 460 h 540"/>
                <a:gd name="T32" fmla="*/ 468 w 540"/>
                <a:gd name="T33" fmla="*/ 504 h 540"/>
                <a:gd name="T34" fmla="*/ 469 w 540"/>
                <a:gd name="T35" fmla="*/ 511 h 540"/>
                <a:gd name="T36" fmla="*/ 474 w 540"/>
                <a:gd name="T37" fmla="*/ 524 h 540"/>
                <a:gd name="T38" fmla="*/ 484 w 540"/>
                <a:gd name="T39" fmla="*/ 534 h 540"/>
                <a:gd name="T40" fmla="*/ 497 w 540"/>
                <a:gd name="T41" fmla="*/ 539 h 540"/>
                <a:gd name="T42" fmla="*/ 511 w 540"/>
                <a:gd name="T43" fmla="*/ 539 h 540"/>
                <a:gd name="T44" fmla="*/ 524 w 540"/>
                <a:gd name="T45" fmla="*/ 534 h 540"/>
                <a:gd name="T46" fmla="*/ 534 w 540"/>
                <a:gd name="T47" fmla="*/ 524 h 540"/>
                <a:gd name="T48" fmla="*/ 539 w 540"/>
                <a:gd name="T49" fmla="*/ 511 h 540"/>
                <a:gd name="T50" fmla="*/ 540 w 540"/>
                <a:gd name="T51" fmla="*/ 504 h 540"/>
                <a:gd name="T52" fmla="*/ 539 w 540"/>
                <a:gd name="T53" fmla="*/ 477 h 540"/>
                <a:gd name="T54" fmla="*/ 534 w 540"/>
                <a:gd name="T55" fmla="*/ 427 h 540"/>
                <a:gd name="T56" fmla="*/ 524 w 540"/>
                <a:gd name="T57" fmla="*/ 378 h 540"/>
                <a:gd name="T58" fmla="*/ 509 w 540"/>
                <a:gd name="T59" fmla="*/ 330 h 540"/>
                <a:gd name="T60" fmla="*/ 491 w 540"/>
                <a:gd name="T61" fmla="*/ 285 h 540"/>
                <a:gd name="T62" fmla="*/ 467 w 540"/>
                <a:gd name="T63" fmla="*/ 243 h 540"/>
                <a:gd name="T64" fmla="*/ 440 w 540"/>
                <a:gd name="T65" fmla="*/ 203 h 540"/>
                <a:gd name="T66" fmla="*/ 410 w 540"/>
                <a:gd name="T67" fmla="*/ 165 h 540"/>
                <a:gd name="T68" fmla="*/ 375 w 540"/>
                <a:gd name="T69" fmla="*/ 132 h 540"/>
                <a:gd name="T70" fmla="*/ 338 w 540"/>
                <a:gd name="T71" fmla="*/ 100 h 540"/>
                <a:gd name="T72" fmla="*/ 297 w 540"/>
                <a:gd name="T73" fmla="*/ 73 h 540"/>
                <a:gd name="T74" fmla="*/ 255 w 540"/>
                <a:gd name="T75" fmla="*/ 50 h 540"/>
                <a:gd name="T76" fmla="*/ 210 w 540"/>
                <a:gd name="T77" fmla="*/ 31 h 540"/>
                <a:gd name="T78" fmla="*/ 162 w 540"/>
                <a:gd name="T79" fmla="*/ 16 h 540"/>
                <a:gd name="T80" fmla="*/ 114 w 540"/>
                <a:gd name="T81" fmla="*/ 6 h 540"/>
                <a:gd name="T82" fmla="*/ 63 w 540"/>
                <a:gd name="T83" fmla="*/ 1 h 540"/>
                <a:gd name="T84" fmla="*/ 37 w 540"/>
                <a:gd name="T85" fmla="*/ 0 h 540"/>
                <a:gd name="T86" fmla="*/ 28 w 540"/>
                <a:gd name="T87" fmla="*/ 1 h 540"/>
                <a:gd name="T88" fmla="*/ 15 w 540"/>
                <a:gd name="T89" fmla="*/ 6 h 540"/>
                <a:gd name="T90" fmla="*/ 6 w 540"/>
                <a:gd name="T91" fmla="*/ 16 h 540"/>
                <a:gd name="T92" fmla="*/ 0 w 540"/>
                <a:gd name="T93" fmla="*/ 29 h 540"/>
                <a:gd name="T94" fmla="*/ 0 w 540"/>
                <a:gd name="T95" fmla="*/ 43 h 540"/>
                <a:gd name="T96" fmla="*/ 6 w 540"/>
                <a:gd name="T97" fmla="*/ 56 h 540"/>
                <a:gd name="T98" fmla="*/ 15 w 540"/>
                <a:gd name="T99" fmla="*/ 66 h 540"/>
                <a:gd name="T100" fmla="*/ 28 w 540"/>
                <a:gd name="T101" fmla="*/ 71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0" h="540">
                  <a:moveTo>
                    <a:pt x="36" y="72"/>
                  </a:moveTo>
                  <a:lnTo>
                    <a:pt x="36" y="72"/>
                  </a:lnTo>
                  <a:lnTo>
                    <a:pt x="59" y="72"/>
                  </a:lnTo>
                  <a:lnTo>
                    <a:pt x="80" y="75"/>
                  </a:lnTo>
                  <a:lnTo>
                    <a:pt x="102" y="77"/>
                  </a:lnTo>
                  <a:lnTo>
                    <a:pt x="123" y="81"/>
                  </a:lnTo>
                  <a:lnTo>
                    <a:pt x="144" y="85"/>
                  </a:lnTo>
                  <a:lnTo>
                    <a:pt x="164" y="92"/>
                  </a:lnTo>
                  <a:lnTo>
                    <a:pt x="184" y="98"/>
                  </a:lnTo>
                  <a:lnTo>
                    <a:pt x="204" y="106"/>
                  </a:lnTo>
                  <a:lnTo>
                    <a:pt x="223" y="114"/>
                  </a:lnTo>
                  <a:lnTo>
                    <a:pt x="242" y="124"/>
                  </a:lnTo>
                  <a:lnTo>
                    <a:pt x="259" y="135"/>
                  </a:lnTo>
                  <a:lnTo>
                    <a:pt x="278" y="146"/>
                  </a:lnTo>
                  <a:lnTo>
                    <a:pt x="294" y="158"/>
                  </a:lnTo>
                  <a:lnTo>
                    <a:pt x="310" y="171"/>
                  </a:lnTo>
                  <a:lnTo>
                    <a:pt x="326" y="185"/>
                  </a:lnTo>
                  <a:lnTo>
                    <a:pt x="342" y="199"/>
                  </a:lnTo>
                  <a:lnTo>
                    <a:pt x="356" y="214"/>
                  </a:lnTo>
                  <a:lnTo>
                    <a:pt x="370" y="230"/>
                  </a:lnTo>
                  <a:lnTo>
                    <a:pt x="382" y="246"/>
                  </a:lnTo>
                  <a:lnTo>
                    <a:pt x="394" y="262"/>
                  </a:lnTo>
                  <a:lnTo>
                    <a:pt x="405" y="281"/>
                  </a:lnTo>
                  <a:lnTo>
                    <a:pt x="416" y="298"/>
                  </a:lnTo>
                  <a:lnTo>
                    <a:pt x="426" y="318"/>
                  </a:lnTo>
                  <a:lnTo>
                    <a:pt x="434" y="336"/>
                  </a:lnTo>
                  <a:lnTo>
                    <a:pt x="442" y="355"/>
                  </a:lnTo>
                  <a:lnTo>
                    <a:pt x="448" y="376"/>
                  </a:lnTo>
                  <a:lnTo>
                    <a:pt x="454" y="396"/>
                  </a:lnTo>
                  <a:lnTo>
                    <a:pt x="459" y="417"/>
                  </a:lnTo>
                  <a:lnTo>
                    <a:pt x="463" y="438"/>
                  </a:lnTo>
                  <a:lnTo>
                    <a:pt x="466" y="460"/>
                  </a:lnTo>
                  <a:lnTo>
                    <a:pt x="467" y="482"/>
                  </a:lnTo>
                  <a:lnTo>
                    <a:pt x="468" y="504"/>
                  </a:lnTo>
                  <a:lnTo>
                    <a:pt x="468" y="504"/>
                  </a:lnTo>
                  <a:lnTo>
                    <a:pt x="469" y="511"/>
                  </a:lnTo>
                  <a:lnTo>
                    <a:pt x="471" y="518"/>
                  </a:lnTo>
                  <a:lnTo>
                    <a:pt x="474" y="524"/>
                  </a:lnTo>
                  <a:lnTo>
                    <a:pt x="479" y="529"/>
                  </a:lnTo>
                  <a:lnTo>
                    <a:pt x="484" y="534"/>
                  </a:lnTo>
                  <a:lnTo>
                    <a:pt x="490" y="537"/>
                  </a:lnTo>
                  <a:lnTo>
                    <a:pt x="497" y="539"/>
                  </a:lnTo>
                  <a:lnTo>
                    <a:pt x="504" y="540"/>
                  </a:lnTo>
                  <a:lnTo>
                    <a:pt x="511" y="539"/>
                  </a:lnTo>
                  <a:lnTo>
                    <a:pt x="518" y="537"/>
                  </a:lnTo>
                  <a:lnTo>
                    <a:pt x="524" y="534"/>
                  </a:lnTo>
                  <a:lnTo>
                    <a:pt x="529" y="529"/>
                  </a:lnTo>
                  <a:lnTo>
                    <a:pt x="534" y="524"/>
                  </a:lnTo>
                  <a:lnTo>
                    <a:pt x="537" y="518"/>
                  </a:lnTo>
                  <a:lnTo>
                    <a:pt x="539" y="511"/>
                  </a:lnTo>
                  <a:lnTo>
                    <a:pt x="540" y="504"/>
                  </a:lnTo>
                  <a:lnTo>
                    <a:pt x="540" y="504"/>
                  </a:lnTo>
                  <a:lnTo>
                    <a:pt x="540" y="503"/>
                  </a:lnTo>
                  <a:lnTo>
                    <a:pt x="539" y="477"/>
                  </a:lnTo>
                  <a:lnTo>
                    <a:pt x="537" y="453"/>
                  </a:lnTo>
                  <a:lnTo>
                    <a:pt x="534" y="427"/>
                  </a:lnTo>
                  <a:lnTo>
                    <a:pt x="529" y="403"/>
                  </a:lnTo>
                  <a:lnTo>
                    <a:pt x="524" y="378"/>
                  </a:lnTo>
                  <a:lnTo>
                    <a:pt x="518" y="354"/>
                  </a:lnTo>
                  <a:lnTo>
                    <a:pt x="509" y="330"/>
                  </a:lnTo>
                  <a:lnTo>
                    <a:pt x="500" y="308"/>
                  </a:lnTo>
                  <a:lnTo>
                    <a:pt x="491" y="285"/>
                  </a:lnTo>
                  <a:lnTo>
                    <a:pt x="479" y="264"/>
                  </a:lnTo>
                  <a:lnTo>
                    <a:pt x="467" y="243"/>
                  </a:lnTo>
                  <a:lnTo>
                    <a:pt x="454" y="222"/>
                  </a:lnTo>
                  <a:lnTo>
                    <a:pt x="440" y="203"/>
                  </a:lnTo>
                  <a:lnTo>
                    <a:pt x="425" y="184"/>
                  </a:lnTo>
                  <a:lnTo>
                    <a:pt x="410" y="165"/>
                  </a:lnTo>
                  <a:lnTo>
                    <a:pt x="392" y="148"/>
                  </a:lnTo>
                  <a:lnTo>
                    <a:pt x="375" y="132"/>
                  </a:lnTo>
                  <a:lnTo>
                    <a:pt x="357" y="116"/>
                  </a:lnTo>
                  <a:lnTo>
                    <a:pt x="338" y="100"/>
                  </a:lnTo>
                  <a:lnTo>
                    <a:pt x="318" y="86"/>
                  </a:lnTo>
                  <a:lnTo>
                    <a:pt x="297" y="73"/>
                  </a:lnTo>
                  <a:lnTo>
                    <a:pt x="277" y="62"/>
                  </a:lnTo>
                  <a:lnTo>
                    <a:pt x="255" y="50"/>
                  </a:lnTo>
                  <a:lnTo>
                    <a:pt x="232" y="40"/>
                  </a:lnTo>
                  <a:lnTo>
                    <a:pt x="210" y="31"/>
                  </a:lnTo>
                  <a:lnTo>
                    <a:pt x="186" y="23"/>
                  </a:lnTo>
                  <a:lnTo>
                    <a:pt x="162" y="16"/>
                  </a:lnTo>
                  <a:lnTo>
                    <a:pt x="139" y="11"/>
                  </a:lnTo>
                  <a:lnTo>
                    <a:pt x="114" y="6"/>
                  </a:lnTo>
                  <a:lnTo>
                    <a:pt x="89" y="3"/>
                  </a:lnTo>
                  <a:lnTo>
                    <a:pt x="63" y="1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28" y="1"/>
                  </a:lnTo>
                  <a:lnTo>
                    <a:pt x="22" y="3"/>
                  </a:lnTo>
                  <a:lnTo>
                    <a:pt x="15" y="6"/>
                  </a:lnTo>
                  <a:lnTo>
                    <a:pt x="11" y="11"/>
                  </a:lnTo>
                  <a:lnTo>
                    <a:pt x="6" y="16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2" y="50"/>
                  </a:lnTo>
                  <a:lnTo>
                    <a:pt x="6" y="56"/>
                  </a:lnTo>
                  <a:lnTo>
                    <a:pt x="11" y="62"/>
                  </a:lnTo>
                  <a:lnTo>
                    <a:pt x="15" y="66"/>
                  </a:lnTo>
                  <a:lnTo>
                    <a:pt x="22" y="69"/>
                  </a:lnTo>
                  <a:lnTo>
                    <a:pt x="28" y="71"/>
                  </a:lnTo>
                  <a:lnTo>
                    <a:pt x="36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096000" y="2569689"/>
            <a:ext cx="4942899" cy="650429"/>
            <a:chOff x="6096000" y="2569689"/>
            <a:chExt cx="4942899" cy="650429"/>
          </a:xfrm>
        </p:grpSpPr>
        <p:sp>
          <p:nvSpPr>
            <p:cNvPr id="43" name="Rectangle 42"/>
            <p:cNvSpPr/>
            <p:nvPr/>
          </p:nvSpPr>
          <p:spPr>
            <a:xfrm>
              <a:off x="6096000" y="2569689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400" noProof="1">
                  <a:solidFill>
                    <a:schemeClr val="accent1">
                      <a:lumMod val="75000"/>
                    </a:schemeClr>
                  </a:solidFill>
                  <a:latin typeface="+mn-ea"/>
                  <a:cs typeface="Lato Light" panose="020F0402020204030203" pitchFamily="34" charset="0"/>
                </a:rPr>
                <a:t>创意理念</a:t>
              </a:r>
              <a:endParaRPr lang="en-US" sz="2400" noProof="1">
                <a:solidFill>
                  <a:schemeClr val="accent1">
                    <a:lumMod val="7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096000" y="2943119"/>
              <a:ext cx="494289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096000" y="3598238"/>
            <a:ext cx="4942899" cy="650429"/>
            <a:chOff x="6096000" y="3598238"/>
            <a:chExt cx="4942899" cy="650429"/>
          </a:xfrm>
        </p:grpSpPr>
        <p:sp>
          <p:nvSpPr>
            <p:cNvPr id="45" name="Rectangle 44"/>
            <p:cNvSpPr/>
            <p:nvPr/>
          </p:nvSpPr>
          <p:spPr>
            <a:xfrm>
              <a:off x="6096000" y="3598238"/>
              <a:ext cx="11079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400" noProof="1">
                  <a:solidFill>
                    <a:schemeClr val="accent1">
                      <a:lumMod val="75000"/>
                    </a:schemeClr>
                  </a:solidFill>
                  <a:latin typeface="+mn-ea"/>
                  <a:cs typeface="Lato Light" panose="020F0402020204030203" pitchFamily="34" charset="0"/>
                </a:rPr>
                <a:t>多媒体</a:t>
              </a:r>
              <a:endParaRPr lang="en-US" sz="2400" noProof="1">
                <a:solidFill>
                  <a:schemeClr val="accent1">
                    <a:lumMod val="7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096000" y="3971668"/>
              <a:ext cx="494289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096000" y="4646451"/>
            <a:ext cx="4942899" cy="650429"/>
            <a:chOff x="6096000" y="4646451"/>
            <a:chExt cx="4942899" cy="650429"/>
          </a:xfrm>
        </p:grpSpPr>
        <p:sp>
          <p:nvSpPr>
            <p:cNvPr id="47" name="Rectangle 46"/>
            <p:cNvSpPr/>
            <p:nvPr/>
          </p:nvSpPr>
          <p:spPr>
            <a:xfrm>
              <a:off x="6096000" y="4646451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2400" noProof="1">
                  <a:solidFill>
                    <a:schemeClr val="accent1">
                      <a:lumMod val="75000"/>
                    </a:schemeClr>
                  </a:solidFill>
                  <a:latin typeface="+mn-ea"/>
                  <a:cs typeface="Lato Light" panose="020F0402020204030203" pitchFamily="34" charset="0"/>
                </a:rPr>
                <a:t>商务交流</a:t>
              </a:r>
              <a:endParaRPr lang="en-US" sz="2400" noProof="1">
                <a:solidFill>
                  <a:schemeClr val="accent1">
                    <a:lumMod val="75000"/>
                  </a:schemeClr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096000" y="5019881"/>
              <a:ext cx="494289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cxnSp>
        <p:nvCxnSpPr>
          <p:cNvPr id="17" name="Straight Connector 16"/>
          <p:cNvCxnSpPr/>
          <p:nvPr/>
        </p:nvCxnSpPr>
        <p:spPr>
          <a:xfrm>
            <a:off x="5751450" y="1552278"/>
            <a:ext cx="0" cy="391886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566176" y="1570192"/>
            <a:ext cx="2294100" cy="3726688"/>
            <a:chOff x="1354342" y="1583261"/>
            <a:chExt cx="2294100" cy="3726688"/>
          </a:xfrm>
        </p:grpSpPr>
        <p:sp>
          <p:nvSpPr>
            <p:cNvPr id="70" name="Freeform 404"/>
            <p:cNvSpPr>
              <a:spLocks/>
            </p:cNvSpPr>
            <p:nvPr/>
          </p:nvSpPr>
          <p:spPr bwMode="auto">
            <a:xfrm>
              <a:off x="1354342" y="1583261"/>
              <a:ext cx="2294100" cy="3726688"/>
            </a:xfrm>
            <a:custGeom>
              <a:avLst/>
              <a:gdLst>
                <a:gd name="T0" fmla="*/ 132 w 948"/>
                <a:gd name="T1" fmla="*/ 133 h 1541"/>
                <a:gd name="T2" fmla="*/ 239 w 948"/>
                <a:gd name="T3" fmla="*/ 62 h 1541"/>
                <a:gd name="T4" fmla="*/ 341 w 948"/>
                <a:gd name="T5" fmla="*/ 22 h 1541"/>
                <a:gd name="T6" fmla="*/ 493 w 948"/>
                <a:gd name="T7" fmla="*/ 2 h 1541"/>
                <a:gd name="T8" fmla="*/ 563 w 948"/>
                <a:gd name="T9" fmla="*/ 8 h 1541"/>
                <a:gd name="T10" fmla="*/ 619 w 948"/>
                <a:gd name="T11" fmla="*/ 0 h 1541"/>
                <a:gd name="T12" fmla="*/ 708 w 948"/>
                <a:gd name="T13" fmla="*/ 17 h 1541"/>
                <a:gd name="T14" fmla="*/ 780 w 948"/>
                <a:gd name="T15" fmla="*/ 45 h 1541"/>
                <a:gd name="T16" fmla="*/ 838 w 948"/>
                <a:gd name="T17" fmla="*/ 95 h 1541"/>
                <a:gd name="T18" fmla="*/ 892 w 948"/>
                <a:gd name="T19" fmla="*/ 193 h 1541"/>
                <a:gd name="T20" fmla="*/ 829 w 948"/>
                <a:gd name="T21" fmla="*/ 307 h 1541"/>
                <a:gd name="T22" fmla="*/ 830 w 948"/>
                <a:gd name="T23" fmla="*/ 357 h 1541"/>
                <a:gd name="T24" fmla="*/ 837 w 948"/>
                <a:gd name="T25" fmla="*/ 379 h 1541"/>
                <a:gd name="T26" fmla="*/ 867 w 948"/>
                <a:gd name="T27" fmla="*/ 360 h 1541"/>
                <a:gd name="T28" fmla="*/ 876 w 948"/>
                <a:gd name="T29" fmla="*/ 364 h 1541"/>
                <a:gd name="T30" fmla="*/ 861 w 948"/>
                <a:gd name="T31" fmla="*/ 392 h 1541"/>
                <a:gd name="T32" fmla="*/ 842 w 948"/>
                <a:gd name="T33" fmla="*/ 412 h 1541"/>
                <a:gd name="T34" fmla="*/ 908 w 948"/>
                <a:gd name="T35" fmla="*/ 477 h 1541"/>
                <a:gd name="T36" fmla="*/ 948 w 948"/>
                <a:gd name="T37" fmla="*/ 522 h 1541"/>
                <a:gd name="T38" fmla="*/ 908 w 948"/>
                <a:gd name="T39" fmla="*/ 551 h 1541"/>
                <a:gd name="T40" fmla="*/ 887 w 948"/>
                <a:gd name="T41" fmla="*/ 574 h 1541"/>
                <a:gd name="T42" fmla="*/ 892 w 948"/>
                <a:gd name="T43" fmla="*/ 586 h 1541"/>
                <a:gd name="T44" fmla="*/ 916 w 948"/>
                <a:gd name="T45" fmla="*/ 586 h 1541"/>
                <a:gd name="T46" fmla="*/ 919 w 948"/>
                <a:gd name="T47" fmla="*/ 599 h 1541"/>
                <a:gd name="T48" fmla="*/ 907 w 948"/>
                <a:gd name="T49" fmla="*/ 646 h 1541"/>
                <a:gd name="T50" fmla="*/ 911 w 948"/>
                <a:gd name="T51" fmla="*/ 673 h 1541"/>
                <a:gd name="T52" fmla="*/ 894 w 948"/>
                <a:gd name="T53" fmla="*/ 698 h 1541"/>
                <a:gd name="T54" fmla="*/ 894 w 948"/>
                <a:gd name="T55" fmla="*/ 739 h 1541"/>
                <a:gd name="T56" fmla="*/ 906 w 948"/>
                <a:gd name="T57" fmla="*/ 778 h 1541"/>
                <a:gd name="T58" fmla="*/ 896 w 948"/>
                <a:gd name="T59" fmla="*/ 826 h 1541"/>
                <a:gd name="T60" fmla="*/ 872 w 948"/>
                <a:gd name="T61" fmla="*/ 844 h 1541"/>
                <a:gd name="T62" fmla="*/ 760 w 948"/>
                <a:gd name="T63" fmla="*/ 851 h 1541"/>
                <a:gd name="T64" fmla="*/ 628 w 948"/>
                <a:gd name="T65" fmla="*/ 853 h 1541"/>
                <a:gd name="T66" fmla="*/ 588 w 948"/>
                <a:gd name="T67" fmla="*/ 894 h 1541"/>
                <a:gd name="T68" fmla="*/ 541 w 948"/>
                <a:gd name="T69" fmla="*/ 1008 h 1541"/>
                <a:gd name="T70" fmla="*/ 500 w 948"/>
                <a:gd name="T71" fmla="*/ 1180 h 1541"/>
                <a:gd name="T72" fmla="*/ 486 w 948"/>
                <a:gd name="T73" fmla="*/ 1331 h 1541"/>
                <a:gd name="T74" fmla="*/ 515 w 948"/>
                <a:gd name="T75" fmla="*/ 1462 h 1541"/>
                <a:gd name="T76" fmla="*/ 561 w 948"/>
                <a:gd name="T77" fmla="*/ 1533 h 1541"/>
                <a:gd name="T78" fmla="*/ 514 w 948"/>
                <a:gd name="T79" fmla="*/ 1539 h 1541"/>
                <a:gd name="T80" fmla="*/ 443 w 948"/>
                <a:gd name="T81" fmla="*/ 1502 h 1541"/>
                <a:gd name="T82" fmla="*/ 389 w 948"/>
                <a:gd name="T83" fmla="*/ 1427 h 1541"/>
                <a:gd name="T84" fmla="*/ 331 w 948"/>
                <a:gd name="T85" fmla="*/ 1356 h 1541"/>
                <a:gd name="T86" fmla="*/ 265 w 948"/>
                <a:gd name="T87" fmla="*/ 1283 h 1541"/>
                <a:gd name="T88" fmla="*/ 240 w 948"/>
                <a:gd name="T89" fmla="*/ 1222 h 1541"/>
                <a:gd name="T90" fmla="*/ 199 w 948"/>
                <a:gd name="T91" fmla="*/ 1160 h 1541"/>
                <a:gd name="T92" fmla="*/ 160 w 948"/>
                <a:gd name="T93" fmla="*/ 1148 h 1541"/>
                <a:gd name="T94" fmla="*/ 68 w 948"/>
                <a:gd name="T95" fmla="*/ 1133 h 1541"/>
                <a:gd name="T96" fmla="*/ 20 w 948"/>
                <a:gd name="T97" fmla="*/ 1087 h 1541"/>
                <a:gd name="T98" fmla="*/ 23 w 948"/>
                <a:gd name="T99" fmla="*/ 1032 h 1541"/>
                <a:gd name="T100" fmla="*/ 66 w 948"/>
                <a:gd name="T101" fmla="*/ 962 h 1541"/>
                <a:gd name="T102" fmla="*/ 95 w 948"/>
                <a:gd name="T103" fmla="*/ 834 h 1541"/>
                <a:gd name="T104" fmla="*/ 78 w 948"/>
                <a:gd name="T105" fmla="*/ 693 h 1541"/>
                <a:gd name="T106" fmla="*/ 16 w 948"/>
                <a:gd name="T107" fmla="*/ 470 h 1541"/>
                <a:gd name="T108" fmla="*/ 5 w 948"/>
                <a:gd name="T109" fmla="*/ 340 h 1541"/>
                <a:gd name="T110" fmla="*/ 35 w 948"/>
                <a:gd name="T111" fmla="*/ 241 h 1541"/>
                <a:gd name="T112" fmla="*/ 68 w 948"/>
                <a:gd name="T113" fmla="*/ 193 h 1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48" h="1541">
                  <a:moveTo>
                    <a:pt x="68" y="193"/>
                  </a:moveTo>
                  <a:lnTo>
                    <a:pt x="68" y="193"/>
                  </a:lnTo>
                  <a:lnTo>
                    <a:pt x="90" y="172"/>
                  </a:lnTo>
                  <a:lnTo>
                    <a:pt x="111" y="152"/>
                  </a:lnTo>
                  <a:lnTo>
                    <a:pt x="132" y="133"/>
                  </a:lnTo>
                  <a:lnTo>
                    <a:pt x="154" y="116"/>
                  </a:lnTo>
                  <a:lnTo>
                    <a:pt x="175" y="100"/>
                  </a:lnTo>
                  <a:lnTo>
                    <a:pt x="196" y="86"/>
                  </a:lnTo>
                  <a:lnTo>
                    <a:pt x="217" y="73"/>
                  </a:lnTo>
                  <a:lnTo>
                    <a:pt x="239" y="62"/>
                  </a:lnTo>
                  <a:lnTo>
                    <a:pt x="260" y="51"/>
                  </a:lnTo>
                  <a:lnTo>
                    <a:pt x="281" y="42"/>
                  </a:lnTo>
                  <a:lnTo>
                    <a:pt x="301" y="35"/>
                  </a:lnTo>
                  <a:lnTo>
                    <a:pt x="321" y="27"/>
                  </a:lnTo>
                  <a:lnTo>
                    <a:pt x="341" y="22"/>
                  </a:lnTo>
                  <a:lnTo>
                    <a:pt x="361" y="17"/>
                  </a:lnTo>
                  <a:lnTo>
                    <a:pt x="398" y="10"/>
                  </a:lnTo>
                  <a:lnTo>
                    <a:pt x="433" y="5"/>
                  </a:lnTo>
                  <a:lnTo>
                    <a:pt x="464" y="2"/>
                  </a:lnTo>
                  <a:lnTo>
                    <a:pt x="493" y="2"/>
                  </a:lnTo>
                  <a:lnTo>
                    <a:pt x="516" y="2"/>
                  </a:lnTo>
                  <a:lnTo>
                    <a:pt x="535" y="5"/>
                  </a:lnTo>
                  <a:lnTo>
                    <a:pt x="550" y="6"/>
                  </a:lnTo>
                  <a:lnTo>
                    <a:pt x="563" y="8"/>
                  </a:lnTo>
                  <a:lnTo>
                    <a:pt x="563" y="8"/>
                  </a:lnTo>
                  <a:lnTo>
                    <a:pt x="565" y="7"/>
                  </a:lnTo>
                  <a:lnTo>
                    <a:pt x="573" y="5"/>
                  </a:lnTo>
                  <a:lnTo>
                    <a:pt x="586" y="1"/>
                  </a:lnTo>
                  <a:lnTo>
                    <a:pt x="606" y="0"/>
                  </a:lnTo>
                  <a:lnTo>
                    <a:pt x="619" y="0"/>
                  </a:lnTo>
                  <a:lnTo>
                    <a:pt x="634" y="1"/>
                  </a:lnTo>
                  <a:lnTo>
                    <a:pt x="649" y="3"/>
                  </a:lnTo>
                  <a:lnTo>
                    <a:pt x="667" y="6"/>
                  </a:lnTo>
                  <a:lnTo>
                    <a:pt x="687" y="11"/>
                  </a:lnTo>
                  <a:lnTo>
                    <a:pt x="708" y="17"/>
                  </a:lnTo>
                  <a:lnTo>
                    <a:pt x="730" y="25"/>
                  </a:lnTo>
                  <a:lnTo>
                    <a:pt x="755" y="33"/>
                  </a:lnTo>
                  <a:lnTo>
                    <a:pt x="755" y="33"/>
                  </a:lnTo>
                  <a:lnTo>
                    <a:pt x="769" y="38"/>
                  </a:lnTo>
                  <a:lnTo>
                    <a:pt x="780" y="45"/>
                  </a:lnTo>
                  <a:lnTo>
                    <a:pt x="792" y="52"/>
                  </a:lnTo>
                  <a:lnTo>
                    <a:pt x="803" y="60"/>
                  </a:lnTo>
                  <a:lnTo>
                    <a:pt x="812" y="67"/>
                  </a:lnTo>
                  <a:lnTo>
                    <a:pt x="822" y="76"/>
                  </a:lnTo>
                  <a:lnTo>
                    <a:pt x="838" y="95"/>
                  </a:lnTo>
                  <a:lnTo>
                    <a:pt x="853" y="113"/>
                  </a:lnTo>
                  <a:lnTo>
                    <a:pt x="866" y="133"/>
                  </a:lnTo>
                  <a:lnTo>
                    <a:pt x="876" y="155"/>
                  </a:lnTo>
                  <a:lnTo>
                    <a:pt x="884" y="175"/>
                  </a:lnTo>
                  <a:lnTo>
                    <a:pt x="892" y="193"/>
                  </a:lnTo>
                  <a:lnTo>
                    <a:pt x="897" y="212"/>
                  </a:lnTo>
                  <a:lnTo>
                    <a:pt x="904" y="245"/>
                  </a:lnTo>
                  <a:lnTo>
                    <a:pt x="908" y="266"/>
                  </a:lnTo>
                  <a:lnTo>
                    <a:pt x="909" y="275"/>
                  </a:lnTo>
                  <a:lnTo>
                    <a:pt x="829" y="307"/>
                  </a:lnTo>
                  <a:lnTo>
                    <a:pt x="829" y="307"/>
                  </a:lnTo>
                  <a:lnTo>
                    <a:pt x="832" y="322"/>
                  </a:lnTo>
                  <a:lnTo>
                    <a:pt x="832" y="335"/>
                  </a:lnTo>
                  <a:lnTo>
                    <a:pt x="832" y="347"/>
                  </a:lnTo>
                  <a:lnTo>
                    <a:pt x="830" y="357"/>
                  </a:lnTo>
                  <a:lnTo>
                    <a:pt x="827" y="371"/>
                  </a:lnTo>
                  <a:lnTo>
                    <a:pt x="825" y="376"/>
                  </a:lnTo>
                  <a:lnTo>
                    <a:pt x="825" y="376"/>
                  </a:lnTo>
                  <a:lnTo>
                    <a:pt x="832" y="379"/>
                  </a:lnTo>
                  <a:lnTo>
                    <a:pt x="837" y="379"/>
                  </a:lnTo>
                  <a:lnTo>
                    <a:pt x="842" y="379"/>
                  </a:lnTo>
                  <a:lnTo>
                    <a:pt x="847" y="376"/>
                  </a:lnTo>
                  <a:lnTo>
                    <a:pt x="854" y="372"/>
                  </a:lnTo>
                  <a:lnTo>
                    <a:pt x="862" y="366"/>
                  </a:lnTo>
                  <a:lnTo>
                    <a:pt x="867" y="360"/>
                  </a:lnTo>
                  <a:lnTo>
                    <a:pt x="871" y="354"/>
                  </a:lnTo>
                  <a:lnTo>
                    <a:pt x="873" y="347"/>
                  </a:lnTo>
                  <a:lnTo>
                    <a:pt x="873" y="347"/>
                  </a:lnTo>
                  <a:lnTo>
                    <a:pt x="874" y="356"/>
                  </a:lnTo>
                  <a:lnTo>
                    <a:pt x="876" y="364"/>
                  </a:lnTo>
                  <a:lnTo>
                    <a:pt x="874" y="370"/>
                  </a:lnTo>
                  <a:lnTo>
                    <a:pt x="873" y="376"/>
                  </a:lnTo>
                  <a:lnTo>
                    <a:pt x="871" y="381"/>
                  </a:lnTo>
                  <a:lnTo>
                    <a:pt x="868" y="386"/>
                  </a:lnTo>
                  <a:lnTo>
                    <a:pt x="861" y="392"/>
                  </a:lnTo>
                  <a:lnTo>
                    <a:pt x="852" y="397"/>
                  </a:lnTo>
                  <a:lnTo>
                    <a:pt x="844" y="400"/>
                  </a:lnTo>
                  <a:lnTo>
                    <a:pt x="837" y="402"/>
                  </a:lnTo>
                  <a:lnTo>
                    <a:pt x="837" y="402"/>
                  </a:lnTo>
                  <a:lnTo>
                    <a:pt x="842" y="412"/>
                  </a:lnTo>
                  <a:lnTo>
                    <a:pt x="849" y="422"/>
                  </a:lnTo>
                  <a:lnTo>
                    <a:pt x="858" y="432"/>
                  </a:lnTo>
                  <a:lnTo>
                    <a:pt x="867" y="442"/>
                  </a:lnTo>
                  <a:lnTo>
                    <a:pt x="887" y="461"/>
                  </a:lnTo>
                  <a:lnTo>
                    <a:pt x="908" y="477"/>
                  </a:lnTo>
                  <a:lnTo>
                    <a:pt x="926" y="494"/>
                  </a:lnTo>
                  <a:lnTo>
                    <a:pt x="941" y="507"/>
                  </a:lnTo>
                  <a:lnTo>
                    <a:pt x="944" y="512"/>
                  </a:lnTo>
                  <a:lnTo>
                    <a:pt x="947" y="519"/>
                  </a:lnTo>
                  <a:lnTo>
                    <a:pt x="948" y="522"/>
                  </a:lnTo>
                  <a:lnTo>
                    <a:pt x="946" y="526"/>
                  </a:lnTo>
                  <a:lnTo>
                    <a:pt x="946" y="526"/>
                  </a:lnTo>
                  <a:lnTo>
                    <a:pt x="938" y="532"/>
                  </a:lnTo>
                  <a:lnTo>
                    <a:pt x="928" y="539"/>
                  </a:lnTo>
                  <a:lnTo>
                    <a:pt x="908" y="551"/>
                  </a:lnTo>
                  <a:lnTo>
                    <a:pt x="899" y="556"/>
                  </a:lnTo>
                  <a:lnTo>
                    <a:pt x="893" y="562"/>
                  </a:lnTo>
                  <a:lnTo>
                    <a:pt x="889" y="566"/>
                  </a:lnTo>
                  <a:lnTo>
                    <a:pt x="888" y="570"/>
                  </a:lnTo>
                  <a:lnTo>
                    <a:pt x="887" y="574"/>
                  </a:lnTo>
                  <a:lnTo>
                    <a:pt x="888" y="577"/>
                  </a:lnTo>
                  <a:lnTo>
                    <a:pt x="888" y="577"/>
                  </a:lnTo>
                  <a:lnTo>
                    <a:pt x="888" y="581"/>
                  </a:lnTo>
                  <a:lnTo>
                    <a:pt x="889" y="584"/>
                  </a:lnTo>
                  <a:lnTo>
                    <a:pt x="892" y="586"/>
                  </a:lnTo>
                  <a:lnTo>
                    <a:pt x="894" y="587"/>
                  </a:lnTo>
                  <a:lnTo>
                    <a:pt x="899" y="587"/>
                  </a:lnTo>
                  <a:lnTo>
                    <a:pt x="906" y="587"/>
                  </a:lnTo>
                  <a:lnTo>
                    <a:pt x="911" y="587"/>
                  </a:lnTo>
                  <a:lnTo>
                    <a:pt x="916" y="586"/>
                  </a:lnTo>
                  <a:lnTo>
                    <a:pt x="919" y="589"/>
                  </a:lnTo>
                  <a:lnTo>
                    <a:pt x="921" y="590"/>
                  </a:lnTo>
                  <a:lnTo>
                    <a:pt x="921" y="592"/>
                  </a:lnTo>
                  <a:lnTo>
                    <a:pt x="921" y="592"/>
                  </a:lnTo>
                  <a:lnTo>
                    <a:pt x="919" y="599"/>
                  </a:lnTo>
                  <a:lnTo>
                    <a:pt x="918" y="606"/>
                  </a:lnTo>
                  <a:lnTo>
                    <a:pt x="911" y="624"/>
                  </a:lnTo>
                  <a:lnTo>
                    <a:pt x="902" y="644"/>
                  </a:lnTo>
                  <a:lnTo>
                    <a:pt x="902" y="644"/>
                  </a:lnTo>
                  <a:lnTo>
                    <a:pt x="907" y="646"/>
                  </a:lnTo>
                  <a:lnTo>
                    <a:pt x="911" y="650"/>
                  </a:lnTo>
                  <a:lnTo>
                    <a:pt x="912" y="655"/>
                  </a:lnTo>
                  <a:lnTo>
                    <a:pt x="913" y="660"/>
                  </a:lnTo>
                  <a:lnTo>
                    <a:pt x="912" y="666"/>
                  </a:lnTo>
                  <a:lnTo>
                    <a:pt x="911" y="673"/>
                  </a:lnTo>
                  <a:lnTo>
                    <a:pt x="907" y="678"/>
                  </a:lnTo>
                  <a:lnTo>
                    <a:pt x="902" y="684"/>
                  </a:lnTo>
                  <a:lnTo>
                    <a:pt x="902" y="684"/>
                  </a:lnTo>
                  <a:lnTo>
                    <a:pt x="897" y="690"/>
                  </a:lnTo>
                  <a:lnTo>
                    <a:pt x="894" y="698"/>
                  </a:lnTo>
                  <a:lnTo>
                    <a:pt x="892" y="705"/>
                  </a:lnTo>
                  <a:lnTo>
                    <a:pt x="891" y="715"/>
                  </a:lnTo>
                  <a:lnTo>
                    <a:pt x="891" y="724"/>
                  </a:lnTo>
                  <a:lnTo>
                    <a:pt x="892" y="731"/>
                  </a:lnTo>
                  <a:lnTo>
                    <a:pt x="894" y="739"/>
                  </a:lnTo>
                  <a:lnTo>
                    <a:pt x="898" y="745"/>
                  </a:lnTo>
                  <a:lnTo>
                    <a:pt x="898" y="745"/>
                  </a:lnTo>
                  <a:lnTo>
                    <a:pt x="902" y="753"/>
                  </a:lnTo>
                  <a:lnTo>
                    <a:pt x="904" y="764"/>
                  </a:lnTo>
                  <a:lnTo>
                    <a:pt x="906" y="778"/>
                  </a:lnTo>
                  <a:lnTo>
                    <a:pt x="906" y="791"/>
                  </a:lnTo>
                  <a:lnTo>
                    <a:pt x="903" y="806"/>
                  </a:lnTo>
                  <a:lnTo>
                    <a:pt x="901" y="814"/>
                  </a:lnTo>
                  <a:lnTo>
                    <a:pt x="898" y="820"/>
                  </a:lnTo>
                  <a:lnTo>
                    <a:pt x="896" y="826"/>
                  </a:lnTo>
                  <a:lnTo>
                    <a:pt x="891" y="831"/>
                  </a:lnTo>
                  <a:lnTo>
                    <a:pt x="886" y="836"/>
                  </a:lnTo>
                  <a:lnTo>
                    <a:pt x="881" y="840"/>
                  </a:lnTo>
                  <a:lnTo>
                    <a:pt x="881" y="840"/>
                  </a:lnTo>
                  <a:lnTo>
                    <a:pt x="872" y="844"/>
                  </a:lnTo>
                  <a:lnTo>
                    <a:pt x="862" y="846"/>
                  </a:lnTo>
                  <a:lnTo>
                    <a:pt x="849" y="848"/>
                  </a:lnTo>
                  <a:lnTo>
                    <a:pt x="833" y="849"/>
                  </a:lnTo>
                  <a:lnTo>
                    <a:pt x="799" y="851"/>
                  </a:lnTo>
                  <a:lnTo>
                    <a:pt x="760" y="851"/>
                  </a:lnTo>
                  <a:lnTo>
                    <a:pt x="684" y="850"/>
                  </a:lnTo>
                  <a:lnTo>
                    <a:pt x="654" y="850"/>
                  </a:lnTo>
                  <a:lnTo>
                    <a:pt x="632" y="851"/>
                  </a:lnTo>
                  <a:lnTo>
                    <a:pt x="632" y="851"/>
                  </a:lnTo>
                  <a:lnTo>
                    <a:pt x="628" y="853"/>
                  </a:lnTo>
                  <a:lnTo>
                    <a:pt x="623" y="854"/>
                  </a:lnTo>
                  <a:lnTo>
                    <a:pt x="614" y="859"/>
                  </a:lnTo>
                  <a:lnTo>
                    <a:pt x="605" y="868"/>
                  </a:lnTo>
                  <a:lnTo>
                    <a:pt x="596" y="880"/>
                  </a:lnTo>
                  <a:lnTo>
                    <a:pt x="588" y="894"/>
                  </a:lnTo>
                  <a:lnTo>
                    <a:pt x="578" y="911"/>
                  </a:lnTo>
                  <a:lnTo>
                    <a:pt x="569" y="933"/>
                  </a:lnTo>
                  <a:lnTo>
                    <a:pt x="559" y="955"/>
                  </a:lnTo>
                  <a:lnTo>
                    <a:pt x="550" y="980"/>
                  </a:lnTo>
                  <a:lnTo>
                    <a:pt x="541" y="1008"/>
                  </a:lnTo>
                  <a:lnTo>
                    <a:pt x="533" y="1038"/>
                  </a:lnTo>
                  <a:lnTo>
                    <a:pt x="524" y="1070"/>
                  </a:lnTo>
                  <a:lnTo>
                    <a:pt x="515" y="1105"/>
                  </a:lnTo>
                  <a:lnTo>
                    <a:pt x="508" y="1142"/>
                  </a:lnTo>
                  <a:lnTo>
                    <a:pt x="500" y="1180"/>
                  </a:lnTo>
                  <a:lnTo>
                    <a:pt x="493" y="1220"/>
                  </a:lnTo>
                  <a:lnTo>
                    <a:pt x="493" y="1220"/>
                  </a:lnTo>
                  <a:lnTo>
                    <a:pt x="488" y="1261"/>
                  </a:lnTo>
                  <a:lnTo>
                    <a:pt x="485" y="1297"/>
                  </a:lnTo>
                  <a:lnTo>
                    <a:pt x="486" y="1331"/>
                  </a:lnTo>
                  <a:lnTo>
                    <a:pt x="489" y="1363"/>
                  </a:lnTo>
                  <a:lnTo>
                    <a:pt x="494" y="1391"/>
                  </a:lnTo>
                  <a:lnTo>
                    <a:pt x="500" y="1417"/>
                  </a:lnTo>
                  <a:lnTo>
                    <a:pt x="508" y="1441"/>
                  </a:lnTo>
                  <a:lnTo>
                    <a:pt x="515" y="1462"/>
                  </a:lnTo>
                  <a:lnTo>
                    <a:pt x="524" y="1479"/>
                  </a:lnTo>
                  <a:lnTo>
                    <a:pt x="533" y="1496"/>
                  </a:lnTo>
                  <a:lnTo>
                    <a:pt x="541" y="1508"/>
                  </a:lnTo>
                  <a:lnTo>
                    <a:pt x="549" y="1519"/>
                  </a:lnTo>
                  <a:lnTo>
                    <a:pt x="561" y="1533"/>
                  </a:lnTo>
                  <a:lnTo>
                    <a:pt x="566" y="1538"/>
                  </a:lnTo>
                  <a:lnTo>
                    <a:pt x="566" y="1538"/>
                  </a:lnTo>
                  <a:lnTo>
                    <a:pt x="548" y="1541"/>
                  </a:lnTo>
                  <a:lnTo>
                    <a:pt x="530" y="1541"/>
                  </a:lnTo>
                  <a:lnTo>
                    <a:pt x="514" y="1539"/>
                  </a:lnTo>
                  <a:lnTo>
                    <a:pt x="498" y="1536"/>
                  </a:lnTo>
                  <a:lnTo>
                    <a:pt x="483" y="1529"/>
                  </a:lnTo>
                  <a:lnTo>
                    <a:pt x="469" y="1522"/>
                  </a:lnTo>
                  <a:lnTo>
                    <a:pt x="455" y="1513"/>
                  </a:lnTo>
                  <a:lnTo>
                    <a:pt x="443" y="1502"/>
                  </a:lnTo>
                  <a:lnTo>
                    <a:pt x="430" y="1489"/>
                  </a:lnTo>
                  <a:lnTo>
                    <a:pt x="419" y="1476"/>
                  </a:lnTo>
                  <a:lnTo>
                    <a:pt x="409" y="1461"/>
                  </a:lnTo>
                  <a:lnTo>
                    <a:pt x="398" y="1444"/>
                  </a:lnTo>
                  <a:lnTo>
                    <a:pt x="389" y="1427"/>
                  </a:lnTo>
                  <a:lnTo>
                    <a:pt x="379" y="1408"/>
                  </a:lnTo>
                  <a:lnTo>
                    <a:pt x="361" y="1369"/>
                  </a:lnTo>
                  <a:lnTo>
                    <a:pt x="361" y="1369"/>
                  </a:lnTo>
                  <a:lnTo>
                    <a:pt x="346" y="1364"/>
                  </a:lnTo>
                  <a:lnTo>
                    <a:pt x="331" y="1356"/>
                  </a:lnTo>
                  <a:lnTo>
                    <a:pt x="315" y="1346"/>
                  </a:lnTo>
                  <a:lnTo>
                    <a:pt x="300" y="1332"/>
                  </a:lnTo>
                  <a:lnTo>
                    <a:pt x="285" y="1316"/>
                  </a:lnTo>
                  <a:lnTo>
                    <a:pt x="271" y="1294"/>
                  </a:lnTo>
                  <a:lnTo>
                    <a:pt x="265" y="1283"/>
                  </a:lnTo>
                  <a:lnTo>
                    <a:pt x="259" y="1271"/>
                  </a:lnTo>
                  <a:lnTo>
                    <a:pt x="254" y="1257"/>
                  </a:lnTo>
                  <a:lnTo>
                    <a:pt x="249" y="1242"/>
                  </a:lnTo>
                  <a:lnTo>
                    <a:pt x="249" y="1242"/>
                  </a:lnTo>
                  <a:lnTo>
                    <a:pt x="240" y="1222"/>
                  </a:lnTo>
                  <a:lnTo>
                    <a:pt x="232" y="1204"/>
                  </a:lnTo>
                  <a:lnTo>
                    <a:pt x="224" y="1189"/>
                  </a:lnTo>
                  <a:lnTo>
                    <a:pt x="216" y="1177"/>
                  </a:lnTo>
                  <a:lnTo>
                    <a:pt x="207" y="1168"/>
                  </a:lnTo>
                  <a:lnTo>
                    <a:pt x="199" y="1160"/>
                  </a:lnTo>
                  <a:lnTo>
                    <a:pt x="191" y="1155"/>
                  </a:lnTo>
                  <a:lnTo>
                    <a:pt x="184" y="1152"/>
                  </a:lnTo>
                  <a:lnTo>
                    <a:pt x="176" y="1149"/>
                  </a:lnTo>
                  <a:lnTo>
                    <a:pt x="170" y="1148"/>
                  </a:lnTo>
                  <a:lnTo>
                    <a:pt x="160" y="1148"/>
                  </a:lnTo>
                  <a:lnTo>
                    <a:pt x="152" y="1150"/>
                  </a:lnTo>
                  <a:lnTo>
                    <a:pt x="150" y="1150"/>
                  </a:lnTo>
                  <a:lnTo>
                    <a:pt x="106" y="1150"/>
                  </a:lnTo>
                  <a:lnTo>
                    <a:pt x="150" y="1002"/>
                  </a:lnTo>
                  <a:lnTo>
                    <a:pt x="68" y="1133"/>
                  </a:lnTo>
                  <a:lnTo>
                    <a:pt x="68" y="1133"/>
                  </a:lnTo>
                  <a:lnTo>
                    <a:pt x="55" y="1122"/>
                  </a:lnTo>
                  <a:lnTo>
                    <a:pt x="41" y="1110"/>
                  </a:lnTo>
                  <a:lnTo>
                    <a:pt x="30" y="1098"/>
                  </a:lnTo>
                  <a:lnTo>
                    <a:pt x="20" y="1087"/>
                  </a:lnTo>
                  <a:lnTo>
                    <a:pt x="5" y="1068"/>
                  </a:lnTo>
                  <a:lnTo>
                    <a:pt x="0" y="1059"/>
                  </a:lnTo>
                  <a:lnTo>
                    <a:pt x="0" y="1059"/>
                  </a:lnTo>
                  <a:lnTo>
                    <a:pt x="12" y="1045"/>
                  </a:lnTo>
                  <a:lnTo>
                    <a:pt x="23" y="1032"/>
                  </a:lnTo>
                  <a:lnTo>
                    <a:pt x="33" y="1018"/>
                  </a:lnTo>
                  <a:lnTo>
                    <a:pt x="43" y="1004"/>
                  </a:lnTo>
                  <a:lnTo>
                    <a:pt x="52" y="990"/>
                  </a:lnTo>
                  <a:lnTo>
                    <a:pt x="60" y="975"/>
                  </a:lnTo>
                  <a:lnTo>
                    <a:pt x="66" y="962"/>
                  </a:lnTo>
                  <a:lnTo>
                    <a:pt x="72" y="948"/>
                  </a:lnTo>
                  <a:lnTo>
                    <a:pt x="82" y="919"/>
                  </a:lnTo>
                  <a:lnTo>
                    <a:pt x="88" y="891"/>
                  </a:lnTo>
                  <a:lnTo>
                    <a:pt x="93" y="863"/>
                  </a:lnTo>
                  <a:lnTo>
                    <a:pt x="95" y="834"/>
                  </a:lnTo>
                  <a:lnTo>
                    <a:pt x="95" y="805"/>
                  </a:lnTo>
                  <a:lnTo>
                    <a:pt x="93" y="778"/>
                  </a:lnTo>
                  <a:lnTo>
                    <a:pt x="90" y="749"/>
                  </a:lnTo>
                  <a:lnTo>
                    <a:pt x="85" y="720"/>
                  </a:lnTo>
                  <a:lnTo>
                    <a:pt x="78" y="693"/>
                  </a:lnTo>
                  <a:lnTo>
                    <a:pt x="71" y="664"/>
                  </a:lnTo>
                  <a:lnTo>
                    <a:pt x="55" y="607"/>
                  </a:lnTo>
                  <a:lnTo>
                    <a:pt x="38" y="552"/>
                  </a:lnTo>
                  <a:lnTo>
                    <a:pt x="23" y="497"/>
                  </a:lnTo>
                  <a:lnTo>
                    <a:pt x="16" y="470"/>
                  </a:lnTo>
                  <a:lnTo>
                    <a:pt x="11" y="444"/>
                  </a:lnTo>
                  <a:lnTo>
                    <a:pt x="7" y="417"/>
                  </a:lnTo>
                  <a:lnTo>
                    <a:pt x="5" y="391"/>
                  </a:lnTo>
                  <a:lnTo>
                    <a:pt x="3" y="365"/>
                  </a:lnTo>
                  <a:lnTo>
                    <a:pt x="5" y="340"/>
                  </a:lnTo>
                  <a:lnTo>
                    <a:pt x="8" y="315"/>
                  </a:lnTo>
                  <a:lnTo>
                    <a:pt x="15" y="290"/>
                  </a:lnTo>
                  <a:lnTo>
                    <a:pt x="23" y="265"/>
                  </a:lnTo>
                  <a:lnTo>
                    <a:pt x="28" y="252"/>
                  </a:lnTo>
                  <a:lnTo>
                    <a:pt x="35" y="241"/>
                  </a:lnTo>
                  <a:lnTo>
                    <a:pt x="42" y="228"/>
                  </a:lnTo>
                  <a:lnTo>
                    <a:pt x="51" y="217"/>
                  </a:lnTo>
                  <a:lnTo>
                    <a:pt x="60" y="206"/>
                  </a:lnTo>
                  <a:lnTo>
                    <a:pt x="68" y="193"/>
                  </a:lnTo>
                  <a:lnTo>
                    <a:pt x="68" y="193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/>
              </a:bgClr>
            </a:patt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1922848" y="2413350"/>
              <a:ext cx="811538" cy="814164"/>
              <a:chOff x="5009830" y="3762422"/>
              <a:chExt cx="449901" cy="451357"/>
            </a:xfrm>
            <a:solidFill>
              <a:schemeClr val="bg1"/>
            </a:solidFill>
          </p:grpSpPr>
          <p:sp>
            <p:nvSpPr>
              <p:cNvPr id="74" name="Freeform 467"/>
              <p:cNvSpPr>
                <a:spLocks noEditPoints="1"/>
              </p:cNvSpPr>
              <p:nvPr/>
            </p:nvSpPr>
            <p:spPr bwMode="auto">
              <a:xfrm>
                <a:off x="5009830" y="3762422"/>
                <a:ext cx="449901" cy="451357"/>
              </a:xfrm>
              <a:custGeom>
                <a:avLst/>
                <a:gdLst>
                  <a:gd name="T0" fmla="*/ 390 w 928"/>
                  <a:gd name="T1" fmla="*/ 764 h 928"/>
                  <a:gd name="T2" fmla="*/ 408 w 928"/>
                  <a:gd name="T3" fmla="*/ 878 h 928"/>
                  <a:gd name="T4" fmla="*/ 503 w 928"/>
                  <a:gd name="T5" fmla="*/ 889 h 928"/>
                  <a:gd name="T6" fmla="*/ 522 w 928"/>
                  <a:gd name="T7" fmla="*/ 873 h 928"/>
                  <a:gd name="T8" fmla="*/ 559 w 928"/>
                  <a:gd name="T9" fmla="*/ 758 h 928"/>
                  <a:gd name="T10" fmla="*/ 648 w 928"/>
                  <a:gd name="T11" fmla="*/ 731 h 928"/>
                  <a:gd name="T12" fmla="*/ 730 w 928"/>
                  <a:gd name="T13" fmla="*/ 796 h 928"/>
                  <a:gd name="T14" fmla="*/ 797 w 928"/>
                  <a:gd name="T15" fmla="*/ 724 h 928"/>
                  <a:gd name="T16" fmla="*/ 725 w 928"/>
                  <a:gd name="T17" fmla="*/ 637 h 928"/>
                  <a:gd name="T18" fmla="*/ 766 w 928"/>
                  <a:gd name="T19" fmla="*/ 531 h 928"/>
                  <a:gd name="T20" fmla="*/ 880 w 928"/>
                  <a:gd name="T21" fmla="*/ 519 h 928"/>
                  <a:gd name="T22" fmla="*/ 887 w 928"/>
                  <a:gd name="T23" fmla="*/ 423 h 928"/>
                  <a:gd name="T24" fmla="*/ 869 w 928"/>
                  <a:gd name="T25" fmla="*/ 407 h 928"/>
                  <a:gd name="T26" fmla="*/ 749 w 928"/>
                  <a:gd name="T27" fmla="*/ 346 h 928"/>
                  <a:gd name="T28" fmla="*/ 791 w 928"/>
                  <a:gd name="T29" fmla="*/ 218 h 928"/>
                  <a:gd name="T30" fmla="*/ 794 w 928"/>
                  <a:gd name="T31" fmla="*/ 193 h 928"/>
                  <a:gd name="T32" fmla="*/ 719 w 928"/>
                  <a:gd name="T33" fmla="*/ 132 h 928"/>
                  <a:gd name="T34" fmla="*/ 630 w 928"/>
                  <a:gd name="T35" fmla="*/ 204 h 928"/>
                  <a:gd name="T36" fmla="*/ 526 w 928"/>
                  <a:gd name="T37" fmla="*/ 157 h 928"/>
                  <a:gd name="T38" fmla="*/ 516 w 928"/>
                  <a:gd name="T39" fmla="*/ 45 h 928"/>
                  <a:gd name="T40" fmla="*/ 418 w 928"/>
                  <a:gd name="T41" fmla="*/ 41 h 928"/>
                  <a:gd name="T42" fmla="*/ 406 w 928"/>
                  <a:gd name="T43" fmla="*/ 146 h 928"/>
                  <a:gd name="T44" fmla="*/ 324 w 928"/>
                  <a:gd name="T45" fmla="*/ 189 h 928"/>
                  <a:gd name="T46" fmla="*/ 215 w 928"/>
                  <a:gd name="T47" fmla="*/ 134 h 928"/>
                  <a:gd name="T48" fmla="*/ 190 w 928"/>
                  <a:gd name="T49" fmla="*/ 137 h 928"/>
                  <a:gd name="T50" fmla="*/ 131 w 928"/>
                  <a:gd name="T51" fmla="*/ 212 h 928"/>
                  <a:gd name="T52" fmla="*/ 200 w 928"/>
                  <a:gd name="T53" fmla="*/ 304 h 928"/>
                  <a:gd name="T54" fmla="*/ 151 w 928"/>
                  <a:gd name="T55" fmla="*/ 405 h 928"/>
                  <a:gd name="T56" fmla="*/ 42 w 928"/>
                  <a:gd name="T57" fmla="*/ 415 h 928"/>
                  <a:gd name="T58" fmla="*/ 42 w 928"/>
                  <a:gd name="T59" fmla="*/ 513 h 928"/>
                  <a:gd name="T60" fmla="*/ 151 w 928"/>
                  <a:gd name="T61" fmla="*/ 523 h 928"/>
                  <a:gd name="T62" fmla="*/ 200 w 928"/>
                  <a:gd name="T63" fmla="*/ 626 h 928"/>
                  <a:gd name="T64" fmla="*/ 131 w 928"/>
                  <a:gd name="T65" fmla="*/ 716 h 928"/>
                  <a:gd name="T66" fmla="*/ 190 w 928"/>
                  <a:gd name="T67" fmla="*/ 793 h 928"/>
                  <a:gd name="T68" fmla="*/ 215 w 928"/>
                  <a:gd name="T69" fmla="*/ 794 h 928"/>
                  <a:gd name="T70" fmla="*/ 503 w 928"/>
                  <a:gd name="T71" fmla="*/ 928 h 928"/>
                  <a:gd name="T72" fmla="*/ 372 w 928"/>
                  <a:gd name="T73" fmla="*/ 892 h 928"/>
                  <a:gd name="T74" fmla="*/ 295 w 928"/>
                  <a:gd name="T75" fmla="*/ 768 h 928"/>
                  <a:gd name="T76" fmla="*/ 182 w 928"/>
                  <a:gd name="T77" fmla="*/ 832 h 928"/>
                  <a:gd name="T78" fmla="*/ 91 w 928"/>
                  <a:gd name="T79" fmla="*/ 724 h 928"/>
                  <a:gd name="T80" fmla="*/ 143 w 928"/>
                  <a:gd name="T81" fmla="*/ 597 h 928"/>
                  <a:gd name="T82" fmla="*/ 18 w 928"/>
                  <a:gd name="T83" fmla="*/ 543 h 928"/>
                  <a:gd name="T84" fmla="*/ 5 w 928"/>
                  <a:gd name="T85" fmla="*/ 404 h 928"/>
                  <a:gd name="T86" fmla="*/ 130 w 928"/>
                  <a:gd name="T87" fmla="*/ 368 h 928"/>
                  <a:gd name="T88" fmla="*/ 95 w 928"/>
                  <a:gd name="T89" fmla="*/ 227 h 928"/>
                  <a:gd name="T90" fmla="*/ 163 w 928"/>
                  <a:gd name="T91" fmla="*/ 110 h 928"/>
                  <a:gd name="T92" fmla="*/ 236 w 928"/>
                  <a:gd name="T93" fmla="*/ 103 h 928"/>
                  <a:gd name="T94" fmla="*/ 367 w 928"/>
                  <a:gd name="T95" fmla="*/ 58 h 928"/>
                  <a:gd name="T96" fmla="*/ 414 w 928"/>
                  <a:gd name="T97" fmla="*/ 2 h 928"/>
                  <a:gd name="T98" fmla="*/ 550 w 928"/>
                  <a:gd name="T99" fmla="*/ 26 h 928"/>
                  <a:gd name="T100" fmla="*/ 614 w 928"/>
                  <a:gd name="T101" fmla="*/ 152 h 928"/>
                  <a:gd name="T102" fmla="*/ 735 w 928"/>
                  <a:gd name="T103" fmla="*/ 94 h 928"/>
                  <a:gd name="T104" fmla="*/ 834 w 928"/>
                  <a:gd name="T105" fmla="*/ 193 h 928"/>
                  <a:gd name="T106" fmla="*/ 776 w 928"/>
                  <a:gd name="T107" fmla="*/ 314 h 928"/>
                  <a:gd name="T108" fmla="*/ 902 w 928"/>
                  <a:gd name="T109" fmla="*/ 378 h 928"/>
                  <a:gd name="T110" fmla="*/ 926 w 928"/>
                  <a:gd name="T111" fmla="*/ 515 h 928"/>
                  <a:gd name="T112" fmla="*/ 869 w 928"/>
                  <a:gd name="T113" fmla="*/ 561 h 928"/>
                  <a:gd name="T114" fmla="*/ 825 w 928"/>
                  <a:gd name="T115" fmla="*/ 692 h 928"/>
                  <a:gd name="T116" fmla="*/ 818 w 928"/>
                  <a:gd name="T117" fmla="*/ 765 h 928"/>
                  <a:gd name="T118" fmla="*/ 702 w 928"/>
                  <a:gd name="T119" fmla="*/ 832 h 928"/>
                  <a:gd name="T120" fmla="*/ 560 w 928"/>
                  <a:gd name="T121" fmla="*/ 798 h 928"/>
                  <a:gd name="T122" fmla="*/ 524 w 928"/>
                  <a:gd name="T123" fmla="*/ 924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28" h="928">
                    <a:moveTo>
                      <a:pt x="293" y="725"/>
                    </a:moveTo>
                    <a:lnTo>
                      <a:pt x="298" y="726"/>
                    </a:lnTo>
                    <a:lnTo>
                      <a:pt x="303" y="728"/>
                    </a:lnTo>
                    <a:lnTo>
                      <a:pt x="324" y="739"/>
                    </a:lnTo>
                    <a:lnTo>
                      <a:pt x="346" y="749"/>
                    </a:lnTo>
                    <a:lnTo>
                      <a:pt x="367" y="758"/>
                    </a:lnTo>
                    <a:lnTo>
                      <a:pt x="390" y="764"/>
                    </a:lnTo>
                    <a:lnTo>
                      <a:pt x="396" y="767"/>
                    </a:lnTo>
                    <a:lnTo>
                      <a:pt x="402" y="771"/>
                    </a:lnTo>
                    <a:lnTo>
                      <a:pt x="405" y="777"/>
                    </a:lnTo>
                    <a:lnTo>
                      <a:pt x="406" y="783"/>
                    </a:lnTo>
                    <a:lnTo>
                      <a:pt x="406" y="870"/>
                    </a:lnTo>
                    <a:lnTo>
                      <a:pt x="406" y="873"/>
                    </a:lnTo>
                    <a:lnTo>
                      <a:pt x="408" y="878"/>
                    </a:lnTo>
                    <a:lnTo>
                      <a:pt x="409" y="881"/>
                    </a:lnTo>
                    <a:lnTo>
                      <a:pt x="411" y="883"/>
                    </a:lnTo>
                    <a:lnTo>
                      <a:pt x="414" y="886"/>
                    </a:lnTo>
                    <a:lnTo>
                      <a:pt x="418" y="888"/>
                    </a:lnTo>
                    <a:lnTo>
                      <a:pt x="421" y="889"/>
                    </a:lnTo>
                    <a:lnTo>
                      <a:pt x="425" y="889"/>
                    </a:lnTo>
                    <a:lnTo>
                      <a:pt x="503" y="889"/>
                    </a:lnTo>
                    <a:lnTo>
                      <a:pt x="506" y="889"/>
                    </a:lnTo>
                    <a:lnTo>
                      <a:pt x="510" y="888"/>
                    </a:lnTo>
                    <a:lnTo>
                      <a:pt x="513" y="886"/>
                    </a:lnTo>
                    <a:lnTo>
                      <a:pt x="516" y="883"/>
                    </a:lnTo>
                    <a:lnTo>
                      <a:pt x="519" y="881"/>
                    </a:lnTo>
                    <a:lnTo>
                      <a:pt x="520" y="878"/>
                    </a:lnTo>
                    <a:lnTo>
                      <a:pt x="522" y="873"/>
                    </a:lnTo>
                    <a:lnTo>
                      <a:pt x="522" y="870"/>
                    </a:lnTo>
                    <a:lnTo>
                      <a:pt x="522" y="783"/>
                    </a:lnTo>
                    <a:lnTo>
                      <a:pt x="523" y="777"/>
                    </a:lnTo>
                    <a:lnTo>
                      <a:pt x="526" y="771"/>
                    </a:lnTo>
                    <a:lnTo>
                      <a:pt x="530" y="767"/>
                    </a:lnTo>
                    <a:lnTo>
                      <a:pt x="536" y="764"/>
                    </a:lnTo>
                    <a:lnTo>
                      <a:pt x="559" y="758"/>
                    </a:lnTo>
                    <a:lnTo>
                      <a:pt x="582" y="749"/>
                    </a:lnTo>
                    <a:lnTo>
                      <a:pt x="604" y="739"/>
                    </a:lnTo>
                    <a:lnTo>
                      <a:pt x="624" y="728"/>
                    </a:lnTo>
                    <a:lnTo>
                      <a:pt x="631" y="725"/>
                    </a:lnTo>
                    <a:lnTo>
                      <a:pt x="637" y="725"/>
                    </a:lnTo>
                    <a:lnTo>
                      <a:pt x="642" y="726"/>
                    </a:lnTo>
                    <a:lnTo>
                      <a:pt x="648" y="731"/>
                    </a:lnTo>
                    <a:lnTo>
                      <a:pt x="709" y="793"/>
                    </a:lnTo>
                    <a:lnTo>
                      <a:pt x="712" y="794"/>
                    </a:lnTo>
                    <a:lnTo>
                      <a:pt x="716" y="796"/>
                    </a:lnTo>
                    <a:lnTo>
                      <a:pt x="719" y="797"/>
                    </a:lnTo>
                    <a:lnTo>
                      <a:pt x="723" y="797"/>
                    </a:lnTo>
                    <a:lnTo>
                      <a:pt x="726" y="797"/>
                    </a:lnTo>
                    <a:lnTo>
                      <a:pt x="730" y="796"/>
                    </a:lnTo>
                    <a:lnTo>
                      <a:pt x="733" y="794"/>
                    </a:lnTo>
                    <a:lnTo>
                      <a:pt x="736" y="793"/>
                    </a:lnTo>
                    <a:lnTo>
                      <a:pt x="791" y="738"/>
                    </a:lnTo>
                    <a:lnTo>
                      <a:pt x="794" y="735"/>
                    </a:lnTo>
                    <a:lnTo>
                      <a:pt x="795" y="731"/>
                    </a:lnTo>
                    <a:lnTo>
                      <a:pt x="797" y="728"/>
                    </a:lnTo>
                    <a:lnTo>
                      <a:pt x="797" y="724"/>
                    </a:lnTo>
                    <a:lnTo>
                      <a:pt x="797" y="721"/>
                    </a:lnTo>
                    <a:lnTo>
                      <a:pt x="795" y="716"/>
                    </a:lnTo>
                    <a:lnTo>
                      <a:pt x="794" y="713"/>
                    </a:lnTo>
                    <a:lnTo>
                      <a:pt x="791" y="711"/>
                    </a:lnTo>
                    <a:lnTo>
                      <a:pt x="730" y="649"/>
                    </a:lnTo>
                    <a:lnTo>
                      <a:pt x="726" y="643"/>
                    </a:lnTo>
                    <a:lnTo>
                      <a:pt x="725" y="637"/>
                    </a:lnTo>
                    <a:lnTo>
                      <a:pt x="725" y="631"/>
                    </a:lnTo>
                    <a:lnTo>
                      <a:pt x="727" y="626"/>
                    </a:lnTo>
                    <a:lnTo>
                      <a:pt x="739" y="604"/>
                    </a:lnTo>
                    <a:lnTo>
                      <a:pt x="749" y="582"/>
                    </a:lnTo>
                    <a:lnTo>
                      <a:pt x="758" y="561"/>
                    </a:lnTo>
                    <a:lnTo>
                      <a:pt x="763" y="538"/>
                    </a:lnTo>
                    <a:lnTo>
                      <a:pt x="766" y="531"/>
                    </a:lnTo>
                    <a:lnTo>
                      <a:pt x="771" y="526"/>
                    </a:lnTo>
                    <a:lnTo>
                      <a:pt x="776" y="523"/>
                    </a:lnTo>
                    <a:lnTo>
                      <a:pt x="782" y="522"/>
                    </a:lnTo>
                    <a:lnTo>
                      <a:pt x="869" y="522"/>
                    </a:lnTo>
                    <a:lnTo>
                      <a:pt x="873" y="522"/>
                    </a:lnTo>
                    <a:lnTo>
                      <a:pt x="876" y="520"/>
                    </a:lnTo>
                    <a:lnTo>
                      <a:pt x="880" y="519"/>
                    </a:lnTo>
                    <a:lnTo>
                      <a:pt x="883" y="516"/>
                    </a:lnTo>
                    <a:lnTo>
                      <a:pt x="886" y="513"/>
                    </a:lnTo>
                    <a:lnTo>
                      <a:pt x="887" y="510"/>
                    </a:lnTo>
                    <a:lnTo>
                      <a:pt x="887" y="507"/>
                    </a:lnTo>
                    <a:lnTo>
                      <a:pt x="889" y="503"/>
                    </a:lnTo>
                    <a:lnTo>
                      <a:pt x="889" y="425"/>
                    </a:lnTo>
                    <a:lnTo>
                      <a:pt x="887" y="423"/>
                    </a:lnTo>
                    <a:lnTo>
                      <a:pt x="887" y="418"/>
                    </a:lnTo>
                    <a:lnTo>
                      <a:pt x="884" y="415"/>
                    </a:lnTo>
                    <a:lnTo>
                      <a:pt x="883" y="412"/>
                    </a:lnTo>
                    <a:lnTo>
                      <a:pt x="880" y="410"/>
                    </a:lnTo>
                    <a:lnTo>
                      <a:pt x="877" y="408"/>
                    </a:lnTo>
                    <a:lnTo>
                      <a:pt x="873" y="407"/>
                    </a:lnTo>
                    <a:lnTo>
                      <a:pt x="869" y="407"/>
                    </a:lnTo>
                    <a:lnTo>
                      <a:pt x="782" y="407"/>
                    </a:lnTo>
                    <a:lnTo>
                      <a:pt x="776" y="405"/>
                    </a:lnTo>
                    <a:lnTo>
                      <a:pt x="771" y="402"/>
                    </a:lnTo>
                    <a:lnTo>
                      <a:pt x="766" y="398"/>
                    </a:lnTo>
                    <a:lnTo>
                      <a:pt x="763" y="392"/>
                    </a:lnTo>
                    <a:lnTo>
                      <a:pt x="758" y="369"/>
                    </a:lnTo>
                    <a:lnTo>
                      <a:pt x="749" y="346"/>
                    </a:lnTo>
                    <a:lnTo>
                      <a:pt x="739" y="325"/>
                    </a:lnTo>
                    <a:lnTo>
                      <a:pt x="727" y="303"/>
                    </a:lnTo>
                    <a:lnTo>
                      <a:pt x="725" y="297"/>
                    </a:lnTo>
                    <a:lnTo>
                      <a:pt x="725" y="291"/>
                    </a:lnTo>
                    <a:lnTo>
                      <a:pt x="726" y="286"/>
                    </a:lnTo>
                    <a:lnTo>
                      <a:pt x="730" y="280"/>
                    </a:lnTo>
                    <a:lnTo>
                      <a:pt x="791" y="218"/>
                    </a:lnTo>
                    <a:lnTo>
                      <a:pt x="794" y="215"/>
                    </a:lnTo>
                    <a:lnTo>
                      <a:pt x="795" y="212"/>
                    </a:lnTo>
                    <a:lnTo>
                      <a:pt x="797" y="209"/>
                    </a:lnTo>
                    <a:lnTo>
                      <a:pt x="797" y="205"/>
                    </a:lnTo>
                    <a:lnTo>
                      <a:pt x="797" y="201"/>
                    </a:lnTo>
                    <a:lnTo>
                      <a:pt x="795" y="198"/>
                    </a:lnTo>
                    <a:lnTo>
                      <a:pt x="794" y="193"/>
                    </a:lnTo>
                    <a:lnTo>
                      <a:pt x="791" y="191"/>
                    </a:lnTo>
                    <a:lnTo>
                      <a:pt x="736" y="136"/>
                    </a:lnTo>
                    <a:lnTo>
                      <a:pt x="733" y="134"/>
                    </a:lnTo>
                    <a:lnTo>
                      <a:pt x="730" y="133"/>
                    </a:lnTo>
                    <a:lnTo>
                      <a:pt x="726" y="132"/>
                    </a:lnTo>
                    <a:lnTo>
                      <a:pt x="723" y="132"/>
                    </a:lnTo>
                    <a:lnTo>
                      <a:pt x="719" y="132"/>
                    </a:lnTo>
                    <a:lnTo>
                      <a:pt x="716" y="133"/>
                    </a:lnTo>
                    <a:lnTo>
                      <a:pt x="712" y="134"/>
                    </a:lnTo>
                    <a:lnTo>
                      <a:pt x="709" y="136"/>
                    </a:lnTo>
                    <a:lnTo>
                      <a:pt x="648" y="198"/>
                    </a:lnTo>
                    <a:lnTo>
                      <a:pt x="642" y="202"/>
                    </a:lnTo>
                    <a:lnTo>
                      <a:pt x="637" y="204"/>
                    </a:lnTo>
                    <a:lnTo>
                      <a:pt x="630" y="204"/>
                    </a:lnTo>
                    <a:lnTo>
                      <a:pt x="624" y="201"/>
                    </a:lnTo>
                    <a:lnTo>
                      <a:pt x="604" y="189"/>
                    </a:lnTo>
                    <a:lnTo>
                      <a:pt x="582" y="179"/>
                    </a:lnTo>
                    <a:lnTo>
                      <a:pt x="559" y="170"/>
                    </a:lnTo>
                    <a:lnTo>
                      <a:pt x="536" y="165"/>
                    </a:lnTo>
                    <a:lnTo>
                      <a:pt x="530" y="162"/>
                    </a:lnTo>
                    <a:lnTo>
                      <a:pt x="526" y="157"/>
                    </a:lnTo>
                    <a:lnTo>
                      <a:pt x="523" y="152"/>
                    </a:lnTo>
                    <a:lnTo>
                      <a:pt x="522" y="146"/>
                    </a:lnTo>
                    <a:lnTo>
                      <a:pt x="522" y="58"/>
                    </a:lnTo>
                    <a:lnTo>
                      <a:pt x="522" y="55"/>
                    </a:lnTo>
                    <a:lnTo>
                      <a:pt x="520" y="51"/>
                    </a:lnTo>
                    <a:lnTo>
                      <a:pt x="519" y="48"/>
                    </a:lnTo>
                    <a:lnTo>
                      <a:pt x="516" y="45"/>
                    </a:lnTo>
                    <a:lnTo>
                      <a:pt x="513" y="42"/>
                    </a:lnTo>
                    <a:lnTo>
                      <a:pt x="510" y="41"/>
                    </a:lnTo>
                    <a:lnTo>
                      <a:pt x="506" y="39"/>
                    </a:lnTo>
                    <a:lnTo>
                      <a:pt x="503" y="39"/>
                    </a:lnTo>
                    <a:lnTo>
                      <a:pt x="425" y="39"/>
                    </a:lnTo>
                    <a:lnTo>
                      <a:pt x="421" y="39"/>
                    </a:lnTo>
                    <a:lnTo>
                      <a:pt x="418" y="41"/>
                    </a:lnTo>
                    <a:lnTo>
                      <a:pt x="414" y="42"/>
                    </a:lnTo>
                    <a:lnTo>
                      <a:pt x="411" y="45"/>
                    </a:lnTo>
                    <a:lnTo>
                      <a:pt x="409" y="48"/>
                    </a:lnTo>
                    <a:lnTo>
                      <a:pt x="408" y="51"/>
                    </a:lnTo>
                    <a:lnTo>
                      <a:pt x="406" y="55"/>
                    </a:lnTo>
                    <a:lnTo>
                      <a:pt x="406" y="58"/>
                    </a:lnTo>
                    <a:lnTo>
                      <a:pt x="406" y="146"/>
                    </a:lnTo>
                    <a:lnTo>
                      <a:pt x="405" y="152"/>
                    </a:lnTo>
                    <a:lnTo>
                      <a:pt x="402" y="157"/>
                    </a:lnTo>
                    <a:lnTo>
                      <a:pt x="396" y="162"/>
                    </a:lnTo>
                    <a:lnTo>
                      <a:pt x="390" y="165"/>
                    </a:lnTo>
                    <a:lnTo>
                      <a:pt x="367" y="170"/>
                    </a:lnTo>
                    <a:lnTo>
                      <a:pt x="346" y="179"/>
                    </a:lnTo>
                    <a:lnTo>
                      <a:pt x="324" y="189"/>
                    </a:lnTo>
                    <a:lnTo>
                      <a:pt x="303" y="201"/>
                    </a:lnTo>
                    <a:lnTo>
                      <a:pt x="297" y="204"/>
                    </a:lnTo>
                    <a:lnTo>
                      <a:pt x="291" y="204"/>
                    </a:lnTo>
                    <a:lnTo>
                      <a:pt x="284" y="202"/>
                    </a:lnTo>
                    <a:lnTo>
                      <a:pt x="280" y="198"/>
                    </a:lnTo>
                    <a:lnTo>
                      <a:pt x="218" y="137"/>
                    </a:lnTo>
                    <a:lnTo>
                      <a:pt x="215" y="134"/>
                    </a:lnTo>
                    <a:lnTo>
                      <a:pt x="212" y="133"/>
                    </a:lnTo>
                    <a:lnTo>
                      <a:pt x="208" y="132"/>
                    </a:lnTo>
                    <a:lnTo>
                      <a:pt x="205" y="132"/>
                    </a:lnTo>
                    <a:lnTo>
                      <a:pt x="200" y="132"/>
                    </a:lnTo>
                    <a:lnTo>
                      <a:pt x="196" y="133"/>
                    </a:lnTo>
                    <a:lnTo>
                      <a:pt x="193" y="134"/>
                    </a:lnTo>
                    <a:lnTo>
                      <a:pt x="190" y="137"/>
                    </a:lnTo>
                    <a:lnTo>
                      <a:pt x="136" y="191"/>
                    </a:lnTo>
                    <a:lnTo>
                      <a:pt x="133" y="195"/>
                    </a:lnTo>
                    <a:lnTo>
                      <a:pt x="131" y="198"/>
                    </a:lnTo>
                    <a:lnTo>
                      <a:pt x="131" y="201"/>
                    </a:lnTo>
                    <a:lnTo>
                      <a:pt x="130" y="205"/>
                    </a:lnTo>
                    <a:lnTo>
                      <a:pt x="131" y="208"/>
                    </a:lnTo>
                    <a:lnTo>
                      <a:pt x="131" y="212"/>
                    </a:lnTo>
                    <a:lnTo>
                      <a:pt x="133" y="215"/>
                    </a:lnTo>
                    <a:lnTo>
                      <a:pt x="136" y="218"/>
                    </a:lnTo>
                    <a:lnTo>
                      <a:pt x="198" y="280"/>
                    </a:lnTo>
                    <a:lnTo>
                      <a:pt x="200" y="286"/>
                    </a:lnTo>
                    <a:lnTo>
                      <a:pt x="203" y="291"/>
                    </a:lnTo>
                    <a:lnTo>
                      <a:pt x="202" y="297"/>
                    </a:lnTo>
                    <a:lnTo>
                      <a:pt x="200" y="304"/>
                    </a:lnTo>
                    <a:lnTo>
                      <a:pt x="189" y="325"/>
                    </a:lnTo>
                    <a:lnTo>
                      <a:pt x="179" y="346"/>
                    </a:lnTo>
                    <a:lnTo>
                      <a:pt x="170" y="369"/>
                    </a:lnTo>
                    <a:lnTo>
                      <a:pt x="163" y="392"/>
                    </a:lnTo>
                    <a:lnTo>
                      <a:pt x="162" y="398"/>
                    </a:lnTo>
                    <a:lnTo>
                      <a:pt x="157" y="402"/>
                    </a:lnTo>
                    <a:lnTo>
                      <a:pt x="151" y="405"/>
                    </a:lnTo>
                    <a:lnTo>
                      <a:pt x="144" y="407"/>
                    </a:lnTo>
                    <a:lnTo>
                      <a:pt x="58" y="407"/>
                    </a:lnTo>
                    <a:lnTo>
                      <a:pt x="54" y="407"/>
                    </a:lnTo>
                    <a:lnTo>
                      <a:pt x="51" y="408"/>
                    </a:lnTo>
                    <a:lnTo>
                      <a:pt x="48" y="410"/>
                    </a:lnTo>
                    <a:lnTo>
                      <a:pt x="45" y="412"/>
                    </a:lnTo>
                    <a:lnTo>
                      <a:pt x="42" y="415"/>
                    </a:lnTo>
                    <a:lnTo>
                      <a:pt x="41" y="418"/>
                    </a:lnTo>
                    <a:lnTo>
                      <a:pt x="39" y="423"/>
                    </a:lnTo>
                    <a:lnTo>
                      <a:pt x="39" y="425"/>
                    </a:lnTo>
                    <a:lnTo>
                      <a:pt x="39" y="503"/>
                    </a:lnTo>
                    <a:lnTo>
                      <a:pt x="39" y="507"/>
                    </a:lnTo>
                    <a:lnTo>
                      <a:pt x="41" y="510"/>
                    </a:lnTo>
                    <a:lnTo>
                      <a:pt x="42" y="513"/>
                    </a:lnTo>
                    <a:lnTo>
                      <a:pt x="45" y="516"/>
                    </a:lnTo>
                    <a:lnTo>
                      <a:pt x="48" y="519"/>
                    </a:lnTo>
                    <a:lnTo>
                      <a:pt x="51" y="520"/>
                    </a:lnTo>
                    <a:lnTo>
                      <a:pt x="54" y="522"/>
                    </a:lnTo>
                    <a:lnTo>
                      <a:pt x="58" y="522"/>
                    </a:lnTo>
                    <a:lnTo>
                      <a:pt x="144" y="522"/>
                    </a:lnTo>
                    <a:lnTo>
                      <a:pt x="151" y="523"/>
                    </a:lnTo>
                    <a:lnTo>
                      <a:pt x="157" y="526"/>
                    </a:lnTo>
                    <a:lnTo>
                      <a:pt x="162" y="531"/>
                    </a:lnTo>
                    <a:lnTo>
                      <a:pt x="163" y="538"/>
                    </a:lnTo>
                    <a:lnTo>
                      <a:pt x="170" y="561"/>
                    </a:lnTo>
                    <a:lnTo>
                      <a:pt x="179" y="582"/>
                    </a:lnTo>
                    <a:lnTo>
                      <a:pt x="189" y="604"/>
                    </a:lnTo>
                    <a:lnTo>
                      <a:pt x="200" y="626"/>
                    </a:lnTo>
                    <a:lnTo>
                      <a:pt x="202" y="631"/>
                    </a:lnTo>
                    <a:lnTo>
                      <a:pt x="203" y="637"/>
                    </a:lnTo>
                    <a:lnTo>
                      <a:pt x="200" y="643"/>
                    </a:lnTo>
                    <a:lnTo>
                      <a:pt x="198" y="649"/>
                    </a:lnTo>
                    <a:lnTo>
                      <a:pt x="136" y="711"/>
                    </a:lnTo>
                    <a:lnTo>
                      <a:pt x="134" y="713"/>
                    </a:lnTo>
                    <a:lnTo>
                      <a:pt x="131" y="716"/>
                    </a:lnTo>
                    <a:lnTo>
                      <a:pt x="131" y="721"/>
                    </a:lnTo>
                    <a:lnTo>
                      <a:pt x="130" y="724"/>
                    </a:lnTo>
                    <a:lnTo>
                      <a:pt x="131" y="728"/>
                    </a:lnTo>
                    <a:lnTo>
                      <a:pt x="131" y="731"/>
                    </a:lnTo>
                    <a:lnTo>
                      <a:pt x="134" y="735"/>
                    </a:lnTo>
                    <a:lnTo>
                      <a:pt x="136" y="738"/>
                    </a:lnTo>
                    <a:lnTo>
                      <a:pt x="190" y="793"/>
                    </a:lnTo>
                    <a:lnTo>
                      <a:pt x="193" y="794"/>
                    </a:lnTo>
                    <a:lnTo>
                      <a:pt x="196" y="796"/>
                    </a:lnTo>
                    <a:lnTo>
                      <a:pt x="200" y="797"/>
                    </a:lnTo>
                    <a:lnTo>
                      <a:pt x="205" y="797"/>
                    </a:lnTo>
                    <a:lnTo>
                      <a:pt x="208" y="797"/>
                    </a:lnTo>
                    <a:lnTo>
                      <a:pt x="212" y="796"/>
                    </a:lnTo>
                    <a:lnTo>
                      <a:pt x="215" y="794"/>
                    </a:lnTo>
                    <a:lnTo>
                      <a:pt x="218" y="793"/>
                    </a:lnTo>
                    <a:lnTo>
                      <a:pt x="280" y="731"/>
                    </a:lnTo>
                    <a:lnTo>
                      <a:pt x="282" y="728"/>
                    </a:lnTo>
                    <a:lnTo>
                      <a:pt x="285" y="726"/>
                    </a:lnTo>
                    <a:lnTo>
                      <a:pt x="290" y="725"/>
                    </a:lnTo>
                    <a:lnTo>
                      <a:pt x="293" y="725"/>
                    </a:lnTo>
                    <a:close/>
                    <a:moveTo>
                      <a:pt x="503" y="928"/>
                    </a:moveTo>
                    <a:lnTo>
                      <a:pt x="425" y="928"/>
                    </a:lnTo>
                    <a:lnTo>
                      <a:pt x="414" y="927"/>
                    </a:lnTo>
                    <a:lnTo>
                      <a:pt x="402" y="924"/>
                    </a:lnTo>
                    <a:lnTo>
                      <a:pt x="392" y="918"/>
                    </a:lnTo>
                    <a:lnTo>
                      <a:pt x="383" y="911"/>
                    </a:lnTo>
                    <a:lnTo>
                      <a:pt x="378" y="902"/>
                    </a:lnTo>
                    <a:lnTo>
                      <a:pt x="372" y="892"/>
                    </a:lnTo>
                    <a:lnTo>
                      <a:pt x="369" y="882"/>
                    </a:lnTo>
                    <a:lnTo>
                      <a:pt x="367" y="870"/>
                    </a:lnTo>
                    <a:lnTo>
                      <a:pt x="367" y="798"/>
                    </a:lnTo>
                    <a:lnTo>
                      <a:pt x="349" y="793"/>
                    </a:lnTo>
                    <a:lnTo>
                      <a:pt x="330" y="785"/>
                    </a:lnTo>
                    <a:lnTo>
                      <a:pt x="313" y="777"/>
                    </a:lnTo>
                    <a:lnTo>
                      <a:pt x="295" y="768"/>
                    </a:lnTo>
                    <a:lnTo>
                      <a:pt x="245" y="820"/>
                    </a:lnTo>
                    <a:lnTo>
                      <a:pt x="236" y="827"/>
                    </a:lnTo>
                    <a:lnTo>
                      <a:pt x="226" y="832"/>
                    </a:lnTo>
                    <a:lnTo>
                      <a:pt x="215" y="834"/>
                    </a:lnTo>
                    <a:lnTo>
                      <a:pt x="205" y="836"/>
                    </a:lnTo>
                    <a:lnTo>
                      <a:pt x="193" y="834"/>
                    </a:lnTo>
                    <a:lnTo>
                      <a:pt x="182" y="832"/>
                    </a:lnTo>
                    <a:lnTo>
                      <a:pt x="172" y="827"/>
                    </a:lnTo>
                    <a:lnTo>
                      <a:pt x="163" y="820"/>
                    </a:lnTo>
                    <a:lnTo>
                      <a:pt x="108" y="765"/>
                    </a:lnTo>
                    <a:lnTo>
                      <a:pt x="101" y="757"/>
                    </a:lnTo>
                    <a:lnTo>
                      <a:pt x="95" y="747"/>
                    </a:lnTo>
                    <a:lnTo>
                      <a:pt x="92" y="735"/>
                    </a:lnTo>
                    <a:lnTo>
                      <a:pt x="91" y="724"/>
                    </a:lnTo>
                    <a:lnTo>
                      <a:pt x="92" y="712"/>
                    </a:lnTo>
                    <a:lnTo>
                      <a:pt x="95" y="702"/>
                    </a:lnTo>
                    <a:lnTo>
                      <a:pt x="101" y="692"/>
                    </a:lnTo>
                    <a:lnTo>
                      <a:pt x="108" y="683"/>
                    </a:lnTo>
                    <a:lnTo>
                      <a:pt x="160" y="631"/>
                    </a:lnTo>
                    <a:lnTo>
                      <a:pt x="150" y="616"/>
                    </a:lnTo>
                    <a:lnTo>
                      <a:pt x="143" y="597"/>
                    </a:lnTo>
                    <a:lnTo>
                      <a:pt x="136" y="580"/>
                    </a:lnTo>
                    <a:lnTo>
                      <a:pt x="130" y="561"/>
                    </a:lnTo>
                    <a:lnTo>
                      <a:pt x="58" y="561"/>
                    </a:lnTo>
                    <a:lnTo>
                      <a:pt x="46" y="559"/>
                    </a:lnTo>
                    <a:lnTo>
                      <a:pt x="36" y="556"/>
                    </a:lnTo>
                    <a:lnTo>
                      <a:pt x="26" y="551"/>
                    </a:lnTo>
                    <a:lnTo>
                      <a:pt x="18" y="543"/>
                    </a:lnTo>
                    <a:lnTo>
                      <a:pt x="10" y="535"/>
                    </a:lnTo>
                    <a:lnTo>
                      <a:pt x="5" y="526"/>
                    </a:lnTo>
                    <a:lnTo>
                      <a:pt x="2" y="515"/>
                    </a:lnTo>
                    <a:lnTo>
                      <a:pt x="0" y="503"/>
                    </a:lnTo>
                    <a:lnTo>
                      <a:pt x="0" y="425"/>
                    </a:lnTo>
                    <a:lnTo>
                      <a:pt x="2" y="414"/>
                    </a:lnTo>
                    <a:lnTo>
                      <a:pt x="5" y="404"/>
                    </a:lnTo>
                    <a:lnTo>
                      <a:pt x="10" y="394"/>
                    </a:lnTo>
                    <a:lnTo>
                      <a:pt x="18" y="385"/>
                    </a:lnTo>
                    <a:lnTo>
                      <a:pt x="26" y="378"/>
                    </a:lnTo>
                    <a:lnTo>
                      <a:pt x="36" y="372"/>
                    </a:lnTo>
                    <a:lnTo>
                      <a:pt x="46" y="369"/>
                    </a:lnTo>
                    <a:lnTo>
                      <a:pt x="58" y="368"/>
                    </a:lnTo>
                    <a:lnTo>
                      <a:pt x="130" y="368"/>
                    </a:lnTo>
                    <a:lnTo>
                      <a:pt x="136" y="349"/>
                    </a:lnTo>
                    <a:lnTo>
                      <a:pt x="143" y="332"/>
                    </a:lnTo>
                    <a:lnTo>
                      <a:pt x="150" y="314"/>
                    </a:lnTo>
                    <a:lnTo>
                      <a:pt x="160" y="297"/>
                    </a:lnTo>
                    <a:lnTo>
                      <a:pt x="108" y="245"/>
                    </a:lnTo>
                    <a:lnTo>
                      <a:pt x="101" y="237"/>
                    </a:lnTo>
                    <a:lnTo>
                      <a:pt x="95" y="227"/>
                    </a:lnTo>
                    <a:lnTo>
                      <a:pt x="92" y="217"/>
                    </a:lnTo>
                    <a:lnTo>
                      <a:pt x="91" y="205"/>
                    </a:lnTo>
                    <a:lnTo>
                      <a:pt x="92" y="193"/>
                    </a:lnTo>
                    <a:lnTo>
                      <a:pt x="95" y="183"/>
                    </a:lnTo>
                    <a:lnTo>
                      <a:pt x="101" y="173"/>
                    </a:lnTo>
                    <a:lnTo>
                      <a:pt x="108" y="163"/>
                    </a:lnTo>
                    <a:lnTo>
                      <a:pt x="163" y="110"/>
                    </a:lnTo>
                    <a:lnTo>
                      <a:pt x="172" y="103"/>
                    </a:lnTo>
                    <a:lnTo>
                      <a:pt x="182" y="97"/>
                    </a:lnTo>
                    <a:lnTo>
                      <a:pt x="193" y="94"/>
                    </a:lnTo>
                    <a:lnTo>
                      <a:pt x="205" y="93"/>
                    </a:lnTo>
                    <a:lnTo>
                      <a:pt x="215" y="94"/>
                    </a:lnTo>
                    <a:lnTo>
                      <a:pt x="226" y="97"/>
                    </a:lnTo>
                    <a:lnTo>
                      <a:pt x="236" y="103"/>
                    </a:lnTo>
                    <a:lnTo>
                      <a:pt x="245" y="110"/>
                    </a:lnTo>
                    <a:lnTo>
                      <a:pt x="295" y="160"/>
                    </a:lnTo>
                    <a:lnTo>
                      <a:pt x="313" y="152"/>
                    </a:lnTo>
                    <a:lnTo>
                      <a:pt x="330" y="143"/>
                    </a:lnTo>
                    <a:lnTo>
                      <a:pt x="349" y="136"/>
                    </a:lnTo>
                    <a:lnTo>
                      <a:pt x="367" y="130"/>
                    </a:lnTo>
                    <a:lnTo>
                      <a:pt x="367" y="58"/>
                    </a:lnTo>
                    <a:lnTo>
                      <a:pt x="369" y="47"/>
                    </a:lnTo>
                    <a:lnTo>
                      <a:pt x="372" y="36"/>
                    </a:lnTo>
                    <a:lnTo>
                      <a:pt x="378" y="26"/>
                    </a:lnTo>
                    <a:lnTo>
                      <a:pt x="383" y="18"/>
                    </a:lnTo>
                    <a:lnTo>
                      <a:pt x="392" y="11"/>
                    </a:lnTo>
                    <a:lnTo>
                      <a:pt x="402" y="5"/>
                    </a:lnTo>
                    <a:lnTo>
                      <a:pt x="414" y="2"/>
                    </a:lnTo>
                    <a:lnTo>
                      <a:pt x="425" y="0"/>
                    </a:lnTo>
                    <a:lnTo>
                      <a:pt x="503" y="0"/>
                    </a:lnTo>
                    <a:lnTo>
                      <a:pt x="514" y="2"/>
                    </a:lnTo>
                    <a:lnTo>
                      <a:pt x="524" y="5"/>
                    </a:lnTo>
                    <a:lnTo>
                      <a:pt x="534" y="11"/>
                    </a:lnTo>
                    <a:lnTo>
                      <a:pt x="543" y="18"/>
                    </a:lnTo>
                    <a:lnTo>
                      <a:pt x="550" y="26"/>
                    </a:lnTo>
                    <a:lnTo>
                      <a:pt x="556" y="36"/>
                    </a:lnTo>
                    <a:lnTo>
                      <a:pt x="559" y="47"/>
                    </a:lnTo>
                    <a:lnTo>
                      <a:pt x="560" y="58"/>
                    </a:lnTo>
                    <a:lnTo>
                      <a:pt x="560" y="130"/>
                    </a:lnTo>
                    <a:lnTo>
                      <a:pt x="579" y="137"/>
                    </a:lnTo>
                    <a:lnTo>
                      <a:pt x="596" y="143"/>
                    </a:lnTo>
                    <a:lnTo>
                      <a:pt x="614" y="152"/>
                    </a:lnTo>
                    <a:lnTo>
                      <a:pt x="631" y="160"/>
                    </a:lnTo>
                    <a:lnTo>
                      <a:pt x="681" y="110"/>
                    </a:lnTo>
                    <a:lnTo>
                      <a:pt x="691" y="103"/>
                    </a:lnTo>
                    <a:lnTo>
                      <a:pt x="702" y="97"/>
                    </a:lnTo>
                    <a:lnTo>
                      <a:pt x="712" y="94"/>
                    </a:lnTo>
                    <a:lnTo>
                      <a:pt x="723" y="93"/>
                    </a:lnTo>
                    <a:lnTo>
                      <a:pt x="735" y="94"/>
                    </a:lnTo>
                    <a:lnTo>
                      <a:pt x="745" y="97"/>
                    </a:lnTo>
                    <a:lnTo>
                      <a:pt x="755" y="103"/>
                    </a:lnTo>
                    <a:lnTo>
                      <a:pt x="763" y="110"/>
                    </a:lnTo>
                    <a:lnTo>
                      <a:pt x="818" y="163"/>
                    </a:lnTo>
                    <a:lnTo>
                      <a:pt x="825" y="173"/>
                    </a:lnTo>
                    <a:lnTo>
                      <a:pt x="831" y="182"/>
                    </a:lnTo>
                    <a:lnTo>
                      <a:pt x="834" y="193"/>
                    </a:lnTo>
                    <a:lnTo>
                      <a:pt x="835" y="205"/>
                    </a:lnTo>
                    <a:lnTo>
                      <a:pt x="834" y="217"/>
                    </a:lnTo>
                    <a:lnTo>
                      <a:pt x="831" y="227"/>
                    </a:lnTo>
                    <a:lnTo>
                      <a:pt x="825" y="237"/>
                    </a:lnTo>
                    <a:lnTo>
                      <a:pt x="818" y="245"/>
                    </a:lnTo>
                    <a:lnTo>
                      <a:pt x="768" y="297"/>
                    </a:lnTo>
                    <a:lnTo>
                      <a:pt x="776" y="314"/>
                    </a:lnTo>
                    <a:lnTo>
                      <a:pt x="785" y="332"/>
                    </a:lnTo>
                    <a:lnTo>
                      <a:pt x="791" y="349"/>
                    </a:lnTo>
                    <a:lnTo>
                      <a:pt x="797" y="368"/>
                    </a:lnTo>
                    <a:lnTo>
                      <a:pt x="869" y="368"/>
                    </a:lnTo>
                    <a:lnTo>
                      <a:pt x="880" y="369"/>
                    </a:lnTo>
                    <a:lnTo>
                      <a:pt x="892" y="372"/>
                    </a:lnTo>
                    <a:lnTo>
                      <a:pt x="902" y="378"/>
                    </a:lnTo>
                    <a:lnTo>
                      <a:pt x="910" y="385"/>
                    </a:lnTo>
                    <a:lnTo>
                      <a:pt x="918" y="394"/>
                    </a:lnTo>
                    <a:lnTo>
                      <a:pt x="922" y="404"/>
                    </a:lnTo>
                    <a:lnTo>
                      <a:pt x="926" y="414"/>
                    </a:lnTo>
                    <a:lnTo>
                      <a:pt x="928" y="425"/>
                    </a:lnTo>
                    <a:lnTo>
                      <a:pt x="928" y="503"/>
                    </a:lnTo>
                    <a:lnTo>
                      <a:pt x="926" y="515"/>
                    </a:lnTo>
                    <a:lnTo>
                      <a:pt x="923" y="525"/>
                    </a:lnTo>
                    <a:lnTo>
                      <a:pt x="918" y="535"/>
                    </a:lnTo>
                    <a:lnTo>
                      <a:pt x="910" y="543"/>
                    </a:lnTo>
                    <a:lnTo>
                      <a:pt x="902" y="551"/>
                    </a:lnTo>
                    <a:lnTo>
                      <a:pt x="892" y="556"/>
                    </a:lnTo>
                    <a:lnTo>
                      <a:pt x="880" y="559"/>
                    </a:lnTo>
                    <a:lnTo>
                      <a:pt x="869" y="561"/>
                    </a:lnTo>
                    <a:lnTo>
                      <a:pt x="797" y="561"/>
                    </a:lnTo>
                    <a:lnTo>
                      <a:pt x="791" y="580"/>
                    </a:lnTo>
                    <a:lnTo>
                      <a:pt x="785" y="597"/>
                    </a:lnTo>
                    <a:lnTo>
                      <a:pt x="776" y="616"/>
                    </a:lnTo>
                    <a:lnTo>
                      <a:pt x="768" y="631"/>
                    </a:lnTo>
                    <a:lnTo>
                      <a:pt x="818" y="683"/>
                    </a:lnTo>
                    <a:lnTo>
                      <a:pt x="825" y="692"/>
                    </a:lnTo>
                    <a:lnTo>
                      <a:pt x="831" y="702"/>
                    </a:lnTo>
                    <a:lnTo>
                      <a:pt x="834" y="713"/>
                    </a:lnTo>
                    <a:lnTo>
                      <a:pt x="835" y="724"/>
                    </a:lnTo>
                    <a:lnTo>
                      <a:pt x="834" y="735"/>
                    </a:lnTo>
                    <a:lnTo>
                      <a:pt x="831" y="745"/>
                    </a:lnTo>
                    <a:lnTo>
                      <a:pt x="825" y="755"/>
                    </a:lnTo>
                    <a:lnTo>
                      <a:pt x="818" y="765"/>
                    </a:lnTo>
                    <a:lnTo>
                      <a:pt x="763" y="820"/>
                    </a:lnTo>
                    <a:lnTo>
                      <a:pt x="755" y="827"/>
                    </a:lnTo>
                    <a:lnTo>
                      <a:pt x="745" y="832"/>
                    </a:lnTo>
                    <a:lnTo>
                      <a:pt x="735" y="834"/>
                    </a:lnTo>
                    <a:lnTo>
                      <a:pt x="723" y="836"/>
                    </a:lnTo>
                    <a:lnTo>
                      <a:pt x="712" y="834"/>
                    </a:lnTo>
                    <a:lnTo>
                      <a:pt x="702" y="832"/>
                    </a:lnTo>
                    <a:lnTo>
                      <a:pt x="691" y="827"/>
                    </a:lnTo>
                    <a:lnTo>
                      <a:pt x="681" y="820"/>
                    </a:lnTo>
                    <a:lnTo>
                      <a:pt x="631" y="768"/>
                    </a:lnTo>
                    <a:lnTo>
                      <a:pt x="614" y="777"/>
                    </a:lnTo>
                    <a:lnTo>
                      <a:pt x="596" y="785"/>
                    </a:lnTo>
                    <a:lnTo>
                      <a:pt x="579" y="793"/>
                    </a:lnTo>
                    <a:lnTo>
                      <a:pt x="560" y="798"/>
                    </a:lnTo>
                    <a:lnTo>
                      <a:pt x="560" y="870"/>
                    </a:lnTo>
                    <a:lnTo>
                      <a:pt x="559" y="882"/>
                    </a:lnTo>
                    <a:lnTo>
                      <a:pt x="556" y="892"/>
                    </a:lnTo>
                    <a:lnTo>
                      <a:pt x="550" y="902"/>
                    </a:lnTo>
                    <a:lnTo>
                      <a:pt x="543" y="911"/>
                    </a:lnTo>
                    <a:lnTo>
                      <a:pt x="534" y="918"/>
                    </a:lnTo>
                    <a:lnTo>
                      <a:pt x="524" y="924"/>
                    </a:lnTo>
                    <a:lnTo>
                      <a:pt x="514" y="927"/>
                    </a:lnTo>
                    <a:lnTo>
                      <a:pt x="503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5" name="Freeform 468"/>
              <p:cNvSpPr>
                <a:spLocks noEditPoints="1"/>
              </p:cNvSpPr>
              <p:nvPr/>
            </p:nvSpPr>
            <p:spPr bwMode="auto">
              <a:xfrm>
                <a:off x="5140870" y="3894917"/>
                <a:ext cx="187823" cy="186367"/>
              </a:xfrm>
              <a:custGeom>
                <a:avLst/>
                <a:gdLst>
                  <a:gd name="T0" fmla="*/ 161 w 386"/>
                  <a:gd name="T1" fmla="*/ 42 h 386"/>
                  <a:gd name="T2" fmla="*/ 119 w 386"/>
                  <a:gd name="T3" fmla="*/ 58 h 386"/>
                  <a:gd name="T4" fmla="*/ 83 w 386"/>
                  <a:gd name="T5" fmla="*/ 84 h 386"/>
                  <a:gd name="T6" fmla="*/ 56 w 386"/>
                  <a:gd name="T7" fmla="*/ 120 h 386"/>
                  <a:gd name="T8" fmla="*/ 42 w 386"/>
                  <a:gd name="T9" fmla="*/ 162 h 386"/>
                  <a:gd name="T10" fmla="*/ 39 w 386"/>
                  <a:gd name="T11" fmla="*/ 209 h 386"/>
                  <a:gd name="T12" fmla="*/ 50 w 386"/>
                  <a:gd name="T13" fmla="*/ 254 h 386"/>
                  <a:gd name="T14" fmla="*/ 73 w 386"/>
                  <a:gd name="T15" fmla="*/ 291 h 386"/>
                  <a:gd name="T16" fmla="*/ 107 w 386"/>
                  <a:gd name="T17" fmla="*/ 321 h 386"/>
                  <a:gd name="T18" fmla="*/ 147 w 386"/>
                  <a:gd name="T19" fmla="*/ 342 h 386"/>
                  <a:gd name="T20" fmla="*/ 193 w 386"/>
                  <a:gd name="T21" fmla="*/ 347 h 386"/>
                  <a:gd name="T22" fmla="*/ 239 w 386"/>
                  <a:gd name="T23" fmla="*/ 342 h 386"/>
                  <a:gd name="T24" fmla="*/ 279 w 386"/>
                  <a:gd name="T25" fmla="*/ 321 h 386"/>
                  <a:gd name="T26" fmla="*/ 311 w 386"/>
                  <a:gd name="T27" fmla="*/ 291 h 386"/>
                  <a:gd name="T28" fmla="*/ 335 w 386"/>
                  <a:gd name="T29" fmla="*/ 254 h 386"/>
                  <a:gd name="T30" fmla="*/ 346 w 386"/>
                  <a:gd name="T31" fmla="*/ 209 h 386"/>
                  <a:gd name="T32" fmla="*/ 344 w 386"/>
                  <a:gd name="T33" fmla="*/ 162 h 386"/>
                  <a:gd name="T34" fmla="*/ 328 w 386"/>
                  <a:gd name="T35" fmla="*/ 120 h 386"/>
                  <a:gd name="T36" fmla="*/ 302 w 386"/>
                  <a:gd name="T37" fmla="*/ 84 h 386"/>
                  <a:gd name="T38" fmla="*/ 266 w 386"/>
                  <a:gd name="T39" fmla="*/ 58 h 386"/>
                  <a:gd name="T40" fmla="*/ 223 w 386"/>
                  <a:gd name="T41" fmla="*/ 42 h 386"/>
                  <a:gd name="T42" fmla="*/ 193 w 386"/>
                  <a:gd name="T43" fmla="*/ 386 h 386"/>
                  <a:gd name="T44" fmla="*/ 135 w 386"/>
                  <a:gd name="T45" fmla="*/ 378 h 386"/>
                  <a:gd name="T46" fmla="*/ 85 w 386"/>
                  <a:gd name="T47" fmla="*/ 353 h 386"/>
                  <a:gd name="T48" fmla="*/ 43 w 386"/>
                  <a:gd name="T49" fmla="*/ 316 h 386"/>
                  <a:gd name="T50" fmla="*/ 14 w 386"/>
                  <a:gd name="T51" fmla="*/ 268 h 386"/>
                  <a:gd name="T52" fmla="*/ 0 w 386"/>
                  <a:gd name="T53" fmla="*/ 213 h 386"/>
                  <a:gd name="T54" fmla="*/ 3 w 386"/>
                  <a:gd name="T55" fmla="*/ 154 h 386"/>
                  <a:gd name="T56" fmla="*/ 23 w 386"/>
                  <a:gd name="T57" fmla="*/ 101 h 386"/>
                  <a:gd name="T58" fmla="*/ 56 w 386"/>
                  <a:gd name="T59" fmla="*/ 56 h 386"/>
                  <a:gd name="T60" fmla="*/ 101 w 386"/>
                  <a:gd name="T61" fmla="*/ 23 h 386"/>
                  <a:gd name="T62" fmla="*/ 154 w 386"/>
                  <a:gd name="T63" fmla="*/ 5 h 386"/>
                  <a:gd name="T64" fmla="*/ 212 w 386"/>
                  <a:gd name="T65" fmla="*/ 2 h 386"/>
                  <a:gd name="T66" fmla="*/ 268 w 386"/>
                  <a:gd name="T67" fmla="*/ 16 h 386"/>
                  <a:gd name="T68" fmla="*/ 315 w 386"/>
                  <a:gd name="T69" fmla="*/ 45 h 386"/>
                  <a:gd name="T70" fmla="*/ 353 w 386"/>
                  <a:gd name="T71" fmla="*/ 85 h 386"/>
                  <a:gd name="T72" fmla="*/ 377 w 386"/>
                  <a:gd name="T73" fmla="*/ 136 h 386"/>
                  <a:gd name="T74" fmla="*/ 386 w 386"/>
                  <a:gd name="T75" fmla="*/ 193 h 386"/>
                  <a:gd name="T76" fmla="*/ 377 w 386"/>
                  <a:gd name="T77" fmla="*/ 251 h 386"/>
                  <a:gd name="T78" fmla="*/ 353 w 386"/>
                  <a:gd name="T79" fmla="*/ 301 h 386"/>
                  <a:gd name="T80" fmla="*/ 315 w 386"/>
                  <a:gd name="T81" fmla="*/ 343 h 386"/>
                  <a:gd name="T82" fmla="*/ 268 w 386"/>
                  <a:gd name="T83" fmla="*/ 372 h 386"/>
                  <a:gd name="T84" fmla="*/ 212 w 386"/>
                  <a:gd name="T85" fmla="*/ 385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6" h="386">
                    <a:moveTo>
                      <a:pt x="193" y="39"/>
                    </a:moveTo>
                    <a:lnTo>
                      <a:pt x="177" y="39"/>
                    </a:lnTo>
                    <a:lnTo>
                      <a:pt x="161" y="42"/>
                    </a:lnTo>
                    <a:lnTo>
                      <a:pt x="147" y="46"/>
                    </a:lnTo>
                    <a:lnTo>
                      <a:pt x="132" y="51"/>
                    </a:lnTo>
                    <a:lnTo>
                      <a:pt x="119" y="58"/>
                    </a:lnTo>
                    <a:lnTo>
                      <a:pt x="107" y="65"/>
                    </a:lnTo>
                    <a:lnTo>
                      <a:pt x="95" y="74"/>
                    </a:lnTo>
                    <a:lnTo>
                      <a:pt x="83" y="84"/>
                    </a:lnTo>
                    <a:lnTo>
                      <a:pt x="73" y="95"/>
                    </a:lnTo>
                    <a:lnTo>
                      <a:pt x="65" y="107"/>
                    </a:lnTo>
                    <a:lnTo>
                      <a:pt x="56" y="120"/>
                    </a:lnTo>
                    <a:lnTo>
                      <a:pt x="50" y="133"/>
                    </a:lnTo>
                    <a:lnTo>
                      <a:pt x="45" y="147"/>
                    </a:lnTo>
                    <a:lnTo>
                      <a:pt x="42" y="162"/>
                    </a:lnTo>
                    <a:lnTo>
                      <a:pt x="39" y="177"/>
                    </a:lnTo>
                    <a:lnTo>
                      <a:pt x="37" y="193"/>
                    </a:lnTo>
                    <a:lnTo>
                      <a:pt x="39" y="209"/>
                    </a:lnTo>
                    <a:lnTo>
                      <a:pt x="42" y="225"/>
                    </a:lnTo>
                    <a:lnTo>
                      <a:pt x="45" y="239"/>
                    </a:lnTo>
                    <a:lnTo>
                      <a:pt x="50" y="254"/>
                    </a:lnTo>
                    <a:lnTo>
                      <a:pt x="56" y="267"/>
                    </a:lnTo>
                    <a:lnTo>
                      <a:pt x="65" y="280"/>
                    </a:lnTo>
                    <a:lnTo>
                      <a:pt x="73" y="291"/>
                    </a:lnTo>
                    <a:lnTo>
                      <a:pt x="83" y="303"/>
                    </a:lnTo>
                    <a:lnTo>
                      <a:pt x="95" y="313"/>
                    </a:lnTo>
                    <a:lnTo>
                      <a:pt x="107" y="321"/>
                    </a:lnTo>
                    <a:lnTo>
                      <a:pt x="119" y="329"/>
                    </a:lnTo>
                    <a:lnTo>
                      <a:pt x="132" y="336"/>
                    </a:lnTo>
                    <a:lnTo>
                      <a:pt x="147" y="342"/>
                    </a:lnTo>
                    <a:lnTo>
                      <a:pt x="161" y="345"/>
                    </a:lnTo>
                    <a:lnTo>
                      <a:pt x="177" y="347"/>
                    </a:lnTo>
                    <a:lnTo>
                      <a:pt x="193" y="347"/>
                    </a:lnTo>
                    <a:lnTo>
                      <a:pt x="209" y="347"/>
                    </a:lnTo>
                    <a:lnTo>
                      <a:pt x="223" y="345"/>
                    </a:lnTo>
                    <a:lnTo>
                      <a:pt x="239" y="342"/>
                    </a:lnTo>
                    <a:lnTo>
                      <a:pt x="252" y="336"/>
                    </a:lnTo>
                    <a:lnTo>
                      <a:pt x="266" y="329"/>
                    </a:lnTo>
                    <a:lnTo>
                      <a:pt x="279" y="321"/>
                    </a:lnTo>
                    <a:lnTo>
                      <a:pt x="291" y="313"/>
                    </a:lnTo>
                    <a:lnTo>
                      <a:pt x="302" y="303"/>
                    </a:lnTo>
                    <a:lnTo>
                      <a:pt x="311" y="291"/>
                    </a:lnTo>
                    <a:lnTo>
                      <a:pt x="321" y="280"/>
                    </a:lnTo>
                    <a:lnTo>
                      <a:pt x="328" y="267"/>
                    </a:lnTo>
                    <a:lnTo>
                      <a:pt x="335" y="254"/>
                    </a:lnTo>
                    <a:lnTo>
                      <a:pt x="340" y="239"/>
                    </a:lnTo>
                    <a:lnTo>
                      <a:pt x="344" y="225"/>
                    </a:lnTo>
                    <a:lnTo>
                      <a:pt x="346" y="209"/>
                    </a:lnTo>
                    <a:lnTo>
                      <a:pt x="347" y="193"/>
                    </a:lnTo>
                    <a:lnTo>
                      <a:pt x="346" y="177"/>
                    </a:lnTo>
                    <a:lnTo>
                      <a:pt x="344" y="162"/>
                    </a:lnTo>
                    <a:lnTo>
                      <a:pt x="340" y="147"/>
                    </a:lnTo>
                    <a:lnTo>
                      <a:pt x="335" y="133"/>
                    </a:lnTo>
                    <a:lnTo>
                      <a:pt x="328" y="120"/>
                    </a:lnTo>
                    <a:lnTo>
                      <a:pt x="321" y="107"/>
                    </a:lnTo>
                    <a:lnTo>
                      <a:pt x="311" y="95"/>
                    </a:lnTo>
                    <a:lnTo>
                      <a:pt x="302" y="84"/>
                    </a:lnTo>
                    <a:lnTo>
                      <a:pt x="291" y="74"/>
                    </a:lnTo>
                    <a:lnTo>
                      <a:pt x="279" y="65"/>
                    </a:lnTo>
                    <a:lnTo>
                      <a:pt x="266" y="58"/>
                    </a:lnTo>
                    <a:lnTo>
                      <a:pt x="252" y="51"/>
                    </a:lnTo>
                    <a:lnTo>
                      <a:pt x="239" y="46"/>
                    </a:lnTo>
                    <a:lnTo>
                      <a:pt x="223" y="42"/>
                    </a:lnTo>
                    <a:lnTo>
                      <a:pt x="209" y="39"/>
                    </a:lnTo>
                    <a:lnTo>
                      <a:pt x="193" y="39"/>
                    </a:lnTo>
                    <a:close/>
                    <a:moveTo>
                      <a:pt x="193" y="386"/>
                    </a:moveTo>
                    <a:lnTo>
                      <a:pt x="173" y="385"/>
                    </a:lnTo>
                    <a:lnTo>
                      <a:pt x="154" y="382"/>
                    </a:lnTo>
                    <a:lnTo>
                      <a:pt x="135" y="378"/>
                    </a:lnTo>
                    <a:lnTo>
                      <a:pt x="118" y="372"/>
                    </a:lnTo>
                    <a:lnTo>
                      <a:pt x="101" y="363"/>
                    </a:lnTo>
                    <a:lnTo>
                      <a:pt x="85" y="353"/>
                    </a:lnTo>
                    <a:lnTo>
                      <a:pt x="69" y="343"/>
                    </a:lnTo>
                    <a:lnTo>
                      <a:pt x="56" y="330"/>
                    </a:lnTo>
                    <a:lnTo>
                      <a:pt x="43" y="316"/>
                    </a:lnTo>
                    <a:lnTo>
                      <a:pt x="33" y="301"/>
                    </a:lnTo>
                    <a:lnTo>
                      <a:pt x="23" y="285"/>
                    </a:lnTo>
                    <a:lnTo>
                      <a:pt x="14" y="268"/>
                    </a:lnTo>
                    <a:lnTo>
                      <a:pt x="9" y="251"/>
                    </a:lnTo>
                    <a:lnTo>
                      <a:pt x="3" y="232"/>
                    </a:lnTo>
                    <a:lnTo>
                      <a:pt x="0" y="213"/>
                    </a:lnTo>
                    <a:lnTo>
                      <a:pt x="0" y="193"/>
                    </a:lnTo>
                    <a:lnTo>
                      <a:pt x="0" y="173"/>
                    </a:lnTo>
                    <a:lnTo>
                      <a:pt x="3" y="154"/>
                    </a:lnTo>
                    <a:lnTo>
                      <a:pt x="9" y="136"/>
                    </a:lnTo>
                    <a:lnTo>
                      <a:pt x="14" y="118"/>
                    </a:lnTo>
                    <a:lnTo>
                      <a:pt x="23" y="101"/>
                    </a:lnTo>
                    <a:lnTo>
                      <a:pt x="33" y="85"/>
                    </a:lnTo>
                    <a:lnTo>
                      <a:pt x="43" y="71"/>
                    </a:lnTo>
                    <a:lnTo>
                      <a:pt x="56" y="56"/>
                    </a:lnTo>
                    <a:lnTo>
                      <a:pt x="69" y="45"/>
                    </a:lnTo>
                    <a:lnTo>
                      <a:pt x="85" y="33"/>
                    </a:lnTo>
                    <a:lnTo>
                      <a:pt x="101" y="23"/>
                    </a:lnTo>
                    <a:lnTo>
                      <a:pt x="118" y="16"/>
                    </a:lnTo>
                    <a:lnTo>
                      <a:pt x="135" y="9"/>
                    </a:lnTo>
                    <a:lnTo>
                      <a:pt x="154" y="5"/>
                    </a:lnTo>
                    <a:lnTo>
                      <a:pt x="173" y="2"/>
                    </a:lnTo>
                    <a:lnTo>
                      <a:pt x="193" y="0"/>
                    </a:lnTo>
                    <a:lnTo>
                      <a:pt x="212" y="2"/>
                    </a:lnTo>
                    <a:lnTo>
                      <a:pt x="232" y="5"/>
                    </a:lnTo>
                    <a:lnTo>
                      <a:pt x="251" y="9"/>
                    </a:lnTo>
                    <a:lnTo>
                      <a:pt x="268" y="16"/>
                    </a:lnTo>
                    <a:lnTo>
                      <a:pt x="285" y="23"/>
                    </a:lnTo>
                    <a:lnTo>
                      <a:pt x="301" y="33"/>
                    </a:lnTo>
                    <a:lnTo>
                      <a:pt x="315" y="45"/>
                    </a:lnTo>
                    <a:lnTo>
                      <a:pt x="330" y="56"/>
                    </a:lnTo>
                    <a:lnTo>
                      <a:pt x="341" y="71"/>
                    </a:lnTo>
                    <a:lnTo>
                      <a:pt x="353" y="85"/>
                    </a:lnTo>
                    <a:lnTo>
                      <a:pt x="363" y="101"/>
                    </a:lnTo>
                    <a:lnTo>
                      <a:pt x="370" y="118"/>
                    </a:lnTo>
                    <a:lnTo>
                      <a:pt x="377" y="136"/>
                    </a:lnTo>
                    <a:lnTo>
                      <a:pt x="382" y="154"/>
                    </a:lnTo>
                    <a:lnTo>
                      <a:pt x="384" y="173"/>
                    </a:lnTo>
                    <a:lnTo>
                      <a:pt x="386" y="193"/>
                    </a:lnTo>
                    <a:lnTo>
                      <a:pt x="384" y="213"/>
                    </a:lnTo>
                    <a:lnTo>
                      <a:pt x="382" y="232"/>
                    </a:lnTo>
                    <a:lnTo>
                      <a:pt x="377" y="251"/>
                    </a:lnTo>
                    <a:lnTo>
                      <a:pt x="370" y="268"/>
                    </a:lnTo>
                    <a:lnTo>
                      <a:pt x="363" y="285"/>
                    </a:lnTo>
                    <a:lnTo>
                      <a:pt x="353" y="301"/>
                    </a:lnTo>
                    <a:lnTo>
                      <a:pt x="341" y="316"/>
                    </a:lnTo>
                    <a:lnTo>
                      <a:pt x="330" y="330"/>
                    </a:lnTo>
                    <a:lnTo>
                      <a:pt x="315" y="343"/>
                    </a:lnTo>
                    <a:lnTo>
                      <a:pt x="301" y="353"/>
                    </a:lnTo>
                    <a:lnTo>
                      <a:pt x="285" y="363"/>
                    </a:lnTo>
                    <a:lnTo>
                      <a:pt x="268" y="372"/>
                    </a:lnTo>
                    <a:lnTo>
                      <a:pt x="251" y="378"/>
                    </a:lnTo>
                    <a:lnTo>
                      <a:pt x="232" y="382"/>
                    </a:lnTo>
                    <a:lnTo>
                      <a:pt x="212" y="385"/>
                    </a:lnTo>
                    <a:lnTo>
                      <a:pt x="193" y="3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1937393" y="2096508"/>
              <a:ext cx="308662" cy="309661"/>
              <a:chOff x="5009830" y="3762422"/>
              <a:chExt cx="449901" cy="451357"/>
            </a:xfrm>
            <a:solidFill>
              <a:schemeClr val="bg1"/>
            </a:solidFill>
          </p:grpSpPr>
          <p:sp>
            <p:nvSpPr>
              <p:cNvPr id="77" name="Freeform 467"/>
              <p:cNvSpPr>
                <a:spLocks noEditPoints="1"/>
              </p:cNvSpPr>
              <p:nvPr/>
            </p:nvSpPr>
            <p:spPr bwMode="auto">
              <a:xfrm>
                <a:off x="5009830" y="3762422"/>
                <a:ext cx="449901" cy="451357"/>
              </a:xfrm>
              <a:custGeom>
                <a:avLst/>
                <a:gdLst>
                  <a:gd name="T0" fmla="*/ 390 w 928"/>
                  <a:gd name="T1" fmla="*/ 764 h 928"/>
                  <a:gd name="T2" fmla="*/ 408 w 928"/>
                  <a:gd name="T3" fmla="*/ 878 h 928"/>
                  <a:gd name="T4" fmla="*/ 503 w 928"/>
                  <a:gd name="T5" fmla="*/ 889 h 928"/>
                  <a:gd name="T6" fmla="*/ 522 w 928"/>
                  <a:gd name="T7" fmla="*/ 873 h 928"/>
                  <a:gd name="T8" fmla="*/ 559 w 928"/>
                  <a:gd name="T9" fmla="*/ 758 h 928"/>
                  <a:gd name="T10" fmla="*/ 648 w 928"/>
                  <a:gd name="T11" fmla="*/ 731 h 928"/>
                  <a:gd name="T12" fmla="*/ 730 w 928"/>
                  <a:gd name="T13" fmla="*/ 796 h 928"/>
                  <a:gd name="T14" fmla="*/ 797 w 928"/>
                  <a:gd name="T15" fmla="*/ 724 h 928"/>
                  <a:gd name="T16" fmla="*/ 725 w 928"/>
                  <a:gd name="T17" fmla="*/ 637 h 928"/>
                  <a:gd name="T18" fmla="*/ 766 w 928"/>
                  <a:gd name="T19" fmla="*/ 531 h 928"/>
                  <a:gd name="T20" fmla="*/ 880 w 928"/>
                  <a:gd name="T21" fmla="*/ 519 h 928"/>
                  <a:gd name="T22" fmla="*/ 887 w 928"/>
                  <a:gd name="T23" fmla="*/ 423 h 928"/>
                  <a:gd name="T24" fmla="*/ 869 w 928"/>
                  <a:gd name="T25" fmla="*/ 407 h 928"/>
                  <a:gd name="T26" fmla="*/ 749 w 928"/>
                  <a:gd name="T27" fmla="*/ 346 h 928"/>
                  <a:gd name="T28" fmla="*/ 791 w 928"/>
                  <a:gd name="T29" fmla="*/ 218 h 928"/>
                  <a:gd name="T30" fmla="*/ 794 w 928"/>
                  <a:gd name="T31" fmla="*/ 193 h 928"/>
                  <a:gd name="T32" fmla="*/ 719 w 928"/>
                  <a:gd name="T33" fmla="*/ 132 h 928"/>
                  <a:gd name="T34" fmla="*/ 630 w 928"/>
                  <a:gd name="T35" fmla="*/ 204 h 928"/>
                  <a:gd name="T36" fmla="*/ 526 w 928"/>
                  <a:gd name="T37" fmla="*/ 157 h 928"/>
                  <a:gd name="T38" fmla="*/ 516 w 928"/>
                  <a:gd name="T39" fmla="*/ 45 h 928"/>
                  <a:gd name="T40" fmla="*/ 418 w 928"/>
                  <a:gd name="T41" fmla="*/ 41 h 928"/>
                  <a:gd name="T42" fmla="*/ 406 w 928"/>
                  <a:gd name="T43" fmla="*/ 146 h 928"/>
                  <a:gd name="T44" fmla="*/ 324 w 928"/>
                  <a:gd name="T45" fmla="*/ 189 h 928"/>
                  <a:gd name="T46" fmla="*/ 215 w 928"/>
                  <a:gd name="T47" fmla="*/ 134 h 928"/>
                  <a:gd name="T48" fmla="*/ 190 w 928"/>
                  <a:gd name="T49" fmla="*/ 137 h 928"/>
                  <a:gd name="T50" fmla="*/ 131 w 928"/>
                  <a:gd name="T51" fmla="*/ 212 h 928"/>
                  <a:gd name="T52" fmla="*/ 200 w 928"/>
                  <a:gd name="T53" fmla="*/ 304 h 928"/>
                  <a:gd name="T54" fmla="*/ 151 w 928"/>
                  <a:gd name="T55" fmla="*/ 405 h 928"/>
                  <a:gd name="T56" fmla="*/ 42 w 928"/>
                  <a:gd name="T57" fmla="*/ 415 h 928"/>
                  <a:gd name="T58" fmla="*/ 42 w 928"/>
                  <a:gd name="T59" fmla="*/ 513 h 928"/>
                  <a:gd name="T60" fmla="*/ 151 w 928"/>
                  <a:gd name="T61" fmla="*/ 523 h 928"/>
                  <a:gd name="T62" fmla="*/ 200 w 928"/>
                  <a:gd name="T63" fmla="*/ 626 h 928"/>
                  <a:gd name="T64" fmla="*/ 131 w 928"/>
                  <a:gd name="T65" fmla="*/ 716 h 928"/>
                  <a:gd name="T66" fmla="*/ 190 w 928"/>
                  <a:gd name="T67" fmla="*/ 793 h 928"/>
                  <a:gd name="T68" fmla="*/ 215 w 928"/>
                  <a:gd name="T69" fmla="*/ 794 h 928"/>
                  <a:gd name="T70" fmla="*/ 503 w 928"/>
                  <a:gd name="T71" fmla="*/ 928 h 928"/>
                  <a:gd name="T72" fmla="*/ 372 w 928"/>
                  <a:gd name="T73" fmla="*/ 892 h 928"/>
                  <a:gd name="T74" fmla="*/ 295 w 928"/>
                  <a:gd name="T75" fmla="*/ 768 h 928"/>
                  <a:gd name="T76" fmla="*/ 182 w 928"/>
                  <a:gd name="T77" fmla="*/ 832 h 928"/>
                  <a:gd name="T78" fmla="*/ 91 w 928"/>
                  <a:gd name="T79" fmla="*/ 724 h 928"/>
                  <a:gd name="T80" fmla="*/ 143 w 928"/>
                  <a:gd name="T81" fmla="*/ 597 h 928"/>
                  <a:gd name="T82" fmla="*/ 18 w 928"/>
                  <a:gd name="T83" fmla="*/ 543 h 928"/>
                  <a:gd name="T84" fmla="*/ 5 w 928"/>
                  <a:gd name="T85" fmla="*/ 404 h 928"/>
                  <a:gd name="T86" fmla="*/ 130 w 928"/>
                  <a:gd name="T87" fmla="*/ 368 h 928"/>
                  <a:gd name="T88" fmla="*/ 95 w 928"/>
                  <a:gd name="T89" fmla="*/ 227 h 928"/>
                  <a:gd name="T90" fmla="*/ 163 w 928"/>
                  <a:gd name="T91" fmla="*/ 110 h 928"/>
                  <a:gd name="T92" fmla="*/ 236 w 928"/>
                  <a:gd name="T93" fmla="*/ 103 h 928"/>
                  <a:gd name="T94" fmla="*/ 367 w 928"/>
                  <a:gd name="T95" fmla="*/ 58 h 928"/>
                  <a:gd name="T96" fmla="*/ 414 w 928"/>
                  <a:gd name="T97" fmla="*/ 2 h 928"/>
                  <a:gd name="T98" fmla="*/ 550 w 928"/>
                  <a:gd name="T99" fmla="*/ 26 h 928"/>
                  <a:gd name="T100" fmla="*/ 614 w 928"/>
                  <a:gd name="T101" fmla="*/ 152 h 928"/>
                  <a:gd name="T102" fmla="*/ 735 w 928"/>
                  <a:gd name="T103" fmla="*/ 94 h 928"/>
                  <a:gd name="T104" fmla="*/ 834 w 928"/>
                  <a:gd name="T105" fmla="*/ 193 h 928"/>
                  <a:gd name="T106" fmla="*/ 776 w 928"/>
                  <a:gd name="T107" fmla="*/ 314 h 928"/>
                  <a:gd name="T108" fmla="*/ 902 w 928"/>
                  <a:gd name="T109" fmla="*/ 378 h 928"/>
                  <a:gd name="T110" fmla="*/ 926 w 928"/>
                  <a:gd name="T111" fmla="*/ 515 h 928"/>
                  <a:gd name="T112" fmla="*/ 869 w 928"/>
                  <a:gd name="T113" fmla="*/ 561 h 928"/>
                  <a:gd name="T114" fmla="*/ 825 w 928"/>
                  <a:gd name="T115" fmla="*/ 692 h 928"/>
                  <a:gd name="T116" fmla="*/ 818 w 928"/>
                  <a:gd name="T117" fmla="*/ 765 h 928"/>
                  <a:gd name="T118" fmla="*/ 702 w 928"/>
                  <a:gd name="T119" fmla="*/ 832 h 928"/>
                  <a:gd name="T120" fmla="*/ 560 w 928"/>
                  <a:gd name="T121" fmla="*/ 798 h 928"/>
                  <a:gd name="T122" fmla="*/ 524 w 928"/>
                  <a:gd name="T123" fmla="*/ 924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28" h="928">
                    <a:moveTo>
                      <a:pt x="293" y="725"/>
                    </a:moveTo>
                    <a:lnTo>
                      <a:pt x="298" y="726"/>
                    </a:lnTo>
                    <a:lnTo>
                      <a:pt x="303" y="728"/>
                    </a:lnTo>
                    <a:lnTo>
                      <a:pt x="324" y="739"/>
                    </a:lnTo>
                    <a:lnTo>
                      <a:pt x="346" y="749"/>
                    </a:lnTo>
                    <a:lnTo>
                      <a:pt x="367" y="758"/>
                    </a:lnTo>
                    <a:lnTo>
                      <a:pt x="390" y="764"/>
                    </a:lnTo>
                    <a:lnTo>
                      <a:pt x="396" y="767"/>
                    </a:lnTo>
                    <a:lnTo>
                      <a:pt x="402" y="771"/>
                    </a:lnTo>
                    <a:lnTo>
                      <a:pt x="405" y="777"/>
                    </a:lnTo>
                    <a:lnTo>
                      <a:pt x="406" y="783"/>
                    </a:lnTo>
                    <a:lnTo>
                      <a:pt x="406" y="870"/>
                    </a:lnTo>
                    <a:lnTo>
                      <a:pt x="406" y="873"/>
                    </a:lnTo>
                    <a:lnTo>
                      <a:pt x="408" y="878"/>
                    </a:lnTo>
                    <a:lnTo>
                      <a:pt x="409" y="881"/>
                    </a:lnTo>
                    <a:lnTo>
                      <a:pt x="411" y="883"/>
                    </a:lnTo>
                    <a:lnTo>
                      <a:pt x="414" y="886"/>
                    </a:lnTo>
                    <a:lnTo>
                      <a:pt x="418" y="888"/>
                    </a:lnTo>
                    <a:lnTo>
                      <a:pt x="421" y="889"/>
                    </a:lnTo>
                    <a:lnTo>
                      <a:pt x="425" y="889"/>
                    </a:lnTo>
                    <a:lnTo>
                      <a:pt x="503" y="889"/>
                    </a:lnTo>
                    <a:lnTo>
                      <a:pt x="506" y="889"/>
                    </a:lnTo>
                    <a:lnTo>
                      <a:pt x="510" y="888"/>
                    </a:lnTo>
                    <a:lnTo>
                      <a:pt x="513" y="886"/>
                    </a:lnTo>
                    <a:lnTo>
                      <a:pt x="516" y="883"/>
                    </a:lnTo>
                    <a:lnTo>
                      <a:pt x="519" y="881"/>
                    </a:lnTo>
                    <a:lnTo>
                      <a:pt x="520" y="878"/>
                    </a:lnTo>
                    <a:lnTo>
                      <a:pt x="522" y="873"/>
                    </a:lnTo>
                    <a:lnTo>
                      <a:pt x="522" y="870"/>
                    </a:lnTo>
                    <a:lnTo>
                      <a:pt x="522" y="783"/>
                    </a:lnTo>
                    <a:lnTo>
                      <a:pt x="523" y="777"/>
                    </a:lnTo>
                    <a:lnTo>
                      <a:pt x="526" y="771"/>
                    </a:lnTo>
                    <a:lnTo>
                      <a:pt x="530" y="767"/>
                    </a:lnTo>
                    <a:lnTo>
                      <a:pt x="536" y="764"/>
                    </a:lnTo>
                    <a:lnTo>
                      <a:pt x="559" y="758"/>
                    </a:lnTo>
                    <a:lnTo>
                      <a:pt x="582" y="749"/>
                    </a:lnTo>
                    <a:lnTo>
                      <a:pt x="604" y="739"/>
                    </a:lnTo>
                    <a:lnTo>
                      <a:pt x="624" y="728"/>
                    </a:lnTo>
                    <a:lnTo>
                      <a:pt x="631" y="725"/>
                    </a:lnTo>
                    <a:lnTo>
                      <a:pt x="637" y="725"/>
                    </a:lnTo>
                    <a:lnTo>
                      <a:pt x="642" y="726"/>
                    </a:lnTo>
                    <a:lnTo>
                      <a:pt x="648" y="731"/>
                    </a:lnTo>
                    <a:lnTo>
                      <a:pt x="709" y="793"/>
                    </a:lnTo>
                    <a:lnTo>
                      <a:pt x="712" y="794"/>
                    </a:lnTo>
                    <a:lnTo>
                      <a:pt x="716" y="796"/>
                    </a:lnTo>
                    <a:lnTo>
                      <a:pt x="719" y="797"/>
                    </a:lnTo>
                    <a:lnTo>
                      <a:pt x="723" y="797"/>
                    </a:lnTo>
                    <a:lnTo>
                      <a:pt x="726" y="797"/>
                    </a:lnTo>
                    <a:lnTo>
                      <a:pt x="730" y="796"/>
                    </a:lnTo>
                    <a:lnTo>
                      <a:pt x="733" y="794"/>
                    </a:lnTo>
                    <a:lnTo>
                      <a:pt x="736" y="793"/>
                    </a:lnTo>
                    <a:lnTo>
                      <a:pt x="791" y="738"/>
                    </a:lnTo>
                    <a:lnTo>
                      <a:pt x="794" y="735"/>
                    </a:lnTo>
                    <a:lnTo>
                      <a:pt x="795" y="731"/>
                    </a:lnTo>
                    <a:lnTo>
                      <a:pt x="797" y="728"/>
                    </a:lnTo>
                    <a:lnTo>
                      <a:pt x="797" y="724"/>
                    </a:lnTo>
                    <a:lnTo>
                      <a:pt x="797" y="721"/>
                    </a:lnTo>
                    <a:lnTo>
                      <a:pt x="795" y="716"/>
                    </a:lnTo>
                    <a:lnTo>
                      <a:pt x="794" y="713"/>
                    </a:lnTo>
                    <a:lnTo>
                      <a:pt x="791" y="711"/>
                    </a:lnTo>
                    <a:lnTo>
                      <a:pt x="730" y="649"/>
                    </a:lnTo>
                    <a:lnTo>
                      <a:pt x="726" y="643"/>
                    </a:lnTo>
                    <a:lnTo>
                      <a:pt x="725" y="637"/>
                    </a:lnTo>
                    <a:lnTo>
                      <a:pt x="725" y="631"/>
                    </a:lnTo>
                    <a:lnTo>
                      <a:pt x="727" y="626"/>
                    </a:lnTo>
                    <a:lnTo>
                      <a:pt x="739" y="604"/>
                    </a:lnTo>
                    <a:lnTo>
                      <a:pt x="749" y="582"/>
                    </a:lnTo>
                    <a:lnTo>
                      <a:pt x="758" y="561"/>
                    </a:lnTo>
                    <a:lnTo>
                      <a:pt x="763" y="538"/>
                    </a:lnTo>
                    <a:lnTo>
                      <a:pt x="766" y="531"/>
                    </a:lnTo>
                    <a:lnTo>
                      <a:pt x="771" y="526"/>
                    </a:lnTo>
                    <a:lnTo>
                      <a:pt x="776" y="523"/>
                    </a:lnTo>
                    <a:lnTo>
                      <a:pt x="782" y="522"/>
                    </a:lnTo>
                    <a:lnTo>
                      <a:pt x="869" y="522"/>
                    </a:lnTo>
                    <a:lnTo>
                      <a:pt x="873" y="522"/>
                    </a:lnTo>
                    <a:lnTo>
                      <a:pt x="876" y="520"/>
                    </a:lnTo>
                    <a:lnTo>
                      <a:pt x="880" y="519"/>
                    </a:lnTo>
                    <a:lnTo>
                      <a:pt x="883" y="516"/>
                    </a:lnTo>
                    <a:lnTo>
                      <a:pt x="886" y="513"/>
                    </a:lnTo>
                    <a:lnTo>
                      <a:pt x="887" y="510"/>
                    </a:lnTo>
                    <a:lnTo>
                      <a:pt x="887" y="507"/>
                    </a:lnTo>
                    <a:lnTo>
                      <a:pt x="889" y="503"/>
                    </a:lnTo>
                    <a:lnTo>
                      <a:pt x="889" y="425"/>
                    </a:lnTo>
                    <a:lnTo>
                      <a:pt x="887" y="423"/>
                    </a:lnTo>
                    <a:lnTo>
                      <a:pt x="887" y="418"/>
                    </a:lnTo>
                    <a:lnTo>
                      <a:pt x="884" y="415"/>
                    </a:lnTo>
                    <a:lnTo>
                      <a:pt x="883" y="412"/>
                    </a:lnTo>
                    <a:lnTo>
                      <a:pt x="880" y="410"/>
                    </a:lnTo>
                    <a:lnTo>
                      <a:pt x="877" y="408"/>
                    </a:lnTo>
                    <a:lnTo>
                      <a:pt x="873" y="407"/>
                    </a:lnTo>
                    <a:lnTo>
                      <a:pt x="869" y="407"/>
                    </a:lnTo>
                    <a:lnTo>
                      <a:pt x="782" y="407"/>
                    </a:lnTo>
                    <a:lnTo>
                      <a:pt x="776" y="405"/>
                    </a:lnTo>
                    <a:lnTo>
                      <a:pt x="771" y="402"/>
                    </a:lnTo>
                    <a:lnTo>
                      <a:pt x="766" y="398"/>
                    </a:lnTo>
                    <a:lnTo>
                      <a:pt x="763" y="392"/>
                    </a:lnTo>
                    <a:lnTo>
                      <a:pt x="758" y="369"/>
                    </a:lnTo>
                    <a:lnTo>
                      <a:pt x="749" y="346"/>
                    </a:lnTo>
                    <a:lnTo>
                      <a:pt x="739" y="325"/>
                    </a:lnTo>
                    <a:lnTo>
                      <a:pt x="727" y="303"/>
                    </a:lnTo>
                    <a:lnTo>
                      <a:pt x="725" y="297"/>
                    </a:lnTo>
                    <a:lnTo>
                      <a:pt x="725" y="291"/>
                    </a:lnTo>
                    <a:lnTo>
                      <a:pt x="726" y="286"/>
                    </a:lnTo>
                    <a:lnTo>
                      <a:pt x="730" y="280"/>
                    </a:lnTo>
                    <a:lnTo>
                      <a:pt x="791" y="218"/>
                    </a:lnTo>
                    <a:lnTo>
                      <a:pt x="794" y="215"/>
                    </a:lnTo>
                    <a:lnTo>
                      <a:pt x="795" y="212"/>
                    </a:lnTo>
                    <a:lnTo>
                      <a:pt x="797" y="209"/>
                    </a:lnTo>
                    <a:lnTo>
                      <a:pt x="797" y="205"/>
                    </a:lnTo>
                    <a:lnTo>
                      <a:pt x="797" y="201"/>
                    </a:lnTo>
                    <a:lnTo>
                      <a:pt x="795" y="198"/>
                    </a:lnTo>
                    <a:lnTo>
                      <a:pt x="794" y="193"/>
                    </a:lnTo>
                    <a:lnTo>
                      <a:pt x="791" y="191"/>
                    </a:lnTo>
                    <a:lnTo>
                      <a:pt x="736" y="136"/>
                    </a:lnTo>
                    <a:lnTo>
                      <a:pt x="733" y="134"/>
                    </a:lnTo>
                    <a:lnTo>
                      <a:pt x="730" y="133"/>
                    </a:lnTo>
                    <a:lnTo>
                      <a:pt x="726" y="132"/>
                    </a:lnTo>
                    <a:lnTo>
                      <a:pt x="723" y="132"/>
                    </a:lnTo>
                    <a:lnTo>
                      <a:pt x="719" y="132"/>
                    </a:lnTo>
                    <a:lnTo>
                      <a:pt x="716" y="133"/>
                    </a:lnTo>
                    <a:lnTo>
                      <a:pt x="712" y="134"/>
                    </a:lnTo>
                    <a:lnTo>
                      <a:pt x="709" y="136"/>
                    </a:lnTo>
                    <a:lnTo>
                      <a:pt x="648" y="198"/>
                    </a:lnTo>
                    <a:lnTo>
                      <a:pt x="642" y="202"/>
                    </a:lnTo>
                    <a:lnTo>
                      <a:pt x="637" y="204"/>
                    </a:lnTo>
                    <a:lnTo>
                      <a:pt x="630" y="204"/>
                    </a:lnTo>
                    <a:lnTo>
                      <a:pt x="624" y="201"/>
                    </a:lnTo>
                    <a:lnTo>
                      <a:pt x="604" y="189"/>
                    </a:lnTo>
                    <a:lnTo>
                      <a:pt x="582" y="179"/>
                    </a:lnTo>
                    <a:lnTo>
                      <a:pt x="559" y="170"/>
                    </a:lnTo>
                    <a:lnTo>
                      <a:pt x="536" y="165"/>
                    </a:lnTo>
                    <a:lnTo>
                      <a:pt x="530" y="162"/>
                    </a:lnTo>
                    <a:lnTo>
                      <a:pt x="526" y="157"/>
                    </a:lnTo>
                    <a:lnTo>
                      <a:pt x="523" y="152"/>
                    </a:lnTo>
                    <a:lnTo>
                      <a:pt x="522" y="146"/>
                    </a:lnTo>
                    <a:lnTo>
                      <a:pt x="522" y="58"/>
                    </a:lnTo>
                    <a:lnTo>
                      <a:pt x="522" y="55"/>
                    </a:lnTo>
                    <a:lnTo>
                      <a:pt x="520" y="51"/>
                    </a:lnTo>
                    <a:lnTo>
                      <a:pt x="519" y="48"/>
                    </a:lnTo>
                    <a:lnTo>
                      <a:pt x="516" y="45"/>
                    </a:lnTo>
                    <a:lnTo>
                      <a:pt x="513" y="42"/>
                    </a:lnTo>
                    <a:lnTo>
                      <a:pt x="510" y="41"/>
                    </a:lnTo>
                    <a:lnTo>
                      <a:pt x="506" y="39"/>
                    </a:lnTo>
                    <a:lnTo>
                      <a:pt x="503" y="39"/>
                    </a:lnTo>
                    <a:lnTo>
                      <a:pt x="425" y="39"/>
                    </a:lnTo>
                    <a:lnTo>
                      <a:pt x="421" y="39"/>
                    </a:lnTo>
                    <a:lnTo>
                      <a:pt x="418" y="41"/>
                    </a:lnTo>
                    <a:lnTo>
                      <a:pt x="414" y="42"/>
                    </a:lnTo>
                    <a:lnTo>
                      <a:pt x="411" y="45"/>
                    </a:lnTo>
                    <a:lnTo>
                      <a:pt x="409" y="48"/>
                    </a:lnTo>
                    <a:lnTo>
                      <a:pt x="408" y="51"/>
                    </a:lnTo>
                    <a:lnTo>
                      <a:pt x="406" y="55"/>
                    </a:lnTo>
                    <a:lnTo>
                      <a:pt x="406" y="58"/>
                    </a:lnTo>
                    <a:lnTo>
                      <a:pt x="406" y="146"/>
                    </a:lnTo>
                    <a:lnTo>
                      <a:pt x="405" y="152"/>
                    </a:lnTo>
                    <a:lnTo>
                      <a:pt x="402" y="157"/>
                    </a:lnTo>
                    <a:lnTo>
                      <a:pt x="396" y="162"/>
                    </a:lnTo>
                    <a:lnTo>
                      <a:pt x="390" y="165"/>
                    </a:lnTo>
                    <a:lnTo>
                      <a:pt x="367" y="170"/>
                    </a:lnTo>
                    <a:lnTo>
                      <a:pt x="346" y="179"/>
                    </a:lnTo>
                    <a:lnTo>
                      <a:pt x="324" y="189"/>
                    </a:lnTo>
                    <a:lnTo>
                      <a:pt x="303" y="201"/>
                    </a:lnTo>
                    <a:lnTo>
                      <a:pt x="297" y="204"/>
                    </a:lnTo>
                    <a:lnTo>
                      <a:pt x="291" y="204"/>
                    </a:lnTo>
                    <a:lnTo>
                      <a:pt x="284" y="202"/>
                    </a:lnTo>
                    <a:lnTo>
                      <a:pt x="280" y="198"/>
                    </a:lnTo>
                    <a:lnTo>
                      <a:pt x="218" y="137"/>
                    </a:lnTo>
                    <a:lnTo>
                      <a:pt x="215" y="134"/>
                    </a:lnTo>
                    <a:lnTo>
                      <a:pt x="212" y="133"/>
                    </a:lnTo>
                    <a:lnTo>
                      <a:pt x="208" y="132"/>
                    </a:lnTo>
                    <a:lnTo>
                      <a:pt x="205" y="132"/>
                    </a:lnTo>
                    <a:lnTo>
                      <a:pt x="200" y="132"/>
                    </a:lnTo>
                    <a:lnTo>
                      <a:pt x="196" y="133"/>
                    </a:lnTo>
                    <a:lnTo>
                      <a:pt x="193" y="134"/>
                    </a:lnTo>
                    <a:lnTo>
                      <a:pt x="190" y="137"/>
                    </a:lnTo>
                    <a:lnTo>
                      <a:pt x="136" y="191"/>
                    </a:lnTo>
                    <a:lnTo>
                      <a:pt x="133" y="195"/>
                    </a:lnTo>
                    <a:lnTo>
                      <a:pt x="131" y="198"/>
                    </a:lnTo>
                    <a:lnTo>
                      <a:pt x="131" y="201"/>
                    </a:lnTo>
                    <a:lnTo>
                      <a:pt x="130" y="205"/>
                    </a:lnTo>
                    <a:lnTo>
                      <a:pt x="131" y="208"/>
                    </a:lnTo>
                    <a:lnTo>
                      <a:pt x="131" y="212"/>
                    </a:lnTo>
                    <a:lnTo>
                      <a:pt x="133" y="215"/>
                    </a:lnTo>
                    <a:lnTo>
                      <a:pt x="136" y="218"/>
                    </a:lnTo>
                    <a:lnTo>
                      <a:pt x="198" y="280"/>
                    </a:lnTo>
                    <a:lnTo>
                      <a:pt x="200" y="286"/>
                    </a:lnTo>
                    <a:lnTo>
                      <a:pt x="203" y="291"/>
                    </a:lnTo>
                    <a:lnTo>
                      <a:pt x="202" y="297"/>
                    </a:lnTo>
                    <a:lnTo>
                      <a:pt x="200" y="304"/>
                    </a:lnTo>
                    <a:lnTo>
                      <a:pt x="189" y="325"/>
                    </a:lnTo>
                    <a:lnTo>
                      <a:pt x="179" y="346"/>
                    </a:lnTo>
                    <a:lnTo>
                      <a:pt x="170" y="369"/>
                    </a:lnTo>
                    <a:lnTo>
                      <a:pt x="163" y="392"/>
                    </a:lnTo>
                    <a:lnTo>
                      <a:pt x="162" y="398"/>
                    </a:lnTo>
                    <a:lnTo>
                      <a:pt x="157" y="402"/>
                    </a:lnTo>
                    <a:lnTo>
                      <a:pt x="151" y="405"/>
                    </a:lnTo>
                    <a:lnTo>
                      <a:pt x="144" y="407"/>
                    </a:lnTo>
                    <a:lnTo>
                      <a:pt x="58" y="407"/>
                    </a:lnTo>
                    <a:lnTo>
                      <a:pt x="54" y="407"/>
                    </a:lnTo>
                    <a:lnTo>
                      <a:pt x="51" y="408"/>
                    </a:lnTo>
                    <a:lnTo>
                      <a:pt x="48" y="410"/>
                    </a:lnTo>
                    <a:lnTo>
                      <a:pt x="45" y="412"/>
                    </a:lnTo>
                    <a:lnTo>
                      <a:pt x="42" y="415"/>
                    </a:lnTo>
                    <a:lnTo>
                      <a:pt x="41" y="418"/>
                    </a:lnTo>
                    <a:lnTo>
                      <a:pt x="39" y="423"/>
                    </a:lnTo>
                    <a:lnTo>
                      <a:pt x="39" y="425"/>
                    </a:lnTo>
                    <a:lnTo>
                      <a:pt x="39" y="503"/>
                    </a:lnTo>
                    <a:lnTo>
                      <a:pt x="39" y="507"/>
                    </a:lnTo>
                    <a:lnTo>
                      <a:pt x="41" y="510"/>
                    </a:lnTo>
                    <a:lnTo>
                      <a:pt x="42" y="513"/>
                    </a:lnTo>
                    <a:lnTo>
                      <a:pt x="45" y="516"/>
                    </a:lnTo>
                    <a:lnTo>
                      <a:pt x="48" y="519"/>
                    </a:lnTo>
                    <a:lnTo>
                      <a:pt x="51" y="520"/>
                    </a:lnTo>
                    <a:lnTo>
                      <a:pt x="54" y="522"/>
                    </a:lnTo>
                    <a:lnTo>
                      <a:pt x="58" y="522"/>
                    </a:lnTo>
                    <a:lnTo>
                      <a:pt x="144" y="522"/>
                    </a:lnTo>
                    <a:lnTo>
                      <a:pt x="151" y="523"/>
                    </a:lnTo>
                    <a:lnTo>
                      <a:pt x="157" y="526"/>
                    </a:lnTo>
                    <a:lnTo>
                      <a:pt x="162" y="531"/>
                    </a:lnTo>
                    <a:lnTo>
                      <a:pt x="163" y="538"/>
                    </a:lnTo>
                    <a:lnTo>
                      <a:pt x="170" y="561"/>
                    </a:lnTo>
                    <a:lnTo>
                      <a:pt x="179" y="582"/>
                    </a:lnTo>
                    <a:lnTo>
                      <a:pt x="189" y="604"/>
                    </a:lnTo>
                    <a:lnTo>
                      <a:pt x="200" y="626"/>
                    </a:lnTo>
                    <a:lnTo>
                      <a:pt x="202" y="631"/>
                    </a:lnTo>
                    <a:lnTo>
                      <a:pt x="203" y="637"/>
                    </a:lnTo>
                    <a:lnTo>
                      <a:pt x="200" y="643"/>
                    </a:lnTo>
                    <a:lnTo>
                      <a:pt x="198" y="649"/>
                    </a:lnTo>
                    <a:lnTo>
                      <a:pt x="136" y="711"/>
                    </a:lnTo>
                    <a:lnTo>
                      <a:pt x="134" y="713"/>
                    </a:lnTo>
                    <a:lnTo>
                      <a:pt x="131" y="716"/>
                    </a:lnTo>
                    <a:lnTo>
                      <a:pt x="131" y="721"/>
                    </a:lnTo>
                    <a:lnTo>
                      <a:pt x="130" y="724"/>
                    </a:lnTo>
                    <a:lnTo>
                      <a:pt x="131" y="728"/>
                    </a:lnTo>
                    <a:lnTo>
                      <a:pt x="131" y="731"/>
                    </a:lnTo>
                    <a:lnTo>
                      <a:pt x="134" y="735"/>
                    </a:lnTo>
                    <a:lnTo>
                      <a:pt x="136" y="738"/>
                    </a:lnTo>
                    <a:lnTo>
                      <a:pt x="190" y="793"/>
                    </a:lnTo>
                    <a:lnTo>
                      <a:pt x="193" y="794"/>
                    </a:lnTo>
                    <a:lnTo>
                      <a:pt x="196" y="796"/>
                    </a:lnTo>
                    <a:lnTo>
                      <a:pt x="200" y="797"/>
                    </a:lnTo>
                    <a:lnTo>
                      <a:pt x="205" y="797"/>
                    </a:lnTo>
                    <a:lnTo>
                      <a:pt x="208" y="797"/>
                    </a:lnTo>
                    <a:lnTo>
                      <a:pt x="212" y="796"/>
                    </a:lnTo>
                    <a:lnTo>
                      <a:pt x="215" y="794"/>
                    </a:lnTo>
                    <a:lnTo>
                      <a:pt x="218" y="793"/>
                    </a:lnTo>
                    <a:lnTo>
                      <a:pt x="280" y="731"/>
                    </a:lnTo>
                    <a:lnTo>
                      <a:pt x="282" y="728"/>
                    </a:lnTo>
                    <a:lnTo>
                      <a:pt x="285" y="726"/>
                    </a:lnTo>
                    <a:lnTo>
                      <a:pt x="290" y="725"/>
                    </a:lnTo>
                    <a:lnTo>
                      <a:pt x="293" y="725"/>
                    </a:lnTo>
                    <a:close/>
                    <a:moveTo>
                      <a:pt x="503" y="928"/>
                    </a:moveTo>
                    <a:lnTo>
                      <a:pt x="425" y="928"/>
                    </a:lnTo>
                    <a:lnTo>
                      <a:pt x="414" y="927"/>
                    </a:lnTo>
                    <a:lnTo>
                      <a:pt x="402" y="924"/>
                    </a:lnTo>
                    <a:lnTo>
                      <a:pt x="392" y="918"/>
                    </a:lnTo>
                    <a:lnTo>
                      <a:pt x="383" y="911"/>
                    </a:lnTo>
                    <a:lnTo>
                      <a:pt x="378" y="902"/>
                    </a:lnTo>
                    <a:lnTo>
                      <a:pt x="372" y="892"/>
                    </a:lnTo>
                    <a:lnTo>
                      <a:pt x="369" y="882"/>
                    </a:lnTo>
                    <a:lnTo>
                      <a:pt x="367" y="870"/>
                    </a:lnTo>
                    <a:lnTo>
                      <a:pt x="367" y="798"/>
                    </a:lnTo>
                    <a:lnTo>
                      <a:pt x="349" y="793"/>
                    </a:lnTo>
                    <a:lnTo>
                      <a:pt x="330" y="785"/>
                    </a:lnTo>
                    <a:lnTo>
                      <a:pt x="313" y="777"/>
                    </a:lnTo>
                    <a:lnTo>
                      <a:pt x="295" y="768"/>
                    </a:lnTo>
                    <a:lnTo>
                      <a:pt x="245" y="820"/>
                    </a:lnTo>
                    <a:lnTo>
                      <a:pt x="236" y="827"/>
                    </a:lnTo>
                    <a:lnTo>
                      <a:pt x="226" y="832"/>
                    </a:lnTo>
                    <a:lnTo>
                      <a:pt x="215" y="834"/>
                    </a:lnTo>
                    <a:lnTo>
                      <a:pt x="205" y="836"/>
                    </a:lnTo>
                    <a:lnTo>
                      <a:pt x="193" y="834"/>
                    </a:lnTo>
                    <a:lnTo>
                      <a:pt x="182" y="832"/>
                    </a:lnTo>
                    <a:lnTo>
                      <a:pt x="172" y="827"/>
                    </a:lnTo>
                    <a:lnTo>
                      <a:pt x="163" y="820"/>
                    </a:lnTo>
                    <a:lnTo>
                      <a:pt x="108" y="765"/>
                    </a:lnTo>
                    <a:lnTo>
                      <a:pt x="101" y="757"/>
                    </a:lnTo>
                    <a:lnTo>
                      <a:pt x="95" y="747"/>
                    </a:lnTo>
                    <a:lnTo>
                      <a:pt x="92" y="735"/>
                    </a:lnTo>
                    <a:lnTo>
                      <a:pt x="91" y="724"/>
                    </a:lnTo>
                    <a:lnTo>
                      <a:pt x="92" y="712"/>
                    </a:lnTo>
                    <a:lnTo>
                      <a:pt x="95" y="702"/>
                    </a:lnTo>
                    <a:lnTo>
                      <a:pt x="101" y="692"/>
                    </a:lnTo>
                    <a:lnTo>
                      <a:pt x="108" y="683"/>
                    </a:lnTo>
                    <a:lnTo>
                      <a:pt x="160" y="631"/>
                    </a:lnTo>
                    <a:lnTo>
                      <a:pt x="150" y="616"/>
                    </a:lnTo>
                    <a:lnTo>
                      <a:pt x="143" y="597"/>
                    </a:lnTo>
                    <a:lnTo>
                      <a:pt x="136" y="580"/>
                    </a:lnTo>
                    <a:lnTo>
                      <a:pt x="130" y="561"/>
                    </a:lnTo>
                    <a:lnTo>
                      <a:pt x="58" y="561"/>
                    </a:lnTo>
                    <a:lnTo>
                      <a:pt x="46" y="559"/>
                    </a:lnTo>
                    <a:lnTo>
                      <a:pt x="36" y="556"/>
                    </a:lnTo>
                    <a:lnTo>
                      <a:pt x="26" y="551"/>
                    </a:lnTo>
                    <a:lnTo>
                      <a:pt x="18" y="543"/>
                    </a:lnTo>
                    <a:lnTo>
                      <a:pt x="10" y="535"/>
                    </a:lnTo>
                    <a:lnTo>
                      <a:pt x="5" y="526"/>
                    </a:lnTo>
                    <a:lnTo>
                      <a:pt x="2" y="515"/>
                    </a:lnTo>
                    <a:lnTo>
                      <a:pt x="0" y="503"/>
                    </a:lnTo>
                    <a:lnTo>
                      <a:pt x="0" y="425"/>
                    </a:lnTo>
                    <a:lnTo>
                      <a:pt x="2" y="414"/>
                    </a:lnTo>
                    <a:lnTo>
                      <a:pt x="5" y="404"/>
                    </a:lnTo>
                    <a:lnTo>
                      <a:pt x="10" y="394"/>
                    </a:lnTo>
                    <a:lnTo>
                      <a:pt x="18" y="385"/>
                    </a:lnTo>
                    <a:lnTo>
                      <a:pt x="26" y="378"/>
                    </a:lnTo>
                    <a:lnTo>
                      <a:pt x="36" y="372"/>
                    </a:lnTo>
                    <a:lnTo>
                      <a:pt x="46" y="369"/>
                    </a:lnTo>
                    <a:lnTo>
                      <a:pt x="58" y="368"/>
                    </a:lnTo>
                    <a:lnTo>
                      <a:pt x="130" y="368"/>
                    </a:lnTo>
                    <a:lnTo>
                      <a:pt x="136" y="349"/>
                    </a:lnTo>
                    <a:lnTo>
                      <a:pt x="143" y="332"/>
                    </a:lnTo>
                    <a:lnTo>
                      <a:pt x="150" y="314"/>
                    </a:lnTo>
                    <a:lnTo>
                      <a:pt x="160" y="297"/>
                    </a:lnTo>
                    <a:lnTo>
                      <a:pt x="108" y="245"/>
                    </a:lnTo>
                    <a:lnTo>
                      <a:pt x="101" y="237"/>
                    </a:lnTo>
                    <a:lnTo>
                      <a:pt x="95" y="227"/>
                    </a:lnTo>
                    <a:lnTo>
                      <a:pt x="92" y="217"/>
                    </a:lnTo>
                    <a:lnTo>
                      <a:pt x="91" y="205"/>
                    </a:lnTo>
                    <a:lnTo>
                      <a:pt x="92" y="193"/>
                    </a:lnTo>
                    <a:lnTo>
                      <a:pt x="95" y="183"/>
                    </a:lnTo>
                    <a:lnTo>
                      <a:pt x="101" y="173"/>
                    </a:lnTo>
                    <a:lnTo>
                      <a:pt x="108" y="163"/>
                    </a:lnTo>
                    <a:lnTo>
                      <a:pt x="163" y="110"/>
                    </a:lnTo>
                    <a:lnTo>
                      <a:pt x="172" y="103"/>
                    </a:lnTo>
                    <a:lnTo>
                      <a:pt x="182" y="97"/>
                    </a:lnTo>
                    <a:lnTo>
                      <a:pt x="193" y="94"/>
                    </a:lnTo>
                    <a:lnTo>
                      <a:pt x="205" y="93"/>
                    </a:lnTo>
                    <a:lnTo>
                      <a:pt x="215" y="94"/>
                    </a:lnTo>
                    <a:lnTo>
                      <a:pt x="226" y="97"/>
                    </a:lnTo>
                    <a:lnTo>
                      <a:pt x="236" y="103"/>
                    </a:lnTo>
                    <a:lnTo>
                      <a:pt x="245" y="110"/>
                    </a:lnTo>
                    <a:lnTo>
                      <a:pt x="295" y="160"/>
                    </a:lnTo>
                    <a:lnTo>
                      <a:pt x="313" y="152"/>
                    </a:lnTo>
                    <a:lnTo>
                      <a:pt x="330" y="143"/>
                    </a:lnTo>
                    <a:lnTo>
                      <a:pt x="349" y="136"/>
                    </a:lnTo>
                    <a:lnTo>
                      <a:pt x="367" y="130"/>
                    </a:lnTo>
                    <a:lnTo>
                      <a:pt x="367" y="58"/>
                    </a:lnTo>
                    <a:lnTo>
                      <a:pt x="369" y="47"/>
                    </a:lnTo>
                    <a:lnTo>
                      <a:pt x="372" y="36"/>
                    </a:lnTo>
                    <a:lnTo>
                      <a:pt x="378" y="26"/>
                    </a:lnTo>
                    <a:lnTo>
                      <a:pt x="383" y="18"/>
                    </a:lnTo>
                    <a:lnTo>
                      <a:pt x="392" y="11"/>
                    </a:lnTo>
                    <a:lnTo>
                      <a:pt x="402" y="5"/>
                    </a:lnTo>
                    <a:lnTo>
                      <a:pt x="414" y="2"/>
                    </a:lnTo>
                    <a:lnTo>
                      <a:pt x="425" y="0"/>
                    </a:lnTo>
                    <a:lnTo>
                      <a:pt x="503" y="0"/>
                    </a:lnTo>
                    <a:lnTo>
                      <a:pt x="514" y="2"/>
                    </a:lnTo>
                    <a:lnTo>
                      <a:pt x="524" y="5"/>
                    </a:lnTo>
                    <a:lnTo>
                      <a:pt x="534" y="11"/>
                    </a:lnTo>
                    <a:lnTo>
                      <a:pt x="543" y="18"/>
                    </a:lnTo>
                    <a:lnTo>
                      <a:pt x="550" y="26"/>
                    </a:lnTo>
                    <a:lnTo>
                      <a:pt x="556" y="36"/>
                    </a:lnTo>
                    <a:lnTo>
                      <a:pt x="559" y="47"/>
                    </a:lnTo>
                    <a:lnTo>
                      <a:pt x="560" y="58"/>
                    </a:lnTo>
                    <a:lnTo>
                      <a:pt x="560" y="130"/>
                    </a:lnTo>
                    <a:lnTo>
                      <a:pt x="579" y="137"/>
                    </a:lnTo>
                    <a:lnTo>
                      <a:pt x="596" y="143"/>
                    </a:lnTo>
                    <a:lnTo>
                      <a:pt x="614" y="152"/>
                    </a:lnTo>
                    <a:lnTo>
                      <a:pt x="631" y="160"/>
                    </a:lnTo>
                    <a:lnTo>
                      <a:pt x="681" y="110"/>
                    </a:lnTo>
                    <a:lnTo>
                      <a:pt x="691" y="103"/>
                    </a:lnTo>
                    <a:lnTo>
                      <a:pt x="702" y="97"/>
                    </a:lnTo>
                    <a:lnTo>
                      <a:pt x="712" y="94"/>
                    </a:lnTo>
                    <a:lnTo>
                      <a:pt x="723" y="93"/>
                    </a:lnTo>
                    <a:lnTo>
                      <a:pt x="735" y="94"/>
                    </a:lnTo>
                    <a:lnTo>
                      <a:pt x="745" y="97"/>
                    </a:lnTo>
                    <a:lnTo>
                      <a:pt x="755" y="103"/>
                    </a:lnTo>
                    <a:lnTo>
                      <a:pt x="763" y="110"/>
                    </a:lnTo>
                    <a:lnTo>
                      <a:pt x="818" y="163"/>
                    </a:lnTo>
                    <a:lnTo>
                      <a:pt x="825" y="173"/>
                    </a:lnTo>
                    <a:lnTo>
                      <a:pt x="831" y="182"/>
                    </a:lnTo>
                    <a:lnTo>
                      <a:pt x="834" y="193"/>
                    </a:lnTo>
                    <a:lnTo>
                      <a:pt x="835" y="205"/>
                    </a:lnTo>
                    <a:lnTo>
                      <a:pt x="834" y="217"/>
                    </a:lnTo>
                    <a:lnTo>
                      <a:pt x="831" y="227"/>
                    </a:lnTo>
                    <a:lnTo>
                      <a:pt x="825" y="237"/>
                    </a:lnTo>
                    <a:lnTo>
                      <a:pt x="818" y="245"/>
                    </a:lnTo>
                    <a:lnTo>
                      <a:pt x="768" y="297"/>
                    </a:lnTo>
                    <a:lnTo>
                      <a:pt x="776" y="314"/>
                    </a:lnTo>
                    <a:lnTo>
                      <a:pt x="785" y="332"/>
                    </a:lnTo>
                    <a:lnTo>
                      <a:pt x="791" y="349"/>
                    </a:lnTo>
                    <a:lnTo>
                      <a:pt x="797" y="368"/>
                    </a:lnTo>
                    <a:lnTo>
                      <a:pt x="869" y="368"/>
                    </a:lnTo>
                    <a:lnTo>
                      <a:pt x="880" y="369"/>
                    </a:lnTo>
                    <a:lnTo>
                      <a:pt x="892" y="372"/>
                    </a:lnTo>
                    <a:lnTo>
                      <a:pt x="902" y="378"/>
                    </a:lnTo>
                    <a:lnTo>
                      <a:pt x="910" y="385"/>
                    </a:lnTo>
                    <a:lnTo>
                      <a:pt x="918" y="394"/>
                    </a:lnTo>
                    <a:lnTo>
                      <a:pt x="922" y="404"/>
                    </a:lnTo>
                    <a:lnTo>
                      <a:pt x="926" y="414"/>
                    </a:lnTo>
                    <a:lnTo>
                      <a:pt x="928" y="425"/>
                    </a:lnTo>
                    <a:lnTo>
                      <a:pt x="928" y="503"/>
                    </a:lnTo>
                    <a:lnTo>
                      <a:pt x="926" y="515"/>
                    </a:lnTo>
                    <a:lnTo>
                      <a:pt x="923" y="525"/>
                    </a:lnTo>
                    <a:lnTo>
                      <a:pt x="918" y="535"/>
                    </a:lnTo>
                    <a:lnTo>
                      <a:pt x="910" y="543"/>
                    </a:lnTo>
                    <a:lnTo>
                      <a:pt x="902" y="551"/>
                    </a:lnTo>
                    <a:lnTo>
                      <a:pt x="892" y="556"/>
                    </a:lnTo>
                    <a:lnTo>
                      <a:pt x="880" y="559"/>
                    </a:lnTo>
                    <a:lnTo>
                      <a:pt x="869" y="561"/>
                    </a:lnTo>
                    <a:lnTo>
                      <a:pt x="797" y="561"/>
                    </a:lnTo>
                    <a:lnTo>
                      <a:pt x="791" y="580"/>
                    </a:lnTo>
                    <a:lnTo>
                      <a:pt x="785" y="597"/>
                    </a:lnTo>
                    <a:lnTo>
                      <a:pt x="776" y="616"/>
                    </a:lnTo>
                    <a:lnTo>
                      <a:pt x="768" y="631"/>
                    </a:lnTo>
                    <a:lnTo>
                      <a:pt x="818" y="683"/>
                    </a:lnTo>
                    <a:lnTo>
                      <a:pt x="825" y="692"/>
                    </a:lnTo>
                    <a:lnTo>
                      <a:pt x="831" y="702"/>
                    </a:lnTo>
                    <a:lnTo>
                      <a:pt x="834" y="713"/>
                    </a:lnTo>
                    <a:lnTo>
                      <a:pt x="835" y="724"/>
                    </a:lnTo>
                    <a:lnTo>
                      <a:pt x="834" y="735"/>
                    </a:lnTo>
                    <a:lnTo>
                      <a:pt x="831" y="745"/>
                    </a:lnTo>
                    <a:lnTo>
                      <a:pt x="825" y="755"/>
                    </a:lnTo>
                    <a:lnTo>
                      <a:pt x="818" y="765"/>
                    </a:lnTo>
                    <a:lnTo>
                      <a:pt x="763" y="820"/>
                    </a:lnTo>
                    <a:lnTo>
                      <a:pt x="755" y="827"/>
                    </a:lnTo>
                    <a:lnTo>
                      <a:pt x="745" y="832"/>
                    </a:lnTo>
                    <a:lnTo>
                      <a:pt x="735" y="834"/>
                    </a:lnTo>
                    <a:lnTo>
                      <a:pt x="723" y="836"/>
                    </a:lnTo>
                    <a:lnTo>
                      <a:pt x="712" y="834"/>
                    </a:lnTo>
                    <a:lnTo>
                      <a:pt x="702" y="832"/>
                    </a:lnTo>
                    <a:lnTo>
                      <a:pt x="691" y="827"/>
                    </a:lnTo>
                    <a:lnTo>
                      <a:pt x="681" y="820"/>
                    </a:lnTo>
                    <a:lnTo>
                      <a:pt x="631" y="768"/>
                    </a:lnTo>
                    <a:lnTo>
                      <a:pt x="614" y="777"/>
                    </a:lnTo>
                    <a:lnTo>
                      <a:pt x="596" y="785"/>
                    </a:lnTo>
                    <a:lnTo>
                      <a:pt x="579" y="793"/>
                    </a:lnTo>
                    <a:lnTo>
                      <a:pt x="560" y="798"/>
                    </a:lnTo>
                    <a:lnTo>
                      <a:pt x="560" y="870"/>
                    </a:lnTo>
                    <a:lnTo>
                      <a:pt x="559" y="882"/>
                    </a:lnTo>
                    <a:lnTo>
                      <a:pt x="556" y="892"/>
                    </a:lnTo>
                    <a:lnTo>
                      <a:pt x="550" y="902"/>
                    </a:lnTo>
                    <a:lnTo>
                      <a:pt x="543" y="911"/>
                    </a:lnTo>
                    <a:lnTo>
                      <a:pt x="534" y="918"/>
                    </a:lnTo>
                    <a:lnTo>
                      <a:pt x="524" y="924"/>
                    </a:lnTo>
                    <a:lnTo>
                      <a:pt x="514" y="927"/>
                    </a:lnTo>
                    <a:lnTo>
                      <a:pt x="503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8" name="Freeform 468"/>
              <p:cNvSpPr>
                <a:spLocks noEditPoints="1"/>
              </p:cNvSpPr>
              <p:nvPr/>
            </p:nvSpPr>
            <p:spPr bwMode="auto">
              <a:xfrm>
                <a:off x="5140870" y="3894917"/>
                <a:ext cx="187823" cy="186367"/>
              </a:xfrm>
              <a:custGeom>
                <a:avLst/>
                <a:gdLst>
                  <a:gd name="T0" fmla="*/ 161 w 386"/>
                  <a:gd name="T1" fmla="*/ 42 h 386"/>
                  <a:gd name="T2" fmla="*/ 119 w 386"/>
                  <a:gd name="T3" fmla="*/ 58 h 386"/>
                  <a:gd name="T4" fmla="*/ 83 w 386"/>
                  <a:gd name="T5" fmla="*/ 84 h 386"/>
                  <a:gd name="T6" fmla="*/ 56 w 386"/>
                  <a:gd name="T7" fmla="*/ 120 h 386"/>
                  <a:gd name="T8" fmla="*/ 42 w 386"/>
                  <a:gd name="T9" fmla="*/ 162 h 386"/>
                  <a:gd name="T10" fmla="*/ 39 w 386"/>
                  <a:gd name="T11" fmla="*/ 209 h 386"/>
                  <a:gd name="T12" fmla="*/ 50 w 386"/>
                  <a:gd name="T13" fmla="*/ 254 h 386"/>
                  <a:gd name="T14" fmla="*/ 73 w 386"/>
                  <a:gd name="T15" fmla="*/ 291 h 386"/>
                  <a:gd name="T16" fmla="*/ 107 w 386"/>
                  <a:gd name="T17" fmla="*/ 321 h 386"/>
                  <a:gd name="T18" fmla="*/ 147 w 386"/>
                  <a:gd name="T19" fmla="*/ 342 h 386"/>
                  <a:gd name="T20" fmla="*/ 193 w 386"/>
                  <a:gd name="T21" fmla="*/ 347 h 386"/>
                  <a:gd name="T22" fmla="*/ 239 w 386"/>
                  <a:gd name="T23" fmla="*/ 342 h 386"/>
                  <a:gd name="T24" fmla="*/ 279 w 386"/>
                  <a:gd name="T25" fmla="*/ 321 h 386"/>
                  <a:gd name="T26" fmla="*/ 311 w 386"/>
                  <a:gd name="T27" fmla="*/ 291 h 386"/>
                  <a:gd name="T28" fmla="*/ 335 w 386"/>
                  <a:gd name="T29" fmla="*/ 254 h 386"/>
                  <a:gd name="T30" fmla="*/ 346 w 386"/>
                  <a:gd name="T31" fmla="*/ 209 h 386"/>
                  <a:gd name="T32" fmla="*/ 344 w 386"/>
                  <a:gd name="T33" fmla="*/ 162 h 386"/>
                  <a:gd name="T34" fmla="*/ 328 w 386"/>
                  <a:gd name="T35" fmla="*/ 120 h 386"/>
                  <a:gd name="T36" fmla="*/ 302 w 386"/>
                  <a:gd name="T37" fmla="*/ 84 h 386"/>
                  <a:gd name="T38" fmla="*/ 266 w 386"/>
                  <a:gd name="T39" fmla="*/ 58 h 386"/>
                  <a:gd name="T40" fmla="*/ 223 w 386"/>
                  <a:gd name="T41" fmla="*/ 42 h 386"/>
                  <a:gd name="T42" fmla="*/ 193 w 386"/>
                  <a:gd name="T43" fmla="*/ 386 h 386"/>
                  <a:gd name="T44" fmla="*/ 135 w 386"/>
                  <a:gd name="T45" fmla="*/ 378 h 386"/>
                  <a:gd name="T46" fmla="*/ 85 w 386"/>
                  <a:gd name="T47" fmla="*/ 353 h 386"/>
                  <a:gd name="T48" fmla="*/ 43 w 386"/>
                  <a:gd name="T49" fmla="*/ 316 h 386"/>
                  <a:gd name="T50" fmla="*/ 14 w 386"/>
                  <a:gd name="T51" fmla="*/ 268 h 386"/>
                  <a:gd name="T52" fmla="*/ 0 w 386"/>
                  <a:gd name="T53" fmla="*/ 213 h 386"/>
                  <a:gd name="T54" fmla="*/ 3 w 386"/>
                  <a:gd name="T55" fmla="*/ 154 h 386"/>
                  <a:gd name="T56" fmla="*/ 23 w 386"/>
                  <a:gd name="T57" fmla="*/ 101 h 386"/>
                  <a:gd name="T58" fmla="*/ 56 w 386"/>
                  <a:gd name="T59" fmla="*/ 56 h 386"/>
                  <a:gd name="T60" fmla="*/ 101 w 386"/>
                  <a:gd name="T61" fmla="*/ 23 h 386"/>
                  <a:gd name="T62" fmla="*/ 154 w 386"/>
                  <a:gd name="T63" fmla="*/ 5 h 386"/>
                  <a:gd name="T64" fmla="*/ 212 w 386"/>
                  <a:gd name="T65" fmla="*/ 2 h 386"/>
                  <a:gd name="T66" fmla="*/ 268 w 386"/>
                  <a:gd name="T67" fmla="*/ 16 h 386"/>
                  <a:gd name="T68" fmla="*/ 315 w 386"/>
                  <a:gd name="T69" fmla="*/ 45 h 386"/>
                  <a:gd name="T70" fmla="*/ 353 w 386"/>
                  <a:gd name="T71" fmla="*/ 85 h 386"/>
                  <a:gd name="T72" fmla="*/ 377 w 386"/>
                  <a:gd name="T73" fmla="*/ 136 h 386"/>
                  <a:gd name="T74" fmla="*/ 386 w 386"/>
                  <a:gd name="T75" fmla="*/ 193 h 386"/>
                  <a:gd name="T76" fmla="*/ 377 w 386"/>
                  <a:gd name="T77" fmla="*/ 251 h 386"/>
                  <a:gd name="T78" fmla="*/ 353 w 386"/>
                  <a:gd name="T79" fmla="*/ 301 h 386"/>
                  <a:gd name="T80" fmla="*/ 315 w 386"/>
                  <a:gd name="T81" fmla="*/ 343 h 386"/>
                  <a:gd name="T82" fmla="*/ 268 w 386"/>
                  <a:gd name="T83" fmla="*/ 372 h 386"/>
                  <a:gd name="T84" fmla="*/ 212 w 386"/>
                  <a:gd name="T85" fmla="*/ 385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6" h="386">
                    <a:moveTo>
                      <a:pt x="193" y="39"/>
                    </a:moveTo>
                    <a:lnTo>
                      <a:pt x="177" y="39"/>
                    </a:lnTo>
                    <a:lnTo>
                      <a:pt x="161" y="42"/>
                    </a:lnTo>
                    <a:lnTo>
                      <a:pt x="147" y="46"/>
                    </a:lnTo>
                    <a:lnTo>
                      <a:pt x="132" y="51"/>
                    </a:lnTo>
                    <a:lnTo>
                      <a:pt x="119" y="58"/>
                    </a:lnTo>
                    <a:lnTo>
                      <a:pt x="107" y="65"/>
                    </a:lnTo>
                    <a:lnTo>
                      <a:pt x="95" y="74"/>
                    </a:lnTo>
                    <a:lnTo>
                      <a:pt x="83" y="84"/>
                    </a:lnTo>
                    <a:lnTo>
                      <a:pt x="73" y="95"/>
                    </a:lnTo>
                    <a:lnTo>
                      <a:pt x="65" y="107"/>
                    </a:lnTo>
                    <a:lnTo>
                      <a:pt x="56" y="120"/>
                    </a:lnTo>
                    <a:lnTo>
                      <a:pt x="50" y="133"/>
                    </a:lnTo>
                    <a:lnTo>
                      <a:pt x="45" y="147"/>
                    </a:lnTo>
                    <a:lnTo>
                      <a:pt x="42" y="162"/>
                    </a:lnTo>
                    <a:lnTo>
                      <a:pt x="39" y="177"/>
                    </a:lnTo>
                    <a:lnTo>
                      <a:pt x="37" y="193"/>
                    </a:lnTo>
                    <a:lnTo>
                      <a:pt x="39" y="209"/>
                    </a:lnTo>
                    <a:lnTo>
                      <a:pt x="42" y="225"/>
                    </a:lnTo>
                    <a:lnTo>
                      <a:pt x="45" y="239"/>
                    </a:lnTo>
                    <a:lnTo>
                      <a:pt x="50" y="254"/>
                    </a:lnTo>
                    <a:lnTo>
                      <a:pt x="56" y="267"/>
                    </a:lnTo>
                    <a:lnTo>
                      <a:pt x="65" y="280"/>
                    </a:lnTo>
                    <a:lnTo>
                      <a:pt x="73" y="291"/>
                    </a:lnTo>
                    <a:lnTo>
                      <a:pt x="83" y="303"/>
                    </a:lnTo>
                    <a:lnTo>
                      <a:pt x="95" y="313"/>
                    </a:lnTo>
                    <a:lnTo>
                      <a:pt x="107" y="321"/>
                    </a:lnTo>
                    <a:lnTo>
                      <a:pt x="119" y="329"/>
                    </a:lnTo>
                    <a:lnTo>
                      <a:pt x="132" y="336"/>
                    </a:lnTo>
                    <a:lnTo>
                      <a:pt x="147" y="342"/>
                    </a:lnTo>
                    <a:lnTo>
                      <a:pt x="161" y="345"/>
                    </a:lnTo>
                    <a:lnTo>
                      <a:pt x="177" y="347"/>
                    </a:lnTo>
                    <a:lnTo>
                      <a:pt x="193" y="347"/>
                    </a:lnTo>
                    <a:lnTo>
                      <a:pt x="209" y="347"/>
                    </a:lnTo>
                    <a:lnTo>
                      <a:pt x="223" y="345"/>
                    </a:lnTo>
                    <a:lnTo>
                      <a:pt x="239" y="342"/>
                    </a:lnTo>
                    <a:lnTo>
                      <a:pt x="252" y="336"/>
                    </a:lnTo>
                    <a:lnTo>
                      <a:pt x="266" y="329"/>
                    </a:lnTo>
                    <a:lnTo>
                      <a:pt x="279" y="321"/>
                    </a:lnTo>
                    <a:lnTo>
                      <a:pt x="291" y="313"/>
                    </a:lnTo>
                    <a:lnTo>
                      <a:pt x="302" y="303"/>
                    </a:lnTo>
                    <a:lnTo>
                      <a:pt x="311" y="291"/>
                    </a:lnTo>
                    <a:lnTo>
                      <a:pt x="321" y="280"/>
                    </a:lnTo>
                    <a:lnTo>
                      <a:pt x="328" y="267"/>
                    </a:lnTo>
                    <a:lnTo>
                      <a:pt x="335" y="254"/>
                    </a:lnTo>
                    <a:lnTo>
                      <a:pt x="340" y="239"/>
                    </a:lnTo>
                    <a:lnTo>
                      <a:pt x="344" y="225"/>
                    </a:lnTo>
                    <a:lnTo>
                      <a:pt x="346" y="209"/>
                    </a:lnTo>
                    <a:lnTo>
                      <a:pt x="347" y="193"/>
                    </a:lnTo>
                    <a:lnTo>
                      <a:pt x="346" y="177"/>
                    </a:lnTo>
                    <a:lnTo>
                      <a:pt x="344" y="162"/>
                    </a:lnTo>
                    <a:lnTo>
                      <a:pt x="340" y="147"/>
                    </a:lnTo>
                    <a:lnTo>
                      <a:pt x="335" y="133"/>
                    </a:lnTo>
                    <a:lnTo>
                      <a:pt x="328" y="120"/>
                    </a:lnTo>
                    <a:lnTo>
                      <a:pt x="321" y="107"/>
                    </a:lnTo>
                    <a:lnTo>
                      <a:pt x="311" y="95"/>
                    </a:lnTo>
                    <a:lnTo>
                      <a:pt x="302" y="84"/>
                    </a:lnTo>
                    <a:lnTo>
                      <a:pt x="291" y="74"/>
                    </a:lnTo>
                    <a:lnTo>
                      <a:pt x="279" y="65"/>
                    </a:lnTo>
                    <a:lnTo>
                      <a:pt x="266" y="58"/>
                    </a:lnTo>
                    <a:lnTo>
                      <a:pt x="252" y="51"/>
                    </a:lnTo>
                    <a:lnTo>
                      <a:pt x="239" y="46"/>
                    </a:lnTo>
                    <a:lnTo>
                      <a:pt x="223" y="42"/>
                    </a:lnTo>
                    <a:lnTo>
                      <a:pt x="209" y="39"/>
                    </a:lnTo>
                    <a:lnTo>
                      <a:pt x="193" y="39"/>
                    </a:lnTo>
                    <a:close/>
                    <a:moveTo>
                      <a:pt x="193" y="386"/>
                    </a:moveTo>
                    <a:lnTo>
                      <a:pt x="173" y="385"/>
                    </a:lnTo>
                    <a:lnTo>
                      <a:pt x="154" y="382"/>
                    </a:lnTo>
                    <a:lnTo>
                      <a:pt x="135" y="378"/>
                    </a:lnTo>
                    <a:lnTo>
                      <a:pt x="118" y="372"/>
                    </a:lnTo>
                    <a:lnTo>
                      <a:pt x="101" y="363"/>
                    </a:lnTo>
                    <a:lnTo>
                      <a:pt x="85" y="353"/>
                    </a:lnTo>
                    <a:lnTo>
                      <a:pt x="69" y="343"/>
                    </a:lnTo>
                    <a:lnTo>
                      <a:pt x="56" y="330"/>
                    </a:lnTo>
                    <a:lnTo>
                      <a:pt x="43" y="316"/>
                    </a:lnTo>
                    <a:lnTo>
                      <a:pt x="33" y="301"/>
                    </a:lnTo>
                    <a:lnTo>
                      <a:pt x="23" y="285"/>
                    </a:lnTo>
                    <a:lnTo>
                      <a:pt x="14" y="268"/>
                    </a:lnTo>
                    <a:lnTo>
                      <a:pt x="9" y="251"/>
                    </a:lnTo>
                    <a:lnTo>
                      <a:pt x="3" y="232"/>
                    </a:lnTo>
                    <a:lnTo>
                      <a:pt x="0" y="213"/>
                    </a:lnTo>
                    <a:lnTo>
                      <a:pt x="0" y="193"/>
                    </a:lnTo>
                    <a:lnTo>
                      <a:pt x="0" y="173"/>
                    </a:lnTo>
                    <a:lnTo>
                      <a:pt x="3" y="154"/>
                    </a:lnTo>
                    <a:lnTo>
                      <a:pt x="9" y="136"/>
                    </a:lnTo>
                    <a:lnTo>
                      <a:pt x="14" y="118"/>
                    </a:lnTo>
                    <a:lnTo>
                      <a:pt x="23" y="101"/>
                    </a:lnTo>
                    <a:lnTo>
                      <a:pt x="33" y="85"/>
                    </a:lnTo>
                    <a:lnTo>
                      <a:pt x="43" y="71"/>
                    </a:lnTo>
                    <a:lnTo>
                      <a:pt x="56" y="56"/>
                    </a:lnTo>
                    <a:lnTo>
                      <a:pt x="69" y="45"/>
                    </a:lnTo>
                    <a:lnTo>
                      <a:pt x="85" y="33"/>
                    </a:lnTo>
                    <a:lnTo>
                      <a:pt x="101" y="23"/>
                    </a:lnTo>
                    <a:lnTo>
                      <a:pt x="118" y="16"/>
                    </a:lnTo>
                    <a:lnTo>
                      <a:pt x="135" y="9"/>
                    </a:lnTo>
                    <a:lnTo>
                      <a:pt x="154" y="5"/>
                    </a:lnTo>
                    <a:lnTo>
                      <a:pt x="173" y="2"/>
                    </a:lnTo>
                    <a:lnTo>
                      <a:pt x="193" y="0"/>
                    </a:lnTo>
                    <a:lnTo>
                      <a:pt x="212" y="2"/>
                    </a:lnTo>
                    <a:lnTo>
                      <a:pt x="232" y="5"/>
                    </a:lnTo>
                    <a:lnTo>
                      <a:pt x="251" y="9"/>
                    </a:lnTo>
                    <a:lnTo>
                      <a:pt x="268" y="16"/>
                    </a:lnTo>
                    <a:lnTo>
                      <a:pt x="285" y="23"/>
                    </a:lnTo>
                    <a:lnTo>
                      <a:pt x="301" y="33"/>
                    </a:lnTo>
                    <a:lnTo>
                      <a:pt x="315" y="45"/>
                    </a:lnTo>
                    <a:lnTo>
                      <a:pt x="330" y="56"/>
                    </a:lnTo>
                    <a:lnTo>
                      <a:pt x="341" y="71"/>
                    </a:lnTo>
                    <a:lnTo>
                      <a:pt x="353" y="85"/>
                    </a:lnTo>
                    <a:lnTo>
                      <a:pt x="363" y="101"/>
                    </a:lnTo>
                    <a:lnTo>
                      <a:pt x="370" y="118"/>
                    </a:lnTo>
                    <a:lnTo>
                      <a:pt x="377" y="136"/>
                    </a:lnTo>
                    <a:lnTo>
                      <a:pt x="382" y="154"/>
                    </a:lnTo>
                    <a:lnTo>
                      <a:pt x="384" y="173"/>
                    </a:lnTo>
                    <a:lnTo>
                      <a:pt x="386" y="193"/>
                    </a:lnTo>
                    <a:lnTo>
                      <a:pt x="384" y="213"/>
                    </a:lnTo>
                    <a:lnTo>
                      <a:pt x="382" y="232"/>
                    </a:lnTo>
                    <a:lnTo>
                      <a:pt x="377" y="251"/>
                    </a:lnTo>
                    <a:lnTo>
                      <a:pt x="370" y="268"/>
                    </a:lnTo>
                    <a:lnTo>
                      <a:pt x="363" y="285"/>
                    </a:lnTo>
                    <a:lnTo>
                      <a:pt x="353" y="301"/>
                    </a:lnTo>
                    <a:lnTo>
                      <a:pt x="341" y="316"/>
                    </a:lnTo>
                    <a:lnTo>
                      <a:pt x="330" y="330"/>
                    </a:lnTo>
                    <a:lnTo>
                      <a:pt x="315" y="343"/>
                    </a:lnTo>
                    <a:lnTo>
                      <a:pt x="301" y="353"/>
                    </a:lnTo>
                    <a:lnTo>
                      <a:pt x="285" y="363"/>
                    </a:lnTo>
                    <a:lnTo>
                      <a:pt x="268" y="372"/>
                    </a:lnTo>
                    <a:lnTo>
                      <a:pt x="251" y="378"/>
                    </a:lnTo>
                    <a:lnTo>
                      <a:pt x="232" y="382"/>
                    </a:lnTo>
                    <a:lnTo>
                      <a:pt x="212" y="385"/>
                    </a:lnTo>
                    <a:lnTo>
                      <a:pt x="193" y="3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2010698" y="1786294"/>
              <a:ext cx="231903" cy="232653"/>
              <a:chOff x="5009830" y="3762422"/>
              <a:chExt cx="449901" cy="451357"/>
            </a:xfrm>
            <a:solidFill>
              <a:schemeClr val="bg1"/>
            </a:solidFill>
          </p:grpSpPr>
          <p:sp>
            <p:nvSpPr>
              <p:cNvPr id="81" name="Freeform 467"/>
              <p:cNvSpPr>
                <a:spLocks noEditPoints="1"/>
              </p:cNvSpPr>
              <p:nvPr/>
            </p:nvSpPr>
            <p:spPr bwMode="auto">
              <a:xfrm>
                <a:off x="5009830" y="3762422"/>
                <a:ext cx="449901" cy="451357"/>
              </a:xfrm>
              <a:custGeom>
                <a:avLst/>
                <a:gdLst>
                  <a:gd name="T0" fmla="*/ 390 w 928"/>
                  <a:gd name="T1" fmla="*/ 764 h 928"/>
                  <a:gd name="T2" fmla="*/ 408 w 928"/>
                  <a:gd name="T3" fmla="*/ 878 h 928"/>
                  <a:gd name="T4" fmla="*/ 503 w 928"/>
                  <a:gd name="T5" fmla="*/ 889 h 928"/>
                  <a:gd name="T6" fmla="*/ 522 w 928"/>
                  <a:gd name="T7" fmla="*/ 873 h 928"/>
                  <a:gd name="T8" fmla="*/ 559 w 928"/>
                  <a:gd name="T9" fmla="*/ 758 h 928"/>
                  <a:gd name="T10" fmla="*/ 648 w 928"/>
                  <a:gd name="T11" fmla="*/ 731 h 928"/>
                  <a:gd name="T12" fmla="*/ 730 w 928"/>
                  <a:gd name="T13" fmla="*/ 796 h 928"/>
                  <a:gd name="T14" fmla="*/ 797 w 928"/>
                  <a:gd name="T15" fmla="*/ 724 h 928"/>
                  <a:gd name="T16" fmla="*/ 725 w 928"/>
                  <a:gd name="T17" fmla="*/ 637 h 928"/>
                  <a:gd name="T18" fmla="*/ 766 w 928"/>
                  <a:gd name="T19" fmla="*/ 531 h 928"/>
                  <a:gd name="T20" fmla="*/ 880 w 928"/>
                  <a:gd name="T21" fmla="*/ 519 h 928"/>
                  <a:gd name="T22" fmla="*/ 887 w 928"/>
                  <a:gd name="T23" fmla="*/ 423 h 928"/>
                  <a:gd name="T24" fmla="*/ 869 w 928"/>
                  <a:gd name="T25" fmla="*/ 407 h 928"/>
                  <a:gd name="T26" fmla="*/ 749 w 928"/>
                  <a:gd name="T27" fmla="*/ 346 h 928"/>
                  <a:gd name="T28" fmla="*/ 791 w 928"/>
                  <a:gd name="T29" fmla="*/ 218 h 928"/>
                  <a:gd name="T30" fmla="*/ 794 w 928"/>
                  <a:gd name="T31" fmla="*/ 193 h 928"/>
                  <a:gd name="T32" fmla="*/ 719 w 928"/>
                  <a:gd name="T33" fmla="*/ 132 h 928"/>
                  <a:gd name="T34" fmla="*/ 630 w 928"/>
                  <a:gd name="T35" fmla="*/ 204 h 928"/>
                  <a:gd name="T36" fmla="*/ 526 w 928"/>
                  <a:gd name="T37" fmla="*/ 157 h 928"/>
                  <a:gd name="T38" fmla="*/ 516 w 928"/>
                  <a:gd name="T39" fmla="*/ 45 h 928"/>
                  <a:gd name="T40" fmla="*/ 418 w 928"/>
                  <a:gd name="T41" fmla="*/ 41 h 928"/>
                  <a:gd name="T42" fmla="*/ 406 w 928"/>
                  <a:gd name="T43" fmla="*/ 146 h 928"/>
                  <a:gd name="T44" fmla="*/ 324 w 928"/>
                  <a:gd name="T45" fmla="*/ 189 h 928"/>
                  <a:gd name="T46" fmla="*/ 215 w 928"/>
                  <a:gd name="T47" fmla="*/ 134 h 928"/>
                  <a:gd name="T48" fmla="*/ 190 w 928"/>
                  <a:gd name="T49" fmla="*/ 137 h 928"/>
                  <a:gd name="T50" fmla="*/ 131 w 928"/>
                  <a:gd name="T51" fmla="*/ 212 h 928"/>
                  <a:gd name="T52" fmla="*/ 200 w 928"/>
                  <a:gd name="T53" fmla="*/ 304 h 928"/>
                  <a:gd name="T54" fmla="*/ 151 w 928"/>
                  <a:gd name="T55" fmla="*/ 405 h 928"/>
                  <a:gd name="T56" fmla="*/ 42 w 928"/>
                  <a:gd name="T57" fmla="*/ 415 h 928"/>
                  <a:gd name="T58" fmla="*/ 42 w 928"/>
                  <a:gd name="T59" fmla="*/ 513 h 928"/>
                  <a:gd name="T60" fmla="*/ 151 w 928"/>
                  <a:gd name="T61" fmla="*/ 523 h 928"/>
                  <a:gd name="T62" fmla="*/ 200 w 928"/>
                  <a:gd name="T63" fmla="*/ 626 h 928"/>
                  <a:gd name="T64" fmla="*/ 131 w 928"/>
                  <a:gd name="T65" fmla="*/ 716 h 928"/>
                  <a:gd name="T66" fmla="*/ 190 w 928"/>
                  <a:gd name="T67" fmla="*/ 793 h 928"/>
                  <a:gd name="T68" fmla="*/ 215 w 928"/>
                  <a:gd name="T69" fmla="*/ 794 h 928"/>
                  <a:gd name="T70" fmla="*/ 503 w 928"/>
                  <a:gd name="T71" fmla="*/ 928 h 928"/>
                  <a:gd name="T72" fmla="*/ 372 w 928"/>
                  <a:gd name="T73" fmla="*/ 892 h 928"/>
                  <a:gd name="T74" fmla="*/ 295 w 928"/>
                  <a:gd name="T75" fmla="*/ 768 h 928"/>
                  <a:gd name="T76" fmla="*/ 182 w 928"/>
                  <a:gd name="T77" fmla="*/ 832 h 928"/>
                  <a:gd name="T78" fmla="*/ 91 w 928"/>
                  <a:gd name="T79" fmla="*/ 724 h 928"/>
                  <a:gd name="T80" fmla="*/ 143 w 928"/>
                  <a:gd name="T81" fmla="*/ 597 h 928"/>
                  <a:gd name="T82" fmla="*/ 18 w 928"/>
                  <a:gd name="T83" fmla="*/ 543 h 928"/>
                  <a:gd name="T84" fmla="*/ 5 w 928"/>
                  <a:gd name="T85" fmla="*/ 404 h 928"/>
                  <a:gd name="T86" fmla="*/ 130 w 928"/>
                  <a:gd name="T87" fmla="*/ 368 h 928"/>
                  <a:gd name="T88" fmla="*/ 95 w 928"/>
                  <a:gd name="T89" fmla="*/ 227 h 928"/>
                  <a:gd name="T90" fmla="*/ 163 w 928"/>
                  <a:gd name="T91" fmla="*/ 110 h 928"/>
                  <a:gd name="T92" fmla="*/ 236 w 928"/>
                  <a:gd name="T93" fmla="*/ 103 h 928"/>
                  <a:gd name="T94" fmla="*/ 367 w 928"/>
                  <a:gd name="T95" fmla="*/ 58 h 928"/>
                  <a:gd name="T96" fmla="*/ 414 w 928"/>
                  <a:gd name="T97" fmla="*/ 2 h 928"/>
                  <a:gd name="T98" fmla="*/ 550 w 928"/>
                  <a:gd name="T99" fmla="*/ 26 h 928"/>
                  <a:gd name="T100" fmla="*/ 614 w 928"/>
                  <a:gd name="T101" fmla="*/ 152 h 928"/>
                  <a:gd name="T102" fmla="*/ 735 w 928"/>
                  <a:gd name="T103" fmla="*/ 94 h 928"/>
                  <a:gd name="T104" fmla="*/ 834 w 928"/>
                  <a:gd name="T105" fmla="*/ 193 h 928"/>
                  <a:gd name="T106" fmla="*/ 776 w 928"/>
                  <a:gd name="T107" fmla="*/ 314 h 928"/>
                  <a:gd name="T108" fmla="*/ 902 w 928"/>
                  <a:gd name="T109" fmla="*/ 378 h 928"/>
                  <a:gd name="T110" fmla="*/ 926 w 928"/>
                  <a:gd name="T111" fmla="*/ 515 h 928"/>
                  <a:gd name="T112" fmla="*/ 869 w 928"/>
                  <a:gd name="T113" fmla="*/ 561 h 928"/>
                  <a:gd name="T114" fmla="*/ 825 w 928"/>
                  <a:gd name="T115" fmla="*/ 692 h 928"/>
                  <a:gd name="T116" fmla="*/ 818 w 928"/>
                  <a:gd name="T117" fmla="*/ 765 h 928"/>
                  <a:gd name="T118" fmla="*/ 702 w 928"/>
                  <a:gd name="T119" fmla="*/ 832 h 928"/>
                  <a:gd name="T120" fmla="*/ 560 w 928"/>
                  <a:gd name="T121" fmla="*/ 798 h 928"/>
                  <a:gd name="T122" fmla="*/ 524 w 928"/>
                  <a:gd name="T123" fmla="*/ 924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28" h="928">
                    <a:moveTo>
                      <a:pt x="293" y="725"/>
                    </a:moveTo>
                    <a:lnTo>
                      <a:pt x="298" y="726"/>
                    </a:lnTo>
                    <a:lnTo>
                      <a:pt x="303" y="728"/>
                    </a:lnTo>
                    <a:lnTo>
                      <a:pt x="324" y="739"/>
                    </a:lnTo>
                    <a:lnTo>
                      <a:pt x="346" y="749"/>
                    </a:lnTo>
                    <a:lnTo>
                      <a:pt x="367" y="758"/>
                    </a:lnTo>
                    <a:lnTo>
                      <a:pt x="390" y="764"/>
                    </a:lnTo>
                    <a:lnTo>
                      <a:pt x="396" y="767"/>
                    </a:lnTo>
                    <a:lnTo>
                      <a:pt x="402" y="771"/>
                    </a:lnTo>
                    <a:lnTo>
                      <a:pt x="405" y="777"/>
                    </a:lnTo>
                    <a:lnTo>
                      <a:pt x="406" y="783"/>
                    </a:lnTo>
                    <a:lnTo>
                      <a:pt x="406" y="870"/>
                    </a:lnTo>
                    <a:lnTo>
                      <a:pt x="406" y="873"/>
                    </a:lnTo>
                    <a:lnTo>
                      <a:pt x="408" y="878"/>
                    </a:lnTo>
                    <a:lnTo>
                      <a:pt x="409" y="881"/>
                    </a:lnTo>
                    <a:lnTo>
                      <a:pt x="411" y="883"/>
                    </a:lnTo>
                    <a:lnTo>
                      <a:pt x="414" y="886"/>
                    </a:lnTo>
                    <a:lnTo>
                      <a:pt x="418" y="888"/>
                    </a:lnTo>
                    <a:lnTo>
                      <a:pt x="421" y="889"/>
                    </a:lnTo>
                    <a:lnTo>
                      <a:pt x="425" y="889"/>
                    </a:lnTo>
                    <a:lnTo>
                      <a:pt x="503" y="889"/>
                    </a:lnTo>
                    <a:lnTo>
                      <a:pt x="506" y="889"/>
                    </a:lnTo>
                    <a:lnTo>
                      <a:pt x="510" y="888"/>
                    </a:lnTo>
                    <a:lnTo>
                      <a:pt x="513" y="886"/>
                    </a:lnTo>
                    <a:lnTo>
                      <a:pt x="516" y="883"/>
                    </a:lnTo>
                    <a:lnTo>
                      <a:pt x="519" y="881"/>
                    </a:lnTo>
                    <a:lnTo>
                      <a:pt x="520" y="878"/>
                    </a:lnTo>
                    <a:lnTo>
                      <a:pt x="522" y="873"/>
                    </a:lnTo>
                    <a:lnTo>
                      <a:pt x="522" y="870"/>
                    </a:lnTo>
                    <a:lnTo>
                      <a:pt x="522" y="783"/>
                    </a:lnTo>
                    <a:lnTo>
                      <a:pt x="523" y="777"/>
                    </a:lnTo>
                    <a:lnTo>
                      <a:pt x="526" y="771"/>
                    </a:lnTo>
                    <a:lnTo>
                      <a:pt x="530" y="767"/>
                    </a:lnTo>
                    <a:lnTo>
                      <a:pt x="536" y="764"/>
                    </a:lnTo>
                    <a:lnTo>
                      <a:pt x="559" y="758"/>
                    </a:lnTo>
                    <a:lnTo>
                      <a:pt x="582" y="749"/>
                    </a:lnTo>
                    <a:lnTo>
                      <a:pt x="604" y="739"/>
                    </a:lnTo>
                    <a:lnTo>
                      <a:pt x="624" y="728"/>
                    </a:lnTo>
                    <a:lnTo>
                      <a:pt x="631" y="725"/>
                    </a:lnTo>
                    <a:lnTo>
                      <a:pt x="637" y="725"/>
                    </a:lnTo>
                    <a:lnTo>
                      <a:pt x="642" y="726"/>
                    </a:lnTo>
                    <a:lnTo>
                      <a:pt x="648" y="731"/>
                    </a:lnTo>
                    <a:lnTo>
                      <a:pt x="709" y="793"/>
                    </a:lnTo>
                    <a:lnTo>
                      <a:pt x="712" y="794"/>
                    </a:lnTo>
                    <a:lnTo>
                      <a:pt x="716" y="796"/>
                    </a:lnTo>
                    <a:lnTo>
                      <a:pt x="719" y="797"/>
                    </a:lnTo>
                    <a:lnTo>
                      <a:pt x="723" y="797"/>
                    </a:lnTo>
                    <a:lnTo>
                      <a:pt x="726" y="797"/>
                    </a:lnTo>
                    <a:lnTo>
                      <a:pt x="730" y="796"/>
                    </a:lnTo>
                    <a:lnTo>
                      <a:pt x="733" y="794"/>
                    </a:lnTo>
                    <a:lnTo>
                      <a:pt x="736" y="793"/>
                    </a:lnTo>
                    <a:lnTo>
                      <a:pt x="791" y="738"/>
                    </a:lnTo>
                    <a:lnTo>
                      <a:pt x="794" y="735"/>
                    </a:lnTo>
                    <a:lnTo>
                      <a:pt x="795" y="731"/>
                    </a:lnTo>
                    <a:lnTo>
                      <a:pt x="797" y="728"/>
                    </a:lnTo>
                    <a:lnTo>
                      <a:pt x="797" y="724"/>
                    </a:lnTo>
                    <a:lnTo>
                      <a:pt x="797" y="721"/>
                    </a:lnTo>
                    <a:lnTo>
                      <a:pt x="795" y="716"/>
                    </a:lnTo>
                    <a:lnTo>
                      <a:pt x="794" y="713"/>
                    </a:lnTo>
                    <a:lnTo>
                      <a:pt x="791" y="711"/>
                    </a:lnTo>
                    <a:lnTo>
                      <a:pt x="730" y="649"/>
                    </a:lnTo>
                    <a:lnTo>
                      <a:pt x="726" y="643"/>
                    </a:lnTo>
                    <a:lnTo>
                      <a:pt x="725" y="637"/>
                    </a:lnTo>
                    <a:lnTo>
                      <a:pt x="725" y="631"/>
                    </a:lnTo>
                    <a:lnTo>
                      <a:pt x="727" y="626"/>
                    </a:lnTo>
                    <a:lnTo>
                      <a:pt x="739" y="604"/>
                    </a:lnTo>
                    <a:lnTo>
                      <a:pt x="749" y="582"/>
                    </a:lnTo>
                    <a:lnTo>
                      <a:pt x="758" y="561"/>
                    </a:lnTo>
                    <a:lnTo>
                      <a:pt x="763" y="538"/>
                    </a:lnTo>
                    <a:lnTo>
                      <a:pt x="766" y="531"/>
                    </a:lnTo>
                    <a:lnTo>
                      <a:pt x="771" y="526"/>
                    </a:lnTo>
                    <a:lnTo>
                      <a:pt x="776" y="523"/>
                    </a:lnTo>
                    <a:lnTo>
                      <a:pt x="782" y="522"/>
                    </a:lnTo>
                    <a:lnTo>
                      <a:pt x="869" y="522"/>
                    </a:lnTo>
                    <a:lnTo>
                      <a:pt x="873" y="522"/>
                    </a:lnTo>
                    <a:lnTo>
                      <a:pt x="876" y="520"/>
                    </a:lnTo>
                    <a:lnTo>
                      <a:pt x="880" y="519"/>
                    </a:lnTo>
                    <a:lnTo>
                      <a:pt x="883" y="516"/>
                    </a:lnTo>
                    <a:lnTo>
                      <a:pt x="886" y="513"/>
                    </a:lnTo>
                    <a:lnTo>
                      <a:pt x="887" y="510"/>
                    </a:lnTo>
                    <a:lnTo>
                      <a:pt x="887" y="507"/>
                    </a:lnTo>
                    <a:lnTo>
                      <a:pt x="889" y="503"/>
                    </a:lnTo>
                    <a:lnTo>
                      <a:pt x="889" y="425"/>
                    </a:lnTo>
                    <a:lnTo>
                      <a:pt x="887" y="423"/>
                    </a:lnTo>
                    <a:lnTo>
                      <a:pt x="887" y="418"/>
                    </a:lnTo>
                    <a:lnTo>
                      <a:pt x="884" y="415"/>
                    </a:lnTo>
                    <a:lnTo>
                      <a:pt x="883" y="412"/>
                    </a:lnTo>
                    <a:lnTo>
                      <a:pt x="880" y="410"/>
                    </a:lnTo>
                    <a:lnTo>
                      <a:pt x="877" y="408"/>
                    </a:lnTo>
                    <a:lnTo>
                      <a:pt x="873" y="407"/>
                    </a:lnTo>
                    <a:lnTo>
                      <a:pt x="869" y="407"/>
                    </a:lnTo>
                    <a:lnTo>
                      <a:pt x="782" y="407"/>
                    </a:lnTo>
                    <a:lnTo>
                      <a:pt x="776" y="405"/>
                    </a:lnTo>
                    <a:lnTo>
                      <a:pt x="771" y="402"/>
                    </a:lnTo>
                    <a:lnTo>
                      <a:pt x="766" y="398"/>
                    </a:lnTo>
                    <a:lnTo>
                      <a:pt x="763" y="392"/>
                    </a:lnTo>
                    <a:lnTo>
                      <a:pt x="758" y="369"/>
                    </a:lnTo>
                    <a:lnTo>
                      <a:pt x="749" y="346"/>
                    </a:lnTo>
                    <a:lnTo>
                      <a:pt x="739" y="325"/>
                    </a:lnTo>
                    <a:lnTo>
                      <a:pt x="727" y="303"/>
                    </a:lnTo>
                    <a:lnTo>
                      <a:pt x="725" y="297"/>
                    </a:lnTo>
                    <a:lnTo>
                      <a:pt x="725" y="291"/>
                    </a:lnTo>
                    <a:lnTo>
                      <a:pt x="726" y="286"/>
                    </a:lnTo>
                    <a:lnTo>
                      <a:pt x="730" y="280"/>
                    </a:lnTo>
                    <a:lnTo>
                      <a:pt x="791" y="218"/>
                    </a:lnTo>
                    <a:lnTo>
                      <a:pt x="794" y="215"/>
                    </a:lnTo>
                    <a:lnTo>
                      <a:pt x="795" y="212"/>
                    </a:lnTo>
                    <a:lnTo>
                      <a:pt x="797" y="209"/>
                    </a:lnTo>
                    <a:lnTo>
                      <a:pt x="797" y="205"/>
                    </a:lnTo>
                    <a:lnTo>
                      <a:pt x="797" y="201"/>
                    </a:lnTo>
                    <a:lnTo>
                      <a:pt x="795" y="198"/>
                    </a:lnTo>
                    <a:lnTo>
                      <a:pt x="794" y="193"/>
                    </a:lnTo>
                    <a:lnTo>
                      <a:pt x="791" y="191"/>
                    </a:lnTo>
                    <a:lnTo>
                      <a:pt x="736" y="136"/>
                    </a:lnTo>
                    <a:lnTo>
                      <a:pt x="733" y="134"/>
                    </a:lnTo>
                    <a:lnTo>
                      <a:pt x="730" y="133"/>
                    </a:lnTo>
                    <a:lnTo>
                      <a:pt x="726" y="132"/>
                    </a:lnTo>
                    <a:lnTo>
                      <a:pt x="723" y="132"/>
                    </a:lnTo>
                    <a:lnTo>
                      <a:pt x="719" y="132"/>
                    </a:lnTo>
                    <a:lnTo>
                      <a:pt x="716" y="133"/>
                    </a:lnTo>
                    <a:lnTo>
                      <a:pt x="712" y="134"/>
                    </a:lnTo>
                    <a:lnTo>
                      <a:pt x="709" y="136"/>
                    </a:lnTo>
                    <a:lnTo>
                      <a:pt x="648" y="198"/>
                    </a:lnTo>
                    <a:lnTo>
                      <a:pt x="642" y="202"/>
                    </a:lnTo>
                    <a:lnTo>
                      <a:pt x="637" y="204"/>
                    </a:lnTo>
                    <a:lnTo>
                      <a:pt x="630" y="204"/>
                    </a:lnTo>
                    <a:lnTo>
                      <a:pt x="624" y="201"/>
                    </a:lnTo>
                    <a:lnTo>
                      <a:pt x="604" y="189"/>
                    </a:lnTo>
                    <a:lnTo>
                      <a:pt x="582" y="179"/>
                    </a:lnTo>
                    <a:lnTo>
                      <a:pt x="559" y="170"/>
                    </a:lnTo>
                    <a:lnTo>
                      <a:pt x="536" y="165"/>
                    </a:lnTo>
                    <a:lnTo>
                      <a:pt x="530" y="162"/>
                    </a:lnTo>
                    <a:lnTo>
                      <a:pt x="526" y="157"/>
                    </a:lnTo>
                    <a:lnTo>
                      <a:pt x="523" y="152"/>
                    </a:lnTo>
                    <a:lnTo>
                      <a:pt x="522" y="146"/>
                    </a:lnTo>
                    <a:lnTo>
                      <a:pt x="522" y="58"/>
                    </a:lnTo>
                    <a:lnTo>
                      <a:pt x="522" y="55"/>
                    </a:lnTo>
                    <a:lnTo>
                      <a:pt x="520" y="51"/>
                    </a:lnTo>
                    <a:lnTo>
                      <a:pt x="519" y="48"/>
                    </a:lnTo>
                    <a:lnTo>
                      <a:pt x="516" y="45"/>
                    </a:lnTo>
                    <a:lnTo>
                      <a:pt x="513" y="42"/>
                    </a:lnTo>
                    <a:lnTo>
                      <a:pt x="510" y="41"/>
                    </a:lnTo>
                    <a:lnTo>
                      <a:pt x="506" y="39"/>
                    </a:lnTo>
                    <a:lnTo>
                      <a:pt x="503" y="39"/>
                    </a:lnTo>
                    <a:lnTo>
                      <a:pt x="425" y="39"/>
                    </a:lnTo>
                    <a:lnTo>
                      <a:pt x="421" y="39"/>
                    </a:lnTo>
                    <a:lnTo>
                      <a:pt x="418" y="41"/>
                    </a:lnTo>
                    <a:lnTo>
                      <a:pt x="414" y="42"/>
                    </a:lnTo>
                    <a:lnTo>
                      <a:pt x="411" y="45"/>
                    </a:lnTo>
                    <a:lnTo>
                      <a:pt x="409" y="48"/>
                    </a:lnTo>
                    <a:lnTo>
                      <a:pt x="408" y="51"/>
                    </a:lnTo>
                    <a:lnTo>
                      <a:pt x="406" y="55"/>
                    </a:lnTo>
                    <a:lnTo>
                      <a:pt x="406" y="58"/>
                    </a:lnTo>
                    <a:lnTo>
                      <a:pt x="406" y="146"/>
                    </a:lnTo>
                    <a:lnTo>
                      <a:pt x="405" y="152"/>
                    </a:lnTo>
                    <a:lnTo>
                      <a:pt x="402" y="157"/>
                    </a:lnTo>
                    <a:lnTo>
                      <a:pt x="396" y="162"/>
                    </a:lnTo>
                    <a:lnTo>
                      <a:pt x="390" y="165"/>
                    </a:lnTo>
                    <a:lnTo>
                      <a:pt x="367" y="170"/>
                    </a:lnTo>
                    <a:lnTo>
                      <a:pt x="346" y="179"/>
                    </a:lnTo>
                    <a:lnTo>
                      <a:pt x="324" y="189"/>
                    </a:lnTo>
                    <a:lnTo>
                      <a:pt x="303" y="201"/>
                    </a:lnTo>
                    <a:lnTo>
                      <a:pt x="297" y="204"/>
                    </a:lnTo>
                    <a:lnTo>
                      <a:pt x="291" y="204"/>
                    </a:lnTo>
                    <a:lnTo>
                      <a:pt x="284" y="202"/>
                    </a:lnTo>
                    <a:lnTo>
                      <a:pt x="280" y="198"/>
                    </a:lnTo>
                    <a:lnTo>
                      <a:pt x="218" y="137"/>
                    </a:lnTo>
                    <a:lnTo>
                      <a:pt x="215" y="134"/>
                    </a:lnTo>
                    <a:lnTo>
                      <a:pt x="212" y="133"/>
                    </a:lnTo>
                    <a:lnTo>
                      <a:pt x="208" y="132"/>
                    </a:lnTo>
                    <a:lnTo>
                      <a:pt x="205" y="132"/>
                    </a:lnTo>
                    <a:lnTo>
                      <a:pt x="200" y="132"/>
                    </a:lnTo>
                    <a:lnTo>
                      <a:pt x="196" y="133"/>
                    </a:lnTo>
                    <a:lnTo>
                      <a:pt x="193" y="134"/>
                    </a:lnTo>
                    <a:lnTo>
                      <a:pt x="190" y="137"/>
                    </a:lnTo>
                    <a:lnTo>
                      <a:pt x="136" y="191"/>
                    </a:lnTo>
                    <a:lnTo>
                      <a:pt x="133" y="195"/>
                    </a:lnTo>
                    <a:lnTo>
                      <a:pt x="131" y="198"/>
                    </a:lnTo>
                    <a:lnTo>
                      <a:pt x="131" y="201"/>
                    </a:lnTo>
                    <a:lnTo>
                      <a:pt x="130" y="205"/>
                    </a:lnTo>
                    <a:lnTo>
                      <a:pt x="131" y="208"/>
                    </a:lnTo>
                    <a:lnTo>
                      <a:pt x="131" y="212"/>
                    </a:lnTo>
                    <a:lnTo>
                      <a:pt x="133" y="215"/>
                    </a:lnTo>
                    <a:lnTo>
                      <a:pt x="136" y="218"/>
                    </a:lnTo>
                    <a:lnTo>
                      <a:pt x="198" y="280"/>
                    </a:lnTo>
                    <a:lnTo>
                      <a:pt x="200" y="286"/>
                    </a:lnTo>
                    <a:lnTo>
                      <a:pt x="203" y="291"/>
                    </a:lnTo>
                    <a:lnTo>
                      <a:pt x="202" y="297"/>
                    </a:lnTo>
                    <a:lnTo>
                      <a:pt x="200" y="304"/>
                    </a:lnTo>
                    <a:lnTo>
                      <a:pt x="189" y="325"/>
                    </a:lnTo>
                    <a:lnTo>
                      <a:pt x="179" y="346"/>
                    </a:lnTo>
                    <a:lnTo>
                      <a:pt x="170" y="369"/>
                    </a:lnTo>
                    <a:lnTo>
                      <a:pt x="163" y="392"/>
                    </a:lnTo>
                    <a:lnTo>
                      <a:pt x="162" y="398"/>
                    </a:lnTo>
                    <a:lnTo>
                      <a:pt x="157" y="402"/>
                    </a:lnTo>
                    <a:lnTo>
                      <a:pt x="151" y="405"/>
                    </a:lnTo>
                    <a:lnTo>
                      <a:pt x="144" y="407"/>
                    </a:lnTo>
                    <a:lnTo>
                      <a:pt x="58" y="407"/>
                    </a:lnTo>
                    <a:lnTo>
                      <a:pt x="54" y="407"/>
                    </a:lnTo>
                    <a:lnTo>
                      <a:pt x="51" y="408"/>
                    </a:lnTo>
                    <a:lnTo>
                      <a:pt x="48" y="410"/>
                    </a:lnTo>
                    <a:lnTo>
                      <a:pt x="45" y="412"/>
                    </a:lnTo>
                    <a:lnTo>
                      <a:pt x="42" y="415"/>
                    </a:lnTo>
                    <a:lnTo>
                      <a:pt x="41" y="418"/>
                    </a:lnTo>
                    <a:lnTo>
                      <a:pt x="39" y="423"/>
                    </a:lnTo>
                    <a:lnTo>
                      <a:pt x="39" y="425"/>
                    </a:lnTo>
                    <a:lnTo>
                      <a:pt x="39" y="503"/>
                    </a:lnTo>
                    <a:lnTo>
                      <a:pt x="39" y="507"/>
                    </a:lnTo>
                    <a:lnTo>
                      <a:pt x="41" y="510"/>
                    </a:lnTo>
                    <a:lnTo>
                      <a:pt x="42" y="513"/>
                    </a:lnTo>
                    <a:lnTo>
                      <a:pt x="45" y="516"/>
                    </a:lnTo>
                    <a:lnTo>
                      <a:pt x="48" y="519"/>
                    </a:lnTo>
                    <a:lnTo>
                      <a:pt x="51" y="520"/>
                    </a:lnTo>
                    <a:lnTo>
                      <a:pt x="54" y="522"/>
                    </a:lnTo>
                    <a:lnTo>
                      <a:pt x="58" y="522"/>
                    </a:lnTo>
                    <a:lnTo>
                      <a:pt x="144" y="522"/>
                    </a:lnTo>
                    <a:lnTo>
                      <a:pt x="151" y="523"/>
                    </a:lnTo>
                    <a:lnTo>
                      <a:pt x="157" y="526"/>
                    </a:lnTo>
                    <a:lnTo>
                      <a:pt x="162" y="531"/>
                    </a:lnTo>
                    <a:lnTo>
                      <a:pt x="163" y="538"/>
                    </a:lnTo>
                    <a:lnTo>
                      <a:pt x="170" y="561"/>
                    </a:lnTo>
                    <a:lnTo>
                      <a:pt x="179" y="582"/>
                    </a:lnTo>
                    <a:lnTo>
                      <a:pt x="189" y="604"/>
                    </a:lnTo>
                    <a:lnTo>
                      <a:pt x="200" y="626"/>
                    </a:lnTo>
                    <a:lnTo>
                      <a:pt x="202" y="631"/>
                    </a:lnTo>
                    <a:lnTo>
                      <a:pt x="203" y="637"/>
                    </a:lnTo>
                    <a:lnTo>
                      <a:pt x="200" y="643"/>
                    </a:lnTo>
                    <a:lnTo>
                      <a:pt x="198" y="649"/>
                    </a:lnTo>
                    <a:lnTo>
                      <a:pt x="136" y="711"/>
                    </a:lnTo>
                    <a:lnTo>
                      <a:pt x="134" y="713"/>
                    </a:lnTo>
                    <a:lnTo>
                      <a:pt x="131" y="716"/>
                    </a:lnTo>
                    <a:lnTo>
                      <a:pt x="131" y="721"/>
                    </a:lnTo>
                    <a:lnTo>
                      <a:pt x="130" y="724"/>
                    </a:lnTo>
                    <a:lnTo>
                      <a:pt x="131" y="728"/>
                    </a:lnTo>
                    <a:lnTo>
                      <a:pt x="131" y="731"/>
                    </a:lnTo>
                    <a:lnTo>
                      <a:pt x="134" y="735"/>
                    </a:lnTo>
                    <a:lnTo>
                      <a:pt x="136" y="738"/>
                    </a:lnTo>
                    <a:lnTo>
                      <a:pt x="190" y="793"/>
                    </a:lnTo>
                    <a:lnTo>
                      <a:pt x="193" y="794"/>
                    </a:lnTo>
                    <a:lnTo>
                      <a:pt x="196" y="796"/>
                    </a:lnTo>
                    <a:lnTo>
                      <a:pt x="200" y="797"/>
                    </a:lnTo>
                    <a:lnTo>
                      <a:pt x="205" y="797"/>
                    </a:lnTo>
                    <a:lnTo>
                      <a:pt x="208" y="797"/>
                    </a:lnTo>
                    <a:lnTo>
                      <a:pt x="212" y="796"/>
                    </a:lnTo>
                    <a:lnTo>
                      <a:pt x="215" y="794"/>
                    </a:lnTo>
                    <a:lnTo>
                      <a:pt x="218" y="793"/>
                    </a:lnTo>
                    <a:lnTo>
                      <a:pt x="280" y="731"/>
                    </a:lnTo>
                    <a:lnTo>
                      <a:pt x="282" y="728"/>
                    </a:lnTo>
                    <a:lnTo>
                      <a:pt x="285" y="726"/>
                    </a:lnTo>
                    <a:lnTo>
                      <a:pt x="290" y="725"/>
                    </a:lnTo>
                    <a:lnTo>
                      <a:pt x="293" y="725"/>
                    </a:lnTo>
                    <a:close/>
                    <a:moveTo>
                      <a:pt x="503" y="928"/>
                    </a:moveTo>
                    <a:lnTo>
                      <a:pt x="425" y="928"/>
                    </a:lnTo>
                    <a:lnTo>
                      <a:pt x="414" y="927"/>
                    </a:lnTo>
                    <a:lnTo>
                      <a:pt x="402" y="924"/>
                    </a:lnTo>
                    <a:lnTo>
                      <a:pt x="392" y="918"/>
                    </a:lnTo>
                    <a:lnTo>
                      <a:pt x="383" y="911"/>
                    </a:lnTo>
                    <a:lnTo>
                      <a:pt x="378" y="902"/>
                    </a:lnTo>
                    <a:lnTo>
                      <a:pt x="372" y="892"/>
                    </a:lnTo>
                    <a:lnTo>
                      <a:pt x="369" y="882"/>
                    </a:lnTo>
                    <a:lnTo>
                      <a:pt x="367" y="870"/>
                    </a:lnTo>
                    <a:lnTo>
                      <a:pt x="367" y="798"/>
                    </a:lnTo>
                    <a:lnTo>
                      <a:pt x="349" y="793"/>
                    </a:lnTo>
                    <a:lnTo>
                      <a:pt x="330" y="785"/>
                    </a:lnTo>
                    <a:lnTo>
                      <a:pt x="313" y="777"/>
                    </a:lnTo>
                    <a:lnTo>
                      <a:pt x="295" y="768"/>
                    </a:lnTo>
                    <a:lnTo>
                      <a:pt x="245" y="820"/>
                    </a:lnTo>
                    <a:lnTo>
                      <a:pt x="236" y="827"/>
                    </a:lnTo>
                    <a:lnTo>
                      <a:pt x="226" y="832"/>
                    </a:lnTo>
                    <a:lnTo>
                      <a:pt x="215" y="834"/>
                    </a:lnTo>
                    <a:lnTo>
                      <a:pt x="205" y="836"/>
                    </a:lnTo>
                    <a:lnTo>
                      <a:pt x="193" y="834"/>
                    </a:lnTo>
                    <a:lnTo>
                      <a:pt x="182" y="832"/>
                    </a:lnTo>
                    <a:lnTo>
                      <a:pt x="172" y="827"/>
                    </a:lnTo>
                    <a:lnTo>
                      <a:pt x="163" y="820"/>
                    </a:lnTo>
                    <a:lnTo>
                      <a:pt x="108" y="765"/>
                    </a:lnTo>
                    <a:lnTo>
                      <a:pt x="101" y="757"/>
                    </a:lnTo>
                    <a:lnTo>
                      <a:pt x="95" y="747"/>
                    </a:lnTo>
                    <a:lnTo>
                      <a:pt x="92" y="735"/>
                    </a:lnTo>
                    <a:lnTo>
                      <a:pt x="91" y="724"/>
                    </a:lnTo>
                    <a:lnTo>
                      <a:pt x="92" y="712"/>
                    </a:lnTo>
                    <a:lnTo>
                      <a:pt x="95" y="702"/>
                    </a:lnTo>
                    <a:lnTo>
                      <a:pt x="101" y="692"/>
                    </a:lnTo>
                    <a:lnTo>
                      <a:pt x="108" y="683"/>
                    </a:lnTo>
                    <a:lnTo>
                      <a:pt x="160" y="631"/>
                    </a:lnTo>
                    <a:lnTo>
                      <a:pt x="150" y="616"/>
                    </a:lnTo>
                    <a:lnTo>
                      <a:pt x="143" y="597"/>
                    </a:lnTo>
                    <a:lnTo>
                      <a:pt x="136" y="580"/>
                    </a:lnTo>
                    <a:lnTo>
                      <a:pt x="130" y="561"/>
                    </a:lnTo>
                    <a:lnTo>
                      <a:pt x="58" y="561"/>
                    </a:lnTo>
                    <a:lnTo>
                      <a:pt x="46" y="559"/>
                    </a:lnTo>
                    <a:lnTo>
                      <a:pt x="36" y="556"/>
                    </a:lnTo>
                    <a:lnTo>
                      <a:pt x="26" y="551"/>
                    </a:lnTo>
                    <a:lnTo>
                      <a:pt x="18" y="543"/>
                    </a:lnTo>
                    <a:lnTo>
                      <a:pt x="10" y="535"/>
                    </a:lnTo>
                    <a:lnTo>
                      <a:pt x="5" y="526"/>
                    </a:lnTo>
                    <a:lnTo>
                      <a:pt x="2" y="515"/>
                    </a:lnTo>
                    <a:lnTo>
                      <a:pt x="0" y="503"/>
                    </a:lnTo>
                    <a:lnTo>
                      <a:pt x="0" y="425"/>
                    </a:lnTo>
                    <a:lnTo>
                      <a:pt x="2" y="414"/>
                    </a:lnTo>
                    <a:lnTo>
                      <a:pt x="5" y="404"/>
                    </a:lnTo>
                    <a:lnTo>
                      <a:pt x="10" y="394"/>
                    </a:lnTo>
                    <a:lnTo>
                      <a:pt x="18" y="385"/>
                    </a:lnTo>
                    <a:lnTo>
                      <a:pt x="26" y="378"/>
                    </a:lnTo>
                    <a:lnTo>
                      <a:pt x="36" y="372"/>
                    </a:lnTo>
                    <a:lnTo>
                      <a:pt x="46" y="369"/>
                    </a:lnTo>
                    <a:lnTo>
                      <a:pt x="58" y="368"/>
                    </a:lnTo>
                    <a:lnTo>
                      <a:pt x="130" y="368"/>
                    </a:lnTo>
                    <a:lnTo>
                      <a:pt x="136" y="349"/>
                    </a:lnTo>
                    <a:lnTo>
                      <a:pt x="143" y="332"/>
                    </a:lnTo>
                    <a:lnTo>
                      <a:pt x="150" y="314"/>
                    </a:lnTo>
                    <a:lnTo>
                      <a:pt x="160" y="297"/>
                    </a:lnTo>
                    <a:lnTo>
                      <a:pt x="108" y="245"/>
                    </a:lnTo>
                    <a:lnTo>
                      <a:pt x="101" y="237"/>
                    </a:lnTo>
                    <a:lnTo>
                      <a:pt x="95" y="227"/>
                    </a:lnTo>
                    <a:lnTo>
                      <a:pt x="92" y="217"/>
                    </a:lnTo>
                    <a:lnTo>
                      <a:pt x="91" y="205"/>
                    </a:lnTo>
                    <a:lnTo>
                      <a:pt x="92" y="193"/>
                    </a:lnTo>
                    <a:lnTo>
                      <a:pt x="95" y="183"/>
                    </a:lnTo>
                    <a:lnTo>
                      <a:pt x="101" y="173"/>
                    </a:lnTo>
                    <a:lnTo>
                      <a:pt x="108" y="163"/>
                    </a:lnTo>
                    <a:lnTo>
                      <a:pt x="163" y="110"/>
                    </a:lnTo>
                    <a:lnTo>
                      <a:pt x="172" y="103"/>
                    </a:lnTo>
                    <a:lnTo>
                      <a:pt x="182" y="97"/>
                    </a:lnTo>
                    <a:lnTo>
                      <a:pt x="193" y="94"/>
                    </a:lnTo>
                    <a:lnTo>
                      <a:pt x="205" y="93"/>
                    </a:lnTo>
                    <a:lnTo>
                      <a:pt x="215" y="94"/>
                    </a:lnTo>
                    <a:lnTo>
                      <a:pt x="226" y="97"/>
                    </a:lnTo>
                    <a:lnTo>
                      <a:pt x="236" y="103"/>
                    </a:lnTo>
                    <a:lnTo>
                      <a:pt x="245" y="110"/>
                    </a:lnTo>
                    <a:lnTo>
                      <a:pt x="295" y="160"/>
                    </a:lnTo>
                    <a:lnTo>
                      <a:pt x="313" y="152"/>
                    </a:lnTo>
                    <a:lnTo>
                      <a:pt x="330" y="143"/>
                    </a:lnTo>
                    <a:lnTo>
                      <a:pt x="349" y="136"/>
                    </a:lnTo>
                    <a:lnTo>
                      <a:pt x="367" y="130"/>
                    </a:lnTo>
                    <a:lnTo>
                      <a:pt x="367" y="58"/>
                    </a:lnTo>
                    <a:lnTo>
                      <a:pt x="369" y="47"/>
                    </a:lnTo>
                    <a:lnTo>
                      <a:pt x="372" y="36"/>
                    </a:lnTo>
                    <a:lnTo>
                      <a:pt x="378" y="26"/>
                    </a:lnTo>
                    <a:lnTo>
                      <a:pt x="383" y="18"/>
                    </a:lnTo>
                    <a:lnTo>
                      <a:pt x="392" y="11"/>
                    </a:lnTo>
                    <a:lnTo>
                      <a:pt x="402" y="5"/>
                    </a:lnTo>
                    <a:lnTo>
                      <a:pt x="414" y="2"/>
                    </a:lnTo>
                    <a:lnTo>
                      <a:pt x="425" y="0"/>
                    </a:lnTo>
                    <a:lnTo>
                      <a:pt x="503" y="0"/>
                    </a:lnTo>
                    <a:lnTo>
                      <a:pt x="514" y="2"/>
                    </a:lnTo>
                    <a:lnTo>
                      <a:pt x="524" y="5"/>
                    </a:lnTo>
                    <a:lnTo>
                      <a:pt x="534" y="11"/>
                    </a:lnTo>
                    <a:lnTo>
                      <a:pt x="543" y="18"/>
                    </a:lnTo>
                    <a:lnTo>
                      <a:pt x="550" y="26"/>
                    </a:lnTo>
                    <a:lnTo>
                      <a:pt x="556" y="36"/>
                    </a:lnTo>
                    <a:lnTo>
                      <a:pt x="559" y="47"/>
                    </a:lnTo>
                    <a:lnTo>
                      <a:pt x="560" y="58"/>
                    </a:lnTo>
                    <a:lnTo>
                      <a:pt x="560" y="130"/>
                    </a:lnTo>
                    <a:lnTo>
                      <a:pt x="579" y="137"/>
                    </a:lnTo>
                    <a:lnTo>
                      <a:pt x="596" y="143"/>
                    </a:lnTo>
                    <a:lnTo>
                      <a:pt x="614" y="152"/>
                    </a:lnTo>
                    <a:lnTo>
                      <a:pt x="631" y="160"/>
                    </a:lnTo>
                    <a:lnTo>
                      <a:pt x="681" y="110"/>
                    </a:lnTo>
                    <a:lnTo>
                      <a:pt x="691" y="103"/>
                    </a:lnTo>
                    <a:lnTo>
                      <a:pt x="702" y="97"/>
                    </a:lnTo>
                    <a:lnTo>
                      <a:pt x="712" y="94"/>
                    </a:lnTo>
                    <a:lnTo>
                      <a:pt x="723" y="93"/>
                    </a:lnTo>
                    <a:lnTo>
                      <a:pt x="735" y="94"/>
                    </a:lnTo>
                    <a:lnTo>
                      <a:pt x="745" y="97"/>
                    </a:lnTo>
                    <a:lnTo>
                      <a:pt x="755" y="103"/>
                    </a:lnTo>
                    <a:lnTo>
                      <a:pt x="763" y="110"/>
                    </a:lnTo>
                    <a:lnTo>
                      <a:pt x="818" y="163"/>
                    </a:lnTo>
                    <a:lnTo>
                      <a:pt x="825" y="173"/>
                    </a:lnTo>
                    <a:lnTo>
                      <a:pt x="831" y="182"/>
                    </a:lnTo>
                    <a:lnTo>
                      <a:pt x="834" y="193"/>
                    </a:lnTo>
                    <a:lnTo>
                      <a:pt x="835" y="205"/>
                    </a:lnTo>
                    <a:lnTo>
                      <a:pt x="834" y="217"/>
                    </a:lnTo>
                    <a:lnTo>
                      <a:pt x="831" y="227"/>
                    </a:lnTo>
                    <a:lnTo>
                      <a:pt x="825" y="237"/>
                    </a:lnTo>
                    <a:lnTo>
                      <a:pt x="818" y="245"/>
                    </a:lnTo>
                    <a:lnTo>
                      <a:pt x="768" y="297"/>
                    </a:lnTo>
                    <a:lnTo>
                      <a:pt x="776" y="314"/>
                    </a:lnTo>
                    <a:lnTo>
                      <a:pt x="785" y="332"/>
                    </a:lnTo>
                    <a:lnTo>
                      <a:pt x="791" y="349"/>
                    </a:lnTo>
                    <a:lnTo>
                      <a:pt x="797" y="368"/>
                    </a:lnTo>
                    <a:lnTo>
                      <a:pt x="869" y="368"/>
                    </a:lnTo>
                    <a:lnTo>
                      <a:pt x="880" y="369"/>
                    </a:lnTo>
                    <a:lnTo>
                      <a:pt x="892" y="372"/>
                    </a:lnTo>
                    <a:lnTo>
                      <a:pt x="902" y="378"/>
                    </a:lnTo>
                    <a:lnTo>
                      <a:pt x="910" y="385"/>
                    </a:lnTo>
                    <a:lnTo>
                      <a:pt x="918" y="394"/>
                    </a:lnTo>
                    <a:lnTo>
                      <a:pt x="922" y="404"/>
                    </a:lnTo>
                    <a:lnTo>
                      <a:pt x="926" y="414"/>
                    </a:lnTo>
                    <a:lnTo>
                      <a:pt x="928" y="425"/>
                    </a:lnTo>
                    <a:lnTo>
                      <a:pt x="928" y="503"/>
                    </a:lnTo>
                    <a:lnTo>
                      <a:pt x="926" y="515"/>
                    </a:lnTo>
                    <a:lnTo>
                      <a:pt x="923" y="525"/>
                    </a:lnTo>
                    <a:lnTo>
                      <a:pt x="918" y="535"/>
                    </a:lnTo>
                    <a:lnTo>
                      <a:pt x="910" y="543"/>
                    </a:lnTo>
                    <a:lnTo>
                      <a:pt x="902" y="551"/>
                    </a:lnTo>
                    <a:lnTo>
                      <a:pt x="892" y="556"/>
                    </a:lnTo>
                    <a:lnTo>
                      <a:pt x="880" y="559"/>
                    </a:lnTo>
                    <a:lnTo>
                      <a:pt x="869" y="561"/>
                    </a:lnTo>
                    <a:lnTo>
                      <a:pt x="797" y="561"/>
                    </a:lnTo>
                    <a:lnTo>
                      <a:pt x="791" y="580"/>
                    </a:lnTo>
                    <a:lnTo>
                      <a:pt x="785" y="597"/>
                    </a:lnTo>
                    <a:lnTo>
                      <a:pt x="776" y="616"/>
                    </a:lnTo>
                    <a:lnTo>
                      <a:pt x="768" y="631"/>
                    </a:lnTo>
                    <a:lnTo>
                      <a:pt x="818" y="683"/>
                    </a:lnTo>
                    <a:lnTo>
                      <a:pt x="825" y="692"/>
                    </a:lnTo>
                    <a:lnTo>
                      <a:pt x="831" y="702"/>
                    </a:lnTo>
                    <a:lnTo>
                      <a:pt x="834" y="713"/>
                    </a:lnTo>
                    <a:lnTo>
                      <a:pt x="835" y="724"/>
                    </a:lnTo>
                    <a:lnTo>
                      <a:pt x="834" y="735"/>
                    </a:lnTo>
                    <a:lnTo>
                      <a:pt x="831" y="745"/>
                    </a:lnTo>
                    <a:lnTo>
                      <a:pt x="825" y="755"/>
                    </a:lnTo>
                    <a:lnTo>
                      <a:pt x="818" y="765"/>
                    </a:lnTo>
                    <a:lnTo>
                      <a:pt x="763" y="820"/>
                    </a:lnTo>
                    <a:lnTo>
                      <a:pt x="755" y="827"/>
                    </a:lnTo>
                    <a:lnTo>
                      <a:pt x="745" y="832"/>
                    </a:lnTo>
                    <a:lnTo>
                      <a:pt x="735" y="834"/>
                    </a:lnTo>
                    <a:lnTo>
                      <a:pt x="723" y="836"/>
                    </a:lnTo>
                    <a:lnTo>
                      <a:pt x="712" y="834"/>
                    </a:lnTo>
                    <a:lnTo>
                      <a:pt x="702" y="832"/>
                    </a:lnTo>
                    <a:lnTo>
                      <a:pt x="691" y="827"/>
                    </a:lnTo>
                    <a:lnTo>
                      <a:pt x="681" y="820"/>
                    </a:lnTo>
                    <a:lnTo>
                      <a:pt x="631" y="768"/>
                    </a:lnTo>
                    <a:lnTo>
                      <a:pt x="614" y="777"/>
                    </a:lnTo>
                    <a:lnTo>
                      <a:pt x="596" y="785"/>
                    </a:lnTo>
                    <a:lnTo>
                      <a:pt x="579" y="793"/>
                    </a:lnTo>
                    <a:lnTo>
                      <a:pt x="560" y="798"/>
                    </a:lnTo>
                    <a:lnTo>
                      <a:pt x="560" y="870"/>
                    </a:lnTo>
                    <a:lnTo>
                      <a:pt x="559" y="882"/>
                    </a:lnTo>
                    <a:lnTo>
                      <a:pt x="556" y="892"/>
                    </a:lnTo>
                    <a:lnTo>
                      <a:pt x="550" y="902"/>
                    </a:lnTo>
                    <a:lnTo>
                      <a:pt x="543" y="911"/>
                    </a:lnTo>
                    <a:lnTo>
                      <a:pt x="534" y="918"/>
                    </a:lnTo>
                    <a:lnTo>
                      <a:pt x="524" y="924"/>
                    </a:lnTo>
                    <a:lnTo>
                      <a:pt x="514" y="927"/>
                    </a:lnTo>
                    <a:lnTo>
                      <a:pt x="503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2" name="Freeform 468"/>
              <p:cNvSpPr>
                <a:spLocks noEditPoints="1"/>
              </p:cNvSpPr>
              <p:nvPr/>
            </p:nvSpPr>
            <p:spPr bwMode="auto">
              <a:xfrm>
                <a:off x="5140870" y="3894917"/>
                <a:ext cx="187823" cy="186367"/>
              </a:xfrm>
              <a:custGeom>
                <a:avLst/>
                <a:gdLst>
                  <a:gd name="T0" fmla="*/ 161 w 386"/>
                  <a:gd name="T1" fmla="*/ 42 h 386"/>
                  <a:gd name="T2" fmla="*/ 119 w 386"/>
                  <a:gd name="T3" fmla="*/ 58 h 386"/>
                  <a:gd name="T4" fmla="*/ 83 w 386"/>
                  <a:gd name="T5" fmla="*/ 84 h 386"/>
                  <a:gd name="T6" fmla="*/ 56 w 386"/>
                  <a:gd name="T7" fmla="*/ 120 h 386"/>
                  <a:gd name="T8" fmla="*/ 42 w 386"/>
                  <a:gd name="T9" fmla="*/ 162 h 386"/>
                  <a:gd name="T10" fmla="*/ 39 w 386"/>
                  <a:gd name="T11" fmla="*/ 209 h 386"/>
                  <a:gd name="T12" fmla="*/ 50 w 386"/>
                  <a:gd name="T13" fmla="*/ 254 h 386"/>
                  <a:gd name="T14" fmla="*/ 73 w 386"/>
                  <a:gd name="T15" fmla="*/ 291 h 386"/>
                  <a:gd name="T16" fmla="*/ 107 w 386"/>
                  <a:gd name="T17" fmla="*/ 321 h 386"/>
                  <a:gd name="T18" fmla="*/ 147 w 386"/>
                  <a:gd name="T19" fmla="*/ 342 h 386"/>
                  <a:gd name="T20" fmla="*/ 193 w 386"/>
                  <a:gd name="T21" fmla="*/ 347 h 386"/>
                  <a:gd name="T22" fmla="*/ 239 w 386"/>
                  <a:gd name="T23" fmla="*/ 342 h 386"/>
                  <a:gd name="T24" fmla="*/ 279 w 386"/>
                  <a:gd name="T25" fmla="*/ 321 h 386"/>
                  <a:gd name="T26" fmla="*/ 311 w 386"/>
                  <a:gd name="T27" fmla="*/ 291 h 386"/>
                  <a:gd name="T28" fmla="*/ 335 w 386"/>
                  <a:gd name="T29" fmla="*/ 254 h 386"/>
                  <a:gd name="T30" fmla="*/ 346 w 386"/>
                  <a:gd name="T31" fmla="*/ 209 h 386"/>
                  <a:gd name="T32" fmla="*/ 344 w 386"/>
                  <a:gd name="T33" fmla="*/ 162 h 386"/>
                  <a:gd name="T34" fmla="*/ 328 w 386"/>
                  <a:gd name="T35" fmla="*/ 120 h 386"/>
                  <a:gd name="T36" fmla="*/ 302 w 386"/>
                  <a:gd name="T37" fmla="*/ 84 h 386"/>
                  <a:gd name="T38" fmla="*/ 266 w 386"/>
                  <a:gd name="T39" fmla="*/ 58 h 386"/>
                  <a:gd name="T40" fmla="*/ 223 w 386"/>
                  <a:gd name="T41" fmla="*/ 42 h 386"/>
                  <a:gd name="T42" fmla="*/ 193 w 386"/>
                  <a:gd name="T43" fmla="*/ 386 h 386"/>
                  <a:gd name="T44" fmla="*/ 135 w 386"/>
                  <a:gd name="T45" fmla="*/ 378 h 386"/>
                  <a:gd name="T46" fmla="*/ 85 w 386"/>
                  <a:gd name="T47" fmla="*/ 353 h 386"/>
                  <a:gd name="T48" fmla="*/ 43 w 386"/>
                  <a:gd name="T49" fmla="*/ 316 h 386"/>
                  <a:gd name="T50" fmla="*/ 14 w 386"/>
                  <a:gd name="T51" fmla="*/ 268 h 386"/>
                  <a:gd name="T52" fmla="*/ 0 w 386"/>
                  <a:gd name="T53" fmla="*/ 213 h 386"/>
                  <a:gd name="T54" fmla="*/ 3 w 386"/>
                  <a:gd name="T55" fmla="*/ 154 h 386"/>
                  <a:gd name="T56" fmla="*/ 23 w 386"/>
                  <a:gd name="T57" fmla="*/ 101 h 386"/>
                  <a:gd name="T58" fmla="*/ 56 w 386"/>
                  <a:gd name="T59" fmla="*/ 56 h 386"/>
                  <a:gd name="T60" fmla="*/ 101 w 386"/>
                  <a:gd name="T61" fmla="*/ 23 h 386"/>
                  <a:gd name="T62" fmla="*/ 154 w 386"/>
                  <a:gd name="T63" fmla="*/ 5 h 386"/>
                  <a:gd name="T64" fmla="*/ 212 w 386"/>
                  <a:gd name="T65" fmla="*/ 2 h 386"/>
                  <a:gd name="T66" fmla="*/ 268 w 386"/>
                  <a:gd name="T67" fmla="*/ 16 h 386"/>
                  <a:gd name="T68" fmla="*/ 315 w 386"/>
                  <a:gd name="T69" fmla="*/ 45 h 386"/>
                  <a:gd name="T70" fmla="*/ 353 w 386"/>
                  <a:gd name="T71" fmla="*/ 85 h 386"/>
                  <a:gd name="T72" fmla="*/ 377 w 386"/>
                  <a:gd name="T73" fmla="*/ 136 h 386"/>
                  <a:gd name="T74" fmla="*/ 386 w 386"/>
                  <a:gd name="T75" fmla="*/ 193 h 386"/>
                  <a:gd name="T76" fmla="*/ 377 w 386"/>
                  <a:gd name="T77" fmla="*/ 251 h 386"/>
                  <a:gd name="T78" fmla="*/ 353 w 386"/>
                  <a:gd name="T79" fmla="*/ 301 h 386"/>
                  <a:gd name="T80" fmla="*/ 315 w 386"/>
                  <a:gd name="T81" fmla="*/ 343 h 386"/>
                  <a:gd name="T82" fmla="*/ 268 w 386"/>
                  <a:gd name="T83" fmla="*/ 372 h 386"/>
                  <a:gd name="T84" fmla="*/ 212 w 386"/>
                  <a:gd name="T85" fmla="*/ 385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6" h="386">
                    <a:moveTo>
                      <a:pt x="193" y="39"/>
                    </a:moveTo>
                    <a:lnTo>
                      <a:pt x="177" y="39"/>
                    </a:lnTo>
                    <a:lnTo>
                      <a:pt x="161" y="42"/>
                    </a:lnTo>
                    <a:lnTo>
                      <a:pt x="147" y="46"/>
                    </a:lnTo>
                    <a:lnTo>
                      <a:pt x="132" y="51"/>
                    </a:lnTo>
                    <a:lnTo>
                      <a:pt x="119" y="58"/>
                    </a:lnTo>
                    <a:lnTo>
                      <a:pt x="107" y="65"/>
                    </a:lnTo>
                    <a:lnTo>
                      <a:pt x="95" y="74"/>
                    </a:lnTo>
                    <a:lnTo>
                      <a:pt x="83" y="84"/>
                    </a:lnTo>
                    <a:lnTo>
                      <a:pt x="73" y="95"/>
                    </a:lnTo>
                    <a:lnTo>
                      <a:pt x="65" y="107"/>
                    </a:lnTo>
                    <a:lnTo>
                      <a:pt x="56" y="120"/>
                    </a:lnTo>
                    <a:lnTo>
                      <a:pt x="50" y="133"/>
                    </a:lnTo>
                    <a:lnTo>
                      <a:pt x="45" y="147"/>
                    </a:lnTo>
                    <a:lnTo>
                      <a:pt x="42" y="162"/>
                    </a:lnTo>
                    <a:lnTo>
                      <a:pt x="39" y="177"/>
                    </a:lnTo>
                    <a:lnTo>
                      <a:pt x="37" y="193"/>
                    </a:lnTo>
                    <a:lnTo>
                      <a:pt x="39" y="209"/>
                    </a:lnTo>
                    <a:lnTo>
                      <a:pt x="42" y="225"/>
                    </a:lnTo>
                    <a:lnTo>
                      <a:pt x="45" y="239"/>
                    </a:lnTo>
                    <a:lnTo>
                      <a:pt x="50" y="254"/>
                    </a:lnTo>
                    <a:lnTo>
                      <a:pt x="56" y="267"/>
                    </a:lnTo>
                    <a:lnTo>
                      <a:pt x="65" y="280"/>
                    </a:lnTo>
                    <a:lnTo>
                      <a:pt x="73" y="291"/>
                    </a:lnTo>
                    <a:lnTo>
                      <a:pt x="83" y="303"/>
                    </a:lnTo>
                    <a:lnTo>
                      <a:pt x="95" y="313"/>
                    </a:lnTo>
                    <a:lnTo>
                      <a:pt x="107" y="321"/>
                    </a:lnTo>
                    <a:lnTo>
                      <a:pt x="119" y="329"/>
                    </a:lnTo>
                    <a:lnTo>
                      <a:pt x="132" y="336"/>
                    </a:lnTo>
                    <a:lnTo>
                      <a:pt x="147" y="342"/>
                    </a:lnTo>
                    <a:lnTo>
                      <a:pt x="161" y="345"/>
                    </a:lnTo>
                    <a:lnTo>
                      <a:pt x="177" y="347"/>
                    </a:lnTo>
                    <a:lnTo>
                      <a:pt x="193" y="347"/>
                    </a:lnTo>
                    <a:lnTo>
                      <a:pt x="209" y="347"/>
                    </a:lnTo>
                    <a:lnTo>
                      <a:pt x="223" y="345"/>
                    </a:lnTo>
                    <a:lnTo>
                      <a:pt x="239" y="342"/>
                    </a:lnTo>
                    <a:lnTo>
                      <a:pt x="252" y="336"/>
                    </a:lnTo>
                    <a:lnTo>
                      <a:pt x="266" y="329"/>
                    </a:lnTo>
                    <a:lnTo>
                      <a:pt x="279" y="321"/>
                    </a:lnTo>
                    <a:lnTo>
                      <a:pt x="291" y="313"/>
                    </a:lnTo>
                    <a:lnTo>
                      <a:pt x="302" y="303"/>
                    </a:lnTo>
                    <a:lnTo>
                      <a:pt x="311" y="291"/>
                    </a:lnTo>
                    <a:lnTo>
                      <a:pt x="321" y="280"/>
                    </a:lnTo>
                    <a:lnTo>
                      <a:pt x="328" y="267"/>
                    </a:lnTo>
                    <a:lnTo>
                      <a:pt x="335" y="254"/>
                    </a:lnTo>
                    <a:lnTo>
                      <a:pt x="340" y="239"/>
                    </a:lnTo>
                    <a:lnTo>
                      <a:pt x="344" y="225"/>
                    </a:lnTo>
                    <a:lnTo>
                      <a:pt x="346" y="209"/>
                    </a:lnTo>
                    <a:lnTo>
                      <a:pt x="347" y="193"/>
                    </a:lnTo>
                    <a:lnTo>
                      <a:pt x="346" y="177"/>
                    </a:lnTo>
                    <a:lnTo>
                      <a:pt x="344" y="162"/>
                    </a:lnTo>
                    <a:lnTo>
                      <a:pt x="340" y="147"/>
                    </a:lnTo>
                    <a:lnTo>
                      <a:pt x="335" y="133"/>
                    </a:lnTo>
                    <a:lnTo>
                      <a:pt x="328" y="120"/>
                    </a:lnTo>
                    <a:lnTo>
                      <a:pt x="321" y="107"/>
                    </a:lnTo>
                    <a:lnTo>
                      <a:pt x="311" y="95"/>
                    </a:lnTo>
                    <a:lnTo>
                      <a:pt x="302" y="84"/>
                    </a:lnTo>
                    <a:lnTo>
                      <a:pt x="291" y="74"/>
                    </a:lnTo>
                    <a:lnTo>
                      <a:pt x="279" y="65"/>
                    </a:lnTo>
                    <a:lnTo>
                      <a:pt x="266" y="58"/>
                    </a:lnTo>
                    <a:lnTo>
                      <a:pt x="252" y="51"/>
                    </a:lnTo>
                    <a:lnTo>
                      <a:pt x="239" y="46"/>
                    </a:lnTo>
                    <a:lnTo>
                      <a:pt x="223" y="42"/>
                    </a:lnTo>
                    <a:lnTo>
                      <a:pt x="209" y="39"/>
                    </a:lnTo>
                    <a:lnTo>
                      <a:pt x="193" y="39"/>
                    </a:lnTo>
                    <a:close/>
                    <a:moveTo>
                      <a:pt x="193" y="386"/>
                    </a:moveTo>
                    <a:lnTo>
                      <a:pt x="173" y="385"/>
                    </a:lnTo>
                    <a:lnTo>
                      <a:pt x="154" y="382"/>
                    </a:lnTo>
                    <a:lnTo>
                      <a:pt x="135" y="378"/>
                    </a:lnTo>
                    <a:lnTo>
                      <a:pt x="118" y="372"/>
                    </a:lnTo>
                    <a:lnTo>
                      <a:pt x="101" y="363"/>
                    </a:lnTo>
                    <a:lnTo>
                      <a:pt x="85" y="353"/>
                    </a:lnTo>
                    <a:lnTo>
                      <a:pt x="69" y="343"/>
                    </a:lnTo>
                    <a:lnTo>
                      <a:pt x="56" y="330"/>
                    </a:lnTo>
                    <a:lnTo>
                      <a:pt x="43" y="316"/>
                    </a:lnTo>
                    <a:lnTo>
                      <a:pt x="33" y="301"/>
                    </a:lnTo>
                    <a:lnTo>
                      <a:pt x="23" y="285"/>
                    </a:lnTo>
                    <a:lnTo>
                      <a:pt x="14" y="268"/>
                    </a:lnTo>
                    <a:lnTo>
                      <a:pt x="9" y="251"/>
                    </a:lnTo>
                    <a:lnTo>
                      <a:pt x="3" y="232"/>
                    </a:lnTo>
                    <a:lnTo>
                      <a:pt x="0" y="213"/>
                    </a:lnTo>
                    <a:lnTo>
                      <a:pt x="0" y="193"/>
                    </a:lnTo>
                    <a:lnTo>
                      <a:pt x="0" y="173"/>
                    </a:lnTo>
                    <a:lnTo>
                      <a:pt x="3" y="154"/>
                    </a:lnTo>
                    <a:lnTo>
                      <a:pt x="9" y="136"/>
                    </a:lnTo>
                    <a:lnTo>
                      <a:pt x="14" y="118"/>
                    </a:lnTo>
                    <a:lnTo>
                      <a:pt x="23" y="101"/>
                    </a:lnTo>
                    <a:lnTo>
                      <a:pt x="33" y="85"/>
                    </a:lnTo>
                    <a:lnTo>
                      <a:pt x="43" y="71"/>
                    </a:lnTo>
                    <a:lnTo>
                      <a:pt x="56" y="56"/>
                    </a:lnTo>
                    <a:lnTo>
                      <a:pt x="69" y="45"/>
                    </a:lnTo>
                    <a:lnTo>
                      <a:pt x="85" y="33"/>
                    </a:lnTo>
                    <a:lnTo>
                      <a:pt x="101" y="23"/>
                    </a:lnTo>
                    <a:lnTo>
                      <a:pt x="118" y="16"/>
                    </a:lnTo>
                    <a:lnTo>
                      <a:pt x="135" y="9"/>
                    </a:lnTo>
                    <a:lnTo>
                      <a:pt x="154" y="5"/>
                    </a:lnTo>
                    <a:lnTo>
                      <a:pt x="173" y="2"/>
                    </a:lnTo>
                    <a:lnTo>
                      <a:pt x="193" y="0"/>
                    </a:lnTo>
                    <a:lnTo>
                      <a:pt x="212" y="2"/>
                    </a:lnTo>
                    <a:lnTo>
                      <a:pt x="232" y="5"/>
                    </a:lnTo>
                    <a:lnTo>
                      <a:pt x="251" y="9"/>
                    </a:lnTo>
                    <a:lnTo>
                      <a:pt x="268" y="16"/>
                    </a:lnTo>
                    <a:lnTo>
                      <a:pt x="285" y="23"/>
                    </a:lnTo>
                    <a:lnTo>
                      <a:pt x="301" y="33"/>
                    </a:lnTo>
                    <a:lnTo>
                      <a:pt x="315" y="45"/>
                    </a:lnTo>
                    <a:lnTo>
                      <a:pt x="330" y="56"/>
                    </a:lnTo>
                    <a:lnTo>
                      <a:pt x="341" y="71"/>
                    </a:lnTo>
                    <a:lnTo>
                      <a:pt x="353" y="85"/>
                    </a:lnTo>
                    <a:lnTo>
                      <a:pt x="363" y="101"/>
                    </a:lnTo>
                    <a:lnTo>
                      <a:pt x="370" y="118"/>
                    </a:lnTo>
                    <a:lnTo>
                      <a:pt x="377" y="136"/>
                    </a:lnTo>
                    <a:lnTo>
                      <a:pt x="382" y="154"/>
                    </a:lnTo>
                    <a:lnTo>
                      <a:pt x="384" y="173"/>
                    </a:lnTo>
                    <a:lnTo>
                      <a:pt x="386" y="193"/>
                    </a:lnTo>
                    <a:lnTo>
                      <a:pt x="384" y="213"/>
                    </a:lnTo>
                    <a:lnTo>
                      <a:pt x="382" y="232"/>
                    </a:lnTo>
                    <a:lnTo>
                      <a:pt x="377" y="251"/>
                    </a:lnTo>
                    <a:lnTo>
                      <a:pt x="370" y="268"/>
                    </a:lnTo>
                    <a:lnTo>
                      <a:pt x="363" y="285"/>
                    </a:lnTo>
                    <a:lnTo>
                      <a:pt x="353" y="301"/>
                    </a:lnTo>
                    <a:lnTo>
                      <a:pt x="341" y="316"/>
                    </a:lnTo>
                    <a:lnTo>
                      <a:pt x="330" y="330"/>
                    </a:lnTo>
                    <a:lnTo>
                      <a:pt x="315" y="343"/>
                    </a:lnTo>
                    <a:lnTo>
                      <a:pt x="301" y="353"/>
                    </a:lnTo>
                    <a:lnTo>
                      <a:pt x="285" y="363"/>
                    </a:lnTo>
                    <a:lnTo>
                      <a:pt x="268" y="372"/>
                    </a:lnTo>
                    <a:lnTo>
                      <a:pt x="251" y="378"/>
                    </a:lnTo>
                    <a:lnTo>
                      <a:pt x="232" y="382"/>
                    </a:lnTo>
                    <a:lnTo>
                      <a:pt x="212" y="385"/>
                    </a:lnTo>
                    <a:lnTo>
                      <a:pt x="193" y="3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2286239" y="1620011"/>
              <a:ext cx="191655" cy="192275"/>
              <a:chOff x="5009830" y="3762422"/>
              <a:chExt cx="449901" cy="451357"/>
            </a:xfrm>
            <a:solidFill>
              <a:schemeClr val="bg1"/>
            </a:solidFill>
          </p:grpSpPr>
          <p:sp>
            <p:nvSpPr>
              <p:cNvPr id="84" name="Freeform 467"/>
              <p:cNvSpPr>
                <a:spLocks noEditPoints="1"/>
              </p:cNvSpPr>
              <p:nvPr/>
            </p:nvSpPr>
            <p:spPr bwMode="auto">
              <a:xfrm>
                <a:off x="5009830" y="3762422"/>
                <a:ext cx="449901" cy="451357"/>
              </a:xfrm>
              <a:custGeom>
                <a:avLst/>
                <a:gdLst>
                  <a:gd name="T0" fmla="*/ 390 w 928"/>
                  <a:gd name="T1" fmla="*/ 764 h 928"/>
                  <a:gd name="T2" fmla="*/ 408 w 928"/>
                  <a:gd name="T3" fmla="*/ 878 h 928"/>
                  <a:gd name="T4" fmla="*/ 503 w 928"/>
                  <a:gd name="T5" fmla="*/ 889 h 928"/>
                  <a:gd name="T6" fmla="*/ 522 w 928"/>
                  <a:gd name="T7" fmla="*/ 873 h 928"/>
                  <a:gd name="T8" fmla="*/ 559 w 928"/>
                  <a:gd name="T9" fmla="*/ 758 h 928"/>
                  <a:gd name="T10" fmla="*/ 648 w 928"/>
                  <a:gd name="T11" fmla="*/ 731 h 928"/>
                  <a:gd name="T12" fmla="*/ 730 w 928"/>
                  <a:gd name="T13" fmla="*/ 796 h 928"/>
                  <a:gd name="T14" fmla="*/ 797 w 928"/>
                  <a:gd name="T15" fmla="*/ 724 h 928"/>
                  <a:gd name="T16" fmla="*/ 725 w 928"/>
                  <a:gd name="T17" fmla="*/ 637 h 928"/>
                  <a:gd name="T18" fmla="*/ 766 w 928"/>
                  <a:gd name="T19" fmla="*/ 531 h 928"/>
                  <a:gd name="T20" fmla="*/ 880 w 928"/>
                  <a:gd name="T21" fmla="*/ 519 h 928"/>
                  <a:gd name="T22" fmla="*/ 887 w 928"/>
                  <a:gd name="T23" fmla="*/ 423 h 928"/>
                  <a:gd name="T24" fmla="*/ 869 w 928"/>
                  <a:gd name="T25" fmla="*/ 407 h 928"/>
                  <a:gd name="T26" fmla="*/ 749 w 928"/>
                  <a:gd name="T27" fmla="*/ 346 h 928"/>
                  <a:gd name="T28" fmla="*/ 791 w 928"/>
                  <a:gd name="T29" fmla="*/ 218 h 928"/>
                  <a:gd name="T30" fmla="*/ 794 w 928"/>
                  <a:gd name="T31" fmla="*/ 193 h 928"/>
                  <a:gd name="T32" fmla="*/ 719 w 928"/>
                  <a:gd name="T33" fmla="*/ 132 h 928"/>
                  <a:gd name="T34" fmla="*/ 630 w 928"/>
                  <a:gd name="T35" fmla="*/ 204 h 928"/>
                  <a:gd name="T36" fmla="*/ 526 w 928"/>
                  <a:gd name="T37" fmla="*/ 157 h 928"/>
                  <a:gd name="T38" fmla="*/ 516 w 928"/>
                  <a:gd name="T39" fmla="*/ 45 h 928"/>
                  <a:gd name="T40" fmla="*/ 418 w 928"/>
                  <a:gd name="T41" fmla="*/ 41 h 928"/>
                  <a:gd name="T42" fmla="*/ 406 w 928"/>
                  <a:gd name="T43" fmla="*/ 146 h 928"/>
                  <a:gd name="T44" fmla="*/ 324 w 928"/>
                  <a:gd name="T45" fmla="*/ 189 h 928"/>
                  <a:gd name="T46" fmla="*/ 215 w 928"/>
                  <a:gd name="T47" fmla="*/ 134 h 928"/>
                  <a:gd name="T48" fmla="*/ 190 w 928"/>
                  <a:gd name="T49" fmla="*/ 137 h 928"/>
                  <a:gd name="T50" fmla="*/ 131 w 928"/>
                  <a:gd name="T51" fmla="*/ 212 h 928"/>
                  <a:gd name="T52" fmla="*/ 200 w 928"/>
                  <a:gd name="T53" fmla="*/ 304 h 928"/>
                  <a:gd name="T54" fmla="*/ 151 w 928"/>
                  <a:gd name="T55" fmla="*/ 405 h 928"/>
                  <a:gd name="T56" fmla="*/ 42 w 928"/>
                  <a:gd name="T57" fmla="*/ 415 h 928"/>
                  <a:gd name="T58" fmla="*/ 42 w 928"/>
                  <a:gd name="T59" fmla="*/ 513 h 928"/>
                  <a:gd name="T60" fmla="*/ 151 w 928"/>
                  <a:gd name="T61" fmla="*/ 523 h 928"/>
                  <a:gd name="T62" fmla="*/ 200 w 928"/>
                  <a:gd name="T63" fmla="*/ 626 h 928"/>
                  <a:gd name="T64" fmla="*/ 131 w 928"/>
                  <a:gd name="T65" fmla="*/ 716 h 928"/>
                  <a:gd name="T66" fmla="*/ 190 w 928"/>
                  <a:gd name="T67" fmla="*/ 793 h 928"/>
                  <a:gd name="T68" fmla="*/ 215 w 928"/>
                  <a:gd name="T69" fmla="*/ 794 h 928"/>
                  <a:gd name="T70" fmla="*/ 503 w 928"/>
                  <a:gd name="T71" fmla="*/ 928 h 928"/>
                  <a:gd name="T72" fmla="*/ 372 w 928"/>
                  <a:gd name="T73" fmla="*/ 892 h 928"/>
                  <a:gd name="T74" fmla="*/ 295 w 928"/>
                  <a:gd name="T75" fmla="*/ 768 h 928"/>
                  <a:gd name="T76" fmla="*/ 182 w 928"/>
                  <a:gd name="T77" fmla="*/ 832 h 928"/>
                  <a:gd name="T78" fmla="*/ 91 w 928"/>
                  <a:gd name="T79" fmla="*/ 724 h 928"/>
                  <a:gd name="T80" fmla="*/ 143 w 928"/>
                  <a:gd name="T81" fmla="*/ 597 h 928"/>
                  <a:gd name="T82" fmla="*/ 18 w 928"/>
                  <a:gd name="T83" fmla="*/ 543 h 928"/>
                  <a:gd name="T84" fmla="*/ 5 w 928"/>
                  <a:gd name="T85" fmla="*/ 404 h 928"/>
                  <a:gd name="T86" fmla="*/ 130 w 928"/>
                  <a:gd name="T87" fmla="*/ 368 h 928"/>
                  <a:gd name="T88" fmla="*/ 95 w 928"/>
                  <a:gd name="T89" fmla="*/ 227 h 928"/>
                  <a:gd name="T90" fmla="*/ 163 w 928"/>
                  <a:gd name="T91" fmla="*/ 110 h 928"/>
                  <a:gd name="T92" fmla="*/ 236 w 928"/>
                  <a:gd name="T93" fmla="*/ 103 h 928"/>
                  <a:gd name="T94" fmla="*/ 367 w 928"/>
                  <a:gd name="T95" fmla="*/ 58 h 928"/>
                  <a:gd name="T96" fmla="*/ 414 w 928"/>
                  <a:gd name="T97" fmla="*/ 2 h 928"/>
                  <a:gd name="T98" fmla="*/ 550 w 928"/>
                  <a:gd name="T99" fmla="*/ 26 h 928"/>
                  <a:gd name="T100" fmla="*/ 614 w 928"/>
                  <a:gd name="T101" fmla="*/ 152 h 928"/>
                  <a:gd name="T102" fmla="*/ 735 w 928"/>
                  <a:gd name="T103" fmla="*/ 94 h 928"/>
                  <a:gd name="T104" fmla="*/ 834 w 928"/>
                  <a:gd name="T105" fmla="*/ 193 h 928"/>
                  <a:gd name="T106" fmla="*/ 776 w 928"/>
                  <a:gd name="T107" fmla="*/ 314 h 928"/>
                  <a:gd name="T108" fmla="*/ 902 w 928"/>
                  <a:gd name="T109" fmla="*/ 378 h 928"/>
                  <a:gd name="T110" fmla="*/ 926 w 928"/>
                  <a:gd name="T111" fmla="*/ 515 h 928"/>
                  <a:gd name="T112" fmla="*/ 869 w 928"/>
                  <a:gd name="T113" fmla="*/ 561 h 928"/>
                  <a:gd name="T114" fmla="*/ 825 w 928"/>
                  <a:gd name="T115" fmla="*/ 692 h 928"/>
                  <a:gd name="T116" fmla="*/ 818 w 928"/>
                  <a:gd name="T117" fmla="*/ 765 h 928"/>
                  <a:gd name="T118" fmla="*/ 702 w 928"/>
                  <a:gd name="T119" fmla="*/ 832 h 928"/>
                  <a:gd name="T120" fmla="*/ 560 w 928"/>
                  <a:gd name="T121" fmla="*/ 798 h 928"/>
                  <a:gd name="T122" fmla="*/ 524 w 928"/>
                  <a:gd name="T123" fmla="*/ 924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28" h="928">
                    <a:moveTo>
                      <a:pt x="293" y="725"/>
                    </a:moveTo>
                    <a:lnTo>
                      <a:pt x="298" y="726"/>
                    </a:lnTo>
                    <a:lnTo>
                      <a:pt x="303" y="728"/>
                    </a:lnTo>
                    <a:lnTo>
                      <a:pt x="324" y="739"/>
                    </a:lnTo>
                    <a:lnTo>
                      <a:pt x="346" y="749"/>
                    </a:lnTo>
                    <a:lnTo>
                      <a:pt x="367" y="758"/>
                    </a:lnTo>
                    <a:lnTo>
                      <a:pt x="390" y="764"/>
                    </a:lnTo>
                    <a:lnTo>
                      <a:pt x="396" y="767"/>
                    </a:lnTo>
                    <a:lnTo>
                      <a:pt x="402" y="771"/>
                    </a:lnTo>
                    <a:lnTo>
                      <a:pt x="405" y="777"/>
                    </a:lnTo>
                    <a:lnTo>
                      <a:pt x="406" y="783"/>
                    </a:lnTo>
                    <a:lnTo>
                      <a:pt x="406" y="870"/>
                    </a:lnTo>
                    <a:lnTo>
                      <a:pt x="406" y="873"/>
                    </a:lnTo>
                    <a:lnTo>
                      <a:pt x="408" y="878"/>
                    </a:lnTo>
                    <a:lnTo>
                      <a:pt x="409" y="881"/>
                    </a:lnTo>
                    <a:lnTo>
                      <a:pt x="411" y="883"/>
                    </a:lnTo>
                    <a:lnTo>
                      <a:pt x="414" y="886"/>
                    </a:lnTo>
                    <a:lnTo>
                      <a:pt x="418" y="888"/>
                    </a:lnTo>
                    <a:lnTo>
                      <a:pt x="421" y="889"/>
                    </a:lnTo>
                    <a:lnTo>
                      <a:pt x="425" y="889"/>
                    </a:lnTo>
                    <a:lnTo>
                      <a:pt x="503" y="889"/>
                    </a:lnTo>
                    <a:lnTo>
                      <a:pt x="506" y="889"/>
                    </a:lnTo>
                    <a:lnTo>
                      <a:pt x="510" y="888"/>
                    </a:lnTo>
                    <a:lnTo>
                      <a:pt x="513" y="886"/>
                    </a:lnTo>
                    <a:lnTo>
                      <a:pt x="516" y="883"/>
                    </a:lnTo>
                    <a:lnTo>
                      <a:pt x="519" y="881"/>
                    </a:lnTo>
                    <a:lnTo>
                      <a:pt x="520" y="878"/>
                    </a:lnTo>
                    <a:lnTo>
                      <a:pt x="522" y="873"/>
                    </a:lnTo>
                    <a:lnTo>
                      <a:pt x="522" y="870"/>
                    </a:lnTo>
                    <a:lnTo>
                      <a:pt x="522" y="783"/>
                    </a:lnTo>
                    <a:lnTo>
                      <a:pt x="523" y="777"/>
                    </a:lnTo>
                    <a:lnTo>
                      <a:pt x="526" y="771"/>
                    </a:lnTo>
                    <a:lnTo>
                      <a:pt x="530" y="767"/>
                    </a:lnTo>
                    <a:lnTo>
                      <a:pt x="536" y="764"/>
                    </a:lnTo>
                    <a:lnTo>
                      <a:pt x="559" y="758"/>
                    </a:lnTo>
                    <a:lnTo>
                      <a:pt x="582" y="749"/>
                    </a:lnTo>
                    <a:lnTo>
                      <a:pt x="604" y="739"/>
                    </a:lnTo>
                    <a:lnTo>
                      <a:pt x="624" y="728"/>
                    </a:lnTo>
                    <a:lnTo>
                      <a:pt x="631" y="725"/>
                    </a:lnTo>
                    <a:lnTo>
                      <a:pt x="637" y="725"/>
                    </a:lnTo>
                    <a:lnTo>
                      <a:pt x="642" y="726"/>
                    </a:lnTo>
                    <a:lnTo>
                      <a:pt x="648" y="731"/>
                    </a:lnTo>
                    <a:lnTo>
                      <a:pt x="709" y="793"/>
                    </a:lnTo>
                    <a:lnTo>
                      <a:pt x="712" y="794"/>
                    </a:lnTo>
                    <a:lnTo>
                      <a:pt x="716" y="796"/>
                    </a:lnTo>
                    <a:lnTo>
                      <a:pt x="719" y="797"/>
                    </a:lnTo>
                    <a:lnTo>
                      <a:pt x="723" y="797"/>
                    </a:lnTo>
                    <a:lnTo>
                      <a:pt x="726" y="797"/>
                    </a:lnTo>
                    <a:lnTo>
                      <a:pt x="730" y="796"/>
                    </a:lnTo>
                    <a:lnTo>
                      <a:pt x="733" y="794"/>
                    </a:lnTo>
                    <a:lnTo>
                      <a:pt x="736" y="793"/>
                    </a:lnTo>
                    <a:lnTo>
                      <a:pt x="791" y="738"/>
                    </a:lnTo>
                    <a:lnTo>
                      <a:pt x="794" y="735"/>
                    </a:lnTo>
                    <a:lnTo>
                      <a:pt x="795" y="731"/>
                    </a:lnTo>
                    <a:lnTo>
                      <a:pt x="797" y="728"/>
                    </a:lnTo>
                    <a:lnTo>
                      <a:pt x="797" y="724"/>
                    </a:lnTo>
                    <a:lnTo>
                      <a:pt x="797" y="721"/>
                    </a:lnTo>
                    <a:lnTo>
                      <a:pt x="795" y="716"/>
                    </a:lnTo>
                    <a:lnTo>
                      <a:pt x="794" y="713"/>
                    </a:lnTo>
                    <a:lnTo>
                      <a:pt x="791" y="711"/>
                    </a:lnTo>
                    <a:lnTo>
                      <a:pt x="730" y="649"/>
                    </a:lnTo>
                    <a:lnTo>
                      <a:pt x="726" y="643"/>
                    </a:lnTo>
                    <a:lnTo>
                      <a:pt x="725" y="637"/>
                    </a:lnTo>
                    <a:lnTo>
                      <a:pt x="725" y="631"/>
                    </a:lnTo>
                    <a:lnTo>
                      <a:pt x="727" y="626"/>
                    </a:lnTo>
                    <a:lnTo>
                      <a:pt x="739" y="604"/>
                    </a:lnTo>
                    <a:lnTo>
                      <a:pt x="749" y="582"/>
                    </a:lnTo>
                    <a:lnTo>
                      <a:pt x="758" y="561"/>
                    </a:lnTo>
                    <a:lnTo>
                      <a:pt x="763" y="538"/>
                    </a:lnTo>
                    <a:lnTo>
                      <a:pt x="766" y="531"/>
                    </a:lnTo>
                    <a:lnTo>
                      <a:pt x="771" y="526"/>
                    </a:lnTo>
                    <a:lnTo>
                      <a:pt x="776" y="523"/>
                    </a:lnTo>
                    <a:lnTo>
                      <a:pt x="782" y="522"/>
                    </a:lnTo>
                    <a:lnTo>
                      <a:pt x="869" y="522"/>
                    </a:lnTo>
                    <a:lnTo>
                      <a:pt x="873" y="522"/>
                    </a:lnTo>
                    <a:lnTo>
                      <a:pt x="876" y="520"/>
                    </a:lnTo>
                    <a:lnTo>
                      <a:pt x="880" y="519"/>
                    </a:lnTo>
                    <a:lnTo>
                      <a:pt x="883" y="516"/>
                    </a:lnTo>
                    <a:lnTo>
                      <a:pt x="886" y="513"/>
                    </a:lnTo>
                    <a:lnTo>
                      <a:pt x="887" y="510"/>
                    </a:lnTo>
                    <a:lnTo>
                      <a:pt x="887" y="507"/>
                    </a:lnTo>
                    <a:lnTo>
                      <a:pt x="889" y="503"/>
                    </a:lnTo>
                    <a:lnTo>
                      <a:pt x="889" y="425"/>
                    </a:lnTo>
                    <a:lnTo>
                      <a:pt x="887" y="423"/>
                    </a:lnTo>
                    <a:lnTo>
                      <a:pt x="887" y="418"/>
                    </a:lnTo>
                    <a:lnTo>
                      <a:pt x="884" y="415"/>
                    </a:lnTo>
                    <a:lnTo>
                      <a:pt x="883" y="412"/>
                    </a:lnTo>
                    <a:lnTo>
                      <a:pt x="880" y="410"/>
                    </a:lnTo>
                    <a:lnTo>
                      <a:pt x="877" y="408"/>
                    </a:lnTo>
                    <a:lnTo>
                      <a:pt x="873" y="407"/>
                    </a:lnTo>
                    <a:lnTo>
                      <a:pt x="869" y="407"/>
                    </a:lnTo>
                    <a:lnTo>
                      <a:pt x="782" y="407"/>
                    </a:lnTo>
                    <a:lnTo>
                      <a:pt x="776" y="405"/>
                    </a:lnTo>
                    <a:lnTo>
                      <a:pt x="771" y="402"/>
                    </a:lnTo>
                    <a:lnTo>
                      <a:pt x="766" y="398"/>
                    </a:lnTo>
                    <a:lnTo>
                      <a:pt x="763" y="392"/>
                    </a:lnTo>
                    <a:lnTo>
                      <a:pt x="758" y="369"/>
                    </a:lnTo>
                    <a:lnTo>
                      <a:pt x="749" y="346"/>
                    </a:lnTo>
                    <a:lnTo>
                      <a:pt x="739" y="325"/>
                    </a:lnTo>
                    <a:lnTo>
                      <a:pt x="727" y="303"/>
                    </a:lnTo>
                    <a:lnTo>
                      <a:pt x="725" y="297"/>
                    </a:lnTo>
                    <a:lnTo>
                      <a:pt x="725" y="291"/>
                    </a:lnTo>
                    <a:lnTo>
                      <a:pt x="726" y="286"/>
                    </a:lnTo>
                    <a:lnTo>
                      <a:pt x="730" y="280"/>
                    </a:lnTo>
                    <a:lnTo>
                      <a:pt x="791" y="218"/>
                    </a:lnTo>
                    <a:lnTo>
                      <a:pt x="794" y="215"/>
                    </a:lnTo>
                    <a:lnTo>
                      <a:pt x="795" y="212"/>
                    </a:lnTo>
                    <a:lnTo>
                      <a:pt x="797" y="209"/>
                    </a:lnTo>
                    <a:lnTo>
                      <a:pt x="797" y="205"/>
                    </a:lnTo>
                    <a:lnTo>
                      <a:pt x="797" y="201"/>
                    </a:lnTo>
                    <a:lnTo>
                      <a:pt x="795" y="198"/>
                    </a:lnTo>
                    <a:lnTo>
                      <a:pt x="794" y="193"/>
                    </a:lnTo>
                    <a:lnTo>
                      <a:pt x="791" y="191"/>
                    </a:lnTo>
                    <a:lnTo>
                      <a:pt x="736" y="136"/>
                    </a:lnTo>
                    <a:lnTo>
                      <a:pt x="733" y="134"/>
                    </a:lnTo>
                    <a:lnTo>
                      <a:pt x="730" y="133"/>
                    </a:lnTo>
                    <a:lnTo>
                      <a:pt x="726" y="132"/>
                    </a:lnTo>
                    <a:lnTo>
                      <a:pt x="723" y="132"/>
                    </a:lnTo>
                    <a:lnTo>
                      <a:pt x="719" y="132"/>
                    </a:lnTo>
                    <a:lnTo>
                      <a:pt x="716" y="133"/>
                    </a:lnTo>
                    <a:lnTo>
                      <a:pt x="712" y="134"/>
                    </a:lnTo>
                    <a:lnTo>
                      <a:pt x="709" y="136"/>
                    </a:lnTo>
                    <a:lnTo>
                      <a:pt x="648" y="198"/>
                    </a:lnTo>
                    <a:lnTo>
                      <a:pt x="642" y="202"/>
                    </a:lnTo>
                    <a:lnTo>
                      <a:pt x="637" y="204"/>
                    </a:lnTo>
                    <a:lnTo>
                      <a:pt x="630" y="204"/>
                    </a:lnTo>
                    <a:lnTo>
                      <a:pt x="624" y="201"/>
                    </a:lnTo>
                    <a:lnTo>
                      <a:pt x="604" y="189"/>
                    </a:lnTo>
                    <a:lnTo>
                      <a:pt x="582" y="179"/>
                    </a:lnTo>
                    <a:lnTo>
                      <a:pt x="559" y="170"/>
                    </a:lnTo>
                    <a:lnTo>
                      <a:pt x="536" y="165"/>
                    </a:lnTo>
                    <a:lnTo>
                      <a:pt x="530" y="162"/>
                    </a:lnTo>
                    <a:lnTo>
                      <a:pt x="526" y="157"/>
                    </a:lnTo>
                    <a:lnTo>
                      <a:pt x="523" y="152"/>
                    </a:lnTo>
                    <a:lnTo>
                      <a:pt x="522" y="146"/>
                    </a:lnTo>
                    <a:lnTo>
                      <a:pt x="522" y="58"/>
                    </a:lnTo>
                    <a:lnTo>
                      <a:pt x="522" y="55"/>
                    </a:lnTo>
                    <a:lnTo>
                      <a:pt x="520" y="51"/>
                    </a:lnTo>
                    <a:lnTo>
                      <a:pt x="519" y="48"/>
                    </a:lnTo>
                    <a:lnTo>
                      <a:pt x="516" y="45"/>
                    </a:lnTo>
                    <a:lnTo>
                      <a:pt x="513" y="42"/>
                    </a:lnTo>
                    <a:lnTo>
                      <a:pt x="510" y="41"/>
                    </a:lnTo>
                    <a:lnTo>
                      <a:pt x="506" y="39"/>
                    </a:lnTo>
                    <a:lnTo>
                      <a:pt x="503" y="39"/>
                    </a:lnTo>
                    <a:lnTo>
                      <a:pt x="425" y="39"/>
                    </a:lnTo>
                    <a:lnTo>
                      <a:pt x="421" y="39"/>
                    </a:lnTo>
                    <a:lnTo>
                      <a:pt x="418" y="41"/>
                    </a:lnTo>
                    <a:lnTo>
                      <a:pt x="414" y="42"/>
                    </a:lnTo>
                    <a:lnTo>
                      <a:pt x="411" y="45"/>
                    </a:lnTo>
                    <a:lnTo>
                      <a:pt x="409" y="48"/>
                    </a:lnTo>
                    <a:lnTo>
                      <a:pt x="408" y="51"/>
                    </a:lnTo>
                    <a:lnTo>
                      <a:pt x="406" y="55"/>
                    </a:lnTo>
                    <a:lnTo>
                      <a:pt x="406" y="58"/>
                    </a:lnTo>
                    <a:lnTo>
                      <a:pt x="406" y="146"/>
                    </a:lnTo>
                    <a:lnTo>
                      <a:pt x="405" y="152"/>
                    </a:lnTo>
                    <a:lnTo>
                      <a:pt x="402" y="157"/>
                    </a:lnTo>
                    <a:lnTo>
                      <a:pt x="396" y="162"/>
                    </a:lnTo>
                    <a:lnTo>
                      <a:pt x="390" y="165"/>
                    </a:lnTo>
                    <a:lnTo>
                      <a:pt x="367" y="170"/>
                    </a:lnTo>
                    <a:lnTo>
                      <a:pt x="346" y="179"/>
                    </a:lnTo>
                    <a:lnTo>
                      <a:pt x="324" y="189"/>
                    </a:lnTo>
                    <a:lnTo>
                      <a:pt x="303" y="201"/>
                    </a:lnTo>
                    <a:lnTo>
                      <a:pt x="297" y="204"/>
                    </a:lnTo>
                    <a:lnTo>
                      <a:pt x="291" y="204"/>
                    </a:lnTo>
                    <a:lnTo>
                      <a:pt x="284" y="202"/>
                    </a:lnTo>
                    <a:lnTo>
                      <a:pt x="280" y="198"/>
                    </a:lnTo>
                    <a:lnTo>
                      <a:pt x="218" y="137"/>
                    </a:lnTo>
                    <a:lnTo>
                      <a:pt x="215" y="134"/>
                    </a:lnTo>
                    <a:lnTo>
                      <a:pt x="212" y="133"/>
                    </a:lnTo>
                    <a:lnTo>
                      <a:pt x="208" y="132"/>
                    </a:lnTo>
                    <a:lnTo>
                      <a:pt x="205" y="132"/>
                    </a:lnTo>
                    <a:lnTo>
                      <a:pt x="200" y="132"/>
                    </a:lnTo>
                    <a:lnTo>
                      <a:pt x="196" y="133"/>
                    </a:lnTo>
                    <a:lnTo>
                      <a:pt x="193" y="134"/>
                    </a:lnTo>
                    <a:lnTo>
                      <a:pt x="190" y="137"/>
                    </a:lnTo>
                    <a:lnTo>
                      <a:pt x="136" y="191"/>
                    </a:lnTo>
                    <a:lnTo>
                      <a:pt x="133" y="195"/>
                    </a:lnTo>
                    <a:lnTo>
                      <a:pt x="131" y="198"/>
                    </a:lnTo>
                    <a:lnTo>
                      <a:pt x="131" y="201"/>
                    </a:lnTo>
                    <a:lnTo>
                      <a:pt x="130" y="205"/>
                    </a:lnTo>
                    <a:lnTo>
                      <a:pt x="131" y="208"/>
                    </a:lnTo>
                    <a:lnTo>
                      <a:pt x="131" y="212"/>
                    </a:lnTo>
                    <a:lnTo>
                      <a:pt x="133" y="215"/>
                    </a:lnTo>
                    <a:lnTo>
                      <a:pt x="136" y="218"/>
                    </a:lnTo>
                    <a:lnTo>
                      <a:pt x="198" y="280"/>
                    </a:lnTo>
                    <a:lnTo>
                      <a:pt x="200" y="286"/>
                    </a:lnTo>
                    <a:lnTo>
                      <a:pt x="203" y="291"/>
                    </a:lnTo>
                    <a:lnTo>
                      <a:pt x="202" y="297"/>
                    </a:lnTo>
                    <a:lnTo>
                      <a:pt x="200" y="304"/>
                    </a:lnTo>
                    <a:lnTo>
                      <a:pt x="189" y="325"/>
                    </a:lnTo>
                    <a:lnTo>
                      <a:pt x="179" y="346"/>
                    </a:lnTo>
                    <a:lnTo>
                      <a:pt x="170" y="369"/>
                    </a:lnTo>
                    <a:lnTo>
                      <a:pt x="163" y="392"/>
                    </a:lnTo>
                    <a:lnTo>
                      <a:pt x="162" y="398"/>
                    </a:lnTo>
                    <a:lnTo>
                      <a:pt x="157" y="402"/>
                    </a:lnTo>
                    <a:lnTo>
                      <a:pt x="151" y="405"/>
                    </a:lnTo>
                    <a:lnTo>
                      <a:pt x="144" y="407"/>
                    </a:lnTo>
                    <a:lnTo>
                      <a:pt x="58" y="407"/>
                    </a:lnTo>
                    <a:lnTo>
                      <a:pt x="54" y="407"/>
                    </a:lnTo>
                    <a:lnTo>
                      <a:pt x="51" y="408"/>
                    </a:lnTo>
                    <a:lnTo>
                      <a:pt x="48" y="410"/>
                    </a:lnTo>
                    <a:lnTo>
                      <a:pt x="45" y="412"/>
                    </a:lnTo>
                    <a:lnTo>
                      <a:pt x="42" y="415"/>
                    </a:lnTo>
                    <a:lnTo>
                      <a:pt x="41" y="418"/>
                    </a:lnTo>
                    <a:lnTo>
                      <a:pt x="39" y="423"/>
                    </a:lnTo>
                    <a:lnTo>
                      <a:pt x="39" y="425"/>
                    </a:lnTo>
                    <a:lnTo>
                      <a:pt x="39" y="503"/>
                    </a:lnTo>
                    <a:lnTo>
                      <a:pt x="39" y="507"/>
                    </a:lnTo>
                    <a:lnTo>
                      <a:pt x="41" y="510"/>
                    </a:lnTo>
                    <a:lnTo>
                      <a:pt x="42" y="513"/>
                    </a:lnTo>
                    <a:lnTo>
                      <a:pt x="45" y="516"/>
                    </a:lnTo>
                    <a:lnTo>
                      <a:pt x="48" y="519"/>
                    </a:lnTo>
                    <a:lnTo>
                      <a:pt x="51" y="520"/>
                    </a:lnTo>
                    <a:lnTo>
                      <a:pt x="54" y="522"/>
                    </a:lnTo>
                    <a:lnTo>
                      <a:pt x="58" y="522"/>
                    </a:lnTo>
                    <a:lnTo>
                      <a:pt x="144" y="522"/>
                    </a:lnTo>
                    <a:lnTo>
                      <a:pt x="151" y="523"/>
                    </a:lnTo>
                    <a:lnTo>
                      <a:pt x="157" y="526"/>
                    </a:lnTo>
                    <a:lnTo>
                      <a:pt x="162" y="531"/>
                    </a:lnTo>
                    <a:lnTo>
                      <a:pt x="163" y="538"/>
                    </a:lnTo>
                    <a:lnTo>
                      <a:pt x="170" y="561"/>
                    </a:lnTo>
                    <a:lnTo>
                      <a:pt x="179" y="582"/>
                    </a:lnTo>
                    <a:lnTo>
                      <a:pt x="189" y="604"/>
                    </a:lnTo>
                    <a:lnTo>
                      <a:pt x="200" y="626"/>
                    </a:lnTo>
                    <a:lnTo>
                      <a:pt x="202" y="631"/>
                    </a:lnTo>
                    <a:lnTo>
                      <a:pt x="203" y="637"/>
                    </a:lnTo>
                    <a:lnTo>
                      <a:pt x="200" y="643"/>
                    </a:lnTo>
                    <a:lnTo>
                      <a:pt x="198" y="649"/>
                    </a:lnTo>
                    <a:lnTo>
                      <a:pt x="136" y="711"/>
                    </a:lnTo>
                    <a:lnTo>
                      <a:pt x="134" y="713"/>
                    </a:lnTo>
                    <a:lnTo>
                      <a:pt x="131" y="716"/>
                    </a:lnTo>
                    <a:lnTo>
                      <a:pt x="131" y="721"/>
                    </a:lnTo>
                    <a:lnTo>
                      <a:pt x="130" y="724"/>
                    </a:lnTo>
                    <a:lnTo>
                      <a:pt x="131" y="728"/>
                    </a:lnTo>
                    <a:lnTo>
                      <a:pt x="131" y="731"/>
                    </a:lnTo>
                    <a:lnTo>
                      <a:pt x="134" y="735"/>
                    </a:lnTo>
                    <a:lnTo>
                      <a:pt x="136" y="738"/>
                    </a:lnTo>
                    <a:lnTo>
                      <a:pt x="190" y="793"/>
                    </a:lnTo>
                    <a:lnTo>
                      <a:pt x="193" y="794"/>
                    </a:lnTo>
                    <a:lnTo>
                      <a:pt x="196" y="796"/>
                    </a:lnTo>
                    <a:lnTo>
                      <a:pt x="200" y="797"/>
                    </a:lnTo>
                    <a:lnTo>
                      <a:pt x="205" y="797"/>
                    </a:lnTo>
                    <a:lnTo>
                      <a:pt x="208" y="797"/>
                    </a:lnTo>
                    <a:lnTo>
                      <a:pt x="212" y="796"/>
                    </a:lnTo>
                    <a:lnTo>
                      <a:pt x="215" y="794"/>
                    </a:lnTo>
                    <a:lnTo>
                      <a:pt x="218" y="793"/>
                    </a:lnTo>
                    <a:lnTo>
                      <a:pt x="280" y="731"/>
                    </a:lnTo>
                    <a:lnTo>
                      <a:pt x="282" y="728"/>
                    </a:lnTo>
                    <a:lnTo>
                      <a:pt x="285" y="726"/>
                    </a:lnTo>
                    <a:lnTo>
                      <a:pt x="290" y="725"/>
                    </a:lnTo>
                    <a:lnTo>
                      <a:pt x="293" y="725"/>
                    </a:lnTo>
                    <a:close/>
                    <a:moveTo>
                      <a:pt x="503" y="928"/>
                    </a:moveTo>
                    <a:lnTo>
                      <a:pt x="425" y="928"/>
                    </a:lnTo>
                    <a:lnTo>
                      <a:pt x="414" y="927"/>
                    </a:lnTo>
                    <a:lnTo>
                      <a:pt x="402" y="924"/>
                    </a:lnTo>
                    <a:lnTo>
                      <a:pt x="392" y="918"/>
                    </a:lnTo>
                    <a:lnTo>
                      <a:pt x="383" y="911"/>
                    </a:lnTo>
                    <a:lnTo>
                      <a:pt x="378" y="902"/>
                    </a:lnTo>
                    <a:lnTo>
                      <a:pt x="372" y="892"/>
                    </a:lnTo>
                    <a:lnTo>
                      <a:pt x="369" y="882"/>
                    </a:lnTo>
                    <a:lnTo>
                      <a:pt x="367" y="870"/>
                    </a:lnTo>
                    <a:lnTo>
                      <a:pt x="367" y="798"/>
                    </a:lnTo>
                    <a:lnTo>
                      <a:pt x="349" y="793"/>
                    </a:lnTo>
                    <a:lnTo>
                      <a:pt x="330" y="785"/>
                    </a:lnTo>
                    <a:lnTo>
                      <a:pt x="313" y="777"/>
                    </a:lnTo>
                    <a:lnTo>
                      <a:pt x="295" y="768"/>
                    </a:lnTo>
                    <a:lnTo>
                      <a:pt x="245" y="820"/>
                    </a:lnTo>
                    <a:lnTo>
                      <a:pt x="236" y="827"/>
                    </a:lnTo>
                    <a:lnTo>
                      <a:pt x="226" y="832"/>
                    </a:lnTo>
                    <a:lnTo>
                      <a:pt x="215" y="834"/>
                    </a:lnTo>
                    <a:lnTo>
                      <a:pt x="205" y="836"/>
                    </a:lnTo>
                    <a:lnTo>
                      <a:pt x="193" y="834"/>
                    </a:lnTo>
                    <a:lnTo>
                      <a:pt x="182" y="832"/>
                    </a:lnTo>
                    <a:lnTo>
                      <a:pt x="172" y="827"/>
                    </a:lnTo>
                    <a:lnTo>
                      <a:pt x="163" y="820"/>
                    </a:lnTo>
                    <a:lnTo>
                      <a:pt x="108" y="765"/>
                    </a:lnTo>
                    <a:lnTo>
                      <a:pt x="101" y="757"/>
                    </a:lnTo>
                    <a:lnTo>
                      <a:pt x="95" y="747"/>
                    </a:lnTo>
                    <a:lnTo>
                      <a:pt x="92" y="735"/>
                    </a:lnTo>
                    <a:lnTo>
                      <a:pt x="91" y="724"/>
                    </a:lnTo>
                    <a:lnTo>
                      <a:pt x="92" y="712"/>
                    </a:lnTo>
                    <a:lnTo>
                      <a:pt x="95" y="702"/>
                    </a:lnTo>
                    <a:lnTo>
                      <a:pt x="101" y="692"/>
                    </a:lnTo>
                    <a:lnTo>
                      <a:pt x="108" y="683"/>
                    </a:lnTo>
                    <a:lnTo>
                      <a:pt x="160" y="631"/>
                    </a:lnTo>
                    <a:lnTo>
                      <a:pt x="150" y="616"/>
                    </a:lnTo>
                    <a:lnTo>
                      <a:pt x="143" y="597"/>
                    </a:lnTo>
                    <a:lnTo>
                      <a:pt x="136" y="580"/>
                    </a:lnTo>
                    <a:lnTo>
                      <a:pt x="130" y="561"/>
                    </a:lnTo>
                    <a:lnTo>
                      <a:pt x="58" y="561"/>
                    </a:lnTo>
                    <a:lnTo>
                      <a:pt x="46" y="559"/>
                    </a:lnTo>
                    <a:lnTo>
                      <a:pt x="36" y="556"/>
                    </a:lnTo>
                    <a:lnTo>
                      <a:pt x="26" y="551"/>
                    </a:lnTo>
                    <a:lnTo>
                      <a:pt x="18" y="543"/>
                    </a:lnTo>
                    <a:lnTo>
                      <a:pt x="10" y="535"/>
                    </a:lnTo>
                    <a:lnTo>
                      <a:pt x="5" y="526"/>
                    </a:lnTo>
                    <a:lnTo>
                      <a:pt x="2" y="515"/>
                    </a:lnTo>
                    <a:lnTo>
                      <a:pt x="0" y="503"/>
                    </a:lnTo>
                    <a:lnTo>
                      <a:pt x="0" y="425"/>
                    </a:lnTo>
                    <a:lnTo>
                      <a:pt x="2" y="414"/>
                    </a:lnTo>
                    <a:lnTo>
                      <a:pt x="5" y="404"/>
                    </a:lnTo>
                    <a:lnTo>
                      <a:pt x="10" y="394"/>
                    </a:lnTo>
                    <a:lnTo>
                      <a:pt x="18" y="385"/>
                    </a:lnTo>
                    <a:lnTo>
                      <a:pt x="26" y="378"/>
                    </a:lnTo>
                    <a:lnTo>
                      <a:pt x="36" y="372"/>
                    </a:lnTo>
                    <a:lnTo>
                      <a:pt x="46" y="369"/>
                    </a:lnTo>
                    <a:lnTo>
                      <a:pt x="58" y="368"/>
                    </a:lnTo>
                    <a:lnTo>
                      <a:pt x="130" y="368"/>
                    </a:lnTo>
                    <a:lnTo>
                      <a:pt x="136" y="349"/>
                    </a:lnTo>
                    <a:lnTo>
                      <a:pt x="143" y="332"/>
                    </a:lnTo>
                    <a:lnTo>
                      <a:pt x="150" y="314"/>
                    </a:lnTo>
                    <a:lnTo>
                      <a:pt x="160" y="297"/>
                    </a:lnTo>
                    <a:lnTo>
                      <a:pt x="108" y="245"/>
                    </a:lnTo>
                    <a:lnTo>
                      <a:pt x="101" y="237"/>
                    </a:lnTo>
                    <a:lnTo>
                      <a:pt x="95" y="227"/>
                    </a:lnTo>
                    <a:lnTo>
                      <a:pt x="92" y="217"/>
                    </a:lnTo>
                    <a:lnTo>
                      <a:pt x="91" y="205"/>
                    </a:lnTo>
                    <a:lnTo>
                      <a:pt x="92" y="193"/>
                    </a:lnTo>
                    <a:lnTo>
                      <a:pt x="95" y="183"/>
                    </a:lnTo>
                    <a:lnTo>
                      <a:pt x="101" y="173"/>
                    </a:lnTo>
                    <a:lnTo>
                      <a:pt x="108" y="163"/>
                    </a:lnTo>
                    <a:lnTo>
                      <a:pt x="163" y="110"/>
                    </a:lnTo>
                    <a:lnTo>
                      <a:pt x="172" y="103"/>
                    </a:lnTo>
                    <a:lnTo>
                      <a:pt x="182" y="97"/>
                    </a:lnTo>
                    <a:lnTo>
                      <a:pt x="193" y="94"/>
                    </a:lnTo>
                    <a:lnTo>
                      <a:pt x="205" y="93"/>
                    </a:lnTo>
                    <a:lnTo>
                      <a:pt x="215" y="94"/>
                    </a:lnTo>
                    <a:lnTo>
                      <a:pt x="226" y="97"/>
                    </a:lnTo>
                    <a:lnTo>
                      <a:pt x="236" y="103"/>
                    </a:lnTo>
                    <a:lnTo>
                      <a:pt x="245" y="110"/>
                    </a:lnTo>
                    <a:lnTo>
                      <a:pt x="295" y="160"/>
                    </a:lnTo>
                    <a:lnTo>
                      <a:pt x="313" y="152"/>
                    </a:lnTo>
                    <a:lnTo>
                      <a:pt x="330" y="143"/>
                    </a:lnTo>
                    <a:lnTo>
                      <a:pt x="349" y="136"/>
                    </a:lnTo>
                    <a:lnTo>
                      <a:pt x="367" y="130"/>
                    </a:lnTo>
                    <a:lnTo>
                      <a:pt x="367" y="58"/>
                    </a:lnTo>
                    <a:lnTo>
                      <a:pt x="369" y="47"/>
                    </a:lnTo>
                    <a:lnTo>
                      <a:pt x="372" y="36"/>
                    </a:lnTo>
                    <a:lnTo>
                      <a:pt x="378" y="26"/>
                    </a:lnTo>
                    <a:lnTo>
                      <a:pt x="383" y="18"/>
                    </a:lnTo>
                    <a:lnTo>
                      <a:pt x="392" y="11"/>
                    </a:lnTo>
                    <a:lnTo>
                      <a:pt x="402" y="5"/>
                    </a:lnTo>
                    <a:lnTo>
                      <a:pt x="414" y="2"/>
                    </a:lnTo>
                    <a:lnTo>
                      <a:pt x="425" y="0"/>
                    </a:lnTo>
                    <a:lnTo>
                      <a:pt x="503" y="0"/>
                    </a:lnTo>
                    <a:lnTo>
                      <a:pt x="514" y="2"/>
                    </a:lnTo>
                    <a:lnTo>
                      <a:pt x="524" y="5"/>
                    </a:lnTo>
                    <a:lnTo>
                      <a:pt x="534" y="11"/>
                    </a:lnTo>
                    <a:lnTo>
                      <a:pt x="543" y="18"/>
                    </a:lnTo>
                    <a:lnTo>
                      <a:pt x="550" y="26"/>
                    </a:lnTo>
                    <a:lnTo>
                      <a:pt x="556" y="36"/>
                    </a:lnTo>
                    <a:lnTo>
                      <a:pt x="559" y="47"/>
                    </a:lnTo>
                    <a:lnTo>
                      <a:pt x="560" y="58"/>
                    </a:lnTo>
                    <a:lnTo>
                      <a:pt x="560" y="130"/>
                    </a:lnTo>
                    <a:lnTo>
                      <a:pt x="579" y="137"/>
                    </a:lnTo>
                    <a:lnTo>
                      <a:pt x="596" y="143"/>
                    </a:lnTo>
                    <a:lnTo>
                      <a:pt x="614" y="152"/>
                    </a:lnTo>
                    <a:lnTo>
                      <a:pt x="631" y="160"/>
                    </a:lnTo>
                    <a:lnTo>
                      <a:pt x="681" y="110"/>
                    </a:lnTo>
                    <a:lnTo>
                      <a:pt x="691" y="103"/>
                    </a:lnTo>
                    <a:lnTo>
                      <a:pt x="702" y="97"/>
                    </a:lnTo>
                    <a:lnTo>
                      <a:pt x="712" y="94"/>
                    </a:lnTo>
                    <a:lnTo>
                      <a:pt x="723" y="93"/>
                    </a:lnTo>
                    <a:lnTo>
                      <a:pt x="735" y="94"/>
                    </a:lnTo>
                    <a:lnTo>
                      <a:pt x="745" y="97"/>
                    </a:lnTo>
                    <a:lnTo>
                      <a:pt x="755" y="103"/>
                    </a:lnTo>
                    <a:lnTo>
                      <a:pt x="763" y="110"/>
                    </a:lnTo>
                    <a:lnTo>
                      <a:pt x="818" y="163"/>
                    </a:lnTo>
                    <a:lnTo>
                      <a:pt x="825" y="173"/>
                    </a:lnTo>
                    <a:lnTo>
                      <a:pt x="831" y="182"/>
                    </a:lnTo>
                    <a:lnTo>
                      <a:pt x="834" y="193"/>
                    </a:lnTo>
                    <a:lnTo>
                      <a:pt x="835" y="205"/>
                    </a:lnTo>
                    <a:lnTo>
                      <a:pt x="834" y="217"/>
                    </a:lnTo>
                    <a:lnTo>
                      <a:pt x="831" y="227"/>
                    </a:lnTo>
                    <a:lnTo>
                      <a:pt x="825" y="237"/>
                    </a:lnTo>
                    <a:lnTo>
                      <a:pt x="818" y="245"/>
                    </a:lnTo>
                    <a:lnTo>
                      <a:pt x="768" y="297"/>
                    </a:lnTo>
                    <a:lnTo>
                      <a:pt x="776" y="314"/>
                    </a:lnTo>
                    <a:lnTo>
                      <a:pt x="785" y="332"/>
                    </a:lnTo>
                    <a:lnTo>
                      <a:pt x="791" y="349"/>
                    </a:lnTo>
                    <a:lnTo>
                      <a:pt x="797" y="368"/>
                    </a:lnTo>
                    <a:lnTo>
                      <a:pt x="869" y="368"/>
                    </a:lnTo>
                    <a:lnTo>
                      <a:pt x="880" y="369"/>
                    </a:lnTo>
                    <a:lnTo>
                      <a:pt x="892" y="372"/>
                    </a:lnTo>
                    <a:lnTo>
                      <a:pt x="902" y="378"/>
                    </a:lnTo>
                    <a:lnTo>
                      <a:pt x="910" y="385"/>
                    </a:lnTo>
                    <a:lnTo>
                      <a:pt x="918" y="394"/>
                    </a:lnTo>
                    <a:lnTo>
                      <a:pt x="922" y="404"/>
                    </a:lnTo>
                    <a:lnTo>
                      <a:pt x="926" y="414"/>
                    </a:lnTo>
                    <a:lnTo>
                      <a:pt x="928" y="425"/>
                    </a:lnTo>
                    <a:lnTo>
                      <a:pt x="928" y="503"/>
                    </a:lnTo>
                    <a:lnTo>
                      <a:pt x="926" y="515"/>
                    </a:lnTo>
                    <a:lnTo>
                      <a:pt x="923" y="525"/>
                    </a:lnTo>
                    <a:lnTo>
                      <a:pt x="918" y="535"/>
                    </a:lnTo>
                    <a:lnTo>
                      <a:pt x="910" y="543"/>
                    </a:lnTo>
                    <a:lnTo>
                      <a:pt x="902" y="551"/>
                    </a:lnTo>
                    <a:lnTo>
                      <a:pt x="892" y="556"/>
                    </a:lnTo>
                    <a:lnTo>
                      <a:pt x="880" y="559"/>
                    </a:lnTo>
                    <a:lnTo>
                      <a:pt x="869" y="561"/>
                    </a:lnTo>
                    <a:lnTo>
                      <a:pt x="797" y="561"/>
                    </a:lnTo>
                    <a:lnTo>
                      <a:pt x="791" y="580"/>
                    </a:lnTo>
                    <a:lnTo>
                      <a:pt x="785" y="597"/>
                    </a:lnTo>
                    <a:lnTo>
                      <a:pt x="776" y="616"/>
                    </a:lnTo>
                    <a:lnTo>
                      <a:pt x="768" y="631"/>
                    </a:lnTo>
                    <a:lnTo>
                      <a:pt x="818" y="683"/>
                    </a:lnTo>
                    <a:lnTo>
                      <a:pt x="825" y="692"/>
                    </a:lnTo>
                    <a:lnTo>
                      <a:pt x="831" y="702"/>
                    </a:lnTo>
                    <a:lnTo>
                      <a:pt x="834" y="713"/>
                    </a:lnTo>
                    <a:lnTo>
                      <a:pt x="835" y="724"/>
                    </a:lnTo>
                    <a:lnTo>
                      <a:pt x="834" y="735"/>
                    </a:lnTo>
                    <a:lnTo>
                      <a:pt x="831" y="745"/>
                    </a:lnTo>
                    <a:lnTo>
                      <a:pt x="825" y="755"/>
                    </a:lnTo>
                    <a:lnTo>
                      <a:pt x="818" y="765"/>
                    </a:lnTo>
                    <a:lnTo>
                      <a:pt x="763" y="820"/>
                    </a:lnTo>
                    <a:lnTo>
                      <a:pt x="755" y="827"/>
                    </a:lnTo>
                    <a:lnTo>
                      <a:pt x="745" y="832"/>
                    </a:lnTo>
                    <a:lnTo>
                      <a:pt x="735" y="834"/>
                    </a:lnTo>
                    <a:lnTo>
                      <a:pt x="723" y="836"/>
                    </a:lnTo>
                    <a:lnTo>
                      <a:pt x="712" y="834"/>
                    </a:lnTo>
                    <a:lnTo>
                      <a:pt x="702" y="832"/>
                    </a:lnTo>
                    <a:lnTo>
                      <a:pt x="691" y="827"/>
                    </a:lnTo>
                    <a:lnTo>
                      <a:pt x="681" y="820"/>
                    </a:lnTo>
                    <a:lnTo>
                      <a:pt x="631" y="768"/>
                    </a:lnTo>
                    <a:lnTo>
                      <a:pt x="614" y="777"/>
                    </a:lnTo>
                    <a:lnTo>
                      <a:pt x="596" y="785"/>
                    </a:lnTo>
                    <a:lnTo>
                      <a:pt x="579" y="793"/>
                    </a:lnTo>
                    <a:lnTo>
                      <a:pt x="560" y="798"/>
                    </a:lnTo>
                    <a:lnTo>
                      <a:pt x="560" y="870"/>
                    </a:lnTo>
                    <a:lnTo>
                      <a:pt x="559" y="882"/>
                    </a:lnTo>
                    <a:lnTo>
                      <a:pt x="556" y="892"/>
                    </a:lnTo>
                    <a:lnTo>
                      <a:pt x="550" y="902"/>
                    </a:lnTo>
                    <a:lnTo>
                      <a:pt x="543" y="911"/>
                    </a:lnTo>
                    <a:lnTo>
                      <a:pt x="534" y="918"/>
                    </a:lnTo>
                    <a:lnTo>
                      <a:pt x="524" y="924"/>
                    </a:lnTo>
                    <a:lnTo>
                      <a:pt x="514" y="927"/>
                    </a:lnTo>
                    <a:lnTo>
                      <a:pt x="503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5" name="Freeform 468"/>
              <p:cNvSpPr>
                <a:spLocks noEditPoints="1"/>
              </p:cNvSpPr>
              <p:nvPr/>
            </p:nvSpPr>
            <p:spPr bwMode="auto">
              <a:xfrm>
                <a:off x="5140870" y="3894917"/>
                <a:ext cx="187823" cy="186367"/>
              </a:xfrm>
              <a:custGeom>
                <a:avLst/>
                <a:gdLst>
                  <a:gd name="T0" fmla="*/ 161 w 386"/>
                  <a:gd name="T1" fmla="*/ 42 h 386"/>
                  <a:gd name="T2" fmla="*/ 119 w 386"/>
                  <a:gd name="T3" fmla="*/ 58 h 386"/>
                  <a:gd name="T4" fmla="*/ 83 w 386"/>
                  <a:gd name="T5" fmla="*/ 84 h 386"/>
                  <a:gd name="T6" fmla="*/ 56 w 386"/>
                  <a:gd name="T7" fmla="*/ 120 h 386"/>
                  <a:gd name="T8" fmla="*/ 42 w 386"/>
                  <a:gd name="T9" fmla="*/ 162 h 386"/>
                  <a:gd name="T10" fmla="*/ 39 w 386"/>
                  <a:gd name="T11" fmla="*/ 209 h 386"/>
                  <a:gd name="T12" fmla="*/ 50 w 386"/>
                  <a:gd name="T13" fmla="*/ 254 h 386"/>
                  <a:gd name="T14" fmla="*/ 73 w 386"/>
                  <a:gd name="T15" fmla="*/ 291 h 386"/>
                  <a:gd name="T16" fmla="*/ 107 w 386"/>
                  <a:gd name="T17" fmla="*/ 321 h 386"/>
                  <a:gd name="T18" fmla="*/ 147 w 386"/>
                  <a:gd name="T19" fmla="*/ 342 h 386"/>
                  <a:gd name="T20" fmla="*/ 193 w 386"/>
                  <a:gd name="T21" fmla="*/ 347 h 386"/>
                  <a:gd name="T22" fmla="*/ 239 w 386"/>
                  <a:gd name="T23" fmla="*/ 342 h 386"/>
                  <a:gd name="T24" fmla="*/ 279 w 386"/>
                  <a:gd name="T25" fmla="*/ 321 h 386"/>
                  <a:gd name="T26" fmla="*/ 311 w 386"/>
                  <a:gd name="T27" fmla="*/ 291 h 386"/>
                  <a:gd name="T28" fmla="*/ 335 w 386"/>
                  <a:gd name="T29" fmla="*/ 254 h 386"/>
                  <a:gd name="T30" fmla="*/ 346 w 386"/>
                  <a:gd name="T31" fmla="*/ 209 h 386"/>
                  <a:gd name="T32" fmla="*/ 344 w 386"/>
                  <a:gd name="T33" fmla="*/ 162 h 386"/>
                  <a:gd name="T34" fmla="*/ 328 w 386"/>
                  <a:gd name="T35" fmla="*/ 120 h 386"/>
                  <a:gd name="T36" fmla="*/ 302 w 386"/>
                  <a:gd name="T37" fmla="*/ 84 h 386"/>
                  <a:gd name="T38" fmla="*/ 266 w 386"/>
                  <a:gd name="T39" fmla="*/ 58 h 386"/>
                  <a:gd name="T40" fmla="*/ 223 w 386"/>
                  <a:gd name="T41" fmla="*/ 42 h 386"/>
                  <a:gd name="T42" fmla="*/ 193 w 386"/>
                  <a:gd name="T43" fmla="*/ 386 h 386"/>
                  <a:gd name="T44" fmla="*/ 135 w 386"/>
                  <a:gd name="T45" fmla="*/ 378 h 386"/>
                  <a:gd name="T46" fmla="*/ 85 w 386"/>
                  <a:gd name="T47" fmla="*/ 353 h 386"/>
                  <a:gd name="T48" fmla="*/ 43 w 386"/>
                  <a:gd name="T49" fmla="*/ 316 h 386"/>
                  <a:gd name="T50" fmla="*/ 14 w 386"/>
                  <a:gd name="T51" fmla="*/ 268 h 386"/>
                  <a:gd name="T52" fmla="*/ 0 w 386"/>
                  <a:gd name="T53" fmla="*/ 213 h 386"/>
                  <a:gd name="T54" fmla="*/ 3 w 386"/>
                  <a:gd name="T55" fmla="*/ 154 h 386"/>
                  <a:gd name="T56" fmla="*/ 23 w 386"/>
                  <a:gd name="T57" fmla="*/ 101 h 386"/>
                  <a:gd name="T58" fmla="*/ 56 w 386"/>
                  <a:gd name="T59" fmla="*/ 56 h 386"/>
                  <a:gd name="T60" fmla="*/ 101 w 386"/>
                  <a:gd name="T61" fmla="*/ 23 h 386"/>
                  <a:gd name="T62" fmla="*/ 154 w 386"/>
                  <a:gd name="T63" fmla="*/ 5 h 386"/>
                  <a:gd name="T64" fmla="*/ 212 w 386"/>
                  <a:gd name="T65" fmla="*/ 2 h 386"/>
                  <a:gd name="T66" fmla="*/ 268 w 386"/>
                  <a:gd name="T67" fmla="*/ 16 h 386"/>
                  <a:gd name="T68" fmla="*/ 315 w 386"/>
                  <a:gd name="T69" fmla="*/ 45 h 386"/>
                  <a:gd name="T70" fmla="*/ 353 w 386"/>
                  <a:gd name="T71" fmla="*/ 85 h 386"/>
                  <a:gd name="T72" fmla="*/ 377 w 386"/>
                  <a:gd name="T73" fmla="*/ 136 h 386"/>
                  <a:gd name="T74" fmla="*/ 386 w 386"/>
                  <a:gd name="T75" fmla="*/ 193 h 386"/>
                  <a:gd name="T76" fmla="*/ 377 w 386"/>
                  <a:gd name="T77" fmla="*/ 251 h 386"/>
                  <a:gd name="T78" fmla="*/ 353 w 386"/>
                  <a:gd name="T79" fmla="*/ 301 h 386"/>
                  <a:gd name="T80" fmla="*/ 315 w 386"/>
                  <a:gd name="T81" fmla="*/ 343 h 386"/>
                  <a:gd name="T82" fmla="*/ 268 w 386"/>
                  <a:gd name="T83" fmla="*/ 372 h 386"/>
                  <a:gd name="T84" fmla="*/ 212 w 386"/>
                  <a:gd name="T85" fmla="*/ 385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6" h="386">
                    <a:moveTo>
                      <a:pt x="193" y="39"/>
                    </a:moveTo>
                    <a:lnTo>
                      <a:pt x="177" y="39"/>
                    </a:lnTo>
                    <a:lnTo>
                      <a:pt x="161" y="42"/>
                    </a:lnTo>
                    <a:lnTo>
                      <a:pt x="147" y="46"/>
                    </a:lnTo>
                    <a:lnTo>
                      <a:pt x="132" y="51"/>
                    </a:lnTo>
                    <a:lnTo>
                      <a:pt x="119" y="58"/>
                    </a:lnTo>
                    <a:lnTo>
                      <a:pt x="107" y="65"/>
                    </a:lnTo>
                    <a:lnTo>
                      <a:pt x="95" y="74"/>
                    </a:lnTo>
                    <a:lnTo>
                      <a:pt x="83" y="84"/>
                    </a:lnTo>
                    <a:lnTo>
                      <a:pt x="73" y="95"/>
                    </a:lnTo>
                    <a:lnTo>
                      <a:pt x="65" y="107"/>
                    </a:lnTo>
                    <a:lnTo>
                      <a:pt x="56" y="120"/>
                    </a:lnTo>
                    <a:lnTo>
                      <a:pt x="50" y="133"/>
                    </a:lnTo>
                    <a:lnTo>
                      <a:pt x="45" y="147"/>
                    </a:lnTo>
                    <a:lnTo>
                      <a:pt x="42" y="162"/>
                    </a:lnTo>
                    <a:lnTo>
                      <a:pt x="39" y="177"/>
                    </a:lnTo>
                    <a:lnTo>
                      <a:pt x="37" y="193"/>
                    </a:lnTo>
                    <a:lnTo>
                      <a:pt x="39" y="209"/>
                    </a:lnTo>
                    <a:lnTo>
                      <a:pt x="42" y="225"/>
                    </a:lnTo>
                    <a:lnTo>
                      <a:pt x="45" y="239"/>
                    </a:lnTo>
                    <a:lnTo>
                      <a:pt x="50" y="254"/>
                    </a:lnTo>
                    <a:lnTo>
                      <a:pt x="56" y="267"/>
                    </a:lnTo>
                    <a:lnTo>
                      <a:pt x="65" y="280"/>
                    </a:lnTo>
                    <a:lnTo>
                      <a:pt x="73" y="291"/>
                    </a:lnTo>
                    <a:lnTo>
                      <a:pt x="83" y="303"/>
                    </a:lnTo>
                    <a:lnTo>
                      <a:pt x="95" y="313"/>
                    </a:lnTo>
                    <a:lnTo>
                      <a:pt x="107" y="321"/>
                    </a:lnTo>
                    <a:lnTo>
                      <a:pt x="119" y="329"/>
                    </a:lnTo>
                    <a:lnTo>
                      <a:pt x="132" y="336"/>
                    </a:lnTo>
                    <a:lnTo>
                      <a:pt x="147" y="342"/>
                    </a:lnTo>
                    <a:lnTo>
                      <a:pt x="161" y="345"/>
                    </a:lnTo>
                    <a:lnTo>
                      <a:pt x="177" y="347"/>
                    </a:lnTo>
                    <a:lnTo>
                      <a:pt x="193" y="347"/>
                    </a:lnTo>
                    <a:lnTo>
                      <a:pt x="209" y="347"/>
                    </a:lnTo>
                    <a:lnTo>
                      <a:pt x="223" y="345"/>
                    </a:lnTo>
                    <a:lnTo>
                      <a:pt x="239" y="342"/>
                    </a:lnTo>
                    <a:lnTo>
                      <a:pt x="252" y="336"/>
                    </a:lnTo>
                    <a:lnTo>
                      <a:pt x="266" y="329"/>
                    </a:lnTo>
                    <a:lnTo>
                      <a:pt x="279" y="321"/>
                    </a:lnTo>
                    <a:lnTo>
                      <a:pt x="291" y="313"/>
                    </a:lnTo>
                    <a:lnTo>
                      <a:pt x="302" y="303"/>
                    </a:lnTo>
                    <a:lnTo>
                      <a:pt x="311" y="291"/>
                    </a:lnTo>
                    <a:lnTo>
                      <a:pt x="321" y="280"/>
                    </a:lnTo>
                    <a:lnTo>
                      <a:pt x="328" y="267"/>
                    </a:lnTo>
                    <a:lnTo>
                      <a:pt x="335" y="254"/>
                    </a:lnTo>
                    <a:lnTo>
                      <a:pt x="340" y="239"/>
                    </a:lnTo>
                    <a:lnTo>
                      <a:pt x="344" y="225"/>
                    </a:lnTo>
                    <a:lnTo>
                      <a:pt x="346" y="209"/>
                    </a:lnTo>
                    <a:lnTo>
                      <a:pt x="347" y="193"/>
                    </a:lnTo>
                    <a:lnTo>
                      <a:pt x="346" y="177"/>
                    </a:lnTo>
                    <a:lnTo>
                      <a:pt x="344" y="162"/>
                    </a:lnTo>
                    <a:lnTo>
                      <a:pt x="340" y="147"/>
                    </a:lnTo>
                    <a:lnTo>
                      <a:pt x="335" y="133"/>
                    </a:lnTo>
                    <a:lnTo>
                      <a:pt x="328" y="120"/>
                    </a:lnTo>
                    <a:lnTo>
                      <a:pt x="321" y="107"/>
                    </a:lnTo>
                    <a:lnTo>
                      <a:pt x="311" y="95"/>
                    </a:lnTo>
                    <a:lnTo>
                      <a:pt x="302" y="84"/>
                    </a:lnTo>
                    <a:lnTo>
                      <a:pt x="291" y="74"/>
                    </a:lnTo>
                    <a:lnTo>
                      <a:pt x="279" y="65"/>
                    </a:lnTo>
                    <a:lnTo>
                      <a:pt x="266" y="58"/>
                    </a:lnTo>
                    <a:lnTo>
                      <a:pt x="252" y="51"/>
                    </a:lnTo>
                    <a:lnTo>
                      <a:pt x="239" y="46"/>
                    </a:lnTo>
                    <a:lnTo>
                      <a:pt x="223" y="42"/>
                    </a:lnTo>
                    <a:lnTo>
                      <a:pt x="209" y="39"/>
                    </a:lnTo>
                    <a:lnTo>
                      <a:pt x="193" y="39"/>
                    </a:lnTo>
                    <a:close/>
                    <a:moveTo>
                      <a:pt x="193" y="386"/>
                    </a:moveTo>
                    <a:lnTo>
                      <a:pt x="173" y="385"/>
                    </a:lnTo>
                    <a:lnTo>
                      <a:pt x="154" y="382"/>
                    </a:lnTo>
                    <a:lnTo>
                      <a:pt x="135" y="378"/>
                    </a:lnTo>
                    <a:lnTo>
                      <a:pt x="118" y="372"/>
                    </a:lnTo>
                    <a:lnTo>
                      <a:pt x="101" y="363"/>
                    </a:lnTo>
                    <a:lnTo>
                      <a:pt x="85" y="353"/>
                    </a:lnTo>
                    <a:lnTo>
                      <a:pt x="69" y="343"/>
                    </a:lnTo>
                    <a:lnTo>
                      <a:pt x="56" y="330"/>
                    </a:lnTo>
                    <a:lnTo>
                      <a:pt x="43" y="316"/>
                    </a:lnTo>
                    <a:lnTo>
                      <a:pt x="33" y="301"/>
                    </a:lnTo>
                    <a:lnTo>
                      <a:pt x="23" y="285"/>
                    </a:lnTo>
                    <a:lnTo>
                      <a:pt x="14" y="268"/>
                    </a:lnTo>
                    <a:lnTo>
                      <a:pt x="9" y="251"/>
                    </a:lnTo>
                    <a:lnTo>
                      <a:pt x="3" y="232"/>
                    </a:lnTo>
                    <a:lnTo>
                      <a:pt x="0" y="213"/>
                    </a:lnTo>
                    <a:lnTo>
                      <a:pt x="0" y="193"/>
                    </a:lnTo>
                    <a:lnTo>
                      <a:pt x="0" y="173"/>
                    </a:lnTo>
                    <a:lnTo>
                      <a:pt x="3" y="154"/>
                    </a:lnTo>
                    <a:lnTo>
                      <a:pt x="9" y="136"/>
                    </a:lnTo>
                    <a:lnTo>
                      <a:pt x="14" y="118"/>
                    </a:lnTo>
                    <a:lnTo>
                      <a:pt x="23" y="101"/>
                    </a:lnTo>
                    <a:lnTo>
                      <a:pt x="33" y="85"/>
                    </a:lnTo>
                    <a:lnTo>
                      <a:pt x="43" y="71"/>
                    </a:lnTo>
                    <a:lnTo>
                      <a:pt x="56" y="56"/>
                    </a:lnTo>
                    <a:lnTo>
                      <a:pt x="69" y="45"/>
                    </a:lnTo>
                    <a:lnTo>
                      <a:pt x="85" y="33"/>
                    </a:lnTo>
                    <a:lnTo>
                      <a:pt x="101" y="23"/>
                    </a:lnTo>
                    <a:lnTo>
                      <a:pt x="118" y="16"/>
                    </a:lnTo>
                    <a:lnTo>
                      <a:pt x="135" y="9"/>
                    </a:lnTo>
                    <a:lnTo>
                      <a:pt x="154" y="5"/>
                    </a:lnTo>
                    <a:lnTo>
                      <a:pt x="173" y="2"/>
                    </a:lnTo>
                    <a:lnTo>
                      <a:pt x="193" y="0"/>
                    </a:lnTo>
                    <a:lnTo>
                      <a:pt x="212" y="2"/>
                    </a:lnTo>
                    <a:lnTo>
                      <a:pt x="232" y="5"/>
                    </a:lnTo>
                    <a:lnTo>
                      <a:pt x="251" y="9"/>
                    </a:lnTo>
                    <a:lnTo>
                      <a:pt x="268" y="16"/>
                    </a:lnTo>
                    <a:lnTo>
                      <a:pt x="285" y="23"/>
                    </a:lnTo>
                    <a:lnTo>
                      <a:pt x="301" y="33"/>
                    </a:lnTo>
                    <a:lnTo>
                      <a:pt x="315" y="45"/>
                    </a:lnTo>
                    <a:lnTo>
                      <a:pt x="330" y="56"/>
                    </a:lnTo>
                    <a:lnTo>
                      <a:pt x="341" y="71"/>
                    </a:lnTo>
                    <a:lnTo>
                      <a:pt x="353" y="85"/>
                    </a:lnTo>
                    <a:lnTo>
                      <a:pt x="363" y="101"/>
                    </a:lnTo>
                    <a:lnTo>
                      <a:pt x="370" y="118"/>
                    </a:lnTo>
                    <a:lnTo>
                      <a:pt x="377" y="136"/>
                    </a:lnTo>
                    <a:lnTo>
                      <a:pt x="382" y="154"/>
                    </a:lnTo>
                    <a:lnTo>
                      <a:pt x="384" y="173"/>
                    </a:lnTo>
                    <a:lnTo>
                      <a:pt x="386" y="193"/>
                    </a:lnTo>
                    <a:lnTo>
                      <a:pt x="384" y="213"/>
                    </a:lnTo>
                    <a:lnTo>
                      <a:pt x="382" y="232"/>
                    </a:lnTo>
                    <a:lnTo>
                      <a:pt x="377" y="251"/>
                    </a:lnTo>
                    <a:lnTo>
                      <a:pt x="370" y="268"/>
                    </a:lnTo>
                    <a:lnTo>
                      <a:pt x="363" y="285"/>
                    </a:lnTo>
                    <a:lnTo>
                      <a:pt x="353" y="301"/>
                    </a:lnTo>
                    <a:lnTo>
                      <a:pt x="341" y="316"/>
                    </a:lnTo>
                    <a:lnTo>
                      <a:pt x="330" y="330"/>
                    </a:lnTo>
                    <a:lnTo>
                      <a:pt x="315" y="343"/>
                    </a:lnTo>
                    <a:lnTo>
                      <a:pt x="301" y="353"/>
                    </a:lnTo>
                    <a:lnTo>
                      <a:pt x="285" y="363"/>
                    </a:lnTo>
                    <a:lnTo>
                      <a:pt x="268" y="372"/>
                    </a:lnTo>
                    <a:lnTo>
                      <a:pt x="251" y="378"/>
                    </a:lnTo>
                    <a:lnTo>
                      <a:pt x="232" y="382"/>
                    </a:lnTo>
                    <a:lnTo>
                      <a:pt x="212" y="385"/>
                    </a:lnTo>
                    <a:lnTo>
                      <a:pt x="193" y="3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4953177" y="4681634"/>
            <a:ext cx="371819" cy="321281"/>
            <a:chOff x="504994" y="5962425"/>
            <a:chExt cx="449901" cy="388750"/>
          </a:xfrm>
          <a:solidFill>
            <a:schemeClr val="accent1"/>
          </a:solidFill>
        </p:grpSpPr>
        <p:sp>
          <p:nvSpPr>
            <p:cNvPr id="87" name="Freeform 591"/>
            <p:cNvSpPr>
              <a:spLocks noEditPoints="1"/>
            </p:cNvSpPr>
            <p:nvPr/>
          </p:nvSpPr>
          <p:spPr bwMode="auto">
            <a:xfrm>
              <a:off x="504994" y="5962425"/>
              <a:ext cx="449901" cy="388750"/>
            </a:xfrm>
            <a:custGeom>
              <a:avLst/>
              <a:gdLst>
                <a:gd name="T0" fmla="*/ 55 w 927"/>
                <a:gd name="T1" fmla="*/ 39 h 800"/>
                <a:gd name="T2" fmla="*/ 48 w 927"/>
                <a:gd name="T3" fmla="*/ 42 h 800"/>
                <a:gd name="T4" fmla="*/ 42 w 927"/>
                <a:gd name="T5" fmla="*/ 46 h 800"/>
                <a:gd name="T6" fmla="*/ 39 w 927"/>
                <a:gd name="T7" fmla="*/ 54 h 800"/>
                <a:gd name="T8" fmla="*/ 39 w 927"/>
                <a:gd name="T9" fmla="*/ 559 h 800"/>
                <a:gd name="T10" fmla="*/ 40 w 927"/>
                <a:gd name="T11" fmla="*/ 568 h 800"/>
                <a:gd name="T12" fmla="*/ 45 w 927"/>
                <a:gd name="T13" fmla="*/ 573 h 800"/>
                <a:gd name="T14" fmla="*/ 50 w 927"/>
                <a:gd name="T15" fmla="*/ 578 h 800"/>
                <a:gd name="T16" fmla="*/ 58 w 927"/>
                <a:gd name="T17" fmla="*/ 579 h 800"/>
                <a:gd name="T18" fmla="*/ 154 w 927"/>
                <a:gd name="T19" fmla="*/ 706 h 800"/>
                <a:gd name="T20" fmla="*/ 868 w 927"/>
                <a:gd name="T21" fmla="*/ 579 h 800"/>
                <a:gd name="T22" fmla="*/ 877 w 927"/>
                <a:gd name="T23" fmla="*/ 578 h 800"/>
                <a:gd name="T24" fmla="*/ 883 w 927"/>
                <a:gd name="T25" fmla="*/ 573 h 800"/>
                <a:gd name="T26" fmla="*/ 887 w 927"/>
                <a:gd name="T27" fmla="*/ 568 h 800"/>
                <a:gd name="T28" fmla="*/ 888 w 927"/>
                <a:gd name="T29" fmla="*/ 559 h 800"/>
                <a:gd name="T30" fmla="*/ 888 w 927"/>
                <a:gd name="T31" fmla="*/ 54 h 800"/>
                <a:gd name="T32" fmla="*/ 886 w 927"/>
                <a:gd name="T33" fmla="*/ 46 h 800"/>
                <a:gd name="T34" fmla="*/ 880 w 927"/>
                <a:gd name="T35" fmla="*/ 42 h 800"/>
                <a:gd name="T36" fmla="*/ 873 w 927"/>
                <a:gd name="T37" fmla="*/ 39 h 800"/>
                <a:gd name="T38" fmla="*/ 58 w 927"/>
                <a:gd name="T39" fmla="*/ 38 h 800"/>
                <a:gd name="T40" fmla="*/ 115 w 927"/>
                <a:gd name="T41" fmla="*/ 618 h 800"/>
                <a:gd name="T42" fmla="*/ 46 w 927"/>
                <a:gd name="T43" fmla="*/ 617 h 800"/>
                <a:gd name="T44" fmla="*/ 26 w 927"/>
                <a:gd name="T45" fmla="*/ 608 h 800"/>
                <a:gd name="T46" fmla="*/ 10 w 927"/>
                <a:gd name="T47" fmla="*/ 592 h 800"/>
                <a:gd name="T48" fmla="*/ 1 w 927"/>
                <a:gd name="T49" fmla="*/ 571 h 800"/>
                <a:gd name="T50" fmla="*/ 0 w 927"/>
                <a:gd name="T51" fmla="*/ 58 h 800"/>
                <a:gd name="T52" fmla="*/ 4 w 927"/>
                <a:gd name="T53" fmla="*/ 35 h 800"/>
                <a:gd name="T54" fmla="*/ 17 w 927"/>
                <a:gd name="T55" fmla="*/ 16 h 800"/>
                <a:gd name="T56" fmla="*/ 36 w 927"/>
                <a:gd name="T57" fmla="*/ 5 h 800"/>
                <a:gd name="T58" fmla="*/ 58 w 927"/>
                <a:gd name="T59" fmla="*/ 0 h 800"/>
                <a:gd name="T60" fmla="*/ 881 w 927"/>
                <a:gd name="T61" fmla="*/ 0 h 800"/>
                <a:gd name="T62" fmla="*/ 901 w 927"/>
                <a:gd name="T63" fmla="*/ 9 h 800"/>
                <a:gd name="T64" fmla="*/ 917 w 927"/>
                <a:gd name="T65" fmla="*/ 25 h 800"/>
                <a:gd name="T66" fmla="*/ 926 w 927"/>
                <a:gd name="T67" fmla="*/ 46 h 800"/>
                <a:gd name="T68" fmla="*/ 927 w 927"/>
                <a:gd name="T69" fmla="*/ 559 h 800"/>
                <a:gd name="T70" fmla="*/ 922 w 927"/>
                <a:gd name="T71" fmla="*/ 582 h 800"/>
                <a:gd name="T72" fmla="*/ 910 w 927"/>
                <a:gd name="T73" fmla="*/ 601 h 800"/>
                <a:gd name="T74" fmla="*/ 891 w 927"/>
                <a:gd name="T75" fmla="*/ 612 h 800"/>
                <a:gd name="T76" fmla="*/ 868 w 927"/>
                <a:gd name="T77" fmla="*/ 618 h 800"/>
                <a:gd name="T78" fmla="*/ 115 w 927"/>
                <a:gd name="T79" fmla="*/ 8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27" h="800">
                  <a:moveTo>
                    <a:pt x="58" y="38"/>
                  </a:moveTo>
                  <a:lnTo>
                    <a:pt x="55" y="39"/>
                  </a:lnTo>
                  <a:lnTo>
                    <a:pt x="50" y="39"/>
                  </a:lnTo>
                  <a:lnTo>
                    <a:pt x="48" y="42"/>
                  </a:lnTo>
                  <a:lnTo>
                    <a:pt x="45" y="43"/>
                  </a:lnTo>
                  <a:lnTo>
                    <a:pt x="42" y="46"/>
                  </a:lnTo>
                  <a:lnTo>
                    <a:pt x="40" y="51"/>
                  </a:lnTo>
                  <a:lnTo>
                    <a:pt x="39" y="54"/>
                  </a:lnTo>
                  <a:lnTo>
                    <a:pt x="39" y="58"/>
                  </a:lnTo>
                  <a:lnTo>
                    <a:pt x="39" y="559"/>
                  </a:lnTo>
                  <a:lnTo>
                    <a:pt x="39" y="563"/>
                  </a:lnTo>
                  <a:lnTo>
                    <a:pt x="40" y="568"/>
                  </a:lnTo>
                  <a:lnTo>
                    <a:pt x="42" y="571"/>
                  </a:lnTo>
                  <a:lnTo>
                    <a:pt x="45" y="573"/>
                  </a:lnTo>
                  <a:lnTo>
                    <a:pt x="48" y="575"/>
                  </a:lnTo>
                  <a:lnTo>
                    <a:pt x="50" y="578"/>
                  </a:lnTo>
                  <a:lnTo>
                    <a:pt x="55" y="579"/>
                  </a:lnTo>
                  <a:lnTo>
                    <a:pt x="58" y="579"/>
                  </a:lnTo>
                  <a:lnTo>
                    <a:pt x="154" y="579"/>
                  </a:lnTo>
                  <a:lnTo>
                    <a:pt x="154" y="706"/>
                  </a:lnTo>
                  <a:lnTo>
                    <a:pt x="282" y="579"/>
                  </a:lnTo>
                  <a:lnTo>
                    <a:pt x="868" y="579"/>
                  </a:lnTo>
                  <a:lnTo>
                    <a:pt x="873" y="579"/>
                  </a:lnTo>
                  <a:lnTo>
                    <a:pt x="877" y="578"/>
                  </a:lnTo>
                  <a:lnTo>
                    <a:pt x="880" y="575"/>
                  </a:lnTo>
                  <a:lnTo>
                    <a:pt x="883" y="573"/>
                  </a:lnTo>
                  <a:lnTo>
                    <a:pt x="886" y="571"/>
                  </a:lnTo>
                  <a:lnTo>
                    <a:pt x="887" y="568"/>
                  </a:lnTo>
                  <a:lnTo>
                    <a:pt x="888" y="563"/>
                  </a:lnTo>
                  <a:lnTo>
                    <a:pt x="888" y="559"/>
                  </a:lnTo>
                  <a:lnTo>
                    <a:pt x="888" y="58"/>
                  </a:lnTo>
                  <a:lnTo>
                    <a:pt x="888" y="54"/>
                  </a:lnTo>
                  <a:lnTo>
                    <a:pt x="887" y="51"/>
                  </a:lnTo>
                  <a:lnTo>
                    <a:pt x="886" y="46"/>
                  </a:lnTo>
                  <a:lnTo>
                    <a:pt x="883" y="43"/>
                  </a:lnTo>
                  <a:lnTo>
                    <a:pt x="880" y="42"/>
                  </a:lnTo>
                  <a:lnTo>
                    <a:pt x="877" y="39"/>
                  </a:lnTo>
                  <a:lnTo>
                    <a:pt x="873" y="39"/>
                  </a:lnTo>
                  <a:lnTo>
                    <a:pt x="868" y="38"/>
                  </a:lnTo>
                  <a:lnTo>
                    <a:pt x="58" y="38"/>
                  </a:lnTo>
                  <a:close/>
                  <a:moveTo>
                    <a:pt x="115" y="800"/>
                  </a:moveTo>
                  <a:lnTo>
                    <a:pt x="115" y="618"/>
                  </a:lnTo>
                  <a:lnTo>
                    <a:pt x="58" y="618"/>
                  </a:lnTo>
                  <a:lnTo>
                    <a:pt x="46" y="617"/>
                  </a:lnTo>
                  <a:lnTo>
                    <a:pt x="36" y="612"/>
                  </a:lnTo>
                  <a:lnTo>
                    <a:pt x="26" y="608"/>
                  </a:lnTo>
                  <a:lnTo>
                    <a:pt x="17" y="601"/>
                  </a:lnTo>
                  <a:lnTo>
                    <a:pt x="10" y="592"/>
                  </a:lnTo>
                  <a:lnTo>
                    <a:pt x="4" y="582"/>
                  </a:lnTo>
                  <a:lnTo>
                    <a:pt x="1" y="571"/>
                  </a:lnTo>
                  <a:lnTo>
                    <a:pt x="0" y="559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4" y="35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6" y="9"/>
                  </a:lnTo>
                  <a:lnTo>
                    <a:pt x="36" y="5"/>
                  </a:lnTo>
                  <a:lnTo>
                    <a:pt x="46" y="0"/>
                  </a:lnTo>
                  <a:lnTo>
                    <a:pt x="58" y="0"/>
                  </a:lnTo>
                  <a:lnTo>
                    <a:pt x="868" y="0"/>
                  </a:lnTo>
                  <a:lnTo>
                    <a:pt x="881" y="0"/>
                  </a:lnTo>
                  <a:lnTo>
                    <a:pt x="891" y="5"/>
                  </a:lnTo>
                  <a:lnTo>
                    <a:pt x="901" y="9"/>
                  </a:lnTo>
                  <a:lnTo>
                    <a:pt x="910" y="16"/>
                  </a:lnTo>
                  <a:lnTo>
                    <a:pt x="917" y="25"/>
                  </a:lnTo>
                  <a:lnTo>
                    <a:pt x="922" y="35"/>
                  </a:lnTo>
                  <a:lnTo>
                    <a:pt x="926" y="46"/>
                  </a:lnTo>
                  <a:lnTo>
                    <a:pt x="927" y="58"/>
                  </a:lnTo>
                  <a:lnTo>
                    <a:pt x="927" y="559"/>
                  </a:lnTo>
                  <a:lnTo>
                    <a:pt x="926" y="571"/>
                  </a:lnTo>
                  <a:lnTo>
                    <a:pt x="922" y="582"/>
                  </a:lnTo>
                  <a:lnTo>
                    <a:pt x="917" y="592"/>
                  </a:lnTo>
                  <a:lnTo>
                    <a:pt x="910" y="601"/>
                  </a:lnTo>
                  <a:lnTo>
                    <a:pt x="901" y="608"/>
                  </a:lnTo>
                  <a:lnTo>
                    <a:pt x="891" y="612"/>
                  </a:lnTo>
                  <a:lnTo>
                    <a:pt x="881" y="617"/>
                  </a:lnTo>
                  <a:lnTo>
                    <a:pt x="868" y="618"/>
                  </a:lnTo>
                  <a:lnTo>
                    <a:pt x="298" y="618"/>
                  </a:lnTo>
                  <a:lnTo>
                    <a:pt x="115" y="8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88" name="Freeform 592"/>
            <p:cNvSpPr>
              <a:spLocks/>
            </p:cNvSpPr>
            <p:nvPr/>
          </p:nvSpPr>
          <p:spPr bwMode="auto">
            <a:xfrm>
              <a:off x="636033" y="6093464"/>
              <a:ext cx="37856" cy="37856"/>
            </a:xfrm>
            <a:custGeom>
              <a:avLst/>
              <a:gdLst>
                <a:gd name="T0" fmla="*/ 39 w 76"/>
                <a:gd name="T1" fmla="*/ 0 h 77"/>
                <a:gd name="T2" fmla="*/ 46 w 76"/>
                <a:gd name="T3" fmla="*/ 1 h 77"/>
                <a:gd name="T4" fmla="*/ 53 w 76"/>
                <a:gd name="T5" fmla="*/ 2 h 77"/>
                <a:gd name="T6" fmla="*/ 60 w 76"/>
                <a:gd name="T7" fmla="*/ 7 h 77"/>
                <a:gd name="T8" fmla="*/ 66 w 76"/>
                <a:gd name="T9" fmla="*/ 11 h 77"/>
                <a:gd name="T10" fmla="*/ 70 w 76"/>
                <a:gd name="T11" fmla="*/ 17 h 77"/>
                <a:gd name="T12" fmla="*/ 73 w 76"/>
                <a:gd name="T13" fmla="*/ 24 h 77"/>
                <a:gd name="T14" fmla="*/ 76 w 76"/>
                <a:gd name="T15" fmla="*/ 31 h 77"/>
                <a:gd name="T16" fmla="*/ 76 w 76"/>
                <a:gd name="T17" fmla="*/ 38 h 77"/>
                <a:gd name="T18" fmla="*/ 76 w 76"/>
                <a:gd name="T19" fmla="*/ 46 h 77"/>
                <a:gd name="T20" fmla="*/ 73 w 76"/>
                <a:gd name="T21" fmla="*/ 53 h 77"/>
                <a:gd name="T22" fmla="*/ 70 w 76"/>
                <a:gd name="T23" fmla="*/ 60 h 77"/>
                <a:gd name="T24" fmla="*/ 66 w 76"/>
                <a:gd name="T25" fmla="*/ 66 h 77"/>
                <a:gd name="T26" fmla="*/ 60 w 76"/>
                <a:gd name="T27" fmla="*/ 70 h 77"/>
                <a:gd name="T28" fmla="*/ 53 w 76"/>
                <a:gd name="T29" fmla="*/ 74 h 77"/>
                <a:gd name="T30" fmla="*/ 46 w 76"/>
                <a:gd name="T31" fmla="*/ 76 h 77"/>
                <a:gd name="T32" fmla="*/ 39 w 76"/>
                <a:gd name="T33" fmla="*/ 77 h 77"/>
                <a:gd name="T34" fmla="*/ 30 w 76"/>
                <a:gd name="T35" fmla="*/ 76 h 77"/>
                <a:gd name="T36" fmla="*/ 23 w 76"/>
                <a:gd name="T37" fmla="*/ 74 h 77"/>
                <a:gd name="T38" fmla="*/ 17 w 76"/>
                <a:gd name="T39" fmla="*/ 70 h 77"/>
                <a:gd name="T40" fmla="*/ 11 w 76"/>
                <a:gd name="T41" fmla="*/ 66 h 77"/>
                <a:gd name="T42" fmla="*/ 5 w 76"/>
                <a:gd name="T43" fmla="*/ 60 h 77"/>
                <a:gd name="T44" fmla="*/ 3 w 76"/>
                <a:gd name="T45" fmla="*/ 53 h 77"/>
                <a:gd name="T46" fmla="*/ 0 w 76"/>
                <a:gd name="T47" fmla="*/ 46 h 77"/>
                <a:gd name="T48" fmla="*/ 0 w 76"/>
                <a:gd name="T49" fmla="*/ 38 h 77"/>
                <a:gd name="T50" fmla="*/ 0 w 76"/>
                <a:gd name="T51" fmla="*/ 31 h 77"/>
                <a:gd name="T52" fmla="*/ 3 w 76"/>
                <a:gd name="T53" fmla="*/ 24 h 77"/>
                <a:gd name="T54" fmla="*/ 5 w 76"/>
                <a:gd name="T55" fmla="*/ 17 h 77"/>
                <a:gd name="T56" fmla="*/ 11 w 76"/>
                <a:gd name="T57" fmla="*/ 11 h 77"/>
                <a:gd name="T58" fmla="*/ 17 w 76"/>
                <a:gd name="T59" fmla="*/ 7 h 77"/>
                <a:gd name="T60" fmla="*/ 23 w 76"/>
                <a:gd name="T61" fmla="*/ 2 h 77"/>
                <a:gd name="T62" fmla="*/ 30 w 76"/>
                <a:gd name="T63" fmla="*/ 1 h 77"/>
                <a:gd name="T64" fmla="*/ 39 w 76"/>
                <a:gd name="T6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" h="77">
                  <a:moveTo>
                    <a:pt x="39" y="0"/>
                  </a:moveTo>
                  <a:lnTo>
                    <a:pt x="46" y="1"/>
                  </a:lnTo>
                  <a:lnTo>
                    <a:pt x="53" y="2"/>
                  </a:lnTo>
                  <a:lnTo>
                    <a:pt x="60" y="7"/>
                  </a:lnTo>
                  <a:lnTo>
                    <a:pt x="66" y="11"/>
                  </a:lnTo>
                  <a:lnTo>
                    <a:pt x="70" y="17"/>
                  </a:lnTo>
                  <a:lnTo>
                    <a:pt x="73" y="24"/>
                  </a:lnTo>
                  <a:lnTo>
                    <a:pt x="76" y="31"/>
                  </a:lnTo>
                  <a:lnTo>
                    <a:pt x="76" y="38"/>
                  </a:lnTo>
                  <a:lnTo>
                    <a:pt x="76" y="46"/>
                  </a:lnTo>
                  <a:lnTo>
                    <a:pt x="73" y="53"/>
                  </a:lnTo>
                  <a:lnTo>
                    <a:pt x="70" y="60"/>
                  </a:lnTo>
                  <a:lnTo>
                    <a:pt x="66" y="66"/>
                  </a:lnTo>
                  <a:lnTo>
                    <a:pt x="60" y="70"/>
                  </a:lnTo>
                  <a:lnTo>
                    <a:pt x="53" y="74"/>
                  </a:lnTo>
                  <a:lnTo>
                    <a:pt x="46" y="76"/>
                  </a:lnTo>
                  <a:lnTo>
                    <a:pt x="39" y="77"/>
                  </a:lnTo>
                  <a:lnTo>
                    <a:pt x="30" y="76"/>
                  </a:lnTo>
                  <a:lnTo>
                    <a:pt x="23" y="74"/>
                  </a:lnTo>
                  <a:lnTo>
                    <a:pt x="17" y="70"/>
                  </a:lnTo>
                  <a:lnTo>
                    <a:pt x="11" y="66"/>
                  </a:lnTo>
                  <a:lnTo>
                    <a:pt x="5" y="60"/>
                  </a:lnTo>
                  <a:lnTo>
                    <a:pt x="3" y="53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3" y="24"/>
                  </a:lnTo>
                  <a:lnTo>
                    <a:pt x="5" y="17"/>
                  </a:lnTo>
                  <a:lnTo>
                    <a:pt x="11" y="11"/>
                  </a:lnTo>
                  <a:lnTo>
                    <a:pt x="17" y="7"/>
                  </a:lnTo>
                  <a:lnTo>
                    <a:pt x="23" y="2"/>
                  </a:lnTo>
                  <a:lnTo>
                    <a:pt x="30" y="1"/>
                  </a:ln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89" name="Freeform 593"/>
            <p:cNvSpPr>
              <a:spLocks/>
            </p:cNvSpPr>
            <p:nvPr/>
          </p:nvSpPr>
          <p:spPr bwMode="auto">
            <a:xfrm>
              <a:off x="786000" y="6093464"/>
              <a:ext cx="37856" cy="37856"/>
            </a:xfrm>
            <a:custGeom>
              <a:avLst/>
              <a:gdLst>
                <a:gd name="T0" fmla="*/ 39 w 78"/>
                <a:gd name="T1" fmla="*/ 0 h 77"/>
                <a:gd name="T2" fmla="*/ 47 w 78"/>
                <a:gd name="T3" fmla="*/ 1 h 77"/>
                <a:gd name="T4" fmla="*/ 55 w 78"/>
                <a:gd name="T5" fmla="*/ 2 h 77"/>
                <a:gd name="T6" fmla="*/ 60 w 78"/>
                <a:gd name="T7" fmla="*/ 7 h 77"/>
                <a:gd name="T8" fmla="*/ 66 w 78"/>
                <a:gd name="T9" fmla="*/ 11 h 77"/>
                <a:gd name="T10" fmla="*/ 70 w 78"/>
                <a:gd name="T11" fmla="*/ 17 h 77"/>
                <a:gd name="T12" fmla="*/ 75 w 78"/>
                <a:gd name="T13" fmla="*/ 24 h 77"/>
                <a:gd name="T14" fmla="*/ 76 w 78"/>
                <a:gd name="T15" fmla="*/ 31 h 77"/>
                <a:gd name="T16" fmla="*/ 78 w 78"/>
                <a:gd name="T17" fmla="*/ 38 h 77"/>
                <a:gd name="T18" fmla="*/ 76 w 78"/>
                <a:gd name="T19" fmla="*/ 46 h 77"/>
                <a:gd name="T20" fmla="*/ 75 w 78"/>
                <a:gd name="T21" fmla="*/ 53 h 77"/>
                <a:gd name="T22" fmla="*/ 70 w 78"/>
                <a:gd name="T23" fmla="*/ 60 h 77"/>
                <a:gd name="T24" fmla="*/ 66 w 78"/>
                <a:gd name="T25" fmla="*/ 66 h 77"/>
                <a:gd name="T26" fmla="*/ 60 w 78"/>
                <a:gd name="T27" fmla="*/ 70 h 77"/>
                <a:gd name="T28" fmla="*/ 55 w 78"/>
                <a:gd name="T29" fmla="*/ 74 h 77"/>
                <a:gd name="T30" fmla="*/ 47 w 78"/>
                <a:gd name="T31" fmla="*/ 76 h 77"/>
                <a:gd name="T32" fmla="*/ 39 w 78"/>
                <a:gd name="T33" fmla="*/ 77 h 77"/>
                <a:gd name="T34" fmla="*/ 32 w 78"/>
                <a:gd name="T35" fmla="*/ 76 h 77"/>
                <a:gd name="T36" fmla="*/ 24 w 78"/>
                <a:gd name="T37" fmla="*/ 74 h 77"/>
                <a:gd name="T38" fmla="*/ 17 w 78"/>
                <a:gd name="T39" fmla="*/ 70 h 77"/>
                <a:gd name="T40" fmla="*/ 11 w 78"/>
                <a:gd name="T41" fmla="*/ 66 h 77"/>
                <a:gd name="T42" fmla="*/ 7 w 78"/>
                <a:gd name="T43" fmla="*/ 60 h 77"/>
                <a:gd name="T44" fmla="*/ 3 w 78"/>
                <a:gd name="T45" fmla="*/ 53 h 77"/>
                <a:gd name="T46" fmla="*/ 1 w 78"/>
                <a:gd name="T47" fmla="*/ 46 h 77"/>
                <a:gd name="T48" fmla="*/ 0 w 78"/>
                <a:gd name="T49" fmla="*/ 38 h 77"/>
                <a:gd name="T50" fmla="*/ 1 w 78"/>
                <a:gd name="T51" fmla="*/ 31 h 77"/>
                <a:gd name="T52" fmla="*/ 3 w 78"/>
                <a:gd name="T53" fmla="*/ 24 h 77"/>
                <a:gd name="T54" fmla="*/ 7 w 78"/>
                <a:gd name="T55" fmla="*/ 17 h 77"/>
                <a:gd name="T56" fmla="*/ 11 w 78"/>
                <a:gd name="T57" fmla="*/ 11 h 77"/>
                <a:gd name="T58" fmla="*/ 17 w 78"/>
                <a:gd name="T59" fmla="*/ 7 h 77"/>
                <a:gd name="T60" fmla="*/ 24 w 78"/>
                <a:gd name="T61" fmla="*/ 2 h 77"/>
                <a:gd name="T62" fmla="*/ 32 w 78"/>
                <a:gd name="T63" fmla="*/ 1 h 77"/>
                <a:gd name="T64" fmla="*/ 39 w 78"/>
                <a:gd name="T6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" h="77">
                  <a:moveTo>
                    <a:pt x="39" y="0"/>
                  </a:moveTo>
                  <a:lnTo>
                    <a:pt x="47" y="1"/>
                  </a:lnTo>
                  <a:lnTo>
                    <a:pt x="55" y="2"/>
                  </a:lnTo>
                  <a:lnTo>
                    <a:pt x="60" y="7"/>
                  </a:lnTo>
                  <a:lnTo>
                    <a:pt x="66" y="11"/>
                  </a:lnTo>
                  <a:lnTo>
                    <a:pt x="70" y="17"/>
                  </a:lnTo>
                  <a:lnTo>
                    <a:pt x="75" y="24"/>
                  </a:lnTo>
                  <a:lnTo>
                    <a:pt x="76" y="31"/>
                  </a:lnTo>
                  <a:lnTo>
                    <a:pt x="78" y="38"/>
                  </a:lnTo>
                  <a:lnTo>
                    <a:pt x="76" y="46"/>
                  </a:lnTo>
                  <a:lnTo>
                    <a:pt x="75" y="53"/>
                  </a:lnTo>
                  <a:lnTo>
                    <a:pt x="70" y="60"/>
                  </a:lnTo>
                  <a:lnTo>
                    <a:pt x="66" y="66"/>
                  </a:lnTo>
                  <a:lnTo>
                    <a:pt x="60" y="70"/>
                  </a:lnTo>
                  <a:lnTo>
                    <a:pt x="55" y="74"/>
                  </a:lnTo>
                  <a:lnTo>
                    <a:pt x="47" y="76"/>
                  </a:lnTo>
                  <a:lnTo>
                    <a:pt x="39" y="77"/>
                  </a:lnTo>
                  <a:lnTo>
                    <a:pt x="32" y="76"/>
                  </a:lnTo>
                  <a:lnTo>
                    <a:pt x="24" y="74"/>
                  </a:lnTo>
                  <a:lnTo>
                    <a:pt x="17" y="70"/>
                  </a:lnTo>
                  <a:lnTo>
                    <a:pt x="11" y="66"/>
                  </a:lnTo>
                  <a:lnTo>
                    <a:pt x="7" y="60"/>
                  </a:lnTo>
                  <a:lnTo>
                    <a:pt x="3" y="53"/>
                  </a:lnTo>
                  <a:lnTo>
                    <a:pt x="1" y="46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7"/>
                  </a:lnTo>
                  <a:lnTo>
                    <a:pt x="11" y="11"/>
                  </a:lnTo>
                  <a:lnTo>
                    <a:pt x="17" y="7"/>
                  </a:lnTo>
                  <a:lnTo>
                    <a:pt x="24" y="2"/>
                  </a:lnTo>
                  <a:lnTo>
                    <a:pt x="32" y="1"/>
                  </a:ln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90" name="Freeform 594"/>
            <p:cNvSpPr>
              <a:spLocks/>
            </p:cNvSpPr>
            <p:nvPr/>
          </p:nvSpPr>
          <p:spPr bwMode="auto">
            <a:xfrm>
              <a:off x="711745" y="6093464"/>
              <a:ext cx="37856" cy="37856"/>
            </a:xfrm>
            <a:custGeom>
              <a:avLst/>
              <a:gdLst>
                <a:gd name="T0" fmla="*/ 39 w 78"/>
                <a:gd name="T1" fmla="*/ 0 h 77"/>
                <a:gd name="T2" fmla="*/ 46 w 78"/>
                <a:gd name="T3" fmla="*/ 1 h 77"/>
                <a:gd name="T4" fmla="*/ 53 w 78"/>
                <a:gd name="T5" fmla="*/ 2 h 77"/>
                <a:gd name="T6" fmla="*/ 60 w 78"/>
                <a:gd name="T7" fmla="*/ 7 h 77"/>
                <a:gd name="T8" fmla="*/ 66 w 78"/>
                <a:gd name="T9" fmla="*/ 11 h 77"/>
                <a:gd name="T10" fmla="*/ 70 w 78"/>
                <a:gd name="T11" fmla="*/ 17 h 77"/>
                <a:gd name="T12" fmla="*/ 75 w 78"/>
                <a:gd name="T13" fmla="*/ 24 h 77"/>
                <a:gd name="T14" fmla="*/ 76 w 78"/>
                <a:gd name="T15" fmla="*/ 31 h 77"/>
                <a:gd name="T16" fmla="*/ 78 w 78"/>
                <a:gd name="T17" fmla="*/ 38 h 77"/>
                <a:gd name="T18" fmla="*/ 76 w 78"/>
                <a:gd name="T19" fmla="*/ 46 h 77"/>
                <a:gd name="T20" fmla="*/ 75 w 78"/>
                <a:gd name="T21" fmla="*/ 53 h 77"/>
                <a:gd name="T22" fmla="*/ 70 w 78"/>
                <a:gd name="T23" fmla="*/ 60 h 77"/>
                <a:gd name="T24" fmla="*/ 66 w 78"/>
                <a:gd name="T25" fmla="*/ 66 h 77"/>
                <a:gd name="T26" fmla="*/ 60 w 78"/>
                <a:gd name="T27" fmla="*/ 70 h 77"/>
                <a:gd name="T28" fmla="*/ 53 w 78"/>
                <a:gd name="T29" fmla="*/ 74 h 77"/>
                <a:gd name="T30" fmla="*/ 46 w 78"/>
                <a:gd name="T31" fmla="*/ 76 h 77"/>
                <a:gd name="T32" fmla="*/ 39 w 78"/>
                <a:gd name="T33" fmla="*/ 77 h 77"/>
                <a:gd name="T34" fmla="*/ 30 w 78"/>
                <a:gd name="T35" fmla="*/ 76 h 77"/>
                <a:gd name="T36" fmla="*/ 23 w 78"/>
                <a:gd name="T37" fmla="*/ 74 h 77"/>
                <a:gd name="T38" fmla="*/ 17 w 78"/>
                <a:gd name="T39" fmla="*/ 70 h 77"/>
                <a:gd name="T40" fmla="*/ 11 w 78"/>
                <a:gd name="T41" fmla="*/ 66 h 77"/>
                <a:gd name="T42" fmla="*/ 7 w 78"/>
                <a:gd name="T43" fmla="*/ 60 h 77"/>
                <a:gd name="T44" fmla="*/ 3 w 78"/>
                <a:gd name="T45" fmla="*/ 53 h 77"/>
                <a:gd name="T46" fmla="*/ 1 w 78"/>
                <a:gd name="T47" fmla="*/ 46 h 77"/>
                <a:gd name="T48" fmla="*/ 0 w 78"/>
                <a:gd name="T49" fmla="*/ 38 h 77"/>
                <a:gd name="T50" fmla="*/ 1 w 78"/>
                <a:gd name="T51" fmla="*/ 31 h 77"/>
                <a:gd name="T52" fmla="*/ 3 w 78"/>
                <a:gd name="T53" fmla="*/ 24 h 77"/>
                <a:gd name="T54" fmla="*/ 7 w 78"/>
                <a:gd name="T55" fmla="*/ 17 h 77"/>
                <a:gd name="T56" fmla="*/ 11 w 78"/>
                <a:gd name="T57" fmla="*/ 11 h 77"/>
                <a:gd name="T58" fmla="*/ 17 w 78"/>
                <a:gd name="T59" fmla="*/ 7 h 77"/>
                <a:gd name="T60" fmla="*/ 23 w 78"/>
                <a:gd name="T61" fmla="*/ 2 h 77"/>
                <a:gd name="T62" fmla="*/ 30 w 78"/>
                <a:gd name="T63" fmla="*/ 1 h 77"/>
                <a:gd name="T64" fmla="*/ 39 w 78"/>
                <a:gd name="T6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" h="77">
                  <a:moveTo>
                    <a:pt x="39" y="0"/>
                  </a:moveTo>
                  <a:lnTo>
                    <a:pt x="46" y="1"/>
                  </a:lnTo>
                  <a:lnTo>
                    <a:pt x="53" y="2"/>
                  </a:lnTo>
                  <a:lnTo>
                    <a:pt x="60" y="7"/>
                  </a:lnTo>
                  <a:lnTo>
                    <a:pt x="66" y="11"/>
                  </a:lnTo>
                  <a:lnTo>
                    <a:pt x="70" y="17"/>
                  </a:lnTo>
                  <a:lnTo>
                    <a:pt x="75" y="24"/>
                  </a:lnTo>
                  <a:lnTo>
                    <a:pt x="76" y="31"/>
                  </a:lnTo>
                  <a:lnTo>
                    <a:pt x="78" y="38"/>
                  </a:lnTo>
                  <a:lnTo>
                    <a:pt x="76" y="46"/>
                  </a:lnTo>
                  <a:lnTo>
                    <a:pt x="75" y="53"/>
                  </a:lnTo>
                  <a:lnTo>
                    <a:pt x="70" y="60"/>
                  </a:lnTo>
                  <a:lnTo>
                    <a:pt x="66" y="66"/>
                  </a:lnTo>
                  <a:lnTo>
                    <a:pt x="60" y="70"/>
                  </a:lnTo>
                  <a:lnTo>
                    <a:pt x="53" y="74"/>
                  </a:lnTo>
                  <a:lnTo>
                    <a:pt x="46" y="76"/>
                  </a:lnTo>
                  <a:lnTo>
                    <a:pt x="39" y="77"/>
                  </a:lnTo>
                  <a:lnTo>
                    <a:pt x="30" y="76"/>
                  </a:lnTo>
                  <a:lnTo>
                    <a:pt x="23" y="74"/>
                  </a:lnTo>
                  <a:lnTo>
                    <a:pt x="17" y="70"/>
                  </a:lnTo>
                  <a:lnTo>
                    <a:pt x="11" y="66"/>
                  </a:lnTo>
                  <a:lnTo>
                    <a:pt x="7" y="60"/>
                  </a:lnTo>
                  <a:lnTo>
                    <a:pt x="3" y="53"/>
                  </a:lnTo>
                  <a:lnTo>
                    <a:pt x="1" y="46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7"/>
                  </a:lnTo>
                  <a:lnTo>
                    <a:pt x="11" y="11"/>
                  </a:lnTo>
                  <a:lnTo>
                    <a:pt x="17" y="7"/>
                  </a:lnTo>
                  <a:lnTo>
                    <a:pt x="23" y="2"/>
                  </a:lnTo>
                  <a:lnTo>
                    <a:pt x="30" y="1"/>
                  </a:ln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7738611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546479" y="1562130"/>
            <a:ext cx="4797182" cy="1269103"/>
            <a:chOff x="6546479" y="1562130"/>
            <a:chExt cx="4797182" cy="1269103"/>
          </a:xfrm>
        </p:grpSpPr>
        <p:sp>
          <p:nvSpPr>
            <p:cNvPr id="137" name="TextBox 136"/>
            <p:cNvSpPr txBox="1"/>
            <p:nvPr/>
          </p:nvSpPr>
          <p:spPr>
            <a:xfrm>
              <a:off x="6546479" y="1562130"/>
              <a:ext cx="26247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2"/>
                  </a:solidFill>
                  <a:latin typeface="+mn-ea"/>
                </a:rPr>
                <a:t>添加标题</a:t>
              </a:r>
              <a:r>
                <a:rPr lang="id-ID" sz="2000" b="1" dirty="0">
                  <a:solidFill>
                    <a:schemeClr val="tx2"/>
                  </a:solidFill>
                  <a:latin typeface="+mn-ea"/>
                </a:rPr>
                <a:t> 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6546479" y="1907903"/>
              <a:ext cx="479718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171717"/>
                  </a:solidFill>
                  <a:latin typeface="+mn-ea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solidFill>
                    <a:srgbClr val="171717"/>
                  </a:solidFill>
                  <a:latin typeface="+mn-ea"/>
                </a:rPr>
                <a:t>200</a:t>
              </a:r>
              <a:r>
                <a:rPr lang="zh-CN" altLang="en-US" sz="1200" dirty="0">
                  <a:solidFill>
                    <a:srgbClr val="171717"/>
                  </a:solidFill>
                  <a:latin typeface="+mn-ea"/>
                </a:rPr>
                <a:t>字以内，据统计每页幻灯片的最好控制在</a:t>
              </a:r>
              <a:r>
                <a:rPr lang="en-US" altLang="zh-CN" sz="1200" dirty="0">
                  <a:solidFill>
                    <a:srgbClr val="171717"/>
                  </a:solidFill>
                  <a:latin typeface="+mn-ea"/>
                </a:rPr>
                <a:t>5</a:t>
              </a:r>
              <a:r>
                <a:rPr lang="zh-CN" altLang="en-US" sz="1200" dirty="0">
                  <a:solidFill>
                    <a:srgbClr val="171717"/>
                  </a:solidFill>
                  <a:latin typeface="+mn-ea"/>
                </a:rPr>
                <a:t>分钟之内。</a:t>
              </a:r>
              <a:endParaRPr lang="id-ID" sz="1200" dirty="0">
                <a:solidFill>
                  <a:srgbClr val="171717"/>
                </a:solidFill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3062" y="1582055"/>
            <a:ext cx="5843883" cy="3691466"/>
            <a:chOff x="463062" y="1582055"/>
            <a:chExt cx="5843883" cy="3691466"/>
          </a:xfrm>
        </p:grpSpPr>
        <p:sp>
          <p:nvSpPr>
            <p:cNvPr id="4" name="Rectangle 3"/>
            <p:cNvSpPr/>
            <p:nvPr/>
          </p:nvSpPr>
          <p:spPr>
            <a:xfrm>
              <a:off x="1619355" y="1625193"/>
              <a:ext cx="4687589" cy="3614886"/>
            </a:xfrm>
            <a:prstGeom prst="rect">
              <a:avLst/>
            </a:pr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463062" y="1625192"/>
              <a:ext cx="2301858" cy="2972554"/>
              <a:chOff x="498861" y="2031592"/>
              <a:chExt cx="2301858" cy="2972554"/>
            </a:xfrm>
            <a:blipFill dpi="0" rotWithShape="1">
              <a:blip r:embed="rId3"/>
              <a:srcRect/>
              <a:stretch>
                <a:fillRect/>
              </a:stretch>
            </a:blipFill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grpSpPr>
          <p:sp>
            <p:nvSpPr>
              <p:cNvPr id="90" name="Freeform 529"/>
              <p:cNvSpPr>
                <a:spLocks noEditPoints="1"/>
              </p:cNvSpPr>
              <p:nvPr/>
            </p:nvSpPr>
            <p:spPr bwMode="auto">
              <a:xfrm>
                <a:off x="1668027" y="2035645"/>
                <a:ext cx="1132692" cy="2863136"/>
              </a:xfrm>
              <a:custGeom>
                <a:avLst/>
                <a:gdLst>
                  <a:gd name="T0" fmla="*/ 64 w 1118"/>
                  <a:gd name="T1" fmla="*/ 2820 h 2826"/>
                  <a:gd name="T2" fmla="*/ 152 w 1118"/>
                  <a:gd name="T3" fmla="*/ 2798 h 2826"/>
                  <a:gd name="T4" fmla="*/ 190 w 1118"/>
                  <a:gd name="T5" fmla="*/ 2780 h 2826"/>
                  <a:gd name="T6" fmla="*/ 238 w 1118"/>
                  <a:gd name="T7" fmla="*/ 2750 h 2826"/>
                  <a:gd name="T8" fmla="*/ 258 w 1118"/>
                  <a:gd name="T9" fmla="*/ 2728 h 2826"/>
                  <a:gd name="T10" fmla="*/ 274 w 1118"/>
                  <a:gd name="T11" fmla="*/ 2690 h 2826"/>
                  <a:gd name="T12" fmla="*/ 770 w 1118"/>
                  <a:gd name="T13" fmla="*/ 1686 h 2826"/>
                  <a:gd name="T14" fmla="*/ 820 w 1118"/>
                  <a:gd name="T15" fmla="*/ 1556 h 2826"/>
                  <a:gd name="T16" fmla="*/ 868 w 1118"/>
                  <a:gd name="T17" fmla="*/ 1350 h 2826"/>
                  <a:gd name="T18" fmla="*/ 884 w 1118"/>
                  <a:gd name="T19" fmla="*/ 1128 h 2826"/>
                  <a:gd name="T20" fmla="*/ 880 w 1118"/>
                  <a:gd name="T21" fmla="*/ 1012 h 2826"/>
                  <a:gd name="T22" fmla="*/ 858 w 1118"/>
                  <a:gd name="T23" fmla="*/ 846 h 2826"/>
                  <a:gd name="T24" fmla="*/ 818 w 1118"/>
                  <a:gd name="T25" fmla="*/ 692 h 2826"/>
                  <a:gd name="T26" fmla="*/ 760 w 1118"/>
                  <a:gd name="T27" fmla="*/ 546 h 2826"/>
                  <a:gd name="T28" fmla="*/ 682 w 1118"/>
                  <a:gd name="T29" fmla="*/ 410 h 2826"/>
                  <a:gd name="T30" fmla="*/ 618 w 1118"/>
                  <a:gd name="T31" fmla="*/ 326 h 2826"/>
                  <a:gd name="T32" fmla="*/ 526 w 1118"/>
                  <a:gd name="T33" fmla="*/ 222 h 2826"/>
                  <a:gd name="T34" fmla="*/ 428 w 1118"/>
                  <a:gd name="T35" fmla="*/ 140 h 2826"/>
                  <a:gd name="T36" fmla="*/ 322 w 1118"/>
                  <a:gd name="T37" fmla="*/ 74 h 2826"/>
                  <a:gd name="T38" fmla="*/ 210 w 1118"/>
                  <a:gd name="T39" fmla="*/ 30 h 2826"/>
                  <a:gd name="T40" fmla="*/ 90 w 1118"/>
                  <a:gd name="T41" fmla="*/ 4 h 2826"/>
                  <a:gd name="T42" fmla="*/ 102 w 1118"/>
                  <a:gd name="T43" fmla="*/ 4 h 2826"/>
                  <a:gd name="T44" fmla="*/ 256 w 1118"/>
                  <a:gd name="T45" fmla="*/ 28 h 2826"/>
                  <a:gd name="T46" fmla="*/ 400 w 1118"/>
                  <a:gd name="T47" fmla="*/ 72 h 2826"/>
                  <a:gd name="T48" fmla="*/ 536 w 1118"/>
                  <a:gd name="T49" fmla="*/ 138 h 2826"/>
                  <a:gd name="T50" fmla="*/ 664 w 1118"/>
                  <a:gd name="T51" fmla="*/ 222 h 2826"/>
                  <a:gd name="T52" fmla="*/ 784 w 1118"/>
                  <a:gd name="T53" fmla="*/ 328 h 2826"/>
                  <a:gd name="T54" fmla="*/ 862 w 1118"/>
                  <a:gd name="T55" fmla="*/ 414 h 2826"/>
                  <a:gd name="T56" fmla="*/ 960 w 1118"/>
                  <a:gd name="T57" fmla="*/ 550 h 2826"/>
                  <a:gd name="T58" fmla="*/ 1034 w 1118"/>
                  <a:gd name="T59" fmla="*/ 696 h 2826"/>
                  <a:gd name="T60" fmla="*/ 1084 w 1118"/>
                  <a:gd name="T61" fmla="*/ 852 h 2826"/>
                  <a:gd name="T62" fmla="*/ 1112 w 1118"/>
                  <a:gd name="T63" fmla="*/ 1016 h 2826"/>
                  <a:gd name="T64" fmla="*/ 1118 w 1118"/>
                  <a:gd name="T65" fmla="*/ 1132 h 2826"/>
                  <a:gd name="T66" fmla="*/ 1098 w 1118"/>
                  <a:gd name="T67" fmla="*/ 1356 h 2826"/>
                  <a:gd name="T68" fmla="*/ 1050 w 1118"/>
                  <a:gd name="T69" fmla="*/ 1528 h 2826"/>
                  <a:gd name="T70" fmla="*/ 1008 w 1118"/>
                  <a:gd name="T71" fmla="*/ 1626 h 2826"/>
                  <a:gd name="T72" fmla="*/ 974 w 1118"/>
                  <a:gd name="T73" fmla="*/ 1690 h 2826"/>
                  <a:gd name="T74" fmla="*/ 350 w 1118"/>
                  <a:gd name="T75" fmla="*/ 2690 h 2826"/>
                  <a:gd name="T76" fmla="*/ 338 w 1118"/>
                  <a:gd name="T77" fmla="*/ 2716 h 2826"/>
                  <a:gd name="T78" fmla="*/ 318 w 1118"/>
                  <a:gd name="T79" fmla="*/ 2740 h 2826"/>
                  <a:gd name="T80" fmla="*/ 266 w 1118"/>
                  <a:gd name="T81" fmla="*/ 2772 h 2826"/>
                  <a:gd name="T82" fmla="*/ 218 w 1118"/>
                  <a:gd name="T83" fmla="*/ 2792 h 2826"/>
                  <a:gd name="T84" fmla="*/ 138 w 1118"/>
                  <a:gd name="T85" fmla="*/ 2812 h 2826"/>
                  <a:gd name="T86" fmla="*/ 48 w 1118"/>
                  <a:gd name="T87" fmla="*/ 2824 h 2826"/>
                  <a:gd name="T88" fmla="*/ 0 w 1118"/>
                  <a:gd name="T89" fmla="*/ 2826 h 2826"/>
                  <a:gd name="T90" fmla="*/ 24 w 1118"/>
                  <a:gd name="T91" fmla="*/ 2 h 2826"/>
                  <a:gd name="T92" fmla="*/ 90 w 1118"/>
                  <a:gd name="T93" fmla="*/ 26 h 2826"/>
                  <a:gd name="T94" fmla="*/ 152 w 1118"/>
                  <a:gd name="T95" fmla="*/ 68 h 2826"/>
                  <a:gd name="T96" fmla="*/ 210 w 1118"/>
                  <a:gd name="T97" fmla="*/ 134 h 2826"/>
                  <a:gd name="T98" fmla="*/ 266 w 1118"/>
                  <a:gd name="T99" fmla="*/ 220 h 2826"/>
                  <a:gd name="T100" fmla="*/ 316 w 1118"/>
                  <a:gd name="T101" fmla="*/ 326 h 2826"/>
                  <a:gd name="T102" fmla="*/ 350 w 1118"/>
                  <a:gd name="T103" fmla="*/ 412 h 2826"/>
                  <a:gd name="T104" fmla="*/ 390 w 1118"/>
                  <a:gd name="T105" fmla="*/ 548 h 2826"/>
                  <a:gd name="T106" fmla="*/ 422 w 1118"/>
                  <a:gd name="T107" fmla="*/ 694 h 2826"/>
                  <a:gd name="T108" fmla="*/ 448 w 1118"/>
                  <a:gd name="T109" fmla="*/ 904 h 2826"/>
                  <a:gd name="T110" fmla="*/ 456 w 1118"/>
                  <a:gd name="T111" fmla="*/ 1130 h 2826"/>
                  <a:gd name="T112" fmla="*/ 448 w 1118"/>
                  <a:gd name="T113" fmla="*/ 1354 h 2826"/>
                  <a:gd name="T114" fmla="*/ 422 w 1118"/>
                  <a:gd name="T115" fmla="*/ 1560 h 2826"/>
                  <a:gd name="T116" fmla="*/ 396 w 1118"/>
                  <a:gd name="T117" fmla="*/ 1688 h 2826"/>
                  <a:gd name="T118" fmla="*/ 136 w 1118"/>
                  <a:gd name="T119" fmla="*/ 2690 h 2826"/>
                  <a:gd name="T120" fmla="*/ 122 w 1118"/>
                  <a:gd name="T121" fmla="*/ 2740 h 2826"/>
                  <a:gd name="T122" fmla="*/ 90 w 1118"/>
                  <a:gd name="T123" fmla="*/ 2782 h 2826"/>
                  <a:gd name="T124" fmla="*/ 26 w 1118"/>
                  <a:gd name="T125" fmla="*/ 2820 h 28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18" h="2826">
                    <a:moveTo>
                      <a:pt x="14" y="2826"/>
                    </a:moveTo>
                    <a:lnTo>
                      <a:pt x="14" y="2826"/>
                    </a:lnTo>
                    <a:lnTo>
                      <a:pt x="64" y="2820"/>
                    </a:lnTo>
                    <a:lnTo>
                      <a:pt x="110" y="2812"/>
                    </a:lnTo>
                    <a:lnTo>
                      <a:pt x="132" y="2806"/>
                    </a:lnTo>
                    <a:lnTo>
                      <a:pt x="152" y="2798"/>
                    </a:lnTo>
                    <a:lnTo>
                      <a:pt x="172" y="2790"/>
                    </a:lnTo>
                    <a:lnTo>
                      <a:pt x="190" y="2780"/>
                    </a:lnTo>
                    <a:lnTo>
                      <a:pt x="190" y="2780"/>
                    </a:lnTo>
                    <a:lnTo>
                      <a:pt x="208" y="2770"/>
                    </a:lnTo>
                    <a:lnTo>
                      <a:pt x="224" y="2760"/>
                    </a:lnTo>
                    <a:lnTo>
                      <a:pt x="238" y="2750"/>
                    </a:lnTo>
                    <a:lnTo>
                      <a:pt x="250" y="2740"/>
                    </a:lnTo>
                    <a:lnTo>
                      <a:pt x="250" y="2740"/>
                    </a:lnTo>
                    <a:lnTo>
                      <a:pt x="258" y="2728"/>
                    </a:lnTo>
                    <a:lnTo>
                      <a:pt x="266" y="2716"/>
                    </a:lnTo>
                    <a:lnTo>
                      <a:pt x="272" y="2704"/>
                    </a:lnTo>
                    <a:lnTo>
                      <a:pt x="274" y="2690"/>
                    </a:lnTo>
                    <a:lnTo>
                      <a:pt x="738" y="1752"/>
                    </a:lnTo>
                    <a:lnTo>
                      <a:pt x="738" y="1752"/>
                    </a:lnTo>
                    <a:lnTo>
                      <a:pt x="770" y="1686"/>
                    </a:lnTo>
                    <a:lnTo>
                      <a:pt x="770" y="1686"/>
                    </a:lnTo>
                    <a:lnTo>
                      <a:pt x="796" y="1622"/>
                    </a:lnTo>
                    <a:lnTo>
                      <a:pt x="820" y="1556"/>
                    </a:lnTo>
                    <a:lnTo>
                      <a:pt x="840" y="1490"/>
                    </a:lnTo>
                    <a:lnTo>
                      <a:pt x="856" y="1420"/>
                    </a:lnTo>
                    <a:lnTo>
                      <a:pt x="868" y="1350"/>
                    </a:lnTo>
                    <a:lnTo>
                      <a:pt x="878" y="1278"/>
                    </a:lnTo>
                    <a:lnTo>
                      <a:pt x="884" y="1204"/>
                    </a:lnTo>
                    <a:lnTo>
                      <a:pt x="884" y="1128"/>
                    </a:lnTo>
                    <a:lnTo>
                      <a:pt x="884" y="1128"/>
                    </a:lnTo>
                    <a:lnTo>
                      <a:pt x="884" y="1068"/>
                    </a:lnTo>
                    <a:lnTo>
                      <a:pt x="880" y="1012"/>
                    </a:lnTo>
                    <a:lnTo>
                      <a:pt x="876" y="956"/>
                    </a:lnTo>
                    <a:lnTo>
                      <a:pt x="868" y="900"/>
                    </a:lnTo>
                    <a:lnTo>
                      <a:pt x="858" y="846"/>
                    </a:lnTo>
                    <a:lnTo>
                      <a:pt x="848" y="794"/>
                    </a:lnTo>
                    <a:lnTo>
                      <a:pt x="834" y="742"/>
                    </a:lnTo>
                    <a:lnTo>
                      <a:pt x="818" y="692"/>
                    </a:lnTo>
                    <a:lnTo>
                      <a:pt x="800" y="642"/>
                    </a:lnTo>
                    <a:lnTo>
                      <a:pt x="782" y="594"/>
                    </a:lnTo>
                    <a:lnTo>
                      <a:pt x="760" y="546"/>
                    </a:lnTo>
                    <a:lnTo>
                      <a:pt x="736" y="500"/>
                    </a:lnTo>
                    <a:lnTo>
                      <a:pt x="710" y="454"/>
                    </a:lnTo>
                    <a:lnTo>
                      <a:pt x="682" y="410"/>
                    </a:lnTo>
                    <a:lnTo>
                      <a:pt x="652" y="368"/>
                    </a:lnTo>
                    <a:lnTo>
                      <a:pt x="618" y="326"/>
                    </a:lnTo>
                    <a:lnTo>
                      <a:pt x="618" y="326"/>
                    </a:lnTo>
                    <a:lnTo>
                      <a:pt x="588" y="290"/>
                    </a:lnTo>
                    <a:lnTo>
                      <a:pt x="558" y="254"/>
                    </a:lnTo>
                    <a:lnTo>
                      <a:pt x="526" y="222"/>
                    </a:lnTo>
                    <a:lnTo>
                      <a:pt x="494" y="192"/>
                    </a:lnTo>
                    <a:lnTo>
                      <a:pt x="460" y="164"/>
                    </a:lnTo>
                    <a:lnTo>
                      <a:pt x="428" y="140"/>
                    </a:lnTo>
                    <a:lnTo>
                      <a:pt x="392" y="116"/>
                    </a:lnTo>
                    <a:lnTo>
                      <a:pt x="358" y="94"/>
                    </a:lnTo>
                    <a:lnTo>
                      <a:pt x="322" y="74"/>
                    </a:lnTo>
                    <a:lnTo>
                      <a:pt x="284" y="58"/>
                    </a:lnTo>
                    <a:lnTo>
                      <a:pt x="248" y="42"/>
                    </a:lnTo>
                    <a:lnTo>
                      <a:pt x="210" y="30"/>
                    </a:lnTo>
                    <a:lnTo>
                      <a:pt x="170" y="18"/>
                    </a:lnTo>
                    <a:lnTo>
                      <a:pt x="130" y="10"/>
                    </a:lnTo>
                    <a:lnTo>
                      <a:pt x="90" y="4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102" y="4"/>
                    </a:lnTo>
                    <a:lnTo>
                      <a:pt x="154" y="10"/>
                    </a:lnTo>
                    <a:lnTo>
                      <a:pt x="206" y="18"/>
                    </a:lnTo>
                    <a:lnTo>
                      <a:pt x="256" y="28"/>
                    </a:lnTo>
                    <a:lnTo>
                      <a:pt x="304" y="40"/>
                    </a:lnTo>
                    <a:lnTo>
                      <a:pt x="352" y="56"/>
                    </a:lnTo>
                    <a:lnTo>
                      <a:pt x="400" y="72"/>
                    </a:lnTo>
                    <a:lnTo>
                      <a:pt x="446" y="92"/>
                    </a:lnTo>
                    <a:lnTo>
                      <a:pt x="492" y="114"/>
                    </a:lnTo>
                    <a:lnTo>
                      <a:pt x="536" y="138"/>
                    </a:lnTo>
                    <a:lnTo>
                      <a:pt x="580" y="164"/>
                    </a:lnTo>
                    <a:lnTo>
                      <a:pt x="622" y="192"/>
                    </a:lnTo>
                    <a:lnTo>
                      <a:pt x="664" y="222"/>
                    </a:lnTo>
                    <a:lnTo>
                      <a:pt x="706" y="256"/>
                    </a:lnTo>
                    <a:lnTo>
                      <a:pt x="744" y="290"/>
                    </a:lnTo>
                    <a:lnTo>
                      <a:pt x="784" y="328"/>
                    </a:lnTo>
                    <a:lnTo>
                      <a:pt x="784" y="328"/>
                    </a:lnTo>
                    <a:lnTo>
                      <a:pt x="824" y="370"/>
                    </a:lnTo>
                    <a:lnTo>
                      <a:pt x="862" y="414"/>
                    </a:lnTo>
                    <a:lnTo>
                      <a:pt x="898" y="458"/>
                    </a:lnTo>
                    <a:lnTo>
                      <a:pt x="930" y="504"/>
                    </a:lnTo>
                    <a:lnTo>
                      <a:pt x="960" y="550"/>
                    </a:lnTo>
                    <a:lnTo>
                      <a:pt x="986" y="598"/>
                    </a:lnTo>
                    <a:lnTo>
                      <a:pt x="1012" y="646"/>
                    </a:lnTo>
                    <a:lnTo>
                      <a:pt x="1034" y="696"/>
                    </a:lnTo>
                    <a:lnTo>
                      <a:pt x="1054" y="746"/>
                    </a:lnTo>
                    <a:lnTo>
                      <a:pt x="1070" y="798"/>
                    </a:lnTo>
                    <a:lnTo>
                      <a:pt x="1084" y="852"/>
                    </a:lnTo>
                    <a:lnTo>
                      <a:pt x="1096" y="906"/>
                    </a:lnTo>
                    <a:lnTo>
                      <a:pt x="1106" y="960"/>
                    </a:lnTo>
                    <a:lnTo>
                      <a:pt x="1112" y="1016"/>
                    </a:lnTo>
                    <a:lnTo>
                      <a:pt x="1116" y="1074"/>
                    </a:lnTo>
                    <a:lnTo>
                      <a:pt x="1118" y="1132"/>
                    </a:lnTo>
                    <a:lnTo>
                      <a:pt x="1118" y="1132"/>
                    </a:lnTo>
                    <a:lnTo>
                      <a:pt x="1114" y="1208"/>
                    </a:lnTo>
                    <a:lnTo>
                      <a:pt x="1108" y="1282"/>
                    </a:lnTo>
                    <a:lnTo>
                      <a:pt x="1098" y="1356"/>
                    </a:lnTo>
                    <a:lnTo>
                      <a:pt x="1082" y="1426"/>
                    </a:lnTo>
                    <a:lnTo>
                      <a:pt x="1062" y="1494"/>
                    </a:lnTo>
                    <a:lnTo>
                      <a:pt x="1050" y="1528"/>
                    </a:lnTo>
                    <a:lnTo>
                      <a:pt x="1038" y="1562"/>
                    </a:lnTo>
                    <a:lnTo>
                      <a:pt x="1024" y="1594"/>
                    </a:lnTo>
                    <a:lnTo>
                      <a:pt x="1008" y="1626"/>
                    </a:lnTo>
                    <a:lnTo>
                      <a:pt x="992" y="1658"/>
                    </a:lnTo>
                    <a:lnTo>
                      <a:pt x="974" y="1690"/>
                    </a:lnTo>
                    <a:lnTo>
                      <a:pt x="974" y="1690"/>
                    </a:lnTo>
                    <a:lnTo>
                      <a:pt x="954" y="1724"/>
                    </a:lnTo>
                    <a:lnTo>
                      <a:pt x="932" y="1756"/>
                    </a:lnTo>
                    <a:lnTo>
                      <a:pt x="350" y="2690"/>
                    </a:lnTo>
                    <a:lnTo>
                      <a:pt x="350" y="2690"/>
                    </a:lnTo>
                    <a:lnTo>
                      <a:pt x="346" y="2704"/>
                    </a:lnTo>
                    <a:lnTo>
                      <a:pt x="338" y="2716"/>
                    </a:lnTo>
                    <a:lnTo>
                      <a:pt x="330" y="2728"/>
                    </a:lnTo>
                    <a:lnTo>
                      <a:pt x="318" y="2740"/>
                    </a:lnTo>
                    <a:lnTo>
                      <a:pt x="318" y="2740"/>
                    </a:lnTo>
                    <a:lnTo>
                      <a:pt x="304" y="2752"/>
                    </a:lnTo>
                    <a:lnTo>
                      <a:pt x="286" y="2762"/>
                    </a:lnTo>
                    <a:lnTo>
                      <a:pt x="266" y="2772"/>
                    </a:lnTo>
                    <a:lnTo>
                      <a:pt x="244" y="2782"/>
                    </a:lnTo>
                    <a:lnTo>
                      <a:pt x="244" y="2782"/>
                    </a:lnTo>
                    <a:lnTo>
                      <a:pt x="218" y="2792"/>
                    </a:lnTo>
                    <a:lnTo>
                      <a:pt x="194" y="2800"/>
                    </a:lnTo>
                    <a:lnTo>
                      <a:pt x="166" y="2806"/>
                    </a:lnTo>
                    <a:lnTo>
                      <a:pt x="138" y="2812"/>
                    </a:lnTo>
                    <a:lnTo>
                      <a:pt x="110" y="2818"/>
                    </a:lnTo>
                    <a:lnTo>
                      <a:pt x="78" y="2822"/>
                    </a:lnTo>
                    <a:lnTo>
                      <a:pt x="48" y="2824"/>
                    </a:lnTo>
                    <a:lnTo>
                      <a:pt x="14" y="2826"/>
                    </a:lnTo>
                    <a:lnTo>
                      <a:pt x="14" y="2826"/>
                    </a:lnTo>
                    <a:close/>
                    <a:moveTo>
                      <a:pt x="0" y="282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4" y="2"/>
                    </a:lnTo>
                    <a:lnTo>
                      <a:pt x="46" y="8"/>
                    </a:lnTo>
                    <a:lnTo>
                      <a:pt x="68" y="16"/>
                    </a:lnTo>
                    <a:lnTo>
                      <a:pt x="90" y="26"/>
                    </a:lnTo>
                    <a:lnTo>
                      <a:pt x="112" y="38"/>
                    </a:lnTo>
                    <a:lnTo>
                      <a:pt x="132" y="52"/>
                    </a:lnTo>
                    <a:lnTo>
                      <a:pt x="152" y="68"/>
                    </a:lnTo>
                    <a:lnTo>
                      <a:pt x="172" y="88"/>
                    </a:lnTo>
                    <a:lnTo>
                      <a:pt x="192" y="110"/>
                    </a:lnTo>
                    <a:lnTo>
                      <a:pt x="210" y="134"/>
                    </a:lnTo>
                    <a:lnTo>
                      <a:pt x="230" y="160"/>
                    </a:lnTo>
                    <a:lnTo>
                      <a:pt x="248" y="188"/>
                    </a:lnTo>
                    <a:lnTo>
                      <a:pt x="266" y="220"/>
                    </a:lnTo>
                    <a:lnTo>
                      <a:pt x="284" y="252"/>
                    </a:lnTo>
                    <a:lnTo>
                      <a:pt x="300" y="288"/>
                    </a:lnTo>
                    <a:lnTo>
                      <a:pt x="316" y="326"/>
                    </a:lnTo>
                    <a:lnTo>
                      <a:pt x="316" y="326"/>
                    </a:lnTo>
                    <a:lnTo>
                      <a:pt x="334" y="368"/>
                    </a:lnTo>
                    <a:lnTo>
                      <a:pt x="350" y="412"/>
                    </a:lnTo>
                    <a:lnTo>
                      <a:pt x="364" y="456"/>
                    </a:lnTo>
                    <a:lnTo>
                      <a:pt x="378" y="502"/>
                    </a:lnTo>
                    <a:lnTo>
                      <a:pt x="390" y="548"/>
                    </a:lnTo>
                    <a:lnTo>
                      <a:pt x="402" y="596"/>
                    </a:lnTo>
                    <a:lnTo>
                      <a:pt x="412" y="644"/>
                    </a:lnTo>
                    <a:lnTo>
                      <a:pt x="422" y="694"/>
                    </a:lnTo>
                    <a:lnTo>
                      <a:pt x="430" y="744"/>
                    </a:lnTo>
                    <a:lnTo>
                      <a:pt x="436" y="796"/>
                    </a:lnTo>
                    <a:lnTo>
                      <a:pt x="448" y="904"/>
                    </a:lnTo>
                    <a:lnTo>
                      <a:pt x="454" y="1016"/>
                    </a:lnTo>
                    <a:lnTo>
                      <a:pt x="456" y="1130"/>
                    </a:lnTo>
                    <a:lnTo>
                      <a:pt x="456" y="1130"/>
                    </a:lnTo>
                    <a:lnTo>
                      <a:pt x="456" y="1206"/>
                    </a:lnTo>
                    <a:lnTo>
                      <a:pt x="452" y="1280"/>
                    </a:lnTo>
                    <a:lnTo>
                      <a:pt x="448" y="1354"/>
                    </a:lnTo>
                    <a:lnTo>
                      <a:pt x="442" y="1424"/>
                    </a:lnTo>
                    <a:lnTo>
                      <a:pt x="434" y="1492"/>
                    </a:lnTo>
                    <a:lnTo>
                      <a:pt x="422" y="1560"/>
                    </a:lnTo>
                    <a:lnTo>
                      <a:pt x="410" y="1624"/>
                    </a:lnTo>
                    <a:lnTo>
                      <a:pt x="396" y="1688"/>
                    </a:lnTo>
                    <a:lnTo>
                      <a:pt x="396" y="1688"/>
                    </a:lnTo>
                    <a:lnTo>
                      <a:pt x="380" y="1756"/>
                    </a:lnTo>
                    <a:lnTo>
                      <a:pt x="136" y="2690"/>
                    </a:lnTo>
                    <a:lnTo>
                      <a:pt x="136" y="2690"/>
                    </a:lnTo>
                    <a:lnTo>
                      <a:pt x="130" y="2716"/>
                    </a:lnTo>
                    <a:lnTo>
                      <a:pt x="122" y="2740"/>
                    </a:lnTo>
                    <a:lnTo>
                      <a:pt x="122" y="2740"/>
                    </a:lnTo>
                    <a:lnTo>
                      <a:pt x="108" y="2762"/>
                    </a:lnTo>
                    <a:lnTo>
                      <a:pt x="90" y="2782"/>
                    </a:lnTo>
                    <a:lnTo>
                      <a:pt x="90" y="2782"/>
                    </a:lnTo>
                    <a:lnTo>
                      <a:pt x="70" y="2798"/>
                    </a:lnTo>
                    <a:lnTo>
                      <a:pt x="48" y="2812"/>
                    </a:lnTo>
                    <a:lnTo>
                      <a:pt x="26" y="2820"/>
                    </a:lnTo>
                    <a:lnTo>
                      <a:pt x="0" y="2826"/>
                    </a:lnTo>
                    <a:lnTo>
                      <a:pt x="0" y="2826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  <a:latin typeface="+mn-ea"/>
                </a:endParaRPr>
              </a:p>
            </p:txBody>
          </p:sp>
          <p:sp>
            <p:nvSpPr>
              <p:cNvPr id="91" name="Freeform 530"/>
              <p:cNvSpPr>
                <a:spLocks/>
              </p:cNvSpPr>
              <p:nvPr/>
            </p:nvSpPr>
            <p:spPr bwMode="auto">
              <a:xfrm>
                <a:off x="1668027" y="2031592"/>
                <a:ext cx="895617" cy="2867188"/>
              </a:xfrm>
              <a:custGeom>
                <a:avLst/>
                <a:gdLst>
                  <a:gd name="T0" fmla="*/ 0 w 884"/>
                  <a:gd name="T1" fmla="*/ 2830 h 2830"/>
                  <a:gd name="T2" fmla="*/ 48 w 884"/>
                  <a:gd name="T3" fmla="*/ 2816 h 2830"/>
                  <a:gd name="T4" fmla="*/ 90 w 884"/>
                  <a:gd name="T5" fmla="*/ 2786 h 2830"/>
                  <a:gd name="T6" fmla="*/ 108 w 884"/>
                  <a:gd name="T7" fmla="*/ 2766 h 2830"/>
                  <a:gd name="T8" fmla="*/ 122 w 884"/>
                  <a:gd name="T9" fmla="*/ 2744 h 2830"/>
                  <a:gd name="T10" fmla="*/ 136 w 884"/>
                  <a:gd name="T11" fmla="*/ 2694 h 2830"/>
                  <a:gd name="T12" fmla="*/ 380 w 884"/>
                  <a:gd name="T13" fmla="*/ 1760 h 2830"/>
                  <a:gd name="T14" fmla="*/ 396 w 884"/>
                  <a:gd name="T15" fmla="*/ 1692 h 2830"/>
                  <a:gd name="T16" fmla="*/ 422 w 884"/>
                  <a:gd name="T17" fmla="*/ 1564 h 2830"/>
                  <a:gd name="T18" fmla="*/ 442 w 884"/>
                  <a:gd name="T19" fmla="*/ 1428 h 2830"/>
                  <a:gd name="T20" fmla="*/ 452 w 884"/>
                  <a:gd name="T21" fmla="*/ 1284 h 2830"/>
                  <a:gd name="T22" fmla="*/ 456 w 884"/>
                  <a:gd name="T23" fmla="*/ 1134 h 2830"/>
                  <a:gd name="T24" fmla="*/ 454 w 884"/>
                  <a:gd name="T25" fmla="*/ 1020 h 2830"/>
                  <a:gd name="T26" fmla="*/ 436 w 884"/>
                  <a:gd name="T27" fmla="*/ 800 h 2830"/>
                  <a:gd name="T28" fmla="*/ 422 w 884"/>
                  <a:gd name="T29" fmla="*/ 698 h 2830"/>
                  <a:gd name="T30" fmla="*/ 402 w 884"/>
                  <a:gd name="T31" fmla="*/ 600 h 2830"/>
                  <a:gd name="T32" fmla="*/ 378 w 884"/>
                  <a:gd name="T33" fmla="*/ 506 h 2830"/>
                  <a:gd name="T34" fmla="*/ 350 w 884"/>
                  <a:gd name="T35" fmla="*/ 416 h 2830"/>
                  <a:gd name="T36" fmla="*/ 316 w 884"/>
                  <a:gd name="T37" fmla="*/ 330 h 2830"/>
                  <a:gd name="T38" fmla="*/ 300 w 884"/>
                  <a:gd name="T39" fmla="*/ 292 h 2830"/>
                  <a:gd name="T40" fmla="*/ 266 w 884"/>
                  <a:gd name="T41" fmla="*/ 224 h 2830"/>
                  <a:gd name="T42" fmla="*/ 230 w 884"/>
                  <a:gd name="T43" fmla="*/ 164 h 2830"/>
                  <a:gd name="T44" fmla="*/ 192 w 884"/>
                  <a:gd name="T45" fmla="*/ 114 h 2830"/>
                  <a:gd name="T46" fmla="*/ 152 w 884"/>
                  <a:gd name="T47" fmla="*/ 72 h 2830"/>
                  <a:gd name="T48" fmla="*/ 112 w 884"/>
                  <a:gd name="T49" fmla="*/ 42 h 2830"/>
                  <a:gd name="T50" fmla="*/ 68 w 884"/>
                  <a:gd name="T51" fmla="*/ 20 h 2830"/>
                  <a:gd name="T52" fmla="*/ 24 w 884"/>
                  <a:gd name="T53" fmla="*/ 6 h 2830"/>
                  <a:gd name="T54" fmla="*/ 0 w 884"/>
                  <a:gd name="T55" fmla="*/ 0 h 2830"/>
                  <a:gd name="T56" fmla="*/ 6 w 884"/>
                  <a:gd name="T57" fmla="*/ 0 h 2830"/>
                  <a:gd name="T58" fmla="*/ 28 w 884"/>
                  <a:gd name="T59" fmla="*/ 2 h 2830"/>
                  <a:gd name="T60" fmla="*/ 50 w 884"/>
                  <a:gd name="T61" fmla="*/ 4 h 2830"/>
                  <a:gd name="T62" fmla="*/ 130 w 884"/>
                  <a:gd name="T63" fmla="*/ 14 h 2830"/>
                  <a:gd name="T64" fmla="*/ 210 w 884"/>
                  <a:gd name="T65" fmla="*/ 34 h 2830"/>
                  <a:gd name="T66" fmla="*/ 284 w 884"/>
                  <a:gd name="T67" fmla="*/ 62 h 2830"/>
                  <a:gd name="T68" fmla="*/ 358 w 884"/>
                  <a:gd name="T69" fmla="*/ 98 h 2830"/>
                  <a:gd name="T70" fmla="*/ 428 w 884"/>
                  <a:gd name="T71" fmla="*/ 144 h 2830"/>
                  <a:gd name="T72" fmla="*/ 494 w 884"/>
                  <a:gd name="T73" fmla="*/ 196 h 2830"/>
                  <a:gd name="T74" fmla="*/ 558 w 884"/>
                  <a:gd name="T75" fmla="*/ 258 h 2830"/>
                  <a:gd name="T76" fmla="*/ 618 w 884"/>
                  <a:gd name="T77" fmla="*/ 330 h 2830"/>
                  <a:gd name="T78" fmla="*/ 652 w 884"/>
                  <a:gd name="T79" fmla="*/ 372 h 2830"/>
                  <a:gd name="T80" fmla="*/ 710 w 884"/>
                  <a:gd name="T81" fmla="*/ 458 h 2830"/>
                  <a:gd name="T82" fmla="*/ 760 w 884"/>
                  <a:gd name="T83" fmla="*/ 550 h 2830"/>
                  <a:gd name="T84" fmla="*/ 800 w 884"/>
                  <a:gd name="T85" fmla="*/ 646 h 2830"/>
                  <a:gd name="T86" fmla="*/ 834 w 884"/>
                  <a:gd name="T87" fmla="*/ 746 h 2830"/>
                  <a:gd name="T88" fmla="*/ 858 w 884"/>
                  <a:gd name="T89" fmla="*/ 850 h 2830"/>
                  <a:gd name="T90" fmla="*/ 876 w 884"/>
                  <a:gd name="T91" fmla="*/ 960 h 2830"/>
                  <a:gd name="T92" fmla="*/ 884 w 884"/>
                  <a:gd name="T93" fmla="*/ 1072 h 2830"/>
                  <a:gd name="T94" fmla="*/ 884 w 884"/>
                  <a:gd name="T95" fmla="*/ 1132 h 2830"/>
                  <a:gd name="T96" fmla="*/ 878 w 884"/>
                  <a:gd name="T97" fmla="*/ 1282 h 2830"/>
                  <a:gd name="T98" fmla="*/ 856 w 884"/>
                  <a:gd name="T99" fmla="*/ 1424 h 2830"/>
                  <a:gd name="T100" fmla="*/ 820 w 884"/>
                  <a:gd name="T101" fmla="*/ 1560 h 2830"/>
                  <a:gd name="T102" fmla="*/ 770 w 884"/>
                  <a:gd name="T103" fmla="*/ 1690 h 2830"/>
                  <a:gd name="T104" fmla="*/ 738 w 884"/>
                  <a:gd name="T105" fmla="*/ 1756 h 2830"/>
                  <a:gd name="T106" fmla="*/ 274 w 884"/>
                  <a:gd name="T107" fmla="*/ 2694 h 2830"/>
                  <a:gd name="T108" fmla="*/ 266 w 884"/>
                  <a:gd name="T109" fmla="*/ 2720 h 2830"/>
                  <a:gd name="T110" fmla="*/ 250 w 884"/>
                  <a:gd name="T111" fmla="*/ 2744 h 2830"/>
                  <a:gd name="T112" fmla="*/ 238 w 884"/>
                  <a:gd name="T113" fmla="*/ 2754 h 2830"/>
                  <a:gd name="T114" fmla="*/ 208 w 884"/>
                  <a:gd name="T115" fmla="*/ 2774 h 2830"/>
                  <a:gd name="T116" fmla="*/ 190 w 884"/>
                  <a:gd name="T117" fmla="*/ 2784 h 2830"/>
                  <a:gd name="T118" fmla="*/ 152 w 884"/>
                  <a:gd name="T119" fmla="*/ 2802 h 2830"/>
                  <a:gd name="T120" fmla="*/ 110 w 884"/>
                  <a:gd name="T121" fmla="*/ 2816 h 2830"/>
                  <a:gd name="T122" fmla="*/ 14 w 884"/>
                  <a:gd name="T123" fmla="*/ 2830 h 2830"/>
                  <a:gd name="T124" fmla="*/ 0 w 884"/>
                  <a:gd name="T125" fmla="*/ 2830 h 2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4" h="2830">
                    <a:moveTo>
                      <a:pt x="0" y="2830"/>
                    </a:moveTo>
                    <a:lnTo>
                      <a:pt x="0" y="2830"/>
                    </a:lnTo>
                    <a:lnTo>
                      <a:pt x="26" y="2824"/>
                    </a:lnTo>
                    <a:lnTo>
                      <a:pt x="48" y="2816"/>
                    </a:lnTo>
                    <a:lnTo>
                      <a:pt x="70" y="2802"/>
                    </a:lnTo>
                    <a:lnTo>
                      <a:pt x="90" y="2786"/>
                    </a:lnTo>
                    <a:lnTo>
                      <a:pt x="90" y="2786"/>
                    </a:lnTo>
                    <a:lnTo>
                      <a:pt x="108" y="2766"/>
                    </a:lnTo>
                    <a:lnTo>
                      <a:pt x="122" y="2744"/>
                    </a:lnTo>
                    <a:lnTo>
                      <a:pt x="122" y="2744"/>
                    </a:lnTo>
                    <a:lnTo>
                      <a:pt x="130" y="2720"/>
                    </a:lnTo>
                    <a:lnTo>
                      <a:pt x="136" y="2694"/>
                    </a:lnTo>
                    <a:lnTo>
                      <a:pt x="380" y="1760"/>
                    </a:lnTo>
                    <a:lnTo>
                      <a:pt x="380" y="1760"/>
                    </a:lnTo>
                    <a:lnTo>
                      <a:pt x="396" y="1692"/>
                    </a:lnTo>
                    <a:lnTo>
                      <a:pt x="396" y="1692"/>
                    </a:lnTo>
                    <a:lnTo>
                      <a:pt x="410" y="1628"/>
                    </a:lnTo>
                    <a:lnTo>
                      <a:pt x="422" y="1564"/>
                    </a:lnTo>
                    <a:lnTo>
                      <a:pt x="434" y="1496"/>
                    </a:lnTo>
                    <a:lnTo>
                      <a:pt x="442" y="1428"/>
                    </a:lnTo>
                    <a:lnTo>
                      <a:pt x="448" y="1358"/>
                    </a:lnTo>
                    <a:lnTo>
                      <a:pt x="452" y="1284"/>
                    </a:lnTo>
                    <a:lnTo>
                      <a:pt x="456" y="1210"/>
                    </a:lnTo>
                    <a:lnTo>
                      <a:pt x="456" y="1134"/>
                    </a:lnTo>
                    <a:lnTo>
                      <a:pt x="456" y="1134"/>
                    </a:lnTo>
                    <a:lnTo>
                      <a:pt x="454" y="1020"/>
                    </a:lnTo>
                    <a:lnTo>
                      <a:pt x="448" y="908"/>
                    </a:lnTo>
                    <a:lnTo>
                      <a:pt x="436" y="800"/>
                    </a:lnTo>
                    <a:lnTo>
                      <a:pt x="430" y="748"/>
                    </a:lnTo>
                    <a:lnTo>
                      <a:pt x="422" y="698"/>
                    </a:lnTo>
                    <a:lnTo>
                      <a:pt x="412" y="648"/>
                    </a:lnTo>
                    <a:lnTo>
                      <a:pt x="402" y="600"/>
                    </a:lnTo>
                    <a:lnTo>
                      <a:pt x="390" y="552"/>
                    </a:lnTo>
                    <a:lnTo>
                      <a:pt x="378" y="506"/>
                    </a:lnTo>
                    <a:lnTo>
                      <a:pt x="364" y="460"/>
                    </a:lnTo>
                    <a:lnTo>
                      <a:pt x="350" y="416"/>
                    </a:lnTo>
                    <a:lnTo>
                      <a:pt x="334" y="372"/>
                    </a:lnTo>
                    <a:lnTo>
                      <a:pt x="316" y="330"/>
                    </a:lnTo>
                    <a:lnTo>
                      <a:pt x="316" y="330"/>
                    </a:lnTo>
                    <a:lnTo>
                      <a:pt x="300" y="292"/>
                    </a:lnTo>
                    <a:lnTo>
                      <a:pt x="284" y="256"/>
                    </a:lnTo>
                    <a:lnTo>
                      <a:pt x="266" y="224"/>
                    </a:lnTo>
                    <a:lnTo>
                      <a:pt x="248" y="192"/>
                    </a:lnTo>
                    <a:lnTo>
                      <a:pt x="230" y="164"/>
                    </a:lnTo>
                    <a:lnTo>
                      <a:pt x="210" y="138"/>
                    </a:lnTo>
                    <a:lnTo>
                      <a:pt x="192" y="114"/>
                    </a:lnTo>
                    <a:lnTo>
                      <a:pt x="172" y="92"/>
                    </a:lnTo>
                    <a:lnTo>
                      <a:pt x="152" y="72"/>
                    </a:lnTo>
                    <a:lnTo>
                      <a:pt x="132" y="56"/>
                    </a:lnTo>
                    <a:lnTo>
                      <a:pt x="112" y="42"/>
                    </a:lnTo>
                    <a:lnTo>
                      <a:pt x="90" y="30"/>
                    </a:lnTo>
                    <a:lnTo>
                      <a:pt x="68" y="20"/>
                    </a:lnTo>
                    <a:lnTo>
                      <a:pt x="46" y="12"/>
                    </a:lnTo>
                    <a:lnTo>
                      <a:pt x="24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8" y="2"/>
                    </a:lnTo>
                    <a:lnTo>
                      <a:pt x="50" y="4"/>
                    </a:lnTo>
                    <a:lnTo>
                      <a:pt x="50" y="4"/>
                    </a:lnTo>
                    <a:lnTo>
                      <a:pt x="90" y="8"/>
                    </a:lnTo>
                    <a:lnTo>
                      <a:pt x="130" y="14"/>
                    </a:lnTo>
                    <a:lnTo>
                      <a:pt x="170" y="22"/>
                    </a:lnTo>
                    <a:lnTo>
                      <a:pt x="210" y="34"/>
                    </a:lnTo>
                    <a:lnTo>
                      <a:pt x="248" y="46"/>
                    </a:lnTo>
                    <a:lnTo>
                      <a:pt x="284" y="62"/>
                    </a:lnTo>
                    <a:lnTo>
                      <a:pt x="322" y="78"/>
                    </a:lnTo>
                    <a:lnTo>
                      <a:pt x="358" y="98"/>
                    </a:lnTo>
                    <a:lnTo>
                      <a:pt x="392" y="120"/>
                    </a:lnTo>
                    <a:lnTo>
                      <a:pt x="428" y="144"/>
                    </a:lnTo>
                    <a:lnTo>
                      <a:pt x="460" y="168"/>
                    </a:lnTo>
                    <a:lnTo>
                      <a:pt x="494" y="196"/>
                    </a:lnTo>
                    <a:lnTo>
                      <a:pt x="526" y="226"/>
                    </a:lnTo>
                    <a:lnTo>
                      <a:pt x="558" y="258"/>
                    </a:lnTo>
                    <a:lnTo>
                      <a:pt x="588" y="294"/>
                    </a:lnTo>
                    <a:lnTo>
                      <a:pt x="618" y="330"/>
                    </a:lnTo>
                    <a:lnTo>
                      <a:pt x="618" y="330"/>
                    </a:lnTo>
                    <a:lnTo>
                      <a:pt x="652" y="372"/>
                    </a:lnTo>
                    <a:lnTo>
                      <a:pt x="682" y="414"/>
                    </a:lnTo>
                    <a:lnTo>
                      <a:pt x="710" y="458"/>
                    </a:lnTo>
                    <a:lnTo>
                      <a:pt x="736" y="504"/>
                    </a:lnTo>
                    <a:lnTo>
                      <a:pt x="760" y="550"/>
                    </a:lnTo>
                    <a:lnTo>
                      <a:pt x="782" y="598"/>
                    </a:lnTo>
                    <a:lnTo>
                      <a:pt x="800" y="646"/>
                    </a:lnTo>
                    <a:lnTo>
                      <a:pt x="818" y="696"/>
                    </a:lnTo>
                    <a:lnTo>
                      <a:pt x="834" y="746"/>
                    </a:lnTo>
                    <a:lnTo>
                      <a:pt x="848" y="798"/>
                    </a:lnTo>
                    <a:lnTo>
                      <a:pt x="858" y="850"/>
                    </a:lnTo>
                    <a:lnTo>
                      <a:pt x="868" y="904"/>
                    </a:lnTo>
                    <a:lnTo>
                      <a:pt x="876" y="960"/>
                    </a:lnTo>
                    <a:lnTo>
                      <a:pt x="880" y="1016"/>
                    </a:lnTo>
                    <a:lnTo>
                      <a:pt x="884" y="1072"/>
                    </a:lnTo>
                    <a:lnTo>
                      <a:pt x="884" y="1132"/>
                    </a:lnTo>
                    <a:lnTo>
                      <a:pt x="884" y="1132"/>
                    </a:lnTo>
                    <a:lnTo>
                      <a:pt x="884" y="1208"/>
                    </a:lnTo>
                    <a:lnTo>
                      <a:pt x="878" y="1282"/>
                    </a:lnTo>
                    <a:lnTo>
                      <a:pt x="868" y="1354"/>
                    </a:lnTo>
                    <a:lnTo>
                      <a:pt x="856" y="1424"/>
                    </a:lnTo>
                    <a:lnTo>
                      <a:pt x="840" y="1494"/>
                    </a:lnTo>
                    <a:lnTo>
                      <a:pt x="820" y="1560"/>
                    </a:lnTo>
                    <a:lnTo>
                      <a:pt x="796" y="1626"/>
                    </a:lnTo>
                    <a:lnTo>
                      <a:pt x="770" y="1690"/>
                    </a:lnTo>
                    <a:lnTo>
                      <a:pt x="770" y="1690"/>
                    </a:lnTo>
                    <a:lnTo>
                      <a:pt x="738" y="1756"/>
                    </a:lnTo>
                    <a:lnTo>
                      <a:pt x="274" y="2694"/>
                    </a:lnTo>
                    <a:lnTo>
                      <a:pt x="274" y="2694"/>
                    </a:lnTo>
                    <a:lnTo>
                      <a:pt x="272" y="2708"/>
                    </a:lnTo>
                    <a:lnTo>
                      <a:pt x="266" y="2720"/>
                    </a:lnTo>
                    <a:lnTo>
                      <a:pt x="258" y="2732"/>
                    </a:lnTo>
                    <a:lnTo>
                      <a:pt x="250" y="2744"/>
                    </a:lnTo>
                    <a:lnTo>
                      <a:pt x="250" y="2744"/>
                    </a:lnTo>
                    <a:lnTo>
                      <a:pt x="238" y="2754"/>
                    </a:lnTo>
                    <a:lnTo>
                      <a:pt x="224" y="2764"/>
                    </a:lnTo>
                    <a:lnTo>
                      <a:pt x="208" y="2774"/>
                    </a:lnTo>
                    <a:lnTo>
                      <a:pt x="190" y="2784"/>
                    </a:lnTo>
                    <a:lnTo>
                      <a:pt x="190" y="2784"/>
                    </a:lnTo>
                    <a:lnTo>
                      <a:pt x="172" y="2794"/>
                    </a:lnTo>
                    <a:lnTo>
                      <a:pt x="152" y="2802"/>
                    </a:lnTo>
                    <a:lnTo>
                      <a:pt x="132" y="2810"/>
                    </a:lnTo>
                    <a:lnTo>
                      <a:pt x="110" y="2816"/>
                    </a:lnTo>
                    <a:lnTo>
                      <a:pt x="64" y="2824"/>
                    </a:lnTo>
                    <a:lnTo>
                      <a:pt x="14" y="2830"/>
                    </a:lnTo>
                    <a:lnTo>
                      <a:pt x="14" y="2830"/>
                    </a:lnTo>
                    <a:lnTo>
                      <a:pt x="0" y="2830"/>
                    </a:lnTo>
                    <a:lnTo>
                      <a:pt x="0" y="283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  <a:latin typeface="+mn-ea"/>
                </a:endParaRPr>
              </a:p>
            </p:txBody>
          </p:sp>
          <p:sp>
            <p:nvSpPr>
              <p:cNvPr id="92" name="Freeform 531"/>
              <p:cNvSpPr>
                <a:spLocks/>
              </p:cNvSpPr>
              <p:nvPr/>
            </p:nvSpPr>
            <p:spPr bwMode="auto">
              <a:xfrm>
                <a:off x="733910" y="2031592"/>
                <a:ext cx="934117" cy="2867188"/>
              </a:xfrm>
              <a:custGeom>
                <a:avLst/>
                <a:gdLst>
                  <a:gd name="T0" fmla="*/ 810 w 922"/>
                  <a:gd name="T1" fmla="*/ 2822 h 2830"/>
                  <a:gd name="T2" fmla="*/ 702 w 922"/>
                  <a:gd name="T3" fmla="*/ 2788 h 2830"/>
                  <a:gd name="T4" fmla="*/ 658 w 922"/>
                  <a:gd name="T5" fmla="*/ 2760 h 2830"/>
                  <a:gd name="T6" fmla="*/ 150 w 922"/>
                  <a:gd name="T7" fmla="*/ 1768 h 2830"/>
                  <a:gd name="T8" fmla="*/ 116 w 922"/>
                  <a:gd name="T9" fmla="*/ 1704 h 2830"/>
                  <a:gd name="T10" fmla="*/ 114 w 922"/>
                  <a:gd name="T11" fmla="*/ 1698 h 2830"/>
                  <a:gd name="T12" fmla="*/ 68 w 922"/>
                  <a:gd name="T13" fmla="*/ 1582 h 2830"/>
                  <a:gd name="T14" fmla="*/ 36 w 922"/>
                  <a:gd name="T15" fmla="*/ 1462 h 2830"/>
                  <a:gd name="T16" fmla="*/ 20 w 922"/>
                  <a:gd name="T17" fmla="*/ 1378 h 2830"/>
                  <a:gd name="T18" fmla="*/ 2 w 922"/>
                  <a:gd name="T19" fmla="*/ 1202 h 2830"/>
                  <a:gd name="T20" fmla="*/ 0 w 922"/>
                  <a:gd name="T21" fmla="*/ 1082 h 2830"/>
                  <a:gd name="T22" fmla="*/ 16 w 922"/>
                  <a:gd name="T23" fmla="*/ 914 h 2830"/>
                  <a:gd name="T24" fmla="*/ 50 w 922"/>
                  <a:gd name="T25" fmla="*/ 756 h 2830"/>
                  <a:gd name="T26" fmla="*/ 102 w 922"/>
                  <a:gd name="T27" fmla="*/ 606 h 2830"/>
                  <a:gd name="T28" fmla="*/ 174 w 922"/>
                  <a:gd name="T29" fmla="*/ 466 h 2830"/>
                  <a:gd name="T30" fmla="*/ 264 w 922"/>
                  <a:gd name="T31" fmla="*/ 336 h 2830"/>
                  <a:gd name="T32" fmla="*/ 328 w 922"/>
                  <a:gd name="T33" fmla="*/ 264 h 2830"/>
                  <a:gd name="T34" fmla="*/ 428 w 922"/>
                  <a:gd name="T35" fmla="*/ 170 h 2830"/>
                  <a:gd name="T36" fmla="*/ 536 w 922"/>
                  <a:gd name="T37" fmla="*/ 96 h 2830"/>
                  <a:gd name="T38" fmla="*/ 650 w 922"/>
                  <a:gd name="T39" fmla="*/ 44 h 2830"/>
                  <a:gd name="T40" fmla="*/ 772 w 922"/>
                  <a:gd name="T41" fmla="*/ 12 h 2830"/>
                  <a:gd name="T42" fmla="*/ 856 w 922"/>
                  <a:gd name="T43" fmla="*/ 2 h 2830"/>
                  <a:gd name="T44" fmla="*/ 922 w 922"/>
                  <a:gd name="T45" fmla="*/ 0 h 2830"/>
                  <a:gd name="T46" fmla="*/ 902 w 922"/>
                  <a:gd name="T47" fmla="*/ 2 h 2830"/>
                  <a:gd name="T48" fmla="*/ 854 w 922"/>
                  <a:gd name="T49" fmla="*/ 8 h 2830"/>
                  <a:gd name="T50" fmla="*/ 784 w 922"/>
                  <a:gd name="T51" fmla="*/ 36 h 2830"/>
                  <a:gd name="T52" fmla="*/ 720 w 922"/>
                  <a:gd name="T53" fmla="*/ 86 h 2830"/>
                  <a:gd name="T54" fmla="*/ 658 w 922"/>
                  <a:gd name="T55" fmla="*/ 160 h 2830"/>
                  <a:gd name="T56" fmla="*/ 600 w 922"/>
                  <a:gd name="T57" fmla="*/ 256 h 2830"/>
                  <a:gd name="T58" fmla="*/ 564 w 922"/>
                  <a:gd name="T59" fmla="*/ 334 h 2830"/>
                  <a:gd name="T60" fmla="*/ 518 w 922"/>
                  <a:gd name="T61" fmla="*/ 464 h 2830"/>
                  <a:gd name="T62" fmla="*/ 480 w 922"/>
                  <a:gd name="T63" fmla="*/ 604 h 2830"/>
                  <a:gd name="T64" fmla="*/ 452 w 922"/>
                  <a:gd name="T65" fmla="*/ 754 h 2830"/>
                  <a:gd name="T66" fmla="*/ 428 w 922"/>
                  <a:gd name="T67" fmla="*/ 1024 h 2830"/>
                  <a:gd name="T68" fmla="*/ 426 w 922"/>
                  <a:gd name="T69" fmla="*/ 1216 h 2830"/>
                  <a:gd name="T70" fmla="*/ 442 w 922"/>
                  <a:gd name="T71" fmla="*/ 1434 h 2830"/>
                  <a:gd name="T72" fmla="*/ 472 w 922"/>
                  <a:gd name="T73" fmla="*/ 1634 h 2830"/>
                  <a:gd name="T74" fmla="*/ 486 w 922"/>
                  <a:gd name="T75" fmla="*/ 1702 h 2830"/>
                  <a:gd name="T76" fmla="*/ 758 w 922"/>
                  <a:gd name="T77" fmla="*/ 2728 h 2830"/>
                  <a:gd name="T78" fmla="*/ 774 w 922"/>
                  <a:gd name="T79" fmla="*/ 2760 h 2830"/>
                  <a:gd name="T80" fmla="*/ 798 w 922"/>
                  <a:gd name="T81" fmla="*/ 2788 h 2830"/>
                  <a:gd name="T82" fmla="*/ 858 w 922"/>
                  <a:gd name="T83" fmla="*/ 2824 h 2830"/>
                  <a:gd name="T84" fmla="*/ 876 w 922"/>
                  <a:gd name="T85" fmla="*/ 2830 h 2830"/>
                  <a:gd name="T86" fmla="*/ 850 w 922"/>
                  <a:gd name="T87" fmla="*/ 2828 h 2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22" h="2830">
                    <a:moveTo>
                      <a:pt x="850" y="2828"/>
                    </a:moveTo>
                    <a:lnTo>
                      <a:pt x="850" y="2828"/>
                    </a:lnTo>
                    <a:lnTo>
                      <a:pt x="810" y="2822"/>
                    </a:lnTo>
                    <a:lnTo>
                      <a:pt x="770" y="2814"/>
                    </a:lnTo>
                    <a:lnTo>
                      <a:pt x="734" y="2802"/>
                    </a:lnTo>
                    <a:lnTo>
                      <a:pt x="702" y="2788"/>
                    </a:lnTo>
                    <a:lnTo>
                      <a:pt x="702" y="2788"/>
                    </a:lnTo>
                    <a:lnTo>
                      <a:pt x="678" y="2774"/>
                    </a:lnTo>
                    <a:lnTo>
                      <a:pt x="658" y="2760"/>
                    </a:lnTo>
                    <a:lnTo>
                      <a:pt x="642" y="2744"/>
                    </a:lnTo>
                    <a:lnTo>
                      <a:pt x="630" y="2728"/>
                    </a:lnTo>
                    <a:lnTo>
                      <a:pt x="150" y="1768"/>
                    </a:lnTo>
                    <a:lnTo>
                      <a:pt x="150" y="1768"/>
                    </a:lnTo>
                    <a:lnTo>
                      <a:pt x="132" y="1736"/>
                    </a:lnTo>
                    <a:lnTo>
                      <a:pt x="116" y="1704"/>
                    </a:lnTo>
                    <a:lnTo>
                      <a:pt x="116" y="1704"/>
                    </a:lnTo>
                    <a:lnTo>
                      <a:pt x="114" y="1698"/>
                    </a:lnTo>
                    <a:lnTo>
                      <a:pt x="114" y="1698"/>
                    </a:lnTo>
                    <a:lnTo>
                      <a:pt x="98" y="1660"/>
                    </a:lnTo>
                    <a:lnTo>
                      <a:pt x="82" y="1622"/>
                    </a:lnTo>
                    <a:lnTo>
                      <a:pt x="68" y="1582"/>
                    </a:lnTo>
                    <a:lnTo>
                      <a:pt x="56" y="1542"/>
                    </a:lnTo>
                    <a:lnTo>
                      <a:pt x="46" y="1502"/>
                    </a:lnTo>
                    <a:lnTo>
                      <a:pt x="36" y="1462"/>
                    </a:lnTo>
                    <a:lnTo>
                      <a:pt x="28" y="1420"/>
                    </a:lnTo>
                    <a:lnTo>
                      <a:pt x="20" y="1378"/>
                    </a:lnTo>
                    <a:lnTo>
                      <a:pt x="20" y="1378"/>
                    </a:lnTo>
                    <a:lnTo>
                      <a:pt x="12" y="1320"/>
                    </a:lnTo>
                    <a:lnTo>
                      <a:pt x="4" y="1262"/>
                    </a:lnTo>
                    <a:lnTo>
                      <a:pt x="2" y="1202"/>
                    </a:lnTo>
                    <a:lnTo>
                      <a:pt x="0" y="1140"/>
                    </a:lnTo>
                    <a:lnTo>
                      <a:pt x="0" y="1140"/>
                    </a:lnTo>
                    <a:lnTo>
                      <a:pt x="0" y="1082"/>
                    </a:lnTo>
                    <a:lnTo>
                      <a:pt x="4" y="1024"/>
                    </a:lnTo>
                    <a:lnTo>
                      <a:pt x="10" y="968"/>
                    </a:lnTo>
                    <a:lnTo>
                      <a:pt x="16" y="914"/>
                    </a:lnTo>
                    <a:lnTo>
                      <a:pt x="26" y="860"/>
                    </a:lnTo>
                    <a:lnTo>
                      <a:pt x="36" y="806"/>
                    </a:lnTo>
                    <a:lnTo>
                      <a:pt x="50" y="756"/>
                    </a:lnTo>
                    <a:lnTo>
                      <a:pt x="66" y="704"/>
                    </a:lnTo>
                    <a:lnTo>
                      <a:pt x="84" y="654"/>
                    </a:lnTo>
                    <a:lnTo>
                      <a:pt x="102" y="606"/>
                    </a:lnTo>
                    <a:lnTo>
                      <a:pt x="124" y="558"/>
                    </a:lnTo>
                    <a:lnTo>
                      <a:pt x="148" y="512"/>
                    </a:lnTo>
                    <a:lnTo>
                      <a:pt x="174" y="466"/>
                    </a:lnTo>
                    <a:lnTo>
                      <a:pt x="202" y="422"/>
                    </a:lnTo>
                    <a:lnTo>
                      <a:pt x="232" y="380"/>
                    </a:lnTo>
                    <a:lnTo>
                      <a:pt x="264" y="336"/>
                    </a:lnTo>
                    <a:lnTo>
                      <a:pt x="264" y="336"/>
                    </a:lnTo>
                    <a:lnTo>
                      <a:pt x="294" y="298"/>
                    </a:lnTo>
                    <a:lnTo>
                      <a:pt x="328" y="264"/>
                    </a:lnTo>
                    <a:lnTo>
                      <a:pt x="360" y="230"/>
                    </a:lnTo>
                    <a:lnTo>
                      <a:pt x="394" y="198"/>
                    </a:lnTo>
                    <a:lnTo>
                      <a:pt x="428" y="170"/>
                    </a:lnTo>
                    <a:lnTo>
                      <a:pt x="464" y="142"/>
                    </a:lnTo>
                    <a:lnTo>
                      <a:pt x="500" y="118"/>
                    </a:lnTo>
                    <a:lnTo>
                      <a:pt x="536" y="96"/>
                    </a:lnTo>
                    <a:lnTo>
                      <a:pt x="574" y="76"/>
                    </a:lnTo>
                    <a:lnTo>
                      <a:pt x="612" y="60"/>
                    </a:lnTo>
                    <a:lnTo>
                      <a:pt x="650" y="44"/>
                    </a:lnTo>
                    <a:lnTo>
                      <a:pt x="690" y="32"/>
                    </a:lnTo>
                    <a:lnTo>
                      <a:pt x="730" y="20"/>
                    </a:lnTo>
                    <a:lnTo>
                      <a:pt x="772" y="12"/>
                    </a:lnTo>
                    <a:lnTo>
                      <a:pt x="814" y="6"/>
                    </a:lnTo>
                    <a:lnTo>
                      <a:pt x="856" y="2"/>
                    </a:lnTo>
                    <a:lnTo>
                      <a:pt x="856" y="2"/>
                    </a:lnTo>
                    <a:lnTo>
                      <a:pt x="904" y="0"/>
                    </a:lnTo>
                    <a:lnTo>
                      <a:pt x="904" y="0"/>
                    </a:lnTo>
                    <a:lnTo>
                      <a:pt x="922" y="0"/>
                    </a:lnTo>
                    <a:lnTo>
                      <a:pt x="922" y="4"/>
                    </a:lnTo>
                    <a:lnTo>
                      <a:pt x="922" y="4"/>
                    </a:lnTo>
                    <a:lnTo>
                      <a:pt x="902" y="2"/>
                    </a:lnTo>
                    <a:lnTo>
                      <a:pt x="902" y="2"/>
                    </a:lnTo>
                    <a:lnTo>
                      <a:pt x="878" y="4"/>
                    </a:lnTo>
                    <a:lnTo>
                      <a:pt x="854" y="8"/>
                    </a:lnTo>
                    <a:lnTo>
                      <a:pt x="830" y="14"/>
                    </a:lnTo>
                    <a:lnTo>
                      <a:pt x="808" y="24"/>
                    </a:lnTo>
                    <a:lnTo>
                      <a:pt x="784" y="36"/>
                    </a:lnTo>
                    <a:lnTo>
                      <a:pt x="762" y="50"/>
                    </a:lnTo>
                    <a:lnTo>
                      <a:pt x="740" y="66"/>
                    </a:lnTo>
                    <a:lnTo>
                      <a:pt x="720" y="86"/>
                    </a:lnTo>
                    <a:lnTo>
                      <a:pt x="698" y="108"/>
                    </a:lnTo>
                    <a:lnTo>
                      <a:pt x="678" y="132"/>
                    </a:lnTo>
                    <a:lnTo>
                      <a:pt x="658" y="160"/>
                    </a:lnTo>
                    <a:lnTo>
                      <a:pt x="638" y="190"/>
                    </a:lnTo>
                    <a:lnTo>
                      <a:pt x="620" y="222"/>
                    </a:lnTo>
                    <a:lnTo>
                      <a:pt x="600" y="256"/>
                    </a:lnTo>
                    <a:lnTo>
                      <a:pt x="582" y="294"/>
                    </a:lnTo>
                    <a:lnTo>
                      <a:pt x="564" y="334"/>
                    </a:lnTo>
                    <a:lnTo>
                      <a:pt x="564" y="334"/>
                    </a:lnTo>
                    <a:lnTo>
                      <a:pt x="548" y="376"/>
                    </a:lnTo>
                    <a:lnTo>
                      <a:pt x="532" y="420"/>
                    </a:lnTo>
                    <a:lnTo>
                      <a:pt x="518" y="464"/>
                    </a:lnTo>
                    <a:lnTo>
                      <a:pt x="504" y="510"/>
                    </a:lnTo>
                    <a:lnTo>
                      <a:pt x="492" y="556"/>
                    </a:lnTo>
                    <a:lnTo>
                      <a:pt x="480" y="604"/>
                    </a:lnTo>
                    <a:lnTo>
                      <a:pt x="470" y="654"/>
                    </a:lnTo>
                    <a:lnTo>
                      <a:pt x="460" y="702"/>
                    </a:lnTo>
                    <a:lnTo>
                      <a:pt x="452" y="754"/>
                    </a:lnTo>
                    <a:lnTo>
                      <a:pt x="446" y="806"/>
                    </a:lnTo>
                    <a:lnTo>
                      <a:pt x="434" y="912"/>
                    </a:lnTo>
                    <a:lnTo>
                      <a:pt x="428" y="1024"/>
                    </a:lnTo>
                    <a:lnTo>
                      <a:pt x="426" y="1138"/>
                    </a:lnTo>
                    <a:lnTo>
                      <a:pt x="426" y="1138"/>
                    </a:lnTo>
                    <a:lnTo>
                      <a:pt x="426" y="1216"/>
                    </a:lnTo>
                    <a:lnTo>
                      <a:pt x="430" y="1290"/>
                    </a:lnTo>
                    <a:lnTo>
                      <a:pt x="434" y="1362"/>
                    </a:lnTo>
                    <a:lnTo>
                      <a:pt x="442" y="1434"/>
                    </a:lnTo>
                    <a:lnTo>
                      <a:pt x="450" y="1502"/>
                    </a:lnTo>
                    <a:lnTo>
                      <a:pt x="460" y="1568"/>
                    </a:lnTo>
                    <a:lnTo>
                      <a:pt x="472" y="1634"/>
                    </a:lnTo>
                    <a:lnTo>
                      <a:pt x="486" y="1696"/>
                    </a:lnTo>
                    <a:lnTo>
                      <a:pt x="486" y="1696"/>
                    </a:lnTo>
                    <a:lnTo>
                      <a:pt x="486" y="1702"/>
                    </a:lnTo>
                    <a:lnTo>
                      <a:pt x="486" y="1702"/>
                    </a:lnTo>
                    <a:lnTo>
                      <a:pt x="506" y="1768"/>
                    </a:lnTo>
                    <a:lnTo>
                      <a:pt x="758" y="2728"/>
                    </a:lnTo>
                    <a:lnTo>
                      <a:pt x="758" y="2728"/>
                    </a:lnTo>
                    <a:lnTo>
                      <a:pt x="764" y="2744"/>
                    </a:lnTo>
                    <a:lnTo>
                      <a:pt x="774" y="2760"/>
                    </a:lnTo>
                    <a:lnTo>
                      <a:pt x="784" y="2774"/>
                    </a:lnTo>
                    <a:lnTo>
                      <a:pt x="798" y="2788"/>
                    </a:lnTo>
                    <a:lnTo>
                      <a:pt x="798" y="2788"/>
                    </a:lnTo>
                    <a:lnTo>
                      <a:pt x="816" y="2804"/>
                    </a:lnTo>
                    <a:lnTo>
                      <a:pt x="836" y="2816"/>
                    </a:lnTo>
                    <a:lnTo>
                      <a:pt x="858" y="2824"/>
                    </a:lnTo>
                    <a:lnTo>
                      <a:pt x="882" y="2830"/>
                    </a:lnTo>
                    <a:lnTo>
                      <a:pt x="882" y="2830"/>
                    </a:lnTo>
                    <a:lnTo>
                      <a:pt x="876" y="2830"/>
                    </a:lnTo>
                    <a:lnTo>
                      <a:pt x="876" y="2830"/>
                    </a:lnTo>
                    <a:lnTo>
                      <a:pt x="862" y="2828"/>
                    </a:lnTo>
                    <a:lnTo>
                      <a:pt x="850" y="2828"/>
                    </a:lnTo>
                    <a:lnTo>
                      <a:pt x="850" y="2828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  <a:latin typeface="+mn-ea"/>
                </a:endParaRPr>
              </a:p>
            </p:txBody>
          </p:sp>
          <p:sp>
            <p:nvSpPr>
              <p:cNvPr id="93" name="Freeform 532"/>
              <p:cNvSpPr>
                <a:spLocks noEditPoints="1"/>
              </p:cNvSpPr>
              <p:nvPr/>
            </p:nvSpPr>
            <p:spPr bwMode="auto">
              <a:xfrm>
                <a:off x="498861" y="2033618"/>
                <a:ext cx="1169166" cy="2865162"/>
              </a:xfrm>
              <a:custGeom>
                <a:avLst/>
                <a:gdLst>
                  <a:gd name="T0" fmla="*/ 1140 w 1154"/>
                  <a:gd name="T1" fmla="*/ 2828 h 2828"/>
                  <a:gd name="T2" fmla="*/ 1090 w 1154"/>
                  <a:gd name="T3" fmla="*/ 2822 h 2828"/>
                  <a:gd name="T4" fmla="*/ 1030 w 1154"/>
                  <a:gd name="T5" fmla="*/ 2786 h 2828"/>
                  <a:gd name="T6" fmla="*/ 990 w 1154"/>
                  <a:gd name="T7" fmla="*/ 2726 h 2828"/>
                  <a:gd name="T8" fmla="*/ 718 w 1154"/>
                  <a:gd name="T9" fmla="*/ 1700 h 2828"/>
                  <a:gd name="T10" fmla="*/ 692 w 1154"/>
                  <a:gd name="T11" fmla="*/ 1566 h 2828"/>
                  <a:gd name="T12" fmla="*/ 662 w 1154"/>
                  <a:gd name="T13" fmla="*/ 1288 h 2828"/>
                  <a:gd name="T14" fmla="*/ 660 w 1154"/>
                  <a:gd name="T15" fmla="*/ 1022 h 2828"/>
                  <a:gd name="T16" fmla="*/ 692 w 1154"/>
                  <a:gd name="T17" fmla="*/ 700 h 2828"/>
                  <a:gd name="T18" fmla="*/ 736 w 1154"/>
                  <a:gd name="T19" fmla="*/ 508 h 2828"/>
                  <a:gd name="T20" fmla="*/ 796 w 1154"/>
                  <a:gd name="T21" fmla="*/ 332 h 2828"/>
                  <a:gd name="T22" fmla="*/ 852 w 1154"/>
                  <a:gd name="T23" fmla="*/ 220 h 2828"/>
                  <a:gd name="T24" fmla="*/ 930 w 1154"/>
                  <a:gd name="T25" fmla="*/ 106 h 2828"/>
                  <a:gd name="T26" fmla="*/ 1016 w 1154"/>
                  <a:gd name="T27" fmla="*/ 34 h 2828"/>
                  <a:gd name="T28" fmla="*/ 1110 w 1154"/>
                  <a:gd name="T29" fmla="*/ 2 h 2828"/>
                  <a:gd name="T30" fmla="*/ 1154 w 1154"/>
                  <a:gd name="T31" fmla="*/ 2 h 2828"/>
                  <a:gd name="T32" fmla="*/ 1004 w 1154"/>
                  <a:gd name="T33" fmla="*/ 10 h 2828"/>
                  <a:gd name="T34" fmla="*/ 844 w 1154"/>
                  <a:gd name="T35" fmla="*/ 58 h 2828"/>
                  <a:gd name="T36" fmla="*/ 696 w 1154"/>
                  <a:gd name="T37" fmla="*/ 140 h 2828"/>
                  <a:gd name="T38" fmla="*/ 560 w 1154"/>
                  <a:gd name="T39" fmla="*/ 262 h 2828"/>
                  <a:gd name="T40" fmla="*/ 464 w 1154"/>
                  <a:gd name="T41" fmla="*/ 378 h 2828"/>
                  <a:gd name="T42" fmla="*/ 356 w 1154"/>
                  <a:gd name="T43" fmla="*/ 556 h 2828"/>
                  <a:gd name="T44" fmla="*/ 282 w 1154"/>
                  <a:gd name="T45" fmla="*/ 754 h 2828"/>
                  <a:gd name="T46" fmla="*/ 242 w 1154"/>
                  <a:gd name="T47" fmla="*/ 966 h 2828"/>
                  <a:gd name="T48" fmla="*/ 232 w 1154"/>
                  <a:gd name="T49" fmla="*/ 1138 h 2828"/>
                  <a:gd name="T50" fmla="*/ 252 w 1154"/>
                  <a:gd name="T51" fmla="*/ 1376 h 2828"/>
                  <a:gd name="T52" fmla="*/ 278 w 1154"/>
                  <a:gd name="T53" fmla="*/ 1500 h 2828"/>
                  <a:gd name="T54" fmla="*/ 330 w 1154"/>
                  <a:gd name="T55" fmla="*/ 1658 h 2828"/>
                  <a:gd name="T56" fmla="*/ 348 w 1154"/>
                  <a:gd name="T57" fmla="*/ 1702 h 2828"/>
                  <a:gd name="T58" fmla="*/ 862 w 1154"/>
                  <a:gd name="T59" fmla="*/ 2726 h 2828"/>
                  <a:gd name="T60" fmla="*/ 934 w 1154"/>
                  <a:gd name="T61" fmla="*/ 2786 h 2828"/>
                  <a:gd name="T62" fmla="*/ 1042 w 1154"/>
                  <a:gd name="T63" fmla="*/ 2820 h 2828"/>
                  <a:gd name="T64" fmla="*/ 974 w 1154"/>
                  <a:gd name="T65" fmla="*/ 2812 h 2828"/>
                  <a:gd name="T66" fmla="*/ 852 w 1154"/>
                  <a:gd name="T67" fmla="*/ 2770 h 2828"/>
                  <a:gd name="T68" fmla="*/ 188 w 1154"/>
                  <a:gd name="T69" fmla="*/ 1762 h 2828"/>
                  <a:gd name="T70" fmla="*/ 144 w 1154"/>
                  <a:gd name="T71" fmla="*/ 1692 h 2828"/>
                  <a:gd name="T72" fmla="*/ 96 w 1154"/>
                  <a:gd name="T73" fmla="*/ 1596 h 2828"/>
                  <a:gd name="T74" fmla="*/ 46 w 1154"/>
                  <a:gd name="T75" fmla="*/ 1462 h 2828"/>
                  <a:gd name="T76" fmla="*/ 8 w 1154"/>
                  <a:gd name="T77" fmla="*/ 1284 h 2828"/>
                  <a:gd name="T78" fmla="*/ 0 w 1154"/>
                  <a:gd name="T79" fmla="*/ 1078 h 2828"/>
                  <a:gd name="T80" fmla="*/ 20 w 1154"/>
                  <a:gd name="T81" fmla="*/ 916 h 2828"/>
                  <a:gd name="T82" fmla="*/ 62 w 1154"/>
                  <a:gd name="T83" fmla="*/ 754 h 2828"/>
                  <a:gd name="T84" fmla="*/ 128 w 1154"/>
                  <a:gd name="T85" fmla="*/ 604 h 2828"/>
                  <a:gd name="T86" fmla="*/ 218 w 1154"/>
                  <a:gd name="T87" fmla="*/ 462 h 2828"/>
                  <a:gd name="T88" fmla="*/ 332 w 1154"/>
                  <a:gd name="T89" fmla="*/ 330 h 2828"/>
                  <a:gd name="T90" fmla="*/ 456 w 1154"/>
                  <a:gd name="T91" fmla="*/ 222 h 2828"/>
                  <a:gd name="T92" fmla="*/ 632 w 1154"/>
                  <a:gd name="T93" fmla="*/ 112 h 2828"/>
                  <a:gd name="T94" fmla="*/ 826 w 1154"/>
                  <a:gd name="T95" fmla="*/ 38 h 2828"/>
                  <a:gd name="T96" fmla="*/ 1034 w 1154"/>
                  <a:gd name="T97" fmla="*/ 4 h 2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54" h="2828">
                    <a:moveTo>
                      <a:pt x="1154" y="2"/>
                    </a:moveTo>
                    <a:lnTo>
                      <a:pt x="1154" y="2828"/>
                    </a:lnTo>
                    <a:lnTo>
                      <a:pt x="1154" y="2828"/>
                    </a:lnTo>
                    <a:lnTo>
                      <a:pt x="1140" y="2828"/>
                    </a:lnTo>
                    <a:lnTo>
                      <a:pt x="1140" y="2828"/>
                    </a:lnTo>
                    <a:lnTo>
                      <a:pt x="1114" y="2828"/>
                    </a:lnTo>
                    <a:lnTo>
                      <a:pt x="1114" y="2828"/>
                    </a:lnTo>
                    <a:lnTo>
                      <a:pt x="1090" y="2822"/>
                    </a:lnTo>
                    <a:lnTo>
                      <a:pt x="1068" y="2814"/>
                    </a:lnTo>
                    <a:lnTo>
                      <a:pt x="1048" y="2802"/>
                    </a:lnTo>
                    <a:lnTo>
                      <a:pt x="1030" y="2786"/>
                    </a:lnTo>
                    <a:lnTo>
                      <a:pt x="1030" y="2786"/>
                    </a:lnTo>
                    <a:lnTo>
                      <a:pt x="1016" y="2772"/>
                    </a:lnTo>
                    <a:lnTo>
                      <a:pt x="1006" y="2758"/>
                    </a:lnTo>
                    <a:lnTo>
                      <a:pt x="996" y="2742"/>
                    </a:lnTo>
                    <a:lnTo>
                      <a:pt x="990" y="2726"/>
                    </a:lnTo>
                    <a:lnTo>
                      <a:pt x="738" y="1766"/>
                    </a:lnTo>
                    <a:lnTo>
                      <a:pt x="738" y="1766"/>
                    </a:lnTo>
                    <a:lnTo>
                      <a:pt x="718" y="1700"/>
                    </a:lnTo>
                    <a:lnTo>
                      <a:pt x="718" y="1700"/>
                    </a:lnTo>
                    <a:lnTo>
                      <a:pt x="718" y="1694"/>
                    </a:lnTo>
                    <a:lnTo>
                      <a:pt x="718" y="1694"/>
                    </a:lnTo>
                    <a:lnTo>
                      <a:pt x="704" y="1632"/>
                    </a:lnTo>
                    <a:lnTo>
                      <a:pt x="692" y="1566"/>
                    </a:lnTo>
                    <a:lnTo>
                      <a:pt x="682" y="1500"/>
                    </a:lnTo>
                    <a:lnTo>
                      <a:pt x="674" y="1432"/>
                    </a:lnTo>
                    <a:lnTo>
                      <a:pt x="666" y="1360"/>
                    </a:lnTo>
                    <a:lnTo>
                      <a:pt x="662" y="1288"/>
                    </a:lnTo>
                    <a:lnTo>
                      <a:pt x="658" y="1214"/>
                    </a:lnTo>
                    <a:lnTo>
                      <a:pt x="658" y="1136"/>
                    </a:lnTo>
                    <a:lnTo>
                      <a:pt x="658" y="1136"/>
                    </a:lnTo>
                    <a:lnTo>
                      <a:pt x="660" y="1022"/>
                    </a:lnTo>
                    <a:lnTo>
                      <a:pt x="666" y="910"/>
                    </a:lnTo>
                    <a:lnTo>
                      <a:pt x="678" y="804"/>
                    </a:lnTo>
                    <a:lnTo>
                      <a:pt x="684" y="752"/>
                    </a:lnTo>
                    <a:lnTo>
                      <a:pt x="692" y="700"/>
                    </a:lnTo>
                    <a:lnTo>
                      <a:pt x="702" y="652"/>
                    </a:lnTo>
                    <a:lnTo>
                      <a:pt x="712" y="602"/>
                    </a:lnTo>
                    <a:lnTo>
                      <a:pt x="724" y="554"/>
                    </a:lnTo>
                    <a:lnTo>
                      <a:pt x="736" y="508"/>
                    </a:lnTo>
                    <a:lnTo>
                      <a:pt x="750" y="462"/>
                    </a:lnTo>
                    <a:lnTo>
                      <a:pt x="764" y="418"/>
                    </a:lnTo>
                    <a:lnTo>
                      <a:pt x="780" y="374"/>
                    </a:lnTo>
                    <a:lnTo>
                      <a:pt x="796" y="332"/>
                    </a:lnTo>
                    <a:lnTo>
                      <a:pt x="796" y="332"/>
                    </a:lnTo>
                    <a:lnTo>
                      <a:pt x="814" y="292"/>
                    </a:lnTo>
                    <a:lnTo>
                      <a:pt x="832" y="254"/>
                    </a:lnTo>
                    <a:lnTo>
                      <a:pt x="852" y="220"/>
                    </a:lnTo>
                    <a:lnTo>
                      <a:pt x="870" y="188"/>
                    </a:lnTo>
                    <a:lnTo>
                      <a:pt x="890" y="158"/>
                    </a:lnTo>
                    <a:lnTo>
                      <a:pt x="910" y="130"/>
                    </a:lnTo>
                    <a:lnTo>
                      <a:pt x="930" y="106"/>
                    </a:lnTo>
                    <a:lnTo>
                      <a:pt x="952" y="84"/>
                    </a:lnTo>
                    <a:lnTo>
                      <a:pt x="972" y="64"/>
                    </a:lnTo>
                    <a:lnTo>
                      <a:pt x="994" y="48"/>
                    </a:lnTo>
                    <a:lnTo>
                      <a:pt x="1016" y="34"/>
                    </a:lnTo>
                    <a:lnTo>
                      <a:pt x="1040" y="22"/>
                    </a:lnTo>
                    <a:lnTo>
                      <a:pt x="1062" y="12"/>
                    </a:lnTo>
                    <a:lnTo>
                      <a:pt x="1086" y="6"/>
                    </a:lnTo>
                    <a:lnTo>
                      <a:pt x="1110" y="2"/>
                    </a:lnTo>
                    <a:lnTo>
                      <a:pt x="1134" y="0"/>
                    </a:lnTo>
                    <a:lnTo>
                      <a:pt x="1134" y="0"/>
                    </a:lnTo>
                    <a:lnTo>
                      <a:pt x="1154" y="2"/>
                    </a:lnTo>
                    <a:lnTo>
                      <a:pt x="1154" y="2"/>
                    </a:lnTo>
                    <a:close/>
                    <a:moveTo>
                      <a:pt x="1088" y="0"/>
                    </a:moveTo>
                    <a:lnTo>
                      <a:pt x="1088" y="0"/>
                    </a:lnTo>
                    <a:lnTo>
                      <a:pt x="1046" y="4"/>
                    </a:lnTo>
                    <a:lnTo>
                      <a:pt x="1004" y="10"/>
                    </a:lnTo>
                    <a:lnTo>
                      <a:pt x="962" y="18"/>
                    </a:lnTo>
                    <a:lnTo>
                      <a:pt x="922" y="30"/>
                    </a:lnTo>
                    <a:lnTo>
                      <a:pt x="882" y="42"/>
                    </a:lnTo>
                    <a:lnTo>
                      <a:pt x="844" y="58"/>
                    </a:lnTo>
                    <a:lnTo>
                      <a:pt x="806" y="74"/>
                    </a:lnTo>
                    <a:lnTo>
                      <a:pt x="768" y="94"/>
                    </a:lnTo>
                    <a:lnTo>
                      <a:pt x="732" y="116"/>
                    </a:lnTo>
                    <a:lnTo>
                      <a:pt x="696" y="140"/>
                    </a:lnTo>
                    <a:lnTo>
                      <a:pt x="660" y="168"/>
                    </a:lnTo>
                    <a:lnTo>
                      <a:pt x="626" y="196"/>
                    </a:lnTo>
                    <a:lnTo>
                      <a:pt x="592" y="228"/>
                    </a:lnTo>
                    <a:lnTo>
                      <a:pt x="560" y="262"/>
                    </a:lnTo>
                    <a:lnTo>
                      <a:pt x="526" y="296"/>
                    </a:lnTo>
                    <a:lnTo>
                      <a:pt x="496" y="334"/>
                    </a:lnTo>
                    <a:lnTo>
                      <a:pt x="496" y="334"/>
                    </a:lnTo>
                    <a:lnTo>
                      <a:pt x="464" y="378"/>
                    </a:lnTo>
                    <a:lnTo>
                      <a:pt x="434" y="420"/>
                    </a:lnTo>
                    <a:lnTo>
                      <a:pt x="406" y="464"/>
                    </a:lnTo>
                    <a:lnTo>
                      <a:pt x="380" y="510"/>
                    </a:lnTo>
                    <a:lnTo>
                      <a:pt x="356" y="556"/>
                    </a:lnTo>
                    <a:lnTo>
                      <a:pt x="334" y="604"/>
                    </a:lnTo>
                    <a:lnTo>
                      <a:pt x="316" y="652"/>
                    </a:lnTo>
                    <a:lnTo>
                      <a:pt x="298" y="702"/>
                    </a:lnTo>
                    <a:lnTo>
                      <a:pt x="282" y="754"/>
                    </a:lnTo>
                    <a:lnTo>
                      <a:pt x="268" y="804"/>
                    </a:lnTo>
                    <a:lnTo>
                      <a:pt x="258" y="858"/>
                    </a:lnTo>
                    <a:lnTo>
                      <a:pt x="248" y="912"/>
                    </a:lnTo>
                    <a:lnTo>
                      <a:pt x="242" y="966"/>
                    </a:lnTo>
                    <a:lnTo>
                      <a:pt x="236" y="1022"/>
                    </a:lnTo>
                    <a:lnTo>
                      <a:pt x="232" y="1080"/>
                    </a:lnTo>
                    <a:lnTo>
                      <a:pt x="232" y="1138"/>
                    </a:lnTo>
                    <a:lnTo>
                      <a:pt x="232" y="1138"/>
                    </a:lnTo>
                    <a:lnTo>
                      <a:pt x="234" y="1200"/>
                    </a:lnTo>
                    <a:lnTo>
                      <a:pt x="236" y="1260"/>
                    </a:lnTo>
                    <a:lnTo>
                      <a:pt x="244" y="1318"/>
                    </a:lnTo>
                    <a:lnTo>
                      <a:pt x="252" y="1376"/>
                    </a:lnTo>
                    <a:lnTo>
                      <a:pt x="252" y="1376"/>
                    </a:lnTo>
                    <a:lnTo>
                      <a:pt x="260" y="1418"/>
                    </a:lnTo>
                    <a:lnTo>
                      <a:pt x="268" y="1460"/>
                    </a:lnTo>
                    <a:lnTo>
                      <a:pt x="278" y="1500"/>
                    </a:lnTo>
                    <a:lnTo>
                      <a:pt x="288" y="1540"/>
                    </a:lnTo>
                    <a:lnTo>
                      <a:pt x="300" y="1580"/>
                    </a:lnTo>
                    <a:lnTo>
                      <a:pt x="314" y="1620"/>
                    </a:lnTo>
                    <a:lnTo>
                      <a:pt x="330" y="1658"/>
                    </a:lnTo>
                    <a:lnTo>
                      <a:pt x="346" y="1696"/>
                    </a:lnTo>
                    <a:lnTo>
                      <a:pt x="346" y="1696"/>
                    </a:lnTo>
                    <a:lnTo>
                      <a:pt x="348" y="1702"/>
                    </a:lnTo>
                    <a:lnTo>
                      <a:pt x="348" y="1702"/>
                    </a:lnTo>
                    <a:lnTo>
                      <a:pt x="364" y="1734"/>
                    </a:lnTo>
                    <a:lnTo>
                      <a:pt x="382" y="1766"/>
                    </a:lnTo>
                    <a:lnTo>
                      <a:pt x="862" y="2726"/>
                    </a:lnTo>
                    <a:lnTo>
                      <a:pt x="862" y="2726"/>
                    </a:lnTo>
                    <a:lnTo>
                      <a:pt x="874" y="2742"/>
                    </a:lnTo>
                    <a:lnTo>
                      <a:pt x="890" y="2758"/>
                    </a:lnTo>
                    <a:lnTo>
                      <a:pt x="910" y="2772"/>
                    </a:lnTo>
                    <a:lnTo>
                      <a:pt x="934" y="2786"/>
                    </a:lnTo>
                    <a:lnTo>
                      <a:pt x="934" y="2786"/>
                    </a:lnTo>
                    <a:lnTo>
                      <a:pt x="966" y="2800"/>
                    </a:lnTo>
                    <a:lnTo>
                      <a:pt x="1002" y="2812"/>
                    </a:lnTo>
                    <a:lnTo>
                      <a:pt x="1042" y="2820"/>
                    </a:lnTo>
                    <a:lnTo>
                      <a:pt x="1082" y="2826"/>
                    </a:lnTo>
                    <a:lnTo>
                      <a:pt x="1082" y="2826"/>
                    </a:lnTo>
                    <a:lnTo>
                      <a:pt x="1026" y="2820"/>
                    </a:lnTo>
                    <a:lnTo>
                      <a:pt x="974" y="2812"/>
                    </a:lnTo>
                    <a:lnTo>
                      <a:pt x="926" y="2800"/>
                    </a:lnTo>
                    <a:lnTo>
                      <a:pt x="882" y="2784"/>
                    </a:lnTo>
                    <a:lnTo>
                      <a:pt x="882" y="2784"/>
                    </a:lnTo>
                    <a:lnTo>
                      <a:pt x="852" y="2770"/>
                    </a:lnTo>
                    <a:lnTo>
                      <a:pt x="828" y="2756"/>
                    </a:lnTo>
                    <a:lnTo>
                      <a:pt x="806" y="2742"/>
                    </a:lnTo>
                    <a:lnTo>
                      <a:pt x="792" y="2726"/>
                    </a:lnTo>
                    <a:lnTo>
                      <a:pt x="188" y="1762"/>
                    </a:lnTo>
                    <a:lnTo>
                      <a:pt x="188" y="1762"/>
                    </a:lnTo>
                    <a:lnTo>
                      <a:pt x="146" y="1698"/>
                    </a:lnTo>
                    <a:lnTo>
                      <a:pt x="146" y="1698"/>
                    </a:lnTo>
                    <a:lnTo>
                      <a:pt x="144" y="1692"/>
                    </a:lnTo>
                    <a:lnTo>
                      <a:pt x="144" y="1692"/>
                    </a:lnTo>
                    <a:lnTo>
                      <a:pt x="126" y="1660"/>
                    </a:lnTo>
                    <a:lnTo>
                      <a:pt x="110" y="1630"/>
                    </a:lnTo>
                    <a:lnTo>
                      <a:pt x="96" y="1596"/>
                    </a:lnTo>
                    <a:lnTo>
                      <a:pt x="82" y="1564"/>
                    </a:lnTo>
                    <a:lnTo>
                      <a:pt x="68" y="1530"/>
                    </a:lnTo>
                    <a:lnTo>
                      <a:pt x="56" y="1496"/>
                    </a:lnTo>
                    <a:lnTo>
                      <a:pt x="46" y="1462"/>
                    </a:lnTo>
                    <a:lnTo>
                      <a:pt x="36" y="1428"/>
                    </a:lnTo>
                    <a:lnTo>
                      <a:pt x="28" y="1392"/>
                    </a:lnTo>
                    <a:lnTo>
                      <a:pt x="20" y="1358"/>
                    </a:lnTo>
                    <a:lnTo>
                      <a:pt x="8" y="1284"/>
                    </a:lnTo>
                    <a:lnTo>
                      <a:pt x="2" y="1210"/>
                    </a:lnTo>
                    <a:lnTo>
                      <a:pt x="0" y="1134"/>
                    </a:lnTo>
                    <a:lnTo>
                      <a:pt x="0" y="1134"/>
                    </a:lnTo>
                    <a:lnTo>
                      <a:pt x="0" y="1078"/>
                    </a:lnTo>
                    <a:lnTo>
                      <a:pt x="4" y="1022"/>
                    </a:lnTo>
                    <a:lnTo>
                      <a:pt x="10" y="968"/>
                    </a:lnTo>
                    <a:lnTo>
                      <a:pt x="20" y="916"/>
                    </a:lnTo>
                    <a:lnTo>
                      <a:pt x="20" y="916"/>
                    </a:lnTo>
                    <a:lnTo>
                      <a:pt x="28" y="874"/>
                    </a:lnTo>
                    <a:lnTo>
                      <a:pt x="38" y="834"/>
                    </a:lnTo>
                    <a:lnTo>
                      <a:pt x="50" y="794"/>
                    </a:lnTo>
                    <a:lnTo>
                      <a:pt x="62" y="754"/>
                    </a:lnTo>
                    <a:lnTo>
                      <a:pt x="76" y="716"/>
                    </a:lnTo>
                    <a:lnTo>
                      <a:pt x="92" y="678"/>
                    </a:lnTo>
                    <a:lnTo>
                      <a:pt x="110" y="640"/>
                    </a:lnTo>
                    <a:lnTo>
                      <a:pt x="128" y="604"/>
                    </a:lnTo>
                    <a:lnTo>
                      <a:pt x="148" y="566"/>
                    </a:lnTo>
                    <a:lnTo>
                      <a:pt x="170" y="532"/>
                    </a:lnTo>
                    <a:lnTo>
                      <a:pt x="194" y="496"/>
                    </a:lnTo>
                    <a:lnTo>
                      <a:pt x="218" y="462"/>
                    </a:lnTo>
                    <a:lnTo>
                      <a:pt x="244" y="428"/>
                    </a:lnTo>
                    <a:lnTo>
                      <a:pt x="272" y="394"/>
                    </a:lnTo>
                    <a:lnTo>
                      <a:pt x="302" y="362"/>
                    </a:lnTo>
                    <a:lnTo>
                      <a:pt x="332" y="330"/>
                    </a:lnTo>
                    <a:lnTo>
                      <a:pt x="332" y="330"/>
                    </a:lnTo>
                    <a:lnTo>
                      <a:pt x="372" y="292"/>
                    </a:lnTo>
                    <a:lnTo>
                      <a:pt x="412" y="256"/>
                    </a:lnTo>
                    <a:lnTo>
                      <a:pt x="456" y="222"/>
                    </a:lnTo>
                    <a:lnTo>
                      <a:pt x="498" y="192"/>
                    </a:lnTo>
                    <a:lnTo>
                      <a:pt x="542" y="162"/>
                    </a:lnTo>
                    <a:lnTo>
                      <a:pt x="586" y="136"/>
                    </a:lnTo>
                    <a:lnTo>
                      <a:pt x="632" y="112"/>
                    </a:lnTo>
                    <a:lnTo>
                      <a:pt x="680" y="90"/>
                    </a:lnTo>
                    <a:lnTo>
                      <a:pt x="728" y="70"/>
                    </a:lnTo>
                    <a:lnTo>
                      <a:pt x="776" y="54"/>
                    </a:lnTo>
                    <a:lnTo>
                      <a:pt x="826" y="38"/>
                    </a:lnTo>
                    <a:lnTo>
                      <a:pt x="876" y="26"/>
                    </a:lnTo>
                    <a:lnTo>
                      <a:pt x="928" y="16"/>
                    </a:lnTo>
                    <a:lnTo>
                      <a:pt x="980" y="8"/>
                    </a:lnTo>
                    <a:lnTo>
                      <a:pt x="1034" y="4"/>
                    </a:lnTo>
                    <a:lnTo>
                      <a:pt x="1088" y="0"/>
                    </a:lnTo>
                    <a:lnTo>
                      <a:pt x="1088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  <a:latin typeface="+mn-ea"/>
                </a:endParaRPr>
              </a:p>
            </p:txBody>
          </p:sp>
          <p:sp>
            <p:nvSpPr>
              <p:cNvPr id="100" name="Freeform 539"/>
              <p:cNvSpPr>
                <a:spLocks/>
              </p:cNvSpPr>
              <p:nvPr/>
            </p:nvSpPr>
            <p:spPr bwMode="auto">
              <a:xfrm>
                <a:off x="1621422" y="4979831"/>
                <a:ext cx="60789" cy="24315"/>
              </a:xfrm>
              <a:custGeom>
                <a:avLst/>
                <a:gdLst>
                  <a:gd name="T0" fmla="*/ 58 w 60"/>
                  <a:gd name="T1" fmla="*/ 16 h 24"/>
                  <a:gd name="T2" fmla="*/ 58 w 60"/>
                  <a:gd name="T3" fmla="*/ 16 h 24"/>
                  <a:gd name="T4" fmla="*/ 50 w 60"/>
                  <a:gd name="T5" fmla="*/ 22 h 24"/>
                  <a:gd name="T6" fmla="*/ 50 w 60"/>
                  <a:gd name="T7" fmla="*/ 22 h 24"/>
                  <a:gd name="T8" fmla="*/ 42 w 60"/>
                  <a:gd name="T9" fmla="*/ 24 h 24"/>
                  <a:gd name="T10" fmla="*/ 30 w 60"/>
                  <a:gd name="T11" fmla="*/ 24 h 24"/>
                  <a:gd name="T12" fmla="*/ 30 w 60"/>
                  <a:gd name="T13" fmla="*/ 24 h 24"/>
                  <a:gd name="T14" fmla="*/ 20 w 60"/>
                  <a:gd name="T15" fmla="*/ 24 h 24"/>
                  <a:gd name="T16" fmla="*/ 10 w 60"/>
                  <a:gd name="T17" fmla="*/ 22 h 24"/>
                  <a:gd name="T18" fmla="*/ 10 w 60"/>
                  <a:gd name="T19" fmla="*/ 22 h 24"/>
                  <a:gd name="T20" fmla="*/ 8 w 60"/>
                  <a:gd name="T21" fmla="*/ 22 h 24"/>
                  <a:gd name="T22" fmla="*/ 8 w 60"/>
                  <a:gd name="T23" fmla="*/ 22 h 24"/>
                  <a:gd name="T24" fmla="*/ 0 w 60"/>
                  <a:gd name="T25" fmla="*/ 14 h 24"/>
                  <a:gd name="T26" fmla="*/ 0 w 60"/>
                  <a:gd name="T27" fmla="*/ 10 h 24"/>
                  <a:gd name="T28" fmla="*/ 0 w 60"/>
                  <a:gd name="T29" fmla="*/ 10 h 24"/>
                  <a:gd name="T30" fmla="*/ 4 w 60"/>
                  <a:gd name="T31" fmla="*/ 6 h 24"/>
                  <a:gd name="T32" fmla="*/ 8 w 60"/>
                  <a:gd name="T33" fmla="*/ 4 h 24"/>
                  <a:gd name="T34" fmla="*/ 8 w 60"/>
                  <a:gd name="T35" fmla="*/ 4 h 24"/>
                  <a:gd name="T36" fmla="*/ 18 w 60"/>
                  <a:gd name="T37" fmla="*/ 2 h 24"/>
                  <a:gd name="T38" fmla="*/ 30 w 60"/>
                  <a:gd name="T39" fmla="*/ 0 h 24"/>
                  <a:gd name="T40" fmla="*/ 30 w 60"/>
                  <a:gd name="T41" fmla="*/ 0 h 24"/>
                  <a:gd name="T42" fmla="*/ 42 w 60"/>
                  <a:gd name="T43" fmla="*/ 2 h 24"/>
                  <a:gd name="T44" fmla="*/ 50 w 60"/>
                  <a:gd name="T45" fmla="*/ 4 h 24"/>
                  <a:gd name="T46" fmla="*/ 50 w 60"/>
                  <a:gd name="T47" fmla="*/ 4 h 24"/>
                  <a:gd name="T48" fmla="*/ 58 w 60"/>
                  <a:gd name="T49" fmla="*/ 8 h 24"/>
                  <a:gd name="T50" fmla="*/ 60 w 60"/>
                  <a:gd name="T51" fmla="*/ 10 h 24"/>
                  <a:gd name="T52" fmla="*/ 60 w 60"/>
                  <a:gd name="T53" fmla="*/ 12 h 24"/>
                  <a:gd name="T54" fmla="*/ 60 w 60"/>
                  <a:gd name="T55" fmla="*/ 14 h 24"/>
                  <a:gd name="T56" fmla="*/ 60 w 60"/>
                  <a:gd name="T57" fmla="*/ 14 h 24"/>
                  <a:gd name="T58" fmla="*/ 60 w 60"/>
                  <a:gd name="T59" fmla="*/ 16 h 24"/>
                  <a:gd name="T60" fmla="*/ 58 w 60"/>
                  <a:gd name="T61" fmla="*/ 16 h 24"/>
                  <a:gd name="T62" fmla="*/ 58 w 60"/>
                  <a:gd name="T63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0" h="24">
                    <a:moveTo>
                      <a:pt x="58" y="16"/>
                    </a:moveTo>
                    <a:lnTo>
                      <a:pt x="58" y="16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2" y="24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20" y="24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6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18" y="2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42" y="2"/>
                    </a:lnTo>
                    <a:lnTo>
                      <a:pt x="50" y="4"/>
                    </a:lnTo>
                    <a:lnTo>
                      <a:pt x="50" y="4"/>
                    </a:lnTo>
                    <a:lnTo>
                      <a:pt x="58" y="8"/>
                    </a:lnTo>
                    <a:lnTo>
                      <a:pt x="60" y="10"/>
                    </a:lnTo>
                    <a:lnTo>
                      <a:pt x="60" y="12"/>
                    </a:lnTo>
                    <a:lnTo>
                      <a:pt x="60" y="14"/>
                    </a:lnTo>
                    <a:lnTo>
                      <a:pt x="60" y="14"/>
                    </a:lnTo>
                    <a:lnTo>
                      <a:pt x="60" y="16"/>
                    </a:lnTo>
                    <a:lnTo>
                      <a:pt x="58" y="16"/>
                    </a:lnTo>
                    <a:lnTo>
                      <a:pt x="58" y="1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  <a:latin typeface="+mn-ea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1401231" y="4567353"/>
              <a:ext cx="427546" cy="672725"/>
              <a:chOff x="1437030" y="4973753"/>
              <a:chExt cx="427546" cy="672725"/>
            </a:xfrm>
          </p:grpSpPr>
          <p:sp>
            <p:nvSpPr>
              <p:cNvPr id="94" name="Freeform 533"/>
              <p:cNvSpPr>
                <a:spLocks/>
              </p:cNvSpPr>
              <p:nvPr/>
            </p:nvSpPr>
            <p:spPr bwMode="auto">
              <a:xfrm>
                <a:off x="1655869" y="5097356"/>
                <a:ext cx="50657" cy="56736"/>
              </a:xfrm>
              <a:custGeom>
                <a:avLst/>
                <a:gdLst>
                  <a:gd name="T0" fmla="*/ 0 w 50"/>
                  <a:gd name="T1" fmla="*/ 56 h 56"/>
                  <a:gd name="T2" fmla="*/ 0 w 50"/>
                  <a:gd name="T3" fmla="*/ 22 h 56"/>
                  <a:gd name="T4" fmla="*/ 50 w 50"/>
                  <a:gd name="T5" fmla="*/ 0 h 56"/>
                  <a:gd name="T6" fmla="*/ 50 w 50"/>
                  <a:gd name="T7" fmla="*/ 36 h 56"/>
                  <a:gd name="T8" fmla="*/ 50 w 50"/>
                  <a:gd name="T9" fmla="*/ 36 h 56"/>
                  <a:gd name="T10" fmla="*/ 50 w 50"/>
                  <a:gd name="T11" fmla="*/ 40 h 56"/>
                  <a:gd name="T12" fmla="*/ 46 w 50"/>
                  <a:gd name="T13" fmla="*/ 44 h 56"/>
                  <a:gd name="T14" fmla="*/ 42 w 50"/>
                  <a:gd name="T15" fmla="*/ 48 h 56"/>
                  <a:gd name="T16" fmla="*/ 36 w 50"/>
                  <a:gd name="T17" fmla="*/ 50 h 56"/>
                  <a:gd name="T18" fmla="*/ 36 w 50"/>
                  <a:gd name="T19" fmla="*/ 50 h 56"/>
                  <a:gd name="T20" fmla="*/ 26 w 50"/>
                  <a:gd name="T21" fmla="*/ 54 h 56"/>
                  <a:gd name="T22" fmla="*/ 26 w 50"/>
                  <a:gd name="T23" fmla="*/ 54 h 56"/>
                  <a:gd name="T24" fmla="*/ 16 w 50"/>
                  <a:gd name="T25" fmla="*/ 56 h 56"/>
                  <a:gd name="T26" fmla="*/ 6 w 50"/>
                  <a:gd name="T27" fmla="*/ 56 h 56"/>
                  <a:gd name="T28" fmla="*/ 6 w 50"/>
                  <a:gd name="T29" fmla="*/ 56 h 56"/>
                  <a:gd name="T30" fmla="*/ 0 w 50"/>
                  <a:gd name="T31" fmla="*/ 56 h 56"/>
                  <a:gd name="T32" fmla="*/ 0 w 50"/>
                  <a:gd name="T33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" h="56">
                    <a:moveTo>
                      <a:pt x="0" y="56"/>
                    </a:moveTo>
                    <a:lnTo>
                      <a:pt x="0" y="22"/>
                    </a:lnTo>
                    <a:lnTo>
                      <a:pt x="50" y="0"/>
                    </a:lnTo>
                    <a:lnTo>
                      <a:pt x="50" y="36"/>
                    </a:lnTo>
                    <a:lnTo>
                      <a:pt x="50" y="36"/>
                    </a:lnTo>
                    <a:lnTo>
                      <a:pt x="50" y="40"/>
                    </a:lnTo>
                    <a:lnTo>
                      <a:pt x="46" y="44"/>
                    </a:lnTo>
                    <a:lnTo>
                      <a:pt x="42" y="48"/>
                    </a:lnTo>
                    <a:lnTo>
                      <a:pt x="36" y="50"/>
                    </a:lnTo>
                    <a:lnTo>
                      <a:pt x="36" y="50"/>
                    </a:lnTo>
                    <a:lnTo>
                      <a:pt x="26" y="54"/>
                    </a:lnTo>
                    <a:lnTo>
                      <a:pt x="26" y="54"/>
                    </a:lnTo>
                    <a:lnTo>
                      <a:pt x="16" y="56"/>
                    </a:lnTo>
                    <a:lnTo>
                      <a:pt x="6" y="56"/>
                    </a:lnTo>
                    <a:lnTo>
                      <a:pt x="6" y="56"/>
                    </a:lnTo>
                    <a:lnTo>
                      <a:pt x="0" y="56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F1EE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520" tIns="48261" rIns="96520" bIns="4826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+mn-ea"/>
                </a:endParaRPr>
              </a:p>
            </p:txBody>
          </p:sp>
          <p:sp>
            <p:nvSpPr>
              <p:cNvPr id="95" name="Freeform 534"/>
              <p:cNvSpPr>
                <a:spLocks noEditPoints="1"/>
              </p:cNvSpPr>
              <p:nvPr/>
            </p:nvSpPr>
            <p:spPr bwMode="auto">
              <a:xfrm>
                <a:off x="1605212" y="5115592"/>
                <a:ext cx="50657" cy="38499"/>
              </a:xfrm>
              <a:custGeom>
                <a:avLst/>
                <a:gdLst>
                  <a:gd name="T0" fmla="*/ 50 w 50"/>
                  <a:gd name="T1" fmla="*/ 38 h 38"/>
                  <a:gd name="T2" fmla="*/ 50 w 50"/>
                  <a:gd name="T3" fmla="*/ 38 h 38"/>
                  <a:gd name="T4" fmla="*/ 38 w 50"/>
                  <a:gd name="T5" fmla="*/ 38 h 38"/>
                  <a:gd name="T6" fmla="*/ 38 w 50"/>
                  <a:gd name="T7" fmla="*/ 8 h 38"/>
                  <a:gd name="T8" fmla="*/ 50 w 50"/>
                  <a:gd name="T9" fmla="*/ 4 h 38"/>
                  <a:gd name="T10" fmla="*/ 50 w 50"/>
                  <a:gd name="T11" fmla="*/ 38 h 38"/>
                  <a:gd name="T12" fmla="*/ 0 w 50"/>
                  <a:gd name="T13" fmla="*/ 16 h 38"/>
                  <a:gd name="T14" fmla="*/ 0 w 50"/>
                  <a:gd name="T15" fmla="*/ 0 h 38"/>
                  <a:gd name="T16" fmla="*/ 18 w 50"/>
                  <a:gd name="T17" fmla="*/ 6 h 38"/>
                  <a:gd name="T18" fmla="*/ 18 w 50"/>
                  <a:gd name="T19" fmla="*/ 32 h 38"/>
                  <a:gd name="T20" fmla="*/ 18 w 50"/>
                  <a:gd name="T21" fmla="*/ 32 h 38"/>
                  <a:gd name="T22" fmla="*/ 16 w 50"/>
                  <a:gd name="T23" fmla="*/ 32 h 38"/>
                  <a:gd name="T24" fmla="*/ 16 w 50"/>
                  <a:gd name="T25" fmla="*/ 32 h 38"/>
                  <a:gd name="T26" fmla="*/ 8 w 50"/>
                  <a:gd name="T27" fmla="*/ 30 h 38"/>
                  <a:gd name="T28" fmla="*/ 4 w 50"/>
                  <a:gd name="T29" fmla="*/ 26 h 38"/>
                  <a:gd name="T30" fmla="*/ 0 w 50"/>
                  <a:gd name="T31" fmla="*/ 22 h 38"/>
                  <a:gd name="T32" fmla="*/ 0 w 50"/>
                  <a:gd name="T33" fmla="*/ 18 h 38"/>
                  <a:gd name="T34" fmla="*/ 0 w 50"/>
                  <a:gd name="T35" fmla="*/ 18 h 38"/>
                  <a:gd name="T36" fmla="*/ 0 w 50"/>
                  <a:gd name="T37" fmla="*/ 16 h 38"/>
                  <a:gd name="T38" fmla="*/ 0 w 50"/>
                  <a:gd name="T39" fmla="*/ 1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0" h="38">
                    <a:moveTo>
                      <a:pt x="50" y="38"/>
                    </a:moveTo>
                    <a:lnTo>
                      <a:pt x="50" y="38"/>
                    </a:lnTo>
                    <a:lnTo>
                      <a:pt x="38" y="38"/>
                    </a:lnTo>
                    <a:lnTo>
                      <a:pt x="38" y="8"/>
                    </a:lnTo>
                    <a:lnTo>
                      <a:pt x="50" y="4"/>
                    </a:lnTo>
                    <a:lnTo>
                      <a:pt x="50" y="38"/>
                    </a:lnTo>
                    <a:close/>
                    <a:moveTo>
                      <a:pt x="0" y="16"/>
                    </a:moveTo>
                    <a:lnTo>
                      <a:pt x="0" y="0"/>
                    </a:lnTo>
                    <a:lnTo>
                      <a:pt x="18" y="6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8" y="30"/>
                    </a:lnTo>
                    <a:lnTo>
                      <a:pt x="4" y="26"/>
                    </a:lnTo>
                    <a:lnTo>
                      <a:pt x="0" y="2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B4B2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520" tIns="48261" rIns="96520" bIns="4826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+mn-ea"/>
                </a:endParaRPr>
              </a:p>
            </p:txBody>
          </p:sp>
          <p:sp>
            <p:nvSpPr>
              <p:cNvPr id="96" name="Freeform 535"/>
              <p:cNvSpPr>
                <a:spLocks/>
              </p:cNvSpPr>
              <p:nvPr/>
            </p:nvSpPr>
            <p:spPr bwMode="auto">
              <a:xfrm>
                <a:off x="1437030" y="5297958"/>
                <a:ext cx="427546" cy="168181"/>
              </a:xfrm>
              <a:custGeom>
                <a:avLst/>
                <a:gdLst>
                  <a:gd name="T0" fmla="*/ 184 w 422"/>
                  <a:gd name="T1" fmla="*/ 166 h 166"/>
                  <a:gd name="T2" fmla="*/ 182 w 422"/>
                  <a:gd name="T3" fmla="*/ 164 h 166"/>
                  <a:gd name="T4" fmla="*/ 170 w 422"/>
                  <a:gd name="T5" fmla="*/ 160 h 166"/>
                  <a:gd name="T6" fmla="*/ 30 w 422"/>
                  <a:gd name="T7" fmla="*/ 82 h 166"/>
                  <a:gd name="T8" fmla="*/ 28 w 422"/>
                  <a:gd name="T9" fmla="*/ 86 h 166"/>
                  <a:gd name="T10" fmla="*/ 32 w 422"/>
                  <a:gd name="T11" fmla="*/ 92 h 166"/>
                  <a:gd name="T12" fmla="*/ 34 w 422"/>
                  <a:gd name="T13" fmla="*/ 94 h 166"/>
                  <a:gd name="T14" fmla="*/ 38 w 422"/>
                  <a:gd name="T15" fmla="*/ 96 h 166"/>
                  <a:gd name="T16" fmla="*/ 48 w 422"/>
                  <a:gd name="T17" fmla="*/ 94 h 166"/>
                  <a:gd name="T18" fmla="*/ 50 w 422"/>
                  <a:gd name="T19" fmla="*/ 92 h 166"/>
                  <a:gd name="T20" fmla="*/ 52 w 422"/>
                  <a:gd name="T21" fmla="*/ 74 h 166"/>
                  <a:gd name="T22" fmla="*/ 184 w 422"/>
                  <a:gd name="T23" fmla="*/ 44 h 166"/>
                  <a:gd name="T24" fmla="*/ 184 w 422"/>
                  <a:gd name="T25" fmla="*/ 136 h 166"/>
                  <a:gd name="T26" fmla="*/ 184 w 422"/>
                  <a:gd name="T27" fmla="*/ 144 h 166"/>
                  <a:gd name="T28" fmla="*/ 186 w 422"/>
                  <a:gd name="T29" fmla="*/ 152 h 166"/>
                  <a:gd name="T30" fmla="*/ 192 w 422"/>
                  <a:gd name="T31" fmla="*/ 154 h 166"/>
                  <a:gd name="T32" fmla="*/ 198 w 422"/>
                  <a:gd name="T33" fmla="*/ 154 h 166"/>
                  <a:gd name="T34" fmla="*/ 202 w 422"/>
                  <a:gd name="T35" fmla="*/ 152 h 166"/>
                  <a:gd name="T36" fmla="*/ 204 w 422"/>
                  <a:gd name="T37" fmla="*/ 144 h 166"/>
                  <a:gd name="T38" fmla="*/ 330 w 422"/>
                  <a:gd name="T39" fmla="*/ 86 h 166"/>
                  <a:gd name="T40" fmla="*/ 354 w 422"/>
                  <a:gd name="T41" fmla="*/ 76 h 166"/>
                  <a:gd name="T42" fmla="*/ 232 w 422"/>
                  <a:gd name="T43" fmla="*/ 26 h 166"/>
                  <a:gd name="T44" fmla="*/ 228 w 422"/>
                  <a:gd name="T45" fmla="*/ 28 h 166"/>
                  <a:gd name="T46" fmla="*/ 204 w 422"/>
                  <a:gd name="T47" fmla="*/ 14 h 166"/>
                  <a:gd name="T48" fmla="*/ 222 w 422"/>
                  <a:gd name="T49" fmla="*/ 8 h 166"/>
                  <a:gd name="T50" fmla="*/ 226 w 422"/>
                  <a:gd name="T51" fmla="*/ 16 h 166"/>
                  <a:gd name="T52" fmla="*/ 228 w 422"/>
                  <a:gd name="T53" fmla="*/ 18 h 166"/>
                  <a:gd name="T54" fmla="*/ 232 w 422"/>
                  <a:gd name="T55" fmla="*/ 18 h 166"/>
                  <a:gd name="T56" fmla="*/ 242 w 422"/>
                  <a:gd name="T57" fmla="*/ 16 h 166"/>
                  <a:gd name="T58" fmla="*/ 242 w 422"/>
                  <a:gd name="T59" fmla="*/ 0 h 166"/>
                  <a:gd name="T60" fmla="*/ 248 w 422"/>
                  <a:gd name="T61" fmla="*/ 2 h 166"/>
                  <a:gd name="T62" fmla="*/ 374 w 422"/>
                  <a:gd name="T63" fmla="*/ 70 h 166"/>
                  <a:gd name="T64" fmla="*/ 374 w 422"/>
                  <a:gd name="T65" fmla="*/ 74 h 166"/>
                  <a:gd name="T66" fmla="*/ 378 w 422"/>
                  <a:gd name="T67" fmla="*/ 76 h 166"/>
                  <a:gd name="T68" fmla="*/ 384 w 422"/>
                  <a:gd name="T69" fmla="*/ 78 h 166"/>
                  <a:gd name="T70" fmla="*/ 392 w 422"/>
                  <a:gd name="T71" fmla="*/ 76 h 166"/>
                  <a:gd name="T72" fmla="*/ 394 w 422"/>
                  <a:gd name="T73" fmla="*/ 72 h 166"/>
                  <a:gd name="T74" fmla="*/ 392 w 422"/>
                  <a:gd name="T75" fmla="*/ 6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22" h="166">
                    <a:moveTo>
                      <a:pt x="422" y="70"/>
                    </a:moveTo>
                    <a:lnTo>
                      <a:pt x="184" y="166"/>
                    </a:lnTo>
                    <a:lnTo>
                      <a:pt x="182" y="166"/>
                    </a:lnTo>
                    <a:lnTo>
                      <a:pt x="182" y="164"/>
                    </a:lnTo>
                    <a:lnTo>
                      <a:pt x="172" y="160"/>
                    </a:lnTo>
                    <a:lnTo>
                      <a:pt x="170" y="160"/>
                    </a:lnTo>
                    <a:lnTo>
                      <a:pt x="0" y="94"/>
                    </a:lnTo>
                    <a:lnTo>
                      <a:pt x="30" y="82"/>
                    </a:lnTo>
                    <a:lnTo>
                      <a:pt x="28" y="86"/>
                    </a:lnTo>
                    <a:lnTo>
                      <a:pt x="28" y="86"/>
                    </a:lnTo>
                    <a:lnTo>
                      <a:pt x="30" y="90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4" y="94"/>
                    </a:lnTo>
                    <a:lnTo>
                      <a:pt x="38" y="96"/>
                    </a:lnTo>
                    <a:lnTo>
                      <a:pt x="38" y="96"/>
                    </a:lnTo>
                    <a:lnTo>
                      <a:pt x="44" y="96"/>
                    </a:lnTo>
                    <a:lnTo>
                      <a:pt x="48" y="94"/>
                    </a:lnTo>
                    <a:lnTo>
                      <a:pt x="48" y="94"/>
                    </a:lnTo>
                    <a:lnTo>
                      <a:pt x="50" y="92"/>
                    </a:lnTo>
                    <a:lnTo>
                      <a:pt x="52" y="88"/>
                    </a:lnTo>
                    <a:lnTo>
                      <a:pt x="52" y="74"/>
                    </a:lnTo>
                    <a:lnTo>
                      <a:pt x="184" y="22"/>
                    </a:lnTo>
                    <a:lnTo>
                      <a:pt x="184" y="44"/>
                    </a:lnTo>
                    <a:lnTo>
                      <a:pt x="68" y="90"/>
                    </a:lnTo>
                    <a:lnTo>
                      <a:pt x="184" y="136"/>
                    </a:lnTo>
                    <a:lnTo>
                      <a:pt x="184" y="144"/>
                    </a:lnTo>
                    <a:lnTo>
                      <a:pt x="184" y="144"/>
                    </a:lnTo>
                    <a:lnTo>
                      <a:pt x="186" y="152"/>
                    </a:lnTo>
                    <a:lnTo>
                      <a:pt x="186" y="152"/>
                    </a:lnTo>
                    <a:lnTo>
                      <a:pt x="190" y="154"/>
                    </a:lnTo>
                    <a:lnTo>
                      <a:pt x="192" y="154"/>
                    </a:lnTo>
                    <a:lnTo>
                      <a:pt x="192" y="154"/>
                    </a:lnTo>
                    <a:lnTo>
                      <a:pt x="198" y="154"/>
                    </a:lnTo>
                    <a:lnTo>
                      <a:pt x="202" y="152"/>
                    </a:lnTo>
                    <a:lnTo>
                      <a:pt x="202" y="152"/>
                    </a:lnTo>
                    <a:lnTo>
                      <a:pt x="204" y="148"/>
                    </a:lnTo>
                    <a:lnTo>
                      <a:pt x="204" y="144"/>
                    </a:lnTo>
                    <a:lnTo>
                      <a:pt x="204" y="136"/>
                    </a:lnTo>
                    <a:lnTo>
                      <a:pt x="330" y="86"/>
                    </a:lnTo>
                    <a:lnTo>
                      <a:pt x="332" y="86"/>
                    </a:lnTo>
                    <a:lnTo>
                      <a:pt x="354" y="76"/>
                    </a:lnTo>
                    <a:lnTo>
                      <a:pt x="234" y="26"/>
                    </a:lnTo>
                    <a:lnTo>
                      <a:pt x="232" y="26"/>
                    </a:lnTo>
                    <a:lnTo>
                      <a:pt x="232" y="26"/>
                    </a:lnTo>
                    <a:lnTo>
                      <a:pt x="228" y="28"/>
                    </a:lnTo>
                    <a:lnTo>
                      <a:pt x="204" y="38"/>
                    </a:lnTo>
                    <a:lnTo>
                      <a:pt x="204" y="14"/>
                    </a:lnTo>
                    <a:lnTo>
                      <a:pt x="222" y="8"/>
                    </a:lnTo>
                    <a:lnTo>
                      <a:pt x="222" y="8"/>
                    </a:lnTo>
                    <a:lnTo>
                      <a:pt x="222" y="12"/>
                    </a:lnTo>
                    <a:lnTo>
                      <a:pt x="226" y="16"/>
                    </a:lnTo>
                    <a:lnTo>
                      <a:pt x="226" y="16"/>
                    </a:lnTo>
                    <a:lnTo>
                      <a:pt x="228" y="18"/>
                    </a:lnTo>
                    <a:lnTo>
                      <a:pt x="232" y="18"/>
                    </a:lnTo>
                    <a:lnTo>
                      <a:pt x="232" y="18"/>
                    </a:lnTo>
                    <a:lnTo>
                      <a:pt x="242" y="16"/>
                    </a:lnTo>
                    <a:lnTo>
                      <a:pt x="242" y="16"/>
                    </a:lnTo>
                    <a:lnTo>
                      <a:pt x="242" y="8"/>
                    </a:lnTo>
                    <a:lnTo>
                      <a:pt x="242" y="0"/>
                    </a:lnTo>
                    <a:lnTo>
                      <a:pt x="246" y="2"/>
                    </a:lnTo>
                    <a:lnTo>
                      <a:pt x="248" y="2"/>
                    </a:lnTo>
                    <a:lnTo>
                      <a:pt x="372" y="50"/>
                    </a:lnTo>
                    <a:lnTo>
                      <a:pt x="374" y="70"/>
                    </a:lnTo>
                    <a:lnTo>
                      <a:pt x="374" y="70"/>
                    </a:lnTo>
                    <a:lnTo>
                      <a:pt x="374" y="74"/>
                    </a:lnTo>
                    <a:lnTo>
                      <a:pt x="378" y="76"/>
                    </a:lnTo>
                    <a:lnTo>
                      <a:pt x="378" y="76"/>
                    </a:lnTo>
                    <a:lnTo>
                      <a:pt x="380" y="78"/>
                    </a:lnTo>
                    <a:lnTo>
                      <a:pt x="384" y="78"/>
                    </a:lnTo>
                    <a:lnTo>
                      <a:pt x="384" y="78"/>
                    </a:lnTo>
                    <a:lnTo>
                      <a:pt x="392" y="76"/>
                    </a:lnTo>
                    <a:lnTo>
                      <a:pt x="392" y="76"/>
                    </a:lnTo>
                    <a:lnTo>
                      <a:pt x="394" y="72"/>
                    </a:lnTo>
                    <a:lnTo>
                      <a:pt x="394" y="68"/>
                    </a:lnTo>
                    <a:lnTo>
                      <a:pt x="392" y="60"/>
                    </a:lnTo>
                    <a:lnTo>
                      <a:pt x="422" y="70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520" tIns="48261" rIns="96520" bIns="4826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+mn-ea"/>
                </a:endParaRPr>
              </a:p>
            </p:txBody>
          </p:sp>
          <p:sp>
            <p:nvSpPr>
              <p:cNvPr id="97" name="Freeform 536"/>
              <p:cNvSpPr>
                <a:spLocks noEditPoints="1"/>
              </p:cNvSpPr>
              <p:nvPr/>
            </p:nvSpPr>
            <p:spPr bwMode="auto">
              <a:xfrm>
                <a:off x="1437030" y="5324299"/>
                <a:ext cx="358652" cy="322179"/>
              </a:xfrm>
              <a:custGeom>
                <a:avLst/>
                <a:gdLst>
                  <a:gd name="T0" fmla="*/ 184 w 354"/>
                  <a:gd name="T1" fmla="*/ 140 h 318"/>
                  <a:gd name="T2" fmla="*/ 184 w 354"/>
                  <a:gd name="T3" fmla="*/ 318 h 318"/>
                  <a:gd name="T4" fmla="*/ 182 w 354"/>
                  <a:gd name="T5" fmla="*/ 316 h 318"/>
                  <a:gd name="T6" fmla="*/ 182 w 354"/>
                  <a:gd name="T7" fmla="*/ 316 h 318"/>
                  <a:gd name="T8" fmla="*/ 0 w 354"/>
                  <a:gd name="T9" fmla="*/ 246 h 318"/>
                  <a:gd name="T10" fmla="*/ 0 w 354"/>
                  <a:gd name="T11" fmla="*/ 68 h 318"/>
                  <a:gd name="T12" fmla="*/ 170 w 354"/>
                  <a:gd name="T13" fmla="*/ 134 h 318"/>
                  <a:gd name="T14" fmla="*/ 172 w 354"/>
                  <a:gd name="T15" fmla="*/ 134 h 318"/>
                  <a:gd name="T16" fmla="*/ 182 w 354"/>
                  <a:gd name="T17" fmla="*/ 138 h 318"/>
                  <a:gd name="T18" fmla="*/ 182 w 354"/>
                  <a:gd name="T19" fmla="*/ 140 h 318"/>
                  <a:gd name="T20" fmla="*/ 184 w 354"/>
                  <a:gd name="T21" fmla="*/ 140 h 318"/>
                  <a:gd name="T22" fmla="*/ 184 w 354"/>
                  <a:gd name="T23" fmla="*/ 110 h 318"/>
                  <a:gd name="T24" fmla="*/ 68 w 354"/>
                  <a:gd name="T25" fmla="*/ 64 h 318"/>
                  <a:gd name="T26" fmla="*/ 184 w 354"/>
                  <a:gd name="T27" fmla="*/ 18 h 318"/>
                  <a:gd name="T28" fmla="*/ 184 w 354"/>
                  <a:gd name="T29" fmla="*/ 110 h 318"/>
                  <a:gd name="T30" fmla="*/ 204 w 354"/>
                  <a:gd name="T31" fmla="*/ 12 h 318"/>
                  <a:gd name="T32" fmla="*/ 228 w 354"/>
                  <a:gd name="T33" fmla="*/ 2 h 318"/>
                  <a:gd name="T34" fmla="*/ 232 w 354"/>
                  <a:gd name="T35" fmla="*/ 0 h 318"/>
                  <a:gd name="T36" fmla="*/ 232 w 354"/>
                  <a:gd name="T37" fmla="*/ 0 h 318"/>
                  <a:gd name="T38" fmla="*/ 234 w 354"/>
                  <a:gd name="T39" fmla="*/ 0 h 318"/>
                  <a:gd name="T40" fmla="*/ 354 w 354"/>
                  <a:gd name="T41" fmla="*/ 50 h 318"/>
                  <a:gd name="T42" fmla="*/ 332 w 354"/>
                  <a:gd name="T43" fmla="*/ 60 h 318"/>
                  <a:gd name="T44" fmla="*/ 330 w 354"/>
                  <a:gd name="T45" fmla="*/ 60 h 318"/>
                  <a:gd name="T46" fmla="*/ 204 w 354"/>
                  <a:gd name="T47" fmla="*/ 110 h 318"/>
                  <a:gd name="T48" fmla="*/ 204 w 354"/>
                  <a:gd name="T49" fmla="*/ 1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54" h="318">
                    <a:moveTo>
                      <a:pt x="184" y="140"/>
                    </a:moveTo>
                    <a:lnTo>
                      <a:pt x="184" y="318"/>
                    </a:lnTo>
                    <a:lnTo>
                      <a:pt x="182" y="316"/>
                    </a:lnTo>
                    <a:lnTo>
                      <a:pt x="182" y="316"/>
                    </a:lnTo>
                    <a:lnTo>
                      <a:pt x="0" y="246"/>
                    </a:lnTo>
                    <a:lnTo>
                      <a:pt x="0" y="68"/>
                    </a:lnTo>
                    <a:lnTo>
                      <a:pt x="170" y="134"/>
                    </a:lnTo>
                    <a:lnTo>
                      <a:pt x="172" y="134"/>
                    </a:lnTo>
                    <a:lnTo>
                      <a:pt x="182" y="138"/>
                    </a:lnTo>
                    <a:lnTo>
                      <a:pt x="182" y="140"/>
                    </a:lnTo>
                    <a:lnTo>
                      <a:pt x="184" y="140"/>
                    </a:lnTo>
                    <a:close/>
                    <a:moveTo>
                      <a:pt x="184" y="110"/>
                    </a:moveTo>
                    <a:lnTo>
                      <a:pt x="68" y="64"/>
                    </a:lnTo>
                    <a:lnTo>
                      <a:pt x="184" y="18"/>
                    </a:lnTo>
                    <a:lnTo>
                      <a:pt x="184" y="110"/>
                    </a:lnTo>
                    <a:close/>
                    <a:moveTo>
                      <a:pt x="204" y="12"/>
                    </a:moveTo>
                    <a:lnTo>
                      <a:pt x="228" y="2"/>
                    </a:lnTo>
                    <a:lnTo>
                      <a:pt x="232" y="0"/>
                    </a:lnTo>
                    <a:lnTo>
                      <a:pt x="232" y="0"/>
                    </a:lnTo>
                    <a:lnTo>
                      <a:pt x="234" y="0"/>
                    </a:lnTo>
                    <a:lnTo>
                      <a:pt x="354" y="50"/>
                    </a:lnTo>
                    <a:lnTo>
                      <a:pt x="332" y="60"/>
                    </a:lnTo>
                    <a:lnTo>
                      <a:pt x="330" y="60"/>
                    </a:lnTo>
                    <a:lnTo>
                      <a:pt x="204" y="110"/>
                    </a:lnTo>
                    <a:lnTo>
                      <a:pt x="204" y="12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520" tIns="48261" rIns="96520" bIns="4826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+mn-ea"/>
                </a:endParaRPr>
              </a:p>
            </p:txBody>
          </p:sp>
          <p:sp>
            <p:nvSpPr>
              <p:cNvPr id="98" name="Freeform 537"/>
              <p:cNvSpPr>
                <a:spLocks/>
              </p:cNvSpPr>
              <p:nvPr/>
            </p:nvSpPr>
            <p:spPr bwMode="auto">
              <a:xfrm>
                <a:off x="1623448" y="5368877"/>
                <a:ext cx="241128" cy="277601"/>
              </a:xfrm>
              <a:custGeom>
                <a:avLst/>
                <a:gdLst>
                  <a:gd name="T0" fmla="*/ 0 w 238"/>
                  <a:gd name="T1" fmla="*/ 96 h 274"/>
                  <a:gd name="T2" fmla="*/ 238 w 238"/>
                  <a:gd name="T3" fmla="*/ 0 h 274"/>
                  <a:gd name="T4" fmla="*/ 238 w 238"/>
                  <a:gd name="T5" fmla="*/ 180 h 274"/>
                  <a:gd name="T6" fmla="*/ 0 w 238"/>
                  <a:gd name="T7" fmla="*/ 274 h 274"/>
                  <a:gd name="T8" fmla="*/ 0 w 238"/>
                  <a:gd name="T9" fmla="*/ 96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" h="274">
                    <a:moveTo>
                      <a:pt x="0" y="96"/>
                    </a:moveTo>
                    <a:lnTo>
                      <a:pt x="238" y="0"/>
                    </a:lnTo>
                    <a:lnTo>
                      <a:pt x="238" y="180"/>
                    </a:lnTo>
                    <a:lnTo>
                      <a:pt x="0" y="274"/>
                    </a:ln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916E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520" tIns="48261" rIns="96520" bIns="4826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+mn-ea"/>
                </a:endParaRPr>
              </a:p>
            </p:txBody>
          </p:sp>
          <p:sp>
            <p:nvSpPr>
              <p:cNvPr id="99" name="Freeform 538"/>
              <p:cNvSpPr>
                <a:spLocks noEditPoints="1"/>
              </p:cNvSpPr>
              <p:nvPr/>
            </p:nvSpPr>
            <p:spPr bwMode="auto">
              <a:xfrm>
                <a:off x="1465398" y="4973753"/>
                <a:ext cx="370810" cy="482255"/>
              </a:xfrm>
              <a:custGeom>
                <a:avLst/>
                <a:gdLst>
                  <a:gd name="T0" fmla="*/ 170 w 366"/>
                  <a:gd name="T1" fmla="*/ 130 h 476"/>
                  <a:gd name="T2" fmla="*/ 300 w 366"/>
                  <a:gd name="T3" fmla="*/ 76 h 476"/>
                  <a:gd name="T4" fmla="*/ 330 w 366"/>
                  <a:gd name="T5" fmla="*/ 64 h 476"/>
                  <a:gd name="T6" fmla="*/ 332 w 366"/>
                  <a:gd name="T7" fmla="*/ 66 h 476"/>
                  <a:gd name="T8" fmla="*/ 336 w 366"/>
                  <a:gd name="T9" fmla="*/ 68 h 476"/>
                  <a:gd name="T10" fmla="*/ 338 w 366"/>
                  <a:gd name="T11" fmla="*/ 70 h 476"/>
                  <a:gd name="T12" fmla="*/ 348 w 366"/>
                  <a:gd name="T13" fmla="*/ 174 h 476"/>
                  <a:gd name="T14" fmla="*/ 366 w 366"/>
                  <a:gd name="T15" fmla="*/ 388 h 476"/>
                  <a:gd name="T16" fmla="*/ 364 w 366"/>
                  <a:gd name="T17" fmla="*/ 396 h 476"/>
                  <a:gd name="T18" fmla="*/ 352 w 366"/>
                  <a:gd name="T19" fmla="*/ 400 h 476"/>
                  <a:gd name="T20" fmla="*/ 346 w 366"/>
                  <a:gd name="T21" fmla="*/ 394 h 476"/>
                  <a:gd name="T22" fmla="*/ 238 w 366"/>
                  <a:gd name="T23" fmla="*/ 146 h 476"/>
                  <a:gd name="T24" fmla="*/ 176 w 366"/>
                  <a:gd name="T25" fmla="*/ 466 h 476"/>
                  <a:gd name="T26" fmla="*/ 174 w 366"/>
                  <a:gd name="T27" fmla="*/ 472 h 476"/>
                  <a:gd name="T28" fmla="*/ 164 w 366"/>
                  <a:gd name="T29" fmla="*/ 476 h 476"/>
                  <a:gd name="T30" fmla="*/ 158 w 366"/>
                  <a:gd name="T31" fmla="*/ 472 h 476"/>
                  <a:gd name="T32" fmla="*/ 156 w 366"/>
                  <a:gd name="T33" fmla="*/ 262 h 476"/>
                  <a:gd name="T34" fmla="*/ 24 w 366"/>
                  <a:gd name="T35" fmla="*/ 408 h 476"/>
                  <a:gd name="T36" fmla="*/ 20 w 366"/>
                  <a:gd name="T37" fmla="*/ 414 h 476"/>
                  <a:gd name="T38" fmla="*/ 10 w 366"/>
                  <a:gd name="T39" fmla="*/ 418 h 476"/>
                  <a:gd name="T40" fmla="*/ 4 w 366"/>
                  <a:gd name="T41" fmla="*/ 414 h 476"/>
                  <a:gd name="T42" fmla="*/ 20 w 366"/>
                  <a:gd name="T43" fmla="*/ 200 h 476"/>
                  <a:gd name="T44" fmla="*/ 28 w 366"/>
                  <a:gd name="T45" fmla="*/ 90 h 476"/>
                  <a:gd name="T46" fmla="*/ 30 w 366"/>
                  <a:gd name="T47" fmla="*/ 86 h 476"/>
                  <a:gd name="T48" fmla="*/ 32 w 366"/>
                  <a:gd name="T49" fmla="*/ 82 h 476"/>
                  <a:gd name="T50" fmla="*/ 38 w 366"/>
                  <a:gd name="T51" fmla="*/ 80 h 476"/>
                  <a:gd name="T52" fmla="*/ 138 w 366"/>
                  <a:gd name="T53" fmla="*/ 64 h 476"/>
                  <a:gd name="T54" fmla="*/ 134 w 366"/>
                  <a:gd name="T55" fmla="*/ 116 h 476"/>
                  <a:gd name="T56" fmla="*/ 214 w 366"/>
                  <a:gd name="T57" fmla="*/ 176 h 476"/>
                  <a:gd name="T58" fmla="*/ 214 w 366"/>
                  <a:gd name="T59" fmla="*/ 336 h 476"/>
                  <a:gd name="T60" fmla="*/ 204 w 366"/>
                  <a:gd name="T61" fmla="*/ 338 h 476"/>
                  <a:gd name="T62" fmla="*/ 198 w 366"/>
                  <a:gd name="T63" fmla="*/ 336 h 476"/>
                  <a:gd name="T64" fmla="*/ 194 w 366"/>
                  <a:gd name="T65" fmla="*/ 180 h 476"/>
                  <a:gd name="T66" fmla="*/ 50 w 366"/>
                  <a:gd name="T67" fmla="*/ 106 h 476"/>
                  <a:gd name="T68" fmla="*/ 184 w 366"/>
                  <a:gd name="T69" fmla="*/ 38 h 476"/>
                  <a:gd name="T70" fmla="*/ 150 w 366"/>
                  <a:gd name="T71" fmla="*/ 34 h 476"/>
                  <a:gd name="T72" fmla="*/ 140 w 366"/>
                  <a:gd name="T73" fmla="*/ 28 h 476"/>
                  <a:gd name="T74" fmla="*/ 134 w 366"/>
                  <a:gd name="T75" fmla="*/ 16 h 476"/>
                  <a:gd name="T76" fmla="*/ 150 w 366"/>
                  <a:gd name="T77" fmla="*/ 6 h 476"/>
                  <a:gd name="T78" fmla="*/ 184 w 366"/>
                  <a:gd name="T79" fmla="*/ 0 h 476"/>
                  <a:gd name="T80" fmla="*/ 220 w 366"/>
                  <a:gd name="T81" fmla="*/ 6 h 476"/>
                  <a:gd name="T82" fmla="*/ 234 w 366"/>
                  <a:gd name="T83" fmla="*/ 18 h 476"/>
                  <a:gd name="T84" fmla="*/ 230 w 366"/>
                  <a:gd name="T85" fmla="*/ 28 h 476"/>
                  <a:gd name="T86" fmla="*/ 220 w 366"/>
                  <a:gd name="T87" fmla="*/ 34 h 476"/>
                  <a:gd name="T88" fmla="*/ 184 w 366"/>
                  <a:gd name="T89" fmla="*/ 38 h 476"/>
                  <a:gd name="T90" fmla="*/ 320 w 366"/>
                  <a:gd name="T91" fmla="*/ 92 h 476"/>
                  <a:gd name="T92" fmla="*/ 212 w 366"/>
                  <a:gd name="T93" fmla="*/ 22 h 476"/>
                  <a:gd name="T94" fmla="*/ 214 w 366"/>
                  <a:gd name="T95" fmla="*/ 18 h 476"/>
                  <a:gd name="T96" fmla="*/ 212 w 366"/>
                  <a:gd name="T97" fmla="*/ 14 h 476"/>
                  <a:gd name="T98" fmla="*/ 196 w 366"/>
                  <a:gd name="T99" fmla="*/ 8 h 476"/>
                  <a:gd name="T100" fmla="*/ 172 w 366"/>
                  <a:gd name="T101" fmla="*/ 8 h 476"/>
                  <a:gd name="T102" fmla="*/ 158 w 366"/>
                  <a:gd name="T103" fmla="*/ 12 h 476"/>
                  <a:gd name="T104" fmla="*/ 154 w 366"/>
                  <a:gd name="T105" fmla="*/ 20 h 476"/>
                  <a:gd name="T106" fmla="*/ 164 w 366"/>
                  <a:gd name="T107" fmla="*/ 28 h 476"/>
                  <a:gd name="T108" fmla="*/ 184 w 366"/>
                  <a:gd name="T109" fmla="*/ 30 h 476"/>
                  <a:gd name="T110" fmla="*/ 204 w 366"/>
                  <a:gd name="T111" fmla="*/ 28 h 476"/>
                  <a:gd name="T112" fmla="*/ 212 w 366"/>
                  <a:gd name="T113" fmla="*/ 22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66" h="476">
                    <a:moveTo>
                      <a:pt x="134" y="116"/>
                    </a:moveTo>
                    <a:lnTo>
                      <a:pt x="168" y="128"/>
                    </a:lnTo>
                    <a:lnTo>
                      <a:pt x="170" y="130"/>
                    </a:lnTo>
                    <a:lnTo>
                      <a:pt x="216" y="110"/>
                    </a:lnTo>
                    <a:lnTo>
                      <a:pt x="214" y="110"/>
                    </a:lnTo>
                    <a:lnTo>
                      <a:pt x="300" y="76"/>
                    </a:lnTo>
                    <a:lnTo>
                      <a:pt x="238" y="52"/>
                    </a:lnTo>
                    <a:lnTo>
                      <a:pt x="238" y="28"/>
                    </a:lnTo>
                    <a:lnTo>
                      <a:pt x="330" y="64"/>
                    </a:lnTo>
                    <a:lnTo>
                      <a:pt x="330" y="64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34" y="66"/>
                    </a:lnTo>
                    <a:lnTo>
                      <a:pt x="336" y="68"/>
                    </a:lnTo>
                    <a:lnTo>
                      <a:pt x="336" y="68"/>
                    </a:lnTo>
                    <a:lnTo>
                      <a:pt x="336" y="70"/>
                    </a:lnTo>
                    <a:lnTo>
                      <a:pt x="338" y="70"/>
                    </a:lnTo>
                    <a:lnTo>
                      <a:pt x="338" y="70"/>
                    </a:lnTo>
                    <a:lnTo>
                      <a:pt x="338" y="74"/>
                    </a:lnTo>
                    <a:lnTo>
                      <a:pt x="338" y="76"/>
                    </a:lnTo>
                    <a:lnTo>
                      <a:pt x="348" y="174"/>
                    </a:lnTo>
                    <a:lnTo>
                      <a:pt x="348" y="176"/>
                    </a:lnTo>
                    <a:lnTo>
                      <a:pt x="366" y="388"/>
                    </a:lnTo>
                    <a:lnTo>
                      <a:pt x="366" y="388"/>
                    </a:lnTo>
                    <a:lnTo>
                      <a:pt x="366" y="392"/>
                    </a:lnTo>
                    <a:lnTo>
                      <a:pt x="364" y="396"/>
                    </a:lnTo>
                    <a:lnTo>
                      <a:pt x="364" y="396"/>
                    </a:lnTo>
                    <a:lnTo>
                      <a:pt x="356" y="400"/>
                    </a:lnTo>
                    <a:lnTo>
                      <a:pt x="356" y="400"/>
                    </a:lnTo>
                    <a:lnTo>
                      <a:pt x="352" y="400"/>
                    </a:lnTo>
                    <a:lnTo>
                      <a:pt x="350" y="398"/>
                    </a:lnTo>
                    <a:lnTo>
                      <a:pt x="350" y="398"/>
                    </a:lnTo>
                    <a:lnTo>
                      <a:pt x="346" y="394"/>
                    </a:lnTo>
                    <a:lnTo>
                      <a:pt x="346" y="390"/>
                    </a:lnTo>
                    <a:lnTo>
                      <a:pt x="326" y="184"/>
                    </a:lnTo>
                    <a:lnTo>
                      <a:pt x="238" y="146"/>
                    </a:lnTo>
                    <a:lnTo>
                      <a:pt x="238" y="124"/>
                    </a:lnTo>
                    <a:lnTo>
                      <a:pt x="176" y="150"/>
                    </a:lnTo>
                    <a:lnTo>
                      <a:pt x="176" y="466"/>
                    </a:lnTo>
                    <a:lnTo>
                      <a:pt x="176" y="466"/>
                    </a:lnTo>
                    <a:lnTo>
                      <a:pt x="176" y="468"/>
                    </a:lnTo>
                    <a:lnTo>
                      <a:pt x="174" y="472"/>
                    </a:lnTo>
                    <a:lnTo>
                      <a:pt x="174" y="472"/>
                    </a:lnTo>
                    <a:lnTo>
                      <a:pt x="170" y="474"/>
                    </a:lnTo>
                    <a:lnTo>
                      <a:pt x="164" y="476"/>
                    </a:lnTo>
                    <a:lnTo>
                      <a:pt x="164" y="476"/>
                    </a:lnTo>
                    <a:lnTo>
                      <a:pt x="162" y="474"/>
                    </a:lnTo>
                    <a:lnTo>
                      <a:pt x="158" y="472"/>
                    </a:lnTo>
                    <a:lnTo>
                      <a:pt x="158" y="472"/>
                    </a:lnTo>
                    <a:lnTo>
                      <a:pt x="156" y="466"/>
                    </a:lnTo>
                    <a:lnTo>
                      <a:pt x="156" y="262"/>
                    </a:lnTo>
                    <a:lnTo>
                      <a:pt x="40" y="216"/>
                    </a:lnTo>
                    <a:lnTo>
                      <a:pt x="24" y="408"/>
                    </a:lnTo>
                    <a:lnTo>
                      <a:pt x="24" y="408"/>
                    </a:lnTo>
                    <a:lnTo>
                      <a:pt x="22" y="412"/>
                    </a:lnTo>
                    <a:lnTo>
                      <a:pt x="20" y="414"/>
                    </a:lnTo>
                    <a:lnTo>
                      <a:pt x="20" y="414"/>
                    </a:lnTo>
                    <a:lnTo>
                      <a:pt x="16" y="416"/>
                    </a:lnTo>
                    <a:lnTo>
                      <a:pt x="10" y="418"/>
                    </a:lnTo>
                    <a:lnTo>
                      <a:pt x="10" y="418"/>
                    </a:lnTo>
                    <a:lnTo>
                      <a:pt x="6" y="416"/>
                    </a:lnTo>
                    <a:lnTo>
                      <a:pt x="4" y="414"/>
                    </a:lnTo>
                    <a:lnTo>
                      <a:pt x="4" y="414"/>
                    </a:lnTo>
                    <a:lnTo>
                      <a:pt x="2" y="410"/>
                    </a:lnTo>
                    <a:lnTo>
                      <a:pt x="0" y="406"/>
                    </a:lnTo>
                    <a:lnTo>
                      <a:pt x="20" y="200"/>
                    </a:lnTo>
                    <a:lnTo>
                      <a:pt x="20" y="200"/>
                    </a:lnTo>
                    <a:lnTo>
                      <a:pt x="28" y="90"/>
                    </a:lnTo>
                    <a:lnTo>
                      <a:pt x="28" y="90"/>
                    </a:lnTo>
                    <a:lnTo>
                      <a:pt x="28" y="90"/>
                    </a:lnTo>
                    <a:lnTo>
                      <a:pt x="30" y="86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2" y="82"/>
                    </a:lnTo>
                    <a:lnTo>
                      <a:pt x="32" y="82"/>
                    </a:lnTo>
                    <a:lnTo>
                      <a:pt x="36" y="80"/>
                    </a:lnTo>
                    <a:lnTo>
                      <a:pt x="38" y="80"/>
                    </a:lnTo>
                    <a:lnTo>
                      <a:pt x="134" y="40"/>
                    </a:lnTo>
                    <a:lnTo>
                      <a:pt x="138" y="40"/>
                    </a:lnTo>
                    <a:lnTo>
                      <a:pt x="138" y="64"/>
                    </a:lnTo>
                    <a:lnTo>
                      <a:pt x="134" y="64"/>
                    </a:lnTo>
                    <a:lnTo>
                      <a:pt x="70" y="90"/>
                    </a:lnTo>
                    <a:lnTo>
                      <a:pt x="134" y="116"/>
                    </a:lnTo>
                    <a:close/>
                    <a:moveTo>
                      <a:pt x="194" y="180"/>
                    </a:moveTo>
                    <a:lnTo>
                      <a:pt x="194" y="180"/>
                    </a:lnTo>
                    <a:lnTo>
                      <a:pt x="214" y="176"/>
                    </a:lnTo>
                    <a:lnTo>
                      <a:pt x="214" y="328"/>
                    </a:lnTo>
                    <a:lnTo>
                      <a:pt x="214" y="328"/>
                    </a:lnTo>
                    <a:lnTo>
                      <a:pt x="214" y="336"/>
                    </a:lnTo>
                    <a:lnTo>
                      <a:pt x="214" y="336"/>
                    </a:lnTo>
                    <a:lnTo>
                      <a:pt x="204" y="338"/>
                    </a:lnTo>
                    <a:lnTo>
                      <a:pt x="204" y="338"/>
                    </a:lnTo>
                    <a:lnTo>
                      <a:pt x="200" y="338"/>
                    </a:lnTo>
                    <a:lnTo>
                      <a:pt x="198" y="336"/>
                    </a:lnTo>
                    <a:lnTo>
                      <a:pt x="198" y="336"/>
                    </a:lnTo>
                    <a:lnTo>
                      <a:pt x="194" y="332"/>
                    </a:lnTo>
                    <a:lnTo>
                      <a:pt x="194" y="328"/>
                    </a:lnTo>
                    <a:lnTo>
                      <a:pt x="194" y="180"/>
                    </a:lnTo>
                    <a:close/>
                    <a:moveTo>
                      <a:pt x="156" y="240"/>
                    </a:moveTo>
                    <a:lnTo>
                      <a:pt x="156" y="146"/>
                    </a:lnTo>
                    <a:lnTo>
                      <a:pt x="50" y="106"/>
                    </a:lnTo>
                    <a:lnTo>
                      <a:pt x="42" y="192"/>
                    </a:lnTo>
                    <a:lnTo>
                      <a:pt x="156" y="240"/>
                    </a:lnTo>
                    <a:close/>
                    <a:moveTo>
                      <a:pt x="184" y="38"/>
                    </a:moveTo>
                    <a:lnTo>
                      <a:pt x="184" y="38"/>
                    </a:lnTo>
                    <a:lnTo>
                      <a:pt x="166" y="38"/>
                    </a:lnTo>
                    <a:lnTo>
                      <a:pt x="150" y="34"/>
                    </a:lnTo>
                    <a:lnTo>
                      <a:pt x="150" y="34"/>
                    </a:lnTo>
                    <a:lnTo>
                      <a:pt x="150" y="34"/>
                    </a:lnTo>
                    <a:lnTo>
                      <a:pt x="140" y="28"/>
                    </a:lnTo>
                    <a:lnTo>
                      <a:pt x="134" y="22"/>
                    </a:lnTo>
                    <a:lnTo>
                      <a:pt x="134" y="16"/>
                    </a:lnTo>
                    <a:lnTo>
                      <a:pt x="134" y="16"/>
                    </a:lnTo>
                    <a:lnTo>
                      <a:pt x="140" y="10"/>
                    </a:lnTo>
                    <a:lnTo>
                      <a:pt x="150" y="6"/>
                    </a:lnTo>
                    <a:lnTo>
                      <a:pt x="150" y="6"/>
                    </a:lnTo>
                    <a:lnTo>
                      <a:pt x="166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204" y="0"/>
                    </a:lnTo>
                    <a:lnTo>
                      <a:pt x="220" y="6"/>
                    </a:lnTo>
                    <a:lnTo>
                      <a:pt x="220" y="6"/>
                    </a:lnTo>
                    <a:lnTo>
                      <a:pt x="230" y="12"/>
                    </a:lnTo>
                    <a:lnTo>
                      <a:pt x="234" y="14"/>
                    </a:lnTo>
                    <a:lnTo>
                      <a:pt x="234" y="18"/>
                    </a:lnTo>
                    <a:lnTo>
                      <a:pt x="234" y="20"/>
                    </a:lnTo>
                    <a:lnTo>
                      <a:pt x="234" y="20"/>
                    </a:lnTo>
                    <a:lnTo>
                      <a:pt x="230" y="28"/>
                    </a:lnTo>
                    <a:lnTo>
                      <a:pt x="230" y="28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04" y="38"/>
                    </a:lnTo>
                    <a:lnTo>
                      <a:pt x="184" y="38"/>
                    </a:lnTo>
                    <a:lnTo>
                      <a:pt x="184" y="38"/>
                    </a:lnTo>
                    <a:close/>
                    <a:moveTo>
                      <a:pt x="238" y="124"/>
                    </a:moveTo>
                    <a:lnTo>
                      <a:pt x="324" y="160"/>
                    </a:lnTo>
                    <a:lnTo>
                      <a:pt x="320" y="92"/>
                    </a:lnTo>
                    <a:lnTo>
                      <a:pt x="238" y="124"/>
                    </a:lnTo>
                    <a:close/>
                    <a:moveTo>
                      <a:pt x="212" y="22"/>
                    </a:moveTo>
                    <a:lnTo>
                      <a:pt x="212" y="22"/>
                    </a:lnTo>
                    <a:lnTo>
                      <a:pt x="214" y="22"/>
                    </a:lnTo>
                    <a:lnTo>
                      <a:pt x="214" y="20"/>
                    </a:lnTo>
                    <a:lnTo>
                      <a:pt x="214" y="18"/>
                    </a:lnTo>
                    <a:lnTo>
                      <a:pt x="214" y="18"/>
                    </a:lnTo>
                    <a:lnTo>
                      <a:pt x="214" y="16"/>
                    </a:lnTo>
                    <a:lnTo>
                      <a:pt x="212" y="14"/>
                    </a:lnTo>
                    <a:lnTo>
                      <a:pt x="204" y="10"/>
                    </a:lnTo>
                    <a:lnTo>
                      <a:pt x="204" y="10"/>
                    </a:lnTo>
                    <a:lnTo>
                      <a:pt x="196" y="8"/>
                    </a:lnTo>
                    <a:lnTo>
                      <a:pt x="184" y="6"/>
                    </a:lnTo>
                    <a:lnTo>
                      <a:pt x="184" y="6"/>
                    </a:lnTo>
                    <a:lnTo>
                      <a:pt x="172" y="8"/>
                    </a:lnTo>
                    <a:lnTo>
                      <a:pt x="162" y="10"/>
                    </a:lnTo>
                    <a:lnTo>
                      <a:pt x="162" y="10"/>
                    </a:lnTo>
                    <a:lnTo>
                      <a:pt x="158" y="12"/>
                    </a:lnTo>
                    <a:lnTo>
                      <a:pt x="154" y="16"/>
                    </a:lnTo>
                    <a:lnTo>
                      <a:pt x="154" y="20"/>
                    </a:lnTo>
                    <a:lnTo>
                      <a:pt x="154" y="20"/>
                    </a:lnTo>
                    <a:lnTo>
                      <a:pt x="162" y="28"/>
                    </a:lnTo>
                    <a:lnTo>
                      <a:pt x="162" y="28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74" y="30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96" y="30"/>
                    </a:lnTo>
                    <a:lnTo>
                      <a:pt x="204" y="28"/>
                    </a:lnTo>
                    <a:lnTo>
                      <a:pt x="204" y="28"/>
                    </a:lnTo>
                    <a:lnTo>
                      <a:pt x="212" y="22"/>
                    </a:lnTo>
                    <a:lnTo>
                      <a:pt x="212" y="22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520" tIns="48261" rIns="96520" bIns="4826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+mn-ea"/>
                </a:endParaRPr>
              </a:p>
            </p:txBody>
          </p:sp>
          <p:sp>
            <p:nvSpPr>
              <p:cNvPr id="101" name="Freeform 540"/>
              <p:cNvSpPr>
                <a:spLocks/>
              </p:cNvSpPr>
              <p:nvPr/>
            </p:nvSpPr>
            <p:spPr bwMode="auto">
              <a:xfrm>
                <a:off x="1651816" y="5002121"/>
                <a:ext cx="50657" cy="95235"/>
              </a:xfrm>
              <a:custGeom>
                <a:avLst/>
                <a:gdLst>
                  <a:gd name="T0" fmla="*/ 30 w 50"/>
                  <a:gd name="T1" fmla="*/ 82 h 94"/>
                  <a:gd name="T2" fmla="*/ 0 w 50"/>
                  <a:gd name="T3" fmla="*/ 94 h 94"/>
                  <a:gd name="T4" fmla="*/ 0 w 50"/>
                  <a:gd name="T5" fmla="*/ 10 h 94"/>
                  <a:gd name="T6" fmla="*/ 0 w 50"/>
                  <a:gd name="T7" fmla="*/ 10 h 94"/>
                  <a:gd name="T8" fmla="*/ 20 w 50"/>
                  <a:gd name="T9" fmla="*/ 10 h 94"/>
                  <a:gd name="T10" fmla="*/ 36 w 50"/>
                  <a:gd name="T11" fmla="*/ 6 h 94"/>
                  <a:gd name="T12" fmla="*/ 36 w 50"/>
                  <a:gd name="T13" fmla="*/ 6 h 94"/>
                  <a:gd name="T14" fmla="*/ 46 w 50"/>
                  <a:gd name="T15" fmla="*/ 0 h 94"/>
                  <a:gd name="T16" fmla="*/ 50 w 50"/>
                  <a:gd name="T17" fmla="*/ 0 h 94"/>
                  <a:gd name="T18" fmla="*/ 50 w 50"/>
                  <a:gd name="T19" fmla="*/ 72 h 94"/>
                  <a:gd name="T20" fmla="*/ 26 w 50"/>
                  <a:gd name="T21" fmla="*/ 82 h 94"/>
                  <a:gd name="T22" fmla="*/ 30 w 50"/>
                  <a:gd name="T23" fmla="*/ 8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94">
                    <a:moveTo>
                      <a:pt x="30" y="82"/>
                    </a:moveTo>
                    <a:lnTo>
                      <a:pt x="0" y="9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0" y="10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0" y="72"/>
                    </a:lnTo>
                    <a:lnTo>
                      <a:pt x="26" y="82"/>
                    </a:lnTo>
                    <a:lnTo>
                      <a:pt x="30" y="82"/>
                    </a:lnTo>
                    <a:close/>
                  </a:path>
                </a:pathLst>
              </a:custGeom>
              <a:solidFill>
                <a:srgbClr val="F1EE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520" tIns="48261" rIns="96520" bIns="4826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+mn-ea"/>
                </a:endParaRPr>
              </a:p>
            </p:txBody>
          </p:sp>
          <p:sp>
            <p:nvSpPr>
              <p:cNvPr id="102" name="Freeform 541"/>
              <p:cNvSpPr>
                <a:spLocks/>
              </p:cNvSpPr>
              <p:nvPr/>
            </p:nvSpPr>
            <p:spPr bwMode="auto">
              <a:xfrm>
                <a:off x="1601159" y="4996042"/>
                <a:ext cx="50657" cy="107393"/>
              </a:xfrm>
              <a:custGeom>
                <a:avLst/>
                <a:gdLst>
                  <a:gd name="T0" fmla="*/ 50 w 50"/>
                  <a:gd name="T1" fmla="*/ 100 h 106"/>
                  <a:gd name="T2" fmla="*/ 34 w 50"/>
                  <a:gd name="T3" fmla="*/ 106 h 106"/>
                  <a:gd name="T4" fmla="*/ 0 w 50"/>
                  <a:gd name="T5" fmla="*/ 94 h 106"/>
                  <a:gd name="T6" fmla="*/ 0 w 50"/>
                  <a:gd name="T7" fmla="*/ 42 h 106"/>
                  <a:gd name="T8" fmla="*/ 4 w 50"/>
                  <a:gd name="T9" fmla="*/ 42 h 106"/>
                  <a:gd name="T10" fmla="*/ 4 w 50"/>
                  <a:gd name="T11" fmla="*/ 18 h 106"/>
                  <a:gd name="T12" fmla="*/ 0 w 50"/>
                  <a:gd name="T13" fmla="*/ 18 h 106"/>
                  <a:gd name="T14" fmla="*/ 0 w 50"/>
                  <a:gd name="T15" fmla="*/ 0 h 106"/>
                  <a:gd name="T16" fmla="*/ 0 w 50"/>
                  <a:gd name="T17" fmla="*/ 0 h 106"/>
                  <a:gd name="T18" fmla="*/ 6 w 50"/>
                  <a:gd name="T19" fmla="*/ 6 h 106"/>
                  <a:gd name="T20" fmla="*/ 16 w 50"/>
                  <a:gd name="T21" fmla="*/ 12 h 106"/>
                  <a:gd name="T22" fmla="*/ 16 w 50"/>
                  <a:gd name="T23" fmla="*/ 12 h 106"/>
                  <a:gd name="T24" fmla="*/ 16 w 50"/>
                  <a:gd name="T25" fmla="*/ 12 h 106"/>
                  <a:gd name="T26" fmla="*/ 32 w 50"/>
                  <a:gd name="T27" fmla="*/ 16 h 106"/>
                  <a:gd name="T28" fmla="*/ 50 w 50"/>
                  <a:gd name="T29" fmla="*/ 16 h 106"/>
                  <a:gd name="T30" fmla="*/ 50 w 50"/>
                  <a:gd name="T31" fmla="*/ 10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0" h="106">
                    <a:moveTo>
                      <a:pt x="50" y="100"/>
                    </a:moveTo>
                    <a:lnTo>
                      <a:pt x="34" y="106"/>
                    </a:lnTo>
                    <a:lnTo>
                      <a:pt x="0" y="94"/>
                    </a:lnTo>
                    <a:lnTo>
                      <a:pt x="0" y="42"/>
                    </a:lnTo>
                    <a:lnTo>
                      <a:pt x="4" y="42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32" y="16"/>
                    </a:lnTo>
                    <a:lnTo>
                      <a:pt x="50" y="16"/>
                    </a:lnTo>
                    <a:lnTo>
                      <a:pt x="50" y="100"/>
                    </a:lnTo>
                    <a:close/>
                  </a:path>
                </a:pathLst>
              </a:cu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520" tIns="48261" rIns="96520" bIns="4826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+mn-ea"/>
                </a:endParaRPr>
              </a:p>
            </p:txBody>
          </p:sp>
        </p:grpSp>
        <p:cxnSp>
          <p:nvCxnSpPr>
            <p:cNvPr id="11" name="Straight Connector 10"/>
            <p:cNvCxnSpPr/>
            <p:nvPr/>
          </p:nvCxnSpPr>
          <p:spPr>
            <a:xfrm flipV="1">
              <a:off x="6306945" y="1582055"/>
              <a:ext cx="0" cy="369146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TextBox 204"/>
            <p:cNvSpPr txBox="1"/>
            <p:nvPr/>
          </p:nvSpPr>
          <p:spPr>
            <a:xfrm flipH="1">
              <a:off x="3585406" y="403706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产品设计</a:t>
              </a:r>
              <a:endParaRPr lang="id-ID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206" name="TextBox 205"/>
            <p:cNvSpPr txBox="1"/>
            <p:nvPr/>
          </p:nvSpPr>
          <p:spPr>
            <a:xfrm flipH="1">
              <a:off x="3585405" y="4345547"/>
              <a:ext cx="201866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单击此处添加副标题或详细文本描述</a:t>
              </a:r>
              <a:endParaRPr lang="en-US" sz="1050" b="1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 flipH="1">
              <a:off x="3625047" y="296700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产品开发</a:t>
              </a:r>
              <a:endParaRPr lang="id-ID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 flipH="1">
              <a:off x="3625047" y="3275486"/>
              <a:ext cx="208711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单击此处添加副标题或详细文本描述</a:t>
              </a:r>
              <a:endParaRPr lang="en-US" sz="1050" b="1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 flipH="1">
              <a:off x="3584515" y="2012506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平面设计</a:t>
              </a:r>
              <a:endParaRPr lang="id-ID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 flipH="1">
              <a:off x="3584514" y="2320992"/>
              <a:ext cx="203307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单击此处添加副标题或详细文本描述</a:t>
              </a:r>
              <a:endParaRPr lang="en-US" sz="1050" b="1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sp>
          <p:nvSpPr>
            <p:cNvPr id="213" name="Freeform 10"/>
            <p:cNvSpPr>
              <a:spLocks noEditPoints="1"/>
            </p:cNvSpPr>
            <p:nvPr/>
          </p:nvSpPr>
          <p:spPr bwMode="auto">
            <a:xfrm>
              <a:off x="2905156" y="2190843"/>
              <a:ext cx="539009" cy="412965"/>
            </a:xfrm>
            <a:custGeom>
              <a:avLst/>
              <a:gdLst>
                <a:gd name="T0" fmla="*/ 633 w 718"/>
                <a:gd name="T1" fmla="*/ 0 h 549"/>
                <a:gd name="T2" fmla="*/ 549 w 718"/>
                <a:gd name="T3" fmla="*/ 84 h 549"/>
                <a:gd name="T4" fmla="*/ 578 w 718"/>
                <a:gd name="T5" fmla="*/ 148 h 549"/>
                <a:gd name="T6" fmla="*/ 475 w 718"/>
                <a:gd name="T7" fmla="*/ 302 h 549"/>
                <a:gd name="T8" fmla="*/ 443 w 718"/>
                <a:gd name="T9" fmla="*/ 296 h 549"/>
                <a:gd name="T10" fmla="*/ 369 w 718"/>
                <a:gd name="T11" fmla="*/ 340 h 549"/>
                <a:gd name="T12" fmla="*/ 310 w 718"/>
                <a:gd name="T13" fmla="*/ 305 h 549"/>
                <a:gd name="T14" fmla="*/ 316 w 718"/>
                <a:gd name="T15" fmla="*/ 275 h 549"/>
                <a:gd name="T16" fmla="*/ 232 w 718"/>
                <a:gd name="T17" fmla="*/ 190 h 549"/>
                <a:gd name="T18" fmla="*/ 147 w 718"/>
                <a:gd name="T19" fmla="*/ 275 h 549"/>
                <a:gd name="T20" fmla="*/ 176 w 718"/>
                <a:gd name="T21" fmla="*/ 338 h 549"/>
                <a:gd name="T22" fmla="*/ 133 w 718"/>
                <a:gd name="T23" fmla="*/ 396 h 549"/>
                <a:gd name="T24" fmla="*/ 84 w 718"/>
                <a:gd name="T25" fmla="*/ 380 h 549"/>
                <a:gd name="T26" fmla="*/ 0 w 718"/>
                <a:gd name="T27" fmla="*/ 465 h 549"/>
                <a:gd name="T28" fmla="*/ 84 w 718"/>
                <a:gd name="T29" fmla="*/ 549 h 549"/>
                <a:gd name="T30" fmla="*/ 168 w 718"/>
                <a:gd name="T31" fmla="*/ 465 h 549"/>
                <a:gd name="T32" fmla="*/ 148 w 718"/>
                <a:gd name="T33" fmla="*/ 411 h 549"/>
                <a:gd name="T34" fmla="*/ 194 w 718"/>
                <a:gd name="T35" fmla="*/ 350 h 549"/>
                <a:gd name="T36" fmla="*/ 232 w 718"/>
                <a:gd name="T37" fmla="*/ 359 h 549"/>
                <a:gd name="T38" fmla="*/ 300 w 718"/>
                <a:gd name="T39" fmla="*/ 324 h 549"/>
                <a:gd name="T40" fmla="*/ 361 w 718"/>
                <a:gd name="T41" fmla="*/ 360 h 549"/>
                <a:gd name="T42" fmla="*/ 359 w 718"/>
                <a:gd name="T43" fmla="*/ 380 h 549"/>
                <a:gd name="T44" fmla="*/ 443 w 718"/>
                <a:gd name="T45" fmla="*/ 465 h 549"/>
                <a:gd name="T46" fmla="*/ 528 w 718"/>
                <a:gd name="T47" fmla="*/ 380 h 549"/>
                <a:gd name="T48" fmla="*/ 494 w 718"/>
                <a:gd name="T49" fmla="*/ 313 h 549"/>
                <a:gd name="T50" fmla="*/ 596 w 718"/>
                <a:gd name="T51" fmla="*/ 160 h 549"/>
                <a:gd name="T52" fmla="*/ 633 w 718"/>
                <a:gd name="T53" fmla="*/ 169 h 549"/>
                <a:gd name="T54" fmla="*/ 718 w 718"/>
                <a:gd name="T55" fmla="*/ 84 h 549"/>
                <a:gd name="T56" fmla="*/ 633 w 718"/>
                <a:gd name="T57" fmla="*/ 0 h 549"/>
                <a:gd name="T58" fmla="*/ 84 w 718"/>
                <a:gd name="T59" fmla="*/ 507 h 549"/>
                <a:gd name="T60" fmla="*/ 42 w 718"/>
                <a:gd name="T61" fmla="*/ 465 h 549"/>
                <a:gd name="T62" fmla="*/ 84 w 718"/>
                <a:gd name="T63" fmla="*/ 422 h 549"/>
                <a:gd name="T64" fmla="*/ 126 w 718"/>
                <a:gd name="T65" fmla="*/ 465 h 549"/>
                <a:gd name="T66" fmla="*/ 84 w 718"/>
                <a:gd name="T67" fmla="*/ 507 h 549"/>
                <a:gd name="T68" fmla="*/ 232 w 718"/>
                <a:gd name="T69" fmla="*/ 317 h 549"/>
                <a:gd name="T70" fmla="*/ 190 w 718"/>
                <a:gd name="T71" fmla="*/ 275 h 549"/>
                <a:gd name="T72" fmla="*/ 232 w 718"/>
                <a:gd name="T73" fmla="*/ 233 h 549"/>
                <a:gd name="T74" fmla="*/ 274 w 718"/>
                <a:gd name="T75" fmla="*/ 275 h 549"/>
                <a:gd name="T76" fmla="*/ 232 w 718"/>
                <a:gd name="T77" fmla="*/ 317 h 549"/>
                <a:gd name="T78" fmla="*/ 443 w 718"/>
                <a:gd name="T79" fmla="*/ 422 h 549"/>
                <a:gd name="T80" fmla="*/ 401 w 718"/>
                <a:gd name="T81" fmla="*/ 380 h 549"/>
                <a:gd name="T82" fmla="*/ 443 w 718"/>
                <a:gd name="T83" fmla="*/ 338 h 549"/>
                <a:gd name="T84" fmla="*/ 486 w 718"/>
                <a:gd name="T85" fmla="*/ 380 h 549"/>
                <a:gd name="T86" fmla="*/ 443 w 718"/>
                <a:gd name="T87" fmla="*/ 422 h 549"/>
                <a:gd name="T88" fmla="*/ 633 w 718"/>
                <a:gd name="T89" fmla="*/ 127 h 549"/>
                <a:gd name="T90" fmla="*/ 591 w 718"/>
                <a:gd name="T91" fmla="*/ 84 h 549"/>
                <a:gd name="T92" fmla="*/ 633 w 718"/>
                <a:gd name="T93" fmla="*/ 42 h 549"/>
                <a:gd name="T94" fmla="*/ 675 w 718"/>
                <a:gd name="T95" fmla="*/ 84 h 549"/>
                <a:gd name="T96" fmla="*/ 633 w 718"/>
                <a:gd name="T97" fmla="*/ 127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8" h="549">
                  <a:moveTo>
                    <a:pt x="633" y="0"/>
                  </a:moveTo>
                  <a:cubicBezTo>
                    <a:pt x="587" y="0"/>
                    <a:pt x="549" y="38"/>
                    <a:pt x="549" y="84"/>
                  </a:cubicBezTo>
                  <a:cubicBezTo>
                    <a:pt x="549" y="110"/>
                    <a:pt x="561" y="132"/>
                    <a:pt x="578" y="148"/>
                  </a:cubicBezTo>
                  <a:cubicBezTo>
                    <a:pt x="475" y="302"/>
                    <a:pt x="475" y="302"/>
                    <a:pt x="475" y="302"/>
                  </a:cubicBezTo>
                  <a:cubicBezTo>
                    <a:pt x="466" y="298"/>
                    <a:pt x="455" y="296"/>
                    <a:pt x="443" y="296"/>
                  </a:cubicBezTo>
                  <a:cubicBezTo>
                    <a:pt x="411" y="296"/>
                    <a:pt x="383" y="314"/>
                    <a:pt x="369" y="340"/>
                  </a:cubicBezTo>
                  <a:cubicBezTo>
                    <a:pt x="310" y="305"/>
                    <a:pt x="310" y="305"/>
                    <a:pt x="310" y="305"/>
                  </a:cubicBezTo>
                  <a:cubicBezTo>
                    <a:pt x="314" y="296"/>
                    <a:pt x="316" y="285"/>
                    <a:pt x="316" y="275"/>
                  </a:cubicBezTo>
                  <a:cubicBezTo>
                    <a:pt x="316" y="228"/>
                    <a:pt x="278" y="190"/>
                    <a:pt x="232" y="190"/>
                  </a:cubicBezTo>
                  <a:cubicBezTo>
                    <a:pt x="185" y="190"/>
                    <a:pt x="147" y="228"/>
                    <a:pt x="147" y="275"/>
                  </a:cubicBezTo>
                  <a:cubicBezTo>
                    <a:pt x="147" y="300"/>
                    <a:pt x="159" y="322"/>
                    <a:pt x="176" y="338"/>
                  </a:cubicBezTo>
                  <a:cubicBezTo>
                    <a:pt x="133" y="396"/>
                    <a:pt x="133" y="396"/>
                    <a:pt x="133" y="396"/>
                  </a:cubicBezTo>
                  <a:cubicBezTo>
                    <a:pt x="119" y="386"/>
                    <a:pt x="102" y="380"/>
                    <a:pt x="84" y="380"/>
                  </a:cubicBezTo>
                  <a:cubicBezTo>
                    <a:pt x="38" y="380"/>
                    <a:pt x="0" y="418"/>
                    <a:pt x="0" y="465"/>
                  </a:cubicBezTo>
                  <a:cubicBezTo>
                    <a:pt x="0" y="511"/>
                    <a:pt x="38" y="549"/>
                    <a:pt x="84" y="549"/>
                  </a:cubicBezTo>
                  <a:cubicBezTo>
                    <a:pt x="130" y="549"/>
                    <a:pt x="168" y="511"/>
                    <a:pt x="168" y="465"/>
                  </a:cubicBezTo>
                  <a:cubicBezTo>
                    <a:pt x="168" y="444"/>
                    <a:pt x="160" y="425"/>
                    <a:pt x="148" y="411"/>
                  </a:cubicBezTo>
                  <a:cubicBezTo>
                    <a:pt x="194" y="350"/>
                    <a:pt x="194" y="350"/>
                    <a:pt x="194" y="350"/>
                  </a:cubicBezTo>
                  <a:cubicBezTo>
                    <a:pt x="205" y="355"/>
                    <a:pt x="218" y="359"/>
                    <a:pt x="232" y="359"/>
                  </a:cubicBezTo>
                  <a:cubicBezTo>
                    <a:pt x="260" y="359"/>
                    <a:pt x="285" y="345"/>
                    <a:pt x="300" y="324"/>
                  </a:cubicBezTo>
                  <a:cubicBezTo>
                    <a:pt x="361" y="360"/>
                    <a:pt x="361" y="360"/>
                    <a:pt x="361" y="360"/>
                  </a:cubicBezTo>
                  <a:cubicBezTo>
                    <a:pt x="360" y="367"/>
                    <a:pt x="359" y="373"/>
                    <a:pt x="359" y="380"/>
                  </a:cubicBezTo>
                  <a:cubicBezTo>
                    <a:pt x="359" y="427"/>
                    <a:pt x="397" y="465"/>
                    <a:pt x="443" y="465"/>
                  </a:cubicBezTo>
                  <a:cubicBezTo>
                    <a:pt x="490" y="465"/>
                    <a:pt x="528" y="427"/>
                    <a:pt x="528" y="380"/>
                  </a:cubicBezTo>
                  <a:cubicBezTo>
                    <a:pt x="528" y="352"/>
                    <a:pt x="514" y="328"/>
                    <a:pt x="494" y="313"/>
                  </a:cubicBezTo>
                  <a:cubicBezTo>
                    <a:pt x="596" y="160"/>
                    <a:pt x="596" y="160"/>
                    <a:pt x="596" y="160"/>
                  </a:cubicBezTo>
                  <a:cubicBezTo>
                    <a:pt x="607" y="165"/>
                    <a:pt x="620" y="169"/>
                    <a:pt x="633" y="169"/>
                  </a:cubicBezTo>
                  <a:cubicBezTo>
                    <a:pt x="680" y="169"/>
                    <a:pt x="718" y="131"/>
                    <a:pt x="718" y="84"/>
                  </a:cubicBezTo>
                  <a:cubicBezTo>
                    <a:pt x="718" y="38"/>
                    <a:pt x="680" y="0"/>
                    <a:pt x="633" y="0"/>
                  </a:cubicBezTo>
                  <a:close/>
                  <a:moveTo>
                    <a:pt x="84" y="507"/>
                  </a:moveTo>
                  <a:cubicBezTo>
                    <a:pt x="61" y="507"/>
                    <a:pt x="42" y="488"/>
                    <a:pt x="42" y="465"/>
                  </a:cubicBezTo>
                  <a:cubicBezTo>
                    <a:pt x="42" y="441"/>
                    <a:pt x="61" y="422"/>
                    <a:pt x="84" y="422"/>
                  </a:cubicBezTo>
                  <a:cubicBezTo>
                    <a:pt x="107" y="422"/>
                    <a:pt x="126" y="441"/>
                    <a:pt x="126" y="465"/>
                  </a:cubicBezTo>
                  <a:cubicBezTo>
                    <a:pt x="126" y="488"/>
                    <a:pt x="107" y="507"/>
                    <a:pt x="84" y="507"/>
                  </a:cubicBezTo>
                  <a:close/>
                  <a:moveTo>
                    <a:pt x="232" y="317"/>
                  </a:moveTo>
                  <a:cubicBezTo>
                    <a:pt x="209" y="317"/>
                    <a:pt x="190" y="298"/>
                    <a:pt x="190" y="275"/>
                  </a:cubicBezTo>
                  <a:cubicBezTo>
                    <a:pt x="190" y="251"/>
                    <a:pt x="209" y="233"/>
                    <a:pt x="232" y="233"/>
                  </a:cubicBezTo>
                  <a:cubicBezTo>
                    <a:pt x="255" y="233"/>
                    <a:pt x="274" y="251"/>
                    <a:pt x="274" y="275"/>
                  </a:cubicBezTo>
                  <a:cubicBezTo>
                    <a:pt x="274" y="298"/>
                    <a:pt x="255" y="317"/>
                    <a:pt x="232" y="317"/>
                  </a:cubicBezTo>
                  <a:close/>
                  <a:moveTo>
                    <a:pt x="443" y="422"/>
                  </a:moveTo>
                  <a:cubicBezTo>
                    <a:pt x="420" y="422"/>
                    <a:pt x="401" y="403"/>
                    <a:pt x="401" y="380"/>
                  </a:cubicBezTo>
                  <a:cubicBezTo>
                    <a:pt x="401" y="357"/>
                    <a:pt x="420" y="338"/>
                    <a:pt x="443" y="338"/>
                  </a:cubicBezTo>
                  <a:cubicBezTo>
                    <a:pt x="467" y="338"/>
                    <a:pt x="486" y="357"/>
                    <a:pt x="486" y="380"/>
                  </a:cubicBezTo>
                  <a:cubicBezTo>
                    <a:pt x="486" y="403"/>
                    <a:pt x="467" y="422"/>
                    <a:pt x="443" y="422"/>
                  </a:cubicBezTo>
                  <a:close/>
                  <a:moveTo>
                    <a:pt x="633" y="127"/>
                  </a:moveTo>
                  <a:cubicBezTo>
                    <a:pt x="610" y="127"/>
                    <a:pt x="591" y="108"/>
                    <a:pt x="591" y="84"/>
                  </a:cubicBezTo>
                  <a:cubicBezTo>
                    <a:pt x="591" y="61"/>
                    <a:pt x="610" y="42"/>
                    <a:pt x="633" y="42"/>
                  </a:cubicBezTo>
                  <a:cubicBezTo>
                    <a:pt x="657" y="42"/>
                    <a:pt x="675" y="61"/>
                    <a:pt x="675" y="84"/>
                  </a:cubicBezTo>
                  <a:cubicBezTo>
                    <a:pt x="675" y="108"/>
                    <a:pt x="657" y="127"/>
                    <a:pt x="633" y="1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  <p:grpSp>
          <p:nvGrpSpPr>
            <p:cNvPr id="214" name="Group 213"/>
            <p:cNvGrpSpPr/>
            <p:nvPr/>
          </p:nvGrpSpPr>
          <p:grpSpPr>
            <a:xfrm>
              <a:off x="2897579" y="3154123"/>
              <a:ext cx="554162" cy="443449"/>
              <a:chOff x="6069013" y="-1522413"/>
              <a:chExt cx="4465637" cy="3573463"/>
            </a:xfrm>
            <a:solidFill>
              <a:schemeClr val="bg1">
                <a:lumMod val="95000"/>
              </a:schemeClr>
            </a:solidFill>
          </p:grpSpPr>
          <p:sp>
            <p:nvSpPr>
              <p:cNvPr id="215" name="Freeform 14"/>
              <p:cNvSpPr>
                <a:spLocks/>
              </p:cNvSpPr>
              <p:nvPr/>
            </p:nvSpPr>
            <p:spPr bwMode="auto">
              <a:xfrm>
                <a:off x="6069013" y="-1522413"/>
                <a:ext cx="4465637" cy="2979738"/>
              </a:xfrm>
              <a:custGeom>
                <a:avLst/>
                <a:gdLst>
                  <a:gd name="T0" fmla="*/ 869 w 1188"/>
                  <a:gd name="T1" fmla="*/ 792 h 792"/>
                  <a:gd name="T2" fmla="*/ 830 w 1188"/>
                  <a:gd name="T3" fmla="*/ 753 h 792"/>
                  <a:gd name="T4" fmla="*/ 869 w 1188"/>
                  <a:gd name="T5" fmla="*/ 713 h 792"/>
                  <a:gd name="T6" fmla="*/ 949 w 1188"/>
                  <a:gd name="T7" fmla="*/ 713 h 792"/>
                  <a:gd name="T8" fmla="*/ 953 w 1188"/>
                  <a:gd name="T9" fmla="*/ 713 h 792"/>
                  <a:gd name="T10" fmla="*/ 955 w 1188"/>
                  <a:gd name="T11" fmla="*/ 713 h 792"/>
                  <a:gd name="T12" fmla="*/ 1109 w 1188"/>
                  <a:gd name="T13" fmla="*/ 555 h 792"/>
                  <a:gd name="T14" fmla="*/ 951 w 1188"/>
                  <a:gd name="T15" fmla="*/ 396 h 792"/>
                  <a:gd name="T16" fmla="*/ 915 w 1188"/>
                  <a:gd name="T17" fmla="*/ 401 h 792"/>
                  <a:gd name="T18" fmla="*/ 879 w 1188"/>
                  <a:gd name="T19" fmla="*/ 391 h 792"/>
                  <a:gd name="T20" fmla="*/ 867 w 1188"/>
                  <a:gd name="T21" fmla="*/ 356 h 792"/>
                  <a:gd name="T22" fmla="*/ 871 w 1188"/>
                  <a:gd name="T23" fmla="*/ 317 h 792"/>
                  <a:gd name="T24" fmla="*/ 634 w 1188"/>
                  <a:gd name="T25" fmla="*/ 79 h 792"/>
                  <a:gd name="T26" fmla="*/ 398 w 1188"/>
                  <a:gd name="T27" fmla="*/ 296 h 792"/>
                  <a:gd name="T28" fmla="*/ 380 w 1188"/>
                  <a:gd name="T29" fmla="*/ 326 h 792"/>
                  <a:gd name="T30" fmla="*/ 345 w 1188"/>
                  <a:gd name="T31" fmla="*/ 330 h 792"/>
                  <a:gd name="T32" fmla="*/ 277 w 1188"/>
                  <a:gd name="T33" fmla="*/ 317 h 792"/>
                  <a:gd name="T34" fmla="*/ 79 w 1188"/>
                  <a:gd name="T35" fmla="*/ 515 h 792"/>
                  <a:gd name="T36" fmla="*/ 272 w 1188"/>
                  <a:gd name="T37" fmla="*/ 713 h 792"/>
                  <a:gd name="T38" fmla="*/ 275 w 1188"/>
                  <a:gd name="T39" fmla="*/ 713 h 792"/>
                  <a:gd name="T40" fmla="*/ 295 w 1188"/>
                  <a:gd name="T41" fmla="*/ 713 h 792"/>
                  <a:gd name="T42" fmla="*/ 358 w 1188"/>
                  <a:gd name="T43" fmla="*/ 713 h 792"/>
                  <a:gd name="T44" fmla="*/ 398 w 1188"/>
                  <a:gd name="T45" fmla="*/ 753 h 792"/>
                  <a:gd name="T46" fmla="*/ 358 w 1188"/>
                  <a:gd name="T47" fmla="*/ 792 h 792"/>
                  <a:gd name="T48" fmla="*/ 282 w 1188"/>
                  <a:gd name="T49" fmla="*/ 792 h 792"/>
                  <a:gd name="T50" fmla="*/ 277 w 1188"/>
                  <a:gd name="T51" fmla="*/ 792 h 792"/>
                  <a:gd name="T52" fmla="*/ 0 w 1188"/>
                  <a:gd name="T53" fmla="*/ 515 h 792"/>
                  <a:gd name="T54" fmla="*/ 277 w 1188"/>
                  <a:gd name="T55" fmla="*/ 238 h 792"/>
                  <a:gd name="T56" fmla="*/ 327 w 1188"/>
                  <a:gd name="T57" fmla="*/ 242 h 792"/>
                  <a:gd name="T58" fmla="*/ 634 w 1188"/>
                  <a:gd name="T59" fmla="*/ 0 h 792"/>
                  <a:gd name="T60" fmla="*/ 950 w 1188"/>
                  <a:gd name="T61" fmla="*/ 317 h 792"/>
                  <a:gd name="T62" fmla="*/ 950 w 1188"/>
                  <a:gd name="T63" fmla="*/ 317 h 792"/>
                  <a:gd name="T64" fmla="*/ 951 w 1188"/>
                  <a:gd name="T65" fmla="*/ 317 h 792"/>
                  <a:gd name="T66" fmla="*/ 1188 w 1188"/>
                  <a:gd name="T67" fmla="*/ 555 h 792"/>
                  <a:gd name="T68" fmla="*/ 951 w 1188"/>
                  <a:gd name="T69" fmla="*/ 792 h 792"/>
                  <a:gd name="T70" fmla="*/ 946 w 1188"/>
                  <a:gd name="T71" fmla="*/ 792 h 792"/>
                  <a:gd name="T72" fmla="*/ 869 w 1188"/>
                  <a:gd name="T73" fmla="*/ 792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88" h="792">
                    <a:moveTo>
                      <a:pt x="869" y="792"/>
                    </a:moveTo>
                    <a:cubicBezTo>
                      <a:pt x="847" y="792"/>
                      <a:pt x="830" y="775"/>
                      <a:pt x="830" y="753"/>
                    </a:cubicBezTo>
                    <a:cubicBezTo>
                      <a:pt x="830" y="731"/>
                      <a:pt x="847" y="713"/>
                      <a:pt x="869" y="713"/>
                    </a:cubicBezTo>
                    <a:cubicBezTo>
                      <a:pt x="949" y="713"/>
                      <a:pt x="949" y="713"/>
                      <a:pt x="949" y="713"/>
                    </a:cubicBezTo>
                    <a:cubicBezTo>
                      <a:pt x="950" y="713"/>
                      <a:pt x="952" y="713"/>
                      <a:pt x="953" y="713"/>
                    </a:cubicBezTo>
                    <a:cubicBezTo>
                      <a:pt x="954" y="713"/>
                      <a:pt x="955" y="713"/>
                      <a:pt x="955" y="713"/>
                    </a:cubicBezTo>
                    <a:cubicBezTo>
                      <a:pt x="1041" y="710"/>
                      <a:pt x="1109" y="640"/>
                      <a:pt x="1109" y="555"/>
                    </a:cubicBezTo>
                    <a:cubicBezTo>
                      <a:pt x="1109" y="467"/>
                      <a:pt x="1038" y="396"/>
                      <a:pt x="951" y="396"/>
                    </a:cubicBezTo>
                    <a:cubicBezTo>
                      <a:pt x="940" y="396"/>
                      <a:pt x="928" y="398"/>
                      <a:pt x="915" y="401"/>
                    </a:cubicBezTo>
                    <a:cubicBezTo>
                      <a:pt x="902" y="404"/>
                      <a:pt x="889" y="400"/>
                      <a:pt x="879" y="391"/>
                    </a:cubicBezTo>
                    <a:cubicBezTo>
                      <a:pt x="870" y="382"/>
                      <a:pt x="865" y="369"/>
                      <a:pt x="867" y="356"/>
                    </a:cubicBezTo>
                    <a:cubicBezTo>
                      <a:pt x="869" y="343"/>
                      <a:pt x="871" y="330"/>
                      <a:pt x="871" y="317"/>
                    </a:cubicBezTo>
                    <a:cubicBezTo>
                      <a:pt x="871" y="186"/>
                      <a:pt x="765" y="79"/>
                      <a:pt x="634" y="79"/>
                    </a:cubicBezTo>
                    <a:cubicBezTo>
                      <a:pt x="510" y="79"/>
                      <a:pt x="409" y="172"/>
                      <a:pt x="398" y="296"/>
                    </a:cubicBezTo>
                    <a:cubicBezTo>
                      <a:pt x="397" y="308"/>
                      <a:pt x="390" y="319"/>
                      <a:pt x="380" y="326"/>
                    </a:cubicBezTo>
                    <a:cubicBezTo>
                      <a:pt x="370" y="332"/>
                      <a:pt x="357" y="334"/>
                      <a:pt x="345" y="330"/>
                    </a:cubicBezTo>
                    <a:cubicBezTo>
                      <a:pt x="322" y="321"/>
                      <a:pt x="300" y="317"/>
                      <a:pt x="277" y="317"/>
                    </a:cubicBezTo>
                    <a:cubicBezTo>
                      <a:pt x="168" y="317"/>
                      <a:pt x="79" y="406"/>
                      <a:pt x="79" y="515"/>
                    </a:cubicBezTo>
                    <a:cubicBezTo>
                      <a:pt x="79" y="623"/>
                      <a:pt x="165" y="710"/>
                      <a:pt x="272" y="713"/>
                    </a:cubicBezTo>
                    <a:cubicBezTo>
                      <a:pt x="273" y="713"/>
                      <a:pt x="274" y="713"/>
                      <a:pt x="275" y="713"/>
                    </a:cubicBezTo>
                    <a:cubicBezTo>
                      <a:pt x="295" y="713"/>
                      <a:pt x="295" y="713"/>
                      <a:pt x="295" y="713"/>
                    </a:cubicBezTo>
                    <a:cubicBezTo>
                      <a:pt x="358" y="713"/>
                      <a:pt x="358" y="713"/>
                      <a:pt x="358" y="713"/>
                    </a:cubicBezTo>
                    <a:cubicBezTo>
                      <a:pt x="380" y="713"/>
                      <a:pt x="398" y="731"/>
                      <a:pt x="398" y="753"/>
                    </a:cubicBezTo>
                    <a:cubicBezTo>
                      <a:pt x="398" y="775"/>
                      <a:pt x="380" y="792"/>
                      <a:pt x="358" y="792"/>
                    </a:cubicBezTo>
                    <a:cubicBezTo>
                      <a:pt x="282" y="792"/>
                      <a:pt x="282" y="792"/>
                      <a:pt x="282" y="792"/>
                    </a:cubicBezTo>
                    <a:cubicBezTo>
                      <a:pt x="281" y="792"/>
                      <a:pt x="279" y="792"/>
                      <a:pt x="277" y="792"/>
                    </a:cubicBezTo>
                    <a:cubicBezTo>
                      <a:pt x="124" y="792"/>
                      <a:pt x="0" y="668"/>
                      <a:pt x="0" y="515"/>
                    </a:cubicBezTo>
                    <a:cubicBezTo>
                      <a:pt x="0" y="362"/>
                      <a:pt x="124" y="238"/>
                      <a:pt x="277" y="238"/>
                    </a:cubicBezTo>
                    <a:cubicBezTo>
                      <a:pt x="294" y="238"/>
                      <a:pt x="310" y="239"/>
                      <a:pt x="327" y="242"/>
                    </a:cubicBezTo>
                    <a:cubicBezTo>
                      <a:pt x="360" y="101"/>
                      <a:pt x="485" y="0"/>
                      <a:pt x="634" y="0"/>
                    </a:cubicBezTo>
                    <a:cubicBezTo>
                      <a:pt x="808" y="0"/>
                      <a:pt x="950" y="142"/>
                      <a:pt x="950" y="317"/>
                    </a:cubicBezTo>
                    <a:cubicBezTo>
                      <a:pt x="950" y="317"/>
                      <a:pt x="950" y="317"/>
                      <a:pt x="950" y="317"/>
                    </a:cubicBezTo>
                    <a:cubicBezTo>
                      <a:pt x="951" y="317"/>
                      <a:pt x="951" y="317"/>
                      <a:pt x="951" y="317"/>
                    </a:cubicBezTo>
                    <a:cubicBezTo>
                      <a:pt x="1082" y="317"/>
                      <a:pt x="1188" y="424"/>
                      <a:pt x="1188" y="555"/>
                    </a:cubicBezTo>
                    <a:cubicBezTo>
                      <a:pt x="1188" y="686"/>
                      <a:pt x="1082" y="792"/>
                      <a:pt x="951" y="792"/>
                    </a:cubicBezTo>
                    <a:cubicBezTo>
                      <a:pt x="949" y="792"/>
                      <a:pt x="947" y="792"/>
                      <a:pt x="946" y="792"/>
                    </a:cubicBezTo>
                    <a:lnTo>
                      <a:pt x="869" y="7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>
                      <a:lumMod val="9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16" name="Freeform 15"/>
              <p:cNvSpPr>
                <a:spLocks/>
              </p:cNvSpPr>
              <p:nvPr/>
            </p:nvSpPr>
            <p:spPr bwMode="auto">
              <a:xfrm>
                <a:off x="7707313" y="-479425"/>
                <a:ext cx="1484312" cy="2530475"/>
              </a:xfrm>
              <a:custGeom>
                <a:avLst/>
                <a:gdLst>
                  <a:gd name="T0" fmla="*/ 935 w 935"/>
                  <a:gd name="T1" fmla="*/ 656 h 1594"/>
                  <a:gd name="T2" fmla="*/ 561 w 935"/>
                  <a:gd name="T3" fmla="*/ 656 h 1594"/>
                  <a:gd name="T4" fmla="*/ 561 w 935"/>
                  <a:gd name="T5" fmla="*/ 0 h 1594"/>
                  <a:gd name="T6" fmla="*/ 0 w 935"/>
                  <a:gd name="T7" fmla="*/ 940 h 1594"/>
                  <a:gd name="T8" fmla="*/ 374 w 935"/>
                  <a:gd name="T9" fmla="*/ 940 h 1594"/>
                  <a:gd name="T10" fmla="*/ 374 w 935"/>
                  <a:gd name="T11" fmla="*/ 1594 h 1594"/>
                  <a:gd name="T12" fmla="*/ 935 w 935"/>
                  <a:gd name="T13" fmla="*/ 656 h 1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5" h="1594">
                    <a:moveTo>
                      <a:pt x="935" y="656"/>
                    </a:moveTo>
                    <a:lnTo>
                      <a:pt x="561" y="656"/>
                    </a:lnTo>
                    <a:lnTo>
                      <a:pt x="561" y="0"/>
                    </a:lnTo>
                    <a:lnTo>
                      <a:pt x="0" y="940"/>
                    </a:lnTo>
                    <a:lnTo>
                      <a:pt x="374" y="940"/>
                    </a:lnTo>
                    <a:lnTo>
                      <a:pt x="374" y="1594"/>
                    </a:lnTo>
                    <a:lnTo>
                      <a:pt x="935" y="6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>
                      <a:lumMod val="9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217" name="Group 216"/>
            <p:cNvGrpSpPr/>
            <p:nvPr/>
          </p:nvGrpSpPr>
          <p:grpSpPr>
            <a:xfrm>
              <a:off x="2913548" y="4177667"/>
              <a:ext cx="522225" cy="522225"/>
              <a:chOff x="1928427" y="-1529876"/>
              <a:chExt cx="1960563" cy="1960563"/>
            </a:xfrm>
            <a:solidFill>
              <a:schemeClr val="bg1">
                <a:lumMod val="95000"/>
              </a:schemeClr>
            </a:solidFill>
          </p:grpSpPr>
          <p:sp>
            <p:nvSpPr>
              <p:cNvPr id="218" name="Freeform 19"/>
              <p:cNvSpPr>
                <a:spLocks noEditPoints="1"/>
              </p:cNvSpPr>
              <p:nvPr/>
            </p:nvSpPr>
            <p:spPr bwMode="auto">
              <a:xfrm>
                <a:off x="3200014" y="-256700"/>
                <a:ext cx="265113" cy="260350"/>
              </a:xfrm>
              <a:custGeom>
                <a:avLst/>
                <a:gdLst>
                  <a:gd name="T0" fmla="*/ 78 w 156"/>
                  <a:gd name="T1" fmla="*/ 0 h 154"/>
                  <a:gd name="T2" fmla="*/ 0 w 156"/>
                  <a:gd name="T3" fmla="*/ 77 h 154"/>
                  <a:gd name="T4" fmla="*/ 78 w 156"/>
                  <a:gd name="T5" fmla="*/ 154 h 154"/>
                  <a:gd name="T6" fmla="*/ 156 w 156"/>
                  <a:gd name="T7" fmla="*/ 77 h 154"/>
                  <a:gd name="T8" fmla="*/ 78 w 156"/>
                  <a:gd name="T9" fmla="*/ 0 h 154"/>
                  <a:gd name="T10" fmla="*/ 78 w 156"/>
                  <a:gd name="T11" fmla="*/ 116 h 154"/>
                  <a:gd name="T12" fmla="*/ 39 w 156"/>
                  <a:gd name="T13" fmla="*/ 77 h 154"/>
                  <a:gd name="T14" fmla="*/ 78 w 156"/>
                  <a:gd name="T15" fmla="*/ 39 h 154"/>
                  <a:gd name="T16" fmla="*/ 117 w 156"/>
                  <a:gd name="T17" fmla="*/ 77 h 154"/>
                  <a:gd name="T18" fmla="*/ 78 w 156"/>
                  <a:gd name="T19" fmla="*/ 11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" h="154">
                    <a:moveTo>
                      <a:pt x="78" y="0"/>
                    </a:moveTo>
                    <a:cubicBezTo>
                      <a:pt x="35" y="0"/>
                      <a:pt x="0" y="35"/>
                      <a:pt x="0" y="77"/>
                    </a:cubicBezTo>
                    <a:cubicBezTo>
                      <a:pt x="0" y="120"/>
                      <a:pt x="35" y="154"/>
                      <a:pt x="78" y="154"/>
                    </a:cubicBezTo>
                    <a:cubicBezTo>
                      <a:pt x="121" y="154"/>
                      <a:pt x="156" y="120"/>
                      <a:pt x="156" y="77"/>
                    </a:cubicBezTo>
                    <a:cubicBezTo>
                      <a:pt x="156" y="35"/>
                      <a:pt x="121" y="0"/>
                      <a:pt x="78" y="0"/>
                    </a:cubicBezTo>
                    <a:close/>
                    <a:moveTo>
                      <a:pt x="78" y="116"/>
                    </a:moveTo>
                    <a:cubicBezTo>
                      <a:pt x="56" y="116"/>
                      <a:pt x="39" y="98"/>
                      <a:pt x="39" y="77"/>
                    </a:cubicBezTo>
                    <a:cubicBezTo>
                      <a:pt x="39" y="56"/>
                      <a:pt x="56" y="39"/>
                      <a:pt x="78" y="39"/>
                    </a:cubicBezTo>
                    <a:cubicBezTo>
                      <a:pt x="99" y="39"/>
                      <a:pt x="117" y="56"/>
                      <a:pt x="117" y="77"/>
                    </a:cubicBezTo>
                    <a:cubicBezTo>
                      <a:pt x="117" y="98"/>
                      <a:pt x="99" y="116"/>
                      <a:pt x="78" y="1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>
                      <a:lumMod val="9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19" name="Freeform 20"/>
              <p:cNvSpPr>
                <a:spLocks noEditPoints="1"/>
              </p:cNvSpPr>
              <p:nvPr/>
            </p:nvSpPr>
            <p:spPr bwMode="auto">
              <a:xfrm>
                <a:off x="2350702" y="-256700"/>
                <a:ext cx="263525" cy="260350"/>
              </a:xfrm>
              <a:custGeom>
                <a:avLst/>
                <a:gdLst>
                  <a:gd name="T0" fmla="*/ 78 w 155"/>
                  <a:gd name="T1" fmla="*/ 0 h 154"/>
                  <a:gd name="T2" fmla="*/ 0 w 155"/>
                  <a:gd name="T3" fmla="*/ 77 h 154"/>
                  <a:gd name="T4" fmla="*/ 78 w 155"/>
                  <a:gd name="T5" fmla="*/ 154 h 154"/>
                  <a:gd name="T6" fmla="*/ 155 w 155"/>
                  <a:gd name="T7" fmla="*/ 77 h 154"/>
                  <a:gd name="T8" fmla="*/ 78 w 155"/>
                  <a:gd name="T9" fmla="*/ 0 h 154"/>
                  <a:gd name="T10" fmla="*/ 78 w 155"/>
                  <a:gd name="T11" fmla="*/ 116 h 154"/>
                  <a:gd name="T12" fmla="*/ 39 w 155"/>
                  <a:gd name="T13" fmla="*/ 77 h 154"/>
                  <a:gd name="T14" fmla="*/ 78 w 155"/>
                  <a:gd name="T15" fmla="*/ 39 h 154"/>
                  <a:gd name="T16" fmla="*/ 117 w 155"/>
                  <a:gd name="T17" fmla="*/ 77 h 154"/>
                  <a:gd name="T18" fmla="*/ 78 w 155"/>
                  <a:gd name="T19" fmla="*/ 11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" h="154">
                    <a:moveTo>
                      <a:pt x="78" y="0"/>
                    </a:moveTo>
                    <a:cubicBezTo>
                      <a:pt x="35" y="0"/>
                      <a:pt x="0" y="35"/>
                      <a:pt x="0" y="77"/>
                    </a:cubicBezTo>
                    <a:cubicBezTo>
                      <a:pt x="0" y="120"/>
                      <a:pt x="35" y="154"/>
                      <a:pt x="78" y="154"/>
                    </a:cubicBezTo>
                    <a:cubicBezTo>
                      <a:pt x="121" y="154"/>
                      <a:pt x="155" y="120"/>
                      <a:pt x="155" y="77"/>
                    </a:cubicBezTo>
                    <a:cubicBezTo>
                      <a:pt x="155" y="35"/>
                      <a:pt x="121" y="0"/>
                      <a:pt x="78" y="0"/>
                    </a:cubicBezTo>
                    <a:close/>
                    <a:moveTo>
                      <a:pt x="78" y="116"/>
                    </a:moveTo>
                    <a:cubicBezTo>
                      <a:pt x="56" y="116"/>
                      <a:pt x="39" y="98"/>
                      <a:pt x="39" y="77"/>
                    </a:cubicBezTo>
                    <a:cubicBezTo>
                      <a:pt x="39" y="56"/>
                      <a:pt x="56" y="39"/>
                      <a:pt x="78" y="39"/>
                    </a:cubicBezTo>
                    <a:cubicBezTo>
                      <a:pt x="99" y="39"/>
                      <a:pt x="117" y="56"/>
                      <a:pt x="117" y="77"/>
                    </a:cubicBezTo>
                    <a:cubicBezTo>
                      <a:pt x="117" y="98"/>
                      <a:pt x="99" y="116"/>
                      <a:pt x="78" y="1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>
                      <a:lumMod val="9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20" name="Freeform 21"/>
              <p:cNvSpPr>
                <a:spLocks/>
              </p:cNvSpPr>
              <p:nvPr/>
            </p:nvSpPr>
            <p:spPr bwMode="auto">
              <a:xfrm>
                <a:off x="2711064" y="-288450"/>
                <a:ext cx="393700" cy="65088"/>
              </a:xfrm>
              <a:custGeom>
                <a:avLst/>
                <a:gdLst>
                  <a:gd name="T0" fmla="*/ 213 w 232"/>
                  <a:gd name="T1" fmla="*/ 0 h 38"/>
                  <a:gd name="T2" fmla="*/ 20 w 232"/>
                  <a:gd name="T3" fmla="*/ 0 h 38"/>
                  <a:gd name="T4" fmla="*/ 0 w 232"/>
                  <a:gd name="T5" fmla="*/ 19 h 38"/>
                  <a:gd name="T6" fmla="*/ 20 w 232"/>
                  <a:gd name="T7" fmla="*/ 38 h 38"/>
                  <a:gd name="T8" fmla="*/ 213 w 232"/>
                  <a:gd name="T9" fmla="*/ 38 h 38"/>
                  <a:gd name="T10" fmla="*/ 232 w 232"/>
                  <a:gd name="T11" fmla="*/ 19 h 38"/>
                  <a:gd name="T12" fmla="*/ 213 w 23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2" h="38">
                    <a:moveTo>
                      <a:pt x="213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8"/>
                      <a:pt x="0" y="19"/>
                    </a:cubicBezTo>
                    <a:cubicBezTo>
                      <a:pt x="0" y="30"/>
                      <a:pt x="9" y="38"/>
                      <a:pt x="20" y="38"/>
                    </a:cubicBezTo>
                    <a:cubicBezTo>
                      <a:pt x="213" y="38"/>
                      <a:pt x="213" y="38"/>
                      <a:pt x="213" y="38"/>
                    </a:cubicBezTo>
                    <a:cubicBezTo>
                      <a:pt x="223" y="38"/>
                      <a:pt x="232" y="30"/>
                      <a:pt x="232" y="19"/>
                    </a:cubicBezTo>
                    <a:cubicBezTo>
                      <a:pt x="232" y="8"/>
                      <a:pt x="223" y="0"/>
                      <a:pt x="2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>
                      <a:lumMod val="9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21" name="Freeform 22"/>
              <p:cNvSpPr>
                <a:spLocks/>
              </p:cNvSpPr>
              <p:nvPr/>
            </p:nvSpPr>
            <p:spPr bwMode="auto">
              <a:xfrm>
                <a:off x="2711064" y="-158275"/>
                <a:ext cx="393700" cy="66675"/>
              </a:xfrm>
              <a:custGeom>
                <a:avLst/>
                <a:gdLst>
                  <a:gd name="T0" fmla="*/ 213 w 232"/>
                  <a:gd name="T1" fmla="*/ 0 h 39"/>
                  <a:gd name="T2" fmla="*/ 20 w 232"/>
                  <a:gd name="T3" fmla="*/ 0 h 39"/>
                  <a:gd name="T4" fmla="*/ 0 w 232"/>
                  <a:gd name="T5" fmla="*/ 19 h 39"/>
                  <a:gd name="T6" fmla="*/ 20 w 232"/>
                  <a:gd name="T7" fmla="*/ 39 h 39"/>
                  <a:gd name="T8" fmla="*/ 213 w 232"/>
                  <a:gd name="T9" fmla="*/ 39 h 39"/>
                  <a:gd name="T10" fmla="*/ 232 w 232"/>
                  <a:gd name="T11" fmla="*/ 19 h 39"/>
                  <a:gd name="T12" fmla="*/ 213 w 232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2" h="39">
                    <a:moveTo>
                      <a:pt x="213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19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213" y="39"/>
                      <a:pt x="213" y="39"/>
                      <a:pt x="213" y="39"/>
                    </a:cubicBezTo>
                    <a:cubicBezTo>
                      <a:pt x="223" y="39"/>
                      <a:pt x="232" y="30"/>
                      <a:pt x="232" y="19"/>
                    </a:cubicBezTo>
                    <a:cubicBezTo>
                      <a:pt x="232" y="9"/>
                      <a:pt x="223" y="0"/>
                      <a:pt x="2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>
                      <a:lumMod val="9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22" name="Freeform 23"/>
              <p:cNvSpPr>
                <a:spLocks/>
              </p:cNvSpPr>
              <p:nvPr/>
            </p:nvSpPr>
            <p:spPr bwMode="auto">
              <a:xfrm>
                <a:off x="2418964" y="-842488"/>
                <a:ext cx="260350" cy="260350"/>
              </a:xfrm>
              <a:custGeom>
                <a:avLst/>
                <a:gdLst>
                  <a:gd name="T0" fmla="*/ 135 w 154"/>
                  <a:gd name="T1" fmla="*/ 0 h 154"/>
                  <a:gd name="T2" fmla="*/ 0 w 154"/>
                  <a:gd name="T3" fmla="*/ 135 h 154"/>
                  <a:gd name="T4" fmla="*/ 19 w 154"/>
                  <a:gd name="T5" fmla="*/ 154 h 154"/>
                  <a:gd name="T6" fmla="*/ 38 w 154"/>
                  <a:gd name="T7" fmla="*/ 135 h 154"/>
                  <a:gd name="T8" fmla="*/ 135 w 154"/>
                  <a:gd name="T9" fmla="*/ 38 h 154"/>
                  <a:gd name="T10" fmla="*/ 154 w 154"/>
                  <a:gd name="T11" fmla="*/ 19 h 154"/>
                  <a:gd name="T12" fmla="*/ 135 w 154"/>
                  <a:gd name="T1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" h="154">
                    <a:moveTo>
                      <a:pt x="135" y="0"/>
                    </a:moveTo>
                    <a:cubicBezTo>
                      <a:pt x="60" y="0"/>
                      <a:pt x="0" y="60"/>
                      <a:pt x="0" y="135"/>
                    </a:cubicBezTo>
                    <a:cubicBezTo>
                      <a:pt x="0" y="145"/>
                      <a:pt x="8" y="154"/>
                      <a:pt x="19" y="154"/>
                    </a:cubicBezTo>
                    <a:cubicBezTo>
                      <a:pt x="30" y="154"/>
                      <a:pt x="38" y="145"/>
                      <a:pt x="38" y="135"/>
                    </a:cubicBezTo>
                    <a:cubicBezTo>
                      <a:pt x="38" y="81"/>
                      <a:pt x="82" y="38"/>
                      <a:pt x="135" y="38"/>
                    </a:cubicBezTo>
                    <a:cubicBezTo>
                      <a:pt x="145" y="38"/>
                      <a:pt x="154" y="30"/>
                      <a:pt x="154" y="19"/>
                    </a:cubicBezTo>
                    <a:cubicBezTo>
                      <a:pt x="154" y="8"/>
                      <a:pt x="145" y="0"/>
                      <a:pt x="13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>
                      <a:lumMod val="9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23" name="Freeform 24"/>
              <p:cNvSpPr>
                <a:spLocks noEditPoints="1"/>
              </p:cNvSpPr>
              <p:nvPr/>
            </p:nvSpPr>
            <p:spPr bwMode="auto">
              <a:xfrm>
                <a:off x="1928427" y="-1529876"/>
                <a:ext cx="1960563" cy="1960563"/>
              </a:xfrm>
              <a:custGeom>
                <a:avLst/>
                <a:gdLst>
                  <a:gd name="T0" fmla="*/ 1081 w 1159"/>
                  <a:gd name="T1" fmla="*/ 316 h 1159"/>
                  <a:gd name="T2" fmla="*/ 1081 w 1159"/>
                  <a:gd name="T3" fmla="*/ 154 h 1159"/>
                  <a:gd name="T4" fmla="*/ 927 w 1159"/>
                  <a:gd name="T5" fmla="*/ 0 h 1159"/>
                  <a:gd name="T6" fmla="*/ 232 w 1159"/>
                  <a:gd name="T7" fmla="*/ 0 h 1159"/>
                  <a:gd name="T8" fmla="*/ 77 w 1159"/>
                  <a:gd name="T9" fmla="*/ 154 h 1159"/>
                  <a:gd name="T10" fmla="*/ 77 w 1159"/>
                  <a:gd name="T11" fmla="*/ 316 h 1159"/>
                  <a:gd name="T12" fmla="*/ 0 w 1159"/>
                  <a:gd name="T13" fmla="*/ 425 h 1159"/>
                  <a:gd name="T14" fmla="*/ 0 w 1159"/>
                  <a:gd name="T15" fmla="*/ 618 h 1159"/>
                  <a:gd name="T16" fmla="*/ 77 w 1159"/>
                  <a:gd name="T17" fmla="*/ 727 h 1159"/>
                  <a:gd name="T18" fmla="*/ 77 w 1159"/>
                  <a:gd name="T19" fmla="*/ 978 h 1159"/>
                  <a:gd name="T20" fmla="*/ 251 w 1159"/>
                  <a:gd name="T21" fmla="*/ 1159 h 1159"/>
                  <a:gd name="T22" fmla="*/ 413 w 1159"/>
                  <a:gd name="T23" fmla="*/ 1042 h 1159"/>
                  <a:gd name="T24" fmla="*/ 746 w 1159"/>
                  <a:gd name="T25" fmla="*/ 1042 h 1159"/>
                  <a:gd name="T26" fmla="*/ 908 w 1159"/>
                  <a:gd name="T27" fmla="*/ 1159 h 1159"/>
                  <a:gd name="T28" fmla="*/ 1081 w 1159"/>
                  <a:gd name="T29" fmla="*/ 978 h 1159"/>
                  <a:gd name="T30" fmla="*/ 1081 w 1159"/>
                  <a:gd name="T31" fmla="*/ 727 h 1159"/>
                  <a:gd name="T32" fmla="*/ 1159 w 1159"/>
                  <a:gd name="T33" fmla="*/ 618 h 1159"/>
                  <a:gd name="T34" fmla="*/ 1159 w 1159"/>
                  <a:gd name="T35" fmla="*/ 425 h 1159"/>
                  <a:gd name="T36" fmla="*/ 1081 w 1159"/>
                  <a:gd name="T37" fmla="*/ 316 h 1159"/>
                  <a:gd name="T38" fmla="*/ 1081 w 1159"/>
                  <a:gd name="T39" fmla="*/ 618 h 1159"/>
                  <a:gd name="T40" fmla="*/ 1043 w 1159"/>
                  <a:gd name="T41" fmla="*/ 657 h 1159"/>
                  <a:gd name="T42" fmla="*/ 1004 w 1159"/>
                  <a:gd name="T43" fmla="*/ 657 h 1159"/>
                  <a:gd name="T44" fmla="*/ 1004 w 1159"/>
                  <a:gd name="T45" fmla="*/ 978 h 1159"/>
                  <a:gd name="T46" fmla="*/ 908 w 1159"/>
                  <a:gd name="T47" fmla="*/ 1081 h 1159"/>
                  <a:gd name="T48" fmla="*/ 811 w 1159"/>
                  <a:gd name="T49" fmla="*/ 978 h 1159"/>
                  <a:gd name="T50" fmla="*/ 811 w 1159"/>
                  <a:gd name="T51" fmla="*/ 965 h 1159"/>
                  <a:gd name="T52" fmla="*/ 347 w 1159"/>
                  <a:gd name="T53" fmla="*/ 965 h 1159"/>
                  <a:gd name="T54" fmla="*/ 347 w 1159"/>
                  <a:gd name="T55" fmla="*/ 978 h 1159"/>
                  <a:gd name="T56" fmla="*/ 251 w 1159"/>
                  <a:gd name="T57" fmla="*/ 1081 h 1159"/>
                  <a:gd name="T58" fmla="*/ 155 w 1159"/>
                  <a:gd name="T59" fmla="*/ 978 h 1159"/>
                  <a:gd name="T60" fmla="*/ 155 w 1159"/>
                  <a:gd name="T61" fmla="*/ 657 h 1159"/>
                  <a:gd name="T62" fmla="*/ 116 w 1159"/>
                  <a:gd name="T63" fmla="*/ 657 h 1159"/>
                  <a:gd name="T64" fmla="*/ 77 w 1159"/>
                  <a:gd name="T65" fmla="*/ 618 h 1159"/>
                  <a:gd name="T66" fmla="*/ 77 w 1159"/>
                  <a:gd name="T67" fmla="*/ 425 h 1159"/>
                  <a:gd name="T68" fmla="*/ 116 w 1159"/>
                  <a:gd name="T69" fmla="*/ 386 h 1159"/>
                  <a:gd name="T70" fmla="*/ 154 w 1159"/>
                  <a:gd name="T71" fmla="*/ 386 h 1159"/>
                  <a:gd name="T72" fmla="*/ 154 w 1159"/>
                  <a:gd name="T73" fmla="*/ 270 h 1159"/>
                  <a:gd name="T74" fmla="*/ 270 w 1159"/>
                  <a:gd name="T75" fmla="*/ 155 h 1159"/>
                  <a:gd name="T76" fmla="*/ 888 w 1159"/>
                  <a:gd name="T77" fmla="*/ 155 h 1159"/>
                  <a:gd name="T78" fmla="*/ 1004 w 1159"/>
                  <a:gd name="T79" fmla="*/ 270 h 1159"/>
                  <a:gd name="T80" fmla="*/ 1004 w 1159"/>
                  <a:gd name="T81" fmla="*/ 386 h 1159"/>
                  <a:gd name="T82" fmla="*/ 1043 w 1159"/>
                  <a:gd name="T83" fmla="*/ 386 h 1159"/>
                  <a:gd name="T84" fmla="*/ 1081 w 1159"/>
                  <a:gd name="T85" fmla="*/ 425 h 1159"/>
                  <a:gd name="T86" fmla="*/ 1081 w 1159"/>
                  <a:gd name="T87" fmla="*/ 618 h 1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9" h="1159">
                    <a:moveTo>
                      <a:pt x="1081" y="316"/>
                    </a:moveTo>
                    <a:cubicBezTo>
                      <a:pt x="1081" y="154"/>
                      <a:pt x="1081" y="154"/>
                      <a:pt x="1081" y="154"/>
                    </a:cubicBezTo>
                    <a:cubicBezTo>
                      <a:pt x="1081" y="69"/>
                      <a:pt x="1012" y="0"/>
                      <a:pt x="927" y="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147" y="0"/>
                      <a:pt x="77" y="69"/>
                      <a:pt x="77" y="154"/>
                    </a:cubicBezTo>
                    <a:cubicBezTo>
                      <a:pt x="77" y="316"/>
                      <a:pt x="77" y="316"/>
                      <a:pt x="77" y="316"/>
                    </a:cubicBezTo>
                    <a:cubicBezTo>
                      <a:pt x="32" y="332"/>
                      <a:pt x="0" y="374"/>
                      <a:pt x="0" y="425"/>
                    </a:cubicBezTo>
                    <a:cubicBezTo>
                      <a:pt x="0" y="618"/>
                      <a:pt x="0" y="618"/>
                      <a:pt x="0" y="618"/>
                    </a:cubicBezTo>
                    <a:cubicBezTo>
                      <a:pt x="0" y="668"/>
                      <a:pt x="32" y="711"/>
                      <a:pt x="77" y="727"/>
                    </a:cubicBezTo>
                    <a:cubicBezTo>
                      <a:pt x="77" y="978"/>
                      <a:pt x="77" y="978"/>
                      <a:pt x="77" y="978"/>
                    </a:cubicBezTo>
                    <a:cubicBezTo>
                      <a:pt x="77" y="1078"/>
                      <a:pt x="155" y="1159"/>
                      <a:pt x="251" y="1159"/>
                    </a:cubicBezTo>
                    <a:cubicBezTo>
                      <a:pt x="325" y="1159"/>
                      <a:pt x="388" y="1110"/>
                      <a:pt x="413" y="1042"/>
                    </a:cubicBezTo>
                    <a:cubicBezTo>
                      <a:pt x="746" y="1042"/>
                      <a:pt x="746" y="1042"/>
                      <a:pt x="746" y="1042"/>
                    </a:cubicBezTo>
                    <a:cubicBezTo>
                      <a:pt x="771" y="1110"/>
                      <a:pt x="834" y="1159"/>
                      <a:pt x="908" y="1159"/>
                    </a:cubicBezTo>
                    <a:cubicBezTo>
                      <a:pt x="1003" y="1159"/>
                      <a:pt x="1081" y="1078"/>
                      <a:pt x="1081" y="978"/>
                    </a:cubicBezTo>
                    <a:cubicBezTo>
                      <a:pt x="1081" y="727"/>
                      <a:pt x="1081" y="727"/>
                      <a:pt x="1081" y="727"/>
                    </a:cubicBezTo>
                    <a:cubicBezTo>
                      <a:pt x="1126" y="711"/>
                      <a:pt x="1159" y="668"/>
                      <a:pt x="1159" y="618"/>
                    </a:cubicBezTo>
                    <a:cubicBezTo>
                      <a:pt x="1159" y="425"/>
                      <a:pt x="1159" y="425"/>
                      <a:pt x="1159" y="425"/>
                    </a:cubicBezTo>
                    <a:cubicBezTo>
                      <a:pt x="1159" y="374"/>
                      <a:pt x="1126" y="332"/>
                      <a:pt x="1081" y="316"/>
                    </a:cubicBezTo>
                    <a:close/>
                    <a:moveTo>
                      <a:pt x="1081" y="618"/>
                    </a:moveTo>
                    <a:cubicBezTo>
                      <a:pt x="1081" y="639"/>
                      <a:pt x="1064" y="657"/>
                      <a:pt x="1043" y="657"/>
                    </a:cubicBezTo>
                    <a:cubicBezTo>
                      <a:pt x="1004" y="657"/>
                      <a:pt x="1004" y="657"/>
                      <a:pt x="1004" y="657"/>
                    </a:cubicBezTo>
                    <a:cubicBezTo>
                      <a:pt x="1004" y="978"/>
                      <a:pt x="1004" y="978"/>
                      <a:pt x="1004" y="978"/>
                    </a:cubicBezTo>
                    <a:cubicBezTo>
                      <a:pt x="1004" y="1035"/>
                      <a:pt x="961" y="1081"/>
                      <a:pt x="908" y="1081"/>
                    </a:cubicBezTo>
                    <a:cubicBezTo>
                      <a:pt x="855" y="1081"/>
                      <a:pt x="811" y="1035"/>
                      <a:pt x="811" y="978"/>
                    </a:cubicBezTo>
                    <a:cubicBezTo>
                      <a:pt x="811" y="965"/>
                      <a:pt x="811" y="965"/>
                      <a:pt x="811" y="965"/>
                    </a:cubicBezTo>
                    <a:cubicBezTo>
                      <a:pt x="347" y="965"/>
                      <a:pt x="347" y="965"/>
                      <a:pt x="347" y="965"/>
                    </a:cubicBezTo>
                    <a:cubicBezTo>
                      <a:pt x="347" y="978"/>
                      <a:pt x="347" y="978"/>
                      <a:pt x="347" y="978"/>
                    </a:cubicBezTo>
                    <a:cubicBezTo>
                      <a:pt x="347" y="1035"/>
                      <a:pt x="304" y="1081"/>
                      <a:pt x="251" y="1081"/>
                    </a:cubicBezTo>
                    <a:cubicBezTo>
                      <a:pt x="198" y="1081"/>
                      <a:pt x="155" y="1035"/>
                      <a:pt x="155" y="978"/>
                    </a:cubicBezTo>
                    <a:cubicBezTo>
                      <a:pt x="155" y="657"/>
                      <a:pt x="155" y="657"/>
                      <a:pt x="155" y="657"/>
                    </a:cubicBezTo>
                    <a:cubicBezTo>
                      <a:pt x="116" y="657"/>
                      <a:pt x="116" y="657"/>
                      <a:pt x="116" y="657"/>
                    </a:cubicBezTo>
                    <a:cubicBezTo>
                      <a:pt x="94" y="657"/>
                      <a:pt x="77" y="639"/>
                      <a:pt x="77" y="618"/>
                    </a:cubicBezTo>
                    <a:cubicBezTo>
                      <a:pt x="77" y="425"/>
                      <a:pt x="77" y="425"/>
                      <a:pt x="77" y="425"/>
                    </a:cubicBezTo>
                    <a:cubicBezTo>
                      <a:pt x="77" y="403"/>
                      <a:pt x="94" y="386"/>
                      <a:pt x="116" y="386"/>
                    </a:cubicBezTo>
                    <a:cubicBezTo>
                      <a:pt x="154" y="386"/>
                      <a:pt x="154" y="386"/>
                      <a:pt x="154" y="386"/>
                    </a:cubicBezTo>
                    <a:cubicBezTo>
                      <a:pt x="154" y="270"/>
                      <a:pt x="154" y="270"/>
                      <a:pt x="154" y="270"/>
                    </a:cubicBezTo>
                    <a:cubicBezTo>
                      <a:pt x="154" y="193"/>
                      <a:pt x="193" y="155"/>
                      <a:pt x="270" y="155"/>
                    </a:cubicBezTo>
                    <a:cubicBezTo>
                      <a:pt x="348" y="155"/>
                      <a:pt x="811" y="155"/>
                      <a:pt x="888" y="155"/>
                    </a:cubicBezTo>
                    <a:cubicBezTo>
                      <a:pt x="965" y="155"/>
                      <a:pt x="1004" y="193"/>
                      <a:pt x="1004" y="270"/>
                    </a:cubicBezTo>
                    <a:cubicBezTo>
                      <a:pt x="1004" y="386"/>
                      <a:pt x="1004" y="386"/>
                      <a:pt x="1004" y="386"/>
                    </a:cubicBezTo>
                    <a:cubicBezTo>
                      <a:pt x="1043" y="386"/>
                      <a:pt x="1043" y="386"/>
                      <a:pt x="1043" y="386"/>
                    </a:cubicBezTo>
                    <a:cubicBezTo>
                      <a:pt x="1064" y="386"/>
                      <a:pt x="1081" y="403"/>
                      <a:pt x="1081" y="425"/>
                    </a:cubicBezTo>
                    <a:lnTo>
                      <a:pt x="1081" y="6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>
                      <a:lumMod val="9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24" name="Freeform 25"/>
              <p:cNvSpPr>
                <a:spLocks noEditPoints="1"/>
              </p:cNvSpPr>
              <p:nvPr/>
            </p:nvSpPr>
            <p:spPr bwMode="auto">
              <a:xfrm>
                <a:off x="2287202" y="-975838"/>
                <a:ext cx="1241425" cy="588963"/>
              </a:xfrm>
              <a:custGeom>
                <a:avLst/>
                <a:gdLst>
                  <a:gd name="T0" fmla="*/ 638 w 734"/>
                  <a:gd name="T1" fmla="*/ 0 h 348"/>
                  <a:gd name="T2" fmla="*/ 97 w 734"/>
                  <a:gd name="T3" fmla="*/ 0 h 348"/>
                  <a:gd name="T4" fmla="*/ 0 w 734"/>
                  <a:gd name="T5" fmla="*/ 97 h 348"/>
                  <a:gd name="T6" fmla="*/ 0 w 734"/>
                  <a:gd name="T7" fmla="*/ 251 h 348"/>
                  <a:gd name="T8" fmla="*/ 97 w 734"/>
                  <a:gd name="T9" fmla="*/ 348 h 348"/>
                  <a:gd name="T10" fmla="*/ 638 w 734"/>
                  <a:gd name="T11" fmla="*/ 348 h 348"/>
                  <a:gd name="T12" fmla="*/ 734 w 734"/>
                  <a:gd name="T13" fmla="*/ 251 h 348"/>
                  <a:gd name="T14" fmla="*/ 734 w 734"/>
                  <a:gd name="T15" fmla="*/ 97 h 348"/>
                  <a:gd name="T16" fmla="*/ 638 w 734"/>
                  <a:gd name="T17" fmla="*/ 0 h 348"/>
                  <a:gd name="T18" fmla="*/ 696 w 734"/>
                  <a:gd name="T19" fmla="*/ 251 h 348"/>
                  <a:gd name="T20" fmla="*/ 638 w 734"/>
                  <a:gd name="T21" fmla="*/ 309 h 348"/>
                  <a:gd name="T22" fmla="*/ 97 w 734"/>
                  <a:gd name="T23" fmla="*/ 309 h 348"/>
                  <a:gd name="T24" fmla="*/ 39 w 734"/>
                  <a:gd name="T25" fmla="*/ 251 h 348"/>
                  <a:gd name="T26" fmla="*/ 39 w 734"/>
                  <a:gd name="T27" fmla="*/ 97 h 348"/>
                  <a:gd name="T28" fmla="*/ 97 w 734"/>
                  <a:gd name="T29" fmla="*/ 39 h 348"/>
                  <a:gd name="T30" fmla="*/ 638 w 734"/>
                  <a:gd name="T31" fmla="*/ 39 h 348"/>
                  <a:gd name="T32" fmla="*/ 696 w 734"/>
                  <a:gd name="T33" fmla="*/ 97 h 348"/>
                  <a:gd name="T34" fmla="*/ 696 w 734"/>
                  <a:gd name="T35" fmla="*/ 251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4" h="348">
                    <a:moveTo>
                      <a:pt x="638" y="0"/>
                    </a:moveTo>
                    <a:cubicBezTo>
                      <a:pt x="97" y="0"/>
                      <a:pt x="97" y="0"/>
                      <a:pt x="97" y="0"/>
                    </a:cubicBezTo>
                    <a:cubicBezTo>
                      <a:pt x="44" y="0"/>
                      <a:pt x="0" y="44"/>
                      <a:pt x="0" y="97"/>
                    </a:cubicBezTo>
                    <a:cubicBezTo>
                      <a:pt x="0" y="251"/>
                      <a:pt x="0" y="251"/>
                      <a:pt x="0" y="251"/>
                    </a:cubicBezTo>
                    <a:cubicBezTo>
                      <a:pt x="0" y="305"/>
                      <a:pt x="44" y="348"/>
                      <a:pt x="97" y="348"/>
                    </a:cubicBezTo>
                    <a:cubicBezTo>
                      <a:pt x="638" y="348"/>
                      <a:pt x="638" y="348"/>
                      <a:pt x="638" y="348"/>
                    </a:cubicBezTo>
                    <a:cubicBezTo>
                      <a:pt x="691" y="348"/>
                      <a:pt x="734" y="305"/>
                      <a:pt x="734" y="251"/>
                    </a:cubicBezTo>
                    <a:cubicBezTo>
                      <a:pt x="734" y="97"/>
                      <a:pt x="734" y="97"/>
                      <a:pt x="734" y="97"/>
                    </a:cubicBezTo>
                    <a:cubicBezTo>
                      <a:pt x="734" y="44"/>
                      <a:pt x="691" y="0"/>
                      <a:pt x="638" y="0"/>
                    </a:cubicBezTo>
                    <a:close/>
                    <a:moveTo>
                      <a:pt x="696" y="251"/>
                    </a:moveTo>
                    <a:cubicBezTo>
                      <a:pt x="696" y="283"/>
                      <a:pt x="670" y="309"/>
                      <a:pt x="638" y="309"/>
                    </a:cubicBezTo>
                    <a:cubicBezTo>
                      <a:pt x="97" y="309"/>
                      <a:pt x="97" y="309"/>
                      <a:pt x="97" y="309"/>
                    </a:cubicBezTo>
                    <a:cubicBezTo>
                      <a:pt x="65" y="309"/>
                      <a:pt x="39" y="283"/>
                      <a:pt x="39" y="251"/>
                    </a:cubicBezTo>
                    <a:cubicBezTo>
                      <a:pt x="39" y="97"/>
                      <a:pt x="39" y="97"/>
                      <a:pt x="39" y="97"/>
                    </a:cubicBezTo>
                    <a:cubicBezTo>
                      <a:pt x="39" y="65"/>
                      <a:pt x="65" y="39"/>
                      <a:pt x="97" y="39"/>
                    </a:cubicBezTo>
                    <a:cubicBezTo>
                      <a:pt x="638" y="39"/>
                      <a:pt x="638" y="39"/>
                      <a:pt x="638" y="39"/>
                    </a:cubicBezTo>
                    <a:cubicBezTo>
                      <a:pt x="670" y="39"/>
                      <a:pt x="696" y="65"/>
                      <a:pt x="696" y="97"/>
                    </a:cubicBezTo>
                    <a:lnTo>
                      <a:pt x="696" y="2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>
                      <a:lumMod val="9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540302" y="4912181"/>
            <a:ext cx="4687308" cy="550446"/>
            <a:chOff x="6540302" y="4912181"/>
            <a:chExt cx="4687308" cy="550446"/>
          </a:xfrm>
        </p:grpSpPr>
        <p:cxnSp>
          <p:nvCxnSpPr>
            <p:cNvPr id="140" name="Straight Connector 139"/>
            <p:cNvCxnSpPr/>
            <p:nvPr/>
          </p:nvCxnSpPr>
          <p:spPr>
            <a:xfrm>
              <a:off x="6540302" y="5058376"/>
              <a:ext cx="4687308" cy="0"/>
            </a:xfrm>
            <a:prstGeom prst="line">
              <a:avLst/>
            </a:prstGeom>
            <a:ln w="53975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TextBox 140"/>
            <p:cNvSpPr txBox="1"/>
            <p:nvPr/>
          </p:nvSpPr>
          <p:spPr>
            <a:xfrm>
              <a:off x="7028489" y="5154850"/>
              <a:ext cx="6270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400" b="1" dirty="0">
                  <a:solidFill>
                    <a:srgbClr val="171717"/>
                  </a:solidFill>
                  <a:latin typeface="+mn-ea"/>
                </a:rPr>
                <a:t>2012</a:t>
              </a: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8099846" y="5154850"/>
              <a:ext cx="6270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400" b="1" dirty="0">
                  <a:solidFill>
                    <a:srgbClr val="171717"/>
                  </a:solidFill>
                  <a:latin typeface="+mn-ea"/>
                </a:rPr>
                <a:t>2013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9171203" y="5154850"/>
              <a:ext cx="6270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400" b="1" dirty="0">
                  <a:solidFill>
                    <a:srgbClr val="171717"/>
                  </a:solidFill>
                  <a:latin typeface="+mn-ea"/>
                </a:rPr>
                <a:t>2014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0242559" y="5154850"/>
              <a:ext cx="6270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400" b="1" dirty="0">
                  <a:solidFill>
                    <a:srgbClr val="171717"/>
                  </a:solidFill>
                  <a:latin typeface="+mn-ea"/>
                </a:rPr>
                <a:t>2015</a:t>
              </a:r>
            </a:p>
          </p:txBody>
        </p:sp>
        <p:sp>
          <p:nvSpPr>
            <p:cNvPr id="78" name="Oval 77"/>
            <p:cNvSpPr/>
            <p:nvPr/>
          </p:nvSpPr>
          <p:spPr>
            <a:xfrm>
              <a:off x="7176191" y="4912181"/>
              <a:ext cx="242669" cy="24266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200">
                <a:latin typeface="+mn-ea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24" y="4912181"/>
              <a:ext cx="242669" cy="24266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200">
                <a:latin typeface="+mn-ea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9344127" y="4912181"/>
              <a:ext cx="242669" cy="24266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200">
                <a:latin typeface="+mn-ea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10426593" y="4912181"/>
              <a:ext cx="242669" cy="24266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200">
                <a:latin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915602" y="2966298"/>
            <a:ext cx="4014250" cy="1945883"/>
            <a:chOff x="6915602" y="2966298"/>
            <a:chExt cx="4014250" cy="1945883"/>
          </a:xfrm>
        </p:grpSpPr>
        <p:cxnSp>
          <p:nvCxnSpPr>
            <p:cNvPr id="76" name="Straight Connector 75"/>
            <p:cNvCxnSpPr/>
            <p:nvPr/>
          </p:nvCxnSpPr>
          <p:spPr>
            <a:xfrm>
              <a:off x="7297525" y="4123389"/>
              <a:ext cx="1" cy="788792"/>
            </a:xfrm>
            <a:prstGeom prst="line">
              <a:avLst/>
            </a:prstGeom>
            <a:solidFill>
              <a:srgbClr val="171717"/>
            </a:solidFill>
            <a:ln w="19050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8364758" y="3619335"/>
              <a:ext cx="1" cy="1292846"/>
            </a:xfrm>
            <a:prstGeom prst="line">
              <a:avLst/>
            </a:prstGeom>
            <a:solidFill>
              <a:srgbClr val="171717"/>
            </a:solidFill>
            <a:ln w="19050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10547927" y="3512457"/>
              <a:ext cx="1" cy="1399724"/>
            </a:xfrm>
            <a:prstGeom prst="line">
              <a:avLst/>
            </a:prstGeom>
            <a:solidFill>
              <a:srgbClr val="171717"/>
            </a:solidFill>
            <a:ln w="19050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9465461" y="4123389"/>
              <a:ext cx="1" cy="788792"/>
            </a:xfrm>
            <a:prstGeom prst="line">
              <a:avLst/>
            </a:prstGeom>
            <a:solidFill>
              <a:srgbClr val="171717"/>
            </a:solidFill>
            <a:ln w="19050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Freeform 76"/>
            <p:cNvSpPr/>
            <p:nvPr/>
          </p:nvSpPr>
          <p:spPr>
            <a:xfrm rot="10800000">
              <a:off x="6915602" y="3563574"/>
              <a:ext cx="763848" cy="840108"/>
            </a:xfrm>
            <a:custGeom>
              <a:avLst/>
              <a:gdLst>
                <a:gd name="connsiteX0" fmla="*/ 829340 w 1658680"/>
                <a:gd name="connsiteY0" fmla="*/ 1824273 h 1824273"/>
                <a:gd name="connsiteX1" fmla="*/ 0 w 1658680"/>
                <a:gd name="connsiteY1" fmla="*/ 994933 h 1824273"/>
                <a:gd name="connsiteX2" fmla="*/ 506524 w 1658680"/>
                <a:gd name="connsiteY2" fmla="*/ 230767 h 1824273"/>
                <a:gd name="connsiteX3" fmla="*/ 614520 w 1658680"/>
                <a:gd name="connsiteY3" fmla="*/ 197243 h 1824273"/>
                <a:gd name="connsiteX4" fmla="*/ 829339 w 1658680"/>
                <a:gd name="connsiteY4" fmla="*/ 0 h 1824273"/>
                <a:gd name="connsiteX5" fmla="*/ 1044157 w 1658680"/>
                <a:gd name="connsiteY5" fmla="*/ 197242 h 1824273"/>
                <a:gd name="connsiteX6" fmla="*/ 1152157 w 1658680"/>
                <a:gd name="connsiteY6" fmla="*/ 230767 h 1824273"/>
                <a:gd name="connsiteX7" fmla="*/ 1658680 w 1658680"/>
                <a:gd name="connsiteY7" fmla="*/ 994933 h 1824273"/>
                <a:gd name="connsiteX8" fmla="*/ 829340 w 1658680"/>
                <a:gd name="connsiteY8" fmla="*/ 1824273 h 1824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8680" h="1824273">
                  <a:moveTo>
                    <a:pt x="829340" y="1824273"/>
                  </a:moveTo>
                  <a:cubicBezTo>
                    <a:pt x="371308" y="1824273"/>
                    <a:pt x="0" y="1452965"/>
                    <a:pt x="0" y="994933"/>
                  </a:cubicBezTo>
                  <a:cubicBezTo>
                    <a:pt x="0" y="651409"/>
                    <a:pt x="208861" y="356667"/>
                    <a:pt x="506524" y="230767"/>
                  </a:cubicBezTo>
                  <a:lnTo>
                    <a:pt x="614520" y="197243"/>
                  </a:lnTo>
                  <a:lnTo>
                    <a:pt x="829339" y="0"/>
                  </a:lnTo>
                  <a:lnTo>
                    <a:pt x="1044157" y="197242"/>
                  </a:lnTo>
                  <a:lnTo>
                    <a:pt x="1152157" y="230767"/>
                  </a:lnTo>
                  <a:cubicBezTo>
                    <a:pt x="1449819" y="356667"/>
                    <a:pt x="1658680" y="651409"/>
                    <a:pt x="1658680" y="994933"/>
                  </a:cubicBezTo>
                  <a:cubicBezTo>
                    <a:pt x="1658680" y="1452965"/>
                    <a:pt x="1287372" y="1824273"/>
                    <a:pt x="829340" y="1824273"/>
                  </a:cubicBez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n-ea"/>
              </a:endParaRPr>
            </a:p>
          </p:txBody>
        </p:sp>
        <p:sp>
          <p:nvSpPr>
            <p:cNvPr id="84" name="Freeform 83"/>
            <p:cNvSpPr/>
            <p:nvPr/>
          </p:nvSpPr>
          <p:spPr>
            <a:xfrm rot="10800000">
              <a:off x="7982835" y="3137086"/>
              <a:ext cx="763848" cy="840108"/>
            </a:xfrm>
            <a:custGeom>
              <a:avLst/>
              <a:gdLst>
                <a:gd name="connsiteX0" fmla="*/ 829340 w 1658680"/>
                <a:gd name="connsiteY0" fmla="*/ 1824273 h 1824273"/>
                <a:gd name="connsiteX1" fmla="*/ 0 w 1658680"/>
                <a:gd name="connsiteY1" fmla="*/ 994933 h 1824273"/>
                <a:gd name="connsiteX2" fmla="*/ 506524 w 1658680"/>
                <a:gd name="connsiteY2" fmla="*/ 230767 h 1824273"/>
                <a:gd name="connsiteX3" fmla="*/ 614520 w 1658680"/>
                <a:gd name="connsiteY3" fmla="*/ 197243 h 1824273"/>
                <a:gd name="connsiteX4" fmla="*/ 829339 w 1658680"/>
                <a:gd name="connsiteY4" fmla="*/ 0 h 1824273"/>
                <a:gd name="connsiteX5" fmla="*/ 1044157 w 1658680"/>
                <a:gd name="connsiteY5" fmla="*/ 197242 h 1824273"/>
                <a:gd name="connsiteX6" fmla="*/ 1152157 w 1658680"/>
                <a:gd name="connsiteY6" fmla="*/ 230767 h 1824273"/>
                <a:gd name="connsiteX7" fmla="*/ 1658680 w 1658680"/>
                <a:gd name="connsiteY7" fmla="*/ 994933 h 1824273"/>
                <a:gd name="connsiteX8" fmla="*/ 829340 w 1658680"/>
                <a:gd name="connsiteY8" fmla="*/ 1824273 h 1824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8680" h="1824273">
                  <a:moveTo>
                    <a:pt x="829340" y="1824273"/>
                  </a:moveTo>
                  <a:cubicBezTo>
                    <a:pt x="371308" y="1824273"/>
                    <a:pt x="0" y="1452965"/>
                    <a:pt x="0" y="994933"/>
                  </a:cubicBezTo>
                  <a:cubicBezTo>
                    <a:pt x="0" y="651409"/>
                    <a:pt x="208861" y="356667"/>
                    <a:pt x="506524" y="230767"/>
                  </a:cubicBezTo>
                  <a:lnTo>
                    <a:pt x="614520" y="197243"/>
                  </a:lnTo>
                  <a:lnTo>
                    <a:pt x="829339" y="0"/>
                  </a:lnTo>
                  <a:lnTo>
                    <a:pt x="1044157" y="197242"/>
                  </a:lnTo>
                  <a:lnTo>
                    <a:pt x="1152157" y="230767"/>
                  </a:lnTo>
                  <a:cubicBezTo>
                    <a:pt x="1449819" y="356667"/>
                    <a:pt x="1658680" y="651409"/>
                    <a:pt x="1658680" y="994933"/>
                  </a:cubicBezTo>
                  <a:cubicBezTo>
                    <a:pt x="1658680" y="1452965"/>
                    <a:pt x="1287372" y="1824273"/>
                    <a:pt x="829340" y="1824273"/>
                  </a:cubicBez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n-ea"/>
              </a:endParaRPr>
            </a:p>
          </p:txBody>
        </p:sp>
        <p:sp>
          <p:nvSpPr>
            <p:cNvPr id="88" name="Freeform 87"/>
            <p:cNvSpPr/>
            <p:nvPr/>
          </p:nvSpPr>
          <p:spPr>
            <a:xfrm rot="10800000">
              <a:off x="9083538" y="3834461"/>
              <a:ext cx="763848" cy="840108"/>
            </a:xfrm>
            <a:custGeom>
              <a:avLst/>
              <a:gdLst>
                <a:gd name="connsiteX0" fmla="*/ 829340 w 1658680"/>
                <a:gd name="connsiteY0" fmla="*/ 1824273 h 1824273"/>
                <a:gd name="connsiteX1" fmla="*/ 0 w 1658680"/>
                <a:gd name="connsiteY1" fmla="*/ 994933 h 1824273"/>
                <a:gd name="connsiteX2" fmla="*/ 506524 w 1658680"/>
                <a:gd name="connsiteY2" fmla="*/ 230767 h 1824273"/>
                <a:gd name="connsiteX3" fmla="*/ 614520 w 1658680"/>
                <a:gd name="connsiteY3" fmla="*/ 197243 h 1824273"/>
                <a:gd name="connsiteX4" fmla="*/ 829339 w 1658680"/>
                <a:gd name="connsiteY4" fmla="*/ 0 h 1824273"/>
                <a:gd name="connsiteX5" fmla="*/ 1044157 w 1658680"/>
                <a:gd name="connsiteY5" fmla="*/ 197242 h 1824273"/>
                <a:gd name="connsiteX6" fmla="*/ 1152157 w 1658680"/>
                <a:gd name="connsiteY6" fmla="*/ 230767 h 1824273"/>
                <a:gd name="connsiteX7" fmla="*/ 1658680 w 1658680"/>
                <a:gd name="connsiteY7" fmla="*/ 994933 h 1824273"/>
                <a:gd name="connsiteX8" fmla="*/ 829340 w 1658680"/>
                <a:gd name="connsiteY8" fmla="*/ 1824273 h 1824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8680" h="1824273">
                  <a:moveTo>
                    <a:pt x="829340" y="1824273"/>
                  </a:moveTo>
                  <a:cubicBezTo>
                    <a:pt x="371308" y="1824273"/>
                    <a:pt x="0" y="1452965"/>
                    <a:pt x="0" y="994933"/>
                  </a:cubicBezTo>
                  <a:cubicBezTo>
                    <a:pt x="0" y="651409"/>
                    <a:pt x="208861" y="356667"/>
                    <a:pt x="506524" y="230767"/>
                  </a:cubicBezTo>
                  <a:lnTo>
                    <a:pt x="614520" y="197243"/>
                  </a:lnTo>
                  <a:lnTo>
                    <a:pt x="829339" y="0"/>
                  </a:lnTo>
                  <a:lnTo>
                    <a:pt x="1044157" y="197242"/>
                  </a:lnTo>
                  <a:lnTo>
                    <a:pt x="1152157" y="230767"/>
                  </a:lnTo>
                  <a:cubicBezTo>
                    <a:pt x="1449819" y="356667"/>
                    <a:pt x="1658680" y="651409"/>
                    <a:pt x="1658680" y="994933"/>
                  </a:cubicBezTo>
                  <a:cubicBezTo>
                    <a:pt x="1658680" y="1452965"/>
                    <a:pt x="1287372" y="1824273"/>
                    <a:pt x="829340" y="1824273"/>
                  </a:cubicBez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n-ea"/>
              </a:endParaRPr>
            </a:p>
          </p:txBody>
        </p:sp>
        <p:sp>
          <p:nvSpPr>
            <p:cNvPr id="104" name="Freeform 103"/>
            <p:cNvSpPr/>
            <p:nvPr/>
          </p:nvSpPr>
          <p:spPr>
            <a:xfrm rot="10800000">
              <a:off x="10166004" y="2966298"/>
              <a:ext cx="763848" cy="840108"/>
            </a:xfrm>
            <a:custGeom>
              <a:avLst/>
              <a:gdLst>
                <a:gd name="connsiteX0" fmla="*/ 829340 w 1658680"/>
                <a:gd name="connsiteY0" fmla="*/ 1824273 h 1824273"/>
                <a:gd name="connsiteX1" fmla="*/ 0 w 1658680"/>
                <a:gd name="connsiteY1" fmla="*/ 994933 h 1824273"/>
                <a:gd name="connsiteX2" fmla="*/ 506524 w 1658680"/>
                <a:gd name="connsiteY2" fmla="*/ 230767 h 1824273"/>
                <a:gd name="connsiteX3" fmla="*/ 614520 w 1658680"/>
                <a:gd name="connsiteY3" fmla="*/ 197243 h 1824273"/>
                <a:gd name="connsiteX4" fmla="*/ 829339 w 1658680"/>
                <a:gd name="connsiteY4" fmla="*/ 0 h 1824273"/>
                <a:gd name="connsiteX5" fmla="*/ 1044157 w 1658680"/>
                <a:gd name="connsiteY5" fmla="*/ 197242 h 1824273"/>
                <a:gd name="connsiteX6" fmla="*/ 1152157 w 1658680"/>
                <a:gd name="connsiteY6" fmla="*/ 230767 h 1824273"/>
                <a:gd name="connsiteX7" fmla="*/ 1658680 w 1658680"/>
                <a:gd name="connsiteY7" fmla="*/ 994933 h 1824273"/>
                <a:gd name="connsiteX8" fmla="*/ 829340 w 1658680"/>
                <a:gd name="connsiteY8" fmla="*/ 1824273 h 1824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8680" h="1824273">
                  <a:moveTo>
                    <a:pt x="829340" y="1824273"/>
                  </a:moveTo>
                  <a:cubicBezTo>
                    <a:pt x="371308" y="1824273"/>
                    <a:pt x="0" y="1452965"/>
                    <a:pt x="0" y="994933"/>
                  </a:cubicBezTo>
                  <a:cubicBezTo>
                    <a:pt x="0" y="651409"/>
                    <a:pt x="208861" y="356667"/>
                    <a:pt x="506524" y="230767"/>
                  </a:cubicBezTo>
                  <a:lnTo>
                    <a:pt x="614520" y="197243"/>
                  </a:lnTo>
                  <a:lnTo>
                    <a:pt x="829339" y="0"/>
                  </a:lnTo>
                  <a:lnTo>
                    <a:pt x="1044157" y="197242"/>
                  </a:lnTo>
                  <a:lnTo>
                    <a:pt x="1152157" y="230767"/>
                  </a:lnTo>
                  <a:cubicBezTo>
                    <a:pt x="1449819" y="356667"/>
                    <a:pt x="1658680" y="651409"/>
                    <a:pt x="1658680" y="994933"/>
                  </a:cubicBezTo>
                  <a:cubicBezTo>
                    <a:pt x="1658680" y="1452965"/>
                    <a:pt x="1287372" y="1824273"/>
                    <a:pt x="829340" y="1824273"/>
                  </a:cubicBez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n-ea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9120148" y="4026105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+mn-ea"/>
                </a:rPr>
                <a:t>30%</a:t>
              </a: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8013488" y="3311558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+mn-ea"/>
                </a:rPr>
                <a:t>65%</a:t>
              </a: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10223705" y="3148181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+mn-ea"/>
                </a:rPr>
                <a:t>90%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6961071" y="3746820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+mn-ea"/>
                </a:rPr>
                <a:t>50%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5510278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占位符 9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grpSp>
        <p:nvGrpSpPr>
          <p:cNvPr id="3" name="组合 2"/>
          <p:cNvGrpSpPr/>
          <p:nvPr/>
        </p:nvGrpSpPr>
        <p:grpSpPr>
          <a:xfrm>
            <a:off x="413283" y="609190"/>
            <a:ext cx="3763789" cy="1001688"/>
            <a:chOff x="413283" y="609190"/>
            <a:chExt cx="3763789" cy="1001688"/>
          </a:xfrm>
        </p:grpSpPr>
        <p:sp>
          <p:nvSpPr>
            <p:cNvPr id="6" name="Rectangle 5"/>
            <p:cNvSpPr/>
            <p:nvPr/>
          </p:nvSpPr>
          <p:spPr>
            <a:xfrm>
              <a:off x="413284" y="609190"/>
              <a:ext cx="3763788" cy="64006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defTabSz="914082">
                <a:spcBef>
                  <a:spcPct val="0"/>
                </a:spcBef>
              </a:pPr>
              <a:r>
                <a:rPr lang="zh-CN" altLang="en-US" sz="4000" b="1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Lato Light" panose="020F0402020204030203" pitchFamily="34" charset="0"/>
                </a:rPr>
                <a:t>数据</a:t>
              </a:r>
              <a:r>
                <a:rPr lang="zh-CN" altLang="en-US" sz="4000" b="1" noProof="1">
                  <a:solidFill>
                    <a:schemeClr val="accent1"/>
                  </a:solidFill>
                  <a:latin typeface="+mn-ea"/>
                  <a:cs typeface="Lato Light" panose="020F0402020204030203" pitchFamily="34" charset="0"/>
                </a:rPr>
                <a:t>图表组合</a:t>
              </a:r>
              <a:endParaRPr lang="en-US" sz="4000" b="1" noProof="1">
                <a:solidFill>
                  <a:schemeClr val="accent1"/>
                </a:solidFill>
                <a:latin typeface="+mn-ea"/>
                <a:cs typeface="Lato Light" panose="020F0402020204030203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13283" y="1272324"/>
              <a:ext cx="370151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600" noProof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charset="0"/>
                </a:rPr>
                <a:t>单击此处添加副标题或详细文本描述</a:t>
              </a:r>
              <a:endParaRPr lang="en-US" sz="1600" noProof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004815" y="2077453"/>
            <a:ext cx="2297474" cy="2179133"/>
            <a:chOff x="1004815" y="2077453"/>
            <a:chExt cx="2297474" cy="2179133"/>
          </a:xfrm>
        </p:grpSpPr>
        <p:graphicFrame>
          <p:nvGraphicFramePr>
            <p:cNvPr id="241" name="Chart 240"/>
            <p:cNvGraphicFramePr/>
            <p:nvPr>
              <p:extLst>
                <p:ext uri="{D42A27DB-BD31-4B8C-83A1-F6EECF244321}">
                  <p14:modId xmlns:p14="http://schemas.microsoft.com/office/powerpoint/2010/main" val="3612470886"/>
                </p:ext>
              </p:extLst>
            </p:nvPr>
          </p:nvGraphicFramePr>
          <p:xfrm>
            <a:off x="1004815" y="2077453"/>
            <a:ext cx="2297474" cy="21791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42" name="Oval 241"/>
            <p:cNvSpPr/>
            <p:nvPr/>
          </p:nvSpPr>
          <p:spPr>
            <a:xfrm>
              <a:off x="1751285" y="2763258"/>
              <a:ext cx="804534" cy="80453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43" name="TextBox 242"/>
            <p:cNvSpPr txBox="1"/>
            <p:nvPr/>
          </p:nvSpPr>
          <p:spPr>
            <a:xfrm>
              <a:off x="1813261" y="2903915"/>
              <a:ext cx="7024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2800" dirty="0">
                  <a:solidFill>
                    <a:schemeClr val="bg1"/>
                  </a:solidFill>
                </a:rPr>
                <a:t>75%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196731" y="4615357"/>
            <a:ext cx="1913642" cy="1046235"/>
            <a:chOff x="1196731" y="4615357"/>
            <a:chExt cx="1913642" cy="1046235"/>
          </a:xfrm>
        </p:grpSpPr>
        <p:sp>
          <p:nvSpPr>
            <p:cNvPr id="245" name="TextBox 244"/>
            <p:cNvSpPr txBox="1"/>
            <p:nvPr/>
          </p:nvSpPr>
          <p:spPr>
            <a:xfrm>
              <a:off x="1242889" y="5076817"/>
              <a:ext cx="18213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548.051</a:t>
              </a:r>
              <a:endParaRPr lang="id-ID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cxnSp>
          <p:nvCxnSpPr>
            <p:cNvPr id="246" name="Straight Connector 245"/>
            <p:cNvCxnSpPr/>
            <p:nvPr/>
          </p:nvCxnSpPr>
          <p:spPr>
            <a:xfrm>
              <a:off x="1196731" y="5064086"/>
              <a:ext cx="1913642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TextBox 246"/>
            <p:cNvSpPr txBox="1"/>
            <p:nvPr/>
          </p:nvSpPr>
          <p:spPr>
            <a:xfrm>
              <a:off x="1548261" y="4615357"/>
              <a:ext cx="12105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数据增长</a:t>
              </a:r>
              <a:endParaRPr lang="id-ID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33624" y="2077453"/>
            <a:ext cx="2297474" cy="2179133"/>
            <a:chOff x="3633624" y="2077453"/>
            <a:chExt cx="2297474" cy="2179133"/>
          </a:xfrm>
        </p:grpSpPr>
        <p:graphicFrame>
          <p:nvGraphicFramePr>
            <p:cNvPr id="248" name="Chart 247"/>
            <p:cNvGraphicFramePr/>
            <p:nvPr>
              <p:extLst>
                <p:ext uri="{D42A27DB-BD31-4B8C-83A1-F6EECF244321}">
                  <p14:modId xmlns:p14="http://schemas.microsoft.com/office/powerpoint/2010/main" val="1016636347"/>
                </p:ext>
              </p:extLst>
            </p:nvPr>
          </p:nvGraphicFramePr>
          <p:xfrm>
            <a:off x="3633624" y="2077453"/>
            <a:ext cx="2297474" cy="21791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49" name="Oval 248"/>
            <p:cNvSpPr/>
            <p:nvPr/>
          </p:nvSpPr>
          <p:spPr>
            <a:xfrm>
              <a:off x="4380094" y="2763258"/>
              <a:ext cx="804534" cy="80453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4426841" y="2903915"/>
              <a:ext cx="7328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2800" dirty="0">
                  <a:solidFill>
                    <a:schemeClr val="bg1"/>
                  </a:solidFill>
                </a:rPr>
                <a:t>90%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825540" y="4615357"/>
            <a:ext cx="1913642" cy="1046235"/>
            <a:chOff x="3825540" y="4615357"/>
            <a:chExt cx="1913642" cy="1046235"/>
          </a:xfrm>
        </p:grpSpPr>
        <p:sp>
          <p:nvSpPr>
            <p:cNvPr id="252" name="TextBox 251"/>
            <p:cNvSpPr txBox="1"/>
            <p:nvPr/>
          </p:nvSpPr>
          <p:spPr>
            <a:xfrm>
              <a:off x="3871695" y="5076817"/>
              <a:ext cx="18213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57</a:t>
              </a:r>
              <a:r>
                <a:rPr lang="id-ID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0,890</a:t>
              </a:r>
            </a:p>
          </p:txBody>
        </p:sp>
        <p:cxnSp>
          <p:nvCxnSpPr>
            <p:cNvPr id="253" name="Straight Connector 252"/>
            <p:cNvCxnSpPr/>
            <p:nvPr/>
          </p:nvCxnSpPr>
          <p:spPr>
            <a:xfrm>
              <a:off x="3825540" y="5064086"/>
              <a:ext cx="1913642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4" name="TextBox 253"/>
            <p:cNvSpPr txBox="1"/>
            <p:nvPr/>
          </p:nvSpPr>
          <p:spPr>
            <a:xfrm>
              <a:off x="4177071" y="461535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成功案例</a:t>
              </a:r>
              <a:endParaRPr lang="id-ID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60902" y="2077453"/>
            <a:ext cx="2297474" cy="2179133"/>
            <a:chOff x="6260902" y="2077453"/>
            <a:chExt cx="2297474" cy="2179133"/>
          </a:xfrm>
        </p:grpSpPr>
        <p:graphicFrame>
          <p:nvGraphicFramePr>
            <p:cNvPr id="255" name="Chart 254"/>
            <p:cNvGraphicFramePr/>
            <p:nvPr>
              <p:extLst>
                <p:ext uri="{D42A27DB-BD31-4B8C-83A1-F6EECF244321}">
                  <p14:modId xmlns:p14="http://schemas.microsoft.com/office/powerpoint/2010/main" val="800881776"/>
                </p:ext>
              </p:extLst>
            </p:nvPr>
          </p:nvGraphicFramePr>
          <p:xfrm>
            <a:off x="6260902" y="2077453"/>
            <a:ext cx="2297474" cy="21791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256" name="Oval 255"/>
            <p:cNvSpPr/>
            <p:nvPr/>
          </p:nvSpPr>
          <p:spPr>
            <a:xfrm>
              <a:off x="7007372" y="2763258"/>
              <a:ext cx="804534" cy="80453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7097400" y="2903915"/>
              <a:ext cx="6463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2800" dirty="0">
                  <a:solidFill>
                    <a:schemeClr val="bg1"/>
                  </a:solidFill>
                </a:rPr>
                <a:t>15%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452818" y="4615357"/>
            <a:ext cx="1913642" cy="1046235"/>
            <a:chOff x="6452818" y="4615357"/>
            <a:chExt cx="1913642" cy="1046235"/>
          </a:xfrm>
        </p:grpSpPr>
        <p:sp>
          <p:nvSpPr>
            <p:cNvPr id="259" name="TextBox 258"/>
            <p:cNvSpPr txBox="1"/>
            <p:nvPr/>
          </p:nvSpPr>
          <p:spPr>
            <a:xfrm>
              <a:off x="6498975" y="5076817"/>
              <a:ext cx="18213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2</a:t>
              </a:r>
              <a:r>
                <a:rPr 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45</a:t>
              </a:r>
              <a:r>
                <a:rPr lang="id-ID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,508</a:t>
              </a:r>
            </a:p>
          </p:txBody>
        </p:sp>
        <p:cxnSp>
          <p:nvCxnSpPr>
            <p:cNvPr id="260" name="Straight Connector 259"/>
            <p:cNvCxnSpPr/>
            <p:nvPr/>
          </p:nvCxnSpPr>
          <p:spPr>
            <a:xfrm>
              <a:off x="6452818" y="5064086"/>
              <a:ext cx="1913642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1" name="TextBox 260"/>
            <p:cNvSpPr txBox="1"/>
            <p:nvPr/>
          </p:nvSpPr>
          <p:spPr>
            <a:xfrm>
              <a:off x="6804350" y="461535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会员资格</a:t>
              </a:r>
              <a:endParaRPr lang="id-ID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889711" y="2077453"/>
            <a:ext cx="2297474" cy="2179133"/>
            <a:chOff x="8889711" y="2077453"/>
            <a:chExt cx="2297474" cy="2179133"/>
          </a:xfrm>
        </p:grpSpPr>
        <p:graphicFrame>
          <p:nvGraphicFramePr>
            <p:cNvPr id="262" name="Chart 261"/>
            <p:cNvGraphicFramePr/>
            <p:nvPr>
              <p:extLst>
                <p:ext uri="{D42A27DB-BD31-4B8C-83A1-F6EECF244321}">
                  <p14:modId xmlns:p14="http://schemas.microsoft.com/office/powerpoint/2010/main" val="3537559841"/>
                </p:ext>
              </p:extLst>
            </p:nvPr>
          </p:nvGraphicFramePr>
          <p:xfrm>
            <a:off x="8889711" y="2077453"/>
            <a:ext cx="2297474" cy="21791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263" name="Oval 262"/>
            <p:cNvSpPr/>
            <p:nvPr/>
          </p:nvSpPr>
          <p:spPr>
            <a:xfrm>
              <a:off x="9636181" y="2763258"/>
              <a:ext cx="804534" cy="80453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9684531" y="2903915"/>
              <a:ext cx="7296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2800" dirty="0">
                  <a:solidFill>
                    <a:schemeClr val="bg1"/>
                  </a:solidFill>
                </a:rPr>
                <a:t>69%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081627" y="4615357"/>
            <a:ext cx="1913642" cy="1046235"/>
            <a:chOff x="9081627" y="4615357"/>
            <a:chExt cx="1913642" cy="1046235"/>
          </a:xfrm>
        </p:grpSpPr>
        <p:sp>
          <p:nvSpPr>
            <p:cNvPr id="266" name="TextBox 265"/>
            <p:cNvSpPr txBox="1"/>
            <p:nvPr/>
          </p:nvSpPr>
          <p:spPr>
            <a:xfrm>
              <a:off x="9127784" y="5076817"/>
              <a:ext cx="18213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7</a:t>
              </a:r>
              <a:r>
                <a:rPr 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5</a:t>
              </a:r>
              <a:r>
                <a:rPr lang="id-ID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5,600</a:t>
              </a:r>
            </a:p>
          </p:txBody>
        </p:sp>
        <p:cxnSp>
          <p:nvCxnSpPr>
            <p:cNvPr id="267" name="Straight Connector 266"/>
            <p:cNvCxnSpPr/>
            <p:nvPr/>
          </p:nvCxnSpPr>
          <p:spPr>
            <a:xfrm>
              <a:off x="9081627" y="5064086"/>
              <a:ext cx="1913642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8" name="TextBox 267"/>
            <p:cNvSpPr txBox="1"/>
            <p:nvPr/>
          </p:nvSpPr>
          <p:spPr>
            <a:xfrm>
              <a:off x="9433162" y="461535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案例分析</a:t>
              </a:r>
              <a:endParaRPr lang="id-ID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1069155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2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21.pptx"/>
  <p:tag name="ISPRING_ULTRA_SCORM_COURSE_ID" val="43FE24AE-90FE-40C5-9127-676B6943BE44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OdaeEo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OdaeEoNwDEewAEAANoDAAAPAAAAAAAAAAEAAAAAAAAAAABub25lL3BsYXllci54bWxQSwUGAAAAAAEAAQA9AAAA7QEAAAA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第一PPT，www.1ppt.com">
  <a:themeElements>
    <a:clrScheme name="商务蓝1">
      <a:dk1>
        <a:srgbClr val="757070"/>
      </a:dk1>
      <a:lt1>
        <a:srgbClr val="FFFFFF"/>
      </a:lt1>
      <a:dk2>
        <a:srgbClr val="1A6168"/>
      </a:dk2>
      <a:lt2>
        <a:srgbClr val="E7E6E6"/>
      </a:lt2>
      <a:accent1>
        <a:srgbClr val="2895A0"/>
      </a:accent1>
      <a:accent2>
        <a:srgbClr val="75D1CF"/>
      </a:accent2>
      <a:accent3>
        <a:srgbClr val="2895A0"/>
      </a:accent3>
      <a:accent4>
        <a:srgbClr val="75D1CF"/>
      </a:accent4>
      <a:accent5>
        <a:srgbClr val="2895A0"/>
      </a:accent5>
      <a:accent6>
        <a:srgbClr val="75D1CF"/>
      </a:accent6>
      <a:hlink>
        <a:srgbClr val="2895A0"/>
      </a:hlink>
      <a:folHlink>
        <a:srgbClr val="75D1CF"/>
      </a:folHlink>
    </a:clrScheme>
    <a:fontScheme name="自定义 2">
      <a:majorFont>
        <a:latin typeface="Agency FB"/>
        <a:ea typeface="微软雅黑"/>
        <a:cs typeface=""/>
      </a:majorFont>
      <a:minorFont>
        <a:latin typeface="Agency FB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0"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2705</Words>
  <Application>Microsoft Office PowerPoint</Application>
  <PresentationFormat>自定义</PresentationFormat>
  <Paragraphs>242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女性时尚</dc:title>
  <dc:creator>第一PPT</dc:creator>
  <cp:keywords>www.1ppt.com</cp:keywords>
  <dc:description>www.1ppt.com</dc:description>
  <cp:lastModifiedBy/>
  <cp:revision>1</cp:revision>
  <dcterms:created xsi:type="dcterms:W3CDTF">2016-11-25T10:07:41Z</dcterms:created>
  <dcterms:modified xsi:type="dcterms:W3CDTF">2019-11-18T00:39:07Z</dcterms:modified>
</cp:coreProperties>
</file>